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9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914400" y="801000"/>
            <a:ext cx="487764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最適化⼿法まとめ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914400" y="1814760"/>
            <a:ext cx="38570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2025-10-10 / Nishikawa Lab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914400" y="772200"/>
            <a:ext cx="186228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 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2775960" y="801000"/>
            <a:ext cx="426780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の更新則と特徴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4465080" y="252036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8"/>
                  <a:pt x="0" y="705"/>
                  <a:pt x="0" y="703"/>
                </a:cubicBezTo>
                <a:cubicBezTo>
                  <a:pt x="0" y="702"/>
                  <a:pt x="56" y="586"/>
                  <a:pt x="168" y="356"/>
                </a:cubicBezTo>
                <a:cubicBezTo>
                  <a:pt x="279" y="126"/>
                  <a:pt x="336" y="10"/>
                  <a:pt x="339" y="7"/>
                </a:cubicBezTo>
                <a:cubicBezTo>
                  <a:pt x="341" y="3"/>
                  <a:pt x="350" y="0"/>
                  <a:pt x="367" y="0"/>
                </a:cubicBezTo>
                <a:cubicBezTo>
                  <a:pt x="382" y="0"/>
                  <a:pt x="391" y="3"/>
                  <a:pt x="394" y="7"/>
                </a:cubicBezTo>
                <a:cubicBezTo>
                  <a:pt x="396" y="10"/>
                  <a:pt x="454" y="126"/>
                  <a:pt x="566" y="356"/>
                </a:cubicBezTo>
                <a:cubicBezTo>
                  <a:pt x="677" y="586"/>
                  <a:pt x="733" y="702"/>
                  <a:pt x="734" y="703"/>
                </a:cubicBezTo>
                <a:cubicBezTo>
                  <a:pt x="734" y="705"/>
                  <a:pt x="732" y="708"/>
                  <a:pt x="729" y="710"/>
                </a:cubicBezTo>
                <a:lnTo>
                  <a:pt x="5" y="710"/>
                </a:lnTo>
                <a:moveTo>
                  <a:pt x="458" y="369"/>
                </a:moveTo>
                <a:lnTo>
                  <a:pt x="335" y="119"/>
                </a:lnTo>
                <a:lnTo>
                  <a:pt x="90" y="619"/>
                </a:lnTo>
                <a:lnTo>
                  <a:pt x="334" y="620"/>
                </a:lnTo>
                <a:lnTo>
                  <a:pt x="579" y="620"/>
                </a:lnTo>
                <a:cubicBezTo>
                  <a:pt x="579" y="619"/>
                  <a:pt x="539" y="535"/>
                  <a:pt x="458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4753080" y="2617920"/>
            <a:ext cx="239040" cy="162000"/>
          </a:xfrm>
          <a:custGeom>
            <a:avLst/>
            <a:gdLst/>
            <a:ahLst/>
            <a:rect l="0" t="0" r="r" b="b"/>
            <a:pathLst>
              <a:path w="664" h="450">
                <a:moveTo>
                  <a:pt x="555" y="57"/>
                </a:moveTo>
                <a:cubicBezTo>
                  <a:pt x="555" y="43"/>
                  <a:pt x="561" y="30"/>
                  <a:pt x="574" y="18"/>
                </a:cubicBezTo>
                <a:cubicBezTo>
                  <a:pt x="586" y="7"/>
                  <a:pt x="600" y="0"/>
                  <a:pt x="615" y="0"/>
                </a:cubicBezTo>
                <a:cubicBezTo>
                  <a:pt x="627" y="0"/>
                  <a:pt x="638" y="6"/>
                  <a:pt x="648" y="17"/>
                </a:cubicBezTo>
                <a:cubicBezTo>
                  <a:pt x="658" y="29"/>
                  <a:pt x="663" y="48"/>
                  <a:pt x="664" y="74"/>
                </a:cubicBezTo>
                <a:cubicBezTo>
                  <a:pt x="664" y="93"/>
                  <a:pt x="657" y="131"/>
                  <a:pt x="645" y="189"/>
                </a:cubicBezTo>
                <a:cubicBezTo>
                  <a:pt x="635" y="226"/>
                  <a:pt x="626" y="256"/>
                  <a:pt x="618" y="280"/>
                </a:cubicBezTo>
                <a:cubicBezTo>
                  <a:pt x="610" y="304"/>
                  <a:pt x="599" y="330"/>
                  <a:pt x="584" y="360"/>
                </a:cubicBezTo>
                <a:cubicBezTo>
                  <a:pt x="568" y="390"/>
                  <a:pt x="550" y="412"/>
                  <a:pt x="529" y="427"/>
                </a:cubicBezTo>
                <a:cubicBezTo>
                  <a:pt x="508" y="443"/>
                  <a:pt x="484" y="450"/>
                  <a:pt x="458" y="450"/>
                </a:cubicBezTo>
                <a:cubicBezTo>
                  <a:pt x="429" y="450"/>
                  <a:pt x="403" y="445"/>
                  <a:pt x="381" y="434"/>
                </a:cubicBezTo>
                <a:cubicBezTo>
                  <a:pt x="357" y="424"/>
                  <a:pt x="341" y="410"/>
                  <a:pt x="331" y="392"/>
                </a:cubicBezTo>
                <a:cubicBezTo>
                  <a:pt x="330" y="392"/>
                  <a:pt x="329" y="394"/>
                  <a:pt x="328" y="396"/>
                </a:cubicBezTo>
                <a:cubicBezTo>
                  <a:pt x="301" y="432"/>
                  <a:pt x="268" y="450"/>
                  <a:pt x="229" y="450"/>
                </a:cubicBezTo>
                <a:cubicBezTo>
                  <a:pt x="212" y="450"/>
                  <a:pt x="195" y="448"/>
                  <a:pt x="180" y="444"/>
                </a:cubicBezTo>
                <a:cubicBezTo>
                  <a:pt x="164" y="440"/>
                  <a:pt x="148" y="434"/>
                  <a:pt x="133" y="425"/>
                </a:cubicBezTo>
                <a:cubicBezTo>
                  <a:pt x="118" y="417"/>
                  <a:pt x="106" y="404"/>
                  <a:pt x="96" y="387"/>
                </a:cubicBezTo>
                <a:cubicBezTo>
                  <a:pt x="87" y="370"/>
                  <a:pt x="82" y="349"/>
                  <a:pt x="82" y="324"/>
                </a:cubicBezTo>
                <a:cubicBezTo>
                  <a:pt x="82" y="289"/>
                  <a:pt x="94" y="241"/>
                  <a:pt x="116" y="180"/>
                </a:cubicBezTo>
                <a:cubicBezTo>
                  <a:pt x="139" y="118"/>
                  <a:pt x="150" y="79"/>
                  <a:pt x="151" y="63"/>
                </a:cubicBezTo>
                <a:cubicBezTo>
                  <a:pt x="151" y="62"/>
                  <a:pt x="151" y="62"/>
                  <a:pt x="151" y="61"/>
                </a:cubicBezTo>
                <a:cubicBezTo>
                  <a:pt x="151" y="55"/>
                  <a:pt x="151" y="51"/>
                  <a:pt x="151" y="49"/>
                </a:cubicBezTo>
                <a:cubicBezTo>
                  <a:pt x="151" y="47"/>
                  <a:pt x="149" y="45"/>
                  <a:pt x="147" y="42"/>
                </a:cubicBezTo>
                <a:cubicBezTo>
                  <a:pt x="144" y="40"/>
                  <a:pt x="141" y="38"/>
                  <a:pt x="136" y="38"/>
                </a:cubicBezTo>
                <a:lnTo>
                  <a:pt x="132" y="38"/>
                </a:lnTo>
                <a:cubicBezTo>
                  <a:pt x="117" y="38"/>
                  <a:pt x="103" y="44"/>
                  <a:pt x="90" y="57"/>
                </a:cubicBezTo>
                <a:cubicBezTo>
                  <a:pt x="78" y="70"/>
                  <a:pt x="68" y="83"/>
                  <a:pt x="61" y="98"/>
                </a:cubicBezTo>
                <a:cubicBezTo>
                  <a:pt x="53" y="112"/>
                  <a:pt x="48" y="126"/>
                  <a:pt x="44" y="140"/>
                </a:cubicBezTo>
                <a:cubicBezTo>
                  <a:pt x="40" y="153"/>
                  <a:pt x="37" y="161"/>
                  <a:pt x="36" y="162"/>
                </a:cubicBezTo>
                <a:cubicBezTo>
                  <a:pt x="35" y="163"/>
                  <a:pt x="29" y="164"/>
                  <a:pt x="20" y="164"/>
                </a:cubicBezTo>
                <a:lnTo>
                  <a:pt x="6" y="164"/>
                </a:lnTo>
                <a:cubicBezTo>
                  <a:pt x="2" y="160"/>
                  <a:pt x="0" y="157"/>
                  <a:pt x="0" y="155"/>
                </a:cubicBezTo>
                <a:cubicBezTo>
                  <a:pt x="0" y="151"/>
                  <a:pt x="3" y="142"/>
                  <a:pt x="8" y="126"/>
                </a:cubicBezTo>
                <a:cubicBezTo>
                  <a:pt x="13" y="112"/>
                  <a:pt x="21" y="95"/>
                  <a:pt x="31" y="76"/>
                </a:cubicBezTo>
                <a:cubicBezTo>
                  <a:pt x="41" y="57"/>
                  <a:pt x="55" y="40"/>
                  <a:pt x="75" y="24"/>
                </a:cubicBezTo>
                <a:cubicBezTo>
                  <a:pt x="94" y="9"/>
                  <a:pt x="115" y="2"/>
                  <a:pt x="139" y="2"/>
                </a:cubicBezTo>
                <a:cubicBezTo>
                  <a:pt x="167" y="2"/>
                  <a:pt x="189" y="10"/>
                  <a:pt x="204" y="26"/>
                </a:cubicBezTo>
                <a:cubicBezTo>
                  <a:pt x="219" y="43"/>
                  <a:pt x="227" y="62"/>
                  <a:pt x="227" y="84"/>
                </a:cubicBezTo>
                <a:cubicBezTo>
                  <a:pt x="227" y="96"/>
                  <a:pt x="216" y="131"/>
                  <a:pt x="194" y="192"/>
                </a:cubicBezTo>
                <a:cubicBezTo>
                  <a:pt x="173" y="251"/>
                  <a:pt x="162" y="297"/>
                  <a:pt x="162" y="329"/>
                </a:cubicBezTo>
                <a:cubicBezTo>
                  <a:pt x="162" y="360"/>
                  <a:pt x="169" y="381"/>
                  <a:pt x="182" y="394"/>
                </a:cubicBezTo>
                <a:cubicBezTo>
                  <a:pt x="196" y="406"/>
                  <a:pt x="214" y="413"/>
                  <a:pt x="235" y="414"/>
                </a:cubicBezTo>
                <a:cubicBezTo>
                  <a:pt x="263" y="414"/>
                  <a:pt x="288" y="393"/>
                  <a:pt x="310" y="353"/>
                </a:cubicBezTo>
                <a:lnTo>
                  <a:pt x="315" y="344"/>
                </a:lnTo>
                <a:lnTo>
                  <a:pt x="315" y="321"/>
                </a:lnTo>
                <a:cubicBezTo>
                  <a:pt x="315" y="319"/>
                  <a:pt x="315" y="316"/>
                  <a:pt x="315" y="313"/>
                </a:cubicBezTo>
                <a:cubicBezTo>
                  <a:pt x="315" y="309"/>
                  <a:pt x="316" y="306"/>
                  <a:pt x="316" y="305"/>
                </a:cubicBezTo>
                <a:cubicBezTo>
                  <a:pt x="317" y="303"/>
                  <a:pt x="317" y="301"/>
                  <a:pt x="317" y="298"/>
                </a:cubicBezTo>
                <a:cubicBezTo>
                  <a:pt x="317" y="294"/>
                  <a:pt x="317" y="291"/>
                  <a:pt x="318" y="289"/>
                </a:cubicBezTo>
                <a:cubicBezTo>
                  <a:pt x="319" y="286"/>
                  <a:pt x="320" y="282"/>
                  <a:pt x="321" y="276"/>
                </a:cubicBezTo>
                <a:cubicBezTo>
                  <a:pt x="322" y="270"/>
                  <a:pt x="323" y="264"/>
                  <a:pt x="324" y="259"/>
                </a:cubicBezTo>
                <a:cubicBezTo>
                  <a:pt x="325" y="254"/>
                  <a:pt x="327" y="246"/>
                  <a:pt x="330" y="235"/>
                </a:cubicBezTo>
                <a:cubicBezTo>
                  <a:pt x="333" y="225"/>
                  <a:pt x="336" y="214"/>
                  <a:pt x="338" y="204"/>
                </a:cubicBezTo>
                <a:cubicBezTo>
                  <a:pt x="340" y="193"/>
                  <a:pt x="344" y="179"/>
                  <a:pt x="349" y="161"/>
                </a:cubicBezTo>
                <a:cubicBezTo>
                  <a:pt x="369" y="85"/>
                  <a:pt x="380" y="44"/>
                  <a:pt x="383" y="38"/>
                </a:cubicBezTo>
                <a:cubicBezTo>
                  <a:pt x="391" y="20"/>
                  <a:pt x="405" y="11"/>
                  <a:pt x="425" y="11"/>
                </a:cubicBezTo>
                <a:cubicBezTo>
                  <a:pt x="438" y="11"/>
                  <a:pt x="446" y="15"/>
                  <a:pt x="451" y="21"/>
                </a:cubicBezTo>
                <a:cubicBezTo>
                  <a:pt x="455" y="28"/>
                  <a:pt x="458" y="34"/>
                  <a:pt x="459" y="40"/>
                </a:cubicBezTo>
                <a:cubicBezTo>
                  <a:pt x="459" y="49"/>
                  <a:pt x="449" y="91"/>
                  <a:pt x="430" y="168"/>
                </a:cubicBezTo>
                <a:cubicBezTo>
                  <a:pt x="411" y="244"/>
                  <a:pt x="400" y="287"/>
                  <a:pt x="398" y="299"/>
                </a:cubicBezTo>
                <a:cubicBezTo>
                  <a:pt x="397" y="306"/>
                  <a:pt x="396" y="317"/>
                  <a:pt x="396" y="333"/>
                </a:cubicBezTo>
                <a:lnTo>
                  <a:pt x="396" y="340"/>
                </a:lnTo>
                <a:cubicBezTo>
                  <a:pt x="396" y="350"/>
                  <a:pt x="397" y="360"/>
                  <a:pt x="399" y="369"/>
                </a:cubicBezTo>
                <a:cubicBezTo>
                  <a:pt x="401" y="378"/>
                  <a:pt x="408" y="388"/>
                  <a:pt x="418" y="398"/>
                </a:cubicBezTo>
                <a:cubicBezTo>
                  <a:pt x="429" y="408"/>
                  <a:pt x="444" y="413"/>
                  <a:pt x="463" y="414"/>
                </a:cubicBezTo>
                <a:cubicBezTo>
                  <a:pt x="510" y="414"/>
                  <a:pt x="547" y="373"/>
                  <a:pt x="575" y="293"/>
                </a:cubicBezTo>
                <a:cubicBezTo>
                  <a:pt x="581" y="278"/>
                  <a:pt x="587" y="256"/>
                  <a:pt x="594" y="228"/>
                </a:cubicBezTo>
                <a:cubicBezTo>
                  <a:pt x="602" y="201"/>
                  <a:pt x="606" y="181"/>
                  <a:pt x="606" y="169"/>
                </a:cubicBezTo>
                <a:cubicBezTo>
                  <a:pt x="606" y="147"/>
                  <a:pt x="602" y="129"/>
                  <a:pt x="593" y="116"/>
                </a:cubicBezTo>
                <a:cubicBezTo>
                  <a:pt x="585" y="104"/>
                  <a:pt x="576" y="93"/>
                  <a:pt x="568" y="85"/>
                </a:cubicBezTo>
                <a:cubicBezTo>
                  <a:pt x="559" y="76"/>
                  <a:pt x="555" y="67"/>
                  <a:pt x="555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5017320" y="26715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2" y="165"/>
                  <a:pt x="0" y="163"/>
                  <a:pt x="0" y="161"/>
                </a:cubicBezTo>
                <a:cubicBezTo>
                  <a:pt x="0" y="159"/>
                  <a:pt x="1" y="156"/>
                  <a:pt x="3" y="150"/>
                </a:cubicBezTo>
                <a:cubicBezTo>
                  <a:pt x="4" y="144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6" y="137"/>
                  <a:pt x="28" y="137"/>
                  <a:pt x="48" y="136"/>
                </a:cubicBezTo>
                <a:lnTo>
                  <a:pt x="86" y="136"/>
                </a:lnTo>
                <a:lnTo>
                  <a:pt x="100" y="80"/>
                </a:lnTo>
                <a:cubicBezTo>
                  <a:pt x="101" y="75"/>
                  <a:pt x="103" y="68"/>
                  <a:pt x="104" y="60"/>
                </a:cubicBezTo>
                <a:cubicBezTo>
                  <a:pt x="106" y="51"/>
                  <a:pt x="108" y="45"/>
                  <a:pt x="109" y="42"/>
                </a:cubicBezTo>
                <a:cubicBezTo>
                  <a:pt x="111" y="38"/>
                  <a:pt x="112" y="33"/>
                  <a:pt x="114" y="28"/>
                </a:cubicBezTo>
                <a:cubicBezTo>
                  <a:pt x="115" y="22"/>
                  <a:pt x="117" y="18"/>
                  <a:pt x="119" y="16"/>
                </a:cubicBezTo>
                <a:cubicBezTo>
                  <a:pt x="121" y="13"/>
                  <a:pt x="124" y="11"/>
                  <a:pt x="126" y="7"/>
                </a:cubicBezTo>
                <a:cubicBezTo>
                  <a:pt x="128" y="4"/>
                  <a:pt x="132" y="2"/>
                  <a:pt x="136" y="1"/>
                </a:cubicBezTo>
                <a:cubicBezTo>
                  <a:pt x="140" y="0"/>
                  <a:pt x="144" y="0"/>
                  <a:pt x="149" y="0"/>
                </a:cubicBezTo>
                <a:cubicBezTo>
                  <a:pt x="157" y="0"/>
                  <a:pt x="163" y="3"/>
                  <a:pt x="166" y="7"/>
                </a:cubicBezTo>
                <a:cubicBezTo>
                  <a:pt x="169" y="12"/>
                  <a:pt x="171" y="16"/>
                  <a:pt x="171" y="21"/>
                </a:cubicBezTo>
                <a:cubicBezTo>
                  <a:pt x="171" y="24"/>
                  <a:pt x="169" y="35"/>
                  <a:pt x="165" y="53"/>
                </a:cubicBezTo>
                <a:cubicBezTo>
                  <a:pt x="160" y="72"/>
                  <a:pt x="156" y="91"/>
                  <a:pt x="151" y="109"/>
                </a:cubicBezTo>
                <a:lnTo>
                  <a:pt x="144" y="135"/>
                </a:lnTo>
                <a:cubicBezTo>
                  <a:pt x="144" y="136"/>
                  <a:pt x="155" y="136"/>
                  <a:pt x="179" y="136"/>
                </a:cubicBezTo>
                <a:lnTo>
                  <a:pt x="214" y="136"/>
                </a:lnTo>
                <a:cubicBezTo>
                  <a:pt x="218" y="139"/>
                  <a:pt x="219" y="142"/>
                  <a:pt x="219" y="144"/>
                </a:cubicBezTo>
                <a:cubicBezTo>
                  <a:pt x="219" y="154"/>
                  <a:pt x="216" y="162"/>
                  <a:pt x="210" y="168"/>
                </a:cubicBezTo>
                <a:lnTo>
                  <a:pt x="135" y="168"/>
                </a:lnTo>
                <a:lnTo>
                  <a:pt x="110" y="270"/>
                </a:lnTo>
                <a:cubicBezTo>
                  <a:pt x="92" y="344"/>
                  <a:pt x="83" y="386"/>
                  <a:pt x="83" y="391"/>
                </a:cubicBezTo>
                <a:cubicBezTo>
                  <a:pt x="83" y="411"/>
                  <a:pt x="89" y="421"/>
                  <a:pt x="102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5" y="381"/>
                  <a:pt x="177" y="360"/>
                  <a:pt x="186" y="337"/>
                </a:cubicBezTo>
                <a:cubicBezTo>
                  <a:pt x="187" y="334"/>
                  <a:pt x="188" y="333"/>
                  <a:pt x="190" y="332"/>
                </a:cubicBezTo>
                <a:cubicBezTo>
                  <a:pt x="191" y="332"/>
                  <a:pt x="195" y="331"/>
                  <a:pt x="200" y="331"/>
                </a:cubicBezTo>
                <a:lnTo>
                  <a:pt x="203" y="331"/>
                </a:lnTo>
                <a:cubicBezTo>
                  <a:pt x="210" y="331"/>
                  <a:pt x="214" y="333"/>
                  <a:pt x="214" y="336"/>
                </a:cubicBezTo>
                <a:cubicBezTo>
                  <a:pt x="214" y="338"/>
                  <a:pt x="213" y="340"/>
                  <a:pt x="212" y="345"/>
                </a:cubicBezTo>
                <a:cubicBezTo>
                  <a:pt x="209" y="352"/>
                  <a:pt x="205" y="361"/>
                  <a:pt x="199" y="372"/>
                </a:cubicBezTo>
                <a:cubicBezTo>
                  <a:pt x="193" y="383"/>
                  <a:pt x="185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7" y="447"/>
                </a:cubicBezTo>
                <a:cubicBezTo>
                  <a:pt x="83" y="447"/>
                  <a:pt x="69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8" y="396"/>
                  <a:pt x="27" y="390"/>
                  <a:pt x="27" y="381"/>
                </a:cubicBezTo>
                <a:lnTo>
                  <a:pt x="27" y="368"/>
                </a:lnTo>
                <a:lnTo>
                  <a:pt x="52" y="269"/>
                </a:lnTo>
                <a:cubicBezTo>
                  <a:pt x="69" y="203"/>
                  <a:pt x="77" y="170"/>
                  <a:pt x="78" y="170"/>
                </a:cubicBezTo>
                <a:cubicBezTo>
                  <a:pt x="78" y="169"/>
                  <a:pt x="66" y="168"/>
                  <a:pt x="41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5123520" y="279864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5"/>
                  <a:pt x="0" y="44"/>
                </a:cubicBezTo>
                <a:cubicBezTo>
                  <a:pt x="0" y="31"/>
                  <a:pt x="3" y="21"/>
                  <a:pt x="11" y="13"/>
                </a:cubicBezTo>
                <a:cubicBezTo>
                  <a:pt x="18" y="4"/>
                  <a:pt x="28" y="0"/>
                  <a:pt x="41" y="0"/>
                </a:cubicBezTo>
                <a:cubicBezTo>
                  <a:pt x="54" y="0"/>
                  <a:pt x="66" y="6"/>
                  <a:pt x="77" y="18"/>
                </a:cubicBezTo>
                <a:cubicBezTo>
                  <a:pt x="87" y="29"/>
                  <a:pt x="92" y="51"/>
                  <a:pt x="93" y="80"/>
                </a:cubicBezTo>
                <a:cubicBezTo>
                  <a:pt x="93" y="97"/>
                  <a:pt x="91" y="112"/>
                  <a:pt x="87" y="128"/>
                </a:cubicBezTo>
                <a:cubicBezTo>
                  <a:pt x="82" y="143"/>
                  <a:pt x="78" y="157"/>
                  <a:pt x="71" y="168"/>
                </a:cubicBezTo>
                <a:cubicBezTo>
                  <a:pt x="65" y="179"/>
                  <a:pt x="59" y="188"/>
                  <a:pt x="53" y="196"/>
                </a:cubicBezTo>
                <a:cubicBezTo>
                  <a:pt x="46" y="204"/>
                  <a:pt x="41" y="211"/>
                  <a:pt x="36" y="215"/>
                </a:cubicBezTo>
                <a:cubicBezTo>
                  <a:pt x="31" y="220"/>
                  <a:pt x="28" y="222"/>
                  <a:pt x="27" y="222"/>
                </a:cubicBezTo>
                <a:cubicBezTo>
                  <a:pt x="25" y="222"/>
                  <a:pt x="22" y="220"/>
                  <a:pt x="18" y="215"/>
                </a:cubicBezTo>
                <a:cubicBezTo>
                  <a:pt x="14" y="211"/>
                  <a:pt x="11" y="208"/>
                  <a:pt x="11" y="206"/>
                </a:cubicBezTo>
                <a:cubicBezTo>
                  <a:pt x="11" y="204"/>
                  <a:pt x="14" y="201"/>
                  <a:pt x="19" y="195"/>
                </a:cubicBezTo>
                <a:cubicBezTo>
                  <a:pt x="24" y="189"/>
                  <a:pt x="30" y="182"/>
                  <a:pt x="37" y="174"/>
                </a:cubicBezTo>
                <a:cubicBezTo>
                  <a:pt x="43" y="166"/>
                  <a:pt x="49" y="154"/>
                  <a:pt x="55" y="139"/>
                </a:cubicBezTo>
                <a:cubicBezTo>
                  <a:pt x="60" y="124"/>
                  <a:pt x="64" y="107"/>
                  <a:pt x="66" y="88"/>
                </a:cubicBezTo>
                <a:lnTo>
                  <a:pt x="66" y="80"/>
                </a:lnTo>
                <a:lnTo>
                  <a:pt x="65" y="80"/>
                </a:lnTo>
                <a:cubicBezTo>
                  <a:pt x="64" y="81"/>
                  <a:pt x="63" y="81"/>
                  <a:pt x="62" y="82"/>
                </a:cubicBezTo>
                <a:cubicBezTo>
                  <a:pt x="60" y="82"/>
                  <a:pt x="59" y="83"/>
                  <a:pt x="58" y="84"/>
                </a:cubicBezTo>
                <a:cubicBezTo>
                  <a:pt x="56" y="85"/>
                  <a:pt x="54" y="85"/>
                  <a:pt x="51" y="85"/>
                </a:cubicBezTo>
                <a:cubicBezTo>
                  <a:pt x="49" y="85"/>
                  <a:pt x="46" y="85"/>
                  <a:pt x="43" y="86"/>
                </a:cubicBezTo>
                <a:cubicBezTo>
                  <a:pt x="30" y="86"/>
                  <a:pt x="20" y="82"/>
                  <a:pt x="12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5178960" y="266256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5" y="43"/>
                </a:moveTo>
                <a:cubicBezTo>
                  <a:pt x="115" y="32"/>
                  <a:pt x="120" y="22"/>
                  <a:pt x="129" y="13"/>
                </a:cubicBezTo>
                <a:cubicBezTo>
                  <a:pt x="138" y="5"/>
                  <a:pt x="148" y="1"/>
                  <a:pt x="159" y="0"/>
                </a:cubicBezTo>
                <a:cubicBezTo>
                  <a:pt x="168" y="0"/>
                  <a:pt x="175" y="3"/>
                  <a:pt x="180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2"/>
                  <a:pt x="145" y="73"/>
                </a:cubicBezTo>
                <a:cubicBezTo>
                  <a:pt x="138" y="73"/>
                  <a:pt x="131" y="71"/>
                  <a:pt x="125" y="66"/>
                </a:cubicBezTo>
                <a:cubicBezTo>
                  <a:pt x="119" y="61"/>
                  <a:pt x="116" y="53"/>
                  <a:pt x="115" y="43"/>
                </a:cubicBezTo>
                <a:moveTo>
                  <a:pt x="0" y="262"/>
                </a:moveTo>
                <a:cubicBezTo>
                  <a:pt x="0" y="258"/>
                  <a:pt x="2" y="251"/>
                  <a:pt x="7" y="240"/>
                </a:cubicBezTo>
                <a:cubicBezTo>
                  <a:pt x="11" y="229"/>
                  <a:pt x="16" y="218"/>
                  <a:pt x="24" y="204"/>
                </a:cubicBezTo>
                <a:cubicBezTo>
                  <a:pt x="31" y="191"/>
                  <a:pt x="42" y="180"/>
                  <a:pt x="55" y="169"/>
                </a:cubicBezTo>
                <a:cubicBezTo>
                  <a:pt x="69" y="158"/>
                  <a:pt x="83" y="153"/>
                  <a:pt x="97" y="153"/>
                </a:cubicBezTo>
                <a:cubicBezTo>
                  <a:pt x="115" y="153"/>
                  <a:pt x="131" y="159"/>
                  <a:pt x="143" y="169"/>
                </a:cubicBezTo>
                <a:cubicBezTo>
                  <a:pt x="155" y="180"/>
                  <a:pt x="161" y="195"/>
                  <a:pt x="162" y="213"/>
                </a:cubicBezTo>
                <a:cubicBezTo>
                  <a:pt x="162" y="221"/>
                  <a:pt x="158" y="234"/>
                  <a:pt x="152" y="252"/>
                </a:cubicBezTo>
                <a:cubicBezTo>
                  <a:pt x="145" y="270"/>
                  <a:pt x="136" y="295"/>
                  <a:pt x="124" y="326"/>
                </a:cubicBezTo>
                <a:cubicBezTo>
                  <a:pt x="112" y="356"/>
                  <a:pt x="102" y="384"/>
                  <a:pt x="94" y="406"/>
                </a:cubicBezTo>
                <a:cubicBezTo>
                  <a:pt x="92" y="416"/>
                  <a:pt x="91" y="423"/>
                  <a:pt x="91" y="428"/>
                </a:cubicBezTo>
                <a:cubicBezTo>
                  <a:pt x="91" y="440"/>
                  <a:pt x="95" y="446"/>
                  <a:pt x="103" y="446"/>
                </a:cubicBezTo>
                <a:cubicBezTo>
                  <a:pt x="107" y="446"/>
                  <a:pt x="111" y="445"/>
                  <a:pt x="116" y="444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9"/>
                  <a:pt x="145" y="420"/>
                  <a:pt x="151" y="409"/>
                </a:cubicBezTo>
                <a:cubicBezTo>
                  <a:pt x="158" y="398"/>
                  <a:pt x="163" y="384"/>
                  <a:pt x="169" y="368"/>
                </a:cubicBezTo>
                <a:cubicBezTo>
                  <a:pt x="170" y="362"/>
                  <a:pt x="171" y="358"/>
                  <a:pt x="172" y="357"/>
                </a:cubicBezTo>
                <a:cubicBezTo>
                  <a:pt x="173" y="356"/>
                  <a:pt x="177" y="356"/>
                  <a:pt x="184" y="356"/>
                </a:cubicBezTo>
                <a:cubicBezTo>
                  <a:pt x="193" y="356"/>
                  <a:pt x="198" y="358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7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9" y="466"/>
                  <a:pt x="115" y="472"/>
                  <a:pt x="99" y="472"/>
                </a:cubicBezTo>
                <a:cubicBezTo>
                  <a:pt x="84" y="472"/>
                  <a:pt x="71" y="467"/>
                  <a:pt x="58" y="457"/>
                </a:cubicBezTo>
                <a:cubicBezTo>
                  <a:pt x="45" y="447"/>
                  <a:pt x="39" y="432"/>
                  <a:pt x="38" y="412"/>
                </a:cubicBezTo>
                <a:cubicBezTo>
                  <a:pt x="38" y="404"/>
                  <a:pt x="40" y="397"/>
                  <a:pt x="42" y="390"/>
                </a:cubicBezTo>
                <a:cubicBezTo>
                  <a:pt x="44" y="383"/>
                  <a:pt x="54" y="355"/>
                  <a:pt x="72" y="309"/>
                </a:cubicBezTo>
                <a:cubicBezTo>
                  <a:pt x="90" y="262"/>
                  <a:pt x="100" y="233"/>
                  <a:pt x="103" y="224"/>
                </a:cubicBezTo>
                <a:cubicBezTo>
                  <a:pt x="106" y="215"/>
                  <a:pt x="107" y="206"/>
                  <a:pt x="108" y="197"/>
                </a:cubicBezTo>
                <a:cubicBezTo>
                  <a:pt x="108" y="186"/>
                  <a:pt x="104" y="180"/>
                  <a:pt x="96" y="180"/>
                </a:cubicBezTo>
                <a:lnTo>
                  <a:pt x="94" y="180"/>
                </a:lnTo>
                <a:cubicBezTo>
                  <a:pt x="80" y="180"/>
                  <a:pt x="68" y="188"/>
                  <a:pt x="56" y="203"/>
                </a:cubicBezTo>
                <a:cubicBezTo>
                  <a:pt x="44" y="218"/>
                  <a:pt x="35" y="238"/>
                  <a:pt x="29" y="262"/>
                </a:cubicBezTo>
                <a:cubicBezTo>
                  <a:pt x="29" y="262"/>
                  <a:pt x="28" y="263"/>
                  <a:pt x="28" y="264"/>
                </a:cubicBezTo>
                <a:cubicBezTo>
                  <a:pt x="27" y="265"/>
                  <a:pt x="27" y="266"/>
                  <a:pt x="27" y="266"/>
                </a:cubicBezTo>
                <a:cubicBezTo>
                  <a:pt x="27" y="267"/>
                  <a:pt x="27" y="267"/>
                  <a:pt x="26" y="267"/>
                </a:cubicBezTo>
                <a:cubicBezTo>
                  <a:pt x="25" y="268"/>
                  <a:pt x="24" y="268"/>
                  <a:pt x="24" y="268"/>
                </a:cubicBezTo>
                <a:cubicBezTo>
                  <a:pt x="23" y="268"/>
                  <a:pt x="22" y="268"/>
                  <a:pt x="21" y="268"/>
                </a:cubicBezTo>
                <a:cubicBezTo>
                  <a:pt x="18" y="268"/>
                  <a:pt x="17" y="268"/>
                  <a:pt x="14" y="268"/>
                </a:cubicBezTo>
                <a:lnTo>
                  <a:pt x="4" y="268"/>
                </a:lnTo>
                <a:cubicBezTo>
                  <a:pt x="2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5397480" y="264492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1"/>
                  <a:pt x="5" y="4"/>
                  <a:pt x="14" y="0"/>
                </a:cubicBezTo>
                <a:lnTo>
                  <a:pt x="646" y="0"/>
                </a:lnTo>
                <a:cubicBezTo>
                  <a:pt x="656" y="5"/>
                  <a:pt x="661" y="12"/>
                  <a:pt x="661" y="20"/>
                </a:cubicBezTo>
                <a:cubicBezTo>
                  <a:pt x="661" y="27"/>
                  <a:pt x="656" y="33"/>
                  <a:pt x="647" y="38"/>
                </a:cubicBezTo>
                <a:lnTo>
                  <a:pt x="331" y="39"/>
                </a:lnTo>
                <a:lnTo>
                  <a:pt x="16" y="39"/>
                </a:lnTo>
                <a:cubicBezTo>
                  <a:pt x="6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6" y="196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6"/>
                  <a:pt x="661" y="213"/>
                </a:cubicBezTo>
                <a:cubicBezTo>
                  <a:pt x="661" y="221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5783760" y="267948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1" y="0"/>
                </a:lnTo>
                <a:cubicBezTo>
                  <a:pt x="600" y="5"/>
                  <a:pt x="605" y="12"/>
                  <a:pt x="605" y="20"/>
                </a:cubicBezTo>
                <a:cubicBezTo>
                  <a:pt x="605" y="29"/>
                  <a:pt x="600" y="35"/>
                  <a:pt x="591" y="41"/>
                </a:cubicBezTo>
                <a:lnTo>
                  <a:pt x="14" y="41"/>
                </a:lnTo>
                <a:cubicBezTo>
                  <a:pt x="5" y="36"/>
                  <a:pt x="0" y="29"/>
                  <a:pt x="0" y="20"/>
                </a:cubicBezTo>
                <a:cubicBezTo>
                  <a:pt x="0" y="11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6748920" y="2381040"/>
            <a:ext cx="122400" cy="158040"/>
          </a:xfrm>
          <a:custGeom>
            <a:avLst/>
            <a:gdLst/>
            <a:ahLst/>
            <a:rect l="0" t="0" r="r" b="b"/>
            <a:pathLst>
              <a:path w="340" h="439">
                <a:moveTo>
                  <a:pt x="186" y="439"/>
                </a:moveTo>
                <a:cubicBezTo>
                  <a:pt x="135" y="439"/>
                  <a:pt x="91" y="422"/>
                  <a:pt x="56" y="387"/>
                </a:cubicBezTo>
                <a:cubicBezTo>
                  <a:pt x="20" y="353"/>
                  <a:pt x="1" y="309"/>
                  <a:pt x="0" y="256"/>
                </a:cubicBezTo>
                <a:cubicBezTo>
                  <a:pt x="0" y="197"/>
                  <a:pt x="17" y="148"/>
                  <a:pt x="48" y="108"/>
                </a:cubicBezTo>
                <a:cubicBezTo>
                  <a:pt x="70" y="78"/>
                  <a:pt x="98" y="54"/>
                  <a:pt x="133" y="35"/>
                </a:cubicBezTo>
                <a:cubicBezTo>
                  <a:pt x="167" y="16"/>
                  <a:pt x="205" y="4"/>
                  <a:pt x="246" y="1"/>
                </a:cubicBezTo>
                <a:cubicBezTo>
                  <a:pt x="247" y="0"/>
                  <a:pt x="261" y="0"/>
                  <a:pt x="287" y="0"/>
                </a:cubicBezTo>
                <a:lnTo>
                  <a:pt x="325" y="0"/>
                </a:lnTo>
                <a:cubicBezTo>
                  <a:pt x="335" y="3"/>
                  <a:pt x="340" y="10"/>
                  <a:pt x="340" y="20"/>
                </a:cubicBezTo>
                <a:cubicBezTo>
                  <a:pt x="340" y="37"/>
                  <a:pt x="326" y="46"/>
                  <a:pt x="299" y="46"/>
                </a:cubicBezTo>
                <a:lnTo>
                  <a:pt x="283" y="46"/>
                </a:lnTo>
                <a:lnTo>
                  <a:pt x="270" y="46"/>
                </a:lnTo>
                <a:cubicBezTo>
                  <a:pt x="191" y="46"/>
                  <a:pt x="138" y="81"/>
                  <a:pt x="114" y="153"/>
                </a:cubicBezTo>
                <a:lnTo>
                  <a:pt x="110" y="165"/>
                </a:lnTo>
                <a:lnTo>
                  <a:pt x="285" y="165"/>
                </a:lnTo>
                <a:cubicBezTo>
                  <a:pt x="294" y="171"/>
                  <a:pt x="298" y="178"/>
                  <a:pt x="298" y="184"/>
                </a:cubicBezTo>
                <a:cubicBezTo>
                  <a:pt x="298" y="196"/>
                  <a:pt x="292" y="205"/>
                  <a:pt x="278" y="211"/>
                </a:cubicBezTo>
                <a:lnTo>
                  <a:pt x="98" y="211"/>
                </a:lnTo>
                <a:lnTo>
                  <a:pt x="98" y="213"/>
                </a:lnTo>
                <a:cubicBezTo>
                  <a:pt x="91" y="233"/>
                  <a:pt x="88" y="257"/>
                  <a:pt x="88" y="286"/>
                </a:cubicBezTo>
                <a:cubicBezTo>
                  <a:pt x="88" y="330"/>
                  <a:pt x="99" y="360"/>
                  <a:pt x="120" y="376"/>
                </a:cubicBezTo>
                <a:cubicBezTo>
                  <a:pt x="141" y="393"/>
                  <a:pt x="164" y="401"/>
                  <a:pt x="190" y="402"/>
                </a:cubicBezTo>
                <a:cubicBezTo>
                  <a:pt x="208" y="402"/>
                  <a:pt x="225" y="399"/>
                  <a:pt x="243" y="392"/>
                </a:cubicBezTo>
                <a:cubicBezTo>
                  <a:pt x="260" y="386"/>
                  <a:pt x="274" y="379"/>
                  <a:pt x="284" y="371"/>
                </a:cubicBezTo>
                <a:cubicBezTo>
                  <a:pt x="295" y="364"/>
                  <a:pt x="300" y="361"/>
                  <a:pt x="301" y="361"/>
                </a:cubicBezTo>
                <a:cubicBezTo>
                  <a:pt x="306" y="361"/>
                  <a:pt x="309" y="364"/>
                  <a:pt x="312" y="370"/>
                </a:cubicBezTo>
                <a:cubicBezTo>
                  <a:pt x="315" y="377"/>
                  <a:pt x="316" y="383"/>
                  <a:pt x="316" y="389"/>
                </a:cubicBezTo>
                <a:cubicBezTo>
                  <a:pt x="316" y="391"/>
                  <a:pt x="316" y="393"/>
                  <a:pt x="315" y="393"/>
                </a:cubicBezTo>
                <a:cubicBezTo>
                  <a:pt x="313" y="396"/>
                  <a:pt x="306" y="400"/>
                  <a:pt x="295" y="407"/>
                </a:cubicBezTo>
                <a:cubicBezTo>
                  <a:pt x="284" y="414"/>
                  <a:pt x="268" y="421"/>
                  <a:pt x="248" y="428"/>
                </a:cubicBezTo>
                <a:cubicBezTo>
                  <a:pt x="227" y="435"/>
                  <a:pt x="207" y="439"/>
                  <a:pt x="186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6480720" y="3063240"/>
            <a:ext cx="159480" cy="162000"/>
          </a:xfrm>
          <a:custGeom>
            <a:avLst/>
            <a:gdLst/>
            <a:ahLst/>
            <a:rect l="0" t="0" r="r" b="b"/>
            <a:pathLst>
              <a:path w="443" h="450">
                <a:moveTo>
                  <a:pt x="151" y="62"/>
                </a:moveTo>
                <a:cubicBezTo>
                  <a:pt x="151" y="46"/>
                  <a:pt x="145" y="37"/>
                  <a:pt x="132" y="37"/>
                </a:cubicBezTo>
                <a:cubicBezTo>
                  <a:pt x="116" y="37"/>
                  <a:pt x="100" y="47"/>
                  <a:pt x="82" y="66"/>
                </a:cubicBezTo>
                <a:cubicBezTo>
                  <a:pt x="65" y="85"/>
                  <a:pt x="51" y="115"/>
                  <a:pt x="40" y="154"/>
                </a:cubicBezTo>
                <a:cubicBezTo>
                  <a:pt x="39" y="155"/>
                  <a:pt x="39" y="156"/>
                  <a:pt x="38" y="157"/>
                </a:cubicBezTo>
                <a:cubicBezTo>
                  <a:pt x="37" y="159"/>
                  <a:pt x="37" y="160"/>
                  <a:pt x="37" y="160"/>
                </a:cubicBezTo>
                <a:cubicBezTo>
                  <a:pt x="37" y="161"/>
                  <a:pt x="36" y="162"/>
                  <a:pt x="35" y="162"/>
                </a:cubicBezTo>
                <a:cubicBezTo>
                  <a:pt x="34" y="163"/>
                  <a:pt x="33" y="163"/>
                  <a:pt x="32" y="163"/>
                </a:cubicBezTo>
                <a:cubicBezTo>
                  <a:pt x="31" y="163"/>
                  <a:pt x="30" y="163"/>
                  <a:pt x="28" y="163"/>
                </a:cubicBezTo>
                <a:cubicBezTo>
                  <a:pt x="26" y="163"/>
                  <a:pt x="23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3" y="140"/>
                  <a:pt x="8" y="126"/>
                </a:cubicBezTo>
                <a:cubicBezTo>
                  <a:pt x="13" y="111"/>
                  <a:pt x="21" y="94"/>
                  <a:pt x="32" y="74"/>
                </a:cubicBezTo>
                <a:cubicBezTo>
                  <a:pt x="43" y="54"/>
                  <a:pt x="57" y="37"/>
                  <a:pt x="76" y="24"/>
                </a:cubicBezTo>
                <a:cubicBezTo>
                  <a:pt x="94" y="10"/>
                  <a:pt x="115" y="2"/>
                  <a:pt x="138" y="2"/>
                </a:cubicBezTo>
                <a:cubicBezTo>
                  <a:pt x="166" y="2"/>
                  <a:pt x="187" y="10"/>
                  <a:pt x="202" y="26"/>
                </a:cubicBezTo>
                <a:cubicBezTo>
                  <a:pt x="217" y="41"/>
                  <a:pt x="225" y="60"/>
                  <a:pt x="226" y="81"/>
                </a:cubicBezTo>
                <a:cubicBezTo>
                  <a:pt x="226" y="92"/>
                  <a:pt x="225" y="101"/>
                  <a:pt x="223" y="107"/>
                </a:cubicBezTo>
                <a:cubicBezTo>
                  <a:pt x="223" y="111"/>
                  <a:pt x="218" y="125"/>
                  <a:pt x="208" y="150"/>
                </a:cubicBezTo>
                <a:cubicBezTo>
                  <a:pt x="198" y="175"/>
                  <a:pt x="188" y="205"/>
                  <a:pt x="178" y="238"/>
                </a:cubicBezTo>
                <a:cubicBezTo>
                  <a:pt x="167" y="273"/>
                  <a:pt x="161" y="302"/>
                  <a:pt x="160" y="328"/>
                </a:cubicBezTo>
                <a:cubicBezTo>
                  <a:pt x="160" y="345"/>
                  <a:pt x="161" y="360"/>
                  <a:pt x="165" y="371"/>
                </a:cubicBezTo>
                <a:cubicBezTo>
                  <a:pt x="173" y="400"/>
                  <a:pt x="194" y="414"/>
                  <a:pt x="227" y="414"/>
                </a:cubicBezTo>
                <a:cubicBezTo>
                  <a:pt x="251" y="414"/>
                  <a:pt x="274" y="403"/>
                  <a:pt x="295" y="380"/>
                </a:cubicBezTo>
                <a:cubicBezTo>
                  <a:pt x="318" y="358"/>
                  <a:pt x="334" y="332"/>
                  <a:pt x="346" y="302"/>
                </a:cubicBezTo>
                <a:cubicBezTo>
                  <a:pt x="358" y="272"/>
                  <a:pt x="367" y="244"/>
                  <a:pt x="375" y="219"/>
                </a:cubicBezTo>
                <a:cubicBezTo>
                  <a:pt x="382" y="194"/>
                  <a:pt x="385" y="175"/>
                  <a:pt x="385" y="164"/>
                </a:cubicBezTo>
                <a:cubicBezTo>
                  <a:pt x="385" y="149"/>
                  <a:pt x="383" y="136"/>
                  <a:pt x="378" y="125"/>
                </a:cubicBezTo>
                <a:cubicBezTo>
                  <a:pt x="372" y="113"/>
                  <a:pt x="366" y="105"/>
                  <a:pt x="360" y="99"/>
                </a:cubicBezTo>
                <a:cubicBezTo>
                  <a:pt x="353" y="93"/>
                  <a:pt x="347" y="87"/>
                  <a:pt x="342" y="81"/>
                </a:cubicBezTo>
                <a:cubicBezTo>
                  <a:pt x="337" y="75"/>
                  <a:pt x="334" y="68"/>
                  <a:pt x="334" y="59"/>
                </a:cubicBezTo>
                <a:cubicBezTo>
                  <a:pt x="334" y="45"/>
                  <a:pt x="340" y="31"/>
                  <a:pt x="353" y="19"/>
                </a:cubicBezTo>
                <a:cubicBezTo>
                  <a:pt x="365" y="6"/>
                  <a:pt x="379" y="0"/>
                  <a:pt x="393" y="0"/>
                </a:cubicBezTo>
                <a:cubicBezTo>
                  <a:pt x="406" y="0"/>
                  <a:pt x="417" y="6"/>
                  <a:pt x="427" y="18"/>
                </a:cubicBezTo>
                <a:cubicBezTo>
                  <a:pt x="437" y="30"/>
                  <a:pt x="442" y="49"/>
                  <a:pt x="443" y="75"/>
                </a:cubicBezTo>
                <a:cubicBezTo>
                  <a:pt x="443" y="93"/>
                  <a:pt x="439" y="120"/>
                  <a:pt x="431" y="157"/>
                </a:cubicBezTo>
                <a:cubicBezTo>
                  <a:pt x="423" y="194"/>
                  <a:pt x="411" y="235"/>
                  <a:pt x="394" y="282"/>
                </a:cubicBezTo>
                <a:cubicBezTo>
                  <a:pt x="378" y="328"/>
                  <a:pt x="354" y="367"/>
                  <a:pt x="324" y="400"/>
                </a:cubicBezTo>
                <a:cubicBezTo>
                  <a:pt x="293" y="433"/>
                  <a:pt x="258" y="450"/>
                  <a:pt x="218" y="450"/>
                </a:cubicBezTo>
                <a:cubicBezTo>
                  <a:pt x="176" y="450"/>
                  <a:pt x="142" y="439"/>
                  <a:pt x="117" y="418"/>
                </a:cubicBezTo>
                <a:cubicBezTo>
                  <a:pt x="93" y="397"/>
                  <a:pt x="80" y="365"/>
                  <a:pt x="80" y="324"/>
                </a:cubicBezTo>
                <a:cubicBezTo>
                  <a:pt x="80" y="303"/>
                  <a:pt x="83" y="282"/>
                  <a:pt x="88" y="260"/>
                </a:cubicBezTo>
                <a:cubicBezTo>
                  <a:pt x="94" y="237"/>
                  <a:pt x="107" y="199"/>
                  <a:pt x="129" y="143"/>
                </a:cubicBezTo>
                <a:cubicBezTo>
                  <a:pt x="144" y="101"/>
                  <a:pt x="151" y="74"/>
                  <a:pt x="151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6520320" y="2967480"/>
            <a:ext cx="98640" cy="58680"/>
          </a:xfrm>
          <a:custGeom>
            <a:avLst/>
            <a:gdLst/>
            <a:ahLst/>
            <a:rect l="0" t="0" r="r" b="b"/>
            <a:pathLst>
              <a:path w="274" h="163">
                <a:moveTo>
                  <a:pt x="0" y="134"/>
                </a:moveTo>
                <a:lnTo>
                  <a:pt x="136" y="0"/>
                </a:lnTo>
                <a:lnTo>
                  <a:pt x="144" y="8"/>
                </a:lnTo>
                <a:cubicBezTo>
                  <a:pt x="230" y="91"/>
                  <a:pt x="274" y="133"/>
                  <a:pt x="274" y="134"/>
                </a:cubicBezTo>
                <a:lnTo>
                  <a:pt x="247" y="163"/>
                </a:lnTo>
                <a:cubicBezTo>
                  <a:pt x="246" y="162"/>
                  <a:pt x="227" y="146"/>
                  <a:pt x="190" y="113"/>
                </a:cubicBezTo>
                <a:lnTo>
                  <a:pt x="137" y="68"/>
                </a:lnTo>
                <a:lnTo>
                  <a:pt x="83" y="114"/>
                </a:lnTo>
                <a:cubicBezTo>
                  <a:pt x="74" y="122"/>
                  <a:pt x="66" y="129"/>
                  <a:pt x="57" y="137"/>
                </a:cubicBezTo>
                <a:cubicBezTo>
                  <a:pt x="48" y="145"/>
                  <a:pt x="41" y="151"/>
                  <a:pt x="36" y="156"/>
                </a:cubicBezTo>
                <a:lnTo>
                  <a:pt x="28" y="162"/>
                </a:lnTo>
                <a:cubicBezTo>
                  <a:pt x="27" y="163"/>
                  <a:pt x="22" y="159"/>
                  <a:pt x="13" y="148"/>
                </a:cubicBezTo>
                <a:lnTo>
                  <a:pt x="0" y="13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6662880" y="311688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1"/>
                  <a:pt x="0" y="157"/>
                  <a:pt x="2" y="151"/>
                </a:cubicBezTo>
                <a:cubicBezTo>
                  <a:pt x="3" y="146"/>
                  <a:pt x="4" y="142"/>
                  <a:pt x="5" y="141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7" y="138"/>
                  <a:pt x="48" y="137"/>
                </a:cubicBezTo>
                <a:lnTo>
                  <a:pt x="85" y="137"/>
                </a:lnTo>
                <a:lnTo>
                  <a:pt x="99" y="81"/>
                </a:lnTo>
                <a:cubicBezTo>
                  <a:pt x="100" y="76"/>
                  <a:pt x="102" y="69"/>
                  <a:pt x="104" y="61"/>
                </a:cubicBezTo>
                <a:cubicBezTo>
                  <a:pt x="106" y="53"/>
                  <a:pt x="107" y="46"/>
                  <a:pt x="109" y="43"/>
                </a:cubicBezTo>
                <a:cubicBezTo>
                  <a:pt x="110" y="39"/>
                  <a:pt x="111" y="34"/>
                  <a:pt x="113" y="29"/>
                </a:cubicBezTo>
                <a:cubicBezTo>
                  <a:pt x="114" y="23"/>
                  <a:pt x="116" y="18"/>
                  <a:pt x="118" y="16"/>
                </a:cubicBezTo>
                <a:cubicBezTo>
                  <a:pt x="121" y="14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7"/>
                  <a:pt x="170" y="22"/>
                </a:cubicBezTo>
                <a:cubicBezTo>
                  <a:pt x="170" y="25"/>
                  <a:pt x="168" y="36"/>
                  <a:pt x="164" y="55"/>
                </a:cubicBezTo>
                <a:cubicBezTo>
                  <a:pt x="160" y="73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1"/>
                  <a:pt x="218" y="143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2"/>
                  <a:pt x="186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3"/>
                  <a:pt x="204" y="362"/>
                  <a:pt x="198" y="373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0" y="447"/>
                  <a:pt x="96" y="447"/>
                </a:cubicBezTo>
                <a:cubicBezTo>
                  <a:pt x="82" y="447"/>
                  <a:pt x="69" y="443"/>
                  <a:pt x="56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2" y="270"/>
                </a:lnTo>
                <a:cubicBezTo>
                  <a:pt x="68" y="204"/>
                  <a:pt x="77" y="171"/>
                  <a:pt x="77" y="171"/>
                </a:cubicBezTo>
                <a:cubicBezTo>
                  <a:pt x="77" y="170"/>
                  <a:pt x="65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6768720" y="324396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5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5"/>
                  <a:pt x="29" y="0"/>
                  <a:pt x="42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7" y="29"/>
                  <a:pt x="93" y="50"/>
                  <a:pt x="93" y="79"/>
                </a:cubicBezTo>
                <a:cubicBezTo>
                  <a:pt x="93" y="96"/>
                  <a:pt x="91" y="112"/>
                  <a:pt x="87" y="128"/>
                </a:cubicBezTo>
                <a:cubicBezTo>
                  <a:pt x="83" y="143"/>
                  <a:pt x="78" y="157"/>
                  <a:pt x="72" y="168"/>
                </a:cubicBezTo>
                <a:cubicBezTo>
                  <a:pt x="67" y="179"/>
                  <a:pt x="61" y="189"/>
                  <a:pt x="54" y="197"/>
                </a:cubicBezTo>
                <a:cubicBezTo>
                  <a:pt x="47" y="205"/>
                  <a:pt x="42" y="211"/>
                  <a:pt x="37" y="216"/>
                </a:cubicBezTo>
                <a:cubicBezTo>
                  <a:pt x="33" y="220"/>
                  <a:pt x="29" y="222"/>
                  <a:pt x="28" y="222"/>
                </a:cubicBezTo>
                <a:cubicBezTo>
                  <a:pt x="26" y="222"/>
                  <a:pt x="23" y="220"/>
                  <a:pt x="19" y="216"/>
                </a:cubicBezTo>
                <a:cubicBezTo>
                  <a:pt x="15" y="211"/>
                  <a:pt x="13" y="208"/>
                  <a:pt x="13" y="206"/>
                </a:cubicBezTo>
                <a:cubicBezTo>
                  <a:pt x="13" y="205"/>
                  <a:pt x="15" y="201"/>
                  <a:pt x="20" y="195"/>
                </a:cubicBezTo>
                <a:cubicBezTo>
                  <a:pt x="26" y="190"/>
                  <a:pt x="31" y="183"/>
                  <a:pt x="38" y="174"/>
                </a:cubicBezTo>
                <a:cubicBezTo>
                  <a:pt x="44" y="166"/>
                  <a:pt x="50" y="154"/>
                  <a:pt x="56" y="139"/>
                </a:cubicBezTo>
                <a:cubicBezTo>
                  <a:pt x="62" y="124"/>
                  <a:pt x="65" y="106"/>
                  <a:pt x="67" y="87"/>
                </a:cubicBezTo>
                <a:lnTo>
                  <a:pt x="67" y="79"/>
                </a:lnTo>
                <a:cubicBezTo>
                  <a:pt x="66" y="80"/>
                  <a:pt x="64" y="80"/>
                  <a:pt x="63" y="81"/>
                </a:cubicBezTo>
                <a:cubicBezTo>
                  <a:pt x="62" y="81"/>
                  <a:pt x="60" y="82"/>
                  <a:pt x="59" y="83"/>
                </a:cubicBezTo>
                <a:cubicBezTo>
                  <a:pt x="57" y="84"/>
                  <a:pt x="55" y="84"/>
                  <a:pt x="53" y="84"/>
                </a:cubicBezTo>
                <a:cubicBezTo>
                  <a:pt x="50" y="84"/>
                  <a:pt x="47" y="85"/>
                  <a:pt x="44" y="85"/>
                </a:cubicBezTo>
                <a:cubicBezTo>
                  <a:pt x="32" y="85"/>
                  <a:pt x="21" y="81"/>
                  <a:pt x="13" y="73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6824160" y="310788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5" y="43"/>
                </a:moveTo>
                <a:cubicBezTo>
                  <a:pt x="115" y="32"/>
                  <a:pt x="119" y="22"/>
                  <a:pt x="128" y="14"/>
                </a:cubicBezTo>
                <a:cubicBezTo>
                  <a:pt x="137" y="5"/>
                  <a:pt x="147" y="1"/>
                  <a:pt x="160" y="0"/>
                </a:cubicBezTo>
                <a:cubicBezTo>
                  <a:pt x="168" y="0"/>
                  <a:pt x="175" y="3"/>
                  <a:pt x="181" y="9"/>
                </a:cubicBezTo>
                <a:cubicBezTo>
                  <a:pt x="186" y="14"/>
                  <a:pt x="189" y="21"/>
                  <a:pt x="190" y="30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9"/>
                  <a:pt x="156" y="74"/>
                  <a:pt x="144" y="74"/>
                </a:cubicBezTo>
                <a:cubicBezTo>
                  <a:pt x="137" y="74"/>
                  <a:pt x="130" y="72"/>
                  <a:pt x="124" y="67"/>
                </a:cubicBezTo>
                <a:cubicBezTo>
                  <a:pt x="118" y="61"/>
                  <a:pt x="115" y="54"/>
                  <a:pt x="115" y="43"/>
                </a:cubicBezTo>
                <a:moveTo>
                  <a:pt x="0" y="263"/>
                </a:moveTo>
                <a:cubicBezTo>
                  <a:pt x="0" y="259"/>
                  <a:pt x="3" y="252"/>
                  <a:pt x="7" y="241"/>
                </a:cubicBezTo>
                <a:cubicBezTo>
                  <a:pt x="11" y="231"/>
                  <a:pt x="17" y="219"/>
                  <a:pt x="24" y="206"/>
                </a:cubicBezTo>
                <a:cubicBezTo>
                  <a:pt x="31" y="193"/>
                  <a:pt x="41" y="181"/>
                  <a:pt x="54" y="170"/>
                </a:cubicBezTo>
                <a:cubicBezTo>
                  <a:pt x="68" y="159"/>
                  <a:pt x="82" y="154"/>
                  <a:pt x="96" y="155"/>
                </a:cubicBezTo>
                <a:cubicBezTo>
                  <a:pt x="115" y="155"/>
                  <a:pt x="130" y="160"/>
                  <a:pt x="142" y="171"/>
                </a:cubicBezTo>
                <a:cubicBezTo>
                  <a:pt x="155" y="181"/>
                  <a:pt x="161" y="196"/>
                  <a:pt x="162" y="214"/>
                </a:cubicBezTo>
                <a:cubicBezTo>
                  <a:pt x="162" y="222"/>
                  <a:pt x="159" y="235"/>
                  <a:pt x="151" y="253"/>
                </a:cubicBezTo>
                <a:cubicBezTo>
                  <a:pt x="144" y="271"/>
                  <a:pt x="135" y="296"/>
                  <a:pt x="123" y="327"/>
                </a:cubicBezTo>
                <a:cubicBezTo>
                  <a:pt x="111" y="358"/>
                  <a:pt x="101" y="384"/>
                  <a:pt x="94" y="406"/>
                </a:cubicBezTo>
                <a:cubicBezTo>
                  <a:pt x="91" y="416"/>
                  <a:pt x="90" y="424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1" y="445"/>
                  <a:pt x="115" y="444"/>
                </a:cubicBezTo>
                <a:cubicBezTo>
                  <a:pt x="120" y="442"/>
                  <a:pt x="125" y="439"/>
                  <a:pt x="131" y="434"/>
                </a:cubicBezTo>
                <a:cubicBezTo>
                  <a:pt x="137" y="429"/>
                  <a:pt x="144" y="421"/>
                  <a:pt x="150" y="409"/>
                </a:cubicBezTo>
                <a:cubicBezTo>
                  <a:pt x="158" y="398"/>
                  <a:pt x="164" y="384"/>
                  <a:pt x="169" y="368"/>
                </a:cubicBezTo>
                <a:cubicBezTo>
                  <a:pt x="170" y="363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4" y="357"/>
                  <a:pt x="198" y="359"/>
                  <a:pt x="198" y="364"/>
                </a:cubicBezTo>
                <a:cubicBezTo>
                  <a:pt x="198" y="368"/>
                  <a:pt x="196" y="375"/>
                  <a:pt x="192" y="386"/>
                </a:cubicBezTo>
                <a:cubicBezTo>
                  <a:pt x="188" y="396"/>
                  <a:pt x="182" y="408"/>
                  <a:pt x="174" y="421"/>
                </a:cubicBezTo>
                <a:cubicBezTo>
                  <a:pt x="167" y="434"/>
                  <a:pt x="156" y="446"/>
                  <a:pt x="142" y="456"/>
                </a:cubicBezTo>
                <a:cubicBezTo>
                  <a:pt x="128" y="467"/>
                  <a:pt x="114" y="472"/>
                  <a:pt x="99" y="472"/>
                </a:cubicBezTo>
                <a:cubicBezTo>
                  <a:pt x="84" y="472"/>
                  <a:pt x="70" y="467"/>
                  <a:pt x="57" y="457"/>
                </a:cubicBezTo>
                <a:cubicBezTo>
                  <a:pt x="45" y="447"/>
                  <a:pt x="38" y="432"/>
                  <a:pt x="38" y="412"/>
                </a:cubicBezTo>
                <a:cubicBezTo>
                  <a:pt x="38" y="404"/>
                  <a:pt x="39" y="397"/>
                  <a:pt x="41" y="390"/>
                </a:cubicBezTo>
                <a:cubicBezTo>
                  <a:pt x="43" y="383"/>
                  <a:pt x="53" y="356"/>
                  <a:pt x="71" y="310"/>
                </a:cubicBezTo>
                <a:cubicBezTo>
                  <a:pt x="89" y="263"/>
                  <a:pt x="99" y="235"/>
                  <a:pt x="102" y="225"/>
                </a:cubicBezTo>
                <a:cubicBezTo>
                  <a:pt x="105" y="216"/>
                  <a:pt x="106" y="207"/>
                  <a:pt x="107" y="198"/>
                </a:cubicBezTo>
                <a:cubicBezTo>
                  <a:pt x="107" y="187"/>
                  <a:pt x="103" y="181"/>
                  <a:pt x="95" y="181"/>
                </a:cubicBezTo>
                <a:lnTo>
                  <a:pt x="94" y="181"/>
                </a:lnTo>
                <a:cubicBezTo>
                  <a:pt x="80" y="181"/>
                  <a:pt x="67" y="189"/>
                  <a:pt x="55" y="204"/>
                </a:cubicBezTo>
                <a:cubicBezTo>
                  <a:pt x="43" y="220"/>
                  <a:pt x="35" y="239"/>
                  <a:pt x="29" y="263"/>
                </a:cubicBezTo>
                <a:cubicBezTo>
                  <a:pt x="28" y="264"/>
                  <a:pt x="28" y="264"/>
                  <a:pt x="27" y="265"/>
                </a:cubicBezTo>
                <a:cubicBezTo>
                  <a:pt x="27" y="266"/>
                  <a:pt x="26" y="267"/>
                  <a:pt x="26" y="267"/>
                </a:cubicBezTo>
                <a:cubicBezTo>
                  <a:pt x="26" y="268"/>
                  <a:pt x="26" y="268"/>
                  <a:pt x="25" y="269"/>
                </a:cubicBezTo>
                <a:cubicBezTo>
                  <a:pt x="24" y="269"/>
                  <a:pt x="23" y="269"/>
                  <a:pt x="23" y="269"/>
                </a:cubicBezTo>
                <a:cubicBezTo>
                  <a:pt x="22" y="269"/>
                  <a:pt x="22" y="269"/>
                  <a:pt x="20" y="269"/>
                </a:cubicBezTo>
                <a:cubicBezTo>
                  <a:pt x="19" y="269"/>
                  <a:pt x="17" y="269"/>
                  <a:pt x="14" y="269"/>
                </a:cubicBezTo>
                <a:lnTo>
                  <a:pt x="5" y="269"/>
                </a:lnTo>
                <a:cubicBezTo>
                  <a:pt x="2" y="267"/>
                  <a:pt x="0" y="264"/>
                  <a:pt x="0" y="2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6149160" y="2782800"/>
            <a:ext cx="324360" cy="642240"/>
          </a:xfrm>
          <a:custGeom>
            <a:avLst/>
            <a:gdLst/>
            <a:ahLst/>
            <a:rect l="0" t="0" r="r" b="b"/>
            <a:pathLst>
              <a:path w="901" h="1784">
                <a:moveTo>
                  <a:pt x="883" y="0"/>
                </a:moveTo>
                <a:cubicBezTo>
                  <a:pt x="893" y="0"/>
                  <a:pt x="900" y="6"/>
                  <a:pt x="901" y="18"/>
                </a:cubicBezTo>
                <a:cubicBezTo>
                  <a:pt x="901" y="21"/>
                  <a:pt x="809" y="315"/>
                  <a:pt x="625" y="898"/>
                </a:cubicBezTo>
                <a:lnTo>
                  <a:pt x="346" y="1777"/>
                </a:lnTo>
                <a:cubicBezTo>
                  <a:pt x="341" y="1781"/>
                  <a:pt x="333" y="1784"/>
                  <a:pt x="322" y="1784"/>
                </a:cubicBezTo>
                <a:lnTo>
                  <a:pt x="310" y="1784"/>
                </a:lnTo>
                <a:cubicBezTo>
                  <a:pt x="310" y="1782"/>
                  <a:pt x="309" y="1780"/>
                  <a:pt x="309" y="1779"/>
                </a:cubicBezTo>
                <a:cubicBezTo>
                  <a:pt x="309" y="1777"/>
                  <a:pt x="309" y="1776"/>
                  <a:pt x="307" y="1774"/>
                </a:cubicBezTo>
                <a:cubicBezTo>
                  <a:pt x="306" y="1772"/>
                  <a:pt x="305" y="1769"/>
                  <a:pt x="305" y="1765"/>
                </a:cubicBezTo>
                <a:cubicBezTo>
                  <a:pt x="305" y="1761"/>
                  <a:pt x="304" y="1756"/>
                  <a:pt x="301" y="1751"/>
                </a:cubicBezTo>
                <a:cubicBezTo>
                  <a:pt x="299" y="1746"/>
                  <a:pt x="296" y="1738"/>
                  <a:pt x="294" y="1728"/>
                </a:cubicBezTo>
                <a:cubicBezTo>
                  <a:pt x="292" y="1718"/>
                  <a:pt x="290" y="1707"/>
                  <a:pt x="286" y="1694"/>
                </a:cubicBezTo>
                <a:cubicBezTo>
                  <a:pt x="282" y="1682"/>
                  <a:pt x="277" y="1666"/>
                  <a:pt x="272" y="1647"/>
                </a:cubicBezTo>
                <a:cubicBezTo>
                  <a:pt x="266" y="1628"/>
                  <a:pt x="260" y="1607"/>
                  <a:pt x="254" y="1583"/>
                </a:cubicBezTo>
                <a:cubicBezTo>
                  <a:pt x="247" y="1560"/>
                  <a:pt x="239" y="1533"/>
                  <a:pt x="230" y="1500"/>
                </a:cubicBezTo>
                <a:cubicBezTo>
                  <a:pt x="221" y="1468"/>
                  <a:pt x="211" y="1433"/>
                  <a:pt x="199" y="1396"/>
                </a:cubicBezTo>
                <a:lnTo>
                  <a:pt x="91" y="1022"/>
                </a:lnTo>
                <a:lnTo>
                  <a:pt x="27" y="1099"/>
                </a:lnTo>
                <a:lnTo>
                  <a:pt x="0" y="1074"/>
                </a:lnTo>
                <a:lnTo>
                  <a:pt x="100" y="954"/>
                </a:lnTo>
                <a:lnTo>
                  <a:pt x="152" y="894"/>
                </a:lnTo>
                <a:lnTo>
                  <a:pt x="358" y="1609"/>
                </a:lnTo>
                <a:lnTo>
                  <a:pt x="865" y="10"/>
                </a:lnTo>
                <a:cubicBezTo>
                  <a:pt x="868" y="3"/>
                  <a:pt x="874" y="0"/>
                  <a:pt x="883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6473160" y="2782800"/>
            <a:ext cx="451080" cy="21600"/>
          </a:xfrm>
          <a:custGeom>
            <a:avLst/>
            <a:gdLst/>
            <a:ahLst/>
            <a:rect l="0" t="0" r="r" b="b"/>
            <a:pathLst>
              <a:path w="1253" h="60">
                <a:moveTo>
                  <a:pt x="0" y="60"/>
                </a:moveTo>
                <a:lnTo>
                  <a:pt x="0" y="0"/>
                </a:lnTo>
                <a:lnTo>
                  <a:pt x="1253" y="0"/>
                </a:lnTo>
                <a:lnTo>
                  <a:pt x="1253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7022880" y="3013200"/>
            <a:ext cx="237960" cy="237600"/>
          </a:xfrm>
          <a:custGeom>
            <a:avLst/>
            <a:gdLst/>
            <a:ahLst/>
            <a:rect l="0" t="0" r="r" b="b"/>
            <a:pathLst>
              <a:path w="661" h="660">
                <a:moveTo>
                  <a:pt x="14" y="310"/>
                </a:moveTo>
                <a:lnTo>
                  <a:pt x="310" y="310"/>
                </a:lnTo>
                <a:lnTo>
                  <a:pt x="310" y="162"/>
                </a:lnTo>
                <a:lnTo>
                  <a:pt x="311" y="13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5" y="5"/>
                  <a:pt x="350" y="15"/>
                </a:cubicBezTo>
                <a:lnTo>
                  <a:pt x="350" y="310"/>
                </a:lnTo>
                <a:lnTo>
                  <a:pt x="646" y="310"/>
                </a:lnTo>
                <a:cubicBezTo>
                  <a:pt x="656" y="315"/>
                  <a:pt x="661" y="322"/>
                  <a:pt x="661" y="330"/>
                </a:cubicBezTo>
                <a:cubicBezTo>
                  <a:pt x="661" y="338"/>
                  <a:pt x="656" y="344"/>
                  <a:pt x="646" y="350"/>
                </a:cubicBezTo>
                <a:lnTo>
                  <a:pt x="350" y="350"/>
                </a:lnTo>
                <a:lnTo>
                  <a:pt x="350" y="646"/>
                </a:lnTo>
                <a:cubicBezTo>
                  <a:pt x="345" y="655"/>
                  <a:pt x="339" y="660"/>
                  <a:pt x="332" y="660"/>
                </a:cubicBezTo>
                <a:lnTo>
                  <a:pt x="330" y="660"/>
                </a:lnTo>
                <a:lnTo>
                  <a:pt x="328" y="660"/>
                </a:lnTo>
                <a:cubicBezTo>
                  <a:pt x="320" y="660"/>
                  <a:pt x="314" y="655"/>
                  <a:pt x="310" y="646"/>
                </a:cubicBezTo>
                <a:lnTo>
                  <a:pt x="310" y="350"/>
                </a:lnTo>
                <a:lnTo>
                  <a:pt x="14" y="350"/>
                </a:lnTo>
                <a:cubicBezTo>
                  <a:pt x="5" y="345"/>
                  <a:pt x="0" y="339"/>
                  <a:pt x="0" y="330"/>
                </a:cubicBezTo>
                <a:cubicBezTo>
                  <a:pt x="0" y="321"/>
                  <a:pt x="5" y="315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7373880" y="3067560"/>
            <a:ext cx="122400" cy="157680"/>
          </a:xfrm>
          <a:custGeom>
            <a:avLst/>
            <a:gdLst/>
            <a:ahLst/>
            <a:rect l="0" t="0" r="r" b="b"/>
            <a:pathLst>
              <a:path w="340" h="438">
                <a:moveTo>
                  <a:pt x="185" y="438"/>
                </a:moveTo>
                <a:cubicBezTo>
                  <a:pt x="134" y="438"/>
                  <a:pt x="90" y="421"/>
                  <a:pt x="54" y="387"/>
                </a:cubicBezTo>
                <a:cubicBezTo>
                  <a:pt x="19" y="353"/>
                  <a:pt x="1" y="309"/>
                  <a:pt x="0" y="255"/>
                </a:cubicBezTo>
                <a:cubicBezTo>
                  <a:pt x="0" y="197"/>
                  <a:pt x="16" y="148"/>
                  <a:pt x="47" y="109"/>
                </a:cubicBezTo>
                <a:cubicBezTo>
                  <a:pt x="69" y="79"/>
                  <a:pt x="97" y="54"/>
                  <a:pt x="132" y="35"/>
                </a:cubicBezTo>
                <a:cubicBezTo>
                  <a:pt x="166" y="16"/>
                  <a:pt x="204" y="5"/>
                  <a:pt x="245" y="2"/>
                </a:cubicBezTo>
                <a:cubicBezTo>
                  <a:pt x="246" y="0"/>
                  <a:pt x="260" y="0"/>
                  <a:pt x="286" y="0"/>
                </a:cubicBezTo>
                <a:lnTo>
                  <a:pt x="325" y="0"/>
                </a:lnTo>
                <a:cubicBezTo>
                  <a:pt x="335" y="4"/>
                  <a:pt x="340" y="11"/>
                  <a:pt x="340" y="20"/>
                </a:cubicBezTo>
                <a:cubicBezTo>
                  <a:pt x="340" y="38"/>
                  <a:pt x="326" y="46"/>
                  <a:pt x="298" y="46"/>
                </a:cubicBezTo>
                <a:lnTo>
                  <a:pt x="282" y="46"/>
                </a:lnTo>
                <a:lnTo>
                  <a:pt x="269" y="46"/>
                </a:lnTo>
                <a:cubicBezTo>
                  <a:pt x="189" y="46"/>
                  <a:pt x="137" y="82"/>
                  <a:pt x="113" y="153"/>
                </a:cubicBezTo>
                <a:lnTo>
                  <a:pt x="109" y="165"/>
                </a:lnTo>
                <a:lnTo>
                  <a:pt x="284" y="165"/>
                </a:lnTo>
                <a:cubicBezTo>
                  <a:pt x="293" y="171"/>
                  <a:pt x="297" y="177"/>
                  <a:pt x="297" y="184"/>
                </a:cubicBezTo>
                <a:cubicBezTo>
                  <a:pt x="297" y="196"/>
                  <a:pt x="290" y="205"/>
                  <a:pt x="277" y="211"/>
                </a:cubicBezTo>
                <a:lnTo>
                  <a:pt x="97" y="211"/>
                </a:lnTo>
                <a:lnTo>
                  <a:pt x="97" y="213"/>
                </a:lnTo>
                <a:cubicBezTo>
                  <a:pt x="90" y="232"/>
                  <a:pt x="87" y="257"/>
                  <a:pt x="87" y="286"/>
                </a:cubicBezTo>
                <a:cubicBezTo>
                  <a:pt x="87" y="329"/>
                  <a:pt x="98" y="359"/>
                  <a:pt x="119" y="376"/>
                </a:cubicBezTo>
                <a:cubicBezTo>
                  <a:pt x="140" y="392"/>
                  <a:pt x="163" y="401"/>
                  <a:pt x="189" y="402"/>
                </a:cubicBezTo>
                <a:cubicBezTo>
                  <a:pt x="207" y="402"/>
                  <a:pt x="224" y="398"/>
                  <a:pt x="242" y="392"/>
                </a:cubicBezTo>
                <a:cubicBezTo>
                  <a:pt x="259" y="385"/>
                  <a:pt x="273" y="378"/>
                  <a:pt x="283" y="371"/>
                </a:cubicBezTo>
                <a:cubicBezTo>
                  <a:pt x="294" y="364"/>
                  <a:pt x="299" y="360"/>
                  <a:pt x="300" y="360"/>
                </a:cubicBezTo>
                <a:cubicBezTo>
                  <a:pt x="306" y="360"/>
                  <a:pt x="309" y="363"/>
                  <a:pt x="312" y="370"/>
                </a:cubicBezTo>
                <a:cubicBezTo>
                  <a:pt x="315" y="377"/>
                  <a:pt x="316" y="383"/>
                  <a:pt x="316" y="389"/>
                </a:cubicBezTo>
                <a:cubicBezTo>
                  <a:pt x="316" y="391"/>
                  <a:pt x="316" y="392"/>
                  <a:pt x="315" y="393"/>
                </a:cubicBezTo>
                <a:cubicBezTo>
                  <a:pt x="313" y="395"/>
                  <a:pt x="306" y="400"/>
                  <a:pt x="294" y="407"/>
                </a:cubicBezTo>
                <a:cubicBezTo>
                  <a:pt x="283" y="413"/>
                  <a:pt x="267" y="420"/>
                  <a:pt x="247" y="427"/>
                </a:cubicBezTo>
                <a:cubicBezTo>
                  <a:pt x="226" y="435"/>
                  <a:pt x="206" y="438"/>
                  <a:pt x="185" y="43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6073920" y="2675880"/>
            <a:ext cx="1466280" cy="21600"/>
          </a:xfrm>
          <a:custGeom>
            <a:avLst/>
            <a:gdLst/>
            <a:ahLst/>
            <a:rect l="0" t="0" r="r" b="b"/>
            <a:pathLst>
              <a:path w="4073" h="60">
                <a:moveTo>
                  <a:pt x="0" y="60"/>
                </a:moveTo>
                <a:lnTo>
                  <a:pt x="0" y="0"/>
                </a:lnTo>
                <a:lnTo>
                  <a:pt x="4073" y="0"/>
                </a:lnTo>
                <a:lnTo>
                  <a:pt x="4073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7590240" y="2618280"/>
            <a:ext cx="298440" cy="161640"/>
          </a:xfrm>
          <a:custGeom>
            <a:avLst/>
            <a:gdLst/>
            <a:ahLst/>
            <a:rect l="0" t="0" r="r" b="b"/>
            <a:pathLst>
              <a:path w="829" h="449">
                <a:moveTo>
                  <a:pt x="0" y="154"/>
                </a:moveTo>
                <a:cubicBezTo>
                  <a:pt x="1" y="150"/>
                  <a:pt x="2" y="145"/>
                  <a:pt x="3" y="138"/>
                </a:cubicBezTo>
                <a:cubicBezTo>
                  <a:pt x="4" y="132"/>
                  <a:pt x="9" y="118"/>
                  <a:pt x="16" y="100"/>
                </a:cubicBezTo>
                <a:cubicBezTo>
                  <a:pt x="23" y="81"/>
                  <a:pt x="29" y="66"/>
                  <a:pt x="36" y="53"/>
                </a:cubicBezTo>
                <a:cubicBezTo>
                  <a:pt x="42" y="41"/>
                  <a:pt x="53" y="28"/>
                  <a:pt x="68" y="16"/>
                </a:cubicBezTo>
                <a:cubicBezTo>
                  <a:pt x="82" y="5"/>
                  <a:pt x="97" y="-1"/>
                  <a:pt x="111" y="0"/>
                </a:cubicBezTo>
                <a:cubicBezTo>
                  <a:pt x="126" y="0"/>
                  <a:pt x="140" y="3"/>
                  <a:pt x="154" y="7"/>
                </a:cubicBezTo>
                <a:cubicBezTo>
                  <a:pt x="168" y="10"/>
                  <a:pt x="177" y="16"/>
                  <a:pt x="183" y="24"/>
                </a:cubicBezTo>
                <a:cubicBezTo>
                  <a:pt x="189" y="32"/>
                  <a:pt x="195" y="40"/>
                  <a:pt x="199" y="46"/>
                </a:cubicBezTo>
                <a:cubicBezTo>
                  <a:pt x="204" y="53"/>
                  <a:pt x="207" y="59"/>
                  <a:pt x="207" y="65"/>
                </a:cubicBezTo>
                <a:lnTo>
                  <a:pt x="209" y="72"/>
                </a:lnTo>
                <a:cubicBezTo>
                  <a:pt x="209" y="73"/>
                  <a:pt x="209" y="74"/>
                  <a:pt x="210" y="74"/>
                </a:cubicBezTo>
                <a:lnTo>
                  <a:pt x="221" y="63"/>
                </a:lnTo>
                <a:cubicBezTo>
                  <a:pt x="261" y="21"/>
                  <a:pt x="307" y="0"/>
                  <a:pt x="361" y="0"/>
                </a:cubicBezTo>
                <a:cubicBezTo>
                  <a:pt x="372" y="0"/>
                  <a:pt x="382" y="0"/>
                  <a:pt x="391" y="2"/>
                </a:cubicBezTo>
                <a:cubicBezTo>
                  <a:pt x="401" y="3"/>
                  <a:pt x="409" y="5"/>
                  <a:pt x="417" y="9"/>
                </a:cubicBezTo>
                <a:cubicBezTo>
                  <a:pt x="425" y="12"/>
                  <a:pt x="431" y="15"/>
                  <a:pt x="436" y="18"/>
                </a:cubicBezTo>
                <a:cubicBezTo>
                  <a:pt x="441" y="22"/>
                  <a:pt x="445" y="26"/>
                  <a:pt x="451" y="30"/>
                </a:cubicBezTo>
                <a:cubicBezTo>
                  <a:pt x="456" y="35"/>
                  <a:pt x="459" y="39"/>
                  <a:pt x="461" y="43"/>
                </a:cubicBezTo>
                <a:cubicBezTo>
                  <a:pt x="462" y="47"/>
                  <a:pt x="465" y="51"/>
                  <a:pt x="469" y="56"/>
                </a:cubicBezTo>
                <a:cubicBezTo>
                  <a:pt x="473" y="61"/>
                  <a:pt x="474" y="65"/>
                  <a:pt x="473" y="68"/>
                </a:cubicBezTo>
                <a:cubicBezTo>
                  <a:pt x="471" y="71"/>
                  <a:pt x="472" y="74"/>
                  <a:pt x="476" y="77"/>
                </a:cubicBezTo>
                <a:cubicBezTo>
                  <a:pt x="478" y="79"/>
                  <a:pt x="479" y="81"/>
                  <a:pt x="478" y="83"/>
                </a:cubicBezTo>
                <a:lnTo>
                  <a:pt x="485" y="74"/>
                </a:lnTo>
                <a:cubicBezTo>
                  <a:pt x="527" y="24"/>
                  <a:pt x="576" y="0"/>
                  <a:pt x="633" y="0"/>
                </a:cubicBezTo>
                <a:cubicBezTo>
                  <a:pt x="669" y="0"/>
                  <a:pt x="697" y="9"/>
                  <a:pt x="719" y="26"/>
                </a:cubicBezTo>
                <a:cubicBezTo>
                  <a:pt x="741" y="44"/>
                  <a:pt x="752" y="70"/>
                  <a:pt x="753" y="105"/>
                </a:cubicBezTo>
                <a:cubicBezTo>
                  <a:pt x="753" y="139"/>
                  <a:pt x="740" y="191"/>
                  <a:pt x="715" y="262"/>
                </a:cubicBezTo>
                <a:cubicBezTo>
                  <a:pt x="690" y="333"/>
                  <a:pt x="678" y="375"/>
                  <a:pt x="678" y="389"/>
                </a:cubicBezTo>
                <a:cubicBezTo>
                  <a:pt x="678" y="398"/>
                  <a:pt x="680" y="404"/>
                  <a:pt x="682" y="408"/>
                </a:cubicBezTo>
                <a:cubicBezTo>
                  <a:pt x="685" y="411"/>
                  <a:pt x="690" y="413"/>
                  <a:pt x="697" y="413"/>
                </a:cubicBezTo>
                <a:cubicBezTo>
                  <a:pt x="716" y="413"/>
                  <a:pt x="733" y="403"/>
                  <a:pt x="749" y="383"/>
                </a:cubicBezTo>
                <a:cubicBezTo>
                  <a:pt x="765" y="363"/>
                  <a:pt x="778" y="336"/>
                  <a:pt x="787" y="302"/>
                </a:cubicBezTo>
                <a:cubicBezTo>
                  <a:pt x="789" y="294"/>
                  <a:pt x="791" y="290"/>
                  <a:pt x="793" y="289"/>
                </a:cubicBezTo>
                <a:cubicBezTo>
                  <a:pt x="795" y="287"/>
                  <a:pt x="801" y="287"/>
                  <a:pt x="809" y="287"/>
                </a:cubicBezTo>
                <a:cubicBezTo>
                  <a:pt x="822" y="287"/>
                  <a:pt x="829" y="289"/>
                  <a:pt x="829" y="295"/>
                </a:cubicBezTo>
                <a:cubicBezTo>
                  <a:pt x="829" y="295"/>
                  <a:pt x="828" y="300"/>
                  <a:pt x="825" y="310"/>
                </a:cubicBezTo>
                <a:cubicBezTo>
                  <a:pt x="820" y="329"/>
                  <a:pt x="813" y="348"/>
                  <a:pt x="803" y="366"/>
                </a:cubicBezTo>
                <a:cubicBezTo>
                  <a:pt x="794" y="384"/>
                  <a:pt x="779" y="403"/>
                  <a:pt x="758" y="421"/>
                </a:cubicBezTo>
                <a:cubicBezTo>
                  <a:pt x="737" y="440"/>
                  <a:pt x="714" y="449"/>
                  <a:pt x="689" y="448"/>
                </a:cubicBezTo>
                <a:cubicBezTo>
                  <a:pt x="658" y="448"/>
                  <a:pt x="636" y="439"/>
                  <a:pt x="622" y="421"/>
                </a:cubicBezTo>
                <a:cubicBezTo>
                  <a:pt x="608" y="404"/>
                  <a:pt x="601" y="385"/>
                  <a:pt x="601" y="366"/>
                </a:cubicBezTo>
                <a:cubicBezTo>
                  <a:pt x="601" y="353"/>
                  <a:pt x="613" y="314"/>
                  <a:pt x="637" y="247"/>
                </a:cubicBezTo>
                <a:cubicBezTo>
                  <a:pt x="661" y="180"/>
                  <a:pt x="673" y="130"/>
                  <a:pt x="674" y="96"/>
                </a:cubicBezTo>
                <a:cubicBezTo>
                  <a:pt x="674" y="57"/>
                  <a:pt x="659" y="37"/>
                  <a:pt x="630" y="37"/>
                </a:cubicBezTo>
                <a:lnTo>
                  <a:pt x="625" y="37"/>
                </a:lnTo>
                <a:cubicBezTo>
                  <a:pt x="568" y="37"/>
                  <a:pt x="520" y="71"/>
                  <a:pt x="481" y="138"/>
                </a:cubicBezTo>
                <a:lnTo>
                  <a:pt x="475" y="150"/>
                </a:lnTo>
                <a:lnTo>
                  <a:pt x="442" y="283"/>
                </a:lnTo>
                <a:cubicBezTo>
                  <a:pt x="420" y="369"/>
                  <a:pt x="408" y="416"/>
                  <a:pt x="404" y="422"/>
                </a:cubicBezTo>
                <a:cubicBezTo>
                  <a:pt x="396" y="440"/>
                  <a:pt x="381" y="449"/>
                  <a:pt x="362" y="449"/>
                </a:cubicBezTo>
                <a:cubicBezTo>
                  <a:pt x="353" y="449"/>
                  <a:pt x="346" y="447"/>
                  <a:pt x="341" y="442"/>
                </a:cubicBezTo>
                <a:cubicBezTo>
                  <a:pt x="336" y="438"/>
                  <a:pt x="332" y="434"/>
                  <a:pt x="330" y="430"/>
                </a:cubicBezTo>
                <a:cubicBezTo>
                  <a:pt x="328" y="427"/>
                  <a:pt x="327" y="424"/>
                  <a:pt x="327" y="420"/>
                </a:cubicBezTo>
                <a:cubicBezTo>
                  <a:pt x="327" y="413"/>
                  <a:pt x="338" y="366"/>
                  <a:pt x="361" y="279"/>
                </a:cubicBezTo>
                <a:lnTo>
                  <a:pt x="396" y="134"/>
                </a:lnTo>
                <a:cubicBezTo>
                  <a:pt x="398" y="124"/>
                  <a:pt x="399" y="111"/>
                  <a:pt x="399" y="96"/>
                </a:cubicBezTo>
                <a:cubicBezTo>
                  <a:pt x="399" y="57"/>
                  <a:pt x="385" y="37"/>
                  <a:pt x="356" y="37"/>
                </a:cubicBezTo>
                <a:lnTo>
                  <a:pt x="351" y="37"/>
                </a:lnTo>
                <a:cubicBezTo>
                  <a:pt x="294" y="37"/>
                  <a:pt x="246" y="71"/>
                  <a:pt x="207" y="138"/>
                </a:cubicBezTo>
                <a:lnTo>
                  <a:pt x="200" y="150"/>
                </a:lnTo>
                <a:lnTo>
                  <a:pt x="168" y="283"/>
                </a:lnTo>
                <a:cubicBezTo>
                  <a:pt x="146" y="369"/>
                  <a:pt x="133" y="416"/>
                  <a:pt x="130" y="422"/>
                </a:cubicBezTo>
                <a:cubicBezTo>
                  <a:pt x="121" y="440"/>
                  <a:pt x="107" y="449"/>
                  <a:pt x="87" y="449"/>
                </a:cubicBezTo>
                <a:cubicBezTo>
                  <a:pt x="79" y="449"/>
                  <a:pt x="72" y="447"/>
                  <a:pt x="67" y="443"/>
                </a:cubicBezTo>
                <a:cubicBezTo>
                  <a:pt x="61" y="439"/>
                  <a:pt x="58" y="435"/>
                  <a:pt x="56" y="431"/>
                </a:cubicBezTo>
                <a:cubicBezTo>
                  <a:pt x="54" y="427"/>
                  <a:pt x="53" y="424"/>
                  <a:pt x="54" y="421"/>
                </a:cubicBezTo>
                <a:cubicBezTo>
                  <a:pt x="54" y="413"/>
                  <a:pt x="66" y="359"/>
                  <a:pt x="91" y="259"/>
                </a:cubicBezTo>
                <a:cubicBezTo>
                  <a:pt x="117" y="157"/>
                  <a:pt x="130" y="103"/>
                  <a:pt x="130" y="99"/>
                </a:cubicBezTo>
                <a:cubicBezTo>
                  <a:pt x="132" y="89"/>
                  <a:pt x="133" y="80"/>
                  <a:pt x="133" y="72"/>
                </a:cubicBezTo>
                <a:cubicBezTo>
                  <a:pt x="133" y="48"/>
                  <a:pt x="125" y="36"/>
                  <a:pt x="108" y="36"/>
                </a:cubicBezTo>
                <a:cubicBezTo>
                  <a:pt x="94" y="36"/>
                  <a:pt x="81" y="45"/>
                  <a:pt x="72" y="64"/>
                </a:cubicBezTo>
                <a:cubicBezTo>
                  <a:pt x="62" y="82"/>
                  <a:pt x="54" y="103"/>
                  <a:pt x="49" y="125"/>
                </a:cubicBezTo>
                <a:cubicBezTo>
                  <a:pt x="43" y="147"/>
                  <a:pt x="39" y="159"/>
                  <a:pt x="37" y="161"/>
                </a:cubicBezTo>
                <a:cubicBezTo>
                  <a:pt x="36" y="162"/>
                  <a:pt x="30" y="163"/>
                  <a:pt x="21" y="163"/>
                </a:cubicBezTo>
                <a:lnTo>
                  <a:pt x="7" y="163"/>
                </a:lnTo>
                <a:cubicBezTo>
                  <a:pt x="2" y="159"/>
                  <a:pt x="0" y="156"/>
                  <a:pt x="0" y="15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7689960" y="2522520"/>
            <a:ext cx="98640" cy="58680"/>
          </a:xfrm>
          <a:custGeom>
            <a:avLst/>
            <a:gdLst/>
            <a:ahLst/>
            <a:rect l="0" t="0" r="r" b="b"/>
            <a:pathLst>
              <a:path w="274" h="163">
                <a:moveTo>
                  <a:pt x="0" y="133"/>
                </a:moveTo>
                <a:lnTo>
                  <a:pt x="136" y="0"/>
                </a:lnTo>
                <a:lnTo>
                  <a:pt x="144" y="8"/>
                </a:lnTo>
                <a:cubicBezTo>
                  <a:pt x="230" y="90"/>
                  <a:pt x="274" y="132"/>
                  <a:pt x="274" y="133"/>
                </a:cubicBezTo>
                <a:lnTo>
                  <a:pt x="247" y="163"/>
                </a:lnTo>
                <a:cubicBezTo>
                  <a:pt x="246" y="162"/>
                  <a:pt x="227" y="144"/>
                  <a:pt x="190" y="112"/>
                </a:cubicBezTo>
                <a:lnTo>
                  <a:pt x="137" y="67"/>
                </a:lnTo>
                <a:lnTo>
                  <a:pt x="83" y="113"/>
                </a:lnTo>
                <a:cubicBezTo>
                  <a:pt x="74" y="120"/>
                  <a:pt x="65" y="128"/>
                  <a:pt x="57" y="136"/>
                </a:cubicBezTo>
                <a:cubicBezTo>
                  <a:pt x="48" y="144"/>
                  <a:pt x="41" y="150"/>
                  <a:pt x="36" y="155"/>
                </a:cubicBezTo>
                <a:lnTo>
                  <a:pt x="28" y="162"/>
                </a:lnTo>
                <a:cubicBezTo>
                  <a:pt x="27" y="163"/>
                  <a:pt x="22" y="157"/>
                  <a:pt x="13" y="147"/>
                </a:cubicBezTo>
                <a:lnTo>
                  <a:pt x="0" y="13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7912440" y="26715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1" y="156"/>
                  <a:pt x="2" y="150"/>
                </a:cubicBezTo>
                <a:cubicBezTo>
                  <a:pt x="3" y="144"/>
                  <a:pt x="4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6" y="162"/>
                  <a:pt x="209" y="168"/>
                </a:cubicBezTo>
                <a:lnTo>
                  <a:pt x="135" y="168"/>
                </a:lnTo>
                <a:lnTo>
                  <a:pt x="109" y="270"/>
                </a:lnTo>
                <a:cubicBezTo>
                  <a:pt x="91" y="344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0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1" y="332"/>
                  <a:pt x="194" y="331"/>
                  <a:pt x="200" y="331"/>
                </a:cubicBezTo>
                <a:lnTo>
                  <a:pt x="202" y="331"/>
                </a:lnTo>
                <a:cubicBezTo>
                  <a:pt x="209" y="331"/>
                  <a:pt x="213" y="333"/>
                  <a:pt x="213" y="336"/>
                </a:cubicBezTo>
                <a:cubicBezTo>
                  <a:pt x="213" y="338"/>
                  <a:pt x="212" y="340"/>
                  <a:pt x="211" y="345"/>
                </a:cubicBezTo>
                <a:cubicBezTo>
                  <a:pt x="209" y="352"/>
                  <a:pt x="204" y="361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0" y="447"/>
                  <a:pt x="96" y="447"/>
                </a:cubicBezTo>
                <a:cubicBezTo>
                  <a:pt x="82" y="447"/>
                  <a:pt x="69" y="443"/>
                  <a:pt x="56" y="436"/>
                </a:cubicBezTo>
                <a:cubicBezTo>
                  <a:pt x="43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2" y="269"/>
                </a:lnTo>
                <a:cubicBezTo>
                  <a:pt x="68" y="203"/>
                  <a:pt x="77" y="170"/>
                  <a:pt x="77" y="170"/>
                </a:cubicBezTo>
                <a:cubicBezTo>
                  <a:pt x="77" y="169"/>
                  <a:pt x="65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8018280" y="279864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5"/>
                  <a:pt x="0" y="44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7" y="29"/>
                  <a:pt x="93" y="51"/>
                  <a:pt x="93" y="80"/>
                </a:cubicBezTo>
                <a:cubicBezTo>
                  <a:pt x="93" y="97"/>
                  <a:pt x="91" y="112"/>
                  <a:pt x="87" y="128"/>
                </a:cubicBezTo>
                <a:cubicBezTo>
                  <a:pt x="83" y="143"/>
                  <a:pt x="78" y="157"/>
                  <a:pt x="72" y="168"/>
                </a:cubicBezTo>
                <a:cubicBezTo>
                  <a:pt x="67" y="179"/>
                  <a:pt x="61" y="188"/>
                  <a:pt x="54" y="196"/>
                </a:cubicBezTo>
                <a:cubicBezTo>
                  <a:pt x="48" y="204"/>
                  <a:pt x="42" y="211"/>
                  <a:pt x="36" y="215"/>
                </a:cubicBezTo>
                <a:cubicBezTo>
                  <a:pt x="32" y="220"/>
                  <a:pt x="29" y="222"/>
                  <a:pt x="27" y="222"/>
                </a:cubicBezTo>
                <a:cubicBezTo>
                  <a:pt x="25" y="222"/>
                  <a:pt x="22" y="220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4" y="201"/>
                  <a:pt x="19" y="195"/>
                </a:cubicBezTo>
                <a:cubicBezTo>
                  <a:pt x="25" y="189"/>
                  <a:pt x="30" y="182"/>
                  <a:pt x="38" y="174"/>
                </a:cubicBezTo>
                <a:cubicBezTo>
                  <a:pt x="44" y="166"/>
                  <a:pt x="51" y="154"/>
                  <a:pt x="56" y="139"/>
                </a:cubicBezTo>
                <a:cubicBezTo>
                  <a:pt x="62" y="124"/>
                  <a:pt x="66" y="107"/>
                  <a:pt x="67" y="88"/>
                </a:cubicBezTo>
                <a:lnTo>
                  <a:pt x="67" y="80"/>
                </a:lnTo>
                <a:cubicBezTo>
                  <a:pt x="66" y="81"/>
                  <a:pt x="65" y="81"/>
                  <a:pt x="63" y="82"/>
                </a:cubicBezTo>
                <a:cubicBezTo>
                  <a:pt x="62" y="82"/>
                  <a:pt x="60" y="83"/>
                  <a:pt x="59" y="84"/>
                </a:cubicBezTo>
                <a:cubicBezTo>
                  <a:pt x="58" y="85"/>
                  <a:pt x="55" y="85"/>
                  <a:pt x="53" y="85"/>
                </a:cubicBezTo>
                <a:cubicBezTo>
                  <a:pt x="50" y="85"/>
                  <a:pt x="47" y="85"/>
                  <a:pt x="44" y="86"/>
                </a:cubicBezTo>
                <a:cubicBezTo>
                  <a:pt x="31" y="86"/>
                  <a:pt x="20" y="82"/>
                  <a:pt x="12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8074080" y="2662560"/>
            <a:ext cx="70920" cy="169920"/>
          </a:xfrm>
          <a:custGeom>
            <a:avLst/>
            <a:gdLst/>
            <a:ahLst/>
            <a:rect l="0" t="0" r="r" b="b"/>
            <a:pathLst>
              <a:path w="197" h="472">
                <a:moveTo>
                  <a:pt x="115" y="43"/>
                </a:moveTo>
                <a:cubicBezTo>
                  <a:pt x="115" y="32"/>
                  <a:pt x="119" y="22"/>
                  <a:pt x="128" y="13"/>
                </a:cubicBezTo>
                <a:cubicBezTo>
                  <a:pt x="137" y="5"/>
                  <a:pt x="147" y="1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5" y="14"/>
                  <a:pt x="188" y="21"/>
                  <a:pt x="189" y="29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6" y="68"/>
                  <a:pt x="155" y="72"/>
                  <a:pt x="144" y="73"/>
                </a:cubicBezTo>
                <a:cubicBezTo>
                  <a:pt x="137" y="73"/>
                  <a:pt x="131" y="71"/>
                  <a:pt x="124" y="66"/>
                </a:cubicBezTo>
                <a:cubicBezTo>
                  <a:pt x="118" y="61"/>
                  <a:pt x="115" y="53"/>
                  <a:pt x="115" y="43"/>
                </a:cubicBezTo>
                <a:moveTo>
                  <a:pt x="0" y="262"/>
                </a:moveTo>
                <a:cubicBezTo>
                  <a:pt x="0" y="258"/>
                  <a:pt x="2" y="251"/>
                  <a:pt x="6" y="240"/>
                </a:cubicBezTo>
                <a:cubicBezTo>
                  <a:pt x="10" y="229"/>
                  <a:pt x="17" y="218"/>
                  <a:pt x="24" y="204"/>
                </a:cubicBezTo>
                <a:cubicBezTo>
                  <a:pt x="31" y="191"/>
                  <a:pt x="41" y="180"/>
                  <a:pt x="54" y="169"/>
                </a:cubicBezTo>
                <a:cubicBezTo>
                  <a:pt x="68" y="158"/>
                  <a:pt x="82" y="153"/>
                  <a:pt x="96" y="153"/>
                </a:cubicBezTo>
                <a:cubicBezTo>
                  <a:pt x="115" y="153"/>
                  <a:pt x="130" y="159"/>
                  <a:pt x="142" y="169"/>
                </a:cubicBezTo>
                <a:cubicBezTo>
                  <a:pt x="154" y="180"/>
                  <a:pt x="160" y="195"/>
                  <a:pt x="161" y="213"/>
                </a:cubicBezTo>
                <a:cubicBezTo>
                  <a:pt x="161" y="221"/>
                  <a:pt x="158" y="234"/>
                  <a:pt x="151" y="252"/>
                </a:cubicBezTo>
                <a:cubicBezTo>
                  <a:pt x="145" y="270"/>
                  <a:pt x="135" y="295"/>
                  <a:pt x="123" y="326"/>
                </a:cubicBezTo>
                <a:cubicBezTo>
                  <a:pt x="111" y="356"/>
                  <a:pt x="101" y="384"/>
                  <a:pt x="94" y="406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40"/>
                  <a:pt x="94" y="446"/>
                  <a:pt x="102" y="446"/>
                </a:cubicBezTo>
                <a:cubicBezTo>
                  <a:pt x="106" y="446"/>
                  <a:pt x="111" y="445"/>
                  <a:pt x="115" y="444"/>
                </a:cubicBezTo>
                <a:cubicBezTo>
                  <a:pt x="120" y="442"/>
                  <a:pt x="125" y="439"/>
                  <a:pt x="131" y="434"/>
                </a:cubicBezTo>
                <a:cubicBezTo>
                  <a:pt x="138" y="429"/>
                  <a:pt x="144" y="420"/>
                  <a:pt x="150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69" y="362"/>
                  <a:pt x="170" y="358"/>
                  <a:pt x="171" y="357"/>
                </a:cubicBezTo>
                <a:cubicBezTo>
                  <a:pt x="172" y="356"/>
                  <a:pt x="176" y="356"/>
                  <a:pt x="183" y="356"/>
                </a:cubicBezTo>
                <a:cubicBezTo>
                  <a:pt x="193" y="356"/>
                  <a:pt x="197" y="358"/>
                  <a:pt x="197" y="364"/>
                </a:cubicBezTo>
                <a:cubicBezTo>
                  <a:pt x="197" y="367"/>
                  <a:pt x="195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8" y="466"/>
                  <a:pt x="114" y="472"/>
                  <a:pt x="99" y="472"/>
                </a:cubicBezTo>
                <a:cubicBezTo>
                  <a:pt x="84" y="472"/>
                  <a:pt x="70" y="467"/>
                  <a:pt x="57" y="457"/>
                </a:cubicBezTo>
                <a:cubicBezTo>
                  <a:pt x="45" y="447"/>
                  <a:pt x="38" y="432"/>
                  <a:pt x="38" y="412"/>
                </a:cubicBezTo>
                <a:cubicBezTo>
                  <a:pt x="38" y="404"/>
                  <a:pt x="39" y="397"/>
                  <a:pt x="41" y="390"/>
                </a:cubicBezTo>
                <a:cubicBezTo>
                  <a:pt x="44" y="383"/>
                  <a:pt x="54" y="355"/>
                  <a:pt x="71" y="309"/>
                </a:cubicBezTo>
                <a:cubicBezTo>
                  <a:pt x="89" y="262"/>
                  <a:pt x="99" y="233"/>
                  <a:pt x="102" y="224"/>
                </a:cubicBezTo>
                <a:cubicBezTo>
                  <a:pt x="105" y="215"/>
                  <a:pt x="107" y="206"/>
                  <a:pt x="107" y="197"/>
                </a:cubicBezTo>
                <a:cubicBezTo>
                  <a:pt x="107" y="186"/>
                  <a:pt x="103" y="180"/>
                  <a:pt x="95" y="180"/>
                </a:cubicBezTo>
                <a:lnTo>
                  <a:pt x="94" y="180"/>
                </a:lnTo>
                <a:cubicBezTo>
                  <a:pt x="80" y="180"/>
                  <a:pt x="67" y="188"/>
                  <a:pt x="55" y="203"/>
                </a:cubicBezTo>
                <a:cubicBezTo>
                  <a:pt x="44" y="218"/>
                  <a:pt x="35" y="238"/>
                  <a:pt x="29" y="262"/>
                </a:cubicBezTo>
                <a:cubicBezTo>
                  <a:pt x="28" y="262"/>
                  <a:pt x="28" y="263"/>
                  <a:pt x="27" y="264"/>
                </a:cubicBezTo>
                <a:cubicBezTo>
                  <a:pt x="27" y="265"/>
                  <a:pt x="26" y="266"/>
                  <a:pt x="26" y="266"/>
                </a:cubicBezTo>
                <a:cubicBezTo>
                  <a:pt x="26" y="267"/>
                  <a:pt x="26" y="267"/>
                  <a:pt x="25" y="267"/>
                </a:cubicBezTo>
                <a:cubicBezTo>
                  <a:pt x="24" y="268"/>
                  <a:pt x="23" y="268"/>
                  <a:pt x="23" y="268"/>
                </a:cubicBezTo>
                <a:cubicBezTo>
                  <a:pt x="23" y="268"/>
                  <a:pt x="22" y="268"/>
                  <a:pt x="20" y="268"/>
                </a:cubicBezTo>
                <a:cubicBezTo>
                  <a:pt x="19" y="268"/>
                  <a:pt x="17" y="268"/>
                  <a:pt x="15" y="268"/>
                </a:cubicBezTo>
                <a:lnTo>
                  <a:pt x="4" y="268"/>
                </a:lnTo>
                <a:cubicBezTo>
                  <a:pt x="1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1085760" y="3724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341000" y="1857600"/>
            <a:ext cx="21344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最終的な更新式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1085760" y="4162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341000" y="3591360"/>
            <a:ext cx="7315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学習率の微調整をしなくても安定した学習が得やすい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341000" y="4029480"/>
            <a:ext cx="8535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ラディカルな調整をせずとも広く使えるデフォルトとして普及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914400" y="772200"/>
            <a:ext cx="152532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CNN 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2439000" y="801000"/>
            <a:ext cx="304884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での報告例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341000" y="1843560"/>
            <a:ext cx="23727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Momentum SGD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3713040" y="1857600"/>
            <a:ext cx="7315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に丁寧な学習率調整を施すと最終精度で優れるケース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341000" y="230544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がある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341000" y="2743560"/>
            <a:ext cx="8535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⾃動調整系と⼿動チューニングのトレードオフを理解する必要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914400" y="772200"/>
            <a:ext cx="186228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 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2775960" y="801000"/>
            <a:ext cx="304884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系の改善案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341000" y="1857600"/>
            <a:ext cx="5182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極端な更新幅を抑える下限を導⼊する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6513480" y="1843560"/>
            <a:ext cx="15307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AdaBound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341000" y="2305440"/>
            <a:ext cx="5792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初期モーメント推定の不安定さを補正する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7107840" y="2291040"/>
            <a:ext cx="10962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RAdam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108576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1341000" y="2743560"/>
            <a:ext cx="67064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学習初期のウォームアップで性能向上するケース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1341000" y="3191400"/>
            <a:ext cx="3658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正則化を更新式に統合する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4998600" y="3177000"/>
            <a:ext cx="11696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AdamW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6167520" y="3191400"/>
            <a:ext cx="1220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（勾配に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7497360" y="337032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6"/>
                  <a:pt x="605" y="12"/>
                  <a:pt x="605" y="21"/>
                </a:cubicBezTo>
                <a:cubicBezTo>
                  <a:pt x="605" y="29"/>
                  <a:pt x="600" y="36"/>
                  <a:pt x="590" y="41"/>
                </a:cubicBezTo>
                <a:lnTo>
                  <a:pt x="14" y="41"/>
                </a:lnTo>
                <a:cubicBezTo>
                  <a:pt x="5" y="36"/>
                  <a:pt x="0" y="30"/>
                  <a:pt x="0" y="21"/>
                </a:cubicBezTo>
                <a:cubicBezTo>
                  <a:pt x="0" y="12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761600" y="3219480"/>
            <a:ext cx="181800" cy="252000"/>
          </a:xfrm>
          <a:custGeom>
            <a:avLst/>
            <a:gdLst/>
            <a:ahLst/>
            <a:rect l="0" t="0" r="r" b="b"/>
            <a:pathLst>
              <a:path w="505" h="700">
                <a:moveTo>
                  <a:pt x="118" y="20"/>
                </a:moveTo>
                <a:cubicBezTo>
                  <a:pt x="118" y="12"/>
                  <a:pt x="123" y="5"/>
                  <a:pt x="134" y="0"/>
                </a:cubicBezTo>
                <a:lnTo>
                  <a:pt x="153" y="0"/>
                </a:lnTo>
                <a:cubicBezTo>
                  <a:pt x="213" y="1"/>
                  <a:pt x="250" y="18"/>
                  <a:pt x="266" y="49"/>
                </a:cubicBezTo>
                <a:cubicBezTo>
                  <a:pt x="270" y="59"/>
                  <a:pt x="289" y="111"/>
                  <a:pt x="322" y="205"/>
                </a:cubicBezTo>
                <a:cubicBezTo>
                  <a:pt x="356" y="300"/>
                  <a:pt x="390" y="392"/>
                  <a:pt x="424" y="482"/>
                </a:cubicBezTo>
                <a:cubicBezTo>
                  <a:pt x="457" y="572"/>
                  <a:pt x="473" y="619"/>
                  <a:pt x="473" y="621"/>
                </a:cubicBezTo>
                <a:cubicBezTo>
                  <a:pt x="478" y="635"/>
                  <a:pt x="482" y="645"/>
                  <a:pt x="486" y="654"/>
                </a:cubicBezTo>
                <a:cubicBezTo>
                  <a:pt x="490" y="663"/>
                  <a:pt x="493" y="669"/>
                  <a:pt x="495" y="673"/>
                </a:cubicBezTo>
                <a:cubicBezTo>
                  <a:pt x="497" y="677"/>
                  <a:pt x="498" y="680"/>
                  <a:pt x="500" y="682"/>
                </a:cubicBezTo>
                <a:cubicBezTo>
                  <a:pt x="501" y="684"/>
                  <a:pt x="502" y="685"/>
                  <a:pt x="504" y="686"/>
                </a:cubicBezTo>
                <a:cubicBezTo>
                  <a:pt x="505" y="686"/>
                  <a:pt x="505" y="688"/>
                  <a:pt x="505" y="690"/>
                </a:cubicBezTo>
                <a:cubicBezTo>
                  <a:pt x="504" y="692"/>
                  <a:pt x="502" y="695"/>
                  <a:pt x="499" y="699"/>
                </a:cubicBezTo>
                <a:lnTo>
                  <a:pt x="431" y="699"/>
                </a:lnTo>
                <a:cubicBezTo>
                  <a:pt x="415" y="689"/>
                  <a:pt x="404" y="680"/>
                  <a:pt x="400" y="670"/>
                </a:cubicBezTo>
                <a:cubicBezTo>
                  <a:pt x="395" y="660"/>
                  <a:pt x="378" y="616"/>
                  <a:pt x="348" y="537"/>
                </a:cubicBezTo>
                <a:lnTo>
                  <a:pt x="304" y="412"/>
                </a:lnTo>
                <a:lnTo>
                  <a:pt x="290" y="427"/>
                </a:lnTo>
                <a:cubicBezTo>
                  <a:pt x="281" y="438"/>
                  <a:pt x="266" y="456"/>
                  <a:pt x="243" y="482"/>
                </a:cubicBezTo>
                <a:cubicBezTo>
                  <a:pt x="221" y="508"/>
                  <a:pt x="202" y="530"/>
                  <a:pt x="187" y="548"/>
                </a:cubicBezTo>
                <a:cubicBezTo>
                  <a:pt x="170" y="567"/>
                  <a:pt x="150" y="591"/>
                  <a:pt x="125" y="619"/>
                </a:cubicBezTo>
                <a:cubicBezTo>
                  <a:pt x="92" y="659"/>
                  <a:pt x="71" y="682"/>
                  <a:pt x="63" y="689"/>
                </a:cubicBezTo>
                <a:cubicBezTo>
                  <a:pt x="55" y="695"/>
                  <a:pt x="46" y="699"/>
                  <a:pt x="35" y="700"/>
                </a:cubicBezTo>
                <a:cubicBezTo>
                  <a:pt x="12" y="700"/>
                  <a:pt x="0" y="689"/>
                  <a:pt x="0" y="668"/>
                </a:cubicBezTo>
                <a:cubicBezTo>
                  <a:pt x="0" y="657"/>
                  <a:pt x="4" y="646"/>
                  <a:pt x="14" y="636"/>
                </a:cubicBezTo>
                <a:cubicBezTo>
                  <a:pt x="23" y="626"/>
                  <a:pt x="68" y="582"/>
                  <a:pt x="150" y="503"/>
                </a:cubicBezTo>
                <a:cubicBezTo>
                  <a:pt x="170" y="482"/>
                  <a:pt x="192" y="461"/>
                  <a:pt x="217" y="437"/>
                </a:cubicBezTo>
                <a:cubicBezTo>
                  <a:pt x="241" y="413"/>
                  <a:pt x="259" y="396"/>
                  <a:pt x="271" y="384"/>
                </a:cubicBezTo>
                <a:lnTo>
                  <a:pt x="288" y="368"/>
                </a:lnTo>
                <a:cubicBezTo>
                  <a:pt x="288" y="367"/>
                  <a:pt x="271" y="321"/>
                  <a:pt x="238" y="229"/>
                </a:cubicBezTo>
                <a:cubicBezTo>
                  <a:pt x="205" y="137"/>
                  <a:pt x="188" y="88"/>
                  <a:pt x="185" y="81"/>
                </a:cubicBezTo>
                <a:cubicBezTo>
                  <a:pt x="172" y="51"/>
                  <a:pt x="155" y="36"/>
                  <a:pt x="134" y="36"/>
                </a:cubicBezTo>
                <a:cubicBezTo>
                  <a:pt x="123" y="36"/>
                  <a:pt x="118" y="31"/>
                  <a:pt x="118" y="2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7961400" y="330840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3" y="0"/>
                </a:moveTo>
                <a:cubicBezTo>
                  <a:pt x="601" y="2"/>
                  <a:pt x="634" y="3"/>
                  <a:pt x="691" y="3"/>
                </a:cubicBezTo>
                <a:cubicBezTo>
                  <a:pt x="741" y="3"/>
                  <a:pt x="767" y="2"/>
                  <a:pt x="769" y="0"/>
                </a:cubicBezTo>
                <a:lnTo>
                  <a:pt x="773" y="0"/>
                </a:lnTo>
                <a:lnTo>
                  <a:pt x="773" y="61"/>
                </a:lnTo>
                <a:lnTo>
                  <a:pt x="710" y="61"/>
                </a:lnTo>
                <a:lnTo>
                  <a:pt x="563" y="430"/>
                </a:lnTo>
                <a:cubicBezTo>
                  <a:pt x="562" y="430"/>
                  <a:pt x="561" y="431"/>
                  <a:pt x="560" y="433"/>
                </a:cubicBezTo>
                <a:cubicBezTo>
                  <a:pt x="558" y="434"/>
                  <a:pt x="557" y="435"/>
                  <a:pt x="556" y="437"/>
                </a:cubicBezTo>
                <a:cubicBezTo>
                  <a:pt x="554" y="438"/>
                  <a:pt x="554" y="439"/>
                  <a:pt x="554" y="439"/>
                </a:cubicBezTo>
                <a:cubicBezTo>
                  <a:pt x="554" y="439"/>
                  <a:pt x="553" y="439"/>
                  <a:pt x="551" y="441"/>
                </a:cubicBezTo>
                <a:cubicBezTo>
                  <a:pt x="549" y="442"/>
                  <a:pt x="548" y="443"/>
                  <a:pt x="549" y="443"/>
                </a:cubicBezTo>
                <a:cubicBezTo>
                  <a:pt x="549" y="443"/>
                  <a:pt x="548" y="443"/>
                  <a:pt x="545" y="444"/>
                </a:cubicBezTo>
                <a:cubicBezTo>
                  <a:pt x="541" y="444"/>
                  <a:pt x="540" y="444"/>
                  <a:pt x="541" y="444"/>
                </a:cubicBezTo>
                <a:cubicBezTo>
                  <a:pt x="541" y="443"/>
                  <a:pt x="540" y="443"/>
                  <a:pt x="537" y="445"/>
                </a:cubicBezTo>
                <a:cubicBezTo>
                  <a:pt x="534" y="446"/>
                  <a:pt x="532" y="446"/>
                  <a:pt x="531" y="445"/>
                </a:cubicBezTo>
                <a:cubicBezTo>
                  <a:pt x="530" y="443"/>
                  <a:pt x="528" y="443"/>
                  <a:pt x="523" y="445"/>
                </a:cubicBezTo>
                <a:lnTo>
                  <a:pt x="512" y="445"/>
                </a:lnTo>
                <a:cubicBezTo>
                  <a:pt x="501" y="445"/>
                  <a:pt x="493" y="441"/>
                  <a:pt x="488" y="435"/>
                </a:cubicBezTo>
                <a:cubicBezTo>
                  <a:pt x="484" y="428"/>
                  <a:pt x="474" y="407"/>
                  <a:pt x="461" y="371"/>
                </a:cubicBezTo>
                <a:cubicBezTo>
                  <a:pt x="450" y="344"/>
                  <a:pt x="441" y="322"/>
                  <a:pt x="434" y="304"/>
                </a:cubicBezTo>
                <a:lnTo>
                  <a:pt x="386" y="185"/>
                </a:lnTo>
                <a:lnTo>
                  <a:pt x="339" y="304"/>
                </a:lnTo>
                <a:cubicBezTo>
                  <a:pt x="332" y="321"/>
                  <a:pt x="324" y="343"/>
                  <a:pt x="313" y="369"/>
                </a:cubicBezTo>
                <a:cubicBezTo>
                  <a:pt x="299" y="406"/>
                  <a:pt x="290" y="427"/>
                  <a:pt x="285" y="434"/>
                </a:cubicBezTo>
                <a:cubicBezTo>
                  <a:pt x="281" y="440"/>
                  <a:pt x="273" y="444"/>
                  <a:pt x="262" y="445"/>
                </a:cubicBezTo>
                <a:lnTo>
                  <a:pt x="250" y="445"/>
                </a:lnTo>
                <a:cubicBezTo>
                  <a:pt x="238" y="445"/>
                  <a:pt x="230" y="444"/>
                  <a:pt x="226" y="443"/>
                </a:cubicBezTo>
                <a:cubicBezTo>
                  <a:pt x="222" y="441"/>
                  <a:pt x="217" y="437"/>
                  <a:pt x="211" y="430"/>
                </a:cubicBezTo>
                <a:lnTo>
                  <a:pt x="65" y="61"/>
                </a:lnTo>
                <a:lnTo>
                  <a:pt x="0" y="61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3" y="3"/>
                  <a:pt x="114" y="3"/>
                </a:cubicBezTo>
                <a:cubicBezTo>
                  <a:pt x="182" y="3"/>
                  <a:pt x="222" y="2"/>
                  <a:pt x="234" y="0"/>
                </a:cubicBezTo>
                <a:lnTo>
                  <a:pt x="243" y="0"/>
                </a:lnTo>
                <a:lnTo>
                  <a:pt x="243" y="61"/>
                </a:lnTo>
                <a:lnTo>
                  <a:pt x="195" y="61"/>
                </a:lnTo>
                <a:lnTo>
                  <a:pt x="282" y="277"/>
                </a:lnTo>
                <a:lnTo>
                  <a:pt x="354" y="101"/>
                </a:lnTo>
                <a:lnTo>
                  <a:pt x="338" y="61"/>
                </a:lnTo>
                <a:lnTo>
                  <a:pt x="275" y="61"/>
                </a:lnTo>
                <a:lnTo>
                  <a:pt x="275" y="0"/>
                </a:lnTo>
                <a:lnTo>
                  <a:pt x="282" y="0"/>
                </a:lnTo>
                <a:cubicBezTo>
                  <a:pt x="290" y="2"/>
                  <a:pt x="322" y="3"/>
                  <a:pt x="378" y="3"/>
                </a:cubicBezTo>
                <a:cubicBezTo>
                  <a:pt x="445" y="3"/>
                  <a:pt x="483" y="2"/>
                  <a:pt x="493" y="0"/>
                </a:cubicBezTo>
                <a:lnTo>
                  <a:pt x="501" y="0"/>
                </a:lnTo>
                <a:lnTo>
                  <a:pt x="501" y="61"/>
                </a:lnTo>
                <a:lnTo>
                  <a:pt x="476" y="61"/>
                </a:lnTo>
                <a:cubicBezTo>
                  <a:pt x="460" y="61"/>
                  <a:pt x="452" y="62"/>
                  <a:pt x="452" y="63"/>
                </a:cubicBezTo>
                <a:cubicBezTo>
                  <a:pt x="452" y="66"/>
                  <a:pt x="468" y="106"/>
                  <a:pt x="499" y="183"/>
                </a:cubicBezTo>
                <a:cubicBezTo>
                  <a:pt x="530" y="260"/>
                  <a:pt x="546" y="299"/>
                  <a:pt x="547" y="299"/>
                </a:cubicBezTo>
                <a:lnTo>
                  <a:pt x="643" y="61"/>
                </a:lnTo>
                <a:lnTo>
                  <a:pt x="586" y="61"/>
                </a:lnTo>
                <a:lnTo>
                  <a:pt x="586" y="0"/>
                </a:lnTo>
                <a:lnTo>
                  <a:pt x="593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7386840" y="317700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8253000" y="317700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8337600" y="3191400"/>
            <a:ext cx="1220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を加算）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914400" y="801000"/>
            <a:ext cx="670644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学習率スケジューリング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1341000" y="1843560"/>
            <a:ext cx="8874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2227680" y="1857600"/>
            <a:ext cx="8535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でもスケジューラを組み合わせると性能が向上する場合が多い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1341000" y="2305440"/>
            <a:ext cx="8230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コサイン減衰やステップ状の減衰などは依然有効な設計要素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914400" y="772200"/>
            <a:ext cx="136692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SAM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2280600" y="801000"/>
            <a:ext cx="61020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（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2890080" y="772200"/>
            <a:ext cx="518220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Sharpness-Aware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914400" y="1658160"/>
            <a:ext cx="371124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Minimization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4624920" y="1686600"/>
            <a:ext cx="61020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）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108576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1341000" y="2743560"/>
            <a:ext cx="7315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平坦な極⼩点を探索し、汎化性能を⾼めることを狙う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4105080" y="3862440"/>
            <a:ext cx="283320" cy="158040"/>
          </a:xfrm>
          <a:custGeom>
            <a:avLst/>
            <a:gdLst/>
            <a:ahLst/>
            <a:rect l="0" t="0" r="r" b="b"/>
            <a:pathLst>
              <a:path w="787" h="439">
                <a:moveTo>
                  <a:pt x="16" y="394"/>
                </a:moveTo>
                <a:lnTo>
                  <a:pt x="30" y="394"/>
                </a:lnTo>
                <a:cubicBezTo>
                  <a:pt x="55" y="394"/>
                  <a:pt x="71" y="389"/>
                  <a:pt x="76" y="380"/>
                </a:cubicBezTo>
                <a:lnTo>
                  <a:pt x="76" y="372"/>
                </a:lnTo>
                <a:cubicBezTo>
                  <a:pt x="76" y="366"/>
                  <a:pt x="76" y="358"/>
                  <a:pt x="76" y="349"/>
                </a:cubicBezTo>
                <a:cubicBezTo>
                  <a:pt x="76" y="340"/>
                  <a:pt x="76" y="330"/>
                  <a:pt x="76" y="318"/>
                </a:cubicBezTo>
                <a:cubicBezTo>
                  <a:pt x="76" y="307"/>
                  <a:pt x="76" y="294"/>
                  <a:pt x="77" y="280"/>
                </a:cubicBezTo>
                <a:cubicBezTo>
                  <a:pt x="78" y="265"/>
                  <a:pt x="78" y="251"/>
                  <a:pt x="77" y="238"/>
                </a:cubicBezTo>
                <a:cubicBezTo>
                  <a:pt x="77" y="218"/>
                  <a:pt x="77" y="196"/>
                  <a:pt x="77" y="173"/>
                </a:cubicBezTo>
                <a:cubicBezTo>
                  <a:pt x="77" y="150"/>
                  <a:pt x="77" y="130"/>
                  <a:pt x="76" y="114"/>
                </a:cubicBezTo>
                <a:lnTo>
                  <a:pt x="76" y="92"/>
                </a:lnTo>
                <a:cubicBezTo>
                  <a:pt x="74" y="79"/>
                  <a:pt x="69" y="71"/>
                  <a:pt x="62" y="67"/>
                </a:cubicBezTo>
                <a:cubicBezTo>
                  <a:pt x="55" y="63"/>
                  <a:pt x="40" y="60"/>
                  <a:pt x="18" y="58"/>
                </a:cubicBezTo>
                <a:lnTo>
                  <a:pt x="0" y="58"/>
                </a:lnTo>
                <a:lnTo>
                  <a:pt x="0" y="35"/>
                </a:lnTo>
                <a:cubicBezTo>
                  <a:pt x="0" y="20"/>
                  <a:pt x="0" y="12"/>
                  <a:pt x="2" y="12"/>
                </a:cubicBezTo>
                <a:lnTo>
                  <a:pt x="12" y="11"/>
                </a:lnTo>
                <a:cubicBezTo>
                  <a:pt x="18" y="11"/>
                  <a:pt x="28" y="10"/>
                  <a:pt x="39" y="9"/>
                </a:cubicBezTo>
                <a:cubicBezTo>
                  <a:pt x="51" y="9"/>
                  <a:pt x="64" y="8"/>
                  <a:pt x="76" y="7"/>
                </a:cubicBezTo>
                <a:cubicBezTo>
                  <a:pt x="87" y="7"/>
                  <a:pt x="99" y="6"/>
                  <a:pt x="112" y="5"/>
                </a:cubicBezTo>
                <a:cubicBezTo>
                  <a:pt x="124" y="5"/>
                  <a:pt x="134" y="4"/>
                  <a:pt x="140" y="1"/>
                </a:cubicBezTo>
                <a:cubicBezTo>
                  <a:pt x="147" y="0"/>
                  <a:pt x="151" y="0"/>
                  <a:pt x="151" y="0"/>
                </a:cubicBezTo>
                <a:lnTo>
                  <a:pt x="154" y="0"/>
                </a:lnTo>
                <a:lnTo>
                  <a:pt x="154" y="41"/>
                </a:lnTo>
                <a:cubicBezTo>
                  <a:pt x="154" y="66"/>
                  <a:pt x="155" y="79"/>
                  <a:pt x="155" y="79"/>
                </a:cubicBezTo>
                <a:cubicBezTo>
                  <a:pt x="156" y="79"/>
                  <a:pt x="158" y="77"/>
                  <a:pt x="160" y="74"/>
                </a:cubicBezTo>
                <a:cubicBezTo>
                  <a:pt x="163" y="70"/>
                  <a:pt x="167" y="65"/>
                  <a:pt x="172" y="59"/>
                </a:cubicBezTo>
                <a:cubicBezTo>
                  <a:pt x="177" y="52"/>
                  <a:pt x="184" y="46"/>
                  <a:pt x="191" y="41"/>
                </a:cubicBezTo>
                <a:cubicBezTo>
                  <a:pt x="198" y="36"/>
                  <a:pt x="208" y="29"/>
                  <a:pt x="220" y="22"/>
                </a:cubicBezTo>
                <a:cubicBezTo>
                  <a:pt x="232" y="15"/>
                  <a:pt x="244" y="10"/>
                  <a:pt x="257" y="6"/>
                </a:cubicBezTo>
                <a:cubicBezTo>
                  <a:pt x="270" y="3"/>
                  <a:pt x="287" y="0"/>
                  <a:pt x="308" y="0"/>
                </a:cubicBezTo>
                <a:cubicBezTo>
                  <a:pt x="318" y="0"/>
                  <a:pt x="327" y="1"/>
                  <a:pt x="336" y="3"/>
                </a:cubicBezTo>
                <a:cubicBezTo>
                  <a:pt x="344" y="5"/>
                  <a:pt x="352" y="7"/>
                  <a:pt x="358" y="9"/>
                </a:cubicBezTo>
                <a:cubicBezTo>
                  <a:pt x="365" y="12"/>
                  <a:pt x="371" y="15"/>
                  <a:pt x="377" y="17"/>
                </a:cubicBezTo>
                <a:cubicBezTo>
                  <a:pt x="383" y="20"/>
                  <a:pt x="388" y="23"/>
                  <a:pt x="392" y="26"/>
                </a:cubicBezTo>
                <a:cubicBezTo>
                  <a:pt x="396" y="29"/>
                  <a:pt x="400" y="33"/>
                  <a:pt x="403" y="37"/>
                </a:cubicBezTo>
                <a:cubicBezTo>
                  <a:pt x="406" y="41"/>
                  <a:pt x="409" y="45"/>
                  <a:pt x="412" y="48"/>
                </a:cubicBezTo>
                <a:cubicBezTo>
                  <a:pt x="414" y="51"/>
                  <a:pt x="417" y="55"/>
                  <a:pt x="419" y="59"/>
                </a:cubicBezTo>
                <a:cubicBezTo>
                  <a:pt x="421" y="63"/>
                  <a:pt x="422" y="66"/>
                  <a:pt x="423" y="69"/>
                </a:cubicBezTo>
                <a:cubicBezTo>
                  <a:pt x="423" y="71"/>
                  <a:pt x="424" y="74"/>
                  <a:pt x="426" y="77"/>
                </a:cubicBezTo>
                <a:lnTo>
                  <a:pt x="428" y="82"/>
                </a:lnTo>
                <a:lnTo>
                  <a:pt x="431" y="78"/>
                </a:lnTo>
                <a:cubicBezTo>
                  <a:pt x="433" y="75"/>
                  <a:pt x="435" y="72"/>
                  <a:pt x="437" y="70"/>
                </a:cubicBezTo>
                <a:cubicBezTo>
                  <a:pt x="438" y="67"/>
                  <a:pt x="441" y="63"/>
                  <a:pt x="445" y="59"/>
                </a:cubicBezTo>
                <a:cubicBezTo>
                  <a:pt x="449" y="54"/>
                  <a:pt x="454" y="50"/>
                  <a:pt x="458" y="46"/>
                </a:cubicBezTo>
                <a:cubicBezTo>
                  <a:pt x="463" y="42"/>
                  <a:pt x="468" y="38"/>
                  <a:pt x="473" y="33"/>
                </a:cubicBezTo>
                <a:cubicBezTo>
                  <a:pt x="478" y="28"/>
                  <a:pt x="485" y="25"/>
                  <a:pt x="493" y="21"/>
                </a:cubicBezTo>
                <a:cubicBezTo>
                  <a:pt x="501" y="18"/>
                  <a:pt x="508" y="15"/>
                  <a:pt x="516" y="11"/>
                </a:cubicBezTo>
                <a:cubicBezTo>
                  <a:pt x="523" y="8"/>
                  <a:pt x="532" y="6"/>
                  <a:pt x="541" y="4"/>
                </a:cubicBezTo>
                <a:cubicBezTo>
                  <a:pt x="551" y="3"/>
                  <a:pt x="562" y="1"/>
                  <a:pt x="572" y="0"/>
                </a:cubicBezTo>
                <a:cubicBezTo>
                  <a:pt x="655" y="0"/>
                  <a:pt x="701" y="39"/>
                  <a:pt x="708" y="113"/>
                </a:cubicBezTo>
                <a:cubicBezTo>
                  <a:pt x="709" y="118"/>
                  <a:pt x="709" y="164"/>
                  <a:pt x="709" y="251"/>
                </a:cubicBezTo>
                <a:lnTo>
                  <a:pt x="709" y="336"/>
                </a:lnTo>
                <a:cubicBezTo>
                  <a:pt x="709" y="361"/>
                  <a:pt x="710" y="376"/>
                  <a:pt x="711" y="381"/>
                </a:cubicBezTo>
                <a:cubicBezTo>
                  <a:pt x="712" y="385"/>
                  <a:pt x="716" y="389"/>
                  <a:pt x="722" y="391"/>
                </a:cubicBezTo>
                <a:cubicBezTo>
                  <a:pt x="736" y="393"/>
                  <a:pt x="752" y="394"/>
                  <a:pt x="770" y="394"/>
                </a:cubicBezTo>
                <a:lnTo>
                  <a:pt x="787" y="394"/>
                </a:lnTo>
                <a:lnTo>
                  <a:pt x="787" y="439"/>
                </a:lnTo>
                <a:lnTo>
                  <a:pt x="778" y="439"/>
                </a:lnTo>
                <a:lnTo>
                  <a:pt x="755" y="438"/>
                </a:lnTo>
                <a:cubicBezTo>
                  <a:pt x="740" y="437"/>
                  <a:pt x="723" y="437"/>
                  <a:pt x="705" y="437"/>
                </a:cubicBezTo>
                <a:cubicBezTo>
                  <a:pt x="687" y="437"/>
                  <a:pt x="675" y="437"/>
                  <a:pt x="667" y="436"/>
                </a:cubicBezTo>
                <a:cubicBezTo>
                  <a:pt x="599" y="436"/>
                  <a:pt x="562" y="437"/>
                  <a:pt x="556" y="439"/>
                </a:cubicBezTo>
                <a:lnTo>
                  <a:pt x="548" y="439"/>
                </a:lnTo>
                <a:lnTo>
                  <a:pt x="548" y="394"/>
                </a:lnTo>
                <a:lnTo>
                  <a:pt x="564" y="394"/>
                </a:lnTo>
                <a:cubicBezTo>
                  <a:pt x="605" y="394"/>
                  <a:pt x="625" y="388"/>
                  <a:pt x="625" y="378"/>
                </a:cubicBezTo>
                <a:cubicBezTo>
                  <a:pt x="625" y="376"/>
                  <a:pt x="626" y="331"/>
                  <a:pt x="626" y="241"/>
                </a:cubicBezTo>
                <a:cubicBezTo>
                  <a:pt x="625" y="152"/>
                  <a:pt x="624" y="105"/>
                  <a:pt x="624" y="99"/>
                </a:cubicBezTo>
                <a:cubicBezTo>
                  <a:pt x="620" y="81"/>
                  <a:pt x="613" y="67"/>
                  <a:pt x="604" y="58"/>
                </a:cubicBezTo>
                <a:cubicBezTo>
                  <a:pt x="595" y="49"/>
                  <a:pt x="587" y="43"/>
                  <a:pt x="580" y="41"/>
                </a:cubicBezTo>
                <a:cubicBezTo>
                  <a:pt x="574" y="39"/>
                  <a:pt x="565" y="38"/>
                  <a:pt x="554" y="39"/>
                </a:cubicBezTo>
                <a:cubicBezTo>
                  <a:pt x="525" y="39"/>
                  <a:pt x="499" y="50"/>
                  <a:pt x="476" y="73"/>
                </a:cubicBezTo>
                <a:cubicBezTo>
                  <a:pt x="458" y="91"/>
                  <a:pt x="447" y="109"/>
                  <a:pt x="442" y="127"/>
                </a:cubicBezTo>
                <a:cubicBezTo>
                  <a:pt x="438" y="146"/>
                  <a:pt x="435" y="173"/>
                  <a:pt x="435" y="209"/>
                </a:cubicBezTo>
                <a:lnTo>
                  <a:pt x="435" y="273"/>
                </a:lnTo>
                <a:lnTo>
                  <a:pt x="435" y="332"/>
                </a:lnTo>
                <a:cubicBezTo>
                  <a:pt x="435" y="352"/>
                  <a:pt x="435" y="365"/>
                  <a:pt x="436" y="372"/>
                </a:cubicBezTo>
                <a:cubicBezTo>
                  <a:pt x="436" y="378"/>
                  <a:pt x="437" y="383"/>
                  <a:pt x="438" y="385"/>
                </a:cubicBezTo>
                <a:cubicBezTo>
                  <a:pt x="440" y="387"/>
                  <a:pt x="443" y="389"/>
                  <a:pt x="447" y="391"/>
                </a:cubicBezTo>
                <a:cubicBezTo>
                  <a:pt x="461" y="393"/>
                  <a:pt x="477" y="394"/>
                  <a:pt x="496" y="394"/>
                </a:cubicBezTo>
                <a:lnTo>
                  <a:pt x="512" y="394"/>
                </a:lnTo>
                <a:lnTo>
                  <a:pt x="512" y="439"/>
                </a:lnTo>
                <a:lnTo>
                  <a:pt x="504" y="439"/>
                </a:lnTo>
                <a:lnTo>
                  <a:pt x="480" y="438"/>
                </a:lnTo>
                <a:cubicBezTo>
                  <a:pt x="465" y="437"/>
                  <a:pt x="448" y="437"/>
                  <a:pt x="431" y="437"/>
                </a:cubicBezTo>
                <a:cubicBezTo>
                  <a:pt x="413" y="437"/>
                  <a:pt x="400" y="437"/>
                  <a:pt x="393" y="436"/>
                </a:cubicBezTo>
                <a:cubicBezTo>
                  <a:pt x="325" y="436"/>
                  <a:pt x="288" y="437"/>
                  <a:pt x="282" y="439"/>
                </a:cubicBezTo>
                <a:lnTo>
                  <a:pt x="274" y="439"/>
                </a:lnTo>
                <a:lnTo>
                  <a:pt x="274" y="394"/>
                </a:lnTo>
                <a:lnTo>
                  <a:pt x="290" y="394"/>
                </a:lnTo>
                <a:cubicBezTo>
                  <a:pt x="330" y="394"/>
                  <a:pt x="350" y="388"/>
                  <a:pt x="350" y="378"/>
                </a:cubicBezTo>
                <a:cubicBezTo>
                  <a:pt x="351" y="376"/>
                  <a:pt x="351" y="331"/>
                  <a:pt x="351" y="241"/>
                </a:cubicBezTo>
                <a:cubicBezTo>
                  <a:pt x="351" y="152"/>
                  <a:pt x="350" y="105"/>
                  <a:pt x="349" y="99"/>
                </a:cubicBezTo>
                <a:cubicBezTo>
                  <a:pt x="345" y="81"/>
                  <a:pt x="339" y="67"/>
                  <a:pt x="330" y="58"/>
                </a:cubicBezTo>
                <a:cubicBezTo>
                  <a:pt x="320" y="49"/>
                  <a:pt x="312" y="43"/>
                  <a:pt x="306" y="41"/>
                </a:cubicBezTo>
                <a:cubicBezTo>
                  <a:pt x="299" y="39"/>
                  <a:pt x="291" y="38"/>
                  <a:pt x="280" y="39"/>
                </a:cubicBezTo>
                <a:cubicBezTo>
                  <a:pt x="250" y="39"/>
                  <a:pt x="224" y="50"/>
                  <a:pt x="202" y="73"/>
                </a:cubicBezTo>
                <a:cubicBezTo>
                  <a:pt x="184" y="91"/>
                  <a:pt x="173" y="109"/>
                  <a:pt x="168" y="127"/>
                </a:cubicBezTo>
                <a:cubicBezTo>
                  <a:pt x="164" y="146"/>
                  <a:pt x="161" y="173"/>
                  <a:pt x="160" y="209"/>
                </a:cubicBezTo>
                <a:lnTo>
                  <a:pt x="160" y="273"/>
                </a:lnTo>
                <a:lnTo>
                  <a:pt x="160" y="332"/>
                </a:lnTo>
                <a:cubicBezTo>
                  <a:pt x="160" y="352"/>
                  <a:pt x="161" y="365"/>
                  <a:pt x="161" y="372"/>
                </a:cubicBezTo>
                <a:cubicBezTo>
                  <a:pt x="162" y="378"/>
                  <a:pt x="163" y="383"/>
                  <a:pt x="164" y="385"/>
                </a:cubicBezTo>
                <a:cubicBezTo>
                  <a:pt x="166" y="387"/>
                  <a:pt x="168" y="389"/>
                  <a:pt x="173" y="391"/>
                </a:cubicBezTo>
                <a:cubicBezTo>
                  <a:pt x="187" y="393"/>
                  <a:pt x="203" y="394"/>
                  <a:pt x="222" y="394"/>
                </a:cubicBezTo>
                <a:lnTo>
                  <a:pt x="237" y="394"/>
                </a:lnTo>
                <a:lnTo>
                  <a:pt x="237" y="439"/>
                </a:lnTo>
                <a:lnTo>
                  <a:pt x="230" y="439"/>
                </a:lnTo>
                <a:lnTo>
                  <a:pt x="207" y="438"/>
                </a:lnTo>
                <a:cubicBezTo>
                  <a:pt x="191" y="437"/>
                  <a:pt x="174" y="437"/>
                  <a:pt x="156" y="437"/>
                </a:cubicBezTo>
                <a:cubicBezTo>
                  <a:pt x="138" y="437"/>
                  <a:pt x="126" y="437"/>
                  <a:pt x="119" y="436"/>
                </a:cubicBezTo>
                <a:cubicBezTo>
                  <a:pt x="51" y="436"/>
                  <a:pt x="14" y="437"/>
                  <a:pt x="8" y="439"/>
                </a:cubicBezTo>
                <a:lnTo>
                  <a:pt x="0" y="439"/>
                </a:lnTo>
                <a:lnTo>
                  <a:pt x="0" y="394"/>
                </a:lnTo>
                <a:lnTo>
                  <a:pt x="16" y="39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4402440" y="3781800"/>
            <a:ext cx="81720" cy="238680"/>
          </a:xfrm>
          <a:custGeom>
            <a:avLst/>
            <a:gdLst/>
            <a:ahLst/>
            <a:rect l="0" t="0" r="r" b="b"/>
            <a:pathLst>
              <a:path w="227" h="663">
                <a:moveTo>
                  <a:pt x="42" y="59"/>
                </a:moveTo>
                <a:cubicBezTo>
                  <a:pt x="42" y="41"/>
                  <a:pt x="48" y="26"/>
                  <a:pt x="60" y="15"/>
                </a:cubicBezTo>
                <a:cubicBezTo>
                  <a:pt x="72" y="5"/>
                  <a:pt x="87" y="0"/>
                  <a:pt x="105" y="0"/>
                </a:cubicBezTo>
                <a:cubicBezTo>
                  <a:pt x="120" y="1"/>
                  <a:pt x="133" y="7"/>
                  <a:pt x="144" y="16"/>
                </a:cubicBezTo>
                <a:cubicBezTo>
                  <a:pt x="156" y="26"/>
                  <a:pt x="161" y="41"/>
                  <a:pt x="161" y="59"/>
                </a:cubicBezTo>
                <a:cubicBezTo>
                  <a:pt x="161" y="79"/>
                  <a:pt x="156" y="94"/>
                  <a:pt x="144" y="104"/>
                </a:cubicBezTo>
                <a:cubicBezTo>
                  <a:pt x="133" y="113"/>
                  <a:pt x="119" y="118"/>
                  <a:pt x="103" y="118"/>
                </a:cubicBezTo>
                <a:cubicBezTo>
                  <a:pt x="85" y="118"/>
                  <a:pt x="71" y="113"/>
                  <a:pt x="60" y="104"/>
                </a:cubicBezTo>
                <a:cubicBezTo>
                  <a:pt x="49" y="94"/>
                  <a:pt x="43" y="79"/>
                  <a:pt x="42" y="59"/>
                </a:cubicBezTo>
                <a:moveTo>
                  <a:pt x="220" y="663"/>
                </a:moveTo>
                <a:cubicBezTo>
                  <a:pt x="210" y="661"/>
                  <a:pt x="175" y="660"/>
                  <a:pt x="117" y="660"/>
                </a:cubicBezTo>
                <a:cubicBezTo>
                  <a:pt x="109" y="660"/>
                  <a:pt x="97" y="660"/>
                  <a:pt x="79" y="660"/>
                </a:cubicBezTo>
                <a:cubicBezTo>
                  <a:pt x="62" y="660"/>
                  <a:pt x="45" y="661"/>
                  <a:pt x="29" y="662"/>
                </a:cubicBezTo>
                <a:lnTo>
                  <a:pt x="8" y="663"/>
                </a:lnTo>
                <a:lnTo>
                  <a:pt x="0" y="663"/>
                </a:lnTo>
                <a:lnTo>
                  <a:pt x="0" y="618"/>
                </a:lnTo>
                <a:lnTo>
                  <a:pt x="16" y="618"/>
                </a:lnTo>
                <a:cubicBezTo>
                  <a:pt x="34" y="618"/>
                  <a:pt x="50" y="617"/>
                  <a:pt x="64" y="615"/>
                </a:cubicBezTo>
                <a:cubicBezTo>
                  <a:pt x="70" y="612"/>
                  <a:pt x="74" y="608"/>
                  <a:pt x="75" y="604"/>
                </a:cubicBezTo>
                <a:cubicBezTo>
                  <a:pt x="76" y="599"/>
                  <a:pt x="77" y="585"/>
                  <a:pt x="77" y="562"/>
                </a:cubicBezTo>
                <a:lnTo>
                  <a:pt x="77" y="460"/>
                </a:lnTo>
                <a:lnTo>
                  <a:pt x="77" y="372"/>
                </a:lnTo>
                <a:cubicBezTo>
                  <a:pt x="77" y="338"/>
                  <a:pt x="76" y="316"/>
                  <a:pt x="75" y="307"/>
                </a:cubicBezTo>
                <a:cubicBezTo>
                  <a:pt x="74" y="297"/>
                  <a:pt x="69" y="291"/>
                  <a:pt x="61" y="288"/>
                </a:cubicBezTo>
                <a:cubicBezTo>
                  <a:pt x="52" y="283"/>
                  <a:pt x="36" y="281"/>
                  <a:pt x="15" y="281"/>
                </a:cubicBezTo>
                <a:lnTo>
                  <a:pt x="4" y="281"/>
                </a:lnTo>
                <a:lnTo>
                  <a:pt x="4" y="258"/>
                </a:lnTo>
                <a:cubicBezTo>
                  <a:pt x="4" y="243"/>
                  <a:pt x="4" y="235"/>
                  <a:pt x="6" y="235"/>
                </a:cubicBezTo>
                <a:lnTo>
                  <a:pt x="16" y="234"/>
                </a:lnTo>
                <a:cubicBezTo>
                  <a:pt x="22" y="234"/>
                  <a:pt x="31" y="233"/>
                  <a:pt x="43" y="232"/>
                </a:cubicBezTo>
                <a:cubicBezTo>
                  <a:pt x="55" y="232"/>
                  <a:pt x="67" y="231"/>
                  <a:pt x="79" y="230"/>
                </a:cubicBezTo>
                <a:cubicBezTo>
                  <a:pt x="91" y="230"/>
                  <a:pt x="103" y="229"/>
                  <a:pt x="116" y="228"/>
                </a:cubicBezTo>
                <a:cubicBezTo>
                  <a:pt x="128" y="228"/>
                  <a:pt x="138" y="227"/>
                  <a:pt x="144" y="225"/>
                </a:cubicBezTo>
                <a:cubicBezTo>
                  <a:pt x="151" y="224"/>
                  <a:pt x="155" y="224"/>
                  <a:pt x="155" y="224"/>
                </a:cubicBezTo>
                <a:lnTo>
                  <a:pt x="158" y="224"/>
                </a:lnTo>
                <a:lnTo>
                  <a:pt x="158" y="602"/>
                </a:lnTo>
                <a:cubicBezTo>
                  <a:pt x="161" y="608"/>
                  <a:pt x="165" y="612"/>
                  <a:pt x="170" y="614"/>
                </a:cubicBezTo>
                <a:cubicBezTo>
                  <a:pt x="175" y="615"/>
                  <a:pt x="186" y="616"/>
                  <a:pt x="205" y="618"/>
                </a:cubicBezTo>
                <a:lnTo>
                  <a:pt x="227" y="618"/>
                </a:lnTo>
                <a:lnTo>
                  <a:pt x="227" y="663"/>
                </a:lnTo>
                <a:lnTo>
                  <a:pt x="220" y="66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4501080" y="3862440"/>
            <a:ext cx="184680" cy="158040"/>
          </a:xfrm>
          <a:custGeom>
            <a:avLst/>
            <a:gdLst/>
            <a:ahLst/>
            <a:rect l="0" t="0" r="r" b="b"/>
            <a:pathLst>
              <a:path w="513" h="439">
                <a:moveTo>
                  <a:pt x="16" y="394"/>
                </a:moveTo>
                <a:lnTo>
                  <a:pt x="31" y="394"/>
                </a:lnTo>
                <a:cubicBezTo>
                  <a:pt x="56" y="394"/>
                  <a:pt x="72" y="389"/>
                  <a:pt x="77" y="380"/>
                </a:cubicBezTo>
                <a:lnTo>
                  <a:pt x="77" y="372"/>
                </a:lnTo>
                <a:cubicBezTo>
                  <a:pt x="77" y="366"/>
                  <a:pt x="77" y="358"/>
                  <a:pt x="77" y="349"/>
                </a:cubicBezTo>
                <a:cubicBezTo>
                  <a:pt x="77" y="340"/>
                  <a:pt x="77" y="330"/>
                  <a:pt x="77" y="318"/>
                </a:cubicBezTo>
                <a:cubicBezTo>
                  <a:pt x="77" y="307"/>
                  <a:pt x="78" y="294"/>
                  <a:pt x="78" y="280"/>
                </a:cubicBezTo>
                <a:cubicBezTo>
                  <a:pt x="79" y="265"/>
                  <a:pt x="79" y="251"/>
                  <a:pt x="78" y="238"/>
                </a:cubicBezTo>
                <a:cubicBezTo>
                  <a:pt x="78" y="218"/>
                  <a:pt x="78" y="196"/>
                  <a:pt x="78" y="173"/>
                </a:cubicBezTo>
                <a:cubicBezTo>
                  <a:pt x="78" y="150"/>
                  <a:pt x="78" y="130"/>
                  <a:pt x="77" y="114"/>
                </a:cubicBezTo>
                <a:lnTo>
                  <a:pt x="77" y="92"/>
                </a:lnTo>
                <a:cubicBezTo>
                  <a:pt x="75" y="79"/>
                  <a:pt x="71" y="71"/>
                  <a:pt x="63" y="67"/>
                </a:cubicBezTo>
                <a:cubicBezTo>
                  <a:pt x="56" y="63"/>
                  <a:pt x="41" y="60"/>
                  <a:pt x="19" y="58"/>
                </a:cubicBezTo>
                <a:lnTo>
                  <a:pt x="0" y="58"/>
                </a:lnTo>
                <a:lnTo>
                  <a:pt x="0" y="35"/>
                </a:lnTo>
                <a:cubicBezTo>
                  <a:pt x="0" y="20"/>
                  <a:pt x="1" y="12"/>
                  <a:pt x="2" y="12"/>
                </a:cubicBezTo>
                <a:lnTo>
                  <a:pt x="12" y="11"/>
                </a:lnTo>
                <a:cubicBezTo>
                  <a:pt x="19" y="11"/>
                  <a:pt x="29" y="10"/>
                  <a:pt x="41" y="9"/>
                </a:cubicBezTo>
                <a:cubicBezTo>
                  <a:pt x="52" y="9"/>
                  <a:pt x="65" y="8"/>
                  <a:pt x="77" y="7"/>
                </a:cubicBezTo>
                <a:cubicBezTo>
                  <a:pt x="88" y="7"/>
                  <a:pt x="100" y="6"/>
                  <a:pt x="113" y="5"/>
                </a:cubicBezTo>
                <a:cubicBezTo>
                  <a:pt x="125" y="5"/>
                  <a:pt x="135" y="4"/>
                  <a:pt x="142" y="1"/>
                </a:cubicBezTo>
                <a:cubicBezTo>
                  <a:pt x="148" y="0"/>
                  <a:pt x="152" y="0"/>
                  <a:pt x="153" y="0"/>
                </a:cubicBezTo>
                <a:lnTo>
                  <a:pt x="155" y="0"/>
                </a:lnTo>
                <a:lnTo>
                  <a:pt x="155" y="41"/>
                </a:lnTo>
                <a:cubicBezTo>
                  <a:pt x="155" y="66"/>
                  <a:pt x="156" y="79"/>
                  <a:pt x="156" y="79"/>
                </a:cubicBezTo>
                <a:cubicBezTo>
                  <a:pt x="157" y="79"/>
                  <a:pt x="159" y="77"/>
                  <a:pt x="161" y="74"/>
                </a:cubicBezTo>
                <a:cubicBezTo>
                  <a:pt x="164" y="70"/>
                  <a:pt x="168" y="65"/>
                  <a:pt x="173" y="59"/>
                </a:cubicBezTo>
                <a:cubicBezTo>
                  <a:pt x="179" y="52"/>
                  <a:pt x="185" y="46"/>
                  <a:pt x="192" y="41"/>
                </a:cubicBezTo>
                <a:cubicBezTo>
                  <a:pt x="199" y="36"/>
                  <a:pt x="209" y="29"/>
                  <a:pt x="221" y="22"/>
                </a:cubicBezTo>
                <a:cubicBezTo>
                  <a:pt x="233" y="15"/>
                  <a:pt x="245" y="10"/>
                  <a:pt x="258" y="6"/>
                </a:cubicBezTo>
                <a:cubicBezTo>
                  <a:pt x="272" y="3"/>
                  <a:pt x="289" y="0"/>
                  <a:pt x="309" y="0"/>
                </a:cubicBezTo>
                <a:cubicBezTo>
                  <a:pt x="384" y="4"/>
                  <a:pt x="426" y="41"/>
                  <a:pt x="435" y="113"/>
                </a:cubicBezTo>
                <a:cubicBezTo>
                  <a:pt x="435" y="118"/>
                  <a:pt x="436" y="164"/>
                  <a:pt x="436" y="251"/>
                </a:cubicBezTo>
                <a:lnTo>
                  <a:pt x="436" y="336"/>
                </a:lnTo>
                <a:cubicBezTo>
                  <a:pt x="436" y="361"/>
                  <a:pt x="436" y="376"/>
                  <a:pt x="438" y="381"/>
                </a:cubicBezTo>
                <a:cubicBezTo>
                  <a:pt x="439" y="385"/>
                  <a:pt x="443" y="389"/>
                  <a:pt x="449" y="391"/>
                </a:cubicBezTo>
                <a:cubicBezTo>
                  <a:pt x="462" y="393"/>
                  <a:pt x="479" y="394"/>
                  <a:pt x="497" y="394"/>
                </a:cubicBezTo>
                <a:lnTo>
                  <a:pt x="513" y="394"/>
                </a:lnTo>
                <a:lnTo>
                  <a:pt x="513" y="439"/>
                </a:lnTo>
                <a:lnTo>
                  <a:pt x="505" y="439"/>
                </a:lnTo>
                <a:lnTo>
                  <a:pt x="481" y="438"/>
                </a:lnTo>
                <a:cubicBezTo>
                  <a:pt x="466" y="437"/>
                  <a:pt x="450" y="437"/>
                  <a:pt x="432" y="437"/>
                </a:cubicBezTo>
                <a:cubicBezTo>
                  <a:pt x="414" y="437"/>
                  <a:pt x="401" y="437"/>
                  <a:pt x="394" y="436"/>
                </a:cubicBezTo>
                <a:cubicBezTo>
                  <a:pt x="326" y="436"/>
                  <a:pt x="289" y="437"/>
                  <a:pt x="283" y="439"/>
                </a:cubicBezTo>
                <a:lnTo>
                  <a:pt x="275" y="439"/>
                </a:lnTo>
                <a:lnTo>
                  <a:pt x="275" y="394"/>
                </a:lnTo>
                <a:lnTo>
                  <a:pt x="291" y="394"/>
                </a:lnTo>
                <a:cubicBezTo>
                  <a:pt x="331" y="394"/>
                  <a:pt x="352" y="388"/>
                  <a:pt x="352" y="378"/>
                </a:cubicBezTo>
                <a:cubicBezTo>
                  <a:pt x="352" y="376"/>
                  <a:pt x="353" y="331"/>
                  <a:pt x="353" y="241"/>
                </a:cubicBezTo>
                <a:cubicBezTo>
                  <a:pt x="352" y="152"/>
                  <a:pt x="351" y="105"/>
                  <a:pt x="351" y="99"/>
                </a:cubicBezTo>
                <a:cubicBezTo>
                  <a:pt x="347" y="81"/>
                  <a:pt x="340" y="67"/>
                  <a:pt x="331" y="58"/>
                </a:cubicBezTo>
                <a:cubicBezTo>
                  <a:pt x="322" y="49"/>
                  <a:pt x="314" y="43"/>
                  <a:pt x="307" y="41"/>
                </a:cubicBezTo>
                <a:cubicBezTo>
                  <a:pt x="300" y="39"/>
                  <a:pt x="292" y="38"/>
                  <a:pt x="281" y="39"/>
                </a:cubicBezTo>
                <a:cubicBezTo>
                  <a:pt x="252" y="39"/>
                  <a:pt x="225" y="50"/>
                  <a:pt x="203" y="73"/>
                </a:cubicBezTo>
                <a:cubicBezTo>
                  <a:pt x="185" y="91"/>
                  <a:pt x="174" y="109"/>
                  <a:pt x="169" y="127"/>
                </a:cubicBezTo>
                <a:cubicBezTo>
                  <a:pt x="165" y="146"/>
                  <a:pt x="162" y="173"/>
                  <a:pt x="161" y="209"/>
                </a:cubicBezTo>
                <a:lnTo>
                  <a:pt x="161" y="273"/>
                </a:lnTo>
                <a:lnTo>
                  <a:pt x="161" y="332"/>
                </a:lnTo>
                <a:cubicBezTo>
                  <a:pt x="161" y="352"/>
                  <a:pt x="162" y="365"/>
                  <a:pt x="162" y="372"/>
                </a:cubicBezTo>
                <a:cubicBezTo>
                  <a:pt x="163" y="378"/>
                  <a:pt x="164" y="383"/>
                  <a:pt x="165" y="385"/>
                </a:cubicBezTo>
                <a:cubicBezTo>
                  <a:pt x="167" y="387"/>
                  <a:pt x="170" y="389"/>
                  <a:pt x="174" y="391"/>
                </a:cubicBezTo>
                <a:cubicBezTo>
                  <a:pt x="188" y="393"/>
                  <a:pt x="204" y="394"/>
                  <a:pt x="223" y="394"/>
                </a:cubicBezTo>
                <a:lnTo>
                  <a:pt x="239" y="394"/>
                </a:lnTo>
                <a:lnTo>
                  <a:pt x="239" y="439"/>
                </a:lnTo>
                <a:lnTo>
                  <a:pt x="231" y="439"/>
                </a:lnTo>
                <a:lnTo>
                  <a:pt x="208" y="438"/>
                </a:lnTo>
                <a:cubicBezTo>
                  <a:pt x="192" y="437"/>
                  <a:pt x="175" y="437"/>
                  <a:pt x="157" y="437"/>
                </a:cubicBezTo>
                <a:cubicBezTo>
                  <a:pt x="140" y="437"/>
                  <a:pt x="127" y="437"/>
                  <a:pt x="120" y="436"/>
                </a:cubicBezTo>
                <a:cubicBezTo>
                  <a:pt x="52" y="436"/>
                  <a:pt x="14" y="437"/>
                  <a:pt x="8" y="439"/>
                </a:cubicBezTo>
                <a:lnTo>
                  <a:pt x="0" y="439"/>
                </a:lnTo>
                <a:lnTo>
                  <a:pt x="0" y="394"/>
                </a:lnTo>
                <a:lnTo>
                  <a:pt x="16" y="39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4294800" y="4122000"/>
            <a:ext cx="196920" cy="113760"/>
          </a:xfrm>
          <a:custGeom>
            <a:avLst/>
            <a:gdLst/>
            <a:ahLst/>
            <a:rect l="0" t="0" r="r" b="b"/>
            <a:pathLst>
              <a:path w="547" h="316">
                <a:moveTo>
                  <a:pt x="420" y="0"/>
                </a:moveTo>
                <a:cubicBezTo>
                  <a:pt x="426" y="2"/>
                  <a:pt x="449" y="3"/>
                  <a:pt x="489" y="3"/>
                </a:cubicBezTo>
                <a:cubicBezTo>
                  <a:pt x="524" y="3"/>
                  <a:pt x="542" y="2"/>
                  <a:pt x="544" y="0"/>
                </a:cubicBezTo>
                <a:lnTo>
                  <a:pt x="547" y="0"/>
                </a:lnTo>
                <a:lnTo>
                  <a:pt x="547" y="45"/>
                </a:lnTo>
                <a:lnTo>
                  <a:pt x="502" y="45"/>
                </a:lnTo>
                <a:lnTo>
                  <a:pt x="399" y="305"/>
                </a:lnTo>
                <a:cubicBezTo>
                  <a:pt x="398" y="305"/>
                  <a:pt x="398" y="306"/>
                  <a:pt x="397" y="307"/>
                </a:cubicBezTo>
                <a:cubicBezTo>
                  <a:pt x="396" y="308"/>
                  <a:pt x="395" y="309"/>
                  <a:pt x="394" y="309"/>
                </a:cubicBezTo>
                <a:cubicBezTo>
                  <a:pt x="393" y="310"/>
                  <a:pt x="392" y="311"/>
                  <a:pt x="392" y="311"/>
                </a:cubicBezTo>
                <a:lnTo>
                  <a:pt x="390" y="312"/>
                </a:lnTo>
                <a:cubicBezTo>
                  <a:pt x="389" y="313"/>
                  <a:pt x="388" y="314"/>
                  <a:pt x="389" y="314"/>
                </a:cubicBezTo>
                <a:cubicBezTo>
                  <a:pt x="389" y="314"/>
                  <a:pt x="388" y="314"/>
                  <a:pt x="386" y="314"/>
                </a:cubicBezTo>
                <a:cubicBezTo>
                  <a:pt x="384" y="315"/>
                  <a:pt x="383" y="315"/>
                  <a:pt x="383" y="314"/>
                </a:cubicBezTo>
                <a:cubicBezTo>
                  <a:pt x="384" y="314"/>
                  <a:pt x="383" y="314"/>
                  <a:pt x="380" y="315"/>
                </a:cubicBezTo>
                <a:cubicBezTo>
                  <a:pt x="378" y="316"/>
                  <a:pt x="377" y="316"/>
                  <a:pt x="376" y="315"/>
                </a:cubicBezTo>
                <a:cubicBezTo>
                  <a:pt x="376" y="314"/>
                  <a:pt x="374" y="314"/>
                  <a:pt x="371" y="315"/>
                </a:cubicBezTo>
                <a:lnTo>
                  <a:pt x="363" y="315"/>
                </a:lnTo>
                <a:cubicBezTo>
                  <a:pt x="354" y="315"/>
                  <a:pt x="348" y="313"/>
                  <a:pt x="345" y="308"/>
                </a:cubicBezTo>
                <a:cubicBezTo>
                  <a:pt x="342" y="303"/>
                  <a:pt x="335" y="288"/>
                  <a:pt x="326" y="263"/>
                </a:cubicBezTo>
                <a:cubicBezTo>
                  <a:pt x="318" y="245"/>
                  <a:pt x="312" y="229"/>
                  <a:pt x="307" y="216"/>
                </a:cubicBezTo>
                <a:lnTo>
                  <a:pt x="273" y="132"/>
                </a:lnTo>
                <a:lnTo>
                  <a:pt x="239" y="216"/>
                </a:lnTo>
                <a:cubicBezTo>
                  <a:pt x="235" y="228"/>
                  <a:pt x="229" y="244"/>
                  <a:pt x="221" y="262"/>
                </a:cubicBezTo>
                <a:cubicBezTo>
                  <a:pt x="211" y="288"/>
                  <a:pt x="205" y="303"/>
                  <a:pt x="202" y="307"/>
                </a:cubicBezTo>
                <a:cubicBezTo>
                  <a:pt x="198" y="312"/>
                  <a:pt x="193" y="315"/>
                  <a:pt x="185" y="315"/>
                </a:cubicBezTo>
                <a:lnTo>
                  <a:pt x="176" y="315"/>
                </a:lnTo>
                <a:cubicBezTo>
                  <a:pt x="168" y="315"/>
                  <a:pt x="162" y="315"/>
                  <a:pt x="160" y="314"/>
                </a:cubicBezTo>
                <a:cubicBezTo>
                  <a:pt x="157" y="313"/>
                  <a:pt x="153" y="310"/>
                  <a:pt x="149" y="305"/>
                </a:cubicBezTo>
                <a:lnTo>
                  <a:pt x="46" y="45"/>
                </a:lnTo>
                <a:lnTo>
                  <a:pt x="0" y="45"/>
                </a:lnTo>
                <a:lnTo>
                  <a:pt x="0" y="0"/>
                </a:lnTo>
                <a:lnTo>
                  <a:pt x="5" y="0"/>
                </a:lnTo>
                <a:cubicBezTo>
                  <a:pt x="12" y="2"/>
                  <a:pt x="37" y="3"/>
                  <a:pt x="81" y="3"/>
                </a:cubicBezTo>
                <a:cubicBezTo>
                  <a:pt x="129" y="3"/>
                  <a:pt x="157" y="2"/>
                  <a:pt x="165" y="0"/>
                </a:cubicBezTo>
                <a:lnTo>
                  <a:pt x="172" y="0"/>
                </a:lnTo>
                <a:lnTo>
                  <a:pt x="172" y="45"/>
                </a:lnTo>
                <a:lnTo>
                  <a:pt x="138" y="45"/>
                </a:lnTo>
                <a:lnTo>
                  <a:pt x="200" y="197"/>
                </a:lnTo>
                <a:lnTo>
                  <a:pt x="250" y="73"/>
                </a:lnTo>
                <a:lnTo>
                  <a:pt x="239" y="45"/>
                </a:lnTo>
                <a:lnTo>
                  <a:pt x="195" y="45"/>
                </a:lnTo>
                <a:lnTo>
                  <a:pt x="195" y="0"/>
                </a:lnTo>
                <a:lnTo>
                  <a:pt x="200" y="0"/>
                </a:lnTo>
                <a:cubicBezTo>
                  <a:pt x="205" y="2"/>
                  <a:pt x="228" y="3"/>
                  <a:pt x="267" y="3"/>
                </a:cubicBezTo>
                <a:cubicBezTo>
                  <a:pt x="315" y="3"/>
                  <a:pt x="342" y="2"/>
                  <a:pt x="349" y="0"/>
                </a:cubicBezTo>
                <a:lnTo>
                  <a:pt x="354" y="0"/>
                </a:lnTo>
                <a:lnTo>
                  <a:pt x="354" y="45"/>
                </a:lnTo>
                <a:lnTo>
                  <a:pt x="337" y="45"/>
                </a:lnTo>
                <a:cubicBezTo>
                  <a:pt x="325" y="45"/>
                  <a:pt x="319" y="45"/>
                  <a:pt x="319" y="46"/>
                </a:cubicBezTo>
                <a:cubicBezTo>
                  <a:pt x="320" y="48"/>
                  <a:pt x="331" y="76"/>
                  <a:pt x="353" y="131"/>
                </a:cubicBezTo>
                <a:cubicBezTo>
                  <a:pt x="376" y="186"/>
                  <a:pt x="387" y="213"/>
                  <a:pt x="387" y="213"/>
                </a:cubicBezTo>
                <a:lnTo>
                  <a:pt x="455" y="45"/>
                </a:lnTo>
                <a:lnTo>
                  <a:pt x="415" y="45"/>
                </a:lnTo>
                <a:lnTo>
                  <a:pt x="415" y="0"/>
                </a:lnTo>
                <a:lnTo>
                  <a:pt x="420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4832280" y="3862440"/>
            <a:ext cx="283680" cy="158040"/>
          </a:xfrm>
          <a:custGeom>
            <a:avLst/>
            <a:gdLst/>
            <a:ahLst/>
            <a:rect l="0" t="0" r="r" b="b"/>
            <a:pathLst>
              <a:path w="788" h="439">
                <a:moveTo>
                  <a:pt x="16" y="394"/>
                </a:moveTo>
                <a:lnTo>
                  <a:pt x="30" y="394"/>
                </a:lnTo>
                <a:cubicBezTo>
                  <a:pt x="56" y="394"/>
                  <a:pt x="71" y="389"/>
                  <a:pt x="77" y="380"/>
                </a:cubicBezTo>
                <a:lnTo>
                  <a:pt x="77" y="372"/>
                </a:lnTo>
                <a:cubicBezTo>
                  <a:pt x="77" y="366"/>
                  <a:pt x="77" y="358"/>
                  <a:pt x="77" y="349"/>
                </a:cubicBezTo>
                <a:cubicBezTo>
                  <a:pt x="77" y="340"/>
                  <a:pt x="77" y="330"/>
                  <a:pt x="77" y="318"/>
                </a:cubicBezTo>
                <a:cubicBezTo>
                  <a:pt x="77" y="307"/>
                  <a:pt x="77" y="294"/>
                  <a:pt x="78" y="280"/>
                </a:cubicBezTo>
                <a:cubicBezTo>
                  <a:pt x="78" y="265"/>
                  <a:pt x="78" y="251"/>
                  <a:pt x="78" y="238"/>
                </a:cubicBezTo>
                <a:cubicBezTo>
                  <a:pt x="78" y="218"/>
                  <a:pt x="78" y="196"/>
                  <a:pt x="78" y="173"/>
                </a:cubicBezTo>
                <a:cubicBezTo>
                  <a:pt x="78" y="150"/>
                  <a:pt x="77" y="130"/>
                  <a:pt x="77" y="114"/>
                </a:cubicBezTo>
                <a:lnTo>
                  <a:pt x="77" y="92"/>
                </a:lnTo>
                <a:cubicBezTo>
                  <a:pt x="75" y="79"/>
                  <a:pt x="70" y="71"/>
                  <a:pt x="63" y="67"/>
                </a:cubicBezTo>
                <a:cubicBezTo>
                  <a:pt x="56" y="63"/>
                  <a:pt x="41" y="60"/>
                  <a:pt x="18" y="58"/>
                </a:cubicBezTo>
                <a:lnTo>
                  <a:pt x="0" y="58"/>
                </a:lnTo>
                <a:lnTo>
                  <a:pt x="0" y="35"/>
                </a:lnTo>
                <a:cubicBezTo>
                  <a:pt x="0" y="20"/>
                  <a:pt x="1" y="12"/>
                  <a:pt x="2" y="12"/>
                </a:cubicBezTo>
                <a:lnTo>
                  <a:pt x="12" y="11"/>
                </a:lnTo>
                <a:cubicBezTo>
                  <a:pt x="19" y="11"/>
                  <a:pt x="28" y="10"/>
                  <a:pt x="40" y="9"/>
                </a:cubicBezTo>
                <a:cubicBezTo>
                  <a:pt x="52" y="9"/>
                  <a:pt x="64" y="8"/>
                  <a:pt x="77" y="7"/>
                </a:cubicBezTo>
                <a:cubicBezTo>
                  <a:pt x="88" y="7"/>
                  <a:pt x="100" y="6"/>
                  <a:pt x="112" y="5"/>
                </a:cubicBezTo>
                <a:cubicBezTo>
                  <a:pt x="125" y="5"/>
                  <a:pt x="134" y="4"/>
                  <a:pt x="141" y="1"/>
                </a:cubicBezTo>
                <a:cubicBezTo>
                  <a:pt x="148" y="0"/>
                  <a:pt x="151" y="0"/>
                  <a:pt x="152" y="0"/>
                </a:cubicBezTo>
                <a:lnTo>
                  <a:pt x="155" y="0"/>
                </a:lnTo>
                <a:lnTo>
                  <a:pt x="155" y="41"/>
                </a:lnTo>
                <a:cubicBezTo>
                  <a:pt x="155" y="66"/>
                  <a:pt x="155" y="79"/>
                  <a:pt x="156" y="79"/>
                </a:cubicBezTo>
                <a:cubicBezTo>
                  <a:pt x="157" y="79"/>
                  <a:pt x="158" y="77"/>
                  <a:pt x="161" y="74"/>
                </a:cubicBezTo>
                <a:cubicBezTo>
                  <a:pt x="164" y="70"/>
                  <a:pt x="168" y="65"/>
                  <a:pt x="173" y="59"/>
                </a:cubicBezTo>
                <a:cubicBezTo>
                  <a:pt x="178" y="52"/>
                  <a:pt x="184" y="46"/>
                  <a:pt x="192" y="41"/>
                </a:cubicBezTo>
                <a:cubicBezTo>
                  <a:pt x="199" y="36"/>
                  <a:pt x="208" y="29"/>
                  <a:pt x="220" y="22"/>
                </a:cubicBezTo>
                <a:cubicBezTo>
                  <a:pt x="232" y="15"/>
                  <a:pt x="245" y="10"/>
                  <a:pt x="258" y="6"/>
                </a:cubicBezTo>
                <a:cubicBezTo>
                  <a:pt x="271" y="3"/>
                  <a:pt x="288" y="0"/>
                  <a:pt x="308" y="0"/>
                </a:cubicBezTo>
                <a:cubicBezTo>
                  <a:pt x="318" y="0"/>
                  <a:pt x="328" y="1"/>
                  <a:pt x="337" y="3"/>
                </a:cubicBezTo>
                <a:cubicBezTo>
                  <a:pt x="346" y="5"/>
                  <a:pt x="353" y="7"/>
                  <a:pt x="360" y="9"/>
                </a:cubicBezTo>
                <a:cubicBezTo>
                  <a:pt x="367" y="12"/>
                  <a:pt x="373" y="15"/>
                  <a:pt x="379" y="17"/>
                </a:cubicBezTo>
                <a:cubicBezTo>
                  <a:pt x="385" y="20"/>
                  <a:pt x="390" y="23"/>
                  <a:pt x="394" y="26"/>
                </a:cubicBezTo>
                <a:cubicBezTo>
                  <a:pt x="398" y="29"/>
                  <a:pt x="401" y="33"/>
                  <a:pt x="405" y="37"/>
                </a:cubicBezTo>
                <a:cubicBezTo>
                  <a:pt x="408" y="41"/>
                  <a:pt x="411" y="45"/>
                  <a:pt x="413" y="48"/>
                </a:cubicBezTo>
                <a:cubicBezTo>
                  <a:pt x="416" y="51"/>
                  <a:pt x="418" y="55"/>
                  <a:pt x="420" y="59"/>
                </a:cubicBezTo>
                <a:cubicBezTo>
                  <a:pt x="422" y="63"/>
                  <a:pt x="424" y="66"/>
                  <a:pt x="424" y="69"/>
                </a:cubicBezTo>
                <a:cubicBezTo>
                  <a:pt x="425" y="71"/>
                  <a:pt x="426" y="74"/>
                  <a:pt x="427" y="77"/>
                </a:cubicBezTo>
                <a:lnTo>
                  <a:pt x="429" y="82"/>
                </a:lnTo>
                <a:lnTo>
                  <a:pt x="432" y="78"/>
                </a:lnTo>
                <a:cubicBezTo>
                  <a:pt x="434" y="75"/>
                  <a:pt x="436" y="72"/>
                  <a:pt x="438" y="70"/>
                </a:cubicBezTo>
                <a:cubicBezTo>
                  <a:pt x="440" y="67"/>
                  <a:pt x="443" y="63"/>
                  <a:pt x="447" y="59"/>
                </a:cubicBezTo>
                <a:cubicBezTo>
                  <a:pt x="451" y="54"/>
                  <a:pt x="455" y="50"/>
                  <a:pt x="460" y="46"/>
                </a:cubicBezTo>
                <a:cubicBezTo>
                  <a:pt x="465" y="42"/>
                  <a:pt x="470" y="38"/>
                  <a:pt x="475" y="33"/>
                </a:cubicBezTo>
                <a:cubicBezTo>
                  <a:pt x="480" y="28"/>
                  <a:pt x="487" y="25"/>
                  <a:pt x="495" y="21"/>
                </a:cubicBezTo>
                <a:cubicBezTo>
                  <a:pt x="503" y="18"/>
                  <a:pt x="510" y="15"/>
                  <a:pt x="517" y="11"/>
                </a:cubicBezTo>
                <a:cubicBezTo>
                  <a:pt x="525" y="8"/>
                  <a:pt x="533" y="6"/>
                  <a:pt x="543" y="4"/>
                </a:cubicBezTo>
                <a:cubicBezTo>
                  <a:pt x="553" y="3"/>
                  <a:pt x="563" y="1"/>
                  <a:pt x="574" y="0"/>
                </a:cubicBezTo>
                <a:cubicBezTo>
                  <a:pt x="657" y="0"/>
                  <a:pt x="702" y="39"/>
                  <a:pt x="710" y="113"/>
                </a:cubicBezTo>
                <a:cubicBezTo>
                  <a:pt x="710" y="118"/>
                  <a:pt x="711" y="164"/>
                  <a:pt x="711" y="251"/>
                </a:cubicBezTo>
                <a:lnTo>
                  <a:pt x="711" y="336"/>
                </a:lnTo>
                <a:cubicBezTo>
                  <a:pt x="711" y="361"/>
                  <a:pt x="711" y="376"/>
                  <a:pt x="712" y="381"/>
                </a:cubicBezTo>
                <a:cubicBezTo>
                  <a:pt x="714" y="385"/>
                  <a:pt x="717" y="389"/>
                  <a:pt x="723" y="391"/>
                </a:cubicBezTo>
                <a:cubicBezTo>
                  <a:pt x="737" y="393"/>
                  <a:pt x="753" y="394"/>
                  <a:pt x="772" y="394"/>
                </a:cubicBezTo>
                <a:lnTo>
                  <a:pt x="788" y="394"/>
                </a:lnTo>
                <a:lnTo>
                  <a:pt x="788" y="439"/>
                </a:lnTo>
                <a:lnTo>
                  <a:pt x="780" y="439"/>
                </a:lnTo>
                <a:lnTo>
                  <a:pt x="757" y="438"/>
                </a:lnTo>
                <a:cubicBezTo>
                  <a:pt x="741" y="437"/>
                  <a:pt x="724" y="437"/>
                  <a:pt x="707" y="437"/>
                </a:cubicBezTo>
                <a:cubicBezTo>
                  <a:pt x="689" y="437"/>
                  <a:pt x="676" y="437"/>
                  <a:pt x="669" y="436"/>
                </a:cubicBezTo>
                <a:cubicBezTo>
                  <a:pt x="601" y="436"/>
                  <a:pt x="564" y="437"/>
                  <a:pt x="558" y="439"/>
                </a:cubicBezTo>
                <a:lnTo>
                  <a:pt x="550" y="439"/>
                </a:lnTo>
                <a:lnTo>
                  <a:pt x="550" y="394"/>
                </a:lnTo>
                <a:lnTo>
                  <a:pt x="566" y="394"/>
                </a:lnTo>
                <a:cubicBezTo>
                  <a:pt x="606" y="394"/>
                  <a:pt x="626" y="388"/>
                  <a:pt x="626" y="378"/>
                </a:cubicBezTo>
                <a:cubicBezTo>
                  <a:pt x="627" y="376"/>
                  <a:pt x="627" y="331"/>
                  <a:pt x="627" y="241"/>
                </a:cubicBezTo>
                <a:cubicBezTo>
                  <a:pt x="627" y="152"/>
                  <a:pt x="626" y="105"/>
                  <a:pt x="625" y="99"/>
                </a:cubicBezTo>
                <a:cubicBezTo>
                  <a:pt x="621" y="81"/>
                  <a:pt x="615" y="67"/>
                  <a:pt x="606" y="58"/>
                </a:cubicBezTo>
                <a:cubicBezTo>
                  <a:pt x="596" y="49"/>
                  <a:pt x="588" y="43"/>
                  <a:pt x="582" y="41"/>
                </a:cubicBezTo>
                <a:cubicBezTo>
                  <a:pt x="575" y="39"/>
                  <a:pt x="567" y="38"/>
                  <a:pt x="556" y="39"/>
                </a:cubicBezTo>
                <a:cubicBezTo>
                  <a:pt x="526" y="39"/>
                  <a:pt x="500" y="50"/>
                  <a:pt x="478" y="73"/>
                </a:cubicBezTo>
                <a:cubicBezTo>
                  <a:pt x="460" y="91"/>
                  <a:pt x="449" y="109"/>
                  <a:pt x="444" y="127"/>
                </a:cubicBezTo>
                <a:cubicBezTo>
                  <a:pt x="440" y="146"/>
                  <a:pt x="437" y="173"/>
                  <a:pt x="436" y="209"/>
                </a:cubicBezTo>
                <a:lnTo>
                  <a:pt x="436" y="273"/>
                </a:lnTo>
                <a:lnTo>
                  <a:pt x="436" y="332"/>
                </a:lnTo>
                <a:cubicBezTo>
                  <a:pt x="436" y="352"/>
                  <a:pt x="437" y="365"/>
                  <a:pt x="437" y="372"/>
                </a:cubicBezTo>
                <a:cubicBezTo>
                  <a:pt x="438" y="378"/>
                  <a:pt x="439" y="383"/>
                  <a:pt x="440" y="385"/>
                </a:cubicBezTo>
                <a:cubicBezTo>
                  <a:pt x="441" y="387"/>
                  <a:pt x="444" y="389"/>
                  <a:pt x="449" y="391"/>
                </a:cubicBezTo>
                <a:cubicBezTo>
                  <a:pt x="463" y="393"/>
                  <a:pt x="479" y="394"/>
                  <a:pt x="498" y="394"/>
                </a:cubicBezTo>
                <a:lnTo>
                  <a:pt x="513" y="394"/>
                </a:lnTo>
                <a:lnTo>
                  <a:pt x="513" y="439"/>
                </a:lnTo>
                <a:lnTo>
                  <a:pt x="506" y="439"/>
                </a:lnTo>
                <a:lnTo>
                  <a:pt x="482" y="438"/>
                </a:lnTo>
                <a:cubicBezTo>
                  <a:pt x="467" y="437"/>
                  <a:pt x="450" y="437"/>
                  <a:pt x="432" y="437"/>
                </a:cubicBezTo>
                <a:cubicBezTo>
                  <a:pt x="414" y="437"/>
                  <a:pt x="402" y="437"/>
                  <a:pt x="395" y="436"/>
                </a:cubicBezTo>
                <a:cubicBezTo>
                  <a:pt x="326" y="436"/>
                  <a:pt x="289" y="437"/>
                  <a:pt x="283" y="439"/>
                </a:cubicBezTo>
                <a:lnTo>
                  <a:pt x="275" y="439"/>
                </a:lnTo>
                <a:lnTo>
                  <a:pt x="275" y="394"/>
                </a:lnTo>
                <a:lnTo>
                  <a:pt x="291" y="394"/>
                </a:lnTo>
                <a:cubicBezTo>
                  <a:pt x="331" y="394"/>
                  <a:pt x="352" y="388"/>
                  <a:pt x="352" y="378"/>
                </a:cubicBezTo>
                <a:cubicBezTo>
                  <a:pt x="353" y="376"/>
                  <a:pt x="353" y="331"/>
                  <a:pt x="353" y="241"/>
                </a:cubicBezTo>
                <a:cubicBezTo>
                  <a:pt x="352" y="152"/>
                  <a:pt x="352" y="105"/>
                  <a:pt x="351" y="99"/>
                </a:cubicBezTo>
                <a:cubicBezTo>
                  <a:pt x="347" y="81"/>
                  <a:pt x="340" y="67"/>
                  <a:pt x="330" y="58"/>
                </a:cubicBezTo>
                <a:cubicBezTo>
                  <a:pt x="321" y="49"/>
                  <a:pt x="313" y="43"/>
                  <a:pt x="306" y="41"/>
                </a:cubicBezTo>
                <a:cubicBezTo>
                  <a:pt x="300" y="39"/>
                  <a:pt x="291" y="38"/>
                  <a:pt x="281" y="39"/>
                </a:cubicBezTo>
                <a:cubicBezTo>
                  <a:pt x="251" y="39"/>
                  <a:pt x="225" y="50"/>
                  <a:pt x="202" y="73"/>
                </a:cubicBezTo>
                <a:cubicBezTo>
                  <a:pt x="185" y="91"/>
                  <a:pt x="173" y="109"/>
                  <a:pt x="169" y="127"/>
                </a:cubicBezTo>
                <a:cubicBezTo>
                  <a:pt x="164" y="146"/>
                  <a:pt x="162" y="173"/>
                  <a:pt x="161" y="209"/>
                </a:cubicBezTo>
                <a:lnTo>
                  <a:pt x="161" y="273"/>
                </a:lnTo>
                <a:lnTo>
                  <a:pt x="161" y="332"/>
                </a:lnTo>
                <a:cubicBezTo>
                  <a:pt x="161" y="352"/>
                  <a:pt x="161" y="365"/>
                  <a:pt x="162" y="372"/>
                </a:cubicBezTo>
                <a:cubicBezTo>
                  <a:pt x="163" y="378"/>
                  <a:pt x="164" y="383"/>
                  <a:pt x="165" y="385"/>
                </a:cubicBezTo>
                <a:cubicBezTo>
                  <a:pt x="166" y="387"/>
                  <a:pt x="169" y="389"/>
                  <a:pt x="174" y="391"/>
                </a:cubicBezTo>
                <a:cubicBezTo>
                  <a:pt x="188" y="393"/>
                  <a:pt x="204" y="394"/>
                  <a:pt x="222" y="394"/>
                </a:cubicBezTo>
                <a:lnTo>
                  <a:pt x="238" y="394"/>
                </a:lnTo>
                <a:lnTo>
                  <a:pt x="238" y="439"/>
                </a:lnTo>
                <a:lnTo>
                  <a:pt x="230" y="439"/>
                </a:lnTo>
                <a:lnTo>
                  <a:pt x="207" y="438"/>
                </a:lnTo>
                <a:cubicBezTo>
                  <a:pt x="192" y="437"/>
                  <a:pt x="175" y="437"/>
                  <a:pt x="157" y="437"/>
                </a:cubicBezTo>
                <a:cubicBezTo>
                  <a:pt x="139" y="437"/>
                  <a:pt x="127" y="437"/>
                  <a:pt x="119" y="436"/>
                </a:cubicBezTo>
                <a:cubicBezTo>
                  <a:pt x="51" y="436"/>
                  <a:pt x="14" y="437"/>
                  <a:pt x="8" y="439"/>
                </a:cubicBezTo>
                <a:lnTo>
                  <a:pt x="0" y="439"/>
                </a:lnTo>
                <a:lnTo>
                  <a:pt x="0" y="394"/>
                </a:lnTo>
                <a:lnTo>
                  <a:pt x="16" y="39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5132520" y="3860280"/>
            <a:ext cx="164160" cy="164160"/>
          </a:xfrm>
          <a:custGeom>
            <a:avLst/>
            <a:gdLst/>
            <a:ahLst/>
            <a:rect l="0" t="0" r="r" b="b"/>
            <a:pathLst>
              <a:path w="456" h="456">
                <a:moveTo>
                  <a:pt x="103" y="142"/>
                </a:moveTo>
                <a:cubicBezTo>
                  <a:pt x="103" y="142"/>
                  <a:pt x="96" y="142"/>
                  <a:pt x="82" y="142"/>
                </a:cubicBezTo>
                <a:cubicBezTo>
                  <a:pt x="67" y="142"/>
                  <a:pt x="55" y="137"/>
                  <a:pt x="44" y="127"/>
                </a:cubicBezTo>
                <a:cubicBezTo>
                  <a:pt x="34" y="117"/>
                  <a:pt x="29" y="104"/>
                  <a:pt x="29" y="89"/>
                </a:cubicBezTo>
                <a:cubicBezTo>
                  <a:pt x="29" y="65"/>
                  <a:pt x="40" y="45"/>
                  <a:pt x="64" y="27"/>
                </a:cubicBezTo>
                <a:cubicBezTo>
                  <a:pt x="86" y="9"/>
                  <a:pt x="126" y="0"/>
                  <a:pt x="184" y="0"/>
                </a:cubicBezTo>
                <a:cubicBezTo>
                  <a:pt x="232" y="0"/>
                  <a:pt x="271" y="11"/>
                  <a:pt x="300" y="32"/>
                </a:cubicBezTo>
                <a:cubicBezTo>
                  <a:pt x="330" y="53"/>
                  <a:pt x="350" y="78"/>
                  <a:pt x="360" y="107"/>
                </a:cubicBezTo>
                <a:cubicBezTo>
                  <a:pt x="363" y="117"/>
                  <a:pt x="365" y="127"/>
                  <a:pt x="365" y="138"/>
                </a:cubicBezTo>
                <a:cubicBezTo>
                  <a:pt x="365" y="149"/>
                  <a:pt x="365" y="187"/>
                  <a:pt x="366" y="252"/>
                </a:cubicBezTo>
                <a:lnTo>
                  <a:pt x="366" y="321"/>
                </a:lnTo>
                <a:cubicBezTo>
                  <a:pt x="366" y="353"/>
                  <a:pt x="367" y="375"/>
                  <a:pt x="371" y="387"/>
                </a:cubicBezTo>
                <a:cubicBezTo>
                  <a:pt x="374" y="399"/>
                  <a:pt x="381" y="405"/>
                  <a:pt x="391" y="405"/>
                </a:cubicBezTo>
                <a:cubicBezTo>
                  <a:pt x="401" y="405"/>
                  <a:pt x="408" y="399"/>
                  <a:pt x="411" y="389"/>
                </a:cubicBezTo>
                <a:cubicBezTo>
                  <a:pt x="415" y="378"/>
                  <a:pt x="416" y="361"/>
                  <a:pt x="416" y="336"/>
                </a:cubicBezTo>
                <a:lnTo>
                  <a:pt x="416" y="301"/>
                </a:lnTo>
                <a:lnTo>
                  <a:pt x="456" y="301"/>
                </a:lnTo>
                <a:lnTo>
                  <a:pt x="456" y="339"/>
                </a:lnTo>
                <a:cubicBezTo>
                  <a:pt x="455" y="366"/>
                  <a:pt x="454" y="381"/>
                  <a:pt x="453" y="386"/>
                </a:cubicBezTo>
                <a:cubicBezTo>
                  <a:pt x="447" y="406"/>
                  <a:pt x="435" y="422"/>
                  <a:pt x="418" y="433"/>
                </a:cubicBezTo>
                <a:cubicBezTo>
                  <a:pt x="401" y="444"/>
                  <a:pt x="383" y="450"/>
                  <a:pt x="364" y="451"/>
                </a:cubicBezTo>
                <a:cubicBezTo>
                  <a:pt x="345" y="452"/>
                  <a:pt x="329" y="446"/>
                  <a:pt x="317" y="433"/>
                </a:cubicBezTo>
                <a:cubicBezTo>
                  <a:pt x="305" y="421"/>
                  <a:pt x="297" y="407"/>
                  <a:pt x="293" y="391"/>
                </a:cubicBezTo>
                <a:lnTo>
                  <a:pt x="293" y="387"/>
                </a:lnTo>
                <a:lnTo>
                  <a:pt x="291" y="390"/>
                </a:lnTo>
                <a:cubicBezTo>
                  <a:pt x="290" y="392"/>
                  <a:pt x="288" y="394"/>
                  <a:pt x="286" y="396"/>
                </a:cubicBezTo>
                <a:cubicBezTo>
                  <a:pt x="285" y="398"/>
                  <a:pt x="282" y="402"/>
                  <a:pt x="279" y="405"/>
                </a:cubicBezTo>
                <a:cubicBezTo>
                  <a:pt x="275" y="409"/>
                  <a:pt x="271" y="413"/>
                  <a:pt x="267" y="416"/>
                </a:cubicBezTo>
                <a:cubicBezTo>
                  <a:pt x="262" y="420"/>
                  <a:pt x="257" y="424"/>
                  <a:pt x="252" y="428"/>
                </a:cubicBezTo>
                <a:cubicBezTo>
                  <a:pt x="247" y="433"/>
                  <a:pt x="241" y="437"/>
                  <a:pt x="234" y="439"/>
                </a:cubicBezTo>
                <a:cubicBezTo>
                  <a:pt x="227" y="442"/>
                  <a:pt x="220" y="444"/>
                  <a:pt x="212" y="447"/>
                </a:cubicBezTo>
                <a:cubicBezTo>
                  <a:pt x="204" y="450"/>
                  <a:pt x="196" y="452"/>
                  <a:pt x="186" y="453"/>
                </a:cubicBezTo>
                <a:cubicBezTo>
                  <a:pt x="177" y="454"/>
                  <a:pt x="167" y="455"/>
                  <a:pt x="156" y="456"/>
                </a:cubicBezTo>
                <a:cubicBezTo>
                  <a:pt x="116" y="456"/>
                  <a:pt x="81" y="446"/>
                  <a:pt x="49" y="425"/>
                </a:cubicBezTo>
                <a:cubicBezTo>
                  <a:pt x="16" y="405"/>
                  <a:pt x="0" y="375"/>
                  <a:pt x="0" y="338"/>
                </a:cubicBezTo>
                <a:cubicBezTo>
                  <a:pt x="0" y="324"/>
                  <a:pt x="3" y="311"/>
                  <a:pt x="7" y="299"/>
                </a:cubicBezTo>
                <a:cubicBezTo>
                  <a:pt x="12" y="286"/>
                  <a:pt x="21" y="272"/>
                  <a:pt x="34" y="258"/>
                </a:cubicBezTo>
                <a:cubicBezTo>
                  <a:pt x="48" y="243"/>
                  <a:pt x="64" y="231"/>
                  <a:pt x="82" y="221"/>
                </a:cubicBezTo>
                <a:cubicBezTo>
                  <a:pt x="101" y="211"/>
                  <a:pt x="127" y="202"/>
                  <a:pt x="160" y="194"/>
                </a:cubicBezTo>
                <a:cubicBezTo>
                  <a:pt x="193" y="185"/>
                  <a:pt x="229" y="180"/>
                  <a:pt x="269" y="179"/>
                </a:cubicBezTo>
                <a:lnTo>
                  <a:pt x="283" y="179"/>
                </a:lnTo>
                <a:lnTo>
                  <a:pt x="283" y="157"/>
                </a:lnTo>
                <a:cubicBezTo>
                  <a:pt x="283" y="134"/>
                  <a:pt x="281" y="118"/>
                  <a:pt x="277" y="107"/>
                </a:cubicBezTo>
                <a:cubicBezTo>
                  <a:pt x="262" y="61"/>
                  <a:pt x="230" y="37"/>
                  <a:pt x="181" y="37"/>
                </a:cubicBezTo>
                <a:cubicBezTo>
                  <a:pt x="169" y="37"/>
                  <a:pt x="157" y="37"/>
                  <a:pt x="147" y="38"/>
                </a:cubicBezTo>
                <a:cubicBezTo>
                  <a:pt x="136" y="39"/>
                  <a:pt x="128" y="40"/>
                  <a:pt x="122" y="42"/>
                </a:cubicBezTo>
                <a:cubicBezTo>
                  <a:pt x="116" y="44"/>
                  <a:pt x="114" y="45"/>
                  <a:pt x="114" y="45"/>
                </a:cubicBezTo>
                <a:cubicBezTo>
                  <a:pt x="129" y="55"/>
                  <a:pt x="136" y="69"/>
                  <a:pt x="136" y="89"/>
                </a:cubicBezTo>
                <a:cubicBezTo>
                  <a:pt x="136" y="105"/>
                  <a:pt x="131" y="118"/>
                  <a:pt x="120" y="127"/>
                </a:cubicBezTo>
                <a:lnTo>
                  <a:pt x="103" y="142"/>
                </a:lnTo>
                <a:moveTo>
                  <a:pt x="92" y="339"/>
                </a:moveTo>
                <a:cubicBezTo>
                  <a:pt x="92" y="360"/>
                  <a:pt x="100" y="378"/>
                  <a:pt x="116" y="394"/>
                </a:cubicBezTo>
                <a:cubicBezTo>
                  <a:pt x="132" y="410"/>
                  <a:pt x="151" y="419"/>
                  <a:pt x="175" y="419"/>
                </a:cubicBezTo>
                <a:cubicBezTo>
                  <a:pt x="200" y="419"/>
                  <a:pt x="222" y="412"/>
                  <a:pt x="241" y="396"/>
                </a:cubicBezTo>
                <a:cubicBezTo>
                  <a:pt x="260" y="380"/>
                  <a:pt x="273" y="361"/>
                  <a:pt x="280" y="336"/>
                </a:cubicBezTo>
                <a:cubicBezTo>
                  <a:pt x="281" y="332"/>
                  <a:pt x="282" y="310"/>
                  <a:pt x="283" y="271"/>
                </a:cubicBezTo>
                <a:cubicBezTo>
                  <a:pt x="283" y="233"/>
                  <a:pt x="282" y="213"/>
                  <a:pt x="282" y="213"/>
                </a:cubicBezTo>
                <a:cubicBezTo>
                  <a:pt x="276" y="213"/>
                  <a:pt x="269" y="214"/>
                  <a:pt x="261" y="214"/>
                </a:cubicBezTo>
                <a:cubicBezTo>
                  <a:pt x="252" y="215"/>
                  <a:pt x="237" y="218"/>
                  <a:pt x="216" y="223"/>
                </a:cubicBezTo>
                <a:cubicBezTo>
                  <a:pt x="195" y="229"/>
                  <a:pt x="176" y="235"/>
                  <a:pt x="159" y="243"/>
                </a:cubicBezTo>
                <a:cubicBezTo>
                  <a:pt x="142" y="251"/>
                  <a:pt x="126" y="263"/>
                  <a:pt x="113" y="280"/>
                </a:cubicBezTo>
                <a:cubicBezTo>
                  <a:pt x="100" y="296"/>
                  <a:pt x="93" y="316"/>
                  <a:pt x="92" y="3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5302800" y="3866400"/>
            <a:ext cx="180360" cy="154080"/>
          </a:xfrm>
          <a:custGeom>
            <a:avLst/>
            <a:gdLst/>
            <a:ahLst/>
            <a:rect l="0" t="0" r="r" b="b"/>
            <a:pathLst>
              <a:path w="501" h="428">
                <a:moveTo>
                  <a:pt x="189" y="428"/>
                </a:moveTo>
                <a:cubicBezTo>
                  <a:pt x="181" y="426"/>
                  <a:pt x="148" y="425"/>
                  <a:pt x="91" y="425"/>
                </a:cubicBezTo>
                <a:cubicBezTo>
                  <a:pt x="41" y="425"/>
                  <a:pt x="12" y="426"/>
                  <a:pt x="6" y="428"/>
                </a:cubicBezTo>
                <a:lnTo>
                  <a:pt x="0" y="428"/>
                </a:lnTo>
                <a:lnTo>
                  <a:pt x="0" y="383"/>
                </a:lnTo>
                <a:lnTo>
                  <a:pt x="14" y="383"/>
                </a:lnTo>
                <a:cubicBezTo>
                  <a:pt x="30" y="382"/>
                  <a:pt x="44" y="380"/>
                  <a:pt x="56" y="377"/>
                </a:cubicBezTo>
                <a:cubicBezTo>
                  <a:pt x="69" y="373"/>
                  <a:pt x="78" y="370"/>
                  <a:pt x="85" y="368"/>
                </a:cubicBezTo>
                <a:cubicBezTo>
                  <a:pt x="91" y="365"/>
                  <a:pt x="100" y="359"/>
                  <a:pt x="110" y="351"/>
                </a:cubicBezTo>
                <a:cubicBezTo>
                  <a:pt x="119" y="342"/>
                  <a:pt x="125" y="336"/>
                  <a:pt x="127" y="333"/>
                </a:cubicBezTo>
                <a:cubicBezTo>
                  <a:pt x="129" y="330"/>
                  <a:pt x="136" y="321"/>
                  <a:pt x="148" y="307"/>
                </a:cubicBezTo>
                <a:cubicBezTo>
                  <a:pt x="160" y="293"/>
                  <a:pt x="167" y="284"/>
                  <a:pt x="168" y="280"/>
                </a:cubicBezTo>
                <a:lnTo>
                  <a:pt x="214" y="220"/>
                </a:lnTo>
                <a:lnTo>
                  <a:pt x="156" y="143"/>
                </a:lnTo>
                <a:cubicBezTo>
                  <a:pt x="150" y="134"/>
                  <a:pt x="144" y="125"/>
                  <a:pt x="137" y="115"/>
                </a:cubicBezTo>
                <a:cubicBezTo>
                  <a:pt x="131" y="106"/>
                  <a:pt x="125" y="99"/>
                  <a:pt x="121" y="94"/>
                </a:cubicBezTo>
                <a:cubicBezTo>
                  <a:pt x="118" y="90"/>
                  <a:pt x="114" y="85"/>
                  <a:pt x="111" y="80"/>
                </a:cubicBezTo>
                <a:cubicBezTo>
                  <a:pt x="107" y="74"/>
                  <a:pt x="104" y="70"/>
                  <a:pt x="102" y="68"/>
                </a:cubicBezTo>
                <a:cubicBezTo>
                  <a:pt x="99" y="65"/>
                  <a:pt x="97" y="63"/>
                  <a:pt x="96" y="61"/>
                </a:cubicBezTo>
                <a:cubicBezTo>
                  <a:pt x="94" y="59"/>
                  <a:pt x="92" y="57"/>
                  <a:pt x="89" y="55"/>
                </a:cubicBezTo>
                <a:cubicBezTo>
                  <a:pt x="85" y="53"/>
                  <a:pt x="84" y="52"/>
                  <a:pt x="83" y="52"/>
                </a:cubicBezTo>
                <a:cubicBezTo>
                  <a:pt x="82" y="52"/>
                  <a:pt x="80" y="51"/>
                  <a:pt x="77" y="50"/>
                </a:cubicBezTo>
                <a:cubicBezTo>
                  <a:pt x="74" y="48"/>
                  <a:pt x="71" y="48"/>
                  <a:pt x="69" y="48"/>
                </a:cubicBezTo>
                <a:cubicBezTo>
                  <a:pt x="65" y="48"/>
                  <a:pt x="53" y="47"/>
                  <a:pt x="33" y="46"/>
                </a:cubicBezTo>
                <a:lnTo>
                  <a:pt x="5" y="46"/>
                </a:lnTo>
                <a:lnTo>
                  <a:pt x="5" y="0"/>
                </a:lnTo>
                <a:lnTo>
                  <a:pt x="12" y="0"/>
                </a:lnTo>
                <a:cubicBezTo>
                  <a:pt x="36" y="2"/>
                  <a:pt x="70" y="2"/>
                  <a:pt x="115" y="2"/>
                </a:cubicBezTo>
                <a:cubicBezTo>
                  <a:pt x="176" y="2"/>
                  <a:pt x="210" y="2"/>
                  <a:pt x="217" y="0"/>
                </a:cubicBezTo>
                <a:lnTo>
                  <a:pt x="224" y="0"/>
                </a:lnTo>
                <a:lnTo>
                  <a:pt x="224" y="46"/>
                </a:lnTo>
                <a:cubicBezTo>
                  <a:pt x="201" y="48"/>
                  <a:pt x="189" y="54"/>
                  <a:pt x="189" y="62"/>
                </a:cubicBezTo>
                <a:cubicBezTo>
                  <a:pt x="189" y="63"/>
                  <a:pt x="192" y="68"/>
                  <a:pt x="199" y="78"/>
                </a:cubicBezTo>
                <a:cubicBezTo>
                  <a:pt x="205" y="87"/>
                  <a:pt x="215" y="99"/>
                  <a:pt x="226" y="115"/>
                </a:cubicBezTo>
                <a:cubicBezTo>
                  <a:pt x="238" y="132"/>
                  <a:pt x="248" y="146"/>
                  <a:pt x="255" y="157"/>
                </a:cubicBezTo>
                <a:lnTo>
                  <a:pt x="259" y="161"/>
                </a:lnTo>
                <a:lnTo>
                  <a:pt x="284" y="127"/>
                </a:lnTo>
                <a:cubicBezTo>
                  <a:pt x="305" y="99"/>
                  <a:pt x="316" y="81"/>
                  <a:pt x="316" y="73"/>
                </a:cubicBezTo>
                <a:cubicBezTo>
                  <a:pt x="316" y="69"/>
                  <a:pt x="315" y="65"/>
                  <a:pt x="314" y="62"/>
                </a:cubicBezTo>
                <a:cubicBezTo>
                  <a:pt x="312" y="58"/>
                  <a:pt x="311" y="56"/>
                  <a:pt x="309" y="55"/>
                </a:cubicBezTo>
                <a:cubicBezTo>
                  <a:pt x="307" y="53"/>
                  <a:pt x="305" y="52"/>
                  <a:pt x="304" y="51"/>
                </a:cubicBezTo>
                <a:cubicBezTo>
                  <a:pt x="302" y="49"/>
                  <a:pt x="300" y="48"/>
                  <a:pt x="297" y="47"/>
                </a:cubicBezTo>
                <a:lnTo>
                  <a:pt x="294" y="46"/>
                </a:lnTo>
                <a:lnTo>
                  <a:pt x="289" y="46"/>
                </a:lnTo>
                <a:lnTo>
                  <a:pt x="289" y="0"/>
                </a:lnTo>
                <a:lnTo>
                  <a:pt x="296" y="0"/>
                </a:lnTo>
                <a:cubicBezTo>
                  <a:pt x="306" y="2"/>
                  <a:pt x="338" y="3"/>
                  <a:pt x="394" y="3"/>
                </a:cubicBezTo>
                <a:cubicBezTo>
                  <a:pt x="446" y="3"/>
                  <a:pt x="474" y="2"/>
                  <a:pt x="478" y="0"/>
                </a:cubicBezTo>
                <a:lnTo>
                  <a:pt x="484" y="0"/>
                </a:lnTo>
                <a:lnTo>
                  <a:pt x="484" y="46"/>
                </a:lnTo>
                <a:lnTo>
                  <a:pt x="477" y="46"/>
                </a:lnTo>
                <a:cubicBezTo>
                  <a:pt x="445" y="46"/>
                  <a:pt x="418" y="51"/>
                  <a:pt x="397" y="63"/>
                </a:cubicBezTo>
                <a:cubicBezTo>
                  <a:pt x="386" y="68"/>
                  <a:pt x="374" y="77"/>
                  <a:pt x="363" y="89"/>
                </a:cubicBezTo>
                <a:cubicBezTo>
                  <a:pt x="352" y="102"/>
                  <a:pt x="330" y="131"/>
                  <a:pt x="299" y="174"/>
                </a:cubicBezTo>
                <a:lnTo>
                  <a:pt x="283" y="194"/>
                </a:lnTo>
                <a:lnTo>
                  <a:pt x="344" y="279"/>
                </a:lnTo>
                <a:cubicBezTo>
                  <a:pt x="388" y="338"/>
                  <a:pt x="411" y="369"/>
                  <a:pt x="415" y="372"/>
                </a:cubicBezTo>
                <a:cubicBezTo>
                  <a:pt x="418" y="374"/>
                  <a:pt x="424" y="377"/>
                  <a:pt x="431" y="379"/>
                </a:cubicBezTo>
                <a:cubicBezTo>
                  <a:pt x="443" y="381"/>
                  <a:pt x="461" y="383"/>
                  <a:pt x="484" y="383"/>
                </a:cubicBezTo>
                <a:lnTo>
                  <a:pt x="501" y="383"/>
                </a:lnTo>
                <a:lnTo>
                  <a:pt x="501" y="428"/>
                </a:lnTo>
                <a:lnTo>
                  <a:pt x="495" y="428"/>
                </a:lnTo>
                <a:lnTo>
                  <a:pt x="487" y="428"/>
                </a:lnTo>
                <a:cubicBezTo>
                  <a:pt x="482" y="427"/>
                  <a:pt x="475" y="427"/>
                  <a:pt x="467" y="427"/>
                </a:cubicBezTo>
                <a:cubicBezTo>
                  <a:pt x="459" y="427"/>
                  <a:pt x="451" y="427"/>
                  <a:pt x="442" y="426"/>
                </a:cubicBezTo>
                <a:cubicBezTo>
                  <a:pt x="434" y="425"/>
                  <a:pt x="425" y="425"/>
                  <a:pt x="418" y="426"/>
                </a:cubicBezTo>
                <a:cubicBezTo>
                  <a:pt x="410" y="427"/>
                  <a:pt x="404" y="426"/>
                  <a:pt x="400" y="425"/>
                </a:cubicBezTo>
                <a:cubicBezTo>
                  <a:pt x="392" y="425"/>
                  <a:pt x="380" y="425"/>
                  <a:pt x="363" y="425"/>
                </a:cubicBezTo>
                <a:cubicBezTo>
                  <a:pt x="346" y="425"/>
                  <a:pt x="329" y="426"/>
                  <a:pt x="314" y="427"/>
                </a:cubicBezTo>
                <a:lnTo>
                  <a:pt x="291" y="428"/>
                </a:lnTo>
                <a:lnTo>
                  <a:pt x="282" y="428"/>
                </a:lnTo>
                <a:lnTo>
                  <a:pt x="282" y="383"/>
                </a:lnTo>
                <a:lnTo>
                  <a:pt x="285" y="383"/>
                </a:lnTo>
                <a:cubicBezTo>
                  <a:pt x="292" y="383"/>
                  <a:pt x="299" y="381"/>
                  <a:pt x="307" y="378"/>
                </a:cubicBezTo>
                <a:cubicBezTo>
                  <a:pt x="314" y="374"/>
                  <a:pt x="318" y="370"/>
                  <a:pt x="318" y="366"/>
                </a:cubicBezTo>
                <a:cubicBezTo>
                  <a:pt x="318" y="364"/>
                  <a:pt x="304" y="346"/>
                  <a:pt x="278" y="309"/>
                </a:cubicBezTo>
                <a:lnTo>
                  <a:pt x="237" y="255"/>
                </a:lnTo>
                <a:cubicBezTo>
                  <a:pt x="237" y="255"/>
                  <a:pt x="226" y="269"/>
                  <a:pt x="207" y="296"/>
                </a:cubicBezTo>
                <a:cubicBezTo>
                  <a:pt x="187" y="323"/>
                  <a:pt x="176" y="338"/>
                  <a:pt x="173" y="341"/>
                </a:cubicBezTo>
                <a:cubicBezTo>
                  <a:pt x="170" y="344"/>
                  <a:pt x="169" y="349"/>
                  <a:pt x="169" y="355"/>
                </a:cubicBezTo>
                <a:cubicBezTo>
                  <a:pt x="169" y="362"/>
                  <a:pt x="171" y="368"/>
                  <a:pt x="176" y="374"/>
                </a:cubicBezTo>
                <a:cubicBezTo>
                  <a:pt x="181" y="379"/>
                  <a:pt x="187" y="382"/>
                  <a:pt x="194" y="383"/>
                </a:cubicBezTo>
                <a:cubicBezTo>
                  <a:pt x="195" y="383"/>
                  <a:pt x="196" y="390"/>
                  <a:pt x="196" y="405"/>
                </a:cubicBezTo>
                <a:lnTo>
                  <a:pt x="196" y="428"/>
                </a:lnTo>
                <a:lnTo>
                  <a:pt x="189" y="42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4782960" y="4083480"/>
            <a:ext cx="59760" cy="252720"/>
          </a:xfrm>
          <a:custGeom>
            <a:avLst/>
            <a:gdLst/>
            <a:ahLst/>
            <a:rect l="0" t="0" r="r" b="b"/>
            <a:pathLst>
              <a:path w="166" h="702">
                <a:moveTo>
                  <a:pt x="1" y="10"/>
                </a:moveTo>
                <a:cubicBezTo>
                  <a:pt x="3" y="4"/>
                  <a:pt x="8" y="0"/>
                  <a:pt x="15" y="0"/>
                </a:cubicBezTo>
                <a:cubicBezTo>
                  <a:pt x="20" y="0"/>
                  <a:pt x="24" y="3"/>
                  <a:pt x="27" y="8"/>
                </a:cubicBezTo>
                <a:cubicBezTo>
                  <a:pt x="28" y="10"/>
                  <a:pt x="28" y="124"/>
                  <a:pt x="28" y="351"/>
                </a:cubicBezTo>
                <a:cubicBezTo>
                  <a:pt x="28" y="578"/>
                  <a:pt x="28" y="692"/>
                  <a:pt x="27" y="694"/>
                </a:cubicBezTo>
                <a:cubicBezTo>
                  <a:pt x="24" y="699"/>
                  <a:pt x="20" y="702"/>
                  <a:pt x="14" y="702"/>
                </a:cubicBezTo>
                <a:cubicBezTo>
                  <a:pt x="11" y="702"/>
                  <a:pt x="7" y="700"/>
                  <a:pt x="5" y="697"/>
                </a:cubicBezTo>
                <a:lnTo>
                  <a:pt x="4" y="697"/>
                </a:lnTo>
                <a:cubicBezTo>
                  <a:pt x="2" y="696"/>
                  <a:pt x="1" y="681"/>
                  <a:pt x="1" y="652"/>
                </a:cubicBezTo>
                <a:cubicBezTo>
                  <a:pt x="1" y="623"/>
                  <a:pt x="1" y="523"/>
                  <a:pt x="0" y="351"/>
                </a:cubicBezTo>
                <a:cubicBezTo>
                  <a:pt x="0" y="126"/>
                  <a:pt x="1" y="13"/>
                  <a:pt x="1" y="10"/>
                </a:cubicBezTo>
                <a:moveTo>
                  <a:pt x="139" y="8"/>
                </a:moveTo>
                <a:cubicBezTo>
                  <a:pt x="142" y="3"/>
                  <a:pt x="146" y="0"/>
                  <a:pt x="151" y="0"/>
                </a:cubicBezTo>
                <a:cubicBezTo>
                  <a:pt x="154" y="0"/>
                  <a:pt x="158" y="2"/>
                  <a:pt x="162" y="5"/>
                </a:cubicBezTo>
                <a:cubicBezTo>
                  <a:pt x="164" y="6"/>
                  <a:pt x="165" y="21"/>
                  <a:pt x="165" y="50"/>
                </a:cubicBezTo>
                <a:cubicBezTo>
                  <a:pt x="165" y="79"/>
                  <a:pt x="165" y="179"/>
                  <a:pt x="166" y="351"/>
                </a:cubicBezTo>
                <a:cubicBezTo>
                  <a:pt x="166" y="523"/>
                  <a:pt x="166" y="623"/>
                  <a:pt x="166" y="651"/>
                </a:cubicBezTo>
                <a:cubicBezTo>
                  <a:pt x="165" y="680"/>
                  <a:pt x="164" y="695"/>
                  <a:pt x="162" y="697"/>
                </a:cubicBezTo>
                <a:cubicBezTo>
                  <a:pt x="159" y="700"/>
                  <a:pt x="156" y="702"/>
                  <a:pt x="152" y="702"/>
                </a:cubicBezTo>
                <a:cubicBezTo>
                  <a:pt x="146" y="702"/>
                  <a:pt x="142" y="699"/>
                  <a:pt x="139" y="694"/>
                </a:cubicBezTo>
                <a:cubicBezTo>
                  <a:pt x="138" y="692"/>
                  <a:pt x="138" y="578"/>
                  <a:pt x="138" y="351"/>
                </a:cubicBezTo>
                <a:cubicBezTo>
                  <a:pt x="138" y="124"/>
                  <a:pt x="138" y="10"/>
                  <a:pt x="139" y="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4887000" y="4160880"/>
            <a:ext cx="102600" cy="113760"/>
          </a:xfrm>
          <a:custGeom>
            <a:avLst/>
            <a:gdLst/>
            <a:ahLst/>
            <a:rect l="0" t="0" r="r" b="b"/>
            <a:pathLst>
              <a:path w="285" h="316">
                <a:moveTo>
                  <a:pt x="261" y="248"/>
                </a:moveTo>
                <a:cubicBezTo>
                  <a:pt x="264" y="248"/>
                  <a:pt x="268" y="252"/>
                  <a:pt x="270" y="260"/>
                </a:cubicBezTo>
                <a:cubicBezTo>
                  <a:pt x="273" y="267"/>
                  <a:pt x="275" y="273"/>
                  <a:pt x="275" y="279"/>
                </a:cubicBezTo>
                <a:cubicBezTo>
                  <a:pt x="275" y="281"/>
                  <a:pt x="275" y="282"/>
                  <a:pt x="274" y="284"/>
                </a:cubicBezTo>
                <a:cubicBezTo>
                  <a:pt x="273" y="286"/>
                  <a:pt x="270" y="288"/>
                  <a:pt x="264" y="291"/>
                </a:cubicBezTo>
                <a:cubicBezTo>
                  <a:pt x="258" y="294"/>
                  <a:pt x="249" y="299"/>
                  <a:pt x="236" y="304"/>
                </a:cubicBezTo>
                <a:cubicBezTo>
                  <a:pt x="223" y="309"/>
                  <a:pt x="209" y="313"/>
                  <a:pt x="194" y="315"/>
                </a:cubicBezTo>
                <a:cubicBezTo>
                  <a:pt x="189" y="316"/>
                  <a:pt x="180" y="316"/>
                  <a:pt x="166" y="316"/>
                </a:cubicBezTo>
                <a:cubicBezTo>
                  <a:pt x="135" y="316"/>
                  <a:pt x="109" y="312"/>
                  <a:pt x="87" y="305"/>
                </a:cubicBezTo>
                <a:cubicBezTo>
                  <a:pt x="64" y="297"/>
                  <a:pt x="47" y="286"/>
                  <a:pt x="35" y="274"/>
                </a:cubicBezTo>
                <a:cubicBezTo>
                  <a:pt x="23" y="261"/>
                  <a:pt x="14" y="247"/>
                  <a:pt x="8" y="234"/>
                </a:cubicBezTo>
                <a:cubicBezTo>
                  <a:pt x="3" y="220"/>
                  <a:pt x="0" y="207"/>
                  <a:pt x="0" y="194"/>
                </a:cubicBezTo>
                <a:lnTo>
                  <a:pt x="0" y="184"/>
                </a:lnTo>
                <a:cubicBezTo>
                  <a:pt x="0" y="146"/>
                  <a:pt x="11" y="111"/>
                  <a:pt x="35" y="80"/>
                </a:cubicBezTo>
                <a:cubicBezTo>
                  <a:pt x="39" y="74"/>
                  <a:pt x="45" y="67"/>
                  <a:pt x="52" y="61"/>
                </a:cubicBezTo>
                <a:cubicBezTo>
                  <a:pt x="59" y="54"/>
                  <a:pt x="69" y="46"/>
                  <a:pt x="82" y="37"/>
                </a:cubicBezTo>
                <a:cubicBezTo>
                  <a:pt x="95" y="27"/>
                  <a:pt x="112" y="20"/>
                  <a:pt x="133" y="13"/>
                </a:cubicBezTo>
                <a:cubicBezTo>
                  <a:pt x="153" y="6"/>
                  <a:pt x="175" y="2"/>
                  <a:pt x="198" y="0"/>
                </a:cubicBezTo>
                <a:cubicBezTo>
                  <a:pt x="198" y="0"/>
                  <a:pt x="204" y="0"/>
                  <a:pt x="214" y="0"/>
                </a:cubicBezTo>
                <a:cubicBezTo>
                  <a:pt x="223" y="0"/>
                  <a:pt x="231" y="0"/>
                  <a:pt x="238" y="0"/>
                </a:cubicBezTo>
                <a:cubicBezTo>
                  <a:pt x="262" y="0"/>
                  <a:pt x="276" y="1"/>
                  <a:pt x="279" y="4"/>
                </a:cubicBezTo>
                <a:cubicBezTo>
                  <a:pt x="283" y="8"/>
                  <a:pt x="285" y="13"/>
                  <a:pt x="285" y="19"/>
                </a:cubicBezTo>
                <a:cubicBezTo>
                  <a:pt x="283" y="30"/>
                  <a:pt x="277" y="38"/>
                  <a:pt x="267" y="42"/>
                </a:cubicBezTo>
                <a:lnTo>
                  <a:pt x="233" y="43"/>
                </a:lnTo>
                <a:cubicBezTo>
                  <a:pt x="201" y="44"/>
                  <a:pt x="177" y="47"/>
                  <a:pt x="164" y="52"/>
                </a:cubicBezTo>
                <a:cubicBezTo>
                  <a:pt x="141" y="62"/>
                  <a:pt x="125" y="79"/>
                  <a:pt x="115" y="105"/>
                </a:cubicBezTo>
                <a:cubicBezTo>
                  <a:pt x="110" y="114"/>
                  <a:pt x="108" y="120"/>
                  <a:pt x="108" y="123"/>
                </a:cubicBezTo>
                <a:cubicBezTo>
                  <a:pt x="108" y="123"/>
                  <a:pt x="130" y="124"/>
                  <a:pt x="173" y="124"/>
                </a:cubicBezTo>
                <a:cubicBezTo>
                  <a:pt x="179" y="124"/>
                  <a:pt x="187" y="124"/>
                  <a:pt x="197" y="124"/>
                </a:cubicBezTo>
                <a:cubicBezTo>
                  <a:pt x="207" y="124"/>
                  <a:pt x="213" y="123"/>
                  <a:pt x="217" y="123"/>
                </a:cubicBezTo>
                <a:cubicBezTo>
                  <a:pt x="231" y="123"/>
                  <a:pt x="241" y="124"/>
                  <a:pt x="246" y="126"/>
                </a:cubicBezTo>
                <a:cubicBezTo>
                  <a:pt x="251" y="129"/>
                  <a:pt x="254" y="134"/>
                  <a:pt x="254" y="142"/>
                </a:cubicBezTo>
                <a:cubicBezTo>
                  <a:pt x="254" y="154"/>
                  <a:pt x="248" y="163"/>
                  <a:pt x="236" y="166"/>
                </a:cubicBezTo>
                <a:cubicBezTo>
                  <a:pt x="234" y="167"/>
                  <a:pt x="210" y="167"/>
                  <a:pt x="164" y="167"/>
                </a:cubicBezTo>
                <a:cubicBezTo>
                  <a:pt x="120" y="167"/>
                  <a:pt x="97" y="167"/>
                  <a:pt x="97" y="168"/>
                </a:cubicBezTo>
                <a:cubicBezTo>
                  <a:pt x="93" y="181"/>
                  <a:pt x="91" y="196"/>
                  <a:pt x="91" y="213"/>
                </a:cubicBezTo>
                <a:cubicBezTo>
                  <a:pt x="91" y="237"/>
                  <a:pt x="99" y="256"/>
                  <a:pt x="115" y="266"/>
                </a:cubicBezTo>
                <a:cubicBezTo>
                  <a:pt x="130" y="276"/>
                  <a:pt x="150" y="281"/>
                  <a:pt x="173" y="281"/>
                </a:cubicBezTo>
                <a:cubicBezTo>
                  <a:pt x="175" y="281"/>
                  <a:pt x="177" y="281"/>
                  <a:pt x="179" y="281"/>
                </a:cubicBezTo>
                <a:cubicBezTo>
                  <a:pt x="181" y="281"/>
                  <a:pt x="183" y="281"/>
                  <a:pt x="184" y="281"/>
                </a:cubicBezTo>
                <a:cubicBezTo>
                  <a:pt x="198" y="278"/>
                  <a:pt x="214" y="273"/>
                  <a:pt x="230" y="263"/>
                </a:cubicBezTo>
                <a:cubicBezTo>
                  <a:pt x="247" y="253"/>
                  <a:pt x="257" y="248"/>
                  <a:pt x="261" y="24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5031000" y="4083480"/>
            <a:ext cx="59760" cy="252720"/>
          </a:xfrm>
          <a:custGeom>
            <a:avLst/>
            <a:gdLst/>
            <a:ahLst/>
            <a:rect l="0" t="0" r="r" b="b"/>
            <a:pathLst>
              <a:path w="166" h="702">
                <a:moveTo>
                  <a:pt x="0" y="10"/>
                </a:moveTo>
                <a:cubicBezTo>
                  <a:pt x="3" y="4"/>
                  <a:pt x="7" y="0"/>
                  <a:pt x="14" y="0"/>
                </a:cubicBezTo>
                <a:cubicBezTo>
                  <a:pt x="19" y="0"/>
                  <a:pt x="23" y="3"/>
                  <a:pt x="26" y="8"/>
                </a:cubicBezTo>
                <a:cubicBezTo>
                  <a:pt x="27" y="10"/>
                  <a:pt x="28" y="124"/>
                  <a:pt x="28" y="351"/>
                </a:cubicBezTo>
                <a:cubicBezTo>
                  <a:pt x="28" y="578"/>
                  <a:pt x="27" y="692"/>
                  <a:pt x="26" y="694"/>
                </a:cubicBezTo>
                <a:cubicBezTo>
                  <a:pt x="23" y="699"/>
                  <a:pt x="19" y="702"/>
                  <a:pt x="14" y="702"/>
                </a:cubicBezTo>
                <a:cubicBezTo>
                  <a:pt x="10" y="702"/>
                  <a:pt x="7" y="700"/>
                  <a:pt x="4" y="697"/>
                </a:cubicBezTo>
                <a:lnTo>
                  <a:pt x="3" y="697"/>
                </a:lnTo>
                <a:cubicBezTo>
                  <a:pt x="1" y="696"/>
                  <a:pt x="0" y="681"/>
                  <a:pt x="0" y="652"/>
                </a:cubicBezTo>
                <a:cubicBezTo>
                  <a:pt x="0" y="623"/>
                  <a:pt x="0" y="523"/>
                  <a:pt x="0" y="351"/>
                </a:cubicBezTo>
                <a:cubicBezTo>
                  <a:pt x="0" y="126"/>
                  <a:pt x="0" y="13"/>
                  <a:pt x="0" y="10"/>
                </a:cubicBezTo>
                <a:moveTo>
                  <a:pt x="139" y="8"/>
                </a:moveTo>
                <a:cubicBezTo>
                  <a:pt x="141" y="3"/>
                  <a:pt x="145" y="0"/>
                  <a:pt x="150" y="0"/>
                </a:cubicBezTo>
                <a:cubicBezTo>
                  <a:pt x="154" y="0"/>
                  <a:pt x="157" y="2"/>
                  <a:pt x="161" y="5"/>
                </a:cubicBezTo>
                <a:lnTo>
                  <a:pt x="162" y="5"/>
                </a:lnTo>
                <a:cubicBezTo>
                  <a:pt x="163" y="6"/>
                  <a:pt x="164" y="21"/>
                  <a:pt x="164" y="50"/>
                </a:cubicBezTo>
                <a:cubicBezTo>
                  <a:pt x="164" y="79"/>
                  <a:pt x="165" y="179"/>
                  <a:pt x="165" y="351"/>
                </a:cubicBezTo>
                <a:cubicBezTo>
                  <a:pt x="166" y="523"/>
                  <a:pt x="166" y="623"/>
                  <a:pt x="165" y="651"/>
                </a:cubicBezTo>
                <a:cubicBezTo>
                  <a:pt x="165" y="680"/>
                  <a:pt x="163" y="695"/>
                  <a:pt x="162" y="697"/>
                </a:cubicBezTo>
                <a:lnTo>
                  <a:pt x="161" y="697"/>
                </a:lnTo>
                <a:cubicBezTo>
                  <a:pt x="158" y="700"/>
                  <a:pt x="155" y="702"/>
                  <a:pt x="151" y="702"/>
                </a:cubicBezTo>
                <a:cubicBezTo>
                  <a:pt x="146" y="702"/>
                  <a:pt x="141" y="699"/>
                  <a:pt x="139" y="694"/>
                </a:cubicBezTo>
                <a:cubicBezTo>
                  <a:pt x="138" y="692"/>
                  <a:pt x="137" y="578"/>
                  <a:pt x="137" y="351"/>
                </a:cubicBezTo>
                <a:cubicBezTo>
                  <a:pt x="137" y="124"/>
                  <a:pt x="138" y="10"/>
                  <a:pt x="139" y="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5124960" y="4231800"/>
            <a:ext cx="95760" cy="113760"/>
          </a:xfrm>
          <a:custGeom>
            <a:avLst/>
            <a:gdLst/>
            <a:ahLst/>
            <a:rect l="0" t="0" r="r" b="b"/>
            <a:pathLst>
              <a:path w="266" h="316">
                <a:moveTo>
                  <a:pt x="31" y="77"/>
                </a:moveTo>
                <a:cubicBezTo>
                  <a:pt x="31" y="76"/>
                  <a:pt x="31" y="75"/>
                  <a:pt x="32" y="74"/>
                </a:cubicBezTo>
                <a:cubicBezTo>
                  <a:pt x="32" y="72"/>
                  <a:pt x="33" y="68"/>
                  <a:pt x="34" y="63"/>
                </a:cubicBezTo>
                <a:cubicBezTo>
                  <a:pt x="35" y="57"/>
                  <a:pt x="37" y="52"/>
                  <a:pt x="39" y="47"/>
                </a:cubicBezTo>
                <a:cubicBezTo>
                  <a:pt x="41" y="43"/>
                  <a:pt x="44" y="37"/>
                  <a:pt x="47" y="31"/>
                </a:cubicBezTo>
                <a:cubicBezTo>
                  <a:pt x="50" y="25"/>
                  <a:pt x="53" y="19"/>
                  <a:pt x="56" y="15"/>
                </a:cubicBezTo>
                <a:cubicBezTo>
                  <a:pt x="60" y="11"/>
                  <a:pt x="64" y="8"/>
                  <a:pt x="69" y="4"/>
                </a:cubicBezTo>
                <a:cubicBezTo>
                  <a:pt x="74" y="1"/>
                  <a:pt x="80" y="-1"/>
                  <a:pt x="86" y="0"/>
                </a:cubicBezTo>
                <a:cubicBezTo>
                  <a:pt x="110" y="0"/>
                  <a:pt x="126" y="10"/>
                  <a:pt x="133" y="32"/>
                </a:cubicBezTo>
                <a:lnTo>
                  <a:pt x="138" y="28"/>
                </a:lnTo>
                <a:cubicBezTo>
                  <a:pt x="159" y="9"/>
                  <a:pt x="178" y="0"/>
                  <a:pt x="197" y="0"/>
                </a:cubicBezTo>
                <a:cubicBezTo>
                  <a:pt x="219" y="0"/>
                  <a:pt x="236" y="8"/>
                  <a:pt x="248" y="24"/>
                </a:cubicBezTo>
                <a:cubicBezTo>
                  <a:pt x="260" y="40"/>
                  <a:pt x="266" y="58"/>
                  <a:pt x="266" y="80"/>
                </a:cubicBezTo>
                <a:cubicBezTo>
                  <a:pt x="266" y="116"/>
                  <a:pt x="254" y="149"/>
                  <a:pt x="229" y="179"/>
                </a:cubicBezTo>
                <a:cubicBezTo>
                  <a:pt x="203" y="209"/>
                  <a:pt x="174" y="224"/>
                  <a:pt x="143" y="224"/>
                </a:cubicBezTo>
                <a:cubicBezTo>
                  <a:pt x="135" y="224"/>
                  <a:pt x="129" y="224"/>
                  <a:pt x="123" y="222"/>
                </a:cubicBezTo>
                <a:cubicBezTo>
                  <a:pt x="120" y="220"/>
                  <a:pt x="116" y="217"/>
                  <a:pt x="112" y="214"/>
                </a:cubicBezTo>
                <a:cubicBezTo>
                  <a:pt x="108" y="211"/>
                  <a:pt x="105" y="208"/>
                  <a:pt x="102" y="206"/>
                </a:cubicBezTo>
                <a:lnTo>
                  <a:pt x="99" y="202"/>
                </a:lnTo>
                <a:cubicBezTo>
                  <a:pt x="99" y="202"/>
                  <a:pt x="95" y="216"/>
                  <a:pt x="88" y="245"/>
                </a:cubicBezTo>
                <a:cubicBezTo>
                  <a:pt x="81" y="273"/>
                  <a:pt x="78" y="288"/>
                  <a:pt x="78" y="288"/>
                </a:cubicBezTo>
                <a:cubicBezTo>
                  <a:pt x="78" y="290"/>
                  <a:pt x="79" y="291"/>
                  <a:pt x="82" y="291"/>
                </a:cubicBezTo>
                <a:cubicBezTo>
                  <a:pt x="84" y="292"/>
                  <a:pt x="90" y="292"/>
                  <a:pt x="100" y="293"/>
                </a:cubicBezTo>
                <a:lnTo>
                  <a:pt x="112" y="293"/>
                </a:lnTo>
                <a:cubicBezTo>
                  <a:pt x="114" y="295"/>
                  <a:pt x="115" y="297"/>
                  <a:pt x="115" y="297"/>
                </a:cubicBezTo>
                <a:cubicBezTo>
                  <a:pt x="115" y="298"/>
                  <a:pt x="115" y="301"/>
                  <a:pt x="114" y="306"/>
                </a:cubicBezTo>
                <a:cubicBezTo>
                  <a:pt x="113" y="310"/>
                  <a:pt x="112" y="313"/>
                  <a:pt x="111" y="314"/>
                </a:cubicBezTo>
                <a:cubicBezTo>
                  <a:pt x="110" y="315"/>
                  <a:pt x="108" y="315"/>
                  <a:pt x="104" y="316"/>
                </a:cubicBezTo>
                <a:cubicBezTo>
                  <a:pt x="104" y="316"/>
                  <a:pt x="102" y="316"/>
                  <a:pt x="99" y="316"/>
                </a:cubicBezTo>
                <a:cubicBezTo>
                  <a:pt x="96" y="316"/>
                  <a:pt x="90" y="315"/>
                  <a:pt x="82" y="315"/>
                </a:cubicBezTo>
                <a:cubicBezTo>
                  <a:pt x="74" y="315"/>
                  <a:pt x="64" y="315"/>
                  <a:pt x="52" y="315"/>
                </a:cubicBezTo>
                <a:cubicBezTo>
                  <a:pt x="28" y="315"/>
                  <a:pt x="14" y="315"/>
                  <a:pt x="7" y="316"/>
                </a:cubicBezTo>
                <a:lnTo>
                  <a:pt x="3" y="316"/>
                </a:lnTo>
                <a:cubicBezTo>
                  <a:pt x="1" y="313"/>
                  <a:pt x="0" y="311"/>
                  <a:pt x="0" y="310"/>
                </a:cubicBezTo>
                <a:cubicBezTo>
                  <a:pt x="1" y="301"/>
                  <a:pt x="3" y="295"/>
                  <a:pt x="6" y="293"/>
                </a:cubicBezTo>
                <a:lnTo>
                  <a:pt x="16" y="293"/>
                </a:lnTo>
                <a:cubicBezTo>
                  <a:pt x="28" y="292"/>
                  <a:pt x="34" y="290"/>
                  <a:pt x="36" y="287"/>
                </a:cubicBezTo>
                <a:cubicBezTo>
                  <a:pt x="37" y="285"/>
                  <a:pt x="47" y="245"/>
                  <a:pt x="66" y="169"/>
                </a:cubicBezTo>
                <a:cubicBezTo>
                  <a:pt x="85" y="92"/>
                  <a:pt x="95" y="51"/>
                  <a:pt x="96" y="46"/>
                </a:cubicBezTo>
                <a:cubicBezTo>
                  <a:pt x="96" y="45"/>
                  <a:pt x="97" y="42"/>
                  <a:pt x="97" y="39"/>
                </a:cubicBezTo>
                <a:cubicBezTo>
                  <a:pt x="97" y="26"/>
                  <a:pt x="92" y="18"/>
                  <a:pt x="84" y="18"/>
                </a:cubicBezTo>
                <a:cubicBezTo>
                  <a:pt x="77" y="18"/>
                  <a:pt x="71" y="24"/>
                  <a:pt x="66" y="33"/>
                </a:cubicBezTo>
                <a:cubicBezTo>
                  <a:pt x="61" y="42"/>
                  <a:pt x="57" y="52"/>
                  <a:pt x="54" y="63"/>
                </a:cubicBezTo>
                <a:cubicBezTo>
                  <a:pt x="52" y="74"/>
                  <a:pt x="50" y="80"/>
                  <a:pt x="49" y="81"/>
                </a:cubicBezTo>
                <a:cubicBezTo>
                  <a:pt x="48" y="82"/>
                  <a:pt x="45" y="82"/>
                  <a:pt x="41" y="82"/>
                </a:cubicBezTo>
                <a:lnTo>
                  <a:pt x="34" y="82"/>
                </a:lnTo>
                <a:cubicBezTo>
                  <a:pt x="32" y="80"/>
                  <a:pt x="31" y="78"/>
                  <a:pt x="31" y="77"/>
                </a:cubicBezTo>
                <a:moveTo>
                  <a:pt x="107" y="169"/>
                </a:moveTo>
                <a:cubicBezTo>
                  <a:pt x="115" y="194"/>
                  <a:pt x="127" y="207"/>
                  <a:pt x="144" y="207"/>
                </a:cubicBezTo>
                <a:cubicBezTo>
                  <a:pt x="154" y="207"/>
                  <a:pt x="164" y="203"/>
                  <a:pt x="173" y="195"/>
                </a:cubicBezTo>
                <a:cubicBezTo>
                  <a:pt x="182" y="188"/>
                  <a:pt x="190" y="178"/>
                  <a:pt x="196" y="167"/>
                </a:cubicBezTo>
                <a:cubicBezTo>
                  <a:pt x="201" y="155"/>
                  <a:pt x="208" y="138"/>
                  <a:pt x="214" y="113"/>
                </a:cubicBezTo>
                <a:cubicBezTo>
                  <a:pt x="220" y="89"/>
                  <a:pt x="223" y="71"/>
                  <a:pt x="224" y="59"/>
                </a:cubicBezTo>
                <a:lnTo>
                  <a:pt x="224" y="56"/>
                </a:lnTo>
                <a:cubicBezTo>
                  <a:pt x="224" y="31"/>
                  <a:pt x="214" y="18"/>
                  <a:pt x="193" y="18"/>
                </a:cubicBezTo>
                <a:cubicBezTo>
                  <a:pt x="189" y="18"/>
                  <a:pt x="185" y="19"/>
                  <a:pt x="182" y="21"/>
                </a:cubicBezTo>
                <a:cubicBezTo>
                  <a:pt x="178" y="22"/>
                  <a:pt x="174" y="23"/>
                  <a:pt x="171" y="25"/>
                </a:cubicBezTo>
                <a:cubicBezTo>
                  <a:pt x="167" y="27"/>
                  <a:pt x="164" y="29"/>
                  <a:pt x="161" y="31"/>
                </a:cubicBezTo>
                <a:cubicBezTo>
                  <a:pt x="158" y="34"/>
                  <a:pt x="155" y="36"/>
                  <a:pt x="152" y="39"/>
                </a:cubicBezTo>
                <a:cubicBezTo>
                  <a:pt x="150" y="42"/>
                  <a:pt x="147" y="44"/>
                  <a:pt x="145" y="46"/>
                </a:cubicBezTo>
                <a:cubicBezTo>
                  <a:pt x="143" y="49"/>
                  <a:pt x="141" y="51"/>
                  <a:pt x="140" y="53"/>
                </a:cubicBezTo>
                <a:cubicBezTo>
                  <a:pt x="138" y="56"/>
                  <a:pt x="137" y="57"/>
                  <a:pt x="136" y="58"/>
                </a:cubicBezTo>
                <a:lnTo>
                  <a:pt x="134" y="60"/>
                </a:lnTo>
                <a:cubicBezTo>
                  <a:pt x="134" y="60"/>
                  <a:pt x="134" y="63"/>
                  <a:pt x="133" y="67"/>
                </a:cubicBezTo>
                <a:cubicBezTo>
                  <a:pt x="132" y="71"/>
                  <a:pt x="130" y="79"/>
                  <a:pt x="127" y="89"/>
                </a:cubicBezTo>
                <a:cubicBezTo>
                  <a:pt x="125" y="99"/>
                  <a:pt x="122" y="108"/>
                  <a:pt x="120" y="115"/>
                </a:cubicBezTo>
                <a:cubicBezTo>
                  <a:pt x="112" y="150"/>
                  <a:pt x="107" y="168"/>
                  <a:pt x="107" y="1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5254920" y="4112280"/>
            <a:ext cx="154440" cy="195480"/>
          </a:xfrm>
          <a:custGeom>
            <a:avLst/>
            <a:gdLst/>
            <a:ahLst/>
            <a:rect l="0" t="0" r="r" b="b"/>
            <a:pathLst>
              <a:path w="429" h="543">
                <a:moveTo>
                  <a:pt x="415" y="0"/>
                </a:moveTo>
                <a:cubicBezTo>
                  <a:pt x="419" y="0"/>
                  <a:pt x="422" y="2"/>
                  <a:pt x="425" y="4"/>
                </a:cubicBezTo>
                <a:cubicBezTo>
                  <a:pt x="428" y="7"/>
                  <a:pt x="429" y="11"/>
                  <a:pt x="429" y="15"/>
                </a:cubicBezTo>
                <a:cubicBezTo>
                  <a:pt x="429" y="19"/>
                  <a:pt x="428" y="22"/>
                  <a:pt x="424" y="25"/>
                </a:cubicBezTo>
                <a:cubicBezTo>
                  <a:pt x="424" y="25"/>
                  <a:pt x="361" y="55"/>
                  <a:pt x="235" y="115"/>
                </a:cubicBezTo>
                <a:lnTo>
                  <a:pt x="48" y="203"/>
                </a:lnTo>
                <a:lnTo>
                  <a:pt x="223" y="287"/>
                </a:lnTo>
                <a:cubicBezTo>
                  <a:pt x="357" y="350"/>
                  <a:pt x="425" y="383"/>
                  <a:pt x="427" y="386"/>
                </a:cubicBezTo>
                <a:cubicBezTo>
                  <a:pt x="429" y="388"/>
                  <a:pt x="429" y="391"/>
                  <a:pt x="429" y="393"/>
                </a:cubicBezTo>
                <a:cubicBezTo>
                  <a:pt x="429" y="402"/>
                  <a:pt x="425" y="406"/>
                  <a:pt x="417" y="407"/>
                </a:cubicBezTo>
                <a:lnTo>
                  <a:pt x="412" y="407"/>
                </a:lnTo>
                <a:lnTo>
                  <a:pt x="211" y="312"/>
                </a:lnTo>
                <a:cubicBezTo>
                  <a:pt x="74" y="248"/>
                  <a:pt x="6" y="216"/>
                  <a:pt x="5" y="215"/>
                </a:cubicBezTo>
                <a:cubicBezTo>
                  <a:pt x="2" y="212"/>
                  <a:pt x="0" y="207"/>
                  <a:pt x="0" y="202"/>
                </a:cubicBezTo>
                <a:cubicBezTo>
                  <a:pt x="1" y="197"/>
                  <a:pt x="4" y="193"/>
                  <a:pt x="10" y="190"/>
                </a:cubicBezTo>
                <a:cubicBezTo>
                  <a:pt x="13" y="188"/>
                  <a:pt x="80" y="157"/>
                  <a:pt x="211" y="95"/>
                </a:cubicBezTo>
                <a:cubicBezTo>
                  <a:pt x="341" y="34"/>
                  <a:pt x="407" y="3"/>
                  <a:pt x="409" y="2"/>
                </a:cubicBezTo>
                <a:cubicBezTo>
                  <a:pt x="411" y="1"/>
                  <a:pt x="413" y="0"/>
                  <a:pt x="415" y="0"/>
                </a:cubicBezTo>
                <a:moveTo>
                  <a:pt x="1" y="529"/>
                </a:moveTo>
                <a:cubicBezTo>
                  <a:pt x="1" y="524"/>
                  <a:pt x="5" y="520"/>
                  <a:pt x="12" y="515"/>
                </a:cubicBezTo>
                <a:lnTo>
                  <a:pt x="418" y="515"/>
                </a:lnTo>
                <a:cubicBezTo>
                  <a:pt x="426" y="518"/>
                  <a:pt x="429" y="523"/>
                  <a:pt x="429" y="529"/>
                </a:cubicBezTo>
                <a:cubicBezTo>
                  <a:pt x="429" y="535"/>
                  <a:pt x="426" y="539"/>
                  <a:pt x="419" y="543"/>
                </a:cubicBezTo>
                <a:lnTo>
                  <a:pt x="11" y="543"/>
                </a:lnTo>
                <a:cubicBezTo>
                  <a:pt x="4" y="540"/>
                  <a:pt x="1" y="535"/>
                  <a:pt x="1" y="52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5436000" y="4161240"/>
            <a:ext cx="123120" cy="166320"/>
          </a:xfrm>
          <a:custGeom>
            <a:avLst/>
            <a:gdLst/>
            <a:ahLst/>
            <a:rect l="0" t="0" r="r" b="b"/>
            <a:pathLst>
              <a:path w="342" h="462">
                <a:moveTo>
                  <a:pt x="25" y="462"/>
                </a:moveTo>
                <a:cubicBezTo>
                  <a:pt x="9" y="462"/>
                  <a:pt x="1" y="455"/>
                  <a:pt x="0" y="441"/>
                </a:cubicBezTo>
                <a:cubicBezTo>
                  <a:pt x="0" y="436"/>
                  <a:pt x="12" y="387"/>
                  <a:pt x="36" y="292"/>
                </a:cubicBezTo>
                <a:cubicBezTo>
                  <a:pt x="60" y="198"/>
                  <a:pt x="72" y="148"/>
                  <a:pt x="74" y="146"/>
                </a:cubicBezTo>
                <a:cubicBezTo>
                  <a:pt x="81" y="120"/>
                  <a:pt x="94" y="95"/>
                  <a:pt x="112" y="71"/>
                </a:cubicBezTo>
                <a:cubicBezTo>
                  <a:pt x="145" y="31"/>
                  <a:pt x="182" y="7"/>
                  <a:pt x="224" y="1"/>
                </a:cubicBezTo>
                <a:cubicBezTo>
                  <a:pt x="225" y="1"/>
                  <a:pt x="227" y="1"/>
                  <a:pt x="229" y="1"/>
                </a:cubicBezTo>
                <a:cubicBezTo>
                  <a:pt x="232" y="1"/>
                  <a:pt x="235" y="1"/>
                  <a:pt x="236" y="0"/>
                </a:cubicBezTo>
                <a:cubicBezTo>
                  <a:pt x="270" y="0"/>
                  <a:pt x="297" y="11"/>
                  <a:pt x="315" y="34"/>
                </a:cubicBezTo>
                <a:cubicBezTo>
                  <a:pt x="333" y="56"/>
                  <a:pt x="342" y="84"/>
                  <a:pt x="342" y="116"/>
                </a:cubicBezTo>
                <a:cubicBezTo>
                  <a:pt x="342" y="143"/>
                  <a:pt x="337" y="169"/>
                  <a:pt x="325" y="195"/>
                </a:cubicBezTo>
                <a:cubicBezTo>
                  <a:pt x="314" y="220"/>
                  <a:pt x="300" y="241"/>
                  <a:pt x="283" y="259"/>
                </a:cubicBezTo>
                <a:cubicBezTo>
                  <a:pt x="265" y="276"/>
                  <a:pt x="247" y="290"/>
                  <a:pt x="227" y="301"/>
                </a:cubicBezTo>
                <a:cubicBezTo>
                  <a:pt x="207" y="313"/>
                  <a:pt x="188" y="318"/>
                  <a:pt x="171" y="318"/>
                </a:cubicBezTo>
                <a:lnTo>
                  <a:pt x="164" y="318"/>
                </a:lnTo>
                <a:lnTo>
                  <a:pt x="159" y="318"/>
                </a:lnTo>
                <a:cubicBezTo>
                  <a:pt x="135" y="318"/>
                  <a:pt x="116" y="307"/>
                  <a:pt x="101" y="286"/>
                </a:cubicBezTo>
                <a:lnTo>
                  <a:pt x="97" y="282"/>
                </a:lnTo>
                <a:lnTo>
                  <a:pt x="78" y="360"/>
                </a:lnTo>
                <a:cubicBezTo>
                  <a:pt x="67" y="406"/>
                  <a:pt x="60" y="431"/>
                  <a:pt x="58" y="437"/>
                </a:cubicBezTo>
                <a:cubicBezTo>
                  <a:pt x="56" y="443"/>
                  <a:pt x="53" y="448"/>
                  <a:pt x="49" y="452"/>
                </a:cubicBezTo>
                <a:cubicBezTo>
                  <a:pt x="42" y="458"/>
                  <a:pt x="34" y="462"/>
                  <a:pt x="25" y="462"/>
                </a:cubicBezTo>
                <a:moveTo>
                  <a:pt x="282" y="84"/>
                </a:moveTo>
                <a:cubicBezTo>
                  <a:pt x="282" y="67"/>
                  <a:pt x="278" y="53"/>
                  <a:pt x="270" y="42"/>
                </a:cubicBezTo>
                <a:cubicBezTo>
                  <a:pt x="262" y="31"/>
                  <a:pt x="250" y="26"/>
                  <a:pt x="235" y="26"/>
                </a:cubicBezTo>
                <a:cubicBezTo>
                  <a:pt x="219" y="26"/>
                  <a:pt x="202" y="33"/>
                  <a:pt x="186" y="46"/>
                </a:cubicBezTo>
                <a:cubicBezTo>
                  <a:pt x="170" y="60"/>
                  <a:pt x="157" y="78"/>
                  <a:pt x="147" y="99"/>
                </a:cubicBezTo>
                <a:cubicBezTo>
                  <a:pt x="140" y="114"/>
                  <a:pt x="131" y="144"/>
                  <a:pt x="120" y="192"/>
                </a:cubicBezTo>
                <a:lnTo>
                  <a:pt x="108" y="239"/>
                </a:lnTo>
                <a:cubicBezTo>
                  <a:pt x="116" y="275"/>
                  <a:pt x="136" y="292"/>
                  <a:pt x="167" y="292"/>
                </a:cubicBezTo>
                <a:cubicBezTo>
                  <a:pt x="185" y="292"/>
                  <a:pt x="202" y="284"/>
                  <a:pt x="219" y="267"/>
                </a:cubicBezTo>
                <a:cubicBezTo>
                  <a:pt x="234" y="253"/>
                  <a:pt x="247" y="231"/>
                  <a:pt x="257" y="200"/>
                </a:cubicBezTo>
                <a:cubicBezTo>
                  <a:pt x="268" y="168"/>
                  <a:pt x="274" y="143"/>
                  <a:pt x="278" y="123"/>
                </a:cubicBezTo>
                <a:cubicBezTo>
                  <a:pt x="281" y="104"/>
                  <a:pt x="282" y="91"/>
                  <a:pt x="282" y="8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5631120" y="3777840"/>
            <a:ext cx="261720" cy="242640"/>
          </a:xfrm>
          <a:custGeom>
            <a:avLst/>
            <a:gdLst/>
            <a:ahLst/>
            <a:rect l="0" t="0" r="r" b="b"/>
            <a:pathLst>
              <a:path w="727" h="674">
                <a:moveTo>
                  <a:pt x="457" y="462"/>
                </a:moveTo>
                <a:cubicBezTo>
                  <a:pt x="443" y="462"/>
                  <a:pt x="437" y="458"/>
                  <a:pt x="437" y="449"/>
                </a:cubicBezTo>
                <a:cubicBezTo>
                  <a:pt x="437" y="447"/>
                  <a:pt x="438" y="439"/>
                  <a:pt x="442" y="426"/>
                </a:cubicBezTo>
                <a:cubicBezTo>
                  <a:pt x="445" y="412"/>
                  <a:pt x="447" y="401"/>
                  <a:pt x="447" y="391"/>
                </a:cubicBezTo>
                <a:cubicBezTo>
                  <a:pt x="447" y="370"/>
                  <a:pt x="440" y="358"/>
                  <a:pt x="426" y="353"/>
                </a:cubicBezTo>
                <a:cubicBezTo>
                  <a:pt x="412" y="349"/>
                  <a:pt x="380" y="346"/>
                  <a:pt x="330" y="346"/>
                </a:cubicBezTo>
                <a:lnTo>
                  <a:pt x="278" y="346"/>
                </a:lnTo>
                <a:cubicBezTo>
                  <a:pt x="278" y="348"/>
                  <a:pt x="266" y="393"/>
                  <a:pt x="244" y="483"/>
                </a:cubicBezTo>
                <a:cubicBezTo>
                  <a:pt x="221" y="573"/>
                  <a:pt x="210" y="620"/>
                  <a:pt x="210" y="623"/>
                </a:cubicBezTo>
                <a:cubicBezTo>
                  <a:pt x="210" y="625"/>
                  <a:pt x="214" y="627"/>
                  <a:pt x="221" y="627"/>
                </a:cubicBezTo>
                <a:cubicBezTo>
                  <a:pt x="228" y="627"/>
                  <a:pt x="255" y="627"/>
                  <a:pt x="300" y="629"/>
                </a:cubicBezTo>
                <a:cubicBezTo>
                  <a:pt x="362" y="629"/>
                  <a:pt x="403" y="628"/>
                  <a:pt x="423" y="627"/>
                </a:cubicBezTo>
                <a:cubicBezTo>
                  <a:pt x="443" y="625"/>
                  <a:pt x="463" y="621"/>
                  <a:pt x="482" y="614"/>
                </a:cubicBezTo>
                <a:cubicBezTo>
                  <a:pt x="515" y="602"/>
                  <a:pt x="541" y="584"/>
                  <a:pt x="563" y="557"/>
                </a:cubicBezTo>
                <a:cubicBezTo>
                  <a:pt x="584" y="531"/>
                  <a:pt x="607" y="488"/>
                  <a:pt x="633" y="428"/>
                </a:cubicBezTo>
                <a:cubicBezTo>
                  <a:pt x="640" y="413"/>
                  <a:pt x="644" y="405"/>
                  <a:pt x="646" y="404"/>
                </a:cubicBezTo>
                <a:cubicBezTo>
                  <a:pt x="650" y="402"/>
                  <a:pt x="655" y="402"/>
                  <a:pt x="661" y="402"/>
                </a:cubicBezTo>
                <a:cubicBezTo>
                  <a:pt x="675" y="402"/>
                  <a:pt x="681" y="406"/>
                  <a:pt x="681" y="415"/>
                </a:cubicBezTo>
                <a:cubicBezTo>
                  <a:pt x="611" y="582"/>
                  <a:pt x="575" y="669"/>
                  <a:pt x="572" y="672"/>
                </a:cubicBezTo>
                <a:cubicBezTo>
                  <a:pt x="570" y="673"/>
                  <a:pt x="475" y="674"/>
                  <a:pt x="288" y="674"/>
                </a:cubicBezTo>
                <a:lnTo>
                  <a:pt x="101" y="674"/>
                </a:lnTo>
                <a:cubicBezTo>
                  <a:pt x="34" y="674"/>
                  <a:pt x="0" y="670"/>
                  <a:pt x="0" y="663"/>
                </a:cubicBezTo>
                <a:cubicBezTo>
                  <a:pt x="0" y="662"/>
                  <a:pt x="1" y="657"/>
                  <a:pt x="3" y="649"/>
                </a:cubicBezTo>
                <a:cubicBezTo>
                  <a:pt x="6" y="639"/>
                  <a:pt x="8" y="633"/>
                  <a:pt x="11" y="632"/>
                </a:cubicBezTo>
                <a:cubicBezTo>
                  <a:pt x="14" y="630"/>
                  <a:pt x="21" y="629"/>
                  <a:pt x="34" y="629"/>
                </a:cubicBezTo>
                <a:cubicBezTo>
                  <a:pt x="52" y="629"/>
                  <a:pt x="71" y="628"/>
                  <a:pt x="93" y="626"/>
                </a:cubicBezTo>
                <a:cubicBezTo>
                  <a:pt x="102" y="624"/>
                  <a:pt x="109" y="620"/>
                  <a:pt x="112" y="614"/>
                </a:cubicBezTo>
                <a:cubicBezTo>
                  <a:pt x="113" y="609"/>
                  <a:pt x="137" y="517"/>
                  <a:pt x="182" y="334"/>
                </a:cubicBezTo>
                <a:cubicBezTo>
                  <a:pt x="228" y="152"/>
                  <a:pt x="251" y="60"/>
                  <a:pt x="252" y="57"/>
                </a:cubicBezTo>
                <a:cubicBezTo>
                  <a:pt x="252" y="53"/>
                  <a:pt x="250" y="50"/>
                  <a:pt x="248" y="50"/>
                </a:cubicBezTo>
                <a:cubicBezTo>
                  <a:pt x="242" y="48"/>
                  <a:pt x="225" y="47"/>
                  <a:pt x="195" y="45"/>
                </a:cubicBezTo>
                <a:lnTo>
                  <a:pt x="164" y="45"/>
                </a:lnTo>
                <a:cubicBezTo>
                  <a:pt x="161" y="41"/>
                  <a:pt x="159" y="39"/>
                  <a:pt x="159" y="37"/>
                </a:cubicBezTo>
                <a:cubicBezTo>
                  <a:pt x="159" y="36"/>
                  <a:pt x="159" y="30"/>
                  <a:pt x="161" y="21"/>
                </a:cubicBezTo>
                <a:cubicBezTo>
                  <a:pt x="163" y="9"/>
                  <a:pt x="166" y="2"/>
                  <a:pt x="170" y="0"/>
                </a:cubicBezTo>
                <a:lnTo>
                  <a:pt x="720" y="0"/>
                </a:lnTo>
                <a:cubicBezTo>
                  <a:pt x="725" y="2"/>
                  <a:pt x="727" y="6"/>
                  <a:pt x="727" y="11"/>
                </a:cubicBezTo>
                <a:cubicBezTo>
                  <a:pt x="727" y="14"/>
                  <a:pt x="723" y="51"/>
                  <a:pt x="714" y="122"/>
                </a:cubicBezTo>
                <a:cubicBezTo>
                  <a:pt x="706" y="192"/>
                  <a:pt x="701" y="228"/>
                  <a:pt x="700" y="230"/>
                </a:cubicBezTo>
                <a:cubicBezTo>
                  <a:pt x="699" y="235"/>
                  <a:pt x="692" y="237"/>
                  <a:pt x="680" y="237"/>
                </a:cubicBezTo>
                <a:lnTo>
                  <a:pt x="668" y="237"/>
                </a:lnTo>
                <a:cubicBezTo>
                  <a:pt x="663" y="234"/>
                  <a:pt x="661" y="230"/>
                  <a:pt x="661" y="225"/>
                </a:cubicBezTo>
                <a:lnTo>
                  <a:pt x="664" y="202"/>
                </a:lnTo>
                <a:cubicBezTo>
                  <a:pt x="666" y="186"/>
                  <a:pt x="667" y="169"/>
                  <a:pt x="667" y="150"/>
                </a:cubicBezTo>
                <a:cubicBezTo>
                  <a:pt x="667" y="130"/>
                  <a:pt x="664" y="114"/>
                  <a:pt x="660" y="101"/>
                </a:cubicBezTo>
                <a:cubicBezTo>
                  <a:pt x="655" y="88"/>
                  <a:pt x="649" y="77"/>
                  <a:pt x="641" y="70"/>
                </a:cubicBezTo>
                <a:cubicBezTo>
                  <a:pt x="633" y="63"/>
                  <a:pt x="621" y="57"/>
                  <a:pt x="606" y="54"/>
                </a:cubicBezTo>
                <a:cubicBezTo>
                  <a:pt x="591" y="51"/>
                  <a:pt x="575" y="49"/>
                  <a:pt x="560" y="47"/>
                </a:cubicBezTo>
                <a:cubicBezTo>
                  <a:pt x="544" y="46"/>
                  <a:pt x="523" y="45"/>
                  <a:pt x="496" y="45"/>
                </a:cubicBezTo>
                <a:lnTo>
                  <a:pt x="450" y="45"/>
                </a:lnTo>
                <a:cubicBezTo>
                  <a:pt x="392" y="46"/>
                  <a:pt x="361" y="47"/>
                  <a:pt x="358" y="48"/>
                </a:cubicBezTo>
                <a:cubicBezTo>
                  <a:pt x="355" y="50"/>
                  <a:pt x="353" y="53"/>
                  <a:pt x="352" y="57"/>
                </a:cubicBezTo>
                <a:cubicBezTo>
                  <a:pt x="351" y="59"/>
                  <a:pt x="341" y="100"/>
                  <a:pt x="321" y="179"/>
                </a:cubicBezTo>
                <a:cubicBezTo>
                  <a:pt x="301" y="258"/>
                  <a:pt x="291" y="298"/>
                  <a:pt x="290" y="300"/>
                </a:cubicBezTo>
                <a:cubicBezTo>
                  <a:pt x="305" y="300"/>
                  <a:pt x="321" y="301"/>
                  <a:pt x="338" y="301"/>
                </a:cubicBezTo>
                <a:lnTo>
                  <a:pt x="364" y="301"/>
                </a:lnTo>
                <a:cubicBezTo>
                  <a:pt x="407" y="301"/>
                  <a:pt x="437" y="296"/>
                  <a:pt x="454" y="286"/>
                </a:cubicBezTo>
                <a:cubicBezTo>
                  <a:pt x="470" y="276"/>
                  <a:pt x="485" y="249"/>
                  <a:pt x="498" y="206"/>
                </a:cubicBezTo>
                <a:cubicBezTo>
                  <a:pt x="501" y="195"/>
                  <a:pt x="503" y="189"/>
                  <a:pt x="504" y="188"/>
                </a:cubicBezTo>
                <a:cubicBezTo>
                  <a:pt x="505" y="187"/>
                  <a:pt x="511" y="186"/>
                  <a:pt x="521" y="185"/>
                </a:cubicBezTo>
                <a:cubicBezTo>
                  <a:pt x="524" y="185"/>
                  <a:pt x="527" y="185"/>
                  <a:pt x="529" y="185"/>
                </a:cubicBezTo>
                <a:cubicBezTo>
                  <a:pt x="531" y="185"/>
                  <a:pt x="533" y="185"/>
                  <a:pt x="534" y="186"/>
                </a:cubicBezTo>
                <a:cubicBezTo>
                  <a:pt x="535" y="187"/>
                  <a:pt x="536" y="187"/>
                  <a:pt x="536" y="187"/>
                </a:cubicBezTo>
                <a:cubicBezTo>
                  <a:pt x="536" y="187"/>
                  <a:pt x="537" y="188"/>
                  <a:pt x="538" y="191"/>
                </a:cubicBezTo>
                <a:cubicBezTo>
                  <a:pt x="539" y="193"/>
                  <a:pt x="540" y="195"/>
                  <a:pt x="541" y="195"/>
                </a:cubicBezTo>
                <a:lnTo>
                  <a:pt x="508" y="326"/>
                </a:lnTo>
                <a:cubicBezTo>
                  <a:pt x="486" y="413"/>
                  <a:pt x="474" y="458"/>
                  <a:pt x="472" y="459"/>
                </a:cubicBezTo>
                <a:cubicBezTo>
                  <a:pt x="470" y="461"/>
                  <a:pt x="465" y="462"/>
                  <a:pt x="457" y="4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5925960" y="3752640"/>
            <a:ext cx="85680" cy="357120"/>
          </a:xfrm>
          <a:custGeom>
            <a:avLst/>
            <a:gdLst/>
            <a:ahLst/>
            <a:rect l="0" t="0" r="r" b="b"/>
            <a:pathLst>
              <a:path w="238" h="992">
                <a:moveTo>
                  <a:pt x="0" y="496"/>
                </a:moveTo>
                <a:cubicBezTo>
                  <a:pt x="0" y="450"/>
                  <a:pt x="3" y="407"/>
                  <a:pt x="10" y="366"/>
                </a:cubicBezTo>
                <a:cubicBezTo>
                  <a:pt x="17" y="325"/>
                  <a:pt x="24" y="290"/>
                  <a:pt x="33" y="260"/>
                </a:cubicBezTo>
                <a:cubicBezTo>
                  <a:pt x="41" y="230"/>
                  <a:pt x="54" y="201"/>
                  <a:pt x="69" y="173"/>
                </a:cubicBezTo>
                <a:cubicBezTo>
                  <a:pt x="85" y="144"/>
                  <a:pt x="98" y="122"/>
                  <a:pt x="107" y="106"/>
                </a:cubicBezTo>
                <a:cubicBezTo>
                  <a:pt x="116" y="91"/>
                  <a:pt x="130" y="73"/>
                  <a:pt x="149" y="55"/>
                </a:cubicBezTo>
                <a:cubicBezTo>
                  <a:pt x="167" y="36"/>
                  <a:pt x="179" y="25"/>
                  <a:pt x="182" y="21"/>
                </a:cubicBezTo>
                <a:cubicBezTo>
                  <a:pt x="186" y="17"/>
                  <a:pt x="194" y="10"/>
                  <a:pt x="207" y="0"/>
                </a:cubicBezTo>
                <a:lnTo>
                  <a:pt x="220" y="0"/>
                </a:lnTo>
                <a:lnTo>
                  <a:pt x="224" y="0"/>
                </a:lnTo>
                <a:cubicBezTo>
                  <a:pt x="233" y="0"/>
                  <a:pt x="238" y="3"/>
                  <a:pt x="238" y="9"/>
                </a:cubicBezTo>
                <a:cubicBezTo>
                  <a:pt x="238" y="11"/>
                  <a:pt x="232" y="18"/>
                  <a:pt x="221" y="30"/>
                </a:cubicBezTo>
                <a:cubicBezTo>
                  <a:pt x="210" y="42"/>
                  <a:pt x="196" y="59"/>
                  <a:pt x="180" y="83"/>
                </a:cubicBezTo>
                <a:cubicBezTo>
                  <a:pt x="163" y="106"/>
                  <a:pt x="147" y="134"/>
                  <a:pt x="131" y="168"/>
                </a:cubicBezTo>
                <a:cubicBezTo>
                  <a:pt x="114" y="201"/>
                  <a:pt x="100" y="247"/>
                  <a:pt x="89" y="304"/>
                </a:cubicBezTo>
                <a:cubicBezTo>
                  <a:pt x="78" y="362"/>
                  <a:pt x="72" y="426"/>
                  <a:pt x="72" y="496"/>
                </a:cubicBezTo>
                <a:cubicBezTo>
                  <a:pt x="72" y="566"/>
                  <a:pt x="78" y="629"/>
                  <a:pt x="89" y="686"/>
                </a:cubicBezTo>
                <a:cubicBezTo>
                  <a:pt x="100" y="742"/>
                  <a:pt x="114" y="788"/>
                  <a:pt x="130" y="823"/>
                </a:cubicBezTo>
                <a:cubicBezTo>
                  <a:pt x="146" y="858"/>
                  <a:pt x="162" y="887"/>
                  <a:pt x="179" y="908"/>
                </a:cubicBezTo>
                <a:cubicBezTo>
                  <a:pt x="196" y="930"/>
                  <a:pt x="210" y="948"/>
                  <a:pt x="221" y="961"/>
                </a:cubicBezTo>
                <a:cubicBezTo>
                  <a:pt x="232" y="975"/>
                  <a:pt x="238" y="982"/>
                  <a:pt x="238" y="983"/>
                </a:cubicBezTo>
                <a:cubicBezTo>
                  <a:pt x="238" y="989"/>
                  <a:pt x="233" y="992"/>
                  <a:pt x="223" y="992"/>
                </a:cubicBezTo>
                <a:lnTo>
                  <a:pt x="220" y="992"/>
                </a:lnTo>
                <a:lnTo>
                  <a:pt x="207" y="992"/>
                </a:lnTo>
                <a:lnTo>
                  <a:pt x="179" y="968"/>
                </a:lnTo>
                <a:cubicBezTo>
                  <a:pt x="116" y="911"/>
                  <a:pt x="71" y="841"/>
                  <a:pt x="43" y="757"/>
                </a:cubicBezTo>
                <a:cubicBezTo>
                  <a:pt x="14" y="673"/>
                  <a:pt x="0" y="586"/>
                  <a:pt x="0" y="49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6040080" y="386172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4" y="3"/>
                  <a:pt x="691" y="3"/>
                </a:cubicBezTo>
                <a:cubicBezTo>
                  <a:pt x="741" y="3"/>
                  <a:pt x="766" y="2"/>
                  <a:pt x="768" y="0"/>
                </a:cubicBezTo>
                <a:lnTo>
                  <a:pt x="773" y="0"/>
                </a:lnTo>
                <a:lnTo>
                  <a:pt x="773" y="62"/>
                </a:lnTo>
                <a:lnTo>
                  <a:pt x="710" y="62"/>
                </a:lnTo>
                <a:lnTo>
                  <a:pt x="562" y="430"/>
                </a:lnTo>
                <a:cubicBezTo>
                  <a:pt x="562" y="431"/>
                  <a:pt x="561" y="432"/>
                  <a:pt x="559" y="433"/>
                </a:cubicBezTo>
                <a:cubicBezTo>
                  <a:pt x="558" y="435"/>
                  <a:pt x="557" y="436"/>
                  <a:pt x="556" y="437"/>
                </a:cubicBezTo>
                <a:cubicBezTo>
                  <a:pt x="554" y="438"/>
                  <a:pt x="554" y="439"/>
                  <a:pt x="554" y="439"/>
                </a:cubicBezTo>
                <a:cubicBezTo>
                  <a:pt x="554" y="439"/>
                  <a:pt x="553" y="440"/>
                  <a:pt x="551" y="441"/>
                </a:cubicBezTo>
                <a:cubicBezTo>
                  <a:pt x="549" y="442"/>
                  <a:pt x="548" y="443"/>
                  <a:pt x="549" y="443"/>
                </a:cubicBezTo>
                <a:cubicBezTo>
                  <a:pt x="549" y="443"/>
                  <a:pt x="548" y="443"/>
                  <a:pt x="545" y="444"/>
                </a:cubicBezTo>
                <a:cubicBezTo>
                  <a:pt x="541" y="445"/>
                  <a:pt x="540" y="445"/>
                  <a:pt x="541" y="444"/>
                </a:cubicBezTo>
                <a:cubicBezTo>
                  <a:pt x="541" y="443"/>
                  <a:pt x="540" y="444"/>
                  <a:pt x="537" y="445"/>
                </a:cubicBezTo>
                <a:cubicBezTo>
                  <a:pt x="533" y="446"/>
                  <a:pt x="531" y="446"/>
                  <a:pt x="531" y="445"/>
                </a:cubicBezTo>
                <a:cubicBezTo>
                  <a:pt x="530" y="444"/>
                  <a:pt x="527" y="444"/>
                  <a:pt x="523" y="445"/>
                </a:cubicBezTo>
                <a:lnTo>
                  <a:pt x="512" y="445"/>
                </a:lnTo>
                <a:cubicBezTo>
                  <a:pt x="501" y="445"/>
                  <a:pt x="493" y="442"/>
                  <a:pt x="488" y="435"/>
                </a:cubicBezTo>
                <a:cubicBezTo>
                  <a:pt x="484" y="429"/>
                  <a:pt x="474" y="407"/>
                  <a:pt x="460" y="372"/>
                </a:cubicBezTo>
                <a:cubicBezTo>
                  <a:pt x="450" y="345"/>
                  <a:pt x="441" y="323"/>
                  <a:pt x="434" y="305"/>
                </a:cubicBezTo>
                <a:lnTo>
                  <a:pt x="386" y="187"/>
                </a:lnTo>
                <a:lnTo>
                  <a:pt x="339" y="305"/>
                </a:lnTo>
                <a:cubicBezTo>
                  <a:pt x="332" y="323"/>
                  <a:pt x="323" y="344"/>
                  <a:pt x="313" y="370"/>
                </a:cubicBezTo>
                <a:cubicBezTo>
                  <a:pt x="299" y="406"/>
                  <a:pt x="290" y="428"/>
                  <a:pt x="285" y="434"/>
                </a:cubicBezTo>
                <a:cubicBezTo>
                  <a:pt x="281" y="441"/>
                  <a:pt x="273" y="444"/>
                  <a:pt x="261" y="445"/>
                </a:cubicBezTo>
                <a:lnTo>
                  <a:pt x="250" y="445"/>
                </a:lnTo>
                <a:cubicBezTo>
                  <a:pt x="238" y="445"/>
                  <a:pt x="230" y="444"/>
                  <a:pt x="226" y="443"/>
                </a:cubicBezTo>
                <a:cubicBezTo>
                  <a:pt x="222" y="442"/>
                  <a:pt x="217" y="437"/>
                  <a:pt x="211" y="430"/>
                </a:cubicBezTo>
                <a:lnTo>
                  <a:pt x="64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2" y="3"/>
                  <a:pt x="114" y="3"/>
                </a:cubicBezTo>
                <a:cubicBezTo>
                  <a:pt x="182" y="3"/>
                  <a:pt x="222" y="2"/>
                  <a:pt x="234" y="0"/>
                </a:cubicBezTo>
                <a:lnTo>
                  <a:pt x="243" y="0"/>
                </a:lnTo>
                <a:lnTo>
                  <a:pt x="243" y="62"/>
                </a:lnTo>
                <a:lnTo>
                  <a:pt x="195" y="62"/>
                </a:lnTo>
                <a:lnTo>
                  <a:pt x="282" y="279"/>
                </a:lnTo>
                <a:lnTo>
                  <a:pt x="353" y="101"/>
                </a:lnTo>
                <a:lnTo>
                  <a:pt x="338" y="62"/>
                </a:lnTo>
                <a:lnTo>
                  <a:pt x="275" y="62"/>
                </a:lnTo>
                <a:lnTo>
                  <a:pt x="275" y="0"/>
                </a:lnTo>
                <a:lnTo>
                  <a:pt x="282" y="0"/>
                </a:lnTo>
                <a:cubicBezTo>
                  <a:pt x="290" y="2"/>
                  <a:pt x="322" y="3"/>
                  <a:pt x="378" y="3"/>
                </a:cubicBezTo>
                <a:cubicBezTo>
                  <a:pt x="445" y="3"/>
                  <a:pt x="483" y="2"/>
                  <a:pt x="493" y="0"/>
                </a:cubicBezTo>
                <a:lnTo>
                  <a:pt x="501" y="0"/>
                </a:lnTo>
                <a:lnTo>
                  <a:pt x="501" y="62"/>
                </a:lnTo>
                <a:lnTo>
                  <a:pt x="476" y="62"/>
                </a:lnTo>
                <a:cubicBezTo>
                  <a:pt x="460" y="62"/>
                  <a:pt x="452" y="62"/>
                  <a:pt x="452" y="64"/>
                </a:cubicBezTo>
                <a:cubicBezTo>
                  <a:pt x="452" y="66"/>
                  <a:pt x="468" y="106"/>
                  <a:pt x="499" y="185"/>
                </a:cubicBezTo>
                <a:cubicBezTo>
                  <a:pt x="530" y="262"/>
                  <a:pt x="546" y="300"/>
                  <a:pt x="547" y="300"/>
                </a:cubicBezTo>
                <a:lnTo>
                  <a:pt x="644" y="62"/>
                </a:lnTo>
                <a:lnTo>
                  <a:pt x="586" y="62"/>
                </a:lnTo>
                <a:lnTo>
                  <a:pt x="586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6426720" y="381240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4" y="311"/>
                </a:moveTo>
                <a:lnTo>
                  <a:pt x="311" y="311"/>
                </a:lnTo>
                <a:lnTo>
                  <a:pt x="311" y="161"/>
                </a:lnTo>
                <a:lnTo>
                  <a:pt x="312" y="13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6" y="5"/>
                  <a:pt x="350" y="15"/>
                </a:cubicBezTo>
                <a:lnTo>
                  <a:pt x="350" y="311"/>
                </a:lnTo>
                <a:lnTo>
                  <a:pt x="645" y="311"/>
                </a:lnTo>
                <a:cubicBezTo>
                  <a:pt x="655" y="316"/>
                  <a:pt x="660" y="323"/>
                  <a:pt x="660" y="331"/>
                </a:cubicBezTo>
                <a:cubicBezTo>
                  <a:pt x="660" y="338"/>
                  <a:pt x="655" y="345"/>
                  <a:pt x="645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5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0" y="659"/>
                  <a:pt x="315" y="655"/>
                  <a:pt x="311" y="645"/>
                </a:cubicBezTo>
                <a:lnTo>
                  <a:pt x="311" y="350"/>
                </a:lnTo>
                <a:lnTo>
                  <a:pt x="14" y="350"/>
                </a:lnTo>
                <a:cubicBezTo>
                  <a:pt x="4" y="346"/>
                  <a:pt x="0" y="339"/>
                  <a:pt x="0" y="331"/>
                </a:cubicBezTo>
                <a:cubicBezTo>
                  <a:pt x="0" y="322"/>
                  <a:pt x="4" y="315"/>
                  <a:pt x="14" y="3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6778800" y="3861720"/>
            <a:ext cx="145080" cy="161280"/>
          </a:xfrm>
          <a:custGeom>
            <a:avLst/>
            <a:gdLst/>
            <a:ahLst/>
            <a:rect l="0" t="0" r="r" b="b"/>
            <a:pathLst>
              <a:path w="403" h="448">
                <a:moveTo>
                  <a:pt x="369" y="353"/>
                </a:moveTo>
                <a:cubicBezTo>
                  <a:pt x="374" y="353"/>
                  <a:pt x="379" y="358"/>
                  <a:pt x="382" y="368"/>
                </a:cubicBezTo>
                <a:cubicBezTo>
                  <a:pt x="386" y="378"/>
                  <a:pt x="389" y="387"/>
                  <a:pt x="389" y="396"/>
                </a:cubicBezTo>
                <a:cubicBezTo>
                  <a:pt x="389" y="398"/>
                  <a:pt x="389" y="400"/>
                  <a:pt x="387" y="402"/>
                </a:cubicBezTo>
                <a:cubicBezTo>
                  <a:pt x="386" y="404"/>
                  <a:pt x="382" y="408"/>
                  <a:pt x="374" y="412"/>
                </a:cubicBezTo>
                <a:cubicBezTo>
                  <a:pt x="366" y="417"/>
                  <a:pt x="352" y="423"/>
                  <a:pt x="334" y="430"/>
                </a:cubicBezTo>
                <a:cubicBezTo>
                  <a:pt x="315" y="437"/>
                  <a:pt x="296" y="443"/>
                  <a:pt x="277" y="446"/>
                </a:cubicBezTo>
                <a:cubicBezTo>
                  <a:pt x="269" y="447"/>
                  <a:pt x="255" y="448"/>
                  <a:pt x="235" y="448"/>
                </a:cubicBezTo>
                <a:cubicBezTo>
                  <a:pt x="192" y="448"/>
                  <a:pt x="155" y="442"/>
                  <a:pt x="123" y="431"/>
                </a:cubicBezTo>
                <a:cubicBezTo>
                  <a:pt x="91" y="420"/>
                  <a:pt x="67" y="405"/>
                  <a:pt x="50" y="388"/>
                </a:cubicBezTo>
                <a:cubicBezTo>
                  <a:pt x="33" y="370"/>
                  <a:pt x="20" y="351"/>
                  <a:pt x="12" y="332"/>
                </a:cubicBezTo>
                <a:cubicBezTo>
                  <a:pt x="4" y="313"/>
                  <a:pt x="0" y="294"/>
                  <a:pt x="0" y="276"/>
                </a:cubicBezTo>
                <a:lnTo>
                  <a:pt x="0" y="262"/>
                </a:lnTo>
                <a:cubicBezTo>
                  <a:pt x="0" y="208"/>
                  <a:pt x="17" y="159"/>
                  <a:pt x="50" y="114"/>
                </a:cubicBezTo>
                <a:cubicBezTo>
                  <a:pt x="56" y="105"/>
                  <a:pt x="65" y="96"/>
                  <a:pt x="75" y="87"/>
                </a:cubicBezTo>
                <a:cubicBezTo>
                  <a:pt x="84" y="77"/>
                  <a:pt x="99" y="66"/>
                  <a:pt x="117" y="53"/>
                </a:cubicBezTo>
                <a:cubicBezTo>
                  <a:pt x="136" y="40"/>
                  <a:pt x="159" y="28"/>
                  <a:pt x="188" y="19"/>
                </a:cubicBezTo>
                <a:cubicBezTo>
                  <a:pt x="217" y="10"/>
                  <a:pt x="248" y="4"/>
                  <a:pt x="281" y="1"/>
                </a:cubicBezTo>
                <a:cubicBezTo>
                  <a:pt x="282" y="1"/>
                  <a:pt x="289" y="1"/>
                  <a:pt x="302" y="1"/>
                </a:cubicBezTo>
                <a:cubicBezTo>
                  <a:pt x="315" y="1"/>
                  <a:pt x="327" y="1"/>
                  <a:pt x="337" y="0"/>
                </a:cubicBezTo>
                <a:cubicBezTo>
                  <a:pt x="371" y="0"/>
                  <a:pt x="390" y="2"/>
                  <a:pt x="395" y="6"/>
                </a:cubicBezTo>
                <a:cubicBezTo>
                  <a:pt x="401" y="12"/>
                  <a:pt x="403" y="19"/>
                  <a:pt x="403" y="28"/>
                </a:cubicBezTo>
                <a:cubicBezTo>
                  <a:pt x="401" y="44"/>
                  <a:pt x="392" y="55"/>
                  <a:pt x="378" y="61"/>
                </a:cubicBezTo>
                <a:lnTo>
                  <a:pt x="330" y="62"/>
                </a:lnTo>
                <a:cubicBezTo>
                  <a:pt x="284" y="62"/>
                  <a:pt x="250" y="67"/>
                  <a:pt x="232" y="75"/>
                </a:cubicBezTo>
                <a:cubicBezTo>
                  <a:pt x="200" y="88"/>
                  <a:pt x="177" y="113"/>
                  <a:pt x="163" y="149"/>
                </a:cubicBezTo>
                <a:cubicBezTo>
                  <a:pt x="157" y="162"/>
                  <a:pt x="154" y="171"/>
                  <a:pt x="154" y="175"/>
                </a:cubicBezTo>
                <a:cubicBezTo>
                  <a:pt x="154" y="175"/>
                  <a:pt x="184" y="176"/>
                  <a:pt x="245" y="176"/>
                </a:cubicBezTo>
                <a:cubicBezTo>
                  <a:pt x="254" y="176"/>
                  <a:pt x="266" y="176"/>
                  <a:pt x="280" y="176"/>
                </a:cubicBezTo>
                <a:cubicBezTo>
                  <a:pt x="293" y="176"/>
                  <a:pt x="302" y="175"/>
                  <a:pt x="307" y="175"/>
                </a:cubicBezTo>
                <a:cubicBezTo>
                  <a:pt x="327" y="175"/>
                  <a:pt x="341" y="176"/>
                  <a:pt x="348" y="180"/>
                </a:cubicBezTo>
                <a:cubicBezTo>
                  <a:pt x="355" y="183"/>
                  <a:pt x="359" y="190"/>
                  <a:pt x="360" y="202"/>
                </a:cubicBezTo>
                <a:cubicBezTo>
                  <a:pt x="360" y="220"/>
                  <a:pt x="351" y="232"/>
                  <a:pt x="334" y="237"/>
                </a:cubicBezTo>
                <a:cubicBezTo>
                  <a:pt x="331" y="238"/>
                  <a:pt x="297" y="238"/>
                  <a:pt x="233" y="238"/>
                </a:cubicBezTo>
                <a:cubicBezTo>
                  <a:pt x="170" y="238"/>
                  <a:pt x="138" y="239"/>
                  <a:pt x="138" y="240"/>
                </a:cubicBezTo>
                <a:cubicBezTo>
                  <a:pt x="132" y="258"/>
                  <a:pt x="129" y="279"/>
                  <a:pt x="129" y="302"/>
                </a:cubicBezTo>
                <a:cubicBezTo>
                  <a:pt x="129" y="337"/>
                  <a:pt x="140" y="362"/>
                  <a:pt x="163" y="377"/>
                </a:cubicBezTo>
                <a:cubicBezTo>
                  <a:pt x="185" y="391"/>
                  <a:pt x="213" y="399"/>
                  <a:pt x="246" y="399"/>
                </a:cubicBezTo>
                <a:cubicBezTo>
                  <a:pt x="248" y="399"/>
                  <a:pt x="250" y="399"/>
                  <a:pt x="254" y="399"/>
                </a:cubicBezTo>
                <a:cubicBezTo>
                  <a:pt x="257" y="399"/>
                  <a:pt x="259" y="398"/>
                  <a:pt x="261" y="398"/>
                </a:cubicBezTo>
                <a:cubicBezTo>
                  <a:pt x="281" y="394"/>
                  <a:pt x="303" y="386"/>
                  <a:pt x="326" y="373"/>
                </a:cubicBezTo>
                <a:cubicBezTo>
                  <a:pt x="349" y="360"/>
                  <a:pt x="363" y="353"/>
                  <a:pt x="369" y="35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6954840" y="3752640"/>
            <a:ext cx="85680" cy="357120"/>
          </a:xfrm>
          <a:custGeom>
            <a:avLst/>
            <a:gdLst/>
            <a:ahLst/>
            <a:rect l="0" t="0" r="r" b="b"/>
            <a:pathLst>
              <a:path w="238" h="992">
                <a:moveTo>
                  <a:pt x="5" y="1"/>
                </a:moveTo>
                <a:lnTo>
                  <a:pt x="9" y="0"/>
                </a:lnTo>
                <a:cubicBezTo>
                  <a:pt x="13" y="0"/>
                  <a:pt x="16" y="0"/>
                  <a:pt x="19" y="0"/>
                </a:cubicBezTo>
                <a:lnTo>
                  <a:pt x="31" y="0"/>
                </a:lnTo>
                <a:lnTo>
                  <a:pt x="59" y="24"/>
                </a:lnTo>
                <a:cubicBezTo>
                  <a:pt x="121" y="80"/>
                  <a:pt x="167" y="150"/>
                  <a:pt x="196" y="234"/>
                </a:cubicBezTo>
                <a:cubicBezTo>
                  <a:pt x="224" y="318"/>
                  <a:pt x="238" y="405"/>
                  <a:pt x="238" y="496"/>
                </a:cubicBezTo>
                <a:cubicBezTo>
                  <a:pt x="238" y="540"/>
                  <a:pt x="235" y="584"/>
                  <a:pt x="228" y="625"/>
                </a:cubicBezTo>
                <a:cubicBezTo>
                  <a:pt x="222" y="667"/>
                  <a:pt x="214" y="702"/>
                  <a:pt x="205" y="731"/>
                </a:cubicBezTo>
                <a:cubicBezTo>
                  <a:pt x="197" y="760"/>
                  <a:pt x="185" y="789"/>
                  <a:pt x="169" y="818"/>
                </a:cubicBezTo>
                <a:cubicBezTo>
                  <a:pt x="153" y="847"/>
                  <a:pt x="139" y="870"/>
                  <a:pt x="130" y="885"/>
                </a:cubicBezTo>
                <a:cubicBezTo>
                  <a:pt x="121" y="900"/>
                  <a:pt x="107" y="917"/>
                  <a:pt x="90" y="935"/>
                </a:cubicBezTo>
                <a:cubicBezTo>
                  <a:pt x="72" y="954"/>
                  <a:pt x="61" y="966"/>
                  <a:pt x="58" y="969"/>
                </a:cubicBezTo>
                <a:cubicBezTo>
                  <a:pt x="55" y="972"/>
                  <a:pt x="47" y="978"/>
                  <a:pt x="35" y="988"/>
                </a:cubicBezTo>
                <a:cubicBezTo>
                  <a:pt x="33" y="990"/>
                  <a:pt x="32" y="991"/>
                  <a:pt x="31" y="992"/>
                </a:cubicBezTo>
                <a:lnTo>
                  <a:pt x="19" y="992"/>
                </a:lnTo>
                <a:cubicBezTo>
                  <a:pt x="14" y="992"/>
                  <a:pt x="10" y="992"/>
                  <a:pt x="8" y="992"/>
                </a:cubicBezTo>
                <a:cubicBezTo>
                  <a:pt x="6" y="992"/>
                  <a:pt x="5" y="991"/>
                  <a:pt x="3" y="989"/>
                </a:cubicBezTo>
                <a:cubicBezTo>
                  <a:pt x="2" y="987"/>
                  <a:pt x="1" y="984"/>
                  <a:pt x="0" y="980"/>
                </a:cubicBezTo>
                <a:cubicBezTo>
                  <a:pt x="1" y="979"/>
                  <a:pt x="5" y="975"/>
                  <a:pt x="11" y="967"/>
                </a:cubicBezTo>
                <a:cubicBezTo>
                  <a:pt x="114" y="860"/>
                  <a:pt x="166" y="703"/>
                  <a:pt x="166" y="496"/>
                </a:cubicBezTo>
                <a:cubicBezTo>
                  <a:pt x="166" y="288"/>
                  <a:pt x="114" y="131"/>
                  <a:pt x="11" y="25"/>
                </a:cubicBezTo>
                <a:cubicBezTo>
                  <a:pt x="5" y="17"/>
                  <a:pt x="1" y="13"/>
                  <a:pt x="0" y="12"/>
                </a:cubicBezTo>
                <a:cubicBezTo>
                  <a:pt x="0" y="7"/>
                  <a:pt x="2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7173360" y="381240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4" y="311"/>
                </a:moveTo>
                <a:lnTo>
                  <a:pt x="311" y="311"/>
                </a:lnTo>
                <a:lnTo>
                  <a:pt x="311" y="161"/>
                </a:lnTo>
                <a:lnTo>
                  <a:pt x="312" y="13"/>
                </a:lnTo>
                <a:cubicBezTo>
                  <a:pt x="318" y="4"/>
                  <a:pt x="325" y="0"/>
                  <a:pt x="330" y="0"/>
                </a:cubicBezTo>
                <a:cubicBezTo>
                  <a:pt x="339" y="0"/>
                  <a:pt x="346" y="5"/>
                  <a:pt x="350" y="15"/>
                </a:cubicBezTo>
                <a:lnTo>
                  <a:pt x="350" y="311"/>
                </a:lnTo>
                <a:lnTo>
                  <a:pt x="645" y="311"/>
                </a:lnTo>
                <a:cubicBezTo>
                  <a:pt x="655" y="316"/>
                  <a:pt x="660" y="323"/>
                  <a:pt x="660" y="331"/>
                </a:cubicBezTo>
                <a:cubicBezTo>
                  <a:pt x="660" y="338"/>
                  <a:pt x="655" y="345"/>
                  <a:pt x="645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5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1" y="659"/>
                  <a:pt x="315" y="655"/>
                  <a:pt x="311" y="645"/>
                </a:cubicBezTo>
                <a:lnTo>
                  <a:pt x="311" y="350"/>
                </a:lnTo>
                <a:lnTo>
                  <a:pt x="14" y="350"/>
                </a:lnTo>
                <a:cubicBezTo>
                  <a:pt x="4" y="346"/>
                  <a:pt x="0" y="339"/>
                  <a:pt x="0" y="331"/>
                </a:cubicBezTo>
                <a:cubicBezTo>
                  <a:pt x="0" y="322"/>
                  <a:pt x="4" y="315"/>
                  <a:pt x="14" y="3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7526520" y="3772800"/>
            <a:ext cx="182160" cy="252000"/>
          </a:xfrm>
          <a:custGeom>
            <a:avLst/>
            <a:gdLst/>
            <a:ahLst/>
            <a:rect l="0" t="0" r="r" b="b"/>
            <a:pathLst>
              <a:path w="506" h="700">
                <a:moveTo>
                  <a:pt x="119" y="21"/>
                </a:moveTo>
                <a:cubicBezTo>
                  <a:pt x="119" y="13"/>
                  <a:pt x="125" y="6"/>
                  <a:pt x="136" y="0"/>
                </a:cubicBezTo>
                <a:lnTo>
                  <a:pt x="155" y="0"/>
                </a:lnTo>
                <a:cubicBezTo>
                  <a:pt x="214" y="2"/>
                  <a:pt x="252" y="18"/>
                  <a:pt x="268" y="49"/>
                </a:cubicBezTo>
                <a:cubicBezTo>
                  <a:pt x="272" y="59"/>
                  <a:pt x="291" y="111"/>
                  <a:pt x="324" y="206"/>
                </a:cubicBezTo>
                <a:cubicBezTo>
                  <a:pt x="358" y="300"/>
                  <a:pt x="391" y="393"/>
                  <a:pt x="424" y="483"/>
                </a:cubicBezTo>
                <a:cubicBezTo>
                  <a:pt x="457" y="573"/>
                  <a:pt x="474" y="619"/>
                  <a:pt x="474" y="622"/>
                </a:cubicBezTo>
                <a:cubicBezTo>
                  <a:pt x="478" y="635"/>
                  <a:pt x="483" y="646"/>
                  <a:pt x="487" y="654"/>
                </a:cubicBezTo>
                <a:cubicBezTo>
                  <a:pt x="491" y="663"/>
                  <a:pt x="494" y="669"/>
                  <a:pt x="496" y="673"/>
                </a:cubicBezTo>
                <a:cubicBezTo>
                  <a:pt x="497" y="677"/>
                  <a:pt x="499" y="680"/>
                  <a:pt x="500" y="682"/>
                </a:cubicBezTo>
                <a:cubicBezTo>
                  <a:pt x="502" y="684"/>
                  <a:pt x="503" y="685"/>
                  <a:pt x="504" y="686"/>
                </a:cubicBezTo>
                <a:cubicBezTo>
                  <a:pt x="506" y="687"/>
                  <a:pt x="506" y="688"/>
                  <a:pt x="505" y="690"/>
                </a:cubicBezTo>
                <a:cubicBezTo>
                  <a:pt x="505" y="692"/>
                  <a:pt x="503" y="695"/>
                  <a:pt x="499" y="699"/>
                </a:cubicBezTo>
                <a:lnTo>
                  <a:pt x="432" y="699"/>
                </a:lnTo>
                <a:cubicBezTo>
                  <a:pt x="416" y="690"/>
                  <a:pt x="405" y="680"/>
                  <a:pt x="400" y="670"/>
                </a:cubicBezTo>
                <a:cubicBezTo>
                  <a:pt x="396" y="660"/>
                  <a:pt x="379" y="616"/>
                  <a:pt x="350" y="538"/>
                </a:cubicBezTo>
                <a:lnTo>
                  <a:pt x="305" y="414"/>
                </a:lnTo>
                <a:lnTo>
                  <a:pt x="292" y="429"/>
                </a:lnTo>
                <a:cubicBezTo>
                  <a:pt x="283" y="439"/>
                  <a:pt x="267" y="457"/>
                  <a:pt x="245" y="483"/>
                </a:cubicBezTo>
                <a:cubicBezTo>
                  <a:pt x="223" y="509"/>
                  <a:pt x="204" y="531"/>
                  <a:pt x="189" y="548"/>
                </a:cubicBezTo>
                <a:cubicBezTo>
                  <a:pt x="172" y="568"/>
                  <a:pt x="152" y="591"/>
                  <a:pt x="127" y="620"/>
                </a:cubicBezTo>
                <a:cubicBezTo>
                  <a:pt x="93" y="659"/>
                  <a:pt x="73" y="682"/>
                  <a:pt x="65" y="689"/>
                </a:cubicBezTo>
                <a:cubicBezTo>
                  <a:pt x="57" y="696"/>
                  <a:pt x="48" y="699"/>
                  <a:pt x="37" y="700"/>
                </a:cubicBezTo>
                <a:cubicBezTo>
                  <a:pt x="13" y="700"/>
                  <a:pt x="0" y="689"/>
                  <a:pt x="0" y="668"/>
                </a:cubicBezTo>
                <a:cubicBezTo>
                  <a:pt x="0" y="657"/>
                  <a:pt x="5" y="647"/>
                  <a:pt x="15" y="637"/>
                </a:cubicBezTo>
                <a:cubicBezTo>
                  <a:pt x="24" y="627"/>
                  <a:pt x="70" y="582"/>
                  <a:pt x="152" y="503"/>
                </a:cubicBezTo>
                <a:cubicBezTo>
                  <a:pt x="172" y="484"/>
                  <a:pt x="194" y="462"/>
                  <a:pt x="218" y="439"/>
                </a:cubicBezTo>
                <a:cubicBezTo>
                  <a:pt x="243" y="415"/>
                  <a:pt x="261" y="397"/>
                  <a:pt x="273" y="385"/>
                </a:cubicBezTo>
                <a:lnTo>
                  <a:pt x="290" y="369"/>
                </a:lnTo>
                <a:cubicBezTo>
                  <a:pt x="290" y="369"/>
                  <a:pt x="273" y="321"/>
                  <a:pt x="240" y="230"/>
                </a:cubicBezTo>
                <a:cubicBezTo>
                  <a:pt x="207" y="138"/>
                  <a:pt x="189" y="88"/>
                  <a:pt x="187" y="81"/>
                </a:cubicBezTo>
                <a:cubicBezTo>
                  <a:pt x="173" y="51"/>
                  <a:pt x="157" y="36"/>
                  <a:pt x="136" y="36"/>
                </a:cubicBezTo>
                <a:cubicBezTo>
                  <a:pt x="125" y="36"/>
                  <a:pt x="119" y="31"/>
                  <a:pt x="119" y="2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7764840" y="3752640"/>
            <a:ext cx="84240" cy="357120"/>
          </a:xfrm>
          <a:custGeom>
            <a:avLst/>
            <a:gdLst/>
            <a:ahLst/>
            <a:rect l="0" t="0" r="r" b="b"/>
            <a:pathLst>
              <a:path w="234" h="992">
                <a:moveTo>
                  <a:pt x="1" y="14"/>
                </a:moveTo>
                <a:cubicBezTo>
                  <a:pt x="4" y="5"/>
                  <a:pt x="11" y="0"/>
                  <a:pt x="21" y="0"/>
                </a:cubicBezTo>
                <a:cubicBezTo>
                  <a:pt x="28" y="0"/>
                  <a:pt x="34" y="4"/>
                  <a:pt x="38" y="11"/>
                </a:cubicBezTo>
                <a:cubicBezTo>
                  <a:pt x="39" y="14"/>
                  <a:pt x="39" y="175"/>
                  <a:pt x="39" y="496"/>
                </a:cubicBezTo>
                <a:cubicBezTo>
                  <a:pt x="39" y="816"/>
                  <a:pt x="39" y="978"/>
                  <a:pt x="38" y="981"/>
                </a:cubicBezTo>
                <a:cubicBezTo>
                  <a:pt x="34" y="988"/>
                  <a:pt x="28" y="992"/>
                  <a:pt x="20" y="992"/>
                </a:cubicBezTo>
                <a:cubicBezTo>
                  <a:pt x="14" y="992"/>
                  <a:pt x="10" y="990"/>
                  <a:pt x="6" y="986"/>
                </a:cubicBezTo>
                <a:lnTo>
                  <a:pt x="5" y="985"/>
                </a:lnTo>
                <a:cubicBezTo>
                  <a:pt x="2" y="983"/>
                  <a:pt x="1" y="962"/>
                  <a:pt x="1" y="920"/>
                </a:cubicBezTo>
                <a:cubicBezTo>
                  <a:pt x="1" y="879"/>
                  <a:pt x="1" y="738"/>
                  <a:pt x="0" y="496"/>
                </a:cubicBezTo>
                <a:cubicBezTo>
                  <a:pt x="0" y="178"/>
                  <a:pt x="0" y="18"/>
                  <a:pt x="1" y="14"/>
                </a:cubicBezTo>
                <a:moveTo>
                  <a:pt x="196" y="11"/>
                </a:moveTo>
                <a:cubicBezTo>
                  <a:pt x="199" y="4"/>
                  <a:pt x="205" y="0"/>
                  <a:pt x="213" y="0"/>
                </a:cubicBezTo>
                <a:cubicBezTo>
                  <a:pt x="217" y="0"/>
                  <a:pt x="222" y="2"/>
                  <a:pt x="228" y="6"/>
                </a:cubicBezTo>
                <a:lnTo>
                  <a:pt x="229" y="7"/>
                </a:lnTo>
                <a:cubicBezTo>
                  <a:pt x="231" y="9"/>
                  <a:pt x="233" y="30"/>
                  <a:pt x="233" y="71"/>
                </a:cubicBezTo>
                <a:cubicBezTo>
                  <a:pt x="233" y="112"/>
                  <a:pt x="233" y="253"/>
                  <a:pt x="234" y="496"/>
                </a:cubicBezTo>
                <a:cubicBezTo>
                  <a:pt x="234" y="738"/>
                  <a:pt x="234" y="879"/>
                  <a:pt x="234" y="919"/>
                </a:cubicBezTo>
                <a:cubicBezTo>
                  <a:pt x="233" y="960"/>
                  <a:pt x="231" y="982"/>
                  <a:pt x="229" y="985"/>
                </a:cubicBezTo>
                <a:lnTo>
                  <a:pt x="228" y="986"/>
                </a:lnTo>
                <a:cubicBezTo>
                  <a:pt x="224" y="990"/>
                  <a:pt x="219" y="992"/>
                  <a:pt x="214" y="992"/>
                </a:cubicBezTo>
                <a:cubicBezTo>
                  <a:pt x="206" y="992"/>
                  <a:pt x="200" y="988"/>
                  <a:pt x="196" y="981"/>
                </a:cubicBezTo>
                <a:cubicBezTo>
                  <a:pt x="195" y="978"/>
                  <a:pt x="194" y="816"/>
                  <a:pt x="194" y="496"/>
                </a:cubicBezTo>
                <a:cubicBezTo>
                  <a:pt x="194" y="175"/>
                  <a:pt x="195" y="14"/>
                  <a:pt x="196" y="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7904880" y="386172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5" y="3"/>
                  <a:pt x="691" y="3"/>
                </a:cubicBezTo>
                <a:cubicBezTo>
                  <a:pt x="741" y="3"/>
                  <a:pt x="767" y="2"/>
                  <a:pt x="769" y="0"/>
                </a:cubicBezTo>
                <a:lnTo>
                  <a:pt x="773" y="0"/>
                </a:lnTo>
                <a:lnTo>
                  <a:pt x="773" y="62"/>
                </a:lnTo>
                <a:lnTo>
                  <a:pt x="710" y="62"/>
                </a:lnTo>
                <a:lnTo>
                  <a:pt x="564" y="430"/>
                </a:lnTo>
                <a:cubicBezTo>
                  <a:pt x="563" y="431"/>
                  <a:pt x="562" y="432"/>
                  <a:pt x="561" y="433"/>
                </a:cubicBezTo>
                <a:cubicBezTo>
                  <a:pt x="559" y="435"/>
                  <a:pt x="558" y="436"/>
                  <a:pt x="557" y="437"/>
                </a:cubicBezTo>
                <a:cubicBezTo>
                  <a:pt x="555" y="438"/>
                  <a:pt x="555" y="439"/>
                  <a:pt x="555" y="439"/>
                </a:cubicBezTo>
                <a:cubicBezTo>
                  <a:pt x="555" y="439"/>
                  <a:pt x="554" y="440"/>
                  <a:pt x="552" y="441"/>
                </a:cubicBezTo>
                <a:cubicBezTo>
                  <a:pt x="550" y="442"/>
                  <a:pt x="549" y="443"/>
                  <a:pt x="550" y="443"/>
                </a:cubicBezTo>
                <a:cubicBezTo>
                  <a:pt x="550" y="443"/>
                  <a:pt x="549" y="443"/>
                  <a:pt x="546" y="444"/>
                </a:cubicBezTo>
                <a:cubicBezTo>
                  <a:pt x="542" y="445"/>
                  <a:pt x="541" y="445"/>
                  <a:pt x="542" y="444"/>
                </a:cubicBezTo>
                <a:cubicBezTo>
                  <a:pt x="542" y="443"/>
                  <a:pt x="541" y="444"/>
                  <a:pt x="538" y="445"/>
                </a:cubicBezTo>
                <a:cubicBezTo>
                  <a:pt x="534" y="446"/>
                  <a:pt x="533" y="446"/>
                  <a:pt x="532" y="445"/>
                </a:cubicBezTo>
                <a:cubicBezTo>
                  <a:pt x="531" y="444"/>
                  <a:pt x="529" y="444"/>
                  <a:pt x="524" y="445"/>
                </a:cubicBezTo>
                <a:lnTo>
                  <a:pt x="513" y="445"/>
                </a:lnTo>
                <a:cubicBezTo>
                  <a:pt x="502" y="445"/>
                  <a:pt x="494" y="442"/>
                  <a:pt x="489" y="435"/>
                </a:cubicBezTo>
                <a:cubicBezTo>
                  <a:pt x="485" y="429"/>
                  <a:pt x="475" y="407"/>
                  <a:pt x="462" y="372"/>
                </a:cubicBezTo>
                <a:cubicBezTo>
                  <a:pt x="451" y="345"/>
                  <a:pt x="442" y="323"/>
                  <a:pt x="435" y="305"/>
                </a:cubicBezTo>
                <a:lnTo>
                  <a:pt x="387" y="187"/>
                </a:lnTo>
                <a:lnTo>
                  <a:pt x="340" y="305"/>
                </a:lnTo>
                <a:cubicBezTo>
                  <a:pt x="333" y="323"/>
                  <a:pt x="325" y="344"/>
                  <a:pt x="314" y="370"/>
                </a:cubicBezTo>
                <a:cubicBezTo>
                  <a:pt x="300" y="406"/>
                  <a:pt x="291" y="428"/>
                  <a:pt x="286" y="434"/>
                </a:cubicBezTo>
                <a:cubicBezTo>
                  <a:pt x="282" y="441"/>
                  <a:pt x="274" y="444"/>
                  <a:pt x="262" y="445"/>
                </a:cubicBezTo>
                <a:lnTo>
                  <a:pt x="251" y="445"/>
                </a:lnTo>
                <a:cubicBezTo>
                  <a:pt x="239" y="445"/>
                  <a:pt x="231" y="444"/>
                  <a:pt x="227" y="443"/>
                </a:cubicBezTo>
                <a:cubicBezTo>
                  <a:pt x="223" y="442"/>
                  <a:pt x="218" y="437"/>
                  <a:pt x="212" y="430"/>
                </a:cubicBezTo>
                <a:lnTo>
                  <a:pt x="65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4" y="3"/>
                  <a:pt x="115" y="3"/>
                </a:cubicBezTo>
                <a:cubicBezTo>
                  <a:pt x="183" y="3"/>
                  <a:pt x="223" y="2"/>
                  <a:pt x="235" y="0"/>
                </a:cubicBezTo>
                <a:lnTo>
                  <a:pt x="244" y="0"/>
                </a:lnTo>
                <a:lnTo>
                  <a:pt x="244" y="62"/>
                </a:lnTo>
                <a:lnTo>
                  <a:pt x="196" y="62"/>
                </a:lnTo>
                <a:lnTo>
                  <a:pt x="283" y="279"/>
                </a:lnTo>
                <a:lnTo>
                  <a:pt x="355" y="101"/>
                </a:lnTo>
                <a:lnTo>
                  <a:pt x="339" y="62"/>
                </a:lnTo>
                <a:lnTo>
                  <a:pt x="276" y="62"/>
                </a:lnTo>
                <a:lnTo>
                  <a:pt x="276" y="0"/>
                </a:lnTo>
                <a:lnTo>
                  <a:pt x="283" y="0"/>
                </a:lnTo>
                <a:cubicBezTo>
                  <a:pt x="291" y="2"/>
                  <a:pt x="323" y="3"/>
                  <a:pt x="379" y="3"/>
                </a:cubicBezTo>
                <a:cubicBezTo>
                  <a:pt x="446" y="3"/>
                  <a:pt x="484" y="2"/>
                  <a:pt x="494" y="0"/>
                </a:cubicBezTo>
                <a:lnTo>
                  <a:pt x="502" y="0"/>
                </a:lnTo>
                <a:lnTo>
                  <a:pt x="502" y="62"/>
                </a:lnTo>
                <a:lnTo>
                  <a:pt x="477" y="62"/>
                </a:lnTo>
                <a:cubicBezTo>
                  <a:pt x="461" y="62"/>
                  <a:pt x="453" y="62"/>
                  <a:pt x="453" y="64"/>
                </a:cubicBezTo>
                <a:cubicBezTo>
                  <a:pt x="453" y="66"/>
                  <a:pt x="469" y="106"/>
                  <a:pt x="500" y="185"/>
                </a:cubicBezTo>
                <a:cubicBezTo>
                  <a:pt x="531" y="262"/>
                  <a:pt x="547" y="300"/>
                  <a:pt x="548" y="300"/>
                </a:cubicBezTo>
                <a:lnTo>
                  <a:pt x="644" y="62"/>
                </a:lnTo>
                <a:lnTo>
                  <a:pt x="587" y="62"/>
                </a:lnTo>
                <a:lnTo>
                  <a:pt x="587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8239320" y="3752640"/>
            <a:ext cx="84240" cy="357120"/>
          </a:xfrm>
          <a:custGeom>
            <a:avLst/>
            <a:gdLst/>
            <a:ahLst/>
            <a:rect l="0" t="0" r="r" b="b"/>
            <a:pathLst>
              <a:path w="234" h="992">
                <a:moveTo>
                  <a:pt x="1" y="14"/>
                </a:moveTo>
                <a:cubicBezTo>
                  <a:pt x="4" y="5"/>
                  <a:pt x="11" y="0"/>
                  <a:pt x="21" y="0"/>
                </a:cubicBezTo>
                <a:cubicBezTo>
                  <a:pt x="28" y="0"/>
                  <a:pt x="34" y="4"/>
                  <a:pt x="38" y="11"/>
                </a:cubicBezTo>
                <a:cubicBezTo>
                  <a:pt x="39" y="14"/>
                  <a:pt x="40" y="175"/>
                  <a:pt x="40" y="496"/>
                </a:cubicBezTo>
                <a:cubicBezTo>
                  <a:pt x="40" y="816"/>
                  <a:pt x="39" y="978"/>
                  <a:pt x="38" y="981"/>
                </a:cubicBezTo>
                <a:cubicBezTo>
                  <a:pt x="34" y="988"/>
                  <a:pt x="28" y="992"/>
                  <a:pt x="20" y="992"/>
                </a:cubicBezTo>
                <a:cubicBezTo>
                  <a:pt x="14" y="992"/>
                  <a:pt x="10" y="990"/>
                  <a:pt x="6" y="986"/>
                </a:cubicBezTo>
                <a:lnTo>
                  <a:pt x="5" y="985"/>
                </a:lnTo>
                <a:cubicBezTo>
                  <a:pt x="2" y="983"/>
                  <a:pt x="1" y="962"/>
                  <a:pt x="1" y="920"/>
                </a:cubicBezTo>
                <a:cubicBezTo>
                  <a:pt x="1" y="879"/>
                  <a:pt x="1" y="738"/>
                  <a:pt x="0" y="496"/>
                </a:cubicBezTo>
                <a:cubicBezTo>
                  <a:pt x="0" y="178"/>
                  <a:pt x="0" y="18"/>
                  <a:pt x="1" y="14"/>
                </a:cubicBezTo>
                <a:moveTo>
                  <a:pt x="195" y="11"/>
                </a:moveTo>
                <a:cubicBezTo>
                  <a:pt x="199" y="4"/>
                  <a:pt x="205" y="0"/>
                  <a:pt x="213" y="0"/>
                </a:cubicBezTo>
                <a:cubicBezTo>
                  <a:pt x="217" y="0"/>
                  <a:pt x="222" y="2"/>
                  <a:pt x="228" y="6"/>
                </a:cubicBezTo>
                <a:lnTo>
                  <a:pt x="229" y="7"/>
                </a:lnTo>
                <a:cubicBezTo>
                  <a:pt x="231" y="9"/>
                  <a:pt x="233" y="30"/>
                  <a:pt x="233" y="71"/>
                </a:cubicBezTo>
                <a:cubicBezTo>
                  <a:pt x="233" y="112"/>
                  <a:pt x="233" y="253"/>
                  <a:pt x="234" y="496"/>
                </a:cubicBezTo>
                <a:cubicBezTo>
                  <a:pt x="234" y="738"/>
                  <a:pt x="234" y="879"/>
                  <a:pt x="234" y="919"/>
                </a:cubicBezTo>
                <a:cubicBezTo>
                  <a:pt x="233" y="960"/>
                  <a:pt x="231" y="982"/>
                  <a:pt x="229" y="985"/>
                </a:cubicBezTo>
                <a:lnTo>
                  <a:pt x="228" y="986"/>
                </a:lnTo>
                <a:cubicBezTo>
                  <a:pt x="224" y="990"/>
                  <a:pt x="219" y="992"/>
                  <a:pt x="214" y="992"/>
                </a:cubicBezTo>
                <a:cubicBezTo>
                  <a:pt x="206" y="992"/>
                  <a:pt x="200" y="988"/>
                  <a:pt x="195" y="981"/>
                </a:cubicBezTo>
                <a:cubicBezTo>
                  <a:pt x="194" y="978"/>
                  <a:pt x="193" y="816"/>
                  <a:pt x="193" y="496"/>
                </a:cubicBezTo>
                <a:cubicBezTo>
                  <a:pt x="193" y="175"/>
                  <a:pt x="194" y="14"/>
                  <a:pt x="195" y="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8394840" y="370512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6"/>
                </a:moveTo>
                <a:cubicBezTo>
                  <a:pt x="29" y="166"/>
                  <a:pt x="19" y="162"/>
                  <a:pt x="11" y="153"/>
                </a:cubicBezTo>
                <a:cubicBezTo>
                  <a:pt x="4" y="145"/>
                  <a:pt x="0" y="134"/>
                  <a:pt x="0" y="122"/>
                </a:cubicBezTo>
                <a:cubicBezTo>
                  <a:pt x="0" y="89"/>
                  <a:pt x="12" y="61"/>
                  <a:pt x="37" y="36"/>
                </a:cubicBezTo>
                <a:cubicBezTo>
                  <a:pt x="62" y="12"/>
                  <a:pt x="93" y="0"/>
                  <a:pt x="130" y="0"/>
                </a:cubicBezTo>
                <a:cubicBezTo>
                  <a:pt x="172" y="0"/>
                  <a:pt x="208" y="13"/>
                  <a:pt x="236" y="39"/>
                </a:cubicBezTo>
                <a:cubicBezTo>
                  <a:pt x="265" y="65"/>
                  <a:pt x="280" y="99"/>
                  <a:pt x="280" y="141"/>
                </a:cubicBezTo>
                <a:cubicBezTo>
                  <a:pt x="280" y="161"/>
                  <a:pt x="276" y="180"/>
                  <a:pt x="266" y="199"/>
                </a:cubicBezTo>
                <a:cubicBezTo>
                  <a:pt x="256" y="217"/>
                  <a:pt x="245" y="233"/>
                  <a:pt x="232" y="247"/>
                </a:cubicBezTo>
                <a:cubicBezTo>
                  <a:pt x="219" y="260"/>
                  <a:pt x="200" y="277"/>
                  <a:pt x="176" y="298"/>
                </a:cubicBezTo>
                <a:cubicBezTo>
                  <a:pt x="159" y="313"/>
                  <a:pt x="136" y="334"/>
                  <a:pt x="106" y="363"/>
                </a:cubicBezTo>
                <a:lnTo>
                  <a:pt x="64" y="402"/>
                </a:lnTo>
                <a:lnTo>
                  <a:pt x="118" y="403"/>
                </a:lnTo>
                <a:cubicBezTo>
                  <a:pt x="191" y="403"/>
                  <a:pt x="230" y="402"/>
                  <a:pt x="235" y="399"/>
                </a:cubicBezTo>
                <a:cubicBezTo>
                  <a:pt x="238" y="398"/>
                  <a:pt x="243" y="378"/>
                  <a:pt x="251" y="337"/>
                </a:cubicBezTo>
                <a:lnTo>
                  <a:pt x="251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8"/>
                  <a:pt x="277" y="360"/>
                  <a:pt x="271" y="401"/>
                </a:cubicBezTo>
                <a:cubicBezTo>
                  <a:pt x="266" y="442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5"/>
                </a:lnTo>
                <a:cubicBezTo>
                  <a:pt x="0" y="442"/>
                  <a:pt x="1" y="439"/>
                  <a:pt x="4" y="435"/>
                </a:cubicBezTo>
                <a:cubicBezTo>
                  <a:pt x="7" y="431"/>
                  <a:pt x="14" y="423"/>
                  <a:pt x="25" y="410"/>
                </a:cubicBezTo>
                <a:cubicBezTo>
                  <a:pt x="39" y="395"/>
                  <a:pt x="50" y="382"/>
                  <a:pt x="60" y="371"/>
                </a:cubicBezTo>
                <a:cubicBezTo>
                  <a:pt x="64" y="367"/>
                  <a:pt x="72" y="358"/>
                  <a:pt x="84" y="345"/>
                </a:cubicBezTo>
                <a:cubicBezTo>
                  <a:pt x="96" y="333"/>
                  <a:pt x="104" y="324"/>
                  <a:pt x="108" y="319"/>
                </a:cubicBezTo>
                <a:cubicBezTo>
                  <a:pt x="112" y="315"/>
                  <a:pt x="119" y="307"/>
                  <a:pt x="128" y="296"/>
                </a:cubicBezTo>
                <a:cubicBezTo>
                  <a:pt x="138" y="286"/>
                  <a:pt x="144" y="278"/>
                  <a:pt x="148" y="272"/>
                </a:cubicBezTo>
                <a:cubicBezTo>
                  <a:pt x="152" y="267"/>
                  <a:pt x="157" y="260"/>
                  <a:pt x="164" y="251"/>
                </a:cubicBezTo>
                <a:cubicBezTo>
                  <a:pt x="171" y="243"/>
                  <a:pt x="176" y="235"/>
                  <a:pt x="179" y="229"/>
                </a:cubicBezTo>
                <a:cubicBezTo>
                  <a:pt x="181" y="223"/>
                  <a:pt x="185" y="216"/>
                  <a:pt x="189" y="209"/>
                </a:cubicBezTo>
                <a:cubicBezTo>
                  <a:pt x="193" y="201"/>
                  <a:pt x="196" y="194"/>
                  <a:pt x="198" y="185"/>
                </a:cubicBezTo>
                <a:cubicBezTo>
                  <a:pt x="200" y="178"/>
                  <a:pt x="202" y="171"/>
                  <a:pt x="203" y="164"/>
                </a:cubicBezTo>
                <a:cubicBezTo>
                  <a:pt x="204" y="158"/>
                  <a:pt x="205" y="150"/>
                  <a:pt x="205" y="141"/>
                </a:cubicBezTo>
                <a:cubicBezTo>
                  <a:pt x="205" y="112"/>
                  <a:pt x="197" y="86"/>
                  <a:pt x="181" y="65"/>
                </a:cubicBezTo>
                <a:cubicBezTo>
                  <a:pt x="166" y="43"/>
                  <a:pt x="143" y="33"/>
                  <a:pt x="113" y="33"/>
                </a:cubicBezTo>
                <a:cubicBezTo>
                  <a:pt x="98" y="33"/>
                  <a:pt x="85" y="37"/>
                  <a:pt x="73" y="45"/>
                </a:cubicBezTo>
                <a:cubicBezTo>
                  <a:pt x="61" y="53"/>
                  <a:pt x="53" y="60"/>
                  <a:pt x="48" y="68"/>
                </a:cubicBezTo>
                <a:cubicBezTo>
                  <a:pt x="44" y="75"/>
                  <a:pt x="41" y="80"/>
                  <a:pt x="41" y="81"/>
                </a:cubicBezTo>
                <a:cubicBezTo>
                  <a:pt x="41" y="82"/>
                  <a:pt x="43" y="82"/>
                  <a:pt x="45" y="82"/>
                </a:cubicBezTo>
                <a:cubicBezTo>
                  <a:pt x="53" y="82"/>
                  <a:pt x="62" y="85"/>
                  <a:pt x="71" y="92"/>
                </a:cubicBezTo>
                <a:cubicBezTo>
                  <a:pt x="80" y="98"/>
                  <a:pt x="84" y="109"/>
                  <a:pt x="84" y="124"/>
                </a:cubicBezTo>
                <a:cubicBezTo>
                  <a:pt x="84" y="135"/>
                  <a:pt x="80" y="145"/>
                  <a:pt x="73" y="153"/>
                </a:cubicBezTo>
                <a:cubicBezTo>
                  <a:pt x="65" y="161"/>
                  <a:pt x="55" y="165"/>
                  <a:pt x="41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8394840" y="3940200"/>
            <a:ext cx="100800" cy="168480"/>
          </a:xfrm>
          <a:custGeom>
            <a:avLst/>
            <a:gdLst/>
            <a:ahLst/>
            <a:rect l="0" t="0" r="r" b="b"/>
            <a:pathLst>
              <a:path w="280" h="468">
                <a:moveTo>
                  <a:pt x="41" y="167"/>
                </a:moveTo>
                <a:cubicBezTo>
                  <a:pt x="29" y="167"/>
                  <a:pt x="19" y="163"/>
                  <a:pt x="11" y="155"/>
                </a:cubicBezTo>
                <a:cubicBezTo>
                  <a:pt x="4" y="146"/>
                  <a:pt x="0" y="136"/>
                  <a:pt x="0" y="124"/>
                </a:cubicBezTo>
                <a:cubicBezTo>
                  <a:pt x="0" y="91"/>
                  <a:pt x="12" y="62"/>
                  <a:pt x="37" y="38"/>
                </a:cubicBezTo>
                <a:cubicBezTo>
                  <a:pt x="62" y="14"/>
                  <a:pt x="93" y="0"/>
                  <a:pt x="130" y="0"/>
                </a:cubicBezTo>
                <a:cubicBezTo>
                  <a:pt x="172" y="0"/>
                  <a:pt x="208" y="14"/>
                  <a:pt x="236" y="41"/>
                </a:cubicBezTo>
                <a:cubicBezTo>
                  <a:pt x="265" y="67"/>
                  <a:pt x="280" y="101"/>
                  <a:pt x="280" y="142"/>
                </a:cubicBezTo>
                <a:cubicBezTo>
                  <a:pt x="280" y="162"/>
                  <a:pt x="276" y="181"/>
                  <a:pt x="266" y="200"/>
                </a:cubicBezTo>
                <a:cubicBezTo>
                  <a:pt x="256" y="218"/>
                  <a:pt x="245" y="234"/>
                  <a:pt x="232" y="247"/>
                </a:cubicBezTo>
                <a:cubicBezTo>
                  <a:pt x="219" y="261"/>
                  <a:pt x="200" y="278"/>
                  <a:pt x="176" y="299"/>
                </a:cubicBezTo>
                <a:cubicBezTo>
                  <a:pt x="159" y="313"/>
                  <a:pt x="136" y="335"/>
                  <a:pt x="106" y="363"/>
                </a:cubicBezTo>
                <a:lnTo>
                  <a:pt x="64" y="403"/>
                </a:lnTo>
                <a:lnTo>
                  <a:pt x="118" y="403"/>
                </a:lnTo>
                <a:cubicBezTo>
                  <a:pt x="191" y="403"/>
                  <a:pt x="230" y="402"/>
                  <a:pt x="235" y="400"/>
                </a:cubicBezTo>
                <a:cubicBezTo>
                  <a:pt x="238" y="399"/>
                  <a:pt x="243" y="378"/>
                  <a:pt x="251" y="337"/>
                </a:cubicBezTo>
                <a:lnTo>
                  <a:pt x="251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9"/>
                  <a:pt x="277" y="360"/>
                  <a:pt x="271" y="401"/>
                </a:cubicBezTo>
                <a:cubicBezTo>
                  <a:pt x="266" y="442"/>
                  <a:pt x="262" y="464"/>
                  <a:pt x="261" y="466"/>
                </a:cubicBezTo>
                <a:lnTo>
                  <a:pt x="261" y="468"/>
                </a:lnTo>
                <a:lnTo>
                  <a:pt x="0" y="468"/>
                </a:lnTo>
                <a:lnTo>
                  <a:pt x="0" y="454"/>
                </a:lnTo>
                <a:lnTo>
                  <a:pt x="0" y="446"/>
                </a:lnTo>
                <a:cubicBezTo>
                  <a:pt x="0" y="443"/>
                  <a:pt x="1" y="439"/>
                  <a:pt x="4" y="435"/>
                </a:cubicBezTo>
                <a:cubicBezTo>
                  <a:pt x="7" y="432"/>
                  <a:pt x="14" y="424"/>
                  <a:pt x="25" y="411"/>
                </a:cubicBezTo>
                <a:cubicBezTo>
                  <a:pt x="39" y="396"/>
                  <a:pt x="50" y="383"/>
                  <a:pt x="60" y="372"/>
                </a:cubicBezTo>
                <a:cubicBezTo>
                  <a:pt x="64" y="367"/>
                  <a:pt x="72" y="358"/>
                  <a:pt x="84" y="346"/>
                </a:cubicBezTo>
                <a:cubicBezTo>
                  <a:pt x="96" y="333"/>
                  <a:pt x="104" y="325"/>
                  <a:pt x="108" y="320"/>
                </a:cubicBezTo>
                <a:cubicBezTo>
                  <a:pt x="112" y="315"/>
                  <a:pt x="119" y="308"/>
                  <a:pt x="128" y="297"/>
                </a:cubicBezTo>
                <a:cubicBezTo>
                  <a:pt x="138" y="286"/>
                  <a:pt x="144" y="278"/>
                  <a:pt x="148" y="273"/>
                </a:cubicBezTo>
                <a:cubicBezTo>
                  <a:pt x="152" y="268"/>
                  <a:pt x="157" y="261"/>
                  <a:pt x="164" y="252"/>
                </a:cubicBezTo>
                <a:cubicBezTo>
                  <a:pt x="171" y="243"/>
                  <a:pt x="176" y="236"/>
                  <a:pt x="179" y="230"/>
                </a:cubicBezTo>
                <a:cubicBezTo>
                  <a:pt x="181" y="224"/>
                  <a:pt x="185" y="217"/>
                  <a:pt x="189" y="209"/>
                </a:cubicBezTo>
                <a:cubicBezTo>
                  <a:pt x="193" y="202"/>
                  <a:pt x="196" y="194"/>
                  <a:pt x="198" y="187"/>
                </a:cubicBezTo>
                <a:cubicBezTo>
                  <a:pt x="200" y="179"/>
                  <a:pt x="202" y="172"/>
                  <a:pt x="203" y="166"/>
                </a:cubicBezTo>
                <a:cubicBezTo>
                  <a:pt x="204" y="159"/>
                  <a:pt x="205" y="152"/>
                  <a:pt x="205" y="143"/>
                </a:cubicBezTo>
                <a:cubicBezTo>
                  <a:pt x="205" y="113"/>
                  <a:pt x="197" y="88"/>
                  <a:pt x="181" y="67"/>
                </a:cubicBezTo>
                <a:cubicBezTo>
                  <a:pt x="166" y="45"/>
                  <a:pt x="143" y="34"/>
                  <a:pt x="113" y="34"/>
                </a:cubicBezTo>
                <a:cubicBezTo>
                  <a:pt x="98" y="34"/>
                  <a:pt x="85" y="38"/>
                  <a:pt x="73" y="46"/>
                </a:cubicBezTo>
                <a:cubicBezTo>
                  <a:pt x="61" y="54"/>
                  <a:pt x="53" y="62"/>
                  <a:pt x="48" y="69"/>
                </a:cubicBezTo>
                <a:cubicBezTo>
                  <a:pt x="44" y="77"/>
                  <a:pt x="41" y="81"/>
                  <a:pt x="41" y="83"/>
                </a:cubicBezTo>
                <a:cubicBezTo>
                  <a:pt x="41" y="83"/>
                  <a:pt x="43" y="83"/>
                  <a:pt x="45" y="83"/>
                </a:cubicBezTo>
                <a:cubicBezTo>
                  <a:pt x="53" y="83"/>
                  <a:pt x="62" y="87"/>
                  <a:pt x="71" y="93"/>
                </a:cubicBezTo>
                <a:cubicBezTo>
                  <a:pt x="80" y="100"/>
                  <a:pt x="84" y="110"/>
                  <a:pt x="84" y="125"/>
                </a:cubicBezTo>
                <a:cubicBezTo>
                  <a:pt x="84" y="137"/>
                  <a:pt x="80" y="147"/>
                  <a:pt x="73" y="155"/>
                </a:cubicBezTo>
                <a:cubicBezTo>
                  <a:pt x="65" y="163"/>
                  <a:pt x="55" y="167"/>
                  <a:pt x="41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1085760" y="4686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7" y="262"/>
                  <a:pt x="151" y="266"/>
                  <a:pt x="133" y="266"/>
                </a:cubicBezTo>
                <a:cubicBezTo>
                  <a:pt x="115" y="266"/>
                  <a:pt x="99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1341000" y="3191400"/>
            <a:ext cx="1220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⽬的関数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1341000" y="4553280"/>
            <a:ext cx="7315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内側最⼤化で最悪摂動を想定しつつパラメータを更新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14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914400" y="801000"/>
            <a:ext cx="182952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まとめ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1341000" y="1857600"/>
            <a:ext cx="79254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勾配降下の基本形は更新幅の設計で多様な派⽣が⽣まれる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341000" y="2305440"/>
            <a:ext cx="76208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主要な⾃動調整⼿法は過去勾配の統計量で学習率を制御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1341000" y="2743560"/>
            <a:ext cx="4877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実運⽤ではスケジューラや正則化、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6187320" y="2729160"/>
            <a:ext cx="7459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SAM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6932520" y="2743560"/>
            <a:ext cx="42678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などと組み合わせて性能最適化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10938600" y="5767560"/>
            <a:ext cx="33948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15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14400" y="801000"/>
            <a:ext cx="365832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本⽇のゴール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341000" y="1857600"/>
            <a:ext cx="5182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勾配降下法に基づく更新則を整理する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341000" y="2305440"/>
            <a:ext cx="8230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⾃動的に学習率を調整する代表的⼿法のポイントを把握する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341000" y="2743560"/>
            <a:ext cx="24390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近年の改良⼿法と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779640" y="2729160"/>
            <a:ext cx="8305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SAM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4609440" y="2743560"/>
            <a:ext cx="30488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の位置づけを俯瞰する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14400" y="801000"/>
            <a:ext cx="365832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基本式と勾配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4874040" y="246636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3" y="0"/>
                </a:moveTo>
                <a:cubicBezTo>
                  <a:pt x="601" y="2"/>
                  <a:pt x="633" y="3"/>
                  <a:pt x="690" y="3"/>
                </a:cubicBezTo>
                <a:cubicBezTo>
                  <a:pt x="739" y="3"/>
                  <a:pt x="766" y="2"/>
                  <a:pt x="768" y="0"/>
                </a:cubicBezTo>
                <a:lnTo>
                  <a:pt x="773" y="0"/>
                </a:lnTo>
                <a:lnTo>
                  <a:pt x="773" y="62"/>
                </a:lnTo>
                <a:lnTo>
                  <a:pt x="709" y="62"/>
                </a:lnTo>
                <a:lnTo>
                  <a:pt x="562" y="429"/>
                </a:lnTo>
                <a:cubicBezTo>
                  <a:pt x="562" y="430"/>
                  <a:pt x="561" y="431"/>
                  <a:pt x="559" y="432"/>
                </a:cubicBezTo>
                <a:cubicBezTo>
                  <a:pt x="558" y="434"/>
                  <a:pt x="557" y="435"/>
                  <a:pt x="555" y="436"/>
                </a:cubicBezTo>
                <a:cubicBezTo>
                  <a:pt x="554" y="438"/>
                  <a:pt x="553" y="438"/>
                  <a:pt x="553" y="438"/>
                </a:cubicBezTo>
                <a:cubicBezTo>
                  <a:pt x="553" y="438"/>
                  <a:pt x="552" y="439"/>
                  <a:pt x="550" y="440"/>
                </a:cubicBezTo>
                <a:cubicBezTo>
                  <a:pt x="548" y="442"/>
                  <a:pt x="548" y="442"/>
                  <a:pt x="548" y="442"/>
                </a:cubicBezTo>
                <a:cubicBezTo>
                  <a:pt x="549" y="442"/>
                  <a:pt x="548" y="443"/>
                  <a:pt x="544" y="443"/>
                </a:cubicBezTo>
                <a:cubicBezTo>
                  <a:pt x="541" y="444"/>
                  <a:pt x="540" y="444"/>
                  <a:pt x="540" y="443"/>
                </a:cubicBezTo>
                <a:cubicBezTo>
                  <a:pt x="541" y="443"/>
                  <a:pt x="540" y="443"/>
                  <a:pt x="536" y="444"/>
                </a:cubicBezTo>
                <a:cubicBezTo>
                  <a:pt x="533" y="446"/>
                  <a:pt x="531" y="446"/>
                  <a:pt x="531" y="444"/>
                </a:cubicBezTo>
                <a:cubicBezTo>
                  <a:pt x="530" y="443"/>
                  <a:pt x="527" y="443"/>
                  <a:pt x="523" y="444"/>
                </a:cubicBezTo>
                <a:lnTo>
                  <a:pt x="512" y="444"/>
                </a:lnTo>
                <a:cubicBezTo>
                  <a:pt x="500" y="444"/>
                  <a:pt x="493" y="441"/>
                  <a:pt x="488" y="434"/>
                </a:cubicBezTo>
                <a:cubicBezTo>
                  <a:pt x="483" y="428"/>
                  <a:pt x="474" y="407"/>
                  <a:pt x="460" y="371"/>
                </a:cubicBezTo>
                <a:cubicBezTo>
                  <a:pt x="450" y="345"/>
                  <a:pt x="441" y="323"/>
                  <a:pt x="433" y="305"/>
                </a:cubicBezTo>
                <a:lnTo>
                  <a:pt x="386" y="186"/>
                </a:lnTo>
                <a:lnTo>
                  <a:pt x="338" y="305"/>
                </a:lnTo>
                <a:cubicBezTo>
                  <a:pt x="332" y="322"/>
                  <a:pt x="323" y="343"/>
                  <a:pt x="313" y="369"/>
                </a:cubicBezTo>
                <a:cubicBezTo>
                  <a:pt x="299" y="405"/>
                  <a:pt x="290" y="427"/>
                  <a:pt x="285" y="433"/>
                </a:cubicBezTo>
                <a:cubicBezTo>
                  <a:pt x="280" y="440"/>
                  <a:pt x="272" y="444"/>
                  <a:pt x="261" y="444"/>
                </a:cubicBezTo>
                <a:lnTo>
                  <a:pt x="249" y="444"/>
                </a:lnTo>
                <a:cubicBezTo>
                  <a:pt x="237" y="444"/>
                  <a:pt x="230" y="444"/>
                  <a:pt x="226" y="442"/>
                </a:cubicBezTo>
                <a:cubicBezTo>
                  <a:pt x="222" y="441"/>
                  <a:pt x="217" y="437"/>
                  <a:pt x="211" y="429"/>
                </a:cubicBezTo>
                <a:lnTo>
                  <a:pt x="64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2" y="3"/>
                  <a:pt x="114" y="3"/>
                </a:cubicBezTo>
                <a:cubicBezTo>
                  <a:pt x="182" y="3"/>
                  <a:pt x="222" y="2"/>
                  <a:pt x="233" y="0"/>
                </a:cubicBezTo>
                <a:lnTo>
                  <a:pt x="242" y="0"/>
                </a:lnTo>
                <a:lnTo>
                  <a:pt x="242" y="62"/>
                </a:lnTo>
                <a:lnTo>
                  <a:pt x="195" y="62"/>
                </a:lnTo>
                <a:lnTo>
                  <a:pt x="282" y="278"/>
                </a:lnTo>
                <a:lnTo>
                  <a:pt x="353" y="102"/>
                </a:lnTo>
                <a:lnTo>
                  <a:pt x="337" y="62"/>
                </a:lnTo>
                <a:lnTo>
                  <a:pt x="275" y="62"/>
                </a:lnTo>
                <a:lnTo>
                  <a:pt x="275" y="0"/>
                </a:lnTo>
                <a:lnTo>
                  <a:pt x="282" y="0"/>
                </a:lnTo>
                <a:cubicBezTo>
                  <a:pt x="290" y="2"/>
                  <a:pt x="322" y="3"/>
                  <a:pt x="378" y="3"/>
                </a:cubicBezTo>
                <a:cubicBezTo>
                  <a:pt x="445" y="3"/>
                  <a:pt x="483" y="2"/>
                  <a:pt x="493" y="0"/>
                </a:cubicBezTo>
                <a:lnTo>
                  <a:pt x="501" y="0"/>
                </a:lnTo>
                <a:lnTo>
                  <a:pt x="501" y="62"/>
                </a:lnTo>
                <a:lnTo>
                  <a:pt x="476" y="62"/>
                </a:lnTo>
                <a:cubicBezTo>
                  <a:pt x="460" y="62"/>
                  <a:pt x="451" y="63"/>
                  <a:pt x="451" y="64"/>
                </a:cubicBezTo>
                <a:cubicBezTo>
                  <a:pt x="452" y="67"/>
                  <a:pt x="468" y="107"/>
                  <a:pt x="499" y="184"/>
                </a:cubicBezTo>
                <a:cubicBezTo>
                  <a:pt x="530" y="261"/>
                  <a:pt x="546" y="300"/>
                  <a:pt x="546" y="300"/>
                </a:cubicBezTo>
                <a:lnTo>
                  <a:pt x="642" y="62"/>
                </a:lnTo>
                <a:lnTo>
                  <a:pt x="586" y="62"/>
                </a:lnTo>
                <a:lnTo>
                  <a:pt x="586" y="0"/>
                </a:lnTo>
                <a:lnTo>
                  <a:pt x="593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5177880" y="2520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1" y="156"/>
                  <a:pt x="2" y="150"/>
                </a:cubicBezTo>
                <a:cubicBezTo>
                  <a:pt x="3" y="145"/>
                  <a:pt x="5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6" y="162"/>
                  <a:pt x="209" y="168"/>
                </a:cubicBezTo>
                <a:lnTo>
                  <a:pt x="135" y="168"/>
                </a:lnTo>
                <a:lnTo>
                  <a:pt x="109" y="270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1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1" y="332"/>
                  <a:pt x="194" y="331"/>
                  <a:pt x="200" y="331"/>
                </a:cubicBezTo>
                <a:lnTo>
                  <a:pt x="202" y="331"/>
                </a:lnTo>
                <a:cubicBezTo>
                  <a:pt x="209" y="331"/>
                  <a:pt x="213" y="333"/>
                  <a:pt x="213" y="336"/>
                </a:cubicBezTo>
                <a:cubicBezTo>
                  <a:pt x="213" y="338"/>
                  <a:pt x="212" y="341"/>
                  <a:pt x="211" y="346"/>
                </a:cubicBezTo>
                <a:cubicBezTo>
                  <a:pt x="209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3"/>
                  <a:pt x="56" y="436"/>
                </a:cubicBezTo>
                <a:cubicBezTo>
                  <a:pt x="43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2" y="269"/>
                </a:lnTo>
                <a:cubicBezTo>
                  <a:pt x="68" y="203"/>
                  <a:pt x="77" y="170"/>
                  <a:pt x="77" y="170"/>
                </a:cubicBezTo>
                <a:cubicBezTo>
                  <a:pt x="77" y="169"/>
                  <a:pt x="65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5277960" y="2531160"/>
            <a:ext cx="168480" cy="167760"/>
          </a:xfrm>
          <a:custGeom>
            <a:avLst/>
            <a:gdLst/>
            <a:ahLst/>
            <a:rect l="0" t="0" r="r" b="b"/>
            <a:pathLst>
              <a:path w="468" h="466">
                <a:moveTo>
                  <a:pt x="10" y="220"/>
                </a:moveTo>
                <a:lnTo>
                  <a:pt x="221" y="220"/>
                </a:lnTo>
                <a:lnTo>
                  <a:pt x="221" y="114"/>
                </a:lnTo>
                <a:lnTo>
                  <a:pt x="221" y="9"/>
                </a:lnTo>
                <a:cubicBezTo>
                  <a:pt x="226" y="3"/>
                  <a:pt x="230" y="0"/>
                  <a:pt x="235" y="0"/>
                </a:cubicBezTo>
                <a:cubicBezTo>
                  <a:pt x="241" y="0"/>
                  <a:pt x="245" y="3"/>
                  <a:pt x="249" y="10"/>
                </a:cubicBezTo>
                <a:lnTo>
                  <a:pt x="249" y="220"/>
                </a:lnTo>
                <a:lnTo>
                  <a:pt x="457" y="220"/>
                </a:lnTo>
                <a:cubicBezTo>
                  <a:pt x="464" y="224"/>
                  <a:pt x="468" y="228"/>
                  <a:pt x="468" y="234"/>
                </a:cubicBezTo>
                <a:cubicBezTo>
                  <a:pt x="468" y="239"/>
                  <a:pt x="464" y="244"/>
                  <a:pt x="457" y="248"/>
                </a:cubicBezTo>
                <a:lnTo>
                  <a:pt x="249" y="248"/>
                </a:lnTo>
                <a:lnTo>
                  <a:pt x="249" y="456"/>
                </a:lnTo>
                <a:cubicBezTo>
                  <a:pt x="245" y="463"/>
                  <a:pt x="241" y="466"/>
                  <a:pt x="236" y="466"/>
                </a:cubicBezTo>
                <a:lnTo>
                  <a:pt x="235" y="466"/>
                </a:lnTo>
                <a:lnTo>
                  <a:pt x="233" y="466"/>
                </a:lnTo>
                <a:cubicBezTo>
                  <a:pt x="228" y="466"/>
                  <a:pt x="223" y="463"/>
                  <a:pt x="221" y="456"/>
                </a:cubicBezTo>
                <a:lnTo>
                  <a:pt x="221" y="248"/>
                </a:lnTo>
                <a:lnTo>
                  <a:pt x="10" y="248"/>
                </a:lnTo>
                <a:cubicBezTo>
                  <a:pt x="4" y="245"/>
                  <a:pt x="0" y="240"/>
                  <a:pt x="0" y="234"/>
                </a:cubicBezTo>
                <a:cubicBezTo>
                  <a:pt x="0" y="228"/>
                  <a:pt x="4" y="223"/>
                  <a:pt x="10" y="22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5481000" y="251028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2" y="61"/>
                </a:moveTo>
                <a:lnTo>
                  <a:pt x="83" y="65"/>
                </a:lnTo>
                <a:cubicBezTo>
                  <a:pt x="76" y="67"/>
                  <a:pt x="67" y="69"/>
                  <a:pt x="55" y="72"/>
                </a:cubicBezTo>
                <a:cubicBezTo>
                  <a:pt x="43" y="74"/>
                  <a:pt x="29" y="76"/>
                  <a:pt x="13" y="77"/>
                </a:cubicBezTo>
                <a:lnTo>
                  <a:pt x="0" y="77"/>
                </a:lnTo>
                <a:lnTo>
                  <a:pt x="0" y="44"/>
                </a:lnTo>
                <a:lnTo>
                  <a:pt x="13" y="44"/>
                </a:lnTo>
                <a:cubicBezTo>
                  <a:pt x="36" y="44"/>
                  <a:pt x="57" y="40"/>
                  <a:pt x="75" y="34"/>
                </a:cubicBezTo>
                <a:cubicBezTo>
                  <a:pt x="94" y="28"/>
                  <a:pt x="107" y="22"/>
                  <a:pt x="114" y="17"/>
                </a:cubicBezTo>
                <a:cubicBezTo>
                  <a:pt x="122" y="12"/>
                  <a:pt x="128" y="7"/>
                  <a:pt x="134" y="2"/>
                </a:cubicBezTo>
                <a:cubicBezTo>
                  <a:pt x="135" y="0"/>
                  <a:pt x="138" y="0"/>
                  <a:pt x="142" y="0"/>
                </a:cubicBezTo>
                <a:cubicBezTo>
                  <a:pt x="147" y="0"/>
                  <a:pt x="151" y="1"/>
                  <a:pt x="154" y="4"/>
                </a:cubicBezTo>
                <a:lnTo>
                  <a:pt x="154" y="213"/>
                </a:lnTo>
                <a:lnTo>
                  <a:pt x="155" y="424"/>
                </a:lnTo>
                <a:cubicBezTo>
                  <a:pt x="158" y="427"/>
                  <a:pt x="161" y="430"/>
                  <a:pt x="163" y="430"/>
                </a:cubicBezTo>
                <a:cubicBezTo>
                  <a:pt x="166" y="431"/>
                  <a:pt x="171" y="432"/>
                  <a:pt x="180" y="433"/>
                </a:cubicBezTo>
                <a:cubicBezTo>
                  <a:pt x="189" y="434"/>
                  <a:pt x="204" y="435"/>
                  <a:pt x="224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4" y="465"/>
                  <a:pt x="187" y="465"/>
                  <a:pt x="123" y="465"/>
                </a:cubicBezTo>
                <a:cubicBezTo>
                  <a:pt x="59" y="465"/>
                  <a:pt x="23" y="465"/>
                  <a:pt x="12" y="467"/>
                </a:cubicBezTo>
                <a:lnTo>
                  <a:pt x="3" y="467"/>
                </a:lnTo>
                <a:lnTo>
                  <a:pt x="3" y="435"/>
                </a:lnTo>
                <a:lnTo>
                  <a:pt x="23" y="435"/>
                </a:lnTo>
                <a:cubicBezTo>
                  <a:pt x="33" y="435"/>
                  <a:pt x="42" y="435"/>
                  <a:pt x="49" y="435"/>
                </a:cubicBezTo>
                <a:cubicBezTo>
                  <a:pt x="57" y="435"/>
                  <a:pt x="63" y="434"/>
                  <a:pt x="67" y="434"/>
                </a:cubicBezTo>
                <a:cubicBezTo>
                  <a:pt x="71" y="434"/>
                  <a:pt x="75" y="433"/>
                  <a:pt x="78" y="432"/>
                </a:cubicBezTo>
                <a:cubicBezTo>
                  <a:pt x="81" y="431"/>
                  <a:pt x="83" y="430"/>
                  <a:pt x="84" y="430"/>
                </a:cubicBezTo>
                <a:cubicBezTo>
                  <a:pt x="84" y="430"/>
                  <a:pt x="85" y="429"/>
                  <a:pt x="88" y="427"/>
                </a:cubicBezTo>
                <a:cubicBezTo>
                  <a:pt x="90" y="425"/>
                  <a:pt x="92" y="424"/>
                  <a:pt x="92" y="424"/>
                </a:cubicBezTo>
                <a:lnTo>
                  <a:pt x="92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5722920" y="249372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1"/>
                  <a:pt x="5" y="5"/>
                  <a:pt x="14" y="0"/>
                </a:cubicBezTo>
                <a:lnTo>
                  <a:pt x="646" y="0"/>
                </a:lnTo>
                <a:cubicBezTo>
                  <a:pt x="656" y="5"/>
                  <a:pt x="660" y="12"/>
                  <a:pt x="660" y="20"/>
                </a:cubicBezTo>
                <a:cubicBezTo>
                  <a:pt x="660" y="27"/>
                  <a:pt x="656" y="33"/>
                  <a:pt x="647" y="39"/>
                </a:cubicBezTo>
                <a:lnTo>
                  <a:pt x="332" y="40"/>
                </a:lnTo>
                <a:lnTo>
                  <a:pt x="16" y="40"/>
                </a:lnTo>
                <a:cubicBezTo>
                  <a:pt x="5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6"/>
                  <a:pt x="16" y="193"/>
                </a:cubicBezTo>
                <a:lnTo>
                  <a:pt x="647" y="193"/>
                </a:lnTo>
                <a:cubicBezTo>
                  <a:pt x="656" y="200"/>
                  <a:pt x="660" y="206"/>
                  <a:pt x="660" y="213"/>
                </a:cubicBezTo>
                <a:cubicBezTo>
                  <a:pt x="660" y="221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6088320" y="246636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4" y="3"/>
                  <a:pt x="691" y="3"/>
                </a:cubicBezTo>
                <a:cubicBezTo>
                  <a:pt x="740" y="3"/>
                  <a:pt x="766" y="2"/>
                  <a:pt x="768" y="0"/>
                </a:cubicBezTo>
                <a:lnTo>
                  <a:pt x="773" y="0"/>
                </a:lnTo>
                <a:lnTo>
                  <a:pt x="773" y="62"/>
                </a:lnTo>
                <a:lnTo>
                  <a:pt x="710" y="62"/>
                </a:lnTo>
                <a:lnTo>
                  <a:pt x="563" y="429"/>
                </a:lnTo>
                <a:cubicBezTo>
                  <a:pt x="562" y="430"/>
                  <a:pt x="561" y="431"/>
                  <a:pt x="560" y="432"/>
                </a:cubicBezTo>
                <a:cubicBezTo>
                  <a:pt x="559" y="434"/>
                  <a:pt x="558" y="435"/>
                  <a:pt x="556" y="436"/>
                </a:cubicBezTo>
                <a:cubicBezTo>
                  <a:pt x="555" y="438"/>
                  <a:pt x="554" y="438"/>
                  <a:pt x="554" y="438"/>
                </a:cubicBezTo>
                <a:cubicBezTo>
                  <a:pt x="554" y="438"/>
                  <a:pt x="553" y="439"/>
                  <a:pt x="551" y="440"/>
                </a:cubicBezTo>
                <a:cubicBezTo>
                  <a:pt x="549" y="442"/>
                  <a:pt x="549" y="442"/>
                  <a:pt x="549" y="442"/>
                </a:cubicBezTo>
                <a:cubicBezTo>
                  <a:pt x="550" y="442"/>
                  <a:pt x="549" y="443"/>
                  <a:pt x="545" y="443"/>
                </a:cubicBezTo>
                <a:cubicBezTo>
                  <a:pt x="542" y="444"/>
                  <a:pt x="541" y="444"/>
                  <a:pt x="541" y="443"/>
                </a:cubicBezTo>
                <a:cubicBezTo>
                  <a:pt x="542" y="443"/>
                  <a:pt x="541" y="443"/>
                  <a:pt x="537" y="444"/>
                </a:cubicBezTo>
                <a:cubicBezTo>
                  <a:pt x="534" y="446"/>
                  <a:pt x="532" y="446"/>
                  <a:pt x="531" y="444"/>
                </a:cubicBezTo>
                <a:cubicBezTo>
                  <a:pt x="531" y="443"/>
                  <a:pt x="528" y="443"/>
                  <a:pt x="524" y="444"/>
                </a:cubicBezTo>
                <a:lnTo>
                  <a:pt x="513" y="444"/>
                </a:lnTo>
                <a:cubicBezTo>
                  <a:pt x="501" y="444"/>
                  <a:pt x="494" y="441"/>
                  <a:pt x="489" y="434"/>
                </a:cubicBezTo>
                <a:cubicBezTo>
                  <a:pt x="484" y="428"/>
                  <a:pt x="475" y="407"/>
                  <a:pt x="461" y="371"/>
                </a:cubicBezTo>
                <a:cubicBezTo>
                  <a:pt x="450" y="345"/>
                  <a:pt x="441" y="323"/>
                  <a:pt x="433" y="305"/>
                </a:cubicBezTo>
                <a:lnTo>
                  <a:pt x="386" y="186"/>
                </a:lnTo>
                <a:lnTo>
                  <a:pt x="338" y="305"/>
                </a:lnTo>
                <a:cubicBezTo>
                  <a:pt x="332" y="322"/>
                  <a:pt x="323" y="343"/>
                  <a:pt x="313" y="369"/>
                </a:cubicBezTo>
                <a:cubicBezTo>
                  <a:pt x="299" y="405"/>
                  <a:pt x="290" y="427"/>
                  <a:pt x="285" y="433"/>
                </a:cubicBezTo>
                <a:cubicBezTo>
                  <a:pt x="280" y="440"/>
                  <a:pt x="272" y="444"/>
                  <a:pt x="261" y="444"/>
                </a:cubicBezTo>
                <a:lnTo>
                  <a:pt x="249" y="444"/>
                </a:lnTo>
                <a:cubicBezTo>
                  <a:pt x="237" y="444"/>
                  <a:pt x="229" y="444"/>
                  <a:pt x="225" y="442"/>
                </a:cubicBezTo>
                <a:cubicBezTo>
                  <a:pt x="222" y="441"/>
                  <a:pt x="217" y="437"/>
                  <a:pt x="211" y="429"/>
                </a:cubicBezTo>
                <a:lnTo>
                  <a:pt x="64" y="62"/>
                </a:lnTo>
                <a:lnTo>
                  <a:pt x="0" y="62"/>
                </a:lnTo>
                <a:lnTo>
                  <a:pt x="0" y="0"/>
                </a:lnTo>
                <a:lnTo>
                  <a:pt x="7" y="0"/>
                </a:lnTo>
                <a:cubicBezTo>
                  <a:pt x="17" y="2"/>
                  <a:pt x="52" y="3"/>
                  <a:pt x="114" y="3"/>
                </a:cubicBezTo>
                <a:cubicBezTo>
                  <a:pt x="182" y="3"/>
                  <a:pt x="222" y="2"/>
                  <a:pt x="233" y="0"/>
                </a:cubicBezTo>
                <a:lnTo>
                  <a:pt x="242" y="0"/>
                </a:lnTo>
                <a:lnTo>
                  <a:pt x="242" y="62"/>
                </a:lnTo>
                <a:lnTo>
                  <a:pt x="195" y="62"/>
                </a:lnTo>
                <a:lnTo>
                  <a:pt x="282" y="278"/>
                </a:lnTo>
                <a:lnTo>
                  <a:pt x="353" y="102"/>
                </a:lnTo>
                <a:lnTo>
                  <a:pt x="337" y="62"/>
                </a:lnTo>
                <a:lnTo>
                  <a:pt x="275" y="62"/>
                </a:lnTo>
                <a:lnTo>
                  <a:pt x="275" y="0"/>
                </a:lnTo>
                <a:lnTo>
                  <a:pt x="282" y="0"/>
                </a:lnTo>
                <a:cubicBezTo>
                  <a:pt x="290" y="2"/>
                  <a:pt x="322" y="3"/>
                  <a:pt x="378" y="3"/>
                </a:cubicBezTo>
                <a:cubicBezTo>
                  <a:pt x="445" y="3"/>
                  <a:pt x="484" y="2"/>
                  <a:pt x="494" y="0"/>
                </a:cubicBezTo>
                <a:lnTo>
                  <a:pt x="502" y="0"/>
                </a:lnTo>
                <a:lnTo>
                  <a:pt x="502" y="62"/>
                </a:lnTo>
                <a:lnTo>
                  <a:pt x="477" y="62"/>
                </a:lnTo>
                <a:cubicBezTo>
                  <a:pt x="461" y="62"/>
                  <a:pt x="451" y="63"/>
                  <a:pt x="451" y="64"/>
                </a:cubicBezTo>
                <a:cubicBezTo>
                  <a:pt x="452" y="67"/>
                  <a:pt x="469" y="107"/>
                  <a:pt x="500" y="184"/>
                </a:cubicBezTo>
                <a:cubicBezTo>
                  <a:pt x="531" y="261"/>
                  <a:pt x="547" y="300"/>
                  <a:pt x="547" y="300"/>
                </a:cubicBezTo>
                <a:lnTo>
                  <a:pt x="643" y="62"/>
                </a:lnTo>
                <a:lnTo>
                  <a:pt x="587" y="62"/>
                </a:lnTo>
                <a:lnTo>
                  <a:pt x="587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6392160" y="252036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5" y="168"/>
                </a:move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0" y="156"/>
                  <a:pt x="2" y="150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4" y="136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5" y="51"/>
                  <a:pt x="106" y="45"/>
                  <a:pt x="108" y="42"/>
                </a:cubicBezTo>
                <a:cubicBezTo>
                  <a:pt x="109" y="38"/>
                  <a:pt x="110" y="33"/>
                  <a:pt x="112" y="28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20" y="13"/>
                  <a:pt x="122" y="11"/>
                  <a:pt x="124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2" y="135"/>
                </a:lnTo>
                <a:cubicBezTo>
                  <a:pt x="142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8" y="142"/>
                  <a:pt x="218" y="144"/>
                </a:cubicBezTo>
                <a:cubicBezTo>
                  <a:pt x="218" y="154"/>
                  <a:pt x="215" y="162"/>
                  <a:pt x="209" y="168"/>
                </a:cubicBezTo>
                <a:lnTo>
                  <a:pt x="133" y="168"/>
                </a:lnTo>
                <a:lnTo>
                  <a:pt x="108" y="270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8" y="397"/>
                </a:cubicBezTo>
                <a:cubicBezTo>
                  <a:pt x="164" y="381"/>
                  <a:pt x="176" y="361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0" y="332"/>
                  <a:pt x="194" y="331"/>
                  <a:pt x="200" y="331"/>
                </a:cubicBezTo>
                <a:lnTo>
                  <a:pt x="202" y="331"/>
                </a:lnTo>
                <a:cubicBezTo>
                  <a:pt x="209" y="331"/>
                  <a:pt x="213" y="333"/>
                  <a:pt x="213" y="336"/>
                </a:cubicBezTo>
                <a:cubicBezTo>
                  <a:pt x="213" y="338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3" y="427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69"/>
                </a:lnTo>
                <a:cubicBezTo>
                  <a:pt x="67" y="203"/>
                  <a:pt x="76" y="170"/>
                  <a:pt x="76" y="170"/>
                </a:cubicBezTo>
                <a:cubicBezTo>
                  <a:pt x="76" y="169"/>
                  <a:pt x="64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6605280" y="252828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9"/>
                  <a:pt x="600" y="35"/>
                  <a:pt x="590" y="41"/>
                </a:cubicBezTo>
                <a:lnTo>
                  <a:pt x="14" y="41"/>
                </a:lnTo>
                <a:cubicBezTo>
                  <a:pt x="5" y="36"/>
                  <a:pt x="0" y="29"/>
                  <a:pt x="0" y="21"/>
                </a:cubicBezTo>
                <a:cubicBezTo>
                  <a:pt x="0" y="11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6946200" y="2471040"/>
            <a:ext cx="122040" cy="157680"/>
          </a:xfrm>
          <a:custGeom>
            <a:avLst/>
            <a:gdLst/>
            <a:ahLst/>
            <a:rect l="0" t="0" r="r" b="b"/>
            <a:pathLst>
              <a:path w="339" h="438">
                <a:moveTo>
                  <a:pt x="186" y="438"/>
                </a:moveTo>
                <a:cubicBezTo>
                  <a:pt x="133" y="438"/>
                  <a:pt x="90" y="421"/>
                  <a:pt x="54" y="387"/>
                </a:cubicBezTo>
                <a:cubicBezTo>
                  <a:pt x="19" y="352"/>
                  <a:pt x="0" y="308"/>
                  <a:pt x="0" y="254"/>
                </a:cubicBezTo>
                <a:cubicBezTo>
                  <a:pt x="0" y="196"/>
                  <a:pt x="15" y="147"/>
                  <a:pt x="46" y="108"/>
                </a:cubicBezTo>
                <a:cubicBezTo>
                  <a:pt x="69" y="78"/>
                  <a:pt x="97" y="53"/>
                  <a:pt x="131" y="34"/>
                </a:cubicBezTo>
                <a:cubicBezTo>
                  <a:pt x="167" y="15"/>
                  <a:pt x="204" y="4"/>
                  <a:pt x="245" y="1"/>
                </a:cubicBezTo>
                <a:cubicBezTo>
                  <a:pt x="247" y="0"/>
                  <a:pt x="260" y="0"/>
                  <a:pt x="287" y="0"/>
                </a:cubicBezTo>
                <a:lnTo>
                  <a:pt x="325" y="0"/>
                </a:lnTo>
                <a:cubicBezTo>
                  <a:pt x="334" y="3"/>
                  <a:pt x="339" y="10"/>
                  <a:pt x="339" y="19"/>
                </a:cubicBezTo>
                <a:cubicBezTo>
                  <a:pt x="339" y="37"/>
                  <a:pt x="326" y="45"/>
                  <a:pt x="299" y="45"/>
                </a:cubicBezTo>
                <a:lnTo>
                  <a:pt x="283" y="45"/>
                </a:lnTo>
                <a:lnTo>
                  <a:pt x="270" y="45"/>
                </a:lnTo>
                <a:cubicBezTo>
                  <a:pt x="190" y="45"/>
                  <a:pt x="137" y="81"/>
                  <a:pt x="113" y="152"/>
                </a:cubicBezTo>
                <a:lnTo>
                  <a:pt x="109" y="164"/>
                </a:lnTo>
                <a:lnTo>
                  <a:pt x="285" y="164"/>
                </a:lnTo>
                <a:cubicBezTo>
                  <a:pt x="293" y="170"/>
                  <a:pt x="298" y="176"/>
                  <a:pt x="298" y="183"/>
                </a:cubicBezTo>
                <a:cubicBezTo>
                  <a:pt x="298" y="195"/>
                  <a:pt x="291" y="204"/>
                  <a:pt x="278" y="210"/>
                </a:cubicBezTo>
                <a:lnTo>
                  <a:pt x="97" y="210"/>
                </a:lnTo>
                <a:lnTo>
                  <a:pt x="97" y="211"/>
                </a:lnTo>
                <a:cubicBezTo>
                  <a:pt x="90" y="231"/>
                  <a:pt x="87" y="256"/>
                  <a:pt x="87" y="285"/>
                </a:cubicBezTo>
                <a:cubicBezTo>
                  <a:pt x="87" y="328"/>
                  <a:pt x="97" y="359"/>
                  <a:pt x="119" y="376"/>
                </a:cubicBezTo>
                <a:cubicBezTo>
                  <a:pt x="140" y="392"/>
                  <a:pt x="164" y="401"/>
                  <a:pt x="190" y="402"/>
                </a:cubicBezTo>
                <a:cubicBezTo>
                  <a:pt x="208" y="402"/>
                  <a:pt x="225" y="398"/>
                  <a:pt x="242" y="392"/>
                </a:cubicBezTo>
                <a:cubicBezTo>
                  <a:pt x="259" y="385"/>
                  <a:pt x="273" y="378"/>
                  <a:pt x="284" y="371"/>
                </a:cubicBezTo>
                <a:cubicBezTo>
                  <a:pt x="294" y="364"/>
                  <a:pt x="300" y="360"/>
                  <a:pt x="301" y="360"/>
                </a:cubicBezTo>
                <a:cubicBezTo>
                  <a:pt x="305" y="360"/>
                  <a:pt x="309" y="363"/>
                  <a:pt x="312" y="370"/>
                </a:cubicBezTo>
                <a:cubicBezTo>
                  <a:pt x="314" y="377"/>
                  <a:pt x="316" y="383"/>
                  <a:pt x="316" y="389"/>
                </a:cubicBezTo>
                <a:cubicBezTo>
                  <a:pt x="316" y="391"/>
                  <a:pt x="315" y="392"/>
                  <a:pt x="315" y="393"/>
                </a:cubicBezTo>
                <a:cubicBezTo>
                  <a:pt x="313" y="395"/>
                  <a:pt x="306" y="400"/>
                  <a:pt x="295" y="407"/>
                </a:cubicBezTo>
                <a:cubicBezTo>
                  <a:pt x="284" y="413"/>
                  <a:pt x="268" y="420"/>
                  <a:pt x="247" y="427"/>
                </a:cubicBezTo>
                <a:cubicBezTo>
                  <a:pt x="227" y="435"/>
                  <a:pt x="206" y="438"/>
                  <a:pt x="186" y="43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093080" y="2381040"/>
            <a:ext cx="263880" cy="255600"/>
          </a:xfrm>
          <a:custGeom>
            <a:avLst/>
            <a:gdLst/>
            <a:ahLst/>
            <a:rect l="0" t="0" r="r" b="b"/>
            <a:pathLst>
              <a:path w="733" h="710">
                <a:moveTo>
                  <a:pt x="0" y="7"/>
                </a:moveTo>
                <a:cubicBezTo>
                  <a:pt x="0" y="5"/>
                  <a:pt x="1" y="3"/>
                  <a:pt x="5" y="0"/>
                </a:cubicBezTo>
                <a:lnTo>
                  <a:pt x="728" y="0"/>
                </a:lnTo>
                <a:cubicBezTo>
                  <a:pt x="732" y="3"/>
                  <a:pt x="733" y="5"/>
                  <a:pt x="733" y="7"/>
                </a:cubicBezTo>
                <a:cubicBezTo>
                  <a:pt x="733" y="8"/>
                  <a:pt x="678" y="125"/>
                  <a:pt x="566" y="355"/>
                </a:cubicBezTo>
                <a:cubicBezTo>
                  <a:pt x="454" y="584"/>
                  <a:pt x="396" y="700"/>
                  <a:pt x="394" y="703"/>
                </a:cubicBezTo>
                <a:cubicBezTo>
                  <a:pt x="390" y="708"/>
                  <a:pt x="381" y="710"/>
                  <a:pt x="366" y="710"/>
                </a:cubicBezTo>
                <a:cubicBezTo>
                  <a:pt x="351" y="710"/>
                  <a:pt x="342" y="708"/>
                  <a:pt x="338" y="703"/>
                </a:cubicBezTo>
                <a:cubicBezTo>
                  <a:pt x="336" y="700"/>
                  <a:pt x="280" y="584"/>
                  <a:pt x="168" y="355"/>
                </a:cubicBezTo>
                <a:cubicBezTo>
                  <a:pt x="56" y="125"/>
                  <a:pt x="0" y="8"/>
                  <a:pt x="0" y="7"/>
                </a:cubicBezTo>
                <a:moveTo>
                  <a:pt x="645" y="86"/>
                </a:moveTo>
                <a:cubicBezTo>
                  <a:pt x="645" y="86"/>
                  <a:pt x="562" y="85"/>
                  <a:pt x="395" y="85"/>
                </a:cubicBezTo>
                <a:cubicBezTo>
                  <a:pt x="228" y="85"/>
                  <a:pt x="145" y="86"/>
                  <a:pt x="145" y="86"/>
                </a:cubicBezTo>
                <a:cubicBezTo>
                  <a:pt x="147" y="90"/>
                  <a:pt x="188" y="176"/>
                  <a:pt x="270" y="345"/>
                </a:cubicBezTo>
                <a:cubicBezTo>
                  <a:pt x="352" y="513"/>
                  <a:pt x="393" y="597"/>
                  <a:pt x="395" y="598"/>
                </a:cubicBezTo>
                <a:lnTo>
                  <a:pt x="645" y="86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384680" y="2382120"/>
            <a:ext cx="261360" cy="242640"/>
          </a:xfrm>
          <a:custGeom>
            <a:avLst/>
            <a:gdLst/>
            <a:ahLst/>
            <a:rect l="0" t="0" r="r" b="b"/>
            <a:pathLst>
              <a:path w="726" h="674">
                <a:moveTo>
                  <a:pt x="457" y="463"/>
                </a:moveTo>
                <a:cubicBezTo>
                  <a:pt x="444" y="463"/>
                  <a:pt x="437" y="459"/>
                  <a:pt x="437" y="451"/>
                </a:cubicBezTo>
                <a:cubicBezTo>
                  <a:pt x="437" y="447"/>
                  <a:pt x="439" y="439"/>
                  <a:pt x="442" y="426"/>
                </a:cubicBezTo>
                <a:cubicBezTo>
                  <a:pt x="446" y="413"/>
                  <a:pt x="447" y="401"/>
                  <a:pt x="447" y="391"/>
                </a:cubicBezTo>
                <a:cubicBezTo>
                  <a:pt x="447" y="371"/>
                  <a:pt x="440" y="358"/>
                  <a:pt x="426" y="354"/>
                </a:cubicBezTo>
                <a:cubicBezTo>
                  <a:pt x="413" y="349"/>
                  <a:pt x="380" y="347"/>
                  <a:pt x="330" y="347"/>
                </a:cubicBezTo>
                <a:lnTo>
                  <a:pt x="279" y="347"/>
                </a:lnTo>
                <a:cubicBezTo>
                  <a:pt x="278" y="348"/>
                  <a:pt x="267" y="393"/>
                  <a:pt x="244" y="484"/>
                </a:cubicBezTo>
                <a:cubicBezTo>
                  <a:pt x="222" y="574"/>
                  <a:pt x="211" y="620"/>
                  <a:pt x="211" y="623"/>
                </a:cubicBezTo>
                <a:cubicBezTo>
                  <a:pt x="211" y="626"/>
                  <a:pt x="214" y="627"/>
                  <a:pt x="221" y="627"/>
                </a:cubicBezTo>
                <a:cubicBezTo>
                  <a:pt x="229" y="627"/>
                  <a:pt x="255" y="627"/>
                  <a:pt x="301" y="629"/>
                </a:cubicBezTo>
                <a:cubicBezTo>
                  <a:pt x="363" y="629"/>
                  <a:pt x="404" y="628"/>
                  <a:pt x="423" y="627"/>
                </a:cubicBezTo>
                <a:cubicBezTo>
                  <a:pt x="443" y="626"/>
                  <a:pt x="463" y="621"/>
                  <a:pt x="483" y="614"/>
                </a:cubicBezTo>
                <a:cubicBezTo>
                  <a:pt x="515" y="603"/>
                  <a:pt x="542" y="585"/>
                  <a:pt x="563" y="559"/>
                </a:cubicBezTo>
                <a:cubicBezTo>
                  <a:pt x="584" y="532"/>
                  <a:pt x="608" y="489"/>
                  <a:pt x="633" y="428"/>
                </a:cubicBezTo>
                <a:cubicBezTo>
                  <a:pt x="640" y="413"/>
                  <a:pt x="644" y="405"/>
                  <a:pt x="646" y="404"/>
                </a:cubicBezTo>
                <a:cubicBezTo>
                  <a:pt x="651" y="403"/>
                  <a:pt x="656" y="402"/>
                  <a:pt x="661" y="402"/>
                </a:cubicBezTo>
                <a:cubicBezTo>
                  <a:pt x="674" y="402"/>
                  <a:pt x="681" y="406"/>
                  <a:pt x="681" y="415"/>
                </a:cubicBezTo>
                <a:cubicBezTo>
                  <a:pt x="612" y="584"/>
                  <a:pt x="575" y="669"/>
                  <a:pt x="572" y="672"/>
                </a:cubicBezTo>
                <a:cubicBezTo>
                  <a:pt x="570" y="674"/>
                  <a:pt x="476" y="674"/>
                  <a:pt x="289" y="674"/>
                </a:cubicBezTo>
                <a:lnTo>
                  <a:pt x="101" y="674"/>
                </a:lnTo>
                <a:cubicBezTo>
                  <a:pt x="33" y="674"/>
                  <a:pt x="0" y="671"/>
                  <a:pt x="0" y="663"/>
                </a:cubicBezTo>
                <a:cubicBezTo>
                  <a:pt x="0" y="662"/>
                  <a:pt x="1" y="658"/>
                  <a:pt x="3" y="650"/>
                </a:cubicBezTo>
                <a:cubicBezTo>
                  <a:pt x="5" y="639"/>
                  <a:pt x="8" y="633"/>
                  <a:pt x="11" y="632"/>
                </a:cubicBezTo>
                <a:cubicBezTo>
                  <a:pt x="13" y="630"/>
                  <a:pt x="21" y="629"/>
                  <a:pt x="33" y="629"/>
                </a:cubicBezTo>
                <a:cubicBezTo>
                  <a:pt x="51" y="629"/>
                  <a:pt x="71" y="628"/>
                  <a:pt x="93" y="626"/>
                </a:cubicBezTo>
                <a:cubicBezTo>
                  <a:pt x="102" y="624"/>
                  <a:pt x="108" y="620"/>
                  <a:pt x="111" y="614"/>
                </a:cubicBezTo>
                <a:cubicBezTo>
                  <a:pt x="113" y="611"/>
                  <a:pt x="136" y="518"/>
                  <a:pt x="183" y="335"/>
                </a:cubicBezTo>
                <a:cubicBezTo>
                  <a:pt x="228" y="153"/>
                  <a:pt x="251" y="60"/>
                  <a:pt x="252" y="57"/>
                </a:cubicBezTo>
                <a:cubicBezTo>
                  <a:pt x="252" y="53"/>
                  <a:pt x="251" y="51"/>
                  <a:pt x="248" y="51"/>
                </a:cubicBezTo>
                <a:cubicBezTo>
                  <a:pt x="243" y="49"/>
                  <a:pt x="225" y="47"/>
                  <a:pt x="196" y="46"/>
                </a:cubicBezTo>
                <a:lnTo>
                  <a:pt x="165" y="46"/>
                </a:lnTo>
                <a:cubicBezTo>
                  <a:pt x="161" y="42"/>
                  <a:pt x="159" y="39"/>
                  <a:pt x="159" y="38"/>
                </a:cubicBezTo>
                <a:cubicBezTo>
                  <a:pt x="159" y="36"/>
                  <a:pt x="160" y="31"/>
                  <a:pt x="161" y="21"/>
                </a:cubicBezTo>
                <a:cubicBezTo>
                  <a:pt x="164" y="10"/>
                  <a:pt x="167" y="3"/>
                  <a:pt x="171" y="0"/>
                </a:cubicBezTo>
                <a:lnTo>
                  <a:pt x="719" y="0"/>
                </a:lnTo>
                <a:cubicBezTo>
                  <a:pt x="724" y="3"/>
                  <a:pt x="726" y="6"/>
                  <a:pt x="726" y="11"/>
                </a:cubicBezTo>
                <a:cubicBezTo>
                  <a:pt x="726" y="14"/>
                  <a:pt x="722" y="51"/>
                  <a:pt x="714" y="122"/>
                </a:cubicBezTo>
                <a:cubicBezTo>
                  <a:pt x="705" y="192"/>
                  <a:pt x="700" y="229"/>
                  <a:pt x="700" y="231"/>
                </a:cubicBezTo>
                <a:cubicBezTo>
                  <a:pt x="698" y="235"/>
                  <a:pt x="692" y="238"/>
                  <a:pt x="680" y="238"/>
                </a:cubicBezTo>
                <a:lnTo>
                  <a:pt x="668" y="238"/>
                </a:lnTo>
                <a:cubicBezTo>
                  <a:pt x="663" y="234"/>
                  <a:pt x="661" y="230"/>
                  <a:pt x="661" y="225"/>
                </a:cubicBezTo>
                <a:lnTo>
                  <a:pt x="664" y="202"/>
                </a:lnTo>
                <a:cubicBezTo>
                  <a:pt x="666" y="186"/>
                  <a:pt x="667" y="169"/>
                  <a:pt x="667" y="151"/>
                </a:cubicBezTo>
                <a:cubicBezTo>
                  <a:pt x="667" y="131"/>
                  <a:pt x="665" y="114"/>
                  <a:pt x="660" y="101"/>
                </a:cubicBezTo>
                <a:cubicBezTo>
                  <a:pt x="655" y="88"/>
                  <a:pt x="649" y="78"/>
                  <a:pt x="641" y="70"/>
                </a:cubicBezTo>
                <a:cubicBezTo>
                  <a:pt x="633" y="63"/>
                  <a:pt x="622" y="58"/>
                  <a:pt x="607" y="55"/>
                </a:cubicBezTo>
                <a:cubicBezTo>
                  <a:pt x="591" y="51"/>
                  <a:pt x="576" y="49"/>
                  <a:pt x="560" y="48"/>
                </a:cubicBezTo>
                <a:cubicBezTo>
                  <a:pt x="544" y="46"/>
                  <a:pt x="523" y="46"/>
                  <a:pt x="497" y="46"/>
                </a:cubicBezTo>
                <a:lnTo>
                  <a:pt x="450" y="46"/>
                </a:lnTo>
                <a:cubicBezTo>
                  <a:pt x="392" y="46"/>
                  <a:pt x="361" y="47"/>
                  <a:pt x="358" y="49"/>
                </a:cubicBezTo>
                <a:cubicBezTo>
                  <a:pt x="355" y="50"/>
                  <a:pt x="353" y="53"/>
                  <a:pt x="352" y="57"/>
                </a:cubicBezTo>
                <a:cubicBezTo>
                  <a:pt x="351" y="59"/>
                  <a:pt x="341" y="100"/>
                  <a:pt x="321" y="179"/>
                </a:cubicBezTo>
                <a:cubicBezTo>
                  <a:pt x="302" y="258"/>
                  <a:pt x="291" y="299"/>
                  <a:pt x="291" y="300"/>
                </a:cubicBezTo>
                <a:cubicBezTo>
                  <a:pt x="306" y="301"/>
                  <a:pt x="322" y="301"/>
                  <a:pt x="338" y="301"/>
                </a:cubicBezTo>
                <a:lnTo>
                  <a:pt x="364" y="301"/>
                </a:lnTo>
                <a:cubicBezTo>
                  <a:pt x="408" y="301"/>
                  <a:pt x="438" y="296"/>
                  <a:pt x="454" y="286"/>
                </a:cubicBezTo>
                <a:cubicBezTo>
                  <a:pt x="471" y="276"/>
                  <a:pt x="485" y="250"/>
                  <a:pt x="499" y="206"/>
                </a:cubicBezTo>
                <a:cubicBezTo>
                  <a:pt x="501" y="195"/>
                  <a:pt x="503" y="190"/>
                  <a:pt x="505" y="188"/>
                </a:cubicBezTo>
                <a:cubicBezTo>
                  <a:pt x="506" y="187"/>
                  <a:pt x="512" y="186"/>
                  <a:pt x="521" y="185"/>
                </a:cubicBezTo>
                <a:cubicBezTo>
                  <a:pt x="525" y="185"/>
                  <a:pt x="527" y="185"/>
                  <a:pt x="529" y="185"/>
                </a:cubicBezTo>
                <a:cubicBezTo>
                  <a:pt x="531" y="185"/>
                  <a:pt x="533" y="186"/>
                  <a:pt x="534" y="186"/>
                </a:cubicBezTo>
                <a:cubicBezTo>
                  <a:pt x="536" y="187"/>
                  <a:pt x="536" y="187"/>
                  <a:pt x="536" y="187"/>
                </a:cubicBezTo>
                <a:cubicBezTo>
                  <a:pt x="536" y="187"/>
                  <a:pt x="537" y="189"/>
                  <a:pt x="538" y="191"/>
                </a:cubicBezTo>
                <a:cubicBezTo>
                  <a:pt x="540" y="194"/>
                  <a:pt x="541" y="195"/>
                  <a:pt x="541" y="195"/>
                </a:cubicBezTo>
                <a:lnTo>
                  <a:pt x="509" y="326"/>
                </a:lnTo>
                <a:cubicBezTo>
                  <a:pt x="487" y="414"/>
                  <a:pt x="475" y="459"/>
                  <a:pt x="473" y="460"/>
                </a:cubicBezTo>
                <a:cubicBezTo>
                  <a:pt x="471" y="462"/>
                  <a:pt x="466" y="463"/>
                  <a:pt x="457" y="4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653240" y="252036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5" y="168"/>
                </a:moveTo>
                <a:cubicBezTo>
                  <a:pt x="1" y="165"/>
                  <a:pt x="0" y="163"/>
                  <a:pt x="0" y="161"/>
                </a:cubicBezTo>
                <a:cubicBezTo>
                  <a:pt x="0" y="159"/>
                  <a:pt x="0" y="156"/>
                  <a:pt x="2" y="150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4" y="136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4" y="51"/>
                  <a:pt x="106" y="45"/>
                  <a:pt x="107" y="42"/>
                </a:cubicBezTo>
                <a:cubicBezTo>
                  <a:pt x="109" y="38"/>
                  <a:pt x="110" y="33"/>
                  <a:pt x="112" y="28"/>
                </a:cubicBezTo>
                <a:cubicBezTo>
                  <a:pt x="113" y="22"/>
                  <a:pt x="115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3" y="136"/>
                </a:lnTo>
                <a:cubicBezTo>
                  <a:pt x="217" y="139"/>
                  <a:pt x="218" y="142"/>
                  <a:pt x="218" y="144"/>
                </a:cubicBezTo>
                <a:cubicBezTo>
                  <a:pt x="218" y="154"/>
                  <a:pt x="215" y="162"/>
                  <a:pt x="209" y="168"/>
                </a:cubicBezTo>
                <a:lnTo>
                  <a:pt x="134" y="168"/>
                </a:lnTo>
                <a:lnTo>
                  <a:pt x="108" y="270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1"/>
                  <a:pt x="185" y="337"/>
                </a:cubicBezTo>
                <a:cubicBezTo>
                  <a:pt x="186" y="334"/>
                  <a:pt x="188" y="333"/>
                  <a:pt x="189" y="332"/>
                </a:cubicBezTo>
                <a:cubicBezTo>
                  <a:pt x="190" y="332"/>
                  <a:pt x="194" y="331"/>
                  <a:pt x="199" y="331"/>
                </a:cubicBezTo>
                <a:lnTo>
                  <a:pt x="202" y="331"/>
                </a:lnTo>
                <a:cubicBezTo>
                  <a:pt x="209" y="331"/>
                  <a:pt x="213" y="333"/>
                  <a:pt x="213" y="336"/>
                </a:cubicBezTo>
                <a:cubicBezTo>
                  <a:pt x="213" y="338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4" y="417"/>
                  <a:pt x="153" y="427"/>
                  <a:pt x="139" y="435"/>
                </a:cubicBezTo>
                <a:cubicBezTo>
                  <a:pt x="125" y="443"/>
                  <a:pt x="109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69"/>
                </a:lnTo>
                <a:cubicBezTo>
                  <a:pt x="67" y="203"/>
                  <a:pt x="75" y="170"/>
                  <a:pt x="76" y="170"/>
                </a:cubicBezTo>
                <a:cubicBezTo>
                  <a:pt x="76" y="169"/>
                  <a:pt x="64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085760" y="3000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341000" y="1857600"/>
            <a:ext cx="33534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パラメータ更新の基本形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3479760" y="3699720"/>
            <a:ext cx="188280" cy="234360"/>
          </a:xfrm>
          <a:custGeom>
            <a:avLst/>
            <a:gdLst/>
            <a:ahLst/>
            <a:rect l="0" t="0" r="r" b="b"/>
            <a:pathLst>
              <a:path w="523" h="651">
                <a:moveTo>
                  <a:pt x="19" y="154"/>
                </a:moveTo>
                <a:cubicBezTo>
                  <a:pt x="19" y="109"/>
                  <a:pt x="38" y="73"/>
                  <a:pt x="74" y="46"/>
                </a:cubicBezTo>
                <a:cubicBezTo>
                  <a:pt x="110" y="19"/>
                  <a:pt x="160" y="5"/>
                  <a:pt x="222" y="5"/>
                </a:cubicBezTo>
                <a:cubicBezTo>
                  <a:pt x="271" y="5"/>
                  <a:pt x="311" y="13"/>
                  <a:pt x="342" y="29"/>
                </a:cubicBezTo>
                <a:lnTo>
                  <a:pt x="354" y="35"/>
                </a:lnTo>
                <a:cubicBezTo>
                  <a:pt x="385" y="12"/>
                  <a:pt x="418" y="0"/>
                  <a:pt x="454" y="0"/>
                </a:cubicBezTo>
                <a:cubicBezTo>
                  <a:pt x="473" y="0"/>
                  <a:pt x="487" y="5"/>
                  <a:pt x="498" y="14"/>
                </a:cubicBezTo>
                <a:cubicBezTo>
                  <a:pt x="508" y="23"/>
                  <a:pt x="516" y="32"/>
                  <a:pt x="519" y="41"/>
                </a:cubicBezTo>
                <a:cubicBezTo>
                  <a:pt x="523" y="49"/>
                  <a:pt x="524" y="58"/>
                  <a:pt x="523" y="66"/>
                </a:cubicBezTo>
                <a:cubicBezTo>
                  <a:pt x="523" y="80"/>
                  <a:pt x="519" y="92"/>
                  <a:pt x="509" y="101"/>
                </a:cubicBezTo>
                <a:cubicBezTo>
                  <a:pt x="499" y="110"/>
                  <a:pt x="487" y="115"/>
                  <a:pt x="473" y="115"/>
                </a:cubicBezTo>
                <a:cubicBezTo>
                  <a:pt x="457" y="115"/>
                  <a:pt x="445" y="110"/>
                  <a:pt x="436" y="100"/>
                </a:cubicBezTo>
                <a:cubicBezTo>
                  <a:pt x="428" y="90"/>
                  <a:pt x="423" y="79"/>
                  <a:pt x="423" y="68"/>
                </a:cubicBezTo>
                <a:cubicBezTo>
                  <a:pt x="423" y="61"/>
                  <a:pt x="425" y="57"/>
                  <a:pt x="427" y="55"/>
                </a:cubicBezTo>
                <a:cubicBezTo>
                  <a:pt x="429" y="54"/>
                  <a:pt x="428" y="54"/>
                  <a:pt x="426" y="55"/>
                </a:cubicBezTo>
                <a:cubicBezTo>
                  <a:pt x="425" y="55"/>
                  <a:pt x="423" y="55"/>
                  <a:pt x="419" y="56"/>
                </a:cubicBezTo>
                <a:cubicBezTo>
                  <a:pt x="403" y="60"/>
                  <a:pt x="394" y="63"/>
                  <a:pt x="393" y="65"/>
                </a:cubicBezTo>
                <a:cubicBezTo>
                  <a:pt x="411" y="89"/>
                  <a:pt x="421" y="109"/>
                  <a:pt x="424" y="126"/>
                </a:cubicBezTo>
                <a:cubicBezTo>
                  <a:pt x="426" y="135"/>
                  <a:pt x="426" y="144"/>
                  <a:pt x="426" y="154"/>
                </a:cubicBezTo>
                <a:cubicBezTo>
                  <a:pt x="426" y="193"/>
                  <a:pt x="413" y="226"/>
                  <a:pt x="385" y="251"/>
                </a:cubicBezTo>
                <a:cubicBezTo>
                  <a:pt x="349" y="286"/>
                  <a:pt x="292" y="303"/>
                  <a:pt x="216" y="303"/>
                </a:cubicBezTo>
                <a:cubicBezTo>
                  <a:pt x="174" y="303"/>
                  <a:pt x="137" y="296"/>
                  <a:pt x="105" y="280"/>
                </a:cubicBezTo>
                <a:cubicBezTo>
                  <a:pt x="100" y="290"/>
                  <a:pt x="98" y="298"/>
                  <a:pt x="98" y="304"/>
                </a:cubicBezTo>
                <a:cubicBezTo>
                  <a:pt x="98" y="333"/>
                  <a:pt x="111" y="351"/>
                  <a:pt x="138" y="359"/>
                </a:cubicBezTo>
                <a:cubicBezTo>
                  <a:pt x="142" y="360"/>
                  <a:pt x="173" y="361"/>
                  <a:pt x="230" y="361"/>
                </a:cubicBezTo>
                <a:lnTo>
                  <a:pt x="265" y="361"/>
                </a:lnTo>
                <a:lnTo>
                  <a:pt x="301" y="361"/>
                </a:lnTo>
                <a:cubicBezTo>
                  <a:pt x="308" y="361"/>
                  <a:pt x="318" y="361"/>
                  <a:pt x="332" y="363"/>
                </a:cubicBezTo>
                <a:cubicBezTo>
                  <a:pt x="346" y="364"/>
                  <a:pt x="357" y="365"/>
                  <a:pt x="366" y="367"/>
                </a:cubicBezTo>
                <a:cubicBezTo>
                  <a:pt x="375" y="368"/>
                  <a:pt x="385" y="371"/>
                  <a:pt x="398" y="374"/>
                </a:cubicBezTo>
                <a:cubicBezTo>
                  <a:pt x="410" y="378"/>
                  <a:pt x="421" y="383"/>
                  <a:pt x="431" y="387"/>
                </a:cubicBezTo>
                <a:cubicBezTo>
                  <a:pt x="483" y="415"/>
                  <a:pt x="509" y="460"/>
                  <a:pt x="509" y="520"/>
                </a:cubicBezTo>
                <a:cubicBezTo>
                  <a:pt x="509" y="550"/>
                  <a:pt x="496" y="575"/>
                  <a:pt x="471" y="595"/>
                </a:cubicBezTo>
                <a:cubicBezTo>
                  <a:pt x="426" y="632"/>
                  <a:pt x="354" y="651"/>
                  <a:pt x="254" y="651"/>
                </a:cubicBezTo>
                <a:cubicBezTo>
                  <a:pt x="163" y="651"/>
                  <a:pt x="98" y="638"/>
                  <a:pt x="59" y="611"/>
                </a:cubicBezTo>
                <a:cubicBezTo>
                  <a:pt x="20" y="585"/>
                  <a:pt x="0" y="555"/>
                  <a:pt x="0" y="521"/>
                </a:cubicBezTo>
                <a:cubicBezTo>
                  <a:pt x="0" y="513"/>
                  <a:pt x="1" y="506"/>
                  <a:pt x="3" y="498"/>
                </a:cubicBezTo>
                <a:cubicBezTo>
                  <a:pt x="5" y="491"/>
                  <a:pt x="8" y="484"/>
                  <a:pt x="12" y="478"/>
                </a:cubicBezTo>
                <a:cubicBezTo>
                  <a:pt x="16" y="473"/>
                  <a:pt x="19" y="468"/>
                  <a:pt x="23" y="465"/>
                </a:cubicBezTo>
                <a:cubicBezTo>
                  <a:pt x="27" y="461"/>
                  <a:pt x="32" y="457"/>
                  <a:pt x="38" y="453"/>
                </a:cubicBezTo>
                <a:cubicBezTo>
                  <a:pt x="44" y="448"/>
                  <a:pt x="49" y="446"/>
                  <a:pt x="51" y="446"/>
                </a:cubicBezTo>
                <a:cubicBezTo>
                  <a:pt x="54" y="446"/>
                  <a:pt x="58" y="444"/>
                  <a:pt x="63" y="440"/>
                </a:cubicBezTo>
                <a:cubicBezTo>
                  <a:pt x="66" y="438"/>
                  <a:pt x="68" y="436"/>
                  <a:pt x="69" y="436"/>
                </a:cubicBezTo>
                <a:cubicBezTo>
                  <a:pt x="47" y="407"/>
                  <a:pt x="35" y="378"/>
                  <a:pt x="35" y="346"/>
                </a:cubicBezTo>
                <a:cubicBezTo>
                  <a:pt x="35" y="316"/>
                  <a:pt x="43" y="289"/>
                  <a:pt x="59" y="266"/>
                </a:cubicBezTo>
                <a:lnTo>
                  <a:pt x="66" y="256"/>
                </a:lnTo>
                <a:lnTo>
                  <a:pt x="58" y="249"/>
                </a:lnTo>
                <a:cubicBezTo>
                  <a:pt x="32" y="223"/>
                  <a:pt x="19" y="191"/>
                  <a:pt x="19" y="154"/>
                </a:cubicBezTo>
                <a:moveTo>
                  <a:pt x="450" y="52"/>
                </a:moveTo>
                <a:lnTo>
                  <a:pt x="457" y="52"/>
                </a:lnTo>
                <a:cubicBezTo>
                  <a:pt x="456" y="51"/>
                  <a:pt x="455" y="51"/>
                  <a:pt x="453" y="51"/>
                </a:cubicBezTo>
                <a:lnTo>
                  <a:pt x="450" y="52"/>
                </a:lnTo>
                <a:moveTo>
                  <a:pt x="222" y="253"/>
                </a:moveTo>
                <a:cubicBezTo>
                  <a:pt x="238" y="253"/>
                  <a:pt x="252" y="251"/>
                  <a:pt x="262" y="247"/>
                </a:cubicBezTo>
                <a:cubicBezTo>
                  <a:pt x="273" y="243"/>
                  <a:pt x="281" y="239"/>
                  <a:pt x="286" y="234"/>
                </a:cubicBezTo>
                <a:cubicBezTo>
                  <a:pt x="291" y="229"/>
                  <a:pt x="295" y="222"/>
                  <a:pt x="298" y="211"/>
                </a:cubicBezTo>
                <a:cubicBezTo>
                  <a:pt x="300" y="201"/>
                  <a:pt x="302" y="192"/>
                  <a:pt x="302" y="185"/>
                </a:cubicBezTo>
                <a:cubicBezTo>
                  <a:pt x="302" y="179"/>
                  <a:pt x="302" y="168"/>
                  <a:pt x="303" y="154"/>
                </a:cubicBezTo>
                <a:cubicBezTo>
                  <a:pt x="303" y="129"/>
                  <a:pt x="302" y="112"/>
                  <a:pt x="300" y="102"/>
                </a:cubicBezTo>
                <a:cubicBezTo>
                  <a:pt x="298" y="92"/>
                  <a:pt x="292" y="83"/>
                  <a:pt x="284" y="75"/>
                </a:cubicBezTo>
                <a:cubicBezTo>
                  <a:pt x="271" y="62"/>
                  <a:pt x="251" y="56"/>
                  <a:pt x="222" y="56"/>
                </a:cubicBezTo>
                <a:cubicBezTo>
                  <a:pt x="205" y="56"/>
                  <a:pt x="190" y="58"/>
                  <a:pt x="179" y="63"/>
                </a:cubicBezTo>
                <a:cubicBezTo>
                  <a:pt x="168" y="67"/>
                  <a:pt x="160" y="74"/>
                  <a:pt x="155" y="83"/>
                </a:cubicBezTo>
                <a:cubicBezTo>
                  <a:pt x="151" y="93"/>
                  <a:pt x="148" y="101"/>
                  <a:pt x="146" y="109"/>
                </a:cubicBezTo>
                <a:cubicBezTo>
                  <a:pt x="145" y="117"/>
                  <a:pt x="144" y="128"/>
                  <a:pt x="144" y="142"/>
                </a:cubicBezTo>
                <a:lnTo>
                  <a:pt x="144" y="154"/>
                </a:lnTo>
                <a:lnTo>
                  <a:pt x="144" y="165"/>
                </a:lnTo>
                <a:cubicBezTo>
                  <a:pt x="144" y="200"/>
                  <a:pt x="150" y="223"/>
                  <a:pt x="162" y="234"/>
                </a:cubicBezTo>
                <a:cubicBezTo>
                  <a:pt x="176" y="246"/>
                  <a:pt x="196" y="253"/>
                  <a:pt x="222" y="253"/>
                </a:cubicBezTo>
                <a:moveTo>
                  <a:pt x="254" y="600"/>
                </a:moveTo>
                <a:cubicBezTo>
                  <a:pt x="300" y="600"/>
                  <a:pt x="338" y="593"/>
                  <a:pt x="366" y="578"/>
                </a:cubicBezTo>
                <a:cubicBezTo>
                  <a:pt x="394" y="564"/>
                  <a:pt x="409" y="545"/>
                  <a:pt x="409" y="522"/>
                </a:cubicBezTo>
                <a:cubicBezTo>
                  <a:pt x="409" y="518"/>
                  <a:pt x="408" y="515"/>
                  <a:pt x="408" y="512"/>
                </a:cubicBezTo>
                <a:cubicBezTo>
                  <a:pt x="407" y="509"/>
                  <a:pt x="405" y="506"/>
                  <a:pt x="402" y="501"/>
                </a:cubicBezTo>
                <a:cubicBezTo>
                  <a:pt x="398" y="497"/>
                  <a:pt x="393" y="492"/>
                  <a:pt x="386" y="488"/>
                </a:cubicBezTo>
                <a:cubicBezTo>
                  <a:pt x="379" y="484"/>
                  <a:pt x="368" y="481"/>
                  <a:pt x="355" y="478"/>
                </a:cubicBezTo>
                <a:cubicBezTo>
                  <a:pt x="342" y="476"/>
                  <a:pt x="325" y="474"/>
                  <a:pt x="306" y="473"/>
                </a:cubicBezTo>
                <a:lnTo>
                  <a:pt x="275" y="472"/>
                </a:lnTo>
                <a:lnTo>
                  <a:pt x="220" y="472"/>
                </a:lnTo>
                <a:lnTo>
                  <a:pt x="148" y="472"/>
                </a:lnTo>
                <a:cubicBezTo>
                  <a:pt x="142" y="472"/>
                  <a:pt x="134" y="474"/>
                  <a:pt x="124" y="477"/>
                </a:cubicBezTo>
                <a:cubicBezTo>
                  <a:pt x="107" y="485"/>
                  <a:pt x="99" y="500"/>
                  <a:pt x="99" y="520"/>
                </a:cubicBezTo>
                <a:cubicBezTo>
                  <a:pt x="99" y="544"/>
                  <a:pt x="113" y="563"/>
                  <a:pt x="141" y="577"/>
                </a:cubicBezTo>
                <a:cubicBezTo>
                  <a:pt x="170" y="592"/>
                  <a:pt x="207" y="600"/>
                  <a:pt x="254" y="60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3690360" y="37576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6"/>
                  <a:pt x="0" y="164"/>
                  <a:pt x="0" y="163"/>
                </a:cubicBezTo>
                <a:cubicBezTo>
                  <a:pt x="0" y="161"/>
                  <a:pt x="1" y="157"/>
                  <a:pt x="2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8"/>
                  <a:pt x="48" y="138"/>
                </a:cubicBezTo>
                <a:lnTo>
                  <a:pt x="86" y="138"/>
                </a:lnTo>
                <a:lnTo>
                  <a:pt x="99" y="82"/>
                </a:lnTo>
                <a:cubicBezTo>
                  <a:pt x="101" y="76"/>
                  <a:pt x="102" y="70"/>
                  <a:pt x="104" y="61"/>
                </a:cubicBezTo>
                <a:cubicBezTo>
                  <a:pt x="106" y="53"/>
                  <a:pt x="108" y="47"/>
                  <a:pt x="109" y="43"/>
                </a:cubicBezTo>
                <a:cubicBezTo>
                  <a:pt x="110" y="39"/>
                  <a:pt x="112" y="35"/>
                  <a:pt x="113" y="29"/>
                </a:cubicBezTo>
                <a:cubicBezTo>
                  <a:pt x="115" y="23"/>
                  <a:pt x="117" y="18"/>
                  <a:pt x="119" y="16"/>
                </a:cubicBezTo>
                <a:cubicBezTo>
                  <a:pt x="121" y="14"/>
                  <a:pt x="124" y="11"/>
                  <a:pt x="126" y="8"/>
                </a:cubicBezTo>
                <a:cubicBezTo>
                  <a:pt x="128" y="4"/>
                  <a:pt x="131" y="2"/>
                  <a:pt x="136" y="1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2" y="3"/>
                  <a:pt x="166" y="8"/>
                </a:cubicBezTo>
                <a:cubicBezTo>
                  <a:pt x="169" y="12"/>
                  <a:pt x="171" y="17"/>
                  <a:pt x="171" y="22"/>
                </a:cubicBezTo>
                <a:cubicBezTo>
                  <a:pt x="171" y="25"/>
                  <a:pt x="169" y="36"/>
                  <a:pt x="164" y="55"/>
                </a:cubicBezTo>
                <a:cubicBezTo>
                  <a:pt x="160" y="74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8"/>
                  <a:pt x="178" y="138"/>
                </a:cubicBezTo>
                <a:lnTo>
                  <a:pt x="214" y="138"/>
                </a:lnTo>
                <a:cubicBezTo>
                  <a:pt x="217" y="141"/>
                  <a:pt x="219" y="143"/>
                  <a:pt x="219" y="145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1"/>
                </a:lnTo>
                <a:cubicBezTo>
                  <a:pt x="92" y="346"/>
                  <a:pt x="82" y="386"/>
                  <a:pt x="82" y="392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4" y="381"/>
                  <a:pt x="177" y="362"/>
                  <a:pt x="186" y="338"/>
                </a:cubicBezTo>
                <a:cubicBezTo>
                  <a:pt x="187" y="336"/>
                  <a:pt x="188" y="334"/>
                  <a:pt x="190" y="334"/>
                </a:cubicBezTo>
                <a:cubicBezTo>
                  <a:pt x="191" y="333"/>
                  <a:pt x="194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4"/>
                  <a:pt x="205" y="362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9"/>
                </a:lnTo>
                <a:lnTo>
                  <a:pt x="51" y="271"/>
                </a:lnTo>
                <a:cubicBezTo>
                  <a:pt x="69" y="205"/>
                  <a:pt x="77" y="172"/>
                  <a:pt x="78" y="171"/>
                </a:cubicBezTo>
                <a:cubicBezTo>
                  <a:pt x="78" y="170"/>
                  <a:pt x="66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3913560" y="373104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2"/>
                  <a:pt x="5" y="5"/>
                  <a:pt x="14" y="0"/>
                </a:cubicBezTo>
                <a:lnTo>
                  <a:pt x="645" y="0"/>
                </a:lnTo>
                <a:cubicBezTo>
                  <a:pt x="655" y="6"/>
                  <a:pt x="660" y="12"/>
                  <a:pt x="660" y="20"/>
                </a:cubicBezTo>
                <a:cubicBezTo>
                  <a:pt x="660" y="27"/>
                  <a:pt x="655" y="34"/>
                  <a:pt x="646" y="39"/>
                </a:cubicBezTo>
                <a:lnTo>
                  <a:pt x="331" y="40"/>
                </a:lnTo>
                <a:lnTo>
                  <a:pt x="16" y="40"/>
                </a:lnTo>
                <a:cubicBezTo>
                  <a:pt x="6" y="37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6" y="197"/>
                  <a:pt x="16" y="193"/>
                </a:cubicBezTo>
                <a:lnTo>
                  <a:pt x="646" y="193"/>
                </a:lnTo>
                <a:cubicBezTo>
                  <a:pt x="655" y="200"/>
                  <a:pt x="660" y="207"/>
                  <a:pt x="660" y="213"/>
                </a:cubicBezTo>
                <a:cubicBezTo>
                  <a:pt x="660" y="222"/>
                  <a:pt x="655" y="228"/>
                  <a:pt x="645" y="233"/>
                </a:cubicBezTo>
                <a:lnTo>
                  <a:pt x="14" y="233"/>
                </a:lnTo>
                <a:cubicBezTo>
                  <a:pt x="5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4286160" y="3618720"/>
            <a:ext cx="264240" cy="255240"/>
          </a:xfrm>
          <a:custGeom>
            <a:avLst/>
            <a:gdLst/>
            <a:ahLst/>
            <a:rect l="0" t="0" r="r" b="b"/>
            <a:pathLst>
              <a:path w="734" h="709">
                <a:moveTo>
                  <a:pt x="0" y="6"/>
                </a:moveTo>
                <a:cubicBezTo>
                  <a:pt x="0" y="4"/>
                  <a:pt x="2" y="2"/>
                  <a:pt x="5" y="0"/>
                </a:cubicBezTo>
                <a:lnTo>
                  <a:pt x="729" y="0"/>
                </a:lnTo>
                <a:cubicBezTo>
                  <a:pt x="732" y="2"/>
                  <a:pt x="734" y="4"/>
                  <a:pt x="734" y="6"/>
                </a:cubicBezTo>
                <a:cubicBezTo>
                  <a:pt x="734" y="8"/>
                  <a:pt x="678" y="123"/>
                  <a:pt x="566" y="354"/>
                </a:cubicBezTo>
                <a:cubicBezTo>
                  <a:pt x="455" y="584"/>
                  <a:pt x="398" y="700"/>
                  <a:pt x="395" y="702"/>
                </a:cubicBezTo>
                <a:cubicBezTo>
                  <a:pt x="392" y="707"/>
                  <a:pt x="383" y="709"/>
                  <a:pt x="367" y="709"/>
                </a:cubicBezTo>
                <a:cubicBezTo>
                  <a:pt x="352" y="709"/>
                  <a:pt x="343" y="707"/>
                  <a:pt x="340" y="702"/>
                </a:cubicBezTo>
                <a:cubicBezTo>
                  <a:pt x="338" y="700"/>
                  <a:pt x="281" y="584"/>
                  <a:pt x="168" y="354"/>
                </a:cubicBezTo>
                <a:cubicBezTo>
                  <a:pt x="57" y="123"/>
                  <a:pt x="1" y="8"/>
                  <a:pt x="0" y="6"/>
                </a:cubicBezTo>
                <a:moveTo>
                  <a:pt x="646" y="86"/>
                </a:moveTo>
                <a:cubicBezTo>
                  <a:pt x="646" y="85"/>
                  <a:pt x="562" y="85"/>
                  <a:pt x="396" y="85"/>
                </a:cubicBezTo>
                <a:cubicBezTo>
                  <a:pt x="230" y="85"/>
                  <a:pt x="146" y="85"/>
                  <a:pt x="146" y="86"/>
                </a:cubicBezTo>
                <a:cubicBezTo>
                  <a:pt x="147" y="89"/>
                  <a:pt x="190" y="175"/>
                  <a:pt x="271" y="344"/>
                </a:cubicBezTo>
                <a:cubicBezTo>
                  <a:pt x="353" y="512"/>
                  <a:pt x="395" y="597"/>
                  <a:pt x="396" y="598"/>
                </a:cubicBezTo>
                <a:lnTo>
                  <a:pt x="646" y="86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4584600" y="3803400"/>
            <a:ext cx="196920" cy="113760"/>
          </a:xfrm>
          <a:custGeom>
            <a:avLst/>
            <a:gdLst/>
            <a:ahLst/>
            <a:rect l="0" t="0" r="r" b="b"/>
            <a:pathLst>
              <a:path w="547" h="316">
                <a:moveTo>
                  <a:pt x="421" y="0"/>
                </a:moveTo>
                <a:cubicBezTo>
                  <a:pt x="426" y="2"/>
                  <a:pt x="449" y="3"/>
                  <a:pt x="489" y="3"/>
                </a:cubicBezTo>
                <a:cubicBezTo>
                  <a:pt x="524" y="3"/>
                  <a:pt x="543" y="2"/>
                  <a:pt x="544" y="0"/>
                </a:cubicBezTo>
                <a:lnTo>
                  <a:pt x="547" y="0"/>
                </a:lnTo>
                <a:lnTo>
                  <a:pt x="547" y="44"/>
                </a:lnTo>
                <a:lnTo>
                  <a:pt x="503" y="44"/>
                </a:lnTo>
                <a:lnTo>
                  <a:pt x="399" y="305"/>
                </a:lnTo>
                <a:cubicBezTo>
                  <a:pt x="399" y="305"/>
                  <a:pt x="398" y="306"/>
                  <a:pt x="397" y="307"/>
                </a:cubicBezTo>
                <a:cubicBezTo>
                  <a:pt x="396" y="308"/>
                  <a:pt x="395" y="309"/>
                  <a:pt x="394" y="309"/>
                </a:cubicBezTo>
                <a:cubicBezTo>
                  <a:pt x="393" y="310"/>
                  <a:pt x="393" y="311"/>
                  <a:pt x="393" y="311"/>
                </a:cubicBezTo>
                <a:cubicBezTo>
                  <a:pt x="393" y="311"/>
                  <a:pt x="392" y="311"/>
                  <a:pt x="391" y="312"/>
                </a:cubicBezTo>
                <a:cubicBezTo>
                  <a:pt x="389" y="313"/>
                  <a:pt x="389" y="314"/>
                  <a:pt x="389" y="314"/>
                </a:cubicBezTo>
                <a:cubicBezTo>
                  <a:pt x="390" y="314"/>
                  <a:pt x="389" y="314"/>
                  <a:pt x="386" y="314"/>
                </a:cubicBezTo>
                <a:cubicBezTo>
                  <a:pt x="384" y="315"/>
                  <a:pt x="383" y="315"/>
                  <a:pt x="384" y="314"/>
                </a:cubicBezTo>
                <a:cubicBezTo>
                  <a:pt x="384" y="314"/>
                  <a:pt x="383" y="314"/>
                  <a:pt x="381" y="315"/>
                </a:cubicBezTo>
                <a:cubicBezTo>
                  <a:pt x="378" y="316"/>
                  <a:pt x="377" y="316"/>
                  <a:pt x="377" y="315"/>
                </a:cubicBezTo>
                <a:cubicBezTo>
                  <a:pt x="376" y="314"/>
                  <a:pt x="374" y="314"/>
                  <a:pt x="371" y="315"/>
                </a:cubicBezTo>
                <a:lnTo>
                  <a:pt x="363" y="315"/>
                </a:lnTo>
                <a:cubicBezTo>
                  <a:pt x="355" y="315"/>
                  <a:pt x="350" y="313"/>
                  <a:pt x="347" y="308"/>
                </a:cubicBezTo>
                <a:cubicBezTo>
                  <a:pt x="343" y="303"/>
                  <a:pt x="337" y="288"/>
                  <a:pt x="327" y="262"/>
                </a:cubicBezTo>
                <a:cubicBezTo>
                  <a:pt x="319" y="244"/>
                  <a:pt x="313" y="228"/>
                  <a:pt x="308" y="215"/>
                </a:cubicBezTo>
                <a:lnTo>
                  <a:pt x="274" y="131"/>
                </a:lnTo>
                <a:lnTo>
                  <a:pt x="241" y="215"/>
                </a:lnTo>
                <a:cubicBezTo>
                  <a:pt x="236" y="227"/>
                  <a:pt x="230" y="243"/>
                  <a:pt x="223" y="261"/>
                </a:cubicBezTo>
                <a:cubicBezTo>
                  <a:pt x="213" y="288"/>
                  <a:pt x="206" y="303"/>
                  <a:pt x="203" y="307"/>
                </a:cubicBezTo>
                <a:cubicBezTo>
                  <a:pt x="200" y="312"/>
                  <a:pt x="194" y="315"/>
                  <a:pt x="186" y="315"/>
                </a:cubicBezTo>
                <a:lnTo>
                  <a:pt x="178" y="315"/>
                </a:lnTo>
                <a:cubicBezTo>
                  <a:pt x="169" y="315"/>
                  <a:pt x="164" y="315"/>
                  <a:pt x="161" y="314"/>
                </a:cubicBezTo>
                <a:cubicBezTo>
                  <a:pt x="158" y="313"/>
                  <a:pt x="155" y="310"/>
                  <a:pt x="151" y="305"/>
                </a:cubicBezTo>
                <a:lnTo>
                  <a:pt x="46" y="44"/>
                </a:lnTo>
                <a:lnTo>
                  <a:pt x="0" y="44"/>
                </a:lnTo>
                <a:lnTo>
                  <a:pt x="0" y="0"/>
                </a:lnTo>
                <a:lnTo>
                  <a:pt x="5" y="0"/>
                </a:lnTo>
                <a:cubicBezTo>
                  <a:pt x="12" y="2"/>
                  <a:pt x="38" y="3"/>
                  <a:pt x="82" y="3"/>
                </a:cubicBezTo>
                <a:cubicBezTo>
                  <a:pt x="130" y="3"/>
                  <a:pt x="158" y="2"/>
                  <a:pt x="167" y="0"/>
                </a:cubicBezTo>
                <a:lnTo>
                  <a:pt x="173" y="0"/>
                </a:lnTo>
                <a:lnTo>
                  <a:pt x="173" y="44"/>
                </a:lnTo>
                <a:lnTo>
                  <a:pt x="139" y="44"/>
                </a:lnTo>
                <a:lnTo>
                  <a:pt x="201" y="196"/>
                </a:lnTo>
                <a:lnTo>
                  <a:pt x="251" y="72"/>
                </a:lnTo>
                <a:lnTo>
                  <a:pt x="240" y="44"/>
                </a:lnTo>
                <a:lnTo>
                  <a:pt x="196" y="44"/>
                </a:lnTo>
                <a:lnTo>
                  <a:pt x="196" y="0"/>
                </a:lnTo>
                <a:lnTo>
                  <a:pt x="201" y="0"/>
                </a:lnTo>
                <a:cubicBezTo>
                  <a:pt x="207" y="2"/>
                  <a:pt x="229" y="3"/>
                  <a:pt x="269" y="3"/>
                </a:cubicBezTo>
                <a:cubicBezTo>
                  <a:pt x="316" y="3"/>
                  <a:pt x="343" y="2"/>
                  <a:pt x="350" y="0"/>
                </a:cubicBezTo>
                <a:lnTo>
                  <a:pt x="356" y="0"/>
                </a:lnTo>
                <a:lnTo>
                  <a:pt x="356" y="44"/>
                </a:lnTo>
                <a:lnTo>
                  <a:pt x="338" y="44"/>
                </a:lnTo>
                <a:cubicBezTo>
                  <a:pt x="326" y="44"/>
                  <a:pt x="321" y="44"/>
                  <a:pt x="321" y="45"/>
                </a:cubicBezTo>
                <a:cubicBezTo>
                  <a:pt x="321" y="47"/>
                  <a:pt x="332" y="75"/>
                  <a:pt x="354" y="130"/>
                </a:cubicBezTo>
                <a:cubicBezTo>
                  <a:pt x="376" y="185"/>
                  <a:pt x="387" y="212"/>
                  <a:pt x="388" y="212"/>
                </a:cubicBezTo>
                <a:lnTo>
                  <a:pt x="456" y="44"/>
                </a:lnTo>
                <a:lnTo>
                  <a:pt x="416" y="44"/>
                </a:lnTo>
                <a:lnTo>
                  <a:pt x="416" y="0"/>
                </a:lnTo>
                <a:lnTo>
                  <a:pt x="421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4816800" y="3619440"/>
            <a:ext cx="261720" cy="243000"/>
          </a:xfrm>
          <a:custGeom>
            <a:avLst/>
            <a:gdLst/>
            <a:ahLst/>
            <a:rect l="0" t="0" r="r" b="b"/>
            <a:pathLst>
              <a:path w="727" h="675">
                <a:moveTo>
                  <a:pt x="457" y="464"/>
                </a:moveTo>
                <a:cubicBezTo>
                  <a:pt x="444" y="464"/>
                  <a:pt x="438" y="460"/>
                  <a:pt x="438" y="451"/>
                </a:cubicBezTo>
                <a:cubicBezTo>
                  <a:pt x="438" y="448"/>
                  <a:pt x="439" y="440"/>
                  <a:pt x="442" y="427"/>
                </a:cubicBezTo>
                <a:cubicBezTo>
                  <a:pt x="446" y="414"/>
                  <a:pt x="447" y="402"/>
                  <a:pt x="447" y="393"/>
                </a:cubicBezTo>
                <a:cubicBezTo>
                  <a:pt x="447" y="371"/>
                  <a:pt x="440" y="359"/>
                  <a:pt x="427" y="354"/>
                </a:cubicBezTo>
                <a:cubicBezTo>
                  <a:pt x="413" y="349"/>
                  <a:pt x="381" y="347"/>
                  <a:pt x="331" y="347"/>
                </a:cubicBezTo>
                <a:lnTo>
                  <a:pt x="279" y="347"/>
                </a:lnTo>
                <a:cubicBezTo>
                  <a:pt x="278" y="348"/>
                  <a:pt x="267" y="395"/>
                  <a:pt x="244" y="485"/>
                </a:cubicBezTo>
                <a:cubicBezTo>
                  <a:pt x="222" y="574"/>
                  <a:pt x="211" y="621"/>
                  <a:pt x="211" y="623"/>
                </a:cubicBezTo>
                <a:cubicBezTo>
                  <a:pt x="211" y="626"/>
                  <a:pt x="214" y="627"/>
                  <a:pt x="222" y="627"/>
                </a:cubicBezTo>
                <a:cubicBezTo>
                  <a:pt x="229" y="627"/>
                  <a:pt x="255" y="628"/>
                  <a:pt x="301" y="629"/>
                </a:cubicBezTo>
                <a:cubicBezTo>
                  <a:pt x="363" y="629"/>
                  <a:pt x="404" y="629"/>
                  <a:pt x="424" y="627"/>
                </a:cubicBezTo>
                <a:cubicBezTo>
                  <a:pt x="443" y="626"/>
                  <a:pt x="463" y="622"/>
                  <a:pt x="483" y="614"/>
                </a:cubicBezTo>
                <a:cubicBezTo>
                  <a:pt x="515" y="604"/>
                  <a:pt x="542" y="585"/>
                  <a:pt x="563" y="559"/>
                </a:cubicBezTo>
                <a:cubicBezTo>
                  <a:pt x="584" y="532"/>
                  <a:pt x="608" y="489"/>
                  <a:pt x="634" y="429"/>
                </a:cubicBezTo>
                <a:cubicBezTo>
                  <a:pt x="640" y="415"/>
                  <a:pt x="644" y="407"/>
                  <a:pt x="646" y="405"/>
                </a:cubicBezTo>
                <a:cubicBezTo>
                  <a:pt x="651" y="404"/>
                  <a:pt x="656" y="403"/>
                  <a:pt x="661" y="403"/>
                </a:cubicBezTo>
                <a:cubicBezTo>
                  <a:pt x="674" y="403"/>
                  <a:pt x="681" y="408"/>
                  <a:pt x="681" y="416"/>
                </a:cubicBezTo>
                <a:cubicBezTo>
                  <a:pt x="612" y="584"/>
                  <a:pt x="575" y="669"/>
                  <a:pt x="572" y="673"/>
                </a:cubicBezTo>
                <a:cubicBezTo>
                  <a:pt x="570" y="674"/>
                  <a:pt x="476" y="675"/>
                  <a:pt x="289" y="675"/>
                </a:cubicBezTo>
                <a:lnTo>
                  <a:pt x="102" y="675"/>
                </a:lnTo>
                <a:cubicBezTo>
                  <a:pt x="35" y="675"/>
                  <a:pt x="0" y="671"/>
                  <a:pt x="0" y="664"/>
                </a:cubicBezTo>
                <a:cubicBezTo>
                  <a:pt x="0" y="663"/>
                  <a:pt x="1" y="658"/>
                  <a:pt x="3" y="650"/>
                </a:cubicBezTo>
                <a:cubicBezTo>
                  <a:pt x="6" y="639"/>
                  <a:pt x="8" y="633"/>
                  <a:pt x="11" y="632"/>
                </a:cubicBezTo>
                <a:cubicBezTo>
                  <a:pt x="13" y="631"/>
                  <a:pt x="21" y="630"/>
                  <a:pt x="35" y="629"/>
                </a:cubicBezTo>
                <a:cubicBezTo>
                  <a:pt x="52" y="629"/>
                  <a:pt x="72" y="628"/>
                  <a:pt x="94" y="626"/>
                </a:cubicBezTo>
                <a:cubicBezTo>
                  <a:pt x="103" y="624"/>
                  <a:pt x="109" y="620"/>
                  <a:pt x="113" y="614"/>
                </a:cubicBezTo>
                <a:cubicBezTo>
                  <a:pt x="114" y="611"/>
                  <a:pt x="138" y="518"/>
                  <a:pt x="183" y="335"/>
                </a:cubicBezTo>
                <a:cubicBezTo>
                  <a:pt x="229" y="153"/>
                  <a:pt x="252" y="61"/>
                  <a:pt x="252" y="58"/>
                </a:cubicBezTo>
                <a:cubicBezTo>
                  <a:pt x="252" y="53"/>
                  <a:pt x="251" y="51"/>
                  <a:pt x="248" y="51"/>
                </a:cubicBezTo>
                <a:cubicBezTo>
                  <a:pt x="243" y="49"/>
                  <a:pt x="226" y="47"/>
                  <a:pt x="196" y="46"/>
                </a:cubicBezTo>
                <a:lnTo>
                  <a:pt x="165" y="46"/>
                </a:lnTo>
                <a:cubicBezTo>
                  <a:pt x="161" y="42"/>
                  <a:pt x="159" y="39"/>
                  <a:pt x="159" y="38"/>
                </a:cubicBezTo>
                <a:cubicBezTo>
                  <a:pt x="159" y="37"/>
                  <a:pt x="160" y="31"/>
                  <a:pt x="161" y="21"/>
                </a:cubicBezTo>
                <a:cubicBezTo>
                  <a:pt x="164" y="10"/>
                  <a:pt x="167" y="3"/>
                  <a:pt x="171" y="0"/>
                </a:cubicBezTo>
                <a:lnTo>
                  <a:pt x="720" y="0"/>
                </a:lnTo>
                <a:cubicBezTo>
                  <a:pt x="724" y="3"/>
                  <a:pt x="727" y="7"/>
                  <a:pt x="727" y="11"/>
                </a:cubicBezTo>
                <a:cubicBezTo>
                  <a:pt x="727" y="15"/>
                  <a:pt x="722" y="52"/>
                  <a:pt x="714" y="122"/>
                </a:cubicBezTo>
                <a:cubicBezTo>
                  <a:pt x="705" y="193"/>
                  <a:pt x="701" y="229"/>
                  <a:pt x="700" y="231"/>
                </a:cubicBezTo>
                <a:cubicBezTo>
                  <a:pt x="699" y="236"/>
                  <a:pt x="692" y="238"/>
                  <a:pt x="680" y="238"/>
                </a:cubicBezTo>
                <a:lnTo>
                  <a:pt x="668" y="238"/>
                </a:lnTo>
                <a:cubicBezTo>
                  <a:pt x="664" y="235"/>
                  <a:pt x="661" y="231"/>
                  <a:pt x="661" y="225"/>
                </a:cubicBezTo>
                <a:lnTo>
                  <a:pt x="664" y="202"/>
                </a:lnTo>
                <a:cubicBezTo>
                  <a:pt x="666" y="187"/>
                  <a:pt x="667" y="169"/>
                  <a:pt x="667" y="151"/>
                </a:cubicBezTo>
                <a:cubicBezTo>
                  <a:pt x="667" y="131"/>
                  <a:pt x="665" y="115"/>
                  <a:pt x="660" y="101"/>
                </a:cubicBezTo>
                <a:cubicBezTo>
                  <a:pt x="656" y="88"/>
                  <a:pt x="649" y="78"/>
                  <a:pt x="641" y="71"/>
                </a:cubicBezTo>
                <a:cubicBezTo>
                  <a:pt x="634" y="64"/>
                  <a:pt x="622" y="58"/>
                  <a:pt x="607" y="55"/>
                </a:cubicBezTo>
                <a:cubicBezTo>
                  <a:pt x="592" y="52"/>
                  <a:pt x="576" y="49"/>
                  <a:pt x="560" y="48"/>
                </a:cubicBezTo>
                <a:cubicBezTo>
                  <a:pt x="544" y="47"/>
                  <a:pt x="523" y="46"/>
                  <a:pt x="497" y="46"/>
                </a:cubicBezTo>
                <a:lnTo>
                  <a:pt x="450" y="46"/>
                </a:lnTo>
                <a:cubicBezTo>
                  <a:pt x="392" y="47"/>
                  <a:pt x="362" y="48"/>
                  <a:pt x="358" y="49"/>
                </a:cubicBezTo>
                <a:cubicBezTo>
                  <a:pt x="356" y="50"/>
                  <a:pt x="354" y="53"/>
                  <a:pt x="352" y="58"/>
                </a:cubicBezTo>
                <a:cubicBezTo>
                  <a:pt x="352" y="60"/>
                  <a:pt x="341" y="100"/>
                  <a:pt x="322" y="180"/>
                </a:cubicBezTo>
                <a:cubicBezTo>
                  <a:pt x="302" y="259"/>
                  <a:pt x="292" y="299"/>
                  <a:pt x="291" y="300"/>
                </a:cubicBezTo>
                <a:cubicBezTo>
                  <a:pt x="306" y="301"/>
                  <a:pt x="322" y="301"/>
                  <a:pt x="339" y="301"/>
                </a:cubicBezTo>
                <a:lnTo>
                  <a:pt x="364" y="301"/>
                </a:lnTo>
                <a:cubicBezTo>
                  <a:pt x="408" y="301"/>
                  <a:pt x="438" y="297"/>
                  <a:pt x="454" y="287"/>
                </a:cubicBezTo>
                <a:cubicBezTo>
                  <a:pt x="471" y="277"/>
                  <a:pt x="486" y="250"/>
                  <a:pt x="499" y="206"/>
                </a:cubicBezTo>
                <a:cubicBezTo>
                  <a:pt x="502" y="196"/>
                  <a:pt x="504" y="190"/>
                  <a:pt x="505" y="189"/>
                </a:cubicBezTo>
                <a:cubicBezTo>
                  <a:pt x="506" y="187"/>
                  <a:pt x="512" y="186"/>
                  <a:pt x="522" y="186"/>
                </a:cubicBezTo>
                <a:cubicBezTo>
                  <a:pt x="525" y="186"/>
                  <a:pt x="528" y="186"/>
                  <a:pt x="530" y="186"/>
                </a:cubicBezTo>
                <a:cubicBezTo>
                  <a:pt x="532" y="186"/>
                  <a:pt x="533" y="186"/>
                  <a:pt x="535" y="187"/>
                </a:cubicBezTo>
                <a:cubicBezTo>
                  <a:pt x="536" y="187"/>
                  <a:pt x="537" y="188"/>
                  <a:pt x="537" y="188"/>
                </a:cubicBezTo>
                <a:cubicBezTo>
                  <a:pt x="537" y="188"/>
                  <a:pt x="537" y="189"/>
                  <a:pt x="539" y="192"/>
                </a:cubicBezTo>
                <a:cubicBezTo>
                  <a:pt x="540" y="194"/>
                  <a:pt x="541" y="196"/>
                  <a:pt x="541" y="196"/>
                </a:cubicBezTo>
                <a:lnTo>
                  <a:pt x="509" y="326"/>
                </a:lnTo>
                <a:cubicBezTo>
                  <a:pt x="487" y="415"/>
                  <a:pt x="475" y="460"/>
                  <a:pt x="473" y="461"/>
                </a:cubicBezTo>
                <a:cubicBezTo>
                  <a:pt x="471" y="463"/>
                  <a:pt x="466" y="464"/>
                  <a:pt x="457" y="46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5111640" y="3594600"/>
            <a:ext cx="85320" cy="356760"/>
          </a:xfrm>
          <a:custGeom>
            <a:avLst/>
            <a:gdLst/>
            <a:ahLst/>
            <a:rect l="0" t="0" r="r" b="b"/>
            <a:pathLst>
              <a:path w="237" h="991">
                <a:moveTo>
                  <a:pt x="0" y="496"/>
                </a:moveTo>
                <a:cubicBezTo>
                  <a:pt x="0" y="451"/>
                  <a:pt x="3" y="406"/>
                  <a:pt x="10" y="366"/>
                </a:cubicBezTo>
                <a:cubicBezTo>
                  <a:pt x="16" y="325"/>
                  <a:pt x="24" y="289"/>
                  <a:pt x="32" y="260"/>
                </a:cubicBezTo>
                <a:cubicBezTo>
                  <a:pt x="41" y="230"/>
                  <a:pt x="53" y="201"/>
                  <a:pt x="69" y="172"/>
                </a:cubicBezTo>
                <a:cubicBezTo>
                  <a:pt x="86" y="144"/>
                  <a:pt x="98" y="122"/>
                  <a:pt x="108" y="106"/>
                </a:cubicBezTo>
                <a:cubicBezTo>
                  <a:pt x="117" y="90"/>
                  <a:pt x="131" y="73"/>
                  <a:pt x="149" y="55"/>
                </a:cubicBezTo>
                <a:cubicBezTo>
                  <a:pt x="168" y="36"/>
                  <a:pt x="179" y="25"/>
                  <a:pt x="182" y="21"/>
                </a:cubicBezTo>
                <a:cubicBezTo>
                  <a:pt x="185" y="17"/>
                  <a:pt x="193" y="10"/>
                  <a:pt x="207" y="0"/>
                </a:cubicBezTo>
                <a:lnTo>
                  <a:pt x="220" y="0"/>
                </a:lnTo>
                <a:lnTo>
                  <a:pt x="223" y="0"/>
                </a:lnTo>
                <a:cubicBezTo>
                  <a:pt x="233" y="0"/>
                  <a:pt x="237" y="3"/>
                  <a:pt x="237" y="9"/>
                </a:cubicBezTo>
                <a:cubicBezTo>
                  <a:pt x="237" y="11"/>
                  <a:pt x="232" y="18"/>
                  <a:pt x="220" y="30"/>
                </a:cubicBezTo>
                <a:cubicBezTo>
                  <a:pt x="209" y="42"/>
                  <a:pt x="196" y="59"/>
                  <a:pt x="180" y="82"/>
                </a:cubicBezTo>
                <a:cubicBezTo>
                  <a:pt x="164" y="105"/>
                  <a:pt x="148" y="134"/>
                  <a:pt x="131" y="167"/>
                </a:cubicBezTo>
                <a:cubicBezTo>
                  <a:pt x="115" y="201"/>
                  <a:pt x="101" y="247"/>
                  <a:pt x="90" y="304"/>
                </a:cubicBezTo>
                <a:cubicBezTo>
                  <a:pt x="78" y="362"/>
                  <a:pt x="72" y="426"/>
                  <a:pt x="72" y="496"/>
                </a:cubicBezTo>
                <a:cubicBezTo>
                  <a:pt x="72" y="566"/>
                  <a:pt x="78" y="630"/>
                  <a:pt x="90" y="686"/>
                </a:cubicBezTo>
                <a:cubicBezTo>
                  <a:pt x="101" y="743"/>
                  <a:pt x="115" y="789"/>
                  <a:pt x="130" y="824"/>
                </a:cubicBezTo>
                <a:cubicBezTo>
                  <a:pt x="146" y="859"/>
                  <a:pt x="162" y="887"/>
                  <a:pt x="179" y="909"/>
                </a:cubicBezTo>
                <a:cubicBezTo>
                  <a:pt x="195" y="931"/>
                  <a:pt x="209" y="948"/>
                  <a:pt x="220" y="962"/>
                </a:cubicBezTo>
                <a:cubicBezTo>
                  <a:pt x="232" y="975"/>
                  <a:pt x="237" y="982"/>
                  <a:pt x="237" y="982"/>
                </a:cubicBezTo>
                <a:cubicBezTo>
                  <a:pt x="237" y="988"/>
                  <a:pt x="232" y="991"/>
                  <a:pt x="222" y="991"/>
                </a:cubicBezTo>
                <a:lnTo>
                  <a:pt x="220" y="991"/>
                </a:lnTo>
                <a:lnTo>
                  <a:pt x="207" y="991"/>
                </a:lnTo>
                <a:lnTo>
                  <a:pt x="179" y="967"/>
                </a:lnTo>
                <a:cubicBezTo>
                  <a:pt x="117" y="911"/>
                  <a:pt x="71" y="841"/>
                  <a:pt x="42" y="758"/>
                </a:cubicBezTo>
                <a:cubicBezTo>
                  <a:pt x="14" y="674"/>
                  <a:pt x="0" y="587"/>
                  <a:pt x="0" y="49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5225760" y="3703680"/>
            <a:ext cx="278280" cy="160560"/>
          </a:xfrm>
          <a:custGeom>
            <a:avLst/>
            <a:gdLst/>
            <a:ahLst/>
            <a:rect l="0" t="0" r="r" b="b"/>
            <a:pathLst>
              <a:path w="773" h="446">
                <a:moveTo>
                  <a:pt x="594" y="0"/>
                </a:moveTo>
                <a:cubicBezTo>
                  <a:pt x="602" y="2"/>
                  <a:pt x="634" y="3"/>
                  <a:pt x="691" y="3"/>
                </a:cubicBezTo>
                <a:cubicBezTo>
                  <a:pt x="740" y="3"/>
                  <a:pt x="766" y="2"/>
                  <a:pt x="768" y="0"/>
                </a:cubicBezTo>
                <a:lnTo>
                  <a:pt x="773" y="0"/>
                </a:lnTo>
                <a:lnTo>
                  <a:pt x="773" y="62"/>
                </a:lnTo>
                <a:lnTo>
                  <a:pt x="709" y="62"/>
                </a:lnTo>
                <a:lnTo>
                  <a:pt x="563" y="430"/>
                </a:lnTo>
                <a:cubicBezTo>
                  <a:pt x="562" y="431"/>
                  <a:pt x="561" y="431"/>
                  <a:pt x="560" y="433"/>
                </a:cubicBezTo>
                <a:cubicBezTo>
                  <a:pt x="559" y="434"/>
                  <a:pt x="557" y="435"/>
                  <a:pt x="556" y="437"/>
                </a:cubicBezTo>
                <a:cubicBezTo>
                  <a:pt x="555" y="438"/>
                  <a:pt x="554" y="439"/>
                  <a:pt x="554" y="439"/>
                </a:cubicBezTo>
                <a:cubicBezTo>
                  <a:pt x="554" y="439"/>
                  <a:pt x="553" y="439"/>
                  <a:pt x="551" y="441"/>
                </a:cubicBezTo>
                <a:cubicBezTo>
                  <a:pt x="549" y="442"/>
                  <a:pt x="548" y="443"/>
                  <a:pt x="549" y="443"/>
                </a:cubicBezTo>
                <a:cubicBezTo>
                  <a:pt x="550" y="443"/>
                  <a:pt x="548" y="443"/>
                  <a:pt x="545" y="444"/>
                </a:cubicBezTo>
                <a:cubicBezTo>
                  <a:pt x="542" y="444"/>
                  <a:pt x="540" y="444"/>
                  <a:pt x="541" y="444"/>
                </a:cubicBezTo>
                <a:cubicBezTo>
                  <a:pt x="542" y="443"/>
                  <a:pt x="540" y="443"/>
                  <a:pt x="536" y="445"/>
                </a:cubicBezTo>
                <a:cubicBezTo>
                  <a:pt x="533" y="446"/>
                  <a:pt x="531" y="446"/>
                  <a:pt x="530" y="445"/>
                </a:cubicBezTo>
                <a:cubicBezTo>
                  <a:pt x="530" y="443"/>
                  <a:pt x="527" y="443"/>
                  <a:pt x="522" y="445"/>
                </a:cubicBezTo>
                <a:lnTo>
                  <a:pt x="511" y="445"/>
                </a:lnTo>
                <a:cubicBezTo>
                  <a:pt x="500" y="445"/>
                  <a:pt x="492" y="441"/>
                  <a:pt x="488" y="435"/>
                </a:cubicBezTo>
                <a:cubicBezTo>
                  <a:pt x="483" y="428"/>
                  <a:pt x="474" y="407"/>
                  <a:pt x="460" y="371"/>
                </a:cubicBezTo>
                <a:cubicBezTo>
                  <a:pt x="449" y="345"/>
                  <a:pt x="440" y="323"/>
                  <a:pt x="433" y="305"/>
                </a:cubicBezTo>
                <a:lnTo>
                  <a:pt x="386" y="186"/>
                </a:lnTo>
                <a:lnTo>
                  <a:pt x="338" y="305"/>
                </a:lnTo>
                <a:cubicBezTo>
                  <a:pt x="332" y="322"/>
                  <a:pt x="323" y="344"/>
                  <a:pt x="312" y="369"/>
                </a:cubicBezTo>
                <a:cubicBezTo>
                  <a:pt x="299" y="406"/>
                  <a:pt x="289" y="427"/>
                  <a:pt x="285" y="434"/>
                </a:cubicBezTo>
                <a:cubicBezTo>
                  <a:pt x="280" y="440"/>
                  <a:pt x="272" y="444"/>
                  <a:pt x="261" y="445"/>
                </a:cubicBezTo>
                <a:lnTo>
                  <a:pt x="249" y="445"/>
                </a:lnTo>
                <a:cubicBezTo>
                  <a:pt x="237" y="445"/>
                  <a:pt x="229" y="444"/>
                  <a:pt x="225" y="443"/>
                </a:cubicBezTo>
                <a:cubicBezTo>
                  <a:pt x="221" y="441"/>
                  <a:pt x="216" y="437"/>
                  <a:pt x="210" y="430"/>
                </a:cubicBezTo>
                <a:lnTo>
                  <a:pt x="64" y="62"/>
                </a:lnTo>
                <a:lnTo>
                  <a:pt x="0" y="62"/>
                </a:lnTo>
                <a:lnTo>
                  <a:pt x="0" y="0"/>
                </a:lnTo>
                <a:lnTo>
                  <a:pt x="6" y="0"/>
                </a:lnTo>
                <a:cubicBezTo>
                  <a:pt x="16" y="2"/>
                  <a:pt x="52" y="3"/>
                  <a:pt x="113" y="3"/>
                </a:cubicBezTo>
                <a:cubicBezTo>
                  <a:pt x="181" y="3"/>
                  <a:pt x="221" y="2"/>
                  <a:pt x="233" y="0"/>
                </a:cubicBezTo>
                <a:lnTo>
                  <a:pt x="242" y="0"/>
                </a:lnTo>
                <a:lnTo>
                  <a:pt x="242" y="62"/>
                </a:lnTo>
                <a:lnTo>
                  <a:pt x="195" y="62"/>
                </a:lnTo>
                <a:lnTo>
                  <a:pt x="282" y="278"/>
                </a:lnTo>
                <a:lnTo>
                  <a:pt x="353" y="101"/>
                </a:lnTo>
                <a:lnTo>
                  <a:pt x="337" y="62"/>
                </a:lnTo>
                <a:lnTo>
                  <a:pt x="275" y="62"/>
                </a:lnTo>
                <a:lnTo>
                  <a:pt x="275" y="0"/>
                </a:lnTo>
                <a:lnTo>
                  <a:pt x="282" y="0"/>
                </a:lnTo>
                <a:cubicBezTo>
                  <a:pt x="290" y="2"/>
                  <a:pt x="322" y="3"/>
                  <a:pt x="378" y="3"/>
                </a:cubicBezTo>
                <a:cubicBezTo>
                  <a:pt x="444" y="3"/>
                  <a:pt x="483" y="2"/>
                  <a:pt x="493" y="0"/>
                </a:cubicBezTo>
                <a:lnTo>
                  <a:pt x="501" y="0"/>
                </a:lnTo>
                <a:lnTo>
                  <a:pt x="501" y="62"/>
                </a:lnTo>
                <a:lnTo>
                  <a:pt x="476" y="62"/>
                </a:lnTo>
                <a:cubicBezTo>
                  <a:pt x="459" y="62"/>
                  <a:pt x="451" y="62"/>
                  <a:pt x="451" y="64"/>
                </a:cubicBezTo>
                <a:cubicBezTo>
                  <a:pt x="452" y="66"/>
                  <a:pt x="468" y="106"/>
                  <a:pt x="499" y="184"/>
                </a:cubicBezTo>
                <a:cubicBezTo>
                  <a:pt x="530" y="262"/>
                  <a:pt x="546" y="300"/>
                  <a:pt x="547" y="300"/>
                </a:cubicBezTo>
                <a:lnTo>
                  <a:pt x="643" y="62"/>
                </a:lnTo>
                <a:lnTo>
                  <a:pt x="587" y="62"/>
                </a:lnTo>
                <a:lnTo>
                  <a:pt x="587" y="0"/>
                </a:lnTo>
                <a:lnTo>
                  <a:pt x="594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5529600" y="375768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4" y="170"/>
                </a:moveTo>
                <a:cubicBezTo>
                  <a:pt x="1" y="166"/>
                  <a:pt x="0" y="164"/>
                  <a:pt x="0" y="163"/>
                </a:cubicBezTo>
                <a:cubicBezTo>
                  <a:pt x="0" y="161"/>
                  <a:pt x="0" y="157"/>
                  <a:pt x="2" y="152"/>
                </a:cubicBezTo>
                <a:cubicBezTo>
                  <a:pt x="3" y="146"/>
                  <a:pt x="4" y="143"/>
                  <a:pt x="5" y="142"/>
                </a:cubicBezTo>
                <a:cubicBezTo>
                  <a:pt x="6" y="139"/>
                  <a:pt x="8" y="138"/>
                  <a:pt x="11" y="138"/>
                </a:cubicBezTo>
                <a:cubicBezTo>
                  <a:pt x="15" y="138"/>
                  <a:pt x="27" y="138"/>
                  <a:pt x="47" y="138"/>
                </a:cubicBezTo>
                <a:lnTo>
                  <a:pt x="84" y="138"/>
                </a:lnTo>
                <a:lnTo>
                  <a:pt x="98" y="82"/>
                </a:lnTo>
                <a:cubicBezTo>
                  <a:pt x="99" y="76"/>
                  <a:pt x="101" y="70"/>
                  <a:pt x="102" y="61"/>
                </a:cubicBezTo>
                <a:cubicBezTo>
                  <a:pt x="104" y="53"/>
                  <a:pt x="106" y="47"/>
                  <a:pt x="107" y="43"/>
                </a:cubicBezTo>
                <a:cubicBezTo>
                  <a:pt x="109" y="39"/>
                  <a:pt x="110" y="35"/>
                  <a:pt x="112" y="29"/>
                </a:cubicBezTo>
                <a:cubicBezTo>
                  <a:pt x="113" y="23"/>
                  <a:pt x="115" y="18"/>
                  <a:pt x="117" y="16"/>
                </a:cubicBezTo>
                <a:cubicBezTo>
                  <a:pt x="119" y="14"/>
                  <a:pt x="122" y="11"/>
                  <a:pt x="124" y="8"/>
                </a:cubicBezTo>
                <a:cubicBezTo>
                  <a:pt x="126" y="4"/>
                  <a:pt x="130" y="2"/>
                  <a:pt x="134" y="1"/>
                </a:cubicBezTo>
                <a:cubicBezTo>
                  <a:pt x="138" y="1"/>
                  <a:pt x="142" y="0"/>
                  <a:pt x="147" y="0"/>
                </a:cubicBezTo>
                <a:cubicBezTo>
                  <a:pt x="155" y="1"/>
                  <a:pt x="162" y="3"/>
                  <a:pt x="165" y="8"/>
                </a:cubicBezTo>
                <a:cubicBezTo>
                  <a:pt x="168" y="12"/>
                  <a:pt x="170" y="17"/>
                  <a:pt x="170" y="22"/>
                </a:cubicBezTo>
                <a:cubicBezTo>
                  <a:pt x="170" y="25"/>
                  <a:pt x="168" y="36"/>
                  <a:pt x="164" y="55"/>
                </a:cubicBezTo>
                <a:cubicBezTo>
                  <a:pt x="159" y="74"/>
                  <a:pt x="154" y="92"/>
                  <a:pt x="149" y="110"/>
                </a:cubicBezTo>
                <a:lnTo>
                  <a:pt x="142" y="136"/>
                </a:lnTo>
                <a:cubicBezTo>
                  <a:pt x="142" y="137"/>
                  <a:pt x="153" y="138"/>
                  <a:pt x="178" y="138"/>
                </a:cubicBezTo>
                <a:lnTo>
                  <a:pt x="213" y="138"/>
                </a:lnTo>
                <a:cubicBezTo>
                  <a:pt x="217" y="141"/>
                  <a:pt x="218" y="143"/>
                  <a:pt x="218" y="145"/>
                </a:cubicBezTo>
                <a:cubicBezTo>
                  <a:pt x="218" y="156"/>
                  <a:pt x="215" y="164"/>
                  <a:pt x="209" y="170"/>
                </a:cubicBezTo>
                <a:lnTo>
                  <a:pt x="133" y="170"/>
                </a:lnTo>
                <a:lnTo>
                  <a:pt x="108" y="271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7" y="397"/>
                </a:cubicBezTo>
                <a:cubicBezTo>
                  <a:pt x="164" y="381"/>
                  <a:pt x="176" y="362"/>
                  <a:pt x="185" y="338"/>
                </a:cubicBezTo>
                <a:cubicBezTo>
                  <a:pt x="186" y="336"/>
                  <a:pt x="187" y="334"/>
                  <a:pt x="189" y="334"/>
                </a:cubicBezTo>
                <a:cubicBezTo>
                  <a:pt x="190" y="333"/>
                  <a:pt x="194" y="333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4"/>
                  <a:pt x="204" y="362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4" y="417"/>
                  <a:pt x="151" y="427"/>
                  <a:pt x="137" y="435"/>
                </a:cubicBezTo>
                <a:cubicBezTo>
                  <a:pt x="123" y="443"/>
                  <a:pt x="109" y="447"/>
                  <a:pt x="95" y="447"/>
                </a:cubicBezTo>
                <a:cubicBezTo>
                  <a:pt x="81" y="447"/>
                  <a:pt x="67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9"/>
                </a:lnTo>
                <a:lnTo>
                  <a:pt x="51" y="271"/>
                </a:lnTo>
                <a:cubicBezTo>
                  <a:pt x="67" y="205"/>
                  <a:pt x="75" y="172"/>
                  <a:pt x="76" y="171"/>
                </a:cubicBezTo>
                <a:cubicBezTo>
                  <a:pt x="76" y="170"/>
                  <a:pt x="64" y="170"/>
                  <a:pt x="40" y="170"/>
                </a:cubicBezTo>
                <a:lnTo>
                  <a:pt x="4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5653080" y="3594600"/>
            <a:ext cx="85680" cy="356760"/>
          </a:xfrm>
          <a:custGeom>
            <a:avLst/>
            <a:gdLst/>
            <a:ahLst/>
            <a:rect l="0" t="0" r="r" b="b"/>
            <a:pathLst>
              <a:path w="238" h="99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9" y="0"/>
                </a:cubicBezTo>
                <a:lnTo>
                  <a:pt x="31" y="0"/>
                </a:lnTo>
                <a:lnTo>
                  <a:pt x="58" y="24"/>
                </a:lnTo>
                <a:cubicBezTo>
                  <a:pt x="120" y="80"/>
                  <a:pt x="166" y="150"/>
                  <a:pt x="194" y="234"/>
                </a:cubicBezTo>
                <a:cubicBezTo>
                  <a:pt x="222" y="318"/>
                  <a:pt x="238" y="405"/>
                  <a:pt x="238" y="496"/>
                </a:cubicBezTo>
                <a:cubicBezTo>
                  <a:pt x="238" y="541"/>
                  <a:pt x="234" y="584"/>
                  <a:pt x="228" y="626"/>
                </a:cubicBezTo>
                <a:cubicBezTo>
                  <a:pt x="220" y="667"/>
                  <a:pt x="212" y="703"/>
                  <a:pt x="204" y="732"/>
                </a:cubicBezTo>
                <a:cubicBezTo>
                  <a:pt x="195" y="761"/>
                  <a:pt x="183" y="790"/>
                  <a:pt x="167" y="819"/>
                </a:cubicBezTo>
                <a:cubicBezTo>
                  <a:pt x="151" y="848"/>
                  <a:pt x="139" y="870"/>
                  <a:pt x="130" y="885"/>
                </a:cubicBezTo>
                <a:cubicBezTo>
                  <a:pt x="120" y="900"/>
                  <a:pt x="107" y="917"/>
                  <a:pt x="89" y="936"/>
                </a:cubicBezTo>
                <a:cubicBezTo>
                  <a:pt x="71" y="954"/>
                  <a:pt x="61" y="965"/>
                  <a:pt x="57" y="968"/>
                </a:cubicBezTo>
                <a:cubicBezTo>
                  <a:pt x="54" y="972"/>
                  <a:pt x="46" y="978"/>
                  <a:pt x="35" y="987"/>
                </a:cubicBezTo>
                <a:cubicBezTo>
                  <a:pt x="33" y="989"/>
                  <a:pt x="31" y="991"/>
                  <a:pt x="31" y="991"/>
                </a:cubicBezTo>
                <a:lnTo>
                  <a:pt x="19" y="991"/>
                </a:lnTo>
                <a:cubicBezTo>
                  <a:pt x="13" y="991"/>
                  <a:pt x="10" y="991"/>
                  <a:pt x="8" y="991"/>
                </a:cubicBezTo>
                <a:cubicBezTo>
                  <a:pt x="6" y="991"/>
                  <a:pt x="4" y="990"/>
                  <a:pt x="3" y="988"/>
                </a:cubicBezTo>
                <a:cubicBezTo>
                  <a:pt x="2" y="986"/>
                  <a:pt x="1" y="983"/>
                  <a:pt x="0" y="979"/>
                </a:cubicBezTo>
                <a:cubicBezTo>
                  <a:pt x="1" y="979"/>
                  <a:pt x="4" y="974"/>
                  <a:pt x="11" y="967"/>
                </a:cubicBezTo>
                <a:cubicBezTo>
                  <a:pt x="113" y="860"/>
                  <a:pt x="164" y="703"/>
                  <a:pt x="164" y="496"/>
                </a:cubicBezTo>
                <a:cubicBezTo>
                  <a:pt x="164" y="288"/>
                  <a:pt x="113" y="131"/>
                  <a:pt x="11" y="25"/>
                </a:cubicBezTo>
                <a:cubicBezTo>
                  <a:pt x="4" y="17"/>
                  <a:pt x="1" y="13"/>
                  <a:pt x="0" y="12"/>
                </a:cubicBezTo>
                <a:cubicBezTo>
                  <a:pt x="0" y="7"/>
                  <a:pt x="2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5891040" y="373104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2"/>
                  <a:pt x="5" y="5"/>
                  <a:pt x="14" y="0"/>
                </a:cubicBezTo>
                <a:lnTo>
                  <a:pt x="646" y="0"/>
                </a:lnTo>
                <a:cubicBezTo>
                  <a:pt x="656" y="6"/>
                  <a:pt x="661" y="12"/>
                  <a:pt x="661" y="20"/>
                </a:cubicBezTo>
                <a:cubicBezTo>
                  <a:pt x="661" y="27"/>
                  <a:pt x="656" y="34"/>
                  <a:pt x="647" y="39"/>
                </a:cubicBezTo>
                <a:lnTo>
                  <a:pt x="331" y="40"/>
                </a:lnTo>
                <a:lnTo>
                  <a:pt x="16" y="40"/>
                </a:lnTo>
                <a:cubicBezTo>
                  <a:pt x="5" y="37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7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7"/>
                  <a:pt x="661" y="213"/>
                </a:cubicBezTo>
                <a:cubicBezTo>
                  <a:pt x="661" y="222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6311520" y="3452400"/>
            <a:ext cx="136080" cy="641520"/>
          </a:xfrm>
          <a:custGeom>
            <a:avLst/>
            <a:gdLst/>
            <a:ahLst/>
            <a:rect l="0" t="0" r="r" b="b"/>
            <a:pathLst>
              <a:path w="378" h="1782">
                <a:moveTo>
                  <a:pt x="0" y="1044"/>
                </a:moveTo>
                <a:cubicBezTo>
                  <a:pt x="0" y="1044"/>
                  <a:pt x="0" y="993"/>
                  <a:pt x="0" y="892"/>
                </a:cubicBezTo>
                <a:cubicBezTo>
                  <a:pt x="0" y="790"/>
                  <a:pt x="8" y="694"/>
                  <a:pt x="25" y="604"/>
                </a:cubicBezTo>
                <a:cubicBezTo>
                  <a:pt x="41" y="513"/>
                  <a:pt x="62" y="438"/>
                  <a:pt x="85" y="377"/>
                </a:cubicBezTo>
                <a:cubicBezTo>
                  <a:pt x="109" y="316"/>
                  <a:pt x="138" y="259"/>
                  <a:pt x="171" y="204"/>
                </a:cubicBezTo>
                <a:cubicBezTo>
                  <a:pt x="205" y="149"/>
                  <a:pt x="235" y="108"/>
                  <a:pt x="262" y="80"/>
                </a:cubicBezTo>
                <a:cubicBezTo>
                  <a:pt x="288" y="51"/>
                  <a:pt x="315" y="25"/>
                  <a:pt x="344" y="0"/>
                </a:cubicBezTo>
                <a:lnTo>
                  <a:pt x="371" y="0"/>
                </a:lnTo>
                <a:cubicBezTo>
                  <a:pt x="375" y="4"/>
                  <a:pt x="378" y="7"/>
                  <a:pt x="378" y="9"/>
                </a:cubicBezTo>
                <a:cubicBezTo>
                  <a:pt x="378" y="11"/>
                  <a:pt x="372" y="18"/>
                  <a:pt x="361" y="29"/>
                </a:cubicBezTo>
                <a:cubicBezTo>
                  <a:pt x="351" y="41"/>
                  <a:pt x="337" y="56"/>
                  <a:pt x="321" y="77"/>
                </a:cubicBezTo>
                <a:cubicBezTo>
                  <a:pt x="304" y="97"/>
                  <a:pt x="286" y="123"/>
                  <a:pt x="264" y="153"/>
                </a:cubicBezTo>
                <a:cubicBezTo>
                  <a:pt x="243" y="183"/>
                  <a:pt x="223" y="223"/>
                  <a:pt x="204" y="270"/>
                </a:cubicBezTo>
                <a:cubicBezTo>
                  <a:pt x="185" y="317"/>
                  <a:pt x="166" y="369"/>
                  <a:pt x="149" y="425"/>
                </a:cubicBezTo>
                <a:cubicBezTo>
                  <a:pt x="131" y="482"/>
                  <a:pt x="117" y="551"/>
                  <a:pt x="107" y="631"/>
                </a:cubicBezTo>
                <a:cubicBezTo>
                  <a:pt x="97" y="712"/>
                  <a:pt x="92" y="798"/>
                  <a:pt x="91" y="891"/>
                </a:cubicBezTo>
                <a:cubicBezTo>
                  <a:pt x="91" y="969"/>
                  <a:pt x="94" y="1033"/>
                  <a:pt x="99" y="1084"/>
                </a:cubicBezTo>
                <a:cubicBezTo>
                  <a:pt x="108" y="1178"/>
                  <a:pt x="123" y="1266"/>
                  <a:pt x="145" y="1346"/>
                </a:cubicBezTo>
                <a:cubicBezTo>
                  <a:pt x="166" y="1427"/>
                  <a:pt x="191" y="1491"/>
                  <a:pt x="217" y="1540"/>
                </a:cubicBezTo>
                <a:cubicBezTo>
                  <a:pt x="243" y="1589"/>
                  <a:pt x="268" y="1631"/>
                  <a:pt x="292" y="1665"/>
                </a:cubicBezTo>
                <a:cubicBezTo>
                  <a:pt x="316" y="1699"/>
                  <a:pt x="336" y="1725"/>
                  <a:pt x="353" y="1742"/>
                </a:cubicBezTo>
                <a:cubicBezTo>
                  <a:pt x="369" y="1759"/>
                  <a:pt x="378" y="1770"/>
                  <a:pt x="378" y="1773"/>
                </a:cubicBezTo>
                <a:cubicBezTo>
                  <a:pt x="378" y="1775"/>
                  <a:pt x="375" y="1778"/>
                  <a:pt x="371" y="1782"/>
                </a:cubicBezTo>
                <a:lnTo>
                  <a:pt x="344" y="1782"/>
                </a:lnTo>
                <a:cubicBezTo>
                  <a:pt x="315" y="1757"/>
                  <a:pt x="287" y="1731"/>
                  <a:pt x="261" y="1702"/>
                </a:cubicBezTo>
                <a:cubicBezTo>
                  <a:pt x="234" y="1673"/>
                  <a:pt x="204" y="1631"/>
                  <a:pt x="171" y="1578"/>
                </a:cubicBezTo>
                <a:cubicBezTo>
                  <a:pt x="138" y="1524"/>
                  <a:pt x="110" y="1467"/>
                  <a:pt x="85" y="1407"/>
                </a:cubicBezTo>
                <a:cubicBezTo>
                  <a:pt x="61" y="1346"/>
                  <a:pt x="41" y="1270"/>
                  <a:pt x="25" y="1180"/>
                </a:cubicBezTo>
                <a:lnTo>
                  <a:pt x="0" y="104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6598080" y="3531240"/>
            <a:ext cx="132480" cy="186120"/>
          </a:xfrm>
          <a:custGeom>
            <a:avLst/>
            <a:gdLst/>
            <a:ahLst/>
            <a:rect l="0" t="0" r="r" b="b"/>
            <a:pathLst>
              <a:path w="368" h="517">
                <a:moveTo>
                  <a:pt x="112" y="145"/>
                </a:moveTo>
                <a:cubicBezTo>
                  <a:pt x="102" y="145"/>
                  <a:pt x="94" y="142"/>
                  <a:pt x="89" y="136"/>
                </a:cubicBezTo>
                <a:cubicBezTo>
                  <a:pt x="84" y="131"/>
                  <a:pt x="82" y="125"/>
                  <a:pt x="81" y="118"/>
                </a:cubicBezTo>
                <a:cubicBezTo>
                  <a:pt x="81" y="113"/>
                  <a:pt x="83" y="106"/>
                  <a:pt x="86" y="97"/>
                </a:cubicBezTo>
                <a:cubicBezTo>
                  <a:pt x="88" y="87"/>
                  <a:pt x="93" y="76"/>
                  <a:pt x="100" y="64"/>
                </a:cubicBezTo>
                <a:cubicBezTo>
                  <a:pt x="107" y="51"/>
                  <a:pt x="118" y="39"/>
                  <a:pt x="132" y="28"/>
                </a:cubicBezTo>
                <a:cubicBezTo>
                  <a:pt x="146" y="17"/>
                  <a:pt x="163" y="9"/>
                  <a:pt x="183" y="3"/>
                </a:cubicBezTo>
                <a:lnTo>
                  <a:pt x="205" y="0"/>
                </a:lnTo>
                <a:lnTo>
                  <a:pt x="213" y="0"/>
                </a:lnTo>
                <a:cubicBezTo>
                  <a:pt x="229" y="0"/>
                  <a:pt x="238" y="0"/>
                  <a:pt x="241" y="1"/>
                </a:cubicBezTo>
                <a:cubicBezTo>
                  <a:pt x="270" y="6"/>
                  <a:pt x="295" y="18"/>
                  <a:pt x="314" y="38"/>
                </a:cubicBezTo>
                <a:cubicBezTo>
                  <a:pt x="334" y="57"/>
                  <a:pt x="348" y="79"/>
                  <a:pt x="356" y="103"/>
                </a:cubicBezTo>
                <a:cubicBezTo>
                  <a:pt x="365" y="127"/>
                  <a:pt x="369" y="153"/>
                  <a:pt x="368" y="181"/>
                </a:cubicBezTo>
                <a:cubicBezTo>
                  <a:pt x="368" y="225"/>
                  <a:pt x="357" y="276"/>
                  <a:pt x="335" y="333"/>
                </a:cubicBezTo>
                <a:cubicBezTo>
                  <a:pt x="313" y="390"/>
                  <a:pt x="286" y="434"/>
                  <a:pt x="253" y="464"/>
                </a:cubicBezTo>
                <a:cubicBezTo>
                  <a:pt x="215" y="499"/>
                  <a:pt x="174" y="517"/>
                  <a:pt x="127" y="517"/>
                </a:cubicBezTo>
                <a:cubicBezTo>
                  <a:pt x="80" y="517"/>
                  <a:pt x="45" y="499"/>
                  <a:pt x="22" y="462"/>
                </a:cubicBezTo>
                <a:cubicBezTo>
                  <a:pt x="7" y="441"/>
                  <a:pt x="0" y="419"/>
                  <a:pt x="0" y="398"/>
                </a:cubicBezTo>
                <a:lnTo>
                  <a:pt x="0" y="390"/>
                </a:lnTo>
                <a:cubicBezTo>
                  <a:pt x="0" y="336"/>
                  <a:pt x="21" y="286"/>
                  <a:pt x="61" y="242"/>
                </a:cubicBezTo>
                <a:cubicBezTo>
                  <a:pt x="102" y="198"/>
                  <a:pt x="147" y="175"/>
                  <a:pt x="197" y="175"/>
                </a:cubicBezTo>
                <a:cubicBezTo>
                  <a:pt x="226" y="175"/>
                  <a:pt x="247" y="182"/>
                  <a:pt x="262" y="197"/>
                </a:cubicBezTo>
                <a:cubicBezTo>
                  <a:pt x="276" y="211"/>
                  <a:pt x="286" y="227"/>
                  <a:pt x="290" y="245"/>
                </a:cubicBezTo>
                <a:lnTo>
                  <a:pt x="292" y="237"/>
                </a:lnTo>
                <a:cubicBezTo>
                  <a:pt x="302" y="197"/>
                  <a:pt x="306" y="165"/>
                  <a:pt x="306" y="140"/>
                </a:cubicBezTo>
                <a:cubicBezTo>
                  <a:pt x="306" y="99"/>
                  <a:pt x="297" y="70"/>
                  <a:pt x="278" y="53"/>
                </a:cubicBezTo>
                <a:cubicBezTo>
                  <a:pt x="259" y="36"/>
                  <a:pt x="237" y="28"/>
                  <a:pt x="213" y="27"/>
                </a:cubicBezTo>
                <a:cubicBezTo>
                  <a:pt x="176" y="27"/>
                  <a:pt x="147" y="42"/>
                  <a:pt x="127" y="72"/>
                </a:cubicBezTo>
                <a:cubicBezTo>
                  <a:pt x="146" y="75"/>
                  <a:pt x="157" y="84"/>
                  <a:pt x="157" y="100"/>
                </a:cubicBezTo>
                <a:cubicBezTo>
                  <a:pt x="157" y="112"/>
                  <a:pt x="151" y="122"/>
                  <a:pt x="143" y="131"/>
                </a:cubicBezTo>
                <a:cubicBezTo>
                  <a:pt x="135" y="140"/>
                  <a:pt x="124" y="144"/>
                  <a:pt x="112" y="145"/>
                </a:cubicBezTo>
                <a:moveTo>
                  <a:pt x="273" y="287"/>
                </a:moveTo>
                <a:cubicBezTo>
                  <a:pt x="273" y="256"/>
                  <a:pt x="266" y="233"/>
                  <a:pt x="253" y="220"/>
                </a:cubicBezTo>
                <a:cubicBezTo>
                  <a:pt x="239" y="207"/>
                  <a:pt x="223" y="201"/>
                  <a:pt x="205" y="201"/>
                </a:cubicBezTo>
                <a:cubicBezTo>
                  <a:pt x="176" y="201"/>
                  <a:pt x="149" y="212"/>
                  <a:pt x="126" y="233"/>
                </a:cubicBezTo>
                <a:cubicBezTo>
                  <a:pt x="115" y="247"/>
                  <a:pt x="105" y="261"/>
                  <a:pt x="99" y="275"/>
                </a:cubicBezTo>
                <a:cubicBezTo>
                  <a:pt x="92" y="290"/>
                  <a:pt x="85" y="314"/>
                  <a:pt x="76" y="347"/>
                </a:cubicBezTo>
                <a:cubicBezTo>
                  <a:pt x="67" y="380"/>
                  <a:pt x="63" y="405"/>
                  <a:pt x="63" y="420"/>
                </a:cubicBezTo>
                <a:cubicBezTo>
                  <a:pt x="63" y="465"/>
                  <a:pt x="87" y="487"/>
                  <a:pt x="133" y="487"/>
                </a:cubicBezTo>
                <a:cubicBezTo>
                  <a:pt x="139" y="487"/>
                  <a:pt x="143" y="486"/>
                  <a:pt x="146" y="486"/>
                </a:cubicBezTo>
                <a:cubicBezTo>
                  <a:pt x="183" y="480"/>
                  <a:pt x="212" y="459"/>
                  <a:pt x="234" y="423"/>
                </a:cubicBezTo>
                <a:cubicBezTo>
                  <a:pt x="241" y="411"/>
                  <a:pt x="249" y="392"/>
                  <a:pt x="258" y="364"/>
                </a:cubicBezTo>
                <a:cubicBezTo>
                  <a:pt x="267" y="337"/>
                  <a:pt x="272" y="311"/>
                  <a:pt x="273" y="28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6738120" y="3539880"/>
            <a:ext cx="185040" cy="171720"/>
          </a:xfrm>
          <a:custGeom>
            <a:avLst/>
            <a:gdLst/>
            <a:ahLst/>
            <a:rect l="0" t="0" r="r" b="b"/>
            <a:pathLst>
              <a:path w="514" h="477">
                <a:moveTo>
                  <a:pt x="323" y="327"/>
                </a:moveTo>
                <a:cubicBezTo>
                  <a:pt x="314" y="327"/>
                  <a:pt x="309" y="324"/>
                  <a:pt x="309" y="318"/>
                </a:cubicBezTo>
                <a:cubicBezTo>
                  <a:pt x="309" y="316"/>
                  <a:pt x="311" y="311"/>
                  <a:pt x="313" y="301"/>
                </a:cubicBezTo>
                <a:cubicBezTo>
                  <a:pt x="315" y="292"/>
                  <a:pt x="316" y="284"/>
                  <a:pt x="316" y="277"/>
                </a:cubicBezTo>
                <a:cubicBezTo>
                  <a:pt x="316" y="262"/>
                  <a:pt x="312" y="254"/>
                  <a:pt x="302" y="250"/>
                </a:cubicBezTo>
                <a:cubicBezTo>
                  <a:pt x="292" y="247"/>
                  <a:pt x="269" y="245"/>
                  <a:pt x="234" y="245"/>
                </a:cubicBezTo>
                <a:lnTo>
                  <a:pt x="197" y="245"/>
                </a:lnTo>
                <a:cubicBezTo>
                  <a:pt x="197" y="246"/>
                  <a:pt x="189" y="279"/>
                  <a:pt x="173" y="342"/>
                </a:cubicBezTo>
                <a:cubicBezTo>
                  <a:pt x="157" y="406"/>
                  <a:pt x="149" y="439"/>
                  <a:pt x="149" y="441"/>
                </a:cubicBezTo>
                <a:cubicBezTo>
                  <a:pt x="149" y="443"/>
                  <a:pt x="152" y="444"/>
                  <a:pt x="157" y="444"/>
                </a:cubicBezTo>
                <a:cubicBezTo>
                  <a:pt x="162" y="444"/>
                  <a:pt x="181" y="444"/>
                  <a:pt x="213" y="445"/>
                </a:cubicBezTo>
                <a:cubicBezTo>
                  <a:pt x="257" y="445"/>
                  <a:pt x="286" y="445"/>
                  <a:pt x="300" y="444"/>
                </a:cubicBezTo>
                <a:cubicBezTo>
                  <a:pt x="314" y="443"/>
                  <a:pt x="328" y="440"/>
                  <a:pt x="342" y="435"/>
                </a:cubicBezTo>
                <a:cubicBezTo>
                  <a:pt x="364" y="427"/>
                  <a:pt x="383" y="414"/>
                  <a:pt x="398" y="396"/>
                </a:cubicBezTo>
                <a:cubicBezTo>
                  <a:pt x="413" y="376"/>
                  <a:pt x="430" y="345"/>
                  <a:pt x="448" y="303"/>
                </a:cubicBezTo>
                <a:cubicBezTo>
                  <a:pt x="453" y="293"/>
                  <a:pt x="456" y="287"/>
                  <a:pt x="457" y="286"/>
                </a:cubicBezTo>
                <a:cubicBezTo>
                  <a:pt x="460" y="285"/>
                  <a:pt x="464" y="285"/>
                  <a:pt x="468" y="285"/>
                </a:cubicBezTo>
                <a:cubicBezTo>
                  <a:pt x="477" y="285"/>
                  <a:pt x="482" y="288"/>
                  <a:pt x="482" y="294"/>
                </a:cubicBezTo>
                <a:cubicBezTo>
                  <a:pt x="433" y="413"/>
                  <a:pt x="407" y="474"/>
                  <a:pt x="405" y="476"/>
                </a:cubicBezTo>
                <a:cubicBezTo>
                  <a:pt x="403" y="477"/>
                  <a:pt x="336" y="477"/>
                  <a:pt x="204" y="477"/>
                </a:cubicBezTo>
                <a:lnTo>
                  <a:pt x="72" y="477"/>
                </a:lnTo>
                <a:cubicBezTo>
                  <a:pt x="25" y="477"/>
                  <a:pt x="0" y="475"/>
                  <a:pt x="0" y="470"/>
                </a:cubicBezTo>
                <a:cubicBezTo>
                  <a:pt x="0" y="469"/>
                  <a:pt x="0" y="466"/>
                  <a:pt x="2" y="460"/>
                </a:cubicBezTo>
                <a:cubicBezTo>
                  <a:pt x="4" y="452"/>
                  <a:pt x="6" y="448"/>
                  <a:pt x="7" y="447"/>
                </a:cubicBezTo>
                <a:cubicBezTo>
                  <a:pt x="10" y="446"/>
                  <a:pt x="16" y="446"/>
                  <a:pt x="25" y="445"/>
                </a:cubicBezTo>
                <a:cubicBezTo>
                  <a:pt x="37" y="445"/>
                  <a:pt x="51" y="445"/>
                  <a:pt x="67" y="443"/>
                </a:cubicBezTo>
                <a:cubicBezTo>
                  <a:pt x="73" y="442"/>
                  <a:pt x="78" y="439"/>
                  <a:pt x="80" y="435"/>
                </a:cubicBezTo>
                <a:cubicBezTo>
                  <a:pt x="81" y="432"/>
                  <a:pt x="97" y="366"/>
                  <a:pt x="130" y="237"/>
                </a:cubicBezTo>
                <a:cubicBezTo>
                  <a:pt x="162" y="108"/>
                  <a:pt x="178" y="43"/>
                  <a:pt x="179" y="41"/>
                </a:cubicBezTo>
                <a:cubicBezTo>
                  <a:pt x="179" y="38"/>
                  <a:pt x="178" y="36"/>
                  <a:pt x="176" y="36"/>
                </a:cubicBezTo>
                <a:cubicBezTo>
                  <a:pt x="172" y="35"/>
                  <a:pt x="160" y="34"/>
                  <a:pt x="139" y="33"/>
                </a:cubicBezTo>
                <a:lnTo>
                  <a:pt x="117" y="33"/>
                </a:lnTo>
                <a:cubicBezTo>
                  <a:pt x="114" y="30"/>
                  <a:pt x="113" y="28"/>
                  <a:pt x="113" y="27"/>
                </a:cubicBezTo>
                <a:cubicBezTo>
                  <a:pt x="113" y="26"/>
                  <a:pt x="113" y="22"/>
                  <a:pt x="114" y="15"/>
                </a:cubicBezTo>
                <a:cubicBezTo>
                  <a:pt x="116" y="7"/>
                  <a:pt x="118" y="2"/>
                  <a:pt x="121" y="0"/>
                </a:cubicBezTo>
                <a:lnTo>
                  <a:pt x="509" y="0"/>
                </a:lnTo>
                <a:cubicBezTo>
                  <a:pt x="512" y="2"/>
                  <a:pt x="514" y="5"/>
                  <a:pt x="514" y="8"/>
                </a:cubicBezTo>
                <a:cubicBezTo>
                  <a:pt x="514" y="10"/>
                  <a:pt x="511" y="37"/>
                  <a:pt x="505" y="87"/>
                </a:cubicBezTo>
                <a:cubicBezTo>
                  <a:pt x="499" y="136"/>
                  <a:pt x="495" y="162"/>
                  <a:pt x="495" y="164"/>
                </a:cubicBezTo>
                <a:cubicBezTo>
                  <a:pt x="494" y="167"/>
                  <a:pt x="489" y="168"/>
                  <a:pt x="481" y="168"/>
                </a:cubicBezTo>
                <a:lnTo>
                  <a:pt x="473" y="168"/>
                </a:lnTo>
                <a:cubicBezTo>
                  <a:pt x="469" y="166"/>
                  <a:pt x="468" y="163"/>
                  <a:pt x="468" y="159"/>
                </a:cubicBezTo>
                <a:lnTo>
                  <a:pt x="470" y="143"/>
                </a:lnTo>
                <a:cubicBezTo>
                  <a:pt x="471" y="132"/>
                  <a:pt x="472" y="120"/>
                  <a:pt x="472" y="107"/>
                </a:cubicBezTo>
                <a:cubicBezTo>
                  <a:pt x="472" y="93"/>
                  <a:pt x="470" y="81"/>
                  <a:pt x="467" y="72"/>
                </a:cubicBezTo>
                <a:cubicBezTo>
                  <a:pt x="464" y="62"/>
                  <a:pt x="459" y="55"/>
                  <a:pt x="454" y="50"/>
                </a:cubicBezTo>
                <a:cubicBezTo>
                  <a:pt x="448" y="45"/>
                  <a:pt x="440" y="41"/>
                  <a:pt x="429" y="39"/>
                </a:cubicBezTo>
                <a:cubicBezTo>
                  <a:pt x="418" y="37"/>
                  <a:pt x="407" y="35"/>
                  <a:pt x="396" y="34"/>
                </a:cubicBezTo>
                <a:cubicBezTo>
                  <a:pt x="385" y="33"/>
                  <a:pt x="370" y="33"/>
                  <a:pt x="351" y="33"/>
                </a:cubicBezTo>
                <a:lnTo>
                  <a:pt x="319" y="33"/>
                </a:lnTo>
                <a:cubicBezTo>
                  <a:pt x="277" y="33"/>
                  <a:pt x="256" y="34"/>
                  <a:pt x="253" y="35"/>
                </a:cubicBezTo>
                <a:cubicBezTo>
                  <a:pt x="252" y="36"/>
                  <a:pt x="250" y="38"/>
                  <a:pt x="249" y="41"/>
                </a:cubicBezTo>
                <a:cubicBezTo>
                  <a:pt x="249" y="42"/>
                  <a:pt x="242" y="71"/>
                  <a:pt x="228" y="127"/>
                </a:cubicBezTo>
                <a:cubicBezTo>
                  <a:pt x="214" y="183"/>
                  <a:pt x="206" y="212"/>
                  <a:pt x="206" y="213"/>
                </a:cubicBezTo>
                <a:cubicBezTo>
                  <a:pt x="217" y="213"/>
                  <a:pt x="228" y="213"/>
                  <a:pt x="239" y="213"/>
                </a:cubicBezTo>
                <a:lnTo>
                  <a:pt x="258" y="213"/>
                </a:lnTo>
                <a:cubicBezTo>
                  <a:pt x="288" y="213"/>
                  <a:pt x="310" y="210"/>
                  <a:pt x="321" y="203"/>
                </a:cubicBezTo>
                <a:cubicBezTo>
                  <a:pt x="333" y="196"/>
                  <a:pt x="343" y="177"/>
                  <a:pt x="353" y="146"/>
                </a:cubicBezTo>
                <a:cubicBezTo>
                  <a:pt x="355" y="139"/>
                  <a:pt x="356" y="134"/>
                  <a:pt x="357" y="133"/>
                </a:cubicBezTo>
                <a:cubicBezTo>
                  <a:pt x="358" y="132"/>
                  <a:pt x="362" y="132"/>
                  <a:pt x="369" y="131"/>
                </a:cubicBezTo>
                <a:cubicBezTo>
                  <a:pt x="371" y="131"/>
                  <a:pt x="373" y="131"/>
                  <a:pt x="375" y="131"/>
                </a:cubicBezTo>
                <a:cubicBezTo>
                  <a:pt x="376" y="131"/>
                  <a:pt x="377" y="132"/>
                  <a:pt x="378" y="132"/>
                </a:cubicBezTo>
                <a:cubicBezTo>
                  <a:pt x="379" y="132"/>
                  <a:pt x="379" y="133"/>
                  <a:pt x="379" y="133"/>
                </a:cubicBezTo>
                <a:cubicBezTo>
                  <a:pt x="379" y="133"/>
                  <a:pt x="380" y="134"/>
                  <a:pt x="381" y="136"/>
                </a:cubicBezTo>
                <a:cubicBezTo>
                  <a:pt x="382" y="137"/>
                  <a:pt x="382" y="138"/>
                  <a:pt x="383" y="138"/>
                </a:cubicBezTo>
                <a:lnTo>
                  <a:pt x="360" y="231"/>
                </a:lnTo>
                <a:cubicBezTo>
                  <a:pt x="344" y="293"/>
                  <a:pt x="336" y="324"/>
                  <a:pt x="335" y="325"/>
                </a:cubicBezTo>
                <a:cubicBezTo>
                  <a:pt x="333" y="327"/>
                  <a:pt x="329" y="327"/>
                  <a:pt x="323" y="32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6549120" y="3794760"/>
            <a:ext cx="132480" cy="186120"/>
          </a:xfrm>
          <a:custGeom>
            <a:avLst/>
            <a:gdLst/>
            <a:ahLst/>
            <a:rect l="0" t="0" r="r" b="b"/>
            <a:pathLst>
              <a:path w="368" h="517">
                <a:moveTo>
                  <a:pt x="112" y="146"/>
                </a:moveTo>
                <a:cubicBezTo>
                  <a:pt x="101" y="146"/>
                  <a:pt x="94" y="143"/>
                  <a:pt x="89" y="138"/>
                </a:cubicBezTo>
                <a:cubicBezTo>
                  <a:pt x="84" y="132"/>
                  <a:pt x="82" y="126"/>
                  <a:pt x="81" y="119"/>
                </a:cubicBezTo>
                <a:cubicBezTo>
                  <a:pt x="81" y="114"/>
                  <a:pt x="83" y="107"/>
                  <a:pt x="86" y="98"/>
                </a:cubicBezTo>
                <a:cubicBezTo>
                  <a:pt x="88" y="88"/>
                  <a:pt x="93" y="77"/>
                  <a:pt x="100" y="65"/>
                </a:cubicBezTo>
                <a:cubicBezTo>
                  <a:pt x="107" y="52"/>
                  <a:pt x="118" y="40"/>
                  <a:pt x="132" y="29"/>
                </a:cubicBezTo>
                <a:cubicBezTo>
                  <a:pt x="146" y="18"/>
                  <a:pt x="162" y="9"/>
                  <a:pt x="182" y="4"/>
                </a:cubicBezTo>
                <a:lnTo>
                  <a:pt x="204" y="0"/>
                </a:lnTo>
                <a:lnTo>
                  <a:pt x="212" y="0"/>
                </a:lnTo>
                <a:cubicBezTo>
                  <a:pt x="228" y="0"/>
                  <a:pt x="237" y="0"/>
                  <a:pt x="240" y="1"/>
                </a:cubicBezTo>
                <a:cubicBezTo>
                  <a:pt x="269" y="6"/>
                  <a:pt x="294" y="19"/>
                  <a:pt x="314" y="39"/>
                </a:cubicBezTo>
                <a:cubicBezTo>
                  <a:pt x="334" y="59"/>
                  <a:pt x="348" y="80"/>
                  <a:pt x="356" y="104"/>
                </a:cubicBezTo>
                <a:cubicBezTo>
                  <a:pt x="364" y="128"/>
                  <a:pt x="368" y="154"/>
                  <a:pt x="368" y="182"/>
                </a:cubicBezTo>
                <a:cubicBezTo>
                  <a:pt x="368" y="226"/>
                  <a:pt x="357" y="277"/>
                  <a:pt x="335" y="334"/>
                </a:cubicBezTo>
                <a:cubicBezTo>
                  <a:pt x="313" y="391"/>
                  <a:pt x="285" y="434"/>
                  <a:pt x="252" y="465"/>
                </a:cubicBezTo>
                <a:cubicBezTo>
                  <a:pt x="214" y="500"/>
                  <a:pt x="173" y="517"/>
                  <a:pt x="127" y="517"/>
                </a:cubicBezTo>
                <a:cubicBezTo>
                  <a:pt x="80" y="517"/>
                  <a:pt x="45" y="499"/>
                  <a:pt x="22" y="462"/>
                </a:cubicBezTo>
                <a:cubicBezTo>
                  <a:pt x="7" y="441"/>
                  <a:pt x="0" y="420"/>
                  <a:pt x="0" y="398"/>
                </a:cubicBezTo>
                <a:lnTo>
                  <a:pt x="0" y="390"/>
                </a:lnTo>
                <a:cubicBezTo>
                  <a:pt x="0" y="336"/>
                  <a:pt x="21" y="287"/>
                  <a:pt x="61" y="243"/>
                </a:cubicBezTo>
                <a:cubicBezTo>
                  <a:pt x="102" y="199"/>
                  <a:pt x="147" y="177"/>
                  <a:pt x="196" y="176"/>
                </a:cubicBezTo>
                <a:cubicBezTo>
                  <a:pt x="225" y="176"/>
                  <a:pt x="246" y="183"/>
                  <a:pt x="261" y="198"/>
                </a:cubicBezTo>
                <a:cubicBezTo>
                  <a:pt x="275" y="212"/>
                  <a:pt x="285" y="228"/>
                  <a:pt x="289" y="245"/>
                </a:cubicBezTo>
                <a:lnTo>
                  <a:pt x="291" y="237"/>
                </a:lnTo>
                <a:cubicBezTo>
                  <a:pt x="302" y="198"/>
                  <a:pt x="306" y="166"/>
                  <a:pt x="306" y="141"/>
                </a:cubicBezTo>
                <a:cubicBezTo>
                  <a:pt x="306" y="100"/>
                  <a:pt x="297" y="71"/>
                  <a:pt x="277" y="54"/>
                </a:cubicBezTo>
                <a:cubicBezTo>
                  <a:pt x="258" y="38"/>
                  <a:pt x="236" y="29"/>
                  <a:pt x="212" y="28"/>
                </a:cubicBezTo>
                <a:cubicBezTo>
                  <a:pt x="175" y="28"/>
                  <a:pt x="147" y="43"/>
                  <a:pt x="127" y="73"/>
                </a:cubicBezTo>
                <a:cubicBezTo>
                  <a:pt x="146" y="76"/>
                  <a:pt x="156" y="85"/>
                  <a:pt x="156" y="101"/>
                </a:cubicBezTo>
                <a:cubicBezTo>
                  <a:pt x="156" y="113"/>
                  <a:pt x="151" y="123"/>
                  <a:pt x="143" y="132"/>
                </a:cubicBezTo>
                <a:cubicBezTo>
                  <a:pt x="135" y="141"/>
                  <a:pt x="124" y="146"/>
                  <a:pt x="112" y="146"/>
                </a:cubicBezTo>
                <a:moveTo>
                  <a:pt x="272" y="287"/>
                </a:moveTo>
                <a:cubicBezTo>
                  <a:pt x="272" y="257"/>
                  <a:pt x="265" y="235"/>
                  <a:pt x="252" y="222"/>
                </a:cubicBezTo>
                <a:cubicBezTo>
                  <a:pt x="238" y="209"/>
                  <a:pt x="222" y="202"/>
                  <a:pt x="204" y="202"/>
                </a:cubicBezTo>
                <a:cubicBezTo>
                  <a:pt x="175" y="202"/>
                  <a:pt x="149" y="213"/>
                  <a:pt x="126" y="234"/>
                </a:cubicBezTo>
                <a:cubicBezTo>
                  <a:pt x="115" y="247"/>
                  <a:pt x="105" y="261"/>
                  <a:pt x="99" y="276"/>
                </a:cubicBezTo>
                <a:cubicBezTo>
                  <a:pt x="92" y="290"/>
                  <a:pt x="85" y="314"/>
                  <a:pt x="76" y="347"/>
                </a:cubicBezTo>
                <a:cubicBezTo>
                  <a:pt x="67" y="381"/>
                  <a:pt x="63" y="405"/>
                  <a:pt x="63" y="420"/>
                </a:cubicBezTo>
                <a:cubicBezTo>
                  <a:pt x="63" y="465"/>
                  <a:pt x="87" y="487"/>
                  <a:pt x="133" y="487"/>
                </a:cubicBezTo>
                <a:cubicBezTo>
                  <a:pt x="139" y="487"/>
                  <a:pt x="143" y="487"/>
                  <a:pt x="146" y="486"/>
                </a:cubicBezTo>
                <a:cubicBezTo>
                  <a:pt x="182" y="480"/>
                  <a:pt x="211" y="459"/>
                  <a:pt x="233" y="423"/>
                </a:cubicBezTo>
                <a:cubicBezTo>
                  <a:pt x="240" y="412"/>
                  <a:pt x="248" y="392"/>
                  <a:pt x="257" y="364"/>
                </a:cubicBezTo>
                <a:cubicBezTo>
                  <a:pt x="266" y="337"/>
                  <a:pt x="271" y="311"/>
                  <a:pt x="272" y="28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6686640" y="3863520"/>
            <a:ext cx="168840" cy="114480"/>
          </a:xfrm>
          <a:custGeom>
            <a:avLst/>
            <a:gdLst/>
            <a:ahLst/>
            <a:rect l="0" t="0" r="r" b="b"/>
            <a:pathLst>
              <a:path w="469" h="318">
                <a:moveTo>
                  <a:pt x="392" y="40"/>
                </a:moveTo>
                <a:cubicBezTo>
                  <a:pt x="392" y="30"/>
                  <a:pt x="396" y="21"/>
                  <a:pt x="405" y="13"/>
                </a:cubicBezTo>
                <a:cubicBezTo>
                  <a:pt x="414" y="4"/>
                  <a:pt x="424" y="0"/>
                  <a:pt x="435" y="0"/>
                </a:cubicBezTo>
                <a:cubicBezTo>
                  <a:pt x="443" y="0"/>
                  <a:pt x="451" y="4"/>
                  <a:pt x="458" y="12"/>
                </a:cubicBezTo>
                <a:cubicBezTo>
                  <a:pt x="465" y="21"/>
                  <a:pt x="469" y="34"/>
                  <a:pt x="469" y="52"/>
                </a:cubicBezTo>
                <a:cubicBezTo>
                  <a:pt x="469" y="66"/>
                  <a:pt x="465" y="92"/>
                  <a:pt x="456" y="133"/>
                </a:cubicBezTo>
                <a:cubicBezTo>
                  <a:pt x="449" y="159"/>
                  <a:pt x="442" y="180"/>
                  <a:pt x="437" y="197"/>
                </a:cubicBezTo>
                <a:cubicBezTo>
                  <a:pt x="431" y="215"/>
                  <a:pt x="423" y="234"/>
                  <a:pt x="412" y="255"/>
                </a:cubicBezTo>
                <a:cubicBezTo>
                  <a:pt x="402" y="276"/>
                  <a:pt x="389" y="292"/>
                  <a:pt x="373" y="302"/>
                </a:cubicBezTo>
                <a:cubicBezTo>
                  <a:pt x="358" y="313"/>
                  <a:pt x="341" y="318"/>
                  <a:pt x="322" y="318"/>
                </a:cubicBezTo>
                <a:cubicBezTo>
                  <a:pt x="302" y="318"/>
                  <a:pt x="284" y="315"/>
                  <a:pt x="268" y="307"/>
                </a:cubicBezTo>
                <a:cubicBezTo>
                  <a:pt x="252" y="300"/>
                  <a:pt x="240" y="290"/>
                  <a:pt x="233" y="277"/>
                </a:cubicBezTo>
                <a:cubicBezTo>
                  <a:pt x="233" y="278"/>
                  <a:pt x="232" y="278"/>
                  <a:pt x="231" y="280"/>
                </a:cubicBezTo>
                <a:cubicBezTo>
                  <a:pt x="212" y="306"/>
                  <a:pt x="189" y="318"/>
                  <a:pt x="161" y="318"/>
                </a:cubicBezTo>
                <a:cubicBezTo>
                  <a:pt x="149" y="318"/>
                  <a:pt x="138" y="317"/>
                  <a:pt x="126" y="314"/>
                </a:cubicBezTo>
                <a:cubicBezTo>
                  <a:pt x="115" y="311"/>
                  <a:pt x="104" y="307"/>
                  <a:pt x="93" y="301"/>
                </a:cubicBezTo>
                <a:cubicBezTo>
                  <a:pt x="83" y="295"/>
                  <a:pt x="74" y="286"/>
                  <a:pt x="68" y="274"/>
                </a:cubicBezTo>
                <a:cubicBezTo>
                  <a:pt x="61" y="261"/>
                  <a:pt x="58" y="247"/>
                  <a:pt x="58" y="229"/>
                </a:cubicBezTo>
                <a:cubicBezTo>
                  <a:pt x="58" y="203"/>
                  <a:pt x="66" y="169"/>
                  <a:pt x="82" y="126"/>
                </a:cubicBezTo>
                <a:cubicBezTo>
                  <a:pt x="97" y="83"/>
                  <a:pt x="106" y="56"/>
                  <a:pt x="106" y="44"/>
                </a:cubicBezTo>
                <a:lnTo>
                  <a:pt x="106" y="43"/>
                </a:lnTo>
                <a:cubicBezTo>
                  <a:pt x="106" y="39"/>
                  <a:pt x="106" y="36"/>
                  <a:pt x="106" y="35"/>
                </a:cubicBezTo>
                <a:cubicBezTo>
                  <a:pt x="106" y="33"/>
                  <a:pt x="105" y="32"/>
                  <a:pt x="103" y="30"/>
                </a:cubicBezTo>
                <a:cubicBezTo>
                  <a:pt x="101" y="28"/>
                  <a:pt x="99" y="27"/>
                  <a:pt x="96" y="27"/>
                </a:cubicBezTo>
                <a:lnTo>
                  <a:pt x="93" y="27"/>
                </a:lnTo>
                <a:cubicBezTo>
                  <a:pt x="82" y="27"/>
                  <a:pt x="72" y="31"/>
                  <a:pt x="63" y="40"/>
                </a:cubicBezTo>
                <a:cubicBezTo>
                  <a:pt x="55" y="49"/>
                  <a:pt x="48" y="59"/>
                  <a:pt x="42" y="69"/>
                </a:cubicBezTo>
                <a:cubicBezTo>
                  <a:pt x="37" y="79"/>
                  <a:pt x="33" y="89"/>
                  <a:pt x="30" y="98"/>
                </a:cubicBezTo>
                <a:cubicBezTo>
                  <a:pt x="28" y="108"/>
                  <a:pt x="26" y="113"/>
                  <a:pt x="25" y="114"/>
                </a:cubicBezTo>
                <a:cubicBezTo>
                  <a:pt x="24" y="115"/>
                  <a:pt x="20" y="115"/>
                  <a:pt x="14" y="115"/>
                </a:cubicBezTo>
                <a:lnTo>
                  <a:pt x="4" y="115"/>
                </a:lnTo>
                <a:cubicBezTo>
                  <a:pt x="1" y="112"/>
                  <a:pt x="0" y="110"/>
                  <a:pt x="0" y="109"/>
                </a:cubicBezTo>
                <a:cubicBezTo>
                  <a:pt x="0" y="106"/>
                  <a:pt x="2" y="99"/>
                  <a:pt x="5" y="89"/>
                </a:cubicBezTo>
                <a:cubicBezTo>
                  <a:pt x="9" y="79"/>
                  <a:pt x="14" y="67"/>
                  <a:pt x="21" y="53"/>
                </a:cubicBezTo>
                <a:cubicBezTo>
                  <a:pt x="28" y="40"/>
                  <a:pt x="39" y="28"/>
                  <a:pt x="52" y="17"/>
                </a:cubicBezTo>
                <a:cubicBezTo>
                  <a:pt x="66" y="6"/>
                  <a:pt x="81" y="1"/>
                  <a:pt x="98" y="1"/>
                </a:cubicBezTo>
                <a:cubicBezTo>
                  <a:pt x="118" y="1"/>
                  <a:pt x="133" y="7"/>
                  <a:pt x="144" y="18"/>
                </a:cubicBezTo>
                <a:cubicBezTo>
                  <a:pt x="155" y="30"/>
                  <a:pt x="160" y="44"/>
                  <a:pt x="160" y="59"/>
                </a:cubicBezTo>
                <a:cubicBezTo>
                  <a:pt x="160" y="67"/>
                  <a:pt x="152" y="93"/>
                  <a:pt x="137" y="135"/>
                </a:cubicBezTo>
                <a:cubicBezTo>
                  <a:pt x="121" y="177"/>
                  <a:pt x="114" y="210"/>
                  <a:pt x="114" y="233"/>
                </a:cubicBezTo>
                <a:cubicBezTo>
                  <a:pt x="114" y="254"/>
                  <a:pt x="119" y="270"/>
                  <a:pt x="128" y="278"/>
                </a:cubicBezTo>
                <a:cubicBezTo>
                  <a:pt x="138" y="287"/>
                  <a:pt x="151" y="292"/>
                  <a:pt x="166" y="292"/>
                </a:cubicBezTo>
                <a:cubicBezTo>
                  <a:pt x="186" y="292"/>
                  <a:pt x="203" y="278"/>
                  <a:pt x="219" y="250"/>
                </a:cubicBezTo>
                <a:lnTo>
                  <a:pt x="222" y="243"/>
                </a:lnTo>
                <a:lnTo>
                  <a:pt x="222" y="227"/>
                </a:lnTo>
                <a:cubicBezTo>
                  <a:pt x="222" y="226"/>
                  <a:pt x="222" y="224"/>
                  <a:pt x="222" y="221"/>
                </a:cubicBezTo>
                <a:cubicBezTo>
                  <a:pt x="222" y="218"/>
                  <a:pt x="223" y="216"/>
                  <a:pt x="223" y="215"/>
                </a:cubicBezTo>
                <a:cubicBezTo>
                  <a:pt x="223" y="215"/>
                  <a:pt x="224" y="213"/>
                  <a:pt x="224" y="211"/>
                </a:cubicBezTo>
                <a:cubicBezTo>
                  <a:pt x="224" y="208"/>
                  <a:pt x="224" y="206"/>
                  <a:pt x="224" y="203"/>
                </a:cubicBezTo>
                <a:cubicBezTo>
                  <a:pt x="225" y="201"/>
                  <a:pt x="226" y="198"/>
                  <a:pt x="226" y="194"/>
                </a:cubicBezTo>
                <a:cubicBezTo>
                  <a:pt x="227" y="190"/>
                  <a:pt x="228" y="186"/>
                  <a:pt x="229" y="182"/>
                </a:cubicBezTo>
                <a:cubicBezTo>
                  <a:pt x="229" y="179"/>
                  <a:pt x="230" y="173"/>
                  <a:pt x="233" y="165"/>
                </a:cubicBezTo>
                <a:cubicBezTo>
                  <a:pt x="235" y="158"/>
                  <a:pt x="237" y="151"/>
                  <a:pt x="238" y="143"/>
                </a:cubicBezTo>
                <a:cubicBezTo>
                  <a:pt x="240" y="136"/>
                  <a:pt x="242" y="126"/>
                  <a:pt x="246" y="113"/>
                </a:cubicBezTo>
                <a:cubicBezTo>
                  <a:pt x="260" y="60"/>
                  <a:pt x="267" y="31"/>
                  <a:pt x="269" y="27"/>
                </a:cubicBezTo>
                <a:cubicBezTo>
                  <a:pt x="275" y="14"/>
                  <a:pt x="285" y="8"/>
                  <a:pt x="299" y="8"/>
                </a:cubicBezTo>
                <a:cubicBezTo>
                  <a:pt x="308" y="8"/>
                  <a:pt x="314" y="10"/>
                  <a:pt x="317" y="15"/>
                </a:cubicBezTo>
                <a:cubicBezTo>
                  <a:pt x="321" y="20"/>
                  <a:pt x="323" y="24"/>
                  <a:pt x="323" y="28"/>
                </a:cubicBezTo>
                <a:cubicBezTo>
                  <a:pt x="323" y="34"/>
                  <a:pt x="316" y="64"/>
                  <a:pt x="303" y="118"/>
                </a:cubicBezTo>
                <a:cubicBezTo>
                  <a:pt x="289" y="172"/>
                  <a:pt x="282" y="202"/>
                  <a:pt x="280" y="211"/>
                </a:cubicBezTo>
                <a:cubicBezTo>
                  <a:pt x="279" y="216"/>
                  <a:pt x="279" y="225"/>
                  <a:pt x="279" y="236"/>
                </a:cubicBezTo>
                <a:lnTo>
                  <a:pt x="279" y="241"/>
                </a:lnTo>
                <a:cubicBezTo>
                  <a:pt x="279" y="248"/>
                  <a:pt x="280" y="254"/>
                  <a:pt x="281" y="261"/>
                </a:cubicBezTo>
                <a:cubicBezTo>
                  <a:pt x="282" y="268"/>
                  <a:pt x="287" y="274"/>
                  <a:pt x="294" y="281"/>
                </a:cubicBezTo>
                <a:cubicBezTo>
                  <a:pt x="302" y="288"/>
                  <a:pt x="312" y="292"/>
                  <a:pt x="326" y="292"/>
                </a:cubicBezTo>
                <a:cubicBezTo>
                  <a:pt x="359" y="292"/>
                  <a:pt x="386" y="264"/>
                  <a:pt x="406" y="207"/>
                </a:cubicBezTo>
                <a:cubicBezTo>
                  <a:pt x="410" y="195"/>
                  <a:pt x="415" y="180"/>
                  <a:pt x="420" y="161"/>
                </a:cubicBezTo>
                <a:cubicBezTo>
                  <a:pt x="425" y="141"/>
                  <a:pt x="428" y="127"/>
                  <a:pt x="428" y="119"/>
                </a:cubicBezTo>
                <a:cubicBezTo>
                  <a:pt x="428" y="103"/>
                  <a:pt x="425" y="91"/>
                  <a:pt x="419" y="82"/>
                </a:cubicBezTo>
                <a:cubicBezTo>
                  <a:pt x="413" y="73"/>
                  <a:pt x="407" y="66"/>
                  <a:pt x="401" y="60"/>
                </a:cubicBezTo>
                <a:cubicBezTo>
                  <a:pt x="395" y="54"/>
                  <a:pt x="392" y="47"/>
                  <a:pt x="392" y="4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6884640" y="3894120"/>
            <a:ext cx="62280" cy="119160"/>
          </a:xfrm>
          <a:custGeom>
            <a:avLst/>
            <a:gdLst/>
            <a:ahLst/>
            <a:rect l="0" t="0" r="r" b="b"/>
            <a:pathLst>
              <a:path w="173" h="331">
                <a:moveTo>
                  <a:pt x="66" y="44"/>
                </a:moveTo>
                <a:lnTo>
                  <a:pt x="59" y="46"/>
                </a:lnTo>
                <a:cubicBezTo>
                  <a:pt x="55" y="48"/>
                  <a:pt x="48" y="49"/>
                  <a:pt x="39" y="51"/>
                </a:cubicBezTo>
                <a:cubicBezTo>
                  <a:pt x="31" y="53"/>
                  <a:pt x="21" y="54"/>
                  <a:pt x="11" y="55"/>
                </a:cubicBezTo>
                <a:lnTo>
                  <a:pt x="0" y="55"/>
                </a:lnTo>
                <a:lnTo>
                  <a:pt x="0" y="32"/>
                </a:lnTo>
                <a:lnTo>
                  <a:pt x="11" y="32"/>
                </a:lnTo>
                <a:cubicBezTo>
                  <a:pt x="26" y="31"/>
                  <a:pt x="41" y="29"/>
                  <a:pt x="54" y="24"/>
                </a:cubicBezTo>
                <a:cubicBezTo>
                  <a:pt x="67" y="20"/>
                  <a:pt x="76" y="16"/>
                  <a:pt x="82" y="12"/>
                </a:cubicBezTo>
                <a:cubicBezTo>
                  <a:pt x="87" y="9"/>
                  <a:pt x="91" y="5"/>
                  <a:pt x="95" y="2"/>
                </a:cubicBezTo>
                <a:cubicBezTo>
                  <a:pt x="96" y="1"/>
                  <a:pt x="98" y="0"/>
                  <a:pt x="101" y="0"/>
                </a:cubicBezTo>
                <a:cubicBezTo>
                  <a:pt x="104" y="0"/>
                  <a:pt x="107" y="1"/>
                  <a:pt x="110" y="3"/>
                </a:cubicBezTo>
                <a:lnTo>
                  <a:pt x="110" y="151"/>
                </a:lnTo>
                <a:lnTo>
                  <a:pt x="110" y="301"/>
                </a:lnTo>
                <a:cubicBezTo>
                  <a:pt x="113" y="303"/>
                  <a:pt x="115" y="304"/>
                  <a:pt x="116" y="305"/>
                </a:cubicBezTo>
                <a:cubicBezTo>
                  <a:pt x="118" y="306"/>
                  <a:pt x="122" y="306"/>
                  <a:pt x="128" y="307"/>
                </a:cubicBezTo>
                <a:cubicBezTo>
                  <a:pt x="134" y="308"/>
                  <a:pt x="145" y="308"/>
                  <a:pt x="159" y="308"/>
                </a:cubicBezTo>
                <a:lnTo>
                  <a:pt x="173" y="308"/>
                </a:lnTo>
                <a:lnTo>
                  <a:pt x="173" y="331"/>
                </a:lnTo>
                <a:lnTo>
                  <a:pt x="166" y="331"/>
                </a:lnTo>
                <a:cubicBezTo>
                  <a:pt x="159" y="330"/>
                  <a:pt x="133" y="329"/>
                  <a:pt x="87" y="329"/>
                </a:cubicBezTo>
                <a:cubicBezTo>
                  <a:pt x="43" y="329"/>
                  <a:pt x="17" y="330"/>
                  <a:pt x="10" y="331"/>
                </a:cubicBezTo>
                <a:lnTo>
                  <a:pt x="4" y="331"/>
                </a:lnTo>
                <a:lnTo>
                  <a:pt x="4" y="308"/>
                </a:lnTo>
                <a:lnTo>
                  <a:pt x="17" y="308"/>
                </a:lnTo>
                <a:cubicBezTo>
                  <a:pt x="24" y="308"/>
                  <a:pt x="30" y="308"/>
                  <a:pt x="36" y="308"/>
                </a:cubicBezTo>
                <a:cubicBezTo>
                  <a:pt x="41" y="308"/>
                  <a:pt x="45" y="308"/>
                  <a:pt x="48" y="307"/>
                </a:cubicBezTo>
                <a:cubicBezTo>
                  <a:pt x="51" y="307"/>
                  <a:pt x="53" y="307"/>
                  <a:pt x="56" y="306"/>
                </a:cubicBezTo>
                <a:cubicBezTo>
                  <a:pt x="58" y="305"/>
                  <a:pt x="59" y="305"/>
                  <a:pt x="60" y="305"/>
                </a:cubicBezTo>
                <a:cubicBezTo>
                  <a:pt x="60" y="305"/>
                  <a:pt x="61" y="304"/>
                  <a:pt x="63" y="302"/>
                </a:cubicBezTo>
                <a:cubicBezTo>
                  <a:pt x="64" y="301"/>
                  <a:pt x="65" y="300"/>
                  <a:pt x="66" y="301"/>
                </a:cubicBezTo>
                <a:lnTo>
                  <a:pt x="66" y="4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6503040" y="3751920"/>
            <a:ext cx="504720" cy="21960"/>
          </a:xfrm>
          <a:custGeom>
            <a:avLst/>
            <a:gdLst/>
            <a:ahLst/>
            <a:rect l="0" t="0" r="r" b="b"/>
            <a:pathLst>
              <a:path w="1402" h="61">
                <a:moveTo>
                  <a:pt x="0" y="61"/>
                </a:moveTo>
                <a:lnTo>
                  <a:pt x="0" y="0"/>
                </a:lnTo>
                <a:lnTo>
                  <a:pt x="1402" y="0"/>
                </a:lnTo>
                <a:lnTo>
                  <a:pt x="1402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434360" y="3741480"/>
            <a:ext cx="362160" cy="42840"/>
          </a:xfrm>
          <a:custGeom>
            <a:avLst/>
            <a:gdLst/>
            <a:ahLst/>
            <a:rect l="0" t="0" r="r" b="b"/>
            <a:pathLst>
              <a:path w="1006" h="119">
                <a:moveTo>
                  <a:pt x="0" y="60"/>
                </a:moveTo>
                <a:cubicBezTo>
                  <a:pt x="0" y="43"/>
                  <a:pt x="6" y="29"/>
                  <a:pt x="17" y="17"/>
                </a:cubicBezTo>
                <a:cubicBezTo>
                  <a:pt x="28" y="6"/>
                  <a:pt x="42" y="0"/>
                  <a:pt x="59" y="0"/>
                </a:cubicBezTo>
                <a:cubicBezTo>
                  <a:pt x="75" y="0"/>
                  <a:pt x="89" y="5"/>
                  <a:pt x="101" y="15"/>
                </a:cubicBezTo>
                <a:cubicBezTo>
                  <a:pt x="113" y="26"/>
                  <a:pt x="119" y="40"/>
                  <a:pt x="120" y="59"/>
                </a:cubicBezTo>
                <a:cubicBezTo>
                  <a:pt x="120" y="76"/>
                  <a:pt x="114" y="90"/>
                  <a:pt x="103" y="102"/>
                </a:cubicBezTo>
                <a:cubicBezTo>
                  <a:pt x="92" y="113"/>
                  <a:pt x="78" y="119"/>
                  <a:pt x="60" y="119"/>
                </a:cubicBezTo>
                <a:cubicBezTo>
                  <a:pt x="43" y="119"/>
                  <a:pt x="29" y="114"/>
                  <a:pt x="18" y="103"/>
                </a:cubicBezTo>
                <a:cubicBezTo>
                  <a:pt x="7" y="91"/>
                  <a:pt x="1" y="77"/>
                  <a:pt x="0" y="60"/>
                </a:cubicBezTo>
                <a:moveTo>
                  <a:pt x="443" y="60"/>
                </a:moveTo>
                <a:cubicBezTo>
                  <a:pt x="443" y="43"/>
                  <a:pt x="448" y="29"/>
                  <a:pt x="459" y="17"/>
                </a:cubicBezTo>
                <a:cubicBezTo>
                  <a:pt x="471" y="6"/>
                  <a:pt x="485" y="0"/>
                  <a:pt x="502" y="0"/>
                </a:cubicBezTo>
                <a:cubicBezTo>
                  <a:pt x="518" y="0"/>
                  <a:pt x="532" y="5"/>
                  <a:pt x="544" y="15"/>
                </a:cubicBezTo>
                <a:cubicBezTo>
                  <a:pt x="556" y="26"/>
                  <a:pt x="562" y="40"/>
                  <a:pt x="562" y="59"/>
                </a:cubicBezTo>
                <a:cubicBezTo>
                  <a:pt x="562" y="76"/>
                  <a:pt x="557" y="90"/>
                  <a:pt x="546" y="102"/>
                </a:cubicBezTo>
                <a:cubicBezTo>
                  <a:pt x="534" y="113"/>
                  <a:pt x="520" y="119"/>
                  <a:pt x="503" y="119"/>
                </a:cubicBezTo>
                <a:cubicBezTo>
                  <a:pt x="486" y="119"/>
                  <a:pt x="472" y="114"/>
                  <a:pt x="460" y="103"/>
                </a:cubicBezTo>
                <a:cubicBezTo>
                  <a:pt x="449" y="91"/>
                  <a:pt x="443" y="77"/>
                  <a:pt x="443" y="60"/>
                </a:cubicBezTo>
                <a:moveTo>
                  <a:pt x="885" y="60"/>
                </a:moveTo>
                <a:cubicBezTo>
                  <a:pt x="885" y="43"/>
                  <a:pt x="891" y="29"/>
                  <a:pt x="902" y="17"/>
                </a:cubicBezTo>
                <a:cubicBezTo>
                  <a:pt x="913" y="6"/>
                  <a:pt x="927" y="0"/>
                  <a:pt x="946" y="0"/>
                </a:cubicBezTo>
                <a:cubicBezTo>
                  <a:pt x="961" y="0"/>
                  <a:pt x="975" y="5"/>
                  <a:pt x="987" y="15"/>
                </a:cubicBezTo>
                <a:cubicBezTo>
                  <a:pt x="999" y="26"/>
                  <a:pt x="1005" y="40"/>
                  <a:pt x="1006" y="59"/>
                </a:cubicBezTo>
                <a:cubicBezTo>
                  <a:pt x="1006" y="76"/>
                  <a:pt x="1000" y="90"/>
                  <a:pt x="989" y="102"/>
                </a:cubicBezTo>
                <a:cubicBezTo>
                  <a:pt x="978" y="113"/>
                  <a:pt x="964" y="119"/>
                  <a:pt x="947" y="119"/>
                </a:cubicBezTo>
                <a:cubicBezTo>
                  <a:pt x="928" y="119"/>
                  <a:pt x="914" y="114"/>
                  <a:pt x="903" y="103"/>
                </a:cubicBezTo>
                <a:cubicBezTo>
                  <a:pt x="892" y="91"/>
                  <a:pt x="886" y="77"/>
                  <a:pt x="885" y="6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320680" y="3531240"/>
            <a:ext cx="132120" cy="186120"/>
          </a:xfrm>
          <a:custGeom>
            <a:avLst/>
            <a:gdLst/>
            <a:ahLst/>
            <a:rect l="0" t="0" r="r" b="b"/>
            <a:pathLst>
              <a:path w="367" h="517">
                <a:moveTo>
                  <a:pt x="112" y="145"/>
                </a:moveTo>
                <a:cubicBezTo>
                  <a:pt x="101" y="145"/>
                  <a:pt x="93" y="142"/>
                  <a:pt x="88" y="136"/>
                </a:cubicBezTo>
                <a:cubicBezTo>
                  <a:pt x="84" y="131"/>
                  <a:pt x="81" y="125"/>
                  <a:pt x="81" y="118"/>
                </a:cubicBezTo>
                <a:cubicBezTo>
                  <a:pt x="81" y="113"/>
                  <a:pt x="82" y="106"/>
                  <a:pt x="85" y="97"/>
                </a:cubicBezTo>
                <a:cubicBezTo>
                  <a:pt x="88" y="87"/>
                  <a:pt x="93" y="76"/>
                  <a:pt x="100" y="64"/>
                </a:cubicBezTo>
                <a:cubicBezTo>
                  <a:pt x="107" y="51"/>
                  <a:pt x="117" y="39"/>
                  <a:pt x="132" y="28"/>
                </a:cubicBezTo>
                <a:cubicBezTo>
                  <a:pt x="146" y="17"/>
                  <a:pt x="163" y="9"/>
                  <a:pt x="182" y="3"/>
                </a:cubicBezTo>
                <a:lnTo>
                  <a:pt x="204" y="0"/>
                </a:lnTo>
                <a:lnTo>
                  <a:pt x="213" y="0"/>
                </a:lnTo>
                <a:cubicBezTo>
                  <a:pt x="228" y="0"/>
                  <a:pt x="237" y="0"/>
                  <a:pt x="240" y="1"/>
                </a:cubicBezTo>
                <a:cubicBezTo>
                  <a:pt x="269" y="6"/>
                  <a:pt x="294" y="18"/>
                  <a:pt x="313" y="38"/>
                </a:cubicBezTo>
                <a:cubicBezTo>
                  <a:pt x="333" y="57"/>
                  <a:pt x="347" y="79"/>
                  <a:pt x="355" y="103"/>
                </a:cubicBezTo>
                <a:cubicBezTo>
                  <a:pt x="364" y="127"/>
                  <a:pt x="368" y="153"/>
                  <a:pt x="367" y="181"/>
                </a:cubicBezTo>
                <a:cubicBezTo>
                  <a:pt x="367" y="225"/>
                  <a:pt x="356" y="276"/>
                  <a:pt x="334" y="333"/>
                </a:cubicBezTo>
                <a:cubicBezTo>
                  <a:pt x="312" y="390"/>
                  <a:pt x="285" y="434"/>
                  <a:pt x="253" y="464"/>
                </a:cubicBezTo>
                <a:cubicBezTo>
                  <a:pt x="215" y="499"/>
                  <a:pt x="173" y="517"/>
                  <a:pt x="126" y="517"/>
                </a:cubicBezTo>
                <a:cubicBezTo>
                  <a:pt x="80" y="517"/>
                  <a:pt x="45" y="499"/>
                  <a:pt x="21" y="462"/>
                </a:cubicBezTo>
                <a:cubicBezTo>
                  <a:pt x="7" y="441"/>
                  <a:pt x="0" y="419"/>
                  <a:pt x="0" y="398"/>
                </a:cubicBezTo>
                <a:lnTo>
                  <a:pt x="0" y="390"/>
                </a:lnTo>
                <a:cubicBezTo>
                  <a:pt x="0" y="336"/>
                  <a:pt x="20" y="286"/>
                  <a:pt x="60" y="242"/>
                </a:cubicBezTo>
                <a:cubicBezTo>
                  <a:pt x="101" y="198"/>
                  <a:pt x="147" y="175"/>
                  <a:pt x="197" y="175"/>
                </a:cubicBezTo>
                <a:cubicBezTo>
                  <a:pt x="225" y="175"/>
                  <a:pt x="246" y="182"/>
                  <a:pt x="261" y="197"/>
                </a:cubicBezTo>
                <a:cubicBezTo>
                  <a:pt x="275" y="211"/>
                  <a:pt x="285" y="227"/>
                  <a:pt x="290" y="245"/>
                </a:cubicBezTo>
                <a:lnTo>
                  <a:pt x="292" y="237"/>
                </a:lnTo>
                <a:cubicBezTo>
                  <a:pt x="301" y="197"/>
                  <a:pt x="306" y="165"/>
                  <a:pt x="306" y="140"/>
                </a:cubicBezTo>
                <a:cubicBezTo>
                  <a:pt x="306" y="99"/>
                  <a:pt x="296" y="70"/>
                  <a:pt x="277" y="53"/>
                </a:cubicBezTo>
                <a:cubicBezTo>
                  <a:pt x="258" y="36"/>
                  <a:pt x="236" y="28"/>
                  <a:pt x="212" y="27"/>
                </a:cubicBezTo>
                <a:cubicBezTo>
                  <a:pt x="176" y="27"/>
                  <a:pt x="147" y="42"/>
                  <a:pt x="126" y="72"/>
                </a:cubicBezTo>
                <a:cubicBezTo>
                  <a:pt x="146" y="75"/>
                  <a:pt x="156" y="84"/>
                  <a:pt x="156" y="100"/>
                </a:cubicBezTo>
                <a:cubicBezTo>
                  <a:pt x="156" y="112"/>
                  <a:pt x="152" y="122"/>
                  <a:pt x="143" y="131"/>
                </a:cubicBezTo>
                <a:cubicBezTo>
                  <a:pt x="135" y="140"/>
                  <a:pt x="124" y="144"/>
                  <a:pt x="112" y="145"/>
                </a:cubicBezTo>
                <a:moveTo>
                  <a:pt x="272" y="287"/>
                </a:moveTo>
                <a:cubicBezTo>
                  <a:pt x="272" y="256"/>
                  <a:pt x="265" y="233"/>
                  <a:pt x="252" y="220"/>
                </a:cubicBezTo>
                <a:cubicBezTo>
                  <a:pt x="238" y="207"/>
                  <a:pt x="222" y="201"/>
                  <a:pt x="204" y="201"/>
                </a:cubicBezTo>
                <a:cubicBezTo>
                  <a:pt x="175" y="201"/>
                  <a:pt x="149" y="212"/>
                  <a:pt x="126" y="233"/>
                </a:cubicBezTo>
                <a:cubicBezTo>
                  <a:pt x="114" y="247"/>
                  <a:pt x="105" y="261"/>
                  <a:pt x="98" y="275"/>
                </a:cubicBezTo>
                <a:cubicBezTo>
                  <a:pt x="92" y="290"/>
                  <a:pt x="84" y="314"/>
                  <a:pt x="75" y="347"/>
                </a:cubicBezTo>
                <a:cubicBezTo>
                  <a:pt x="67" y="380"/>
                  <a:pt x="63" y="405"/>
                  <a:pt x="63" y="420"/>
                </a:cubicBezTo>
                <a:cubicBezTo>
                  <a:pt x="63" y="465"/>
                  <a:pt x="86" y="487"/>
                  <a:pt x="134" y="487"/>
                </a:cubicBezTo>
                <a:cubicBezTo>
                  <a:pt x="139" y="487"/>
                  <a:pt x="143" y="486"/>
                  <a:pt x="146" y="486"/>
                </a:cubicBezTo>
                <a:cubicBezTo>
                  <a:pt x="182" y="480"/>
                  <a:pt x="211" y="459"/>
                  <a:pt x="233" y="423"/>
                </a:cubicBezTo>
                <a:cubicBezTo>
                  <a:pt x="240" y="411"/>
                  <a:pt x="248" y="392"/>
                  <a:pt x="257" y="364"/>
                </a:cubicBezTo>
                <a:cubicBezTo>
                  <a:pt x="267" y="337"/>
                  <a:pt x="272" y="311"/>
                  <a:pt x="272" y="28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460360" y="3539880"/>
            <a:ext cx="185040" cy="171720"/>
          </a:xfrm>
          <a:custGeom>
            <a:avLst/>
            <a:gdLst/>
            <a:ahLst/>
            <a:rect l="0" t="0" r="r" b="b"/>
            <a:pathLst>
              <a:path w="514" h="477">
                <a:moveTo>
                  <a:pt x="323" y="327"/>
                </a:moveTo>
                <a:cubicBezTo>
                  <a:pt x="313" y="327"/>
                  <a:pt x="309" y="324"/>
                  <a:pt x="309" y="318"/>
                </a:cubicBezTo>
                <a:cubicBezTo>
                  <a:pt x="309" y="316"/>
                  <a:pt x="310" y="311"/>
                  <a:pt x="312" y="301"/>
                </a:cubicBezTo>
                <a:cubicBezTo>
                  <a:pt x="315" y="292"/>
                  <a:pt x="316" y="284"/>
                  <a:pt x="316" y="277"/>
                </a:cubicBezTo>
                <a:cubicBezTo>
                  <a:pt x="316" y="262"/>
                  <a:pt x="311" y="254"/>
                  <a:pt x="301" y="250"/>
                </a:cubicBezTo>
                <a:cubicBezTo>
                  <a:pt x="291" y="247"/>
                  <a:pt x="269" y="245"/>
                  <a:pt x="233" y="245"/>
                </a:cubicBezTo>
                <a:lnTo>
                  <a:pt x="197" y="245"/>
                </a:lnTo>
                <a:cubicBezTo>
                  <a:pt x="196" y="246"/>
                  <a:pt x="188" y="279"/>
                  <a:pt x="172" y="342"/>
                </a:cubicBezTo>
                <a:cubicBezTo>
                  <a:pt x="156" y="406"/>
                  <a:pt x="148" y="439"/>
                  <a:pt x="148" y="441"/>
                </a:cubicBezTo>
                <a:cubicBezTo>
                  <a:pt x="148" y="443"/>
                  <a:pt x="151" y="444"/>
                  <a:pt x="156" y="444"/>
                </a:cubicBezTo>
                <a:cubicBezTo>
                  <a:pt x="161" y="444"/>
                  <a:pt x="180" y="444"/>
                  <a:pt x="212" y="445"/>
                </a:cubicBezTo>
                <a:cubicBezTo>
                  <a:pt x="256" y="445"/>
                  <a:pt x="285" y="445"/>
                  <a:pt x="299" y="444"/>
                </a:cubicBezTo>
                <a:cubicBezTo>
                  <a:pt x="313" y="443"/>
                  <a:pt x="327" y="440"/>
                  <a:pt x="341" y="435"/>
                </a:cubicBezTo>
                <a:cubicBezTo>
                  <a:pt x="365" y="427"/>
                  <a:pt x="384" y="414"/>
                  <a:pt x="399" y="396"/>
                </a:cubicBezTo>
                <a:cubicBezTo>
                  <a:pt x="414" y="376"/>
                  <a:pt x="430" y="345"/>
                  <a:pt x="448" y="303"/>
                </a:cubicBezTo>
                <a:cubicBezTo>
                  <a:pt x="453" y="293"/>
                  <a:pt x="456" y="287"/>
                  <a:pt x="457" y="286"/>
                </a:cubicBezTo>
                <a:cubicBezTo>
                  <a:pt x="461" y="285"/>
                  <a:pt x="464" y="285"/>
                  <a:pt x="468" y="285"/>
                </a:cubicBezTo>
                <a:cubicBezTo>
                  <a:pt x="477" y="285"/>
                  <a:pt x="482" y="288"/>
                  <a:pt x="482" y="294"/>
                </a:cubicBezTo>
                <a:cubicBezTo>
                  <a:pt x="433" y="413"/>
                  <a:pt x="407" y="474"/>
                  <a:pt x="405" y="476"/>
                </a:cubicBezTo>
                <a:cubicBezTo>
                  <a:pt x="404" y="477"/>
                  <a:pt x="336" y="477"/>
                  <a:pt x="204" y="477"/>
                </a:cubicBezTo>
                <a:lnTo>
                  <a:pt x="71" y="477"/>
                </a:lnTo>
                <a:cubicBezTo>
                  <a:pt x="24" y="477"/>
                  <a:pt x="0" y="475"/>
                  <a:pt x="0" y="470"/>
                </a:cubicBezTo>
                <a:cubicBezTo>
                  <a:pt x="0" y="469"/>
                  <a:pt x="1" y="466"/>
                  <a:pt x="2" y="460"/>
                </a:cubicBezTo>
                <a:cubicBezTo>
                  <a:pt x="4" y="452"/>
                  <a:pt x="6" y="448"/>
                  <a:pt x="8" y="447"/>
                </a:cubicBezTo>
                <a:cubicBezTo>
                  <a:pt x="10" y="446"/>
                  <a:pt x="15" y="446"/>
                  <a:pt x="24" y="445"/>
                </a:cubicBezTo>
                <a:cubicBezTo>
                  <a:pt x="36" y="445"/>
                  <a:pt x="50" y="445"/>
                  <a:pt x="66" y="443"/>
                </a:cubicBezTo>
                <a:cubicBezTo>
                  <a:pt x="72" y="442"/>
                  <a:pt x="77" y="439"/>
                  <a:pt x="79" y="435"/>
                </a:cubicBezTo>
                <a:cubicBezTo>
                  <a:pt x="80" y="432"/>
                  <a:pt x="97" y="366"/>
                  <a:pt x="129" y="237"/>
                </a:cubicBezTo>
                <a:cubicBezTo>
                  <a:pt x="161" y="108"/>
                  <a:pt x="177" y="43"/>
                  <a:pt x="178" y="41"/>
                </a:cubicBezTo>
                <a:cubicBezTo>
                  <a:pt x="178" y="38"/>
                  <a:pt x="177" y="36"/>
                  <a:pt x="175" y="36"/>
                </a:cubicBezTo>
                <a:cubicBezTo>
                  <a:pt x="171" y="35"/>
                  <a:pt x="159" y="34"/>
                  <a:pt x="138" y="33"/>
                </a:cubicBezTo>
                <a:lnTo>
                  <a:pt x="116" y="33"/>
                </a:lnTo>
                <a:cubicBezTo>
                  <a:pt x="113" y="30"/>
                  <a:pt x="112" y="28"/>
                  <a:pt x="112" y="27"/>
                </a:cubicBezTo>
                <a:cubicBezTo>
                  <a:pt x="112" y="26"/>
                  <a:pt x="112" y="22"/>
                  <a:pt x="113" y="15"/>
                </a:cubicBezTo>
                <a:cubicBezTo>
                  <a:pt x="115" y="7"/>
                  <a:pt x="118" y="2"/>
                  <a:pt x="120" y="0"/>
                </a:cubicBezTo>
                <a:lnTo>
                  <a:pt x="509" y="0"/>
                </a:lnTo>
                <a:cubicBezTo>
                  <a:pt x="512" y="2"/>
                  <a:pt x="514" y="5"/>
                  <a:pt x="514" y="8"/>
                </a:cubicBezTo>
                <a:cubicBezTo>
                  <a:pt x="514" y="10"/>
                  <a:pt x="511" y="37"/>
                  <a:pt x="505" y="87"/>
                </a:cubicBezTo>
                <a:cubicBezTo>
                  <a:pt x="499" y="136"/>
                  <a:pt x="496" y="162"/>
                  <a:pt x="495" y="164"/>
                </a:cubicBezTo>
                <a:cubicBezTo>
                  <a:pt x="494" y="167"/>
                  <a:pt x="490" y="168"/>
                  <a:pt x="481" y="168"/>
                </a:cubicBezTo>
                <a:lnTo>
                  <a:pt x="473" y="168"/>
                </a:lnTo>
                <a:cubicBezTo>
                  <a:pt x="470" y="166"/>
                  <a:pt x="468" y="163"/>
                  <a:pt x="468" y="159"/>
                </a:cubicBezTo>
                <a:lnTo>
                  <a:pt x="470" y="143"/>
                </a:lnTo>
                <a:cubicBezTo>
                  <a:pt x="471" y="132"/>
                  <a:pt x="472" y="120"/>
                  <a:pt x="472" y="107"/>
                </a:cubicBezTo>
                <a:cubicBezTo>
                  <a:pt x="472" y="93"/>
                  <a:pt x="470" y="81"/>
                  <a:pt x="467" y="72"/>
                </a:cubicBezTo>
                <a:cubicBezTo>
                  <a:pt x="464" y="62"/>
                  <a:pt x="460" y="55"/>
                  <a:pt x="454" y="50"/>
                </a:cubicBezTo>
                <a:cubicBezTo>
                  <a:pt x="448" y="45"/>
                  <a:pt x="440" y="41"/>
                  <a:pt x="429" y="39"/>
                </a:cubicBezTo>
                <a:cubicBezTo>
                  <a:pt x="419" y="37"/>
                  <a:pt x="408" y="35"/>
                  <a:pt x="397" y="34"/>
                </a:cubicBezTo>
                <a:cubicBezTo>
                  <a:pt x="385" y="33"/>
                  <a:pt x="370" y="33"/>
                  <a:pt x="351" y="33"/>
                </a:cubicBezTo>
                <a:lnTo>
                  <a:pt x="318" y="33"/>
                </a:lnTo>
                <a:cubicBezTo>
                  <a:pt x="277" y="33"/>
                  <a:pt x="255" y="34"/>
                  <a:pt x="253" y="35"/>
                </a:cubicBezTo>
                <a:cubicBezTo>
                  <a:pt x="251" y="36"/>
                  <a:pt x="249" y="38"/>
                  <a:pt x="249" y="41"/>
                </a:cubicBezTo>
                <a:cubicBezTo>
                  <a:pt x="248" y="42"/>
                  <a:pt x="241" y="71"/>
                  <a:pt x="227" y="127"/>
                </a:cubicBezTo>
                <a:cubicBezTo>
                  <a:pt x="213" y="183"/>
                  <a:pt x="206" y="212"/>
                  <a:pt x="205" y="213"/>
                </a:cubicBezTo>
                <a:cubicBezTo>
                  <a:pt x="216" y="213"/>
                  <a:pt x="227" y="213"/>
                  <a:pt x="239" y="213"/>
                </a:cubicBezTo>
                <a:lnTo>
                  <a:pt x="257" y="213"/>
                </a:lnTo>
                <a:cubicBezTo>
                  <a:pt x="288" y="213"/>
                  <a:pt x="309" y="210"/>
                  <a:pt x="321" y="203"/>
                </a:cubicBezTo>
                <a:cubicBezTo>
                  <a:pt x="332" y="196"/>
                  <a:pt x="343" y="177"/>
                  <a:pt x="352" y="146"/>
                </a:cubicBezTo>
                <a:cubicBezTo>
                  <a:pt x="355" y="139"/>
                  <a:pt x="356" y="134"/>
                  <a:pt x="357" y="133"/>
                </a:cubicBezTo>
                <a:cubicBezTo>
                  <a:pt x="358" y="132"/>
                  <a:pt x="362" y="132"/>
                  <a:pt x="369" y="131"/>
                </a:cubicBezTo>
                <a:cubicBezTo>
                  <a:pt x="372" y="131"/>
                  <a:pt x="373" y="131"/>
                  <a:pt x="375" y="131"/>
                </a:cubicBezTo>
                <a:cubicBezTo>
                  <a:pt x="376" y="131"/>
                  <a:pt x="377" y="132"/>
                  <a:pt x="378" y="132"/>
                </a:cubicBezTo>
                <a:cubicBezTo>
                  <a:pt x="379" y="132"/>
                  <a:pt x="380" y="133"/>
                  <a:pt x="380" y="133"/>
                </a:cubicBezTo>
                <a:cubicBezTo>
                  <a:pt x="380" y="133"/>
                  <a:pt x="380" y="134"/>
                  <a:pt x="381" y="136"/>
                </a:cubicBezTo>
                <a:cubicBezTo>
                  <a:pt x="382" y="137"/>
                  <a:pt x="383" y="138"/>
                  <a:pt x="383" y="138"/>
                </a:cubicBezTo>
                <a:lnTo>
                  <a:pt x="360" y="231"/>
                </a:lnTo>
                <a:cubicBezTo>
                  <a:pt x="344" y="293"/>
                  <a:pt x="335" y="324"/>
                  <a:pt x="334" y="325"/>
                </a:cubicBezTo>
                <a:cubicBezTo>
                  <a:pt x="333" y="327"/>
                  <a:pt x="329" y="327"/>
                  <a:pt x="323" y="32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269920" y="3794760"/>
            <a:ext cx="132120" cy="186120"/>
          </a:xfrm>
          <a:custGeom>
            <a:avLst/>
            <a:gdLst/>
            <a:ahLst/>
            <a:rect l="0" t="0" r="r" b="b"/>
            <a:pathLst>
              <a:path w="367" h="517">
                <a:moveTo>
                  <a:pt x="112" y="146"/>
                </a:moveTo>
                <a:cubicBezTo>
                  <a:pt x="101" y="146"/>
                  <a:pt x="93" y="143"/>
                  <a:pt x="88" y="138"/>
                </a:cubicBezTo>
                <a:cubicBezTo>
                  <a:pt x="84" y="132"/>
                  <a:pt x="81" y="126"/>
                  <a:pt x="81" y="119"/>
                </a:cubicBezTo>
                <a:cubicBezTo>
                  <a:pt x="81" y="114"/>
                  <a:pt x="82" y="107"/>
                  <a:pt x="85" y="98"/>
                </a:cubicBezTo>
                <a:cubicBezTo>
                  <a:pt x="88" y="88"/>
                  <a:pt x="93" y="77"/>
                  <a:pt x="100" y="65"/>
                </a:cubicBezTo>
                <a:cubicBezTo>
                  <a:pt x="107" y="52"/>
                  <a:pt x="117" y="40"/>
                  <a:pt x="131" y="29"/>
                </a:cubicBezTo>
                <a:cubicBezTo>
                  <a:pt x="145" y="18"/>
                  <a:pt x="162" y="9"/>
                  <a:pt x="181" y="4"/>
                </a:cubicBezTo>
                <a:lnTo>
                  <a:pt x="203" y="0"/>
                </a:lnTo>
                <a:lnTo>
                  <a:pt x="212" y="0"/>
                </a:lnTo>
                <a:cubicBezTo>
                  <a:pt x="227" y="0"/>
                  <a:pt x="236" y="0"/>
                  <a:pt x="239" y="1"/>
                </a:cubicBezTo>
                <a:cubicBezTo>
                  <a:pt x="268" y="6"/>
                  <a:pt x="294" y="19"/>
                  <a:pt x="313" y="39"/>
                </a:cubicBezTo>
                <a:cubicBezTo>
                  <a:pt x="333" y="59"/>
                  <a:pt x="347" y="80"/>
                  <a:pt x="355" y="104"/>
                </a:cubicBezTo>
                <a:cubicBezTo>
                  <a:pt x="364" y="128"/>
                  <a:pt x="368" y="154"/>
                  <a:pt x="367" y="182"/>
                </a:cubicBezTo>
                <a:cubicBezTo>
                  <a:pt x="367" y="226"/>
                  <a:pt x="356" y="277"/>
                  <a:pt x="334" y="334"/>
                </a:cubicBezTo>
                <a:cubicBezTo>
                  <a:pt x="313" y="391"/>
                  <a:pt x="285" y="434"/>
                  <a:pt x="252" y="465"/>
                </a:cubicBezTo>
                <a:cubicBezTo>
                  <a:pt x="214" y="500"/>
                  <a:pt x="172" y="517"/>
                  <a:pt x="126" y="517"/>
                </a:cubicBezTo>
                <a:cubicBezTo>
                  <a:pt x="80" y="517"/>
                  <a:pt x="45" y="499"/>
                  <a:pt x="21" y="462"/>
                </a:cubicBezTo>
                <a:cubicBezTo>
                  <a:pt x="7" y="441"/>
                  <a:pt x="0" y="420"/>
                  <a:pt x="0" y="398"/>
                </a:cubicBezTo>
                <a:lnTo>
                  <a:pt x="0" y="390"/>
                </a:lnTo>
                <a:cubicBezTo>
                  <a:pt x="0" y="336"/>
                  <a:pt x="20" y="287"/>
                  <a:pt x="60" y="243"/>
                </a:cubicBezTo>
                <a:cubicBezTo>
                  <a:pt x="101" y="199"/>
                  <a:pt x="146" y="177"/>
                  <a:pt x="196" y="176"/>
                </a:cubicBezTo>
                <a:cubicBezTo>
                  <a:pt x="224" y="176"/>
                  <a:pt x="245" y="183"/>
                  <a:pt x="260" y="198"/>
                </a:cubicBezTo>
                <a:cubicBezTo>
                  <a:pt x="275" y="212"/>
                  <a:pt x="285" y="228"/>
                  <a:pt x="290" y="245"/>
                </a:cubicBezTo>
                <a:lnTo>
                  <a:pt x="292" y="237"/>
                </a:lnTo>
                <a:cubicBezTo>
                  <a:pt x="301" y="198"/>
                  <a:pt x="306" y="166"/>
                  <a:pt x="306" y="141"/>
                </a:cubicBezTo>
                <a:cubicBezTo>
                  <a:pt x="306" y="100"/>
                  <a:pt x="296" y="71"/>
                  <a:pt x="277" y="54"/>
                </a:cubicBezTo>
                <a:cubicBezTo>
                  <a:pt x="257" y="38"/>
                  <a:pt x="235" y="29"/>
                  <a:pt x="211" y="28"/>
                </a:cubicBezTo>
                <a:cubicBezTo>
                  <a:pt x="175" y="28"/>
                  <a:pt x="146" y="43"/>
                  <a:pt x="126" y="73"/>
                </a:cubicBezTo>
                <a:cubicBezTo>
                  <a:pt x="145" y="76"/>
                  <a:pt x="155" y="85"/>
                  <a:pt x="155" y="101"/>
                </a:cubicBezTo>
                <a:cubicBezTo>
                  <a:pt x="155" y="113"/>
                  <a:pt x="151" y="123"/>
                  <a:pt x="142" y="132"/>
                </a:cubicBezTo>
                <a:cubicBezTo>
                  <a:pt x="134" y="141"/>
                  <a:pt x="124" y="146"/>
                  <a:pt x="112" y="146"/>
                </a:cubicBezTo>
                <a:moveTo>
                  <a:pt x="272" y="287"/>
                </a:moveTo>
                <a:cubicBezTo>
                  <a:pt x="272" y="257"/>
                  <a:pt x="264" y="235"/>
                  <a:pt x="251" y="222"/>
                </a:cubicBezTo>
                <a:cubicBezTo>
                  <a:pt x="237" y="209"/>
                  <a:pt x="221" y="202"/>
                  <a:pt x="203" y="202"/>
                </a:cubicBezTo>
                <a:cubicBezTo>
                  <a:pt x="174" y="202"/>
                  <a:pt x="148" y="213"/>
                  <a:pt x="126" y="234"/>
                </a:cubicBezTo>
                <a:cubicBezTo>
                  <a:pt x="114" y="247"/>
                  <a:pt x="105" y="261"/>
                  <a:pt x="98" y="276"/>
                </a:cubicBezTo>
                <a:cubicBezTo>
                  <a:pt x="92" y="290"/>
                  <a:pt x="84" y="314"/>
                  <a:pt x="75" y="347"/>
                </a:cubicBezTo>
                <a:cubicBezTo>
                  <a:pt x="67" y="381"/>
                  <a:pt x="63" y="405"/>
                  <a:pt x="63" y="420"/>
                </a:cubicBezTo>
                <a:cubicBezTo>
                  <a:pt x="63" y="465"/>
                  <a:pt x="86" y="487"/>
                  <a:pt x="133" y="487"/>
                </a:cubicBezTo>
                <a:cubicBezTo>
                  <a:pt x="138" y="487"/>
                  <a:pt x="142" y="487"/>
                  <a:pt x="145" y="486"/>
                </a:cubicBezTo>
                <a:cubicBezTo>
                  <a:pt x="181" y="480"/>
                  <a:pt x="210" y="459"/>
                  <a:pt x="232" y="423"/>
                </a:cubicBezTo>
                <a:cubicBezTo>
                  <a:pt x="239" y="412"/>
                  <a:pt x="247" y="392"/>
                  <a:pt x="256" y="364"/>
                </a:cubicBezTo>
                <a:cubicBezTo>
                  <a:pt x="266" y="337"/>
                  <a:pt x="272" y="311"/>
                  <a:pt x="272" y="28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407080" y="3863520"/>
            <a:ext cx="168840" cy="114480"/>
          </a:xfrm>
          <a:custGeom>
            <a:avLst/>
            <a:gdLst/>
            <a:ahLst/>
            <a:rect l="0" t="0" r="r" b="b"/>
            <a:pathLst>
              <a:path w="469" h="318">
                <a:moveTo>
                  <a:pt x="392" y="40"/>
                </a:moveTo>
                <a:cubicBezTo>
                  <a:pt x="392" y="30"/>
                  <a:pt x="397" y="21"/>
                  <a:pt x="406" y="13"/>
                </a:cubicBezTo>
                <a:cubicBezTo>
                  <a:pt x="415" y="4"/>
                  <a:pt x="424" y="0"/>
                  <a:pt x="435" y="0"/>
                </a:cubicBezTo>
                <a:cubicBezTo>
                  <a:pt x="443" y="0"/>
                  <a:pt x="451" y="4"/>
                  <a:pt x="458" y="12"/>
                </a:cubicBezTo>
                <a:cubicBezTo>
                  <a:pt x="465" y="21"/>
                  <a:pt x="469" y="34"/>
                  <a:pt x="469" y="52"/>
                </a:cubicBezTo>
                <a:cubicBezTo>
                  <a:pt x="469" y="66"/>
                  <a:pt x="465" y="92"/>
                  <a:pt x="456" y="133"/>
                </a:cubicBezTo>
                <a:cubicBezTo>
                  <a:pt x="449" y="159"/>
                  <a:pt x="443" y="180"/>
                  <a:pt x="437" y="197"/>
                </a:cubicBezTo>
                <a:cubicBezTo>
                  <a:pt x="432" y="215"/>
                  <a:pt x="423" y="234"/>
                  <a:pt x="413" y="255"/>
                </a:cubicBezTo>
                <a:cubicBezTo>
                  <a:pt x="402" y="276"/>
                  <a:pt x="389" y="292"/>
                  <a:pt x="374" y="302"/>
                </a:cubicBezTo>
                <a:cubicBezTo>
                  <a:pt x="359" y="313"/>
                  <a:pt x="342" y="318"/>
                  <a:pt x="324" y="318"/>
                </a:cubicBezTo>
                <a:cubicBezTo>
                  <a:pt x="303" y="318"/>
                  <a:pt x="285" y="315"/>
                  <a:pt x="268" y="307"/>
                </a:cubicBezTo>
                <a:cubicBezTo>
                  <a:pt x="252" y="300"/>
                  <a:pt x="241" y="290"/>
                  <a:pt x="234" y="277"/>
                </a:cubicBezTo>
                <a:cubicBezTo>
                  <a:pt x="233" y="278"/>
                  <a:pt x="233" y="278"/>
                  <a:pt x="232" y="280"/>
                </a:cubicBezTo>
                <a:cubicBezTo>
                  <a:pt x="213" y="306"/>
                  <a:pt x="189" y="318"/>
                  <a:pt x="162" y="318"/>
                </a:cubicBezTo>
                <a:cubicBezTo>
                  <a:pt x="150" y="318"/>
                  <a:pt x="138" y="317"/>
                  <a:pt x="127" y="314"/>
                </a:cubicBezTo>
                <a:cubicBezTo>
                  <a:pt x="116" y="311"/>
                  <a:pt x="105" y="307"/>
                  <a:pt x="94" y="301"/>
                </a:cubicBezTo>
                <a:cubicBezTo>
                  <a:pt x="83" y="295"/>
                  <a:pt x="74" y="286"/>
                  <a:pt x="68" y="274"/>
                </a:cubicBezTo>
                <a:cubicBezTo>
                  <a:pt x="61" y="261"/>
                  <a:pt x="58" y="247"/>
                  <a:pt x="58" y="229"/>
                </a:cubicBezTo>
                <a:cubicBezTo>
                  <a:pt x="58" y="203"/>
                  <a:pt x="66" y="169"/>
                  <a:pt x="82" y="126"/>
                </a:cubicBezTo>
                <a:cubicBezTo>
                  <a:pt x="98" y="83"/>
                  <a:pt x="106" y="56"/>
                  <a:pt x="106" y="44"/>
                </a:cubicBezTo>
                <a:lnTo>
                  <a:pt x="106" y="43"/>
                </a:lnTo>
                <a:cubicBezTo>
                  <a:pt x="106" y="39"/>
                  <a:pt x="106" y="36"/>
                  <a:pt x="106" y="35"/>
                </a:cubicBezTo>
                <a:cubicBezTo>
                  <a:pt x="106" y="33"/>
                  <a:pt x="106" y="32"/>
                  <a:pt x="104" y="30"/>
                </a:cubicBezTo>
                <a:cubicBezTo>
                  <a:pt x="102" y="28"/>
                  <a:pt x="99" y="27"/>
                  <a:pt x="96" y="27"/>
                </a:cubicBezTo>
                <a:lnTo>
                  <a:pt x="93" y="27"/>
                </a:lnTo>
                <a:cubicBezTo>
                  <a:pt x="82" y="27"/>
                  <a:pt x="73" y="31"/>
                  <a:pt x="64" y="40"/>
                </a:cubicBezTo>
                <a:cubicBezTo>
                  <a:pt x="55" y="49"/>
                  <a:pt x="48" y="59"/>
                  <a:pt x="43" y="69"/>
                </a:cubicBezTo>
                <a:cubicBezTo>
                  <a:pt x="38" y="79"/>
                  <a:pt x="34" y="89"/>
                  <a:pt x="31" y="98"/>
                </a:cubicBezTo>
                <a:cubicBezTo>
                  <a:pt x="28" y="108"/>
                  <a:pt x="26" y="113"/>
                  <a:pt x="25" y="114"/>
                </a:cubicBezTo>
                <a:cubicBezTo>
                  <a:pt x="24" y="115"/>
                  <a:pt x="21" y="115"/>
                  <a:pt x="14" y="115"/>
                </a:cubicBezTo>
                <a:lnTo>
                  <a:pt x="4" y="115"/>
                </a:lnTo>
                <a:cubicBezTo>
                  <a:pt x="1" y="112"/>
                  <a:pt x="0" y="110"/>
                  <a:pt x="0" y="109"/>
                </a:cubicBezTo>
                <a:cubicBezTo>
                  <a:pt x="0" y="106"/>
                  <a:pt x="2" y="99"/>
                  <a:pt x="6" y="89"/>
                </a:cubicBezTo>
                <a:cubicBezTo>
                  <a:pt x="9" y="79"/>
                  <a:pt x="15" y="67"/>
                  <a:pt x="22" y="53"/>
                </a:cubicBezTo>
                <a:cubicBezTo>
                  <a:pt x="29" y="40"/>
                  <a:pt x="39" y="28"/>
                  <a:pt x="53" y="17"/>
                </a:cubicBezTo>
                <a:cubicBezTo>
                  <a:pt x="66" y="6"/>
                  <a:pt x="81" y="1"/>
                  <a:pt x="98" y="1"/>
                </a:cubicBezTo>
                <a:cubicBezTo>
                  <a:pt x="118" y="1"/>
                  <a:pt x="134" y="7"/>
                  <a:pt x="144" y="18"/>
                </a:cubicBezTo>
                <a:cubicBezTo>
                  <a:pt x="155" y="30"/>
                  <a:pt x="160" y="44"/>
                  <a:pt x="160" y="59"/>
                </a:cubicBezTo>
                <a:cubicBezTo>
                  <a:pt x="160" y="67"/>
                  <a:pt x="153" y="93"/>
                  <a:pt x="137" y="135"/>
                </a:cubicBezTo>
                <a:cubicBezTo>
                  <a:pt x="122" y="177"/>
                  <a:pt x="114" y="210"/>
                  <a:pt x="114" y="233"/>
                </a:cubicBezTo>
                <a:cubicBezTo>
                  <a:pt x="114" y="254"/>
                  <a:pt x="119" y="270"/>
                  <a:pt x="129" y="278"/>
                </a:cubicBezTo>
                <a:cubicBezTo>
                  <a:pt x="139" y="287"/>
                  <a:pt x="151" y="292"/>
                  <a:pt x="166" y="292"/>
                </a:cubicBezTo>
                <a:cubicBezTo>
                  <a:pt x="186" y="292"/>
                  <a:pt x="204" y="278"/>
                  <a:pt x="219" y="250"/>
                </a:cubicBezTo>
                <a:lnTo>
                  <a:pt x="223" y="243"/>
                </a:lnTo>
                <a:lnTo>
                  <a:pt x="223" y="227"/>
                </a:lnTo>
                <a:cubicBezTo>
                  <a:pt x="223" y="226"/>
                  <a:pt x="223" y="224"/>
                  <a:pt x="223" y="221"/>
                </a:cubicBezTo>
                <a:cubicBezTo>
                  <a:pt x="223" y="218"/>
                  <a:pt x="223" y="216"/>
                  <a:pt x="223" y="215"/>
                </a:cubicBezTo>
                <a:cubicBezTo>
                  <a:pt x="224" y="215"/>
                  <a:pt x="224" y="213"/>
                  <a:pt x="224" y="211"/>
                </a:cubicBezTo>
                <a:cubicBezTo>
                  <a:pt x="224" y="208"/>
                  <a:pt x="224" y="206"/>
                  <a:pt x="225" y="203"/>
                </a:cubicBezTo>
                <a:cubicBezTo>
                  <a:pt x="225" y="201"/>
                  <a:pt x="226" y="198"/>
                  <a:pt x="227" y="194"/>
                </a:cubicBezTo>
                <a:cubicBezTo>
                  <a:pt x="228" y="190"/>
                  <a:pt x="228" y="186"/>
                  <a:pt x="229" y="182"/>
                </a:cubicBezTo>
                <a:cubicBezTo>
                  <a:pt x="229" y="179"/>
                  <a:pt x="231" y="173"/>
                  <a:pt x="233" y="165"/>
                </a:cubicBezTo>
                <a:cubicBezTo>
                  <a:pt x="235" y="158"/>
                  <a:pt x="237" y="151"/>
                  <a:pt x="239" y="143"/>
                </a:cubicBezTo>
                <a:cubicBezTo>
                  <a:pt x="240" y="136"/>
                  <a:pt x="243" y="126"/>
                  <a:pt x="246" y="113"/>
                </a:cubicBezTo>
                <a:cubicBezTo>
                  <a:pt x="260" y="60"/>
                  <a:pt x="268" y="31"/>
                  <a:pt x="270" y="27"/>
                </a:cubicBezTo>
                <a:cubicBezTo>
                  <a:pt x="276" y="14"/>
                  <a:pt x="287" y="8"/>
                  <a:pt x="301" y="8"/>
                </a:cubicBezTo>
                <a:cubicBezTo>
                  <a:pt x="310" y="8"/>
                  <a:pt x="316" y="10"/>
                  <a:pt x="319" y="15"/>
                </a:cubicBezTo>
                <a:cubicBezTo>
                  <a:pt x="322" y="20"/>
                  <a:pt x="324" y="24"/>
                  <a:pt x="324" y="28"/>
                </a:cubicBezTo>
                <a:cubicBezTo>
                  <a:pt x="324" y="34"/>
                  <a:pt x="318" y="64"/>
                  <a:pt x="304" y="118"/>
                </a:cubicBezTo>
                <a:cubicBezTo>
                  <a:pt x="291" y="172"/>
                  <a:pt x="283" y="202"/>
                  <a:pt x="282" y="211"/>
                </a:cubicBezTo>
                <a:cubicBezTo>
                  <a:pt x="280" y="216"/>
                  <a:pt x="279" y="225"/>
                  <a:pt x="279" y="236"/>
                </a:cubicBezTo>
                <a:lnTo>
                  <a:pt x="279" y="241"/>
                </a:lnTo>
                <a:cubicBezTo>
                  <a:pt x="279" y="248"/>
                  <a:pt x="280" y="254"/>
                  <a:pt x="282" y="261"/>
                </a:cubicBezTo>
                <a:cubicBezTo>
                  <a:pt x="284" y="268"/>
                  <a:pt x="288" y="274"/>
                  <a:pt x="296" y="281"/>
                </a:cubicBezTo>
                <a:cubicBezTo>
                  <a:pt x="303" y="288"/>
                  <a:pt x="314" y="292"/>
                  <a:pt x="327" y="292"/>
                </a:cubicBezTo>
                <a:cubicBezTo>
                  <a:pt x="360" y="292"/>
                  <a:pt x="387" y="264"/>
                  <a:pt x="406" y="207"/>
                </a:cubicBezTo>
                <a:cubicBezTo>
                  <a:pt x="411" y="195"/>
                  <a:pt x="415" y="180"/>
                  <a:pt x="420" y="161"/>
                </a:cubicBezTo>
                <a:cubicBezTo>
                  <a:pt x="425" y="141"/>
                  <a:pt x="428" y="127"/>
                  <a:pt x="429" y="119"/>
                </a:cubicBezTo>
                <a:cubicBezTo>
                  <a:pt x="429" y="103"/>
                  <a:pt x="426" y="91"/>
                  <a:pt x="420" y="82"/>
                </a:cubicBezTo>
                <a:cubicBezTo>
                  <a:pt x="414" y="73"/>
                  <a:pt x="408" y="66"/>
                  <a:pt x="401" y="60"/>
                </a:cubicBezTo>
                <a:cubicBezTo>
                  <a:pt x="395" y="54"/>
                  <a:pt x="392" y="47"/>
                  <a:pt x="392" y="4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8596440" y="3889080"/>
            <a:ext cx="87480" cy="126000"/>
          </a:xfrm>
          <a:custGeom>
            <a:avLst/>
            <a:gdLst/>
            <a:ahLst/>
            <a:rect l="0" t="0" r="r" b="b"/>
            <a:pathLst>
              <a:path w="243" h="350">
                <a:moveTo>
                  <a:pt x="165" y="6"/>
                </a:moveTo>
                <a:cubicBezTo>
                  <a:pt x="165" y="6"/>
                  <a:pt x="177" y="5"/>
                  <a:pt x="201" y="3"/>
                </a:cubicBezTo>
                <a:cubicBezTo>
                  <a:pt x="225" y="2"/>
                  <a:pt x="237" y="1"/>
                  <a:pt x="238" y="0"/>
                </a:cubicBezTo>
                <a:cubicBezTo>
                  <a:pt x="241" y="0"/>
                  <a:pt x="243" y="2"/>
                  <a:pt x="243" y="4"/>
                </a:cubicBezTo>
                <a:cubicBezTo>
                  <a:pt x="243" y="7"/>
                  <a:pt x="231" y="56"/>
                  <a:pt x="207" y="154"/>
                </a:cubicBezTo>
                <a:cubicBezTo>
                  <a:pt x="182" y="252"/>
                  <a:pt x="170" y="302"/>
                  <a:pt x="169" y="304"/>
                </a:cubicBezTo>
                <a:cubicBezTo>
                  <a:pt x="169" y="306"/>
                  <a:pt x="168" y="308"/>
                  <a:pt x="169" y="311"/>
                </a:cubicBezTo>
                <a:cubicBezTo>
                  <a:pt x="169" y="325"/>
                  <a:pt x="173" y="332"/>
                  <a:pt x="183" y="332"/>
                </a:cubicBezTo>
                <a:cubicBezTo>
                  <a:pt x="186" y="331"/>
                  <a:pt x="189" y="330"/>
                  <a:pt x="192" y="327"/>
                </a:cubicBezTo>
                <a:cubicBezTo>
                  <a:pt x="199" y="321"/>
                  <a:pt x="207" y="305"/>
                  <a:pt x="214" y="280"/>
                </a:cubicBezTo>
                <a:cubicBezTo>
                  <a:pt x="216" y="273"/>
                  <a:pt x="217" y="270"/>
                  <a:pt x="219" y="269"/>
                </a:cubicBezTo>
                <a:cubicBezTo>
                  <a:pt x="219" y="269"/>
                  <a:pt x="221" y="269"/>
                  <a:pt x="224" y="269"/>
                </a:cubicBezTo>
                <a:lnTo>
                  <a:pt x="226" y="269"/>
                </a:lnTo>
                <a:lnTo>
                  <a:pt x="228" y="269"/>
                </a:lnTo>
                <a:cubicBezTo>
                  <a:pt x="233" y="269"/>
                  <a:pt x="235" y="270"/>
                  <a:pt x="235" y="273"/>
                </a:cubicBezTo>
                <a:cubicBezTo>
                  <a:pt x="235" y="275"/>
                  <a:pt x="235" y="277"/>
                  <a:pt x="234" y="281"/>
                </a:cubicBezTo>
                <a:cubicBezTo>
                  <a:pt x="229" y="297"/>
                  <a:pt x="224" y="311"/>
                  <a:pt x="219" y="321"/>
                </a:cubicBezTo>
                <a:cubicBezTo>
                  <a:pt x="213" y="331"/>
                  <a:pt x="208" y="338"/>
                  <a:pt x="205" y="341"/>
                </a:cubicBezTo>
                <a:cubicBezTo>
                  <a:pt x="201" y="344"/>
                  <a:pt x="196" y="346"/>
                  <a:pt x="190" y="349"/>
                </a:cubicBezTo>
                <a:cubicBezTo>
                  <a:pt x="187" y="349"/>
                  <a:pt x="183" y="350"/>
                  <a:pt x="178" y="350"/>
                </a:cubicBezTo>
                <a:cubicBezTo>
                  <a:pt x="167" y="350"/>
                  <a:pt x="158" y="347"/>
                  <a:pt x="150" y="342"/>
                </a:cubicBezTo>
                <a:cubicBezTo>
                  <a:pt x="142" y="337"/>
                  <a:pt x="137" y="332"/>
                  <a:pt x="135" y="327"/>
                </a:cubicBezTo>
                <a:lnTo>
                  <a:pt x="132" y="319"/>
                </a:lnTo>
                <a:cubicBezTo>
                  <a:pt x="132" y="319"/>
                  <a:pt x="131" y="319"/>
                  <a:pt x="130" y="320"/>
                </a:cubicBezTo>
                <a:cubicBezTo>
                  <a:pt x="129" y="321"/>
                  <a:pt x="129" y="321"/>
                  <a:pt x="128" y="322"/>
                </a:cubicBezTo>
                <a:cubicBezTo>
                  <a:pt x="109" y="340"/>
                  <a:pt x="89" y="350"/>
                  <a:pt x="69" y="350"/>
                </a:cubicBezTo>
                <a:cubicBezTo>
                  <a:pt x="51" y="350"/>
                  <a:pt x="35" y="343"/>
                  <a:pt x="21" y="330"/>
                </a:cubicBezTo>
                <a:cubicBezTo>
                  <a:pt x="7" y="317"/>
                  <a:pt x="0" y="296"/>
                  <a:pt x="0" y="267"/>
                </a:cubicBezTo>
                <a:cubicBezTo>
                  <a:pt x="0" y="251"/>
                  <a:pt x="3" y="235"/>
                  <a:pt x="10" y="218"/>
                </a:cubicBezTo>
                <a:cubicBezTo>
                  <a:pt x="16" y="202"/>
                  <a:pt x="24" y="188"/>
                  <a:pt x="34" y="176"/>
                </a:cubicBezTo>
                <a:cubicBezTo>
                  <a:pt x="49" y="156"/>
                  <a:pt x="65" y="143"/>
                  <a:pt x="80" y="136"/>
                </a:cubicBezTo>
                <a:cubicBezTo>
                  <a:pt x="96" y="129"/>
                  <a:pt x="110" y="125"/>
                  <a:pt x="122" y="125"/>
                </a:cubicBezTo>
                <a:cubicBezTo>
                  <a:pt x="141" y="125"/>
                  <a:pt x="155" y="132"/>
                  <a:pt x="164" y="146"/>
                </a:cubicBezTo>
                <a:cubicBezTo>
                  <a:pt x="165" y="148"/>
                  <a:pt x="166" y="148"/>
                  <a:pt x="166" y="148"/>
                </a:cubicBezTo>
                <a:cubicBezTo>
                  <a:pt x="167" y="146"/>
                  <a:pt x="171" y="128"/>
                  <a:pt x="180" y="94"/>
                </a:cubicBezTo>
                <a:cubicBezTo>
                  <a:pt x="188" y="59"/>
                  <a:pt x="193" y="41"/>
                  <a:pt x="193" y="39"/>
                </a:cubicBezTo>
                <a:cubicBezTo>
                  <a:pt x="193" y="35"/>
                  <a:pt x="192" y="32"/>
                  <a:pt x="190" y="31"/>
                </a:cubicBezTo>
                <a:cubicBezTo>
                  <a:pt x="188" y="30"/>
                  <a:pt x="181" y="29"/>
                  <a:pt x="171" y="28"/>
                </a:cubicBezTo>
                <a:lnTo>
                  <a:pt x="160" y="28"/>
                </a:lnTo>
                <a:cubicBezTo>
                  <a:pt x="158" y="26"/>
                  <a:pt x="157" y="25"/>
                  <a:pt x="157" y="24"/>
                </a:cubicBezTo>
                <a:cubicBezTo>
                  <a:pt x="157" y="24"/>
                  <a:pt x="158" y="21"/>
                  <a:pt x="158" y="15"/>
                </a:cubicBezTo>
                <a:cubicBezTo>
                  <a:pt x="160" y="9"/>
                  <a:pt x="162" y="6"/>
                  <a:pt x="165" y="6"/>
                </a:cubicBezTo>
                <a:moveTo>
                  <a:pt x="158" y="183"/>
                </a:moveTo>
                <a:cubicBezTo>
                  <a:pt x="150" y="156"/>
                  <a:pt x="138" y="143"/>
                  <a:pt x="121" y="143"/>
                </a:cubicBezTo>
                <a:cubicBezTo>
                  <a:pt x="109" y="143"/>
                  <a:pt x="98" y="148"/>
                  <a:pt x="88" y="159"/>
                </a:cubicBezTo>
                <a:cubicBezTo>
                  <a:pt x="77" y="170"/>
                  <a:pt x="69" y="183"/>
                  <a:pt x="63" y="200"/>
                </a:cubicBezTo>
                <a:cubicBezTo>
                  <a:pt x="53" y="226"/>
                  <a:pt x="46" y="253"/>
                  <a:pt x="43" y="281"/>
                </a:cubicBezTo>
                <a:cubicBezTo>
                  <a:pt x="43" y="282"/>
                  <a:pt x="43" y="284"/>
                  <a:pt x="43" y="286"/>
                </a:cubicBezTo>
                <a:cubicBezTo>
                  <a:pt x="43" y="289"/>
                  <a:pt x="42" y="291"/>
                  <a:pt x="42" y="292"/>
                </a:cubicBezTo>
                <a:cubicBezTo>
                  <a:pt x="42" y="307"/>
                  <a:pt x="45" y="317"/>
                  <a:pt x="51" y="323"/>
                </a:cubicBezTo>
                <a:cubicBezTo>
                  <a:pt x="57" y="329"/>
                  <a:pt x="64" y="331"/>
                  <a:pt x="72" y="332"/>
                </a:cubicBezTo>
                <a:cubicBezTo>
                  <a:pt x="90" y="332"/>
                  <a:pt x="108" y="320"/>
                  <a:pt x="127" y="296"/>
                </a:cubicBezTo>
                <a:lnTo>
                  <a:pt x="131" y="291"/>
                </a:lnTo>
                <a:lnTo>
                  <a:pt x="158" y="18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223480" y="3751920"/>
            <a:ext cx="508320" cy="21960"/>
          </a:xfrm>
          <a:custGeom>
            <a:avLst/>
            <a:gdLst/>
            <a:ahLst/>
            <a:rect l="0" t="0" r="r" b="b"/>
            <a:pathLst>
              <a:path w="1412" h="61">
                <a:moveTo>
                  <a:pt x="0" y="61"/>
                </a:moveTo>
                <a:lnTo>
                  <a:pt x="0" y="0"/>
                </a:lnTo>
                <a:lnTo>
                  <a:pt x="1412" y="0"/>
                </a:lnTo>
                <a:lnTo>
                  <a:pt x="1412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8786880" y="3452400"/>
            <a:ext cx="136080" cy="641520"/>
          </a:xfrm>
          <a:custGeom>
            <a:avLst/>
            <a:gdLst/>
            <a:ahLst/>
            <a:rect l="0" t="0" r="r" b="b"/>
            <a:pathLst>
              <a:path w="378" h="1782">
                <a:moveTo>
                  <a:pt x="0" y="12"/>
                </a:moveTo>
                <a:cubicBezTo>
                  <a:pt x="0" y="4"/>
                  <a:pt x="5" y="0"/>
                  <a:pt x="16" y="0"/>
                </a:cubicBezTo>
                <a:lnTo>
                  <a:pt x="20" y="0"/>
                </a:lnTo>
                <a:lnTo>
                  <a:pt x="33" y="0"/>
                </a:lnTo>
                <a:cubicBezTo>
                  <a:pt x="62" y="24"/>
                  <a:pt x="90" y="51"/>
                  <a:pt x="117" y="80"/>
                </a:cubicBezTo>
                <a:cubicBezTo>
                  <a:pt x="143" y="109"/>
                  <a:pt x="173" y="150"/>
                  <a:pt x="206" y="204"/>
                </a:cubicBezTo>
                <a:cubicBezTo>
                  <a:pt x="239" y="258"/>
                  <a:pt x="267" y="315"/>
                  <a:pt x="293" y="376"/>
                </a:cubicBezTo>
                <a:cubicBezTo>
                  <a:pt x="317" y="437"/>
                  <a:pt x="337" y="513"/>
                  <a:pt x="353" y="604"/>
                </a:cubicBezTo>
                <a:cubicBezTo>
                  <a:pt x="369" y="695"/>
                  <a:pt x="377" y="791"/>
                  <a:pt x="378" y="892"/>
                </a:cubicBezTo>
                <a:cubicBezTo>
                  <a:pt x="379" y="993"/>
                  <a:pt x="370" y="1088"/>
                  <a:pt x="353" y="1179"/>
                </a:cubicBezTo>
                <a:cubicBezTo>
                  <a:pt x="336" y="1269"/>
                  <a:pt x="316" y="1345"/>
                  <a:pt x="293" y="1407"/>
                </a:cubicBezTo>
                <a:cubicBezTo>
                  <a:pt x="269" y="1468"/>
                  <a:pt x="240" y="1525"/>
                  <a:pt x="206" y="1578"/>
                </a:cubicBezTo>
                <a:cubicBezTo>
                  <a:pt x="171" y="1631"/>
                  <a:pt x="141" y="1672"/>
                  <a:pt x="116" y="1702"/>
                </a:cubicBezTo>
                <a:cubicBezTo>
                  <a:pt x="90" y="1731"/>
                  <a:pt x="62" y="1758"/>
                  <a:pt x="33" y="1782"/>
                </a:cubicBezTo>
                <a:lnTo>
                  <a:pt x="20" y="1782"/>
                </a:lnTo>
                <a:cubicBezTo>
                  <a:pt x="12" y="1782"/>
                  <a:pt x="6" y="1781"/>
                  <a:pt x="4" y="1780"/>
                </a:cubicBezTo>
                <a:cubicBezTo>
                  <a:pt x="1" y="1778"/>
                  <a:pt x="0" y="1775"/>
                  <a:pt x="0" y="1770"/>
                </a:cubicBezTo>
                <a:cubicBezTo>
                  <a:pt x="19" y="1750"/>
                  <a:pt x="44" y="1721"/>
                  <a:pt x="74" y="1682"/>
                </a:cubicBezTo>
                <a:cubicBezTo>
                  <a:pt x="188" y="1529"/>
                  <a:pt x="256" y="1329"/>
                  <a:pt x="278" y="1084"/>
                </a:cubicBezTo>
                <a:cubicBezTo>
                  <a:pt x="283" y="1033"/>
                  <a:pt x="287" y="969"/>
                  <a:pt x="287" y="891"/>
                </a:cubicBezTo>
                <a:cubicBezTo>
                  <a:pt x="287" y="813"/>
                  <a:pt x="283" y="749"/>
                  <a:pt x="278" y="699"/>
                </a:cubicBezTo>
                <a:cubicBezTo>
                  <a:pt x="253" y="413"/>
                  <a:pt x="164" y="189"/>
                  <a:pt x="13" y="26"/>
                </a:cubicBezTo>
                <a:cubicBezTo>
                  <a:pt x="5" y="17"/>
                  <a:pt x="0" y="12"/>
                  <a:pt x="0" y="1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8953200" y="3381120"/>
            <a:ext cx="168840" cy="168840"/>
          </a:xfrm>
          <a:custGeom>
            <a:avLst/>
            <a:gdLst/>
            <a:ahLst/>
            <a:rect l="0" t="0" r="r" b="b"/>
            <a:pathLst>
              <a:path w="469" h="469">
                <a:moveTo>
                  <a:pt x="0" y="18"/>
                </a:moveTo>
                <a:cubicBezTo>
                  <a:pt x="0" y="18"/>
                  <a:pt x="0" y="17"/>
                  <a:pt x="0" y="14"/>
                </a:cubicBezTo>
                <a:cubicBezTo>
                  <a:pt x="0" y="11"/>
                  <a:pt x="1" y="9"/>
                  <a:pt x="3" y="7"/>
                </a:cubicBezTo>
                <a:cubicBezTo>
                  <a:pt x="5" y="4"/>
                  <a:pt x="6" y="3"/>
                  <a:pt x="8" y="2"/>
                </a:cubicBezTo>
                <a:cubicBezTo>
                  <a:pt x="9" y="1"/>
                  <a:pt x="10" y="0"/>
                  <a:pt x="11" y="0"/>
                </a:cubicBezTo>
                <a:lnTo>
                  <a:pt x="458" y="0"/>
                </a:lnTo>
                <a:cubicBezTo>
                  <a:pt x="465" y="4"/>
                  <a:pt x="469" y="9"/>
                  <a:pt x="469" y="14"/>
                </a:cubicBezTo>
                <a:cubicBezTo>
                  <a:pt x="469" y="20"/>
                  <a:pt x="465" y="24"/>
                  <a:pt x="458" y="28"/>
                </a:cubicBezTo>
                <a:lnTo>
                  <a:pt x="249" y="28"/>
                </a:lnTo>
                <a:lnTo>
                  <a:pt x="249" y="458"/>
                </a:lnTo>
                <a:cubicBezTo>
                  <a:pt x="245" y="464"/>
                  <a:pt x="241" y="468"/>
                  <a:pt x="236" y="469"/>
                </a:cubicBezTo>
                <a:cubicBezTo>
                  <a:pt x="234" y="469"/>
                  <a:pt x="233" y="469"/>
                  <a:pt x="231" y="468"/>
                </a:cubicBezTo>
                <a:cubicBezTo>
                  <a:pt x="230" y="468"/>
                  <a:pt x="229" y="467"/>
                  <a:pt x="228" y="467"/>
                </a:cubicBezTo>
                <a:cubicBezTo>
                  <a:pt x="227" y="466"/>
                  <a:pt x="226" y="466"/>
                  <a:pt x="225" y="465"/>
                </a:cubicBezTo>
                <a:cubicBezTo>
                  <a:pt x="224" y="464"/>
                  <a:pt x="224" y="463"/>
                  <a:pt x="224" y="463"/>
                </a:cubicBezTo>
                <a:cubicBezTo>
                  <a:pt x="224" y="462"/>
                  <a:pt x="223" y="461"/>
                  <a:pt x="222" y="460"/>
                </a:cubicBezTo>
                <a:cubicBezTo>
                  <a:pt x="221" y="458"/>
                  <a:pt x="221" y="458"/>
                  <a:pt x="221" y="458"/>
                </a:cubicBezTo>
                <a:lnTo>
                  <a:pt x="221" y="28"/>
                </a:lnTo>
                <a:lnTo>
                  <a:pt x="11" y="28"/>
                </a:lnTo>
                <a:cubicBezTo>
                  <a:pt x="11" y="28"/>
                  <a:pt x="10" y="28"/>
                  <a:pt x="8" y="27"/>
                </a:cubicBezTo>
                <a:cubicBezTo>
                  <a:pt x="7" y="26"/>
                  <a:pt x="5" y="24"/>
                  <a:pt x="3" y="22"/>
                </a:cubicBezTo>
                <a:lnTo>
                  <a:pt x="0" y="1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341000" y="2867400"/>
            <a:ext cx="2743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勾配ベクトルの定義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914400" y="801000"/>
            <a:ext cx="426780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学習率の重要性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41000" y="1857600"/>
            <a:ext cx="45727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学習の安定性と収束速度は学習率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6014880" y="1981080"/>
            <a:ext cx="122400" cy="157680"/>
          </a:xfrm>
          <a:custGeom>
            <a:avLst/>
            <a:gdLst/>
            <a:ahLst/>
            <a:rect l="0" t="0" r="r" b="b"/>
            <a:pathLst>
              <a:path w="340" h="438">
                <a:moveTo>
                  <a:pt x="186" y="438"/>
                </a:moveTo>
                <a:cubicBezTo>
                  <a:pt x="135" y="438"/>
                  <a:pt x="91" y="421"/>
                  <a:pt x="56" y="386"/>
                </a:cubicBezTo>
                <a:cubicBezTo>
                  <a:pt x="19" y="351"/>
                  <a:pt x="1" y="308"/>
                  <a:pt x="0" y="254"/>
                </a:cubicBezTo>
                <a:cubicBezTo>
                  <a:pt x="0" y="196"/>
                  <a:pt x="16" y="147"/>
                  <a:pt x="48" y="108"/>
                </a:cubicBezTo>
                <a:cubicBezTo>
                  <a:pt x="70" y="78"/>
                  <a:pt x="98" y="54"/>
                  <a:pt x="133" y="34"/>
                </a:cubicBezTo>
                <a:cubicBezTo>
                  <a:pt x="167" y="15"/>
                  <a:pt x="205" y="4"/>
                  <a:pt x="245" y="1"/>
                </a:cubicBezTo>
                <a:cubicBezTo>
                  <a:pt x="247" y="0"/>
                  <a:pt x="261" y="0"/>
                  <a:pt x="287" y="0"/>
                </a:cubicBezTo>
                <a:lnTo>
                  <a:pt x="325" y="0"/>
                </a:lnTo>
                <a:cubicBezTo>
                  <a:pt x="335" y="3"/>
                  <a:pt x="340" y="10"/>
                  <a:pt x="340" y="20"/>
                </a:cubicBezTo>
                <a:cubicBezTo>
                  <a:pt x="340" y="37"/>
                  <a:pt x="326" y="45"/>
                  <a:pt x="299" y="45"/>
                </a:cubicBezTo>
                <a:lnTo>
                  <a:pt x="283" y="45"/>
                </a:lnTo>
                <a:lnTo>
                  <a:pt x="270" y="45"/>
                </a:lnTo>
                <a:cubicBezTo>
                  <a:pt x="190" y="45"/>
                  <a:pt x="138" y="81"/>
                  <a:pt x="114" y="152"/>
                </a:cubicBezTo>
                <a:lnTo>
                  <a:pt x="110" y="164"/>
                </a:lnTo>
                <a:lnTo>
                  <a:pt x="285" y="164"/>
                </a:lnTo>
                <a:cubicBezTo>
                  <a:pt x="294" y="170"/>
                  <a:pt x="298" y="176"/>
                  <a:pt x="298" y="183"/>
                </a:cubicBezTo>
                <a:cubicBezTo>
                  <a:pt x="298" y="195"/>
                  <a:pt x="291" y="204"/>
                  <a:pt x="278" y="210"/>
                </a:cubicBezTo>
                <a:lnTo>
                  <a:pt x="98" y="210"/>
                </a:lnTo>
                <a:lnTo>
                  <a:pt x="98" y="212"/>
                </a:lnTo>
                <a:cubicBezTo>
                  <a:pt x="91" y="231"/>
                  <a:pt x="88" y="256"/>
                  <a:pt x="88" y="285"/>
                </a:cubicBezTo>
                <a:cubicBezTo>
                  <a:pt x="88" y="328"/>
                  <a:pt x="99" y="358"/>
                  <a:pt x="120" y="375"/>
                </a:cubicBezTo>
                <a:cubicBezTo>
                  <a:pt x="141" y="391"/>
                  <a:pt x="164" y="401"/>
                  <a:pt x="190" y="402"/>
                </a:cubicBezTo>
                <a:cubicBezTo>
                  <a:pt x="208" y="402"/>
                  <a:pt x="225" y="398"/>
                  <a:pt x="243" y="391"/>
                </a:cubicBezTo>
                <a:cubicBezTo>
                  <a:pt x="260" y="384"/>
                  <a:pt x="274" y="377"/>
                  <a:pt x="284" y="370"/>
                </a:cubicBezTo>
                <a:cubicBezTo>
                  <a:pt x="295" y="363"/>
                  <a:pt x="300" y="359"/>
                  <a:pt x="301" y="359"/>
                </a:cubicBezTo>
                <a:cubicBezTo>
                  <a:pt x="306" y="359"/>
                  <a:pt x="309" y="362"/>
                  <a:pt x="312" y="369"/>
                </a:cubicBezTo>
                <a:cubicBezTo>
                  <a:pt x="314" y="376"/>
                  <a:pt x="316" y="382"/>
                  <a:pt x="316" y="388"/>
                </a:cubicBezTo>
                <a:cubicBezTo>
                  <a:pt x="316" y="390"/>
                  <a:pt x="315" y="391"/>
                  <a:pt x="315" y="392"/>
                </a:cubicBezTo>
                <a:cubicBezTo>
                  <a:pt x="313" y="394"/>
                  <a:pt x="306" y="400"/>
                  <a:pt x="295" y="407"/>
                </a:cubicBezTo>
                <a:cubicBezTo>
                  <a:pt x="284" y="413"/>
                  <a:pt x="268" y="420"/>
                  <a:pt x="247" y="427"/>
                </a:cubicBezTo>
                <a:cubicBezTo>
                  <a:pt x="227" y="435"/>
                  <a:pt x="207" y="438"/>
                  <a:pt x="186" y="43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913000" y="1843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142680" y="1843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227640" y="185760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に敏感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41000" y="2305440"/>
            <a:ext cx="9449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⼿動調整の負担を減らすため、更新幅を⾃動調整する⼿法が多数提案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4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914400" y="801000"/>
            <a:ext cx="548712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⾃動調整系の代表例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341000" y="1843560"/>
            <a:ext cx="12200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AdaGrad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8576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560320" y="1857600"/>
            <a:ext cx="33534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（以降の⼿法のベース）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341000" y="2291040"/>
            <a:ext cx="28458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RMSProp / AdaDelta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8576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41000" y="2729160"/>
            <a:ext cx="8028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41000" y="3177000"/>
            <a:ext cx="101160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RAdam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351880" y="3191400"/>
            <a:ext cx="305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656440" y="3177000"/>
            <a:ext cx="20894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Rectiﬁed Adam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85760" y="3762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8"/>
                  <a:pt x="52" y="238"/>
                  <a:pt x="39" y="225"/>
                </a:cubicBezTo>
                <a:cubicBezTo>
                  <a:pt x="27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4745520" y="3191400"/>
            <a:ext cx="3056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）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41000" y="3615120"/>
            <a:ext cx="108504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AdamW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914400" y="772200"/>
            <a:ext cx="256284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AdaGrad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41000" y="1857600"/>
            <a:ext cx="97542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よく更新された成分には⼩さな学習率、あまり更新されなかった成分に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8576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341000" y="2305440"/>
            <a:ext cx="3963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は⼤きな学習率を割り当てる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4028760" y="339660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8"/>
                  <a:pt x="0" y="705"/>
                  <a:pt x="0" y="704"/>
                </a:cubicBezTo>
                <a:cubicBezTo>
                  <a:pt x="0" y="702"/>
                  <a:pt x="56" y="587"/>
                  <a:pt x="168" y="357"/>
                </a:cubicBezTo>
                <a:cubicBezTo>
                  <a:pt x="280" y="126"/>
                  <a:pt x="337" y="10"/>
                  <a:pt x="340" y="7"/>
                </a:cubicBezTo>
                <a:cubicBezTo>
                  <a:pt x="342" y="3"/>
                  <a:pt x="351" y="0"/>
                  <a:pt x="368" y="0"/>
                </a:cubicBezTo>
                <a:cubicBezTo>
                  <a:pt x="383" y="0"/>
                  <a:pt x="392" y="3"/>
                  <a:pt x="395" y="7"/>
                </a:cubicBezTo>
                <a:cubicBezTo>
                  <a:pt x="397" y="10"/>
                  <a:pt x="454" y="126"/>
                  <a:pt x="566" y="357"/>
                </a:cubicBezTo>
                <a:cubicBezTo>
                  <a:pt x="677" y="587"/>
                  <a:pt x="733" y="702"/>
                  <a:pt x="734" y="704"/>
                </a:cubicBezTo>
                <a:cubicBezTo>
                  <a:pt x="734" y="705"/>
                  <a:pt x="732" y="708"/>
                  <a:pt x="729" y="710"/>
                </a:cubicBezTo>
                <a:lnTo>
                  <a:pt x="5" y="710"/>
                </a:lnTo>
                <a:moveTo>
                  <a:pt x="458" y="370"/>
                </a:moveTo>
                <a:lnTo>
                  <a:pt x="336" y="119"/>
                </a:lnTo>
                <a:lnTo>
                  <a:pt x="90" y="619"/>
                </a:lnTo>
                <a:lnTo>
                  <a:pt x="335" y="620"/>
                </a:lnTo>
                <a:lnTo>
                  <a:pt x="579" y="620"/>
                </a:lnTo>
                <a:cubicBezTo>
                  <a:pt x="579" y="619"/>
                  <a:pt x="539" y="536"/>
                  <a:pt x="458" y="3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4316760" y="3494160"/>
            <a:ext cx="239040" cy="162000"/>
          </a:xfrm>
          <a:custGeom>
            <a:avLst/>
            <a:gdLst/>
            <a:ahLst/>
            <a:rect l="0" t="0" r="r" b="b"/>
            <a:pathLst>
              <a:path w="664" h="450">
                <a:moveTo>
                  <a:pt x="555" y="57"/>
                </a:moveTo>
                <a:cubicBezTo>
                  <a:pt x="555" y="43"/>
                  <a:pt x="561" y="30"/>
                  <a:pt x="574" y="19"/>
                </a:cubicBezTo>
                <a:cubicBezTo>
                  <a:pt x="586" y="7"/>
                  <a:pt x="600" y="0"/>
                  <a:pt x="615" y="0"/>
                </a:cubicBezTo>
                <a:cubicBezTo>
                  <a:pt x="627" y="0"/>
                  <a:pt x="638" y="6"/>
                  <a:pt x="648" y="18"/>
                </a:cubicBezTo>
                <a:cubicBezTo>
                  <a:pt x="658" y="29"/>
                  <a:pt x="663" y="48"/>
                  <a:pt x="664" y="74"/>
                </a:cubicBezTo>
                <a:cubicBezTo>
                  <a:pt x="664" y="93"/>
                  <a:pt x="657" y="131"/>
                  <a:pt x="645" y="188"/>
                </a:cubicBezTo>
                <a:cubicBezTo>
                  <a:pt x="635" y="225"/>
                  <a:pt x="626" y="255"/>
                  <a:pt x="618" y="279"/>
                </a:cubicBezTo>
                <a:cubicBezTo>
                  <a:pt x="610" y="303"/>
                  <a:pt x="599" y="330"/>
                  <a:pt x="584" y="359"/>
                </a:cubicBezTo>
                <a:cubicBezTo>
                  <a:pt x="568" y="389"/>
                  <a:pt x="550" y="412"/>
                  <a:pt x="529" y="428"/>
                </a:cubicBezTo>
                <a:cubicBezTo>
                  <a:pt x="508" y="443"/>
                  <a:pt x="484" y="450"/>
                  <a:pt x="458" y="450"/>
                </a:cubicBezTo>
                <a:cubicBezTo>
                  <a:pt x="429" y="450"/>
                  <a:pt x="403" y="445"/>
                  <a:pt x="381" y="434"/>
                </a:cubicBezTo>
                <a:cubicBezTo>
                  <a:pt x="358" y="424"/>
                  <a:pt x="342" y="410"/>
                  <a:pt x="332" y="391"/>
                </a:cubicBezTo>
                <a:cubicBezTo>
                  <a:pt x="331" y="392"/>
                  <a:pt x="330" y="393"/>
                  <a:pt x="329" y="395"/>
                </a:cubicBezTo>
                <a:cubicBezTo>
                  <a:pt x="302" y="432"/>
                  <a:pt x="269" y="450"/>
                  <a:pt x="229" y="450"/>
                </a:cubicBezTo>
                <a:cubicBezTo>
                  <a:pt x="212" y="450"/>
                  <a:pt x="195" y="448"/>
                  <a:pt x="179" y="444"/>
                </a:cubicBezTo>
                <a:cubicBezTo>
                  <a:pt x="164" y="440"/>
                  <a:pt x="148" y="434"/>
                  <a:pt x="133" y="426"/>
                </a:cubicBezTo>
                <a:cubicBezTo>
                  <a:pt x="118" y="417"/>
                  <a:pt x="106" y="404"/>
                  <a:pt x="96" y="386"/>
                </a:cubicBezTo>
                <a:cubicBezTo>
                  <a:pt x="87" y="369"/>
                  <a:pt x="82" y="348"/>
                  <a:pt x="82" y="324"/>
                </a:cubicBezTo>
                <a:cubicBezTo>
                  <a:pt x="82" y="288"/>
                  <a:pt x="94" y="240"/>
                  <a:pt x="116" y="179"/>
                </a:cubicBezTo>
                <a:cubicBezTo>
                  <a:pt x="139" y="118"/>
                  <a:pt x="150" y="80"/>
                  <a:pt x="151" y="63"/>
                </a:cubicBezTo>
                <a:cubicBezTo>
                  <a:pt x="151" y="62"/>
                  <a:pt x="151" y="62"/>
                  <a:pt x="151" y="61"/>
                </a:cubicBezTo>
                <a:cubicBezTo>
                  <a:pt x="151" y="55"/>
                  <a:pt x="151" y="51"/>
                  <a:pt x="151" y="49"/>
                </a:cubicBezTo>
                <a:cubicBezTo>
                  <a:pt x="151" y="47"/>
                  <a:pt x="149" y="45"/>
                  <a:pt x="147" y="42"/>
                </a:cubicBezTo>
                <a:cubicBezTo>
                  <a:pt x="144" y="40"/>
                  <a:pt x="141" y="38"/>
                  <a:pt x="136" y="38"/>
                </a:cubicBezTo>
                <a:lnTo>
                  <a:pt x="132" y="38"/>
                </a:lnTo>
                <a:cubicBezTo>
                  <a:pt x="117" y="38"/>
                  <a:pt x="103" y="45"/>
                  <a:pt x="90" y="57"/>
                </a:cubicBezTo>
                <a:cubicBezTo>
                  <a:pt x="78" y="70"/>
                  <a:pt x="68" y="83"/>
                  <a:pt x="61" y="98"/>
                </a:cubicBezTo>
                <a:cubicBezTo>
                  <a:pt x="53" y="112"/>
                  <a:pt x="48" y="126"/>
                  <a:pt x="44" y="139"/>
                </a:cubicBezTo>
                <a:cubicBezTo>
                  <a:pt x="40" y="153"/>
                  <a:pt x="37" y="160"/>
                  <a:pt x="36" y="161"/>
                </a:cubicBezTo>
                <a:cubicBezTo>
                  <a:pt x="35" y="162"/>
                  <a:pt x="29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3" y="141"/>
                  <a:pt x="8" y="127"/>
                </a:cubicBezTo>
                <a:cubicBezTo>
                  <a:pt x="13" y="112"/>
                  <a:pt x="21" y="95"/>
                  <a:pt x="31" y="76"/>
                </a:cubicBezTo>
                <a:cubicBezTo>
                  <a:pt x="41" y="57"/>
                  <a:pt x="55" y="40"/>
                  <a:pt x="75" y="25"/>
                </a:cubicBezTo>
                <a:cubicBezTo>
                  <a:pt x="94" y="9"/>
                  <a:pt x="115" y="2"/>
                  <a:pt x="139" y="2"/>
                </a:cubicBezTo>
                <a:cubicBezTo>
                  <a:pt x="167" y="2"/>
                  <a:pt x="189" y="10"/>
                  <a:pt x="204" y="27"/>
                </a:cubicBezTo>
                <a:cubicBezTo>
                  <a:pt x="219" y="43"/>
                  <a:pt x="227" y="62"/>
                  <a:pt x="227" y="84"/>
                </a:cubicBezTo>
                <a:cubicBezTo>
                  <a:pt x="227" y="96"/>
                  <a:pt x="216" y="131"/>
                  <a:pt x="194" y="191"/>
                </a:cubicBezTo>
                <a:cubicBezTo>
                  <a:pt x="173" y="250"/>
                  <a:pt x="162" y="296"/>
                  <a:pt x="162" y="329"/>
                </a:cubicBezTo>
                <a:cubicBezTo>
                  <a:pt x="162" y="359"/>
                  <a:pt x="169" y="380"/>
                  <a:pt x="182" y="393"/>
                </a:cubicBezTo>
                <a:cubicBezTo>
                  <a:pt x="196" y="406"/>
                  <a:pt x="214" y="413"/>
                  <a:pt x="235" y="414"/>
                </a:cubicBezTo>
                <a:cubicBezTo>
                  <a:pt x="264" y="414"/>
                  <a:pt x="289" y="393"/>
                  <a:pt x="311" y="352"/>
                </a:cubicBezTo>
                <a:lnTo>
                  <a:pt x="316" y="343"/>
                </a:lnTo>
                <a:lnTo>
                  <a:pt x="316" y="321"/>
                </a:lnTo>
                <a:cubicBezTo>
                  <a:pt x="316" y="319"/>
                  <a:pt x="316" y="316"/>
                  <a:pt x="316" y="312"/>
                </a:cubicBezTo>
                <a:cubicBezTo>
                  <a:pt x="316" y="308"/>
                  <a:pt x="316" y="305"/>
                  <a:pt x="317" y="304"/>
                </a:cubicBezTo>
                <a:cubicBezTo>
                  <a:pt x="318" y="302"/>
                  <a:pt x="318" y="300"/>
                  <a:pt x="318" y="297"/>
                </a:cubicBezTo>
                <a:cubicBezTo>
                  <a:pt x="318" y="294"/>
                  <a:pt x="318" y="291"/>
                  <a:pt x="319" y="288"/>
                </a:cubicBezTo>
                <a:cubicBezTo>
                  <a:pt x="320" y="285"/>
                  <a:pt x="321" y="281"/>
                  <a:pt x="322" y="275"/>
                </a:cubicBezTo>
                <a:cubicBezTo>
                  <a:pt x="323" y="269"/>
                  <a:pt x="324" y="264"/>
                  <a:pt x="325" y="258"/>
                </a:cubicBezTo>
                <a:cubicBezTo>
                  <a:pt x="326" y="253"/>
                  <a:pt x="328" y="245"/>
                  <a:pt x="331" y="234"/>
                </a:cubicBezTo>
                <a:cubicBezTo>
                  <a:pt x="334" y="224"/>
                  <a:pt x="337" y="213"/>
                  <a:pt x="339" y="203"/>
                </a:cubicBezTo>
                <a:cubicBezTo>
                  <a:pt x="341" y="192"/>
                  <a:pt x="345" y="178"/>
                  <a:pt x="350" y="160"/>
                </a:cubicBezTo>
                <a:cubicBezTo>
                  <a:pt x="369" y="85"/>
                  <a:pt x="380" y="44"/>
                  <a:pt x="382" y="38"/>
                </a:cubicBezTo>
                <a:cubicBezTo>
                  <a:pt x="391" y="21"/>
                  <a:pt x="405" y="12"/>
                  <a:pt x="425" y="12"/>
                </a:cubicBezTo>
                <a:cubicBezTo>
                  <a:pt x="438" y="12"/>
                  <a:pt x="446" y="15"/>
                  <a:pt x="451" y="22"/>
                </a:cubicBezTo>
                <a:cubicBezTo>
                  <a:pt x="455" y="28"/>
                  <a:pt x="458" y="34"/>
                  <a:pt x="459" y="40"/>
                </a:cubicBezTo>
                <a:cubicBezTo>
                  <a:pt x="459" y="49"/>
                  <a:pt x="449" y="91"/>
                  <a:pt x="430" y="167"/>
                </a:cubicBezTo>
                <a:cubicBezTo>
                  <a:pt x="411" y="243"/>
                  <a:pt x="400" y="287"/>
                  <a:pt x="398" y="298"/>
                </a:cubicBezTo>
                <a:cubicBezTo>
                  <a:pt x="397" y="305"/>
                  <a:pt x="396" y="317"/>
                  <a:pt x="396" y="332"/>
                </a:cubicBezTo>
                <a:lnTo>
                  <a:pt x="396" y="339"/>
                </a:lnTo>
                <a:cubicBezTo>
                  <a:pt x="396" y="349"/>
                  <a:pt x="397" y="359"/>
                  <a:pt x="399" y="368"/>
                </a:cubicBezTo>
                <a:cubicBezTo>
                  <a:pt x="401" y="377"/>
                  <a:pt x="408" y="387"/>
                  <a:pt x="418" y="398"/>
                </a:cubicBezTo>
                <a:cubicBezTo>
                  <a:pt x="429" y="408"/>
                  <a:pt x="444" y="413"/>
                  <a:pt x="463" y="414"/>
                </a:cubicBezTo>
                <a:cubicBezTo>
                  <a:pt x="510" y="414"/>
                  <a:pt x="547" y="372"/>
                  <a:pt x="575" y="292"/>
                </a:cubicBezTo>
                <a:cubicBezTo>
                  <a:pt x="581" y="277"/>
                  <a:pt x="587" y="255"/>
                  <a:pt x="594" y="228"/>
                </a:cubicBezTo>
                <a:cubicBezTo>
                  <a:pt x="602" y="200"/>
                  <a:pt x="606" y="180"/>
                  <a:pt x="606" y="168"/>
                </a:cubicBezTo>
                <a:cubicBezTo>
                  <a:pt x="606" y="146"/>
                  <a:pt x="602" y="129"/>
                  <a:pt x="593" y="117"/>
                </a:cubicBezTo>
                <a:cubicBezTo>
                  <a:pt x="585" y="104"/>
                  <a:pt x="576" y="94"/>
                  <a:pt x="568" y="85"/>
                </a:cubicBezTo>
                <a:cubicBezTo>
                  <a:pt x="559" y="76"/>
                  <a:pt x="555" y="67"/>
                  <a:pt x="555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4581000" y="354780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1"/>
                  <a:pt x="1" y="156"/>
                  <a:pt x="3" y="150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6" y="137"/>
                  <a:pt x="28" y="137"/>
                  <a:pt x="48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100" y="75"/>
                  <a:pt x="101" y="68"/>
                  <a:pt x="103" y="60"/>
                </a:cubicBezTo>
                <a:cubicBezTo>
                  <a:pt x="105" y="52"/>
                  <a:pt x="107" y="45"/>
                  <a:pt x="108" y="42"/>
                </a:cubicBezTo>
                <a:cubicBezTo>
                  <a:pt x="110" y="38"/>
                  <a:pt x="111" y="33"/>
                  <a:pt x="112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0" y="13"/>
                  <a:pt x="123" y="11"/>
                  <a:pt x="125" y="7"/>
                </a:cubicBezTo>
                <a:cubicBezTo>
                  <a:pt x="127" y="4"/>
                  <a:pt x="131" y="2"/>
                  <a:pt x="135" y="1"/>
                </a:cubicBezTo>
                <a:cubicBezTo>
                  <a:pt x="139" y="0"/>
                  <a:pt x="143" y="0"/>
                  <a:pt x="147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59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4" y="136"/>
                </a:lnTo>
                <a:cubicBezTo>
                  <a:pt x="218" y="140"/>
                  <a:pt x="219" y="142"/>
                  <a:pt x="219" y="144"/>
                </a:cubicBezTo>
                <a:cubicBezTo>
                  <a:pt x="219" y="154"/>
                  <a:pt x="216" y="163"/>
                  <a:pt x="210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2"/>
                  <a:pt x="185" y="338"/>
                </a:cubicBezTo>
                <a:cubicBezTo>
                  <a:pt x="186" y="335"/>
                  <a:pt x="188" y="334"/>
                  <a:pt x="190" y="333"/>
                </a:cubicBezTo>
                <a:cubicBezTo>
                  <a:pt x="191" y="333"/>
                  <a:pt x="195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4" y="334"/>
                  <a:pt x="214" y="337"/>
                </a:cubicBezTo>
                <a:cubicBezTo>
                  <a:pt x="214" y="339"/>
                  <a:pt x="213" y="342"/>
                  <a:pt x="211" y="346"/>
                </a:cubicBezTo>
                <a:cubicBezTo>
                  <a:pt x="209" y="353"/>
                  <a:pt x="205" y="362"/>
                  <a:pt x="199" y="372"/>
                </a:cubicBezTo>
                <a:cubicBezTo>
                  <a:pt x="193" y="383"/>
                  <a:pt x="184" y="394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7"/>
                  <a:pt x="96" y="447"/>
                </a:cubicBezTo>
                <a:cubicBezTo>
                  <a:pt x="82" y="447"/>
                  <a:pt x="68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8" y="396"/>
                  <a:pt x="27" y="390"/>
                  <a:pt x="27" y="381"/>
                </a:cubicBezTo>
                <a:lnTo>
                  <a:pt x="27" y="368"/>
                </a:lnTo>
                <a:lnTo>
                  <a:pt x="52" y="270"/>
                </a:lnTo>
                <a:cubicBezTo>
                  <a:pt x="68" y="204"/>
                  <a:pt x="76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4686840" y="3674880"/>
            <a:ext cx="33840" cy="79920"/>
          </a:xfrm>
          <a:custGeom>
            <a:avLst/>
            <a:gdLst/>
            <a:ahLst/>
            <a:rect l="0" t="0" r="r" b="b"/>
            <a:pathLst>
              <a:path w="94" h="222">
                <a:moveTo>
                  <a:pt x="0" y="61"/>
                </a:moveTo>
                <a:cubicBezTo>
                  <a:pt x="0" y="61"/>
                  <a:pt x="0" y="56"/>
                  <a:pt x="0" y="44"/>
                </a:cubicBezTo>
                <a:cubicBezTo>
                  <a:pt x="0" y="32"/>
                  <a:pt x="4" y="21"/>
                  <a:pt x="12" y="13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7" y="30"/>
                  <a:pt x="93" y="51"/>
                  <a:pt x="94" y="80"/>
                </a:cubicBezTo>
                <a:cubicBezTo>
                  <a:pt x="94" y="97"/>
                  <a:pt x="92" y="113"/>
                  <a:pt x="87" y="128"/>
                </a:cubicBezTo>
                <a:cubicBezTo>
                  <a:pt x="82" y="143"/>
                  <a:pt x="77" y="157"/>
                  <a:pt x="72" y="168"/>
                </a:cubicBezTo>
                <a:cubicBezTo>
                  <a:pt x="66" y="179"/>
                  <a:pt x="60" y="189"/>
                  <a:pt x="54" y="197"/>
                </a:cubicBezTo>
                <a:cubicBezTo>
                  <a:pt x="47" y="205"/>
                  <a:pt x="42" y="211"/>
                  <a:pt x="37" y="215"/>
                </a:cubicBezTo>
                <a:cubicBezTo>
                  <a:pt x="32" y="220"/>
                  <a:pt x="29" y="222"/>
                  <a:pt x="28" y="222"/>
                </a:cubicBezTo>
                <a:cubicBezTo>
                  <a:pt x="26" y="222"/>
                  <a:pt x="23" y="220"/>
                  <a:pt x="19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5"/>
                  <a:pt x="15" y="201"/>
                  <a:pt x="20" y="195"/>
                </a:cubicBezTo>
                <a:cubicBezTo>
                  <a:pt x="25" y="190"/>
                  <a:pt x="31" y="183"/>
                  <a:pt x="38" y="174"/>
                </a:cubicBezTo>
                <a:cubicBezTo>
                  <a:pt x="44" y="166"/>
                  <a:pt x="50" y="154"/>
                  <a:pt x="56" y="139"/>
                </a:cubicBezTo>
                <a:cubicBezTo>
                  <a:pt x="61" y="124"/>
                  <a:pt x="65" y="107"/>
                  <a:pt x="67" y="88"/>
                </a:cubicBezTo>
                <a:lnTo>
                  <a:pt x="67" y="80"/>
                </a:lnTo>
                <a:lnTo>
                  <a:pt x="66" y="80"/>
                </a:lnTo>
                <a:cubicBezTo>
                  <a:pt x="65" y="81"/>
                  <a:pt x="64" y="81"/>
                  <a:pt x="63" y="82"/>
                </a:cubicBezTo>
                <a:cubicBezTo>
                  <a:pt x="61" y="82"/>
                  <a:pt x="60" y="83"/>
                  <a:pt x="59" y="84"/>
                </a:cubicBezTo>
                <a:cubicBezTo>
                  <a:pt x="57" y="85"/>
                  <a:pt x="55" y="85"/>
                  <a:pt x="52" y="85"/>
                </a:cubicBezTo>
                <a:cubicBezTo>
                  <a:pt x="49" y="85"/>
                  <a:pt x="47" y="86"/>
                  <a:pt x="44" y="86"/>
                </a:cubicBezTo>
                <a:cubicBezTo>
                  <a:pt x="31" y="86"/>
                  <a:pt x="21" y="82"/>
                  <a:pt x="13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4742640" y="3538800"/>
            <a:ext cx="71280" cy="169920"/>
          </a:xfrm>
          <a:custGeom>
            <a:avLst/>
            <a:gdLst/>
            <a:ahLst/>
            <a:rect l="0" t="0" r="r" b="b"/>
            <a:pathLst>
              <a:path w="198" h="472">
                <a:moveTo>
                  <a:pt x="115" y="43"/>
                </a:moveTo>
                <a:cubicBezTo>
                  <a:pt x="115" y="32"/>
                  <a:pt x="120" y="22"/>
                  <a:pt x="129" y="14"/>
                </a:cubicBezTo>
                <a:cubicBezTo>
                  <a:pt x="137" y="5"/>
                  <a:pt x="148" y="1"/>
                  <a:pt x="159" y="0"/>
                </a:cubicBezTo>
                <a:cubicBezTo>
                  <a:pt x="168" y="0"/>
                  <a:pt x="175" y="3"/>
                  <a:pt x="180" y="9"/>
                </a:cubicBezTo>
                <a:cubicBezTo>
                  <a:pt x="186" y="14"/>
                  <a:pt x="189" y="21"/>
                  <a:pt x="190" y="30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3"/>
                  <a:pt x="145" y="73"/>
                </a:cubicBezTo>
                <a:cubicBezTo>
                  <a:pt x="138" y="73"/>
                  <a:pt x="131" y="71"/>
                  <a:pt x="125" y="66"/>
                </a:cubicBezTo>
                <a:cubicBezTo>
                  <a:pt x="119" y="61"/>
                  <a:pt x="116" y="54"/>
                  <a:pt x="115" y="43"/>
                </a:cubicBezTo>
                <a:moveTo>
                  <a:pt x="0" y="262"/>
                </a:moveTo>
                <a:cubicBezTo>
                  <a:pt x="0" y="258"/>
                  <a:pt x="2" y="251"/>
                  <a:pt x="7" y="240"/>
                </a:cubicBezTo>
                <a:cubicBezTo>
                  <a:pt x="11" y="230"/>
                  <a:pt x="16" y="218"/>
                  <a:pt x="23" y="205"/>
                </a:cubicBezTo>
                <a:cubicBezTo>
                  <a:pt x="30" y="192"/>
                  <a:pt x="41" y="180"/>
                  <a:pt x="54" y="169"/>
                </a:cubicBezTo>
                <a:cubicBezTo>
                  <a:pt x="69" y="158"/>
                  <a:pt x="83" y="153"/>
                  <a:pt x="97" y="154"/>
                </a:cubicBezTo>
                <a:cubicBezTo>
                  <a:pt x="115" y="154"/>
                  <a:pt x="130" y="159"/>
                  <a:pt x="143" y="170"/>
                </a:cubicBezTo>
                <a:cubicBezTo>
                  <a:pt x="155" y="180"/>
                  <a:pt x="161" y="195"/>
                  <a:pt x="162" y="213"/>
                </a:cubicBezTo>
                <a:cubicBezTo>
                  <a:pt x="162" y="221"/>
                  <a:pt x="158" y="234"/>
                  <a:pt x="152" y="252"/>
                </a:cubicBezTo>
                <a:cubicBezTo>
                  <a:pt x="145" y="270"/>
                  <a:pt x="136" y="296"/>
                  <a:pt x="124" y="327"/>
                </a:cubicBezTo>
                <a:cubicBezTo>
                  <a:pt x="112" y="358"/>
                  <a:pt x="102" y="384"/>
                  <a:pt x="94" y="406"/>
                </a:cubicBezTo>
                <a:cubicBezTo>
                  <a:pt x="92" y="416"/>
                  <a:pt x="91" y="424"/>
                  <a:pt x="91" y="428"/>
                </a:cubicBezTo>
                <a:cubicBezTo>
                  <a:pt x="91" y="440"/>
                  <a:pt x="95" y="446"/>
                  <a:pt x="103" y="446"/>
                </a:cubicBezTo>
                <a:cubicBezTo>
                  <a:pt x="107" y="446"/>
                  <a:pt x="111" y="445"/>
                  <a:pt x="116" y="444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9"/>
                  <a:pt x="144" y="421"/>
                  <a:pt x="151" y="409"/>
                </a:cubicBezTo>
                <a:cubicBezTo>
                  <a:pt x="158" y="398"/>
                  <a:pt x="163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8"/>
                  <a:pt x="196" y="375"/>
                  <a:pt x="192" y="386"/>
                </a:cubicBezTo>
                <a:cubicBezTo>
                  <a:pt x="187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9" y="467"/>
                  <a:pt x="115" y="472"/>
                  <a:pt x="99" y="472"/>
                </a:cubicBezTo>
                <a:cubicBezTo>
                  <a:pt x="84" y="472"/>
                  <a:pt x="71" y="467"/>
                  <a:pt x="58" y="457"/>
                </a:cubicBezTo>
                <a:cubicBezTo>
                  <a:pt x="44" y="447"/>
                  <a:pt x="38" y="432"/>
                  <a:pt x="37" y="412"/>
                </a:cubicBezTo>
                <a:cubicBezTo>
                  <a:pt x="37" y="404"/>
                  <a:pt x="38" y="397"/>
                  <a:pt x="41" y="390"/>
                </a:cubicBezTo>
                <a:cubicBezTo>
                  <a:pt x="43" y="383"/>
                  <a:pt x="53" y="356"/>
                  <a:pt x="72" y="310"/>
                </a:cubicBezTo>
                <a:cubicBezTo>
                  <a:pt x="90" y="262"/>
                  <a:pt x="100" y="234"/>
                  <a:pt x="103" y="224"/>
                </a:cubicBezTo>
                <a:cubicBezTo>
                  <a:pt x="106" y="215"/>
                  <a:pt x="107" y="206"/>
                  <a:pt x="108" y="197"/>
                </a:cubicBezTo>
                <a:cubicBezTo>
                  <a:pt x="108" y="186"/>
                  <a:pt x="104" y="180"/>
                  <a:pt x="96" y="180"/>
                </a:cubicBezTo>
                <a:lnTo>
                  <a:pt x="94" y="180"/>
                </a:lnTo>
                <a:cubicBezTo>
                  <a:pt x="80" y="180"/>
                  <a:pt x="67" y="188"/>
                  <a:pt x="55" y="203"/>
                </a:cubicBezTo>
                <a:cubicBezTo>
                  <a:pt x="43" y="219"/>
                  <a:pt x="34" y="238"/>
                  <a:pt x="28" y="262"/>
                </a:cubicBezTo>
                <a:cubicBezTo>
                  <a:pt x="28" y="263"/>
                  <a:pt x="27" y="263"/>
                  <a:pt x="27" y="264"/>
                </a:cubicBezTo>
                <a:cubicBezTo>
                  <a:pt x="26" y="265"/>
                  <a:pt x="26" y="266"/>
                  <a:pt x="26" y="266"/>
                </a:cubicBezTo>
                <a:cubicBezTo>
                  <a:pt x="26" y="267"/>
                  <a:pt x="26" y="267"/>
                  <a:pt x="25" y="268"/>
                </a:cubicBezTo>
                <a:cubicBezTo>
                  <a:pt x="24" y="268"/>
                  <a:pt x="23" y="268"/>
                  <a:pt x="23" y="268"/>
                </a:cubicBezTo>
                <a:cubicBezTo>
                  <a:pt x="22" y="268"/>
                  <a:pt x="21" y="268"/>
                  <a:pt x="20" y="268"/>
                </a:cubicBezTo>
                <a:cubicBezTo>
                  <a:pt x="18" y="268"/>
                  <a:pt x="17" y="268"/>
                  <a:pt x="14" y="268"/>
                </a:cubicBezTo>
                <a:lnTo>
                  <a:pt x="4" y="268"/>
                </a:lnTo>
                <a:cubicBezTo>
                  <a:pt x="2" y="266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4961160" y="352116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1"/>
                  <a:pt x="5" y="5"/>
                  <a:pt x="14" y="0"/>
                </a:cubicBezTo>
                <a:lnTo>
                  <a:pt x="646" y="0"/>
                </a:lnTo>
                <a:cubicBezTo>
                  <a:pt x="656" y="5"/>
                  <a:pt x="661" y="12"/>
                  <a:pt x="661" y="20"/>
                </a:cubicBezTo>
                <a:cubicBezTo>
                  <a:pt x="661" y="27"/>
                  <a:pt x="656" y="33"/>
                  <a:pt x="647" y="40"/>
                </a:cubicBezTo>
                <a:lnTo>
                  <a:pt x="331" y="41"/>
                </a:lnTo>
                <a:lnTo>
                  <a:pt x="16" y="41"/>
                </a:lnTo>
                <a:cubicBezTo>
                  <a:pt x="5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5" y="196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6"/>
                  <a:pt x="661" y="213"/>
                </a:cubicBezTo>
                <a:cubicBezTo>
                  <a:pt x="661" y="222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5347440" y="355572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1" y="0"/>
                </a:lnTo>
                <a:cubicBezTo>
                  <a:pt x="600" y="5"/>
                  <a:pt x="605" y="13"/>
                  <a:pt x="605" y="21"/>
                </a:cubicBezTo>
                <a:cubicBezTo>
                  <a:pt x="605" y="29"/>
                  <a:pt x="600" y="35"/>
                  <a:pt x="591" y="41"/>
                </a:cubicBezTo>
                <a:lnTo>
                  <a:pt x="14" y="41"/>
                </a:lnTo>
                <a:cubicBezTo>
                  <a:pt x="5" y="36"/>
                  <a:pt x="0" y="29"/>
                  <a:pt x="0" y="21"/>
                </a:cubicBezTo>
                <a:cubicBezTo>
                  <a:pt x="0" y="12"/>
                  <a:pt x="5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6820560" y="3257280"/>
            <a:ext cx="122040" cy="158040"/>
          </a:xfrm>
          <a:custGeom>
            <a:avLst/>
            <a:gdLst/>
            <a:ahLst/>
            <a:rect l="0" t="0" r="r" b="b"/>
            <a:pathLst>
              <a:path w="339" h="439">
                <a:moveTo>
                  <a:pt x="186" y="439"/>
                </a:moveTo>
                <a:cubicBezTo>
                  <a:pt x="133" y="439"/>
                  <a:pt x="90" y="422"/>
                  <a:pt x="54" y="387"/>
                </a:cubicBezTo>
                <a:cubicBezTo>
                  <a:pt x="18" y="353"/>
                  <a:pt x="0" y="308"/>
                  <a:pt x="0" y="255"/>
                </a:cubicBezTo>
                <a:cubicBezTo>
                  <a:pt x="0" y="197"/>
                  <a:pt x="15" y="148"/>
                  <a:pt x="46" y="108"/>
                </a:cubicBezTo>
                <a:cubicBezTo>
                  <a:pt x="69" y="78"/>
                  <a:pt x="97" y="54"/>
                  <a:pt x="131" y="35"/>
                </a:cubicBezTo>
                <a:cubicBezTo>
                  <a:pt x="167" y="16"/>
                  <a:pt x="204" y="5"/>
                  <a:pt x="245" y="1"/>
                </a:cubicBezTo>
                <a:cubicBezTo>
                  <a:pt x="246" y="1"/>
                  <a:pt x="260" y="0"/>
                  <a:pt x="287" y="0"/>
                </a:cubicBezTo>
                <a:lnTo>
                  <a:pt x="324" y="0"/>
                </a:lnTo>
                <a:cubicBezTo>
                  <a:pt x="334" y="4"/>
                  <a:pt x="339" y="10"/>
                  <a:pt x="339" y="20"/>
                </a:cubicBezTo>
                <a:cubicBezTo>
                  <a:pt x="339" y="37"/>
                  <a:pt x="326" y="46"/>
                  <a:pt x="299" y="46"/>
                </a:cubicBezTo>
                <a:lnTo>
                  <a:pt x="283" y="46"/>
                </a:lnTo>
                <a:lnTo>
                  <a:pt x="270" y="46"/>
                </a:lnTo>
                <a:cubicBezTo>
                  <a:pt x="190" y="46"/>
                  <a:pt x="137" y="81"/>
                  <a:pt x="112" y="153"/>
                </a:cubicBezTo>
                <a:lnTo>
                  <a:pt x="109" y="165"/>
                </a:lnTo>
                <a:lnTo>
                  <a:pt x="285" y="165"/>
                </a:lnTo>
                <a:cubicBezTo>
                  <a:pt x="293" y="171"/>
                  <a:pt x="298" y="177"/>
                  <a:pt x="298" y="183"/>
                </a:cubicBezTo>
                <a:cubicBezTo>
                  <a:pt x="298" y="195"/>
                  <a:pt x="291" y="204"/>
                  <a:pt x="278" y="210"/>
                </a:cubicBezTo>
                <a:lnTo>
                  <a:pt x="97" y="210"/>
                </a:lnTo>
                <a:lnTo>
                  <a:pt x="97" y="212"/>
                </a:lnTo>
                <a:cubicBezTo>
                  <a:pt x="90" y="232"/>
                  <a:pt x="87" y="256"/>
                  <a:pt x="87" y="285"/>
                </a:cubicBezTo>
                <a:cubicBezTo>
                  <a:pt x="87" y="329"/>
                  <a:pt x="97" y="360"/>
                  <a:pt x="118" y="377"/>
                </a:cubicBezTo>
                <a:cubicBezTo>
                  <a:pt x="140" y="393"/>
                  <a:pt x="164" y="402"/>
                  <a:pt x="190" y="402"/>
                </a:cubicBezTo>
                <a:cubicBezTo>
                  <a:pt x="208" y="402"/>
                  <a:pt x="225" y="399"/>
                  <a:pt x="242" y="392"/>
                </a:cubicBezTo>
                <a:cubicBezTo>
                  <a:pt x="259" y="386"/>
                  <a:pt x="273" y="379"/>
                  <a:pt x="284" y="372"/>
                </a:cubicBezTo>
                <a:cubicBezTo>
                  <a:pt x="294" y="364"/>
                  <a:pt x="300" y="361"/>
                  <a:pt x="301" y="361"/>
                </a:cubicBezTo>
                <a:cubicBezTo>
                  <a:pt x="305" y="361"/>
                  <a:pt x="309" y="364"/>
                  <a:pt x="312" y="371"/>
                </a:cubicBezTo>
                <a:cubicBezTo>
                  <a:pt x="314" y="377"/>
                  <a:pt x="315" y="383"/>
                  <a:pt x="315" y="389"/>
                </a:cubicBezTo>
                <a:cubicBezTo>
                  <a:pt x="315" y="391"/>
                  <a:pt x="315" y="393"/>
                  <a:pt x="314" y="393"/>
                </a:cubicBezTo>
                <a:cubicBezTo>
                  <a:pt x="313" y="396"/>
                  <a:pt x="306" y="401"/>
                  <a:pt x="295" y="407"/>
                </a:cubicBezTo>
                <a:cubicBezTo>
                  <a:pt x="283" y="414"/>
                  <a:pt x="268" y="421"/>
                  <a:pt x="247" y="428"/>
                </a:cubicBezTo>
                <a:cubicBezTo>
                  <a:pt x="227" y="435"/>
                  <a:pt x="206" y="439"/>
                  <a:pt x="186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6057000" y="3820680"/>
            <a:ext cx="336600" cy="356760"/>
          </a:xfrm>
          <a:custGeom>
            <a:avLst/>
            <a:gdLst/>
            <a:ahLst/>
            <a:rect l="0" t="0" r="r" b="b"/>
            <a:pathLst>
              <a:path w="935" h="991">
                <a:moveTo>
                  <a:pt x="5" y="2"/>
                </a:moveTo>
                <a:cubicBezTo>
                  <a:pt x="7" y="1"/>
                  <a:pt x="148" y="0"/>
                  <a:pt x="429" y="0"/>
                </a:cubicBezTo>
                <a:lnTo>
                  <a:pt x="850" y="0"/>
                </a:lnTo>
                <a:lnTo>
                  <a:pt x="890" y="109"/>
                </a:lnTo>
                <a:cubicBezTo>
                  <a:pt x="897" y="130"/>
                  <a:pt x="905" y="150"/>
                  <a:pt x="912" y="170"/>
                </a:cubicBezTo>
                <a:cubicBezTo>
                  <a:pt x="919" y="189"/>
                  <a:pt x="925" y="205"/>
                  <a:pt x="929" y="215"/>
                </a:cubicBezTo>
                <a:cubicBezTo>
                  <a:pt x="933" y="226"/>
                  <a:pt x="935" y="231"/>
                  <a:pt x="935" y="232"/>
                </a:cubicBezTo>
                <a:lnTo>
                  <a:pt x="915" y="232"/>
                </a:lnTo>
                <a:lnTo>
                  <a:pt x="895" y="231"/>
                </a:lnTo>
                <a:cubicBezTo>
                  <a:pt x="880" y="190"/>
                  <a:pt x="856" y="156"/>
                  <a:pt x="823" y="128"/>
                </a:cubicBezTo>
                <a:cubicBezTo>
                  <a:pt x="790" y="100"/>
                  <a:pt x="754" y="80"/>
                  <a:pt x="715" y="68"/>
                </a:cubicBezTo>
                <a:cubicBezTo>
                  <a:pt x="680" y="56"/>
                  <a:pt x="640" y="48"/>
                  <a:pt x="594" y="45"/>
                </a:cubicBezTo>
                <a:cubicBezTo>
                  <a:pt x="548" y="41"/>
                  <a:pt x="476" y="40"/>
                  <a:pt x="376" y="40"/>
                </a:cubicBezTo>
                <a:lnTo>
                  <a:pt x="260" y="40"/>
                </a:lnTo>
                <a:cubicBezTo>
                  <a:pt x="171" y="40"/>
                  <a:pt x="126" y="40"/>
                  <a:pt x="126" y="41"/>
                </a:cubicBezTo>
                <a:cubicBezTo>
                  <a:pt x="128" y="43"/>
                  <a:pt x="182" y="117"/>
                  <a:pt x="289" y="264"/>
                </a:cubicBezTo>
                <a:cubicBezTo>
                  <a:pt x="396" y="410"/>
                  <a:pt x="451" y="484"/>
                  <a:pt x="451" y="486"/>
                </a:cubicBezTo>
                <a:cubicBezTo>
                  <a:pt x="455" y="492"/>
                  <a:pt x="456" y="497"/>
                  <a:pt x="453" y="501"/>
                </a:cubicBezTo>
                <a:lnTo>
                  <a:pt x="430" y="529"/>
                </a:lnTo>
                <a:cubicBezTo>
                  <a:pt x="414" y="547"/>
                  <a:pt x="391" y="575"/>
                  <a:pt x="360" y="610"/>
                </a:cubicBezTo>
                <a:cubicBezTo>
                  <a:pt x="330" y="646"/>
                  <a:pt x="300" y="681"/>
                  <a:pt x="271" y="716"/>
                </a:cubicBezTo>
                <a:lnTo>
                  <a:pt x="92" y="929"/>
                </a:lnTo>
                <a:cubicBezTo>
                  <a:pt x="92" y="930"/>
                  <a:pt x="162" y="930"/>
                  <a:pt x="303" y="930"/>
                </a:cubicBezTo>
                <a:cubicBezTo>
                  <a:pt x="320" y="930"/>
                  <a:pt x="344" y="930"/>
                  <a:pt x="376" y="930"/>
                </a:cubicBezTo>
                <a:cubicBezTo>
                  <a:pt x="408" y="930"/>
                  <a:pt x="431" y="930"/>
                  <a:pt x="446" y="931"/>
                </a:cubicBezTo>
                <a:cubicBezTo>
                  <a:pt x="561" y="931"/>
                  <a:pt x="650" y="922"/>
                  <a:pt x="716" y="904"/>
                </a:cubicBezTo>
                <a:cubicBezTo>
                  <a:pt x="781" y="886"/>
                  <a:pt x="833" y="847"/>
                  <a:pt x="872" y="786"/>
                </a:cubicBezTo>
                <a:cubicBezTo>
                  <a:pt x="879" y="776"/>
                  <a:pt x="886" y="759"/>
                  <a:pt x="895" y="737"/>
                </a:cubicBezTo>
                <a:lnTo>
                  <a:pt x="935" y="737"/>
                </a:lnTo>
                <a:lnTo>
                  <a:pt x="850" y="990"/>
                </a:lnTo>
                <a:lnTo>
                  <a:pt x="429" y="991"/>
                </a:lnTo>
                <a:cubicBezTo>
                  <a:pt x="149" y="991"/>
                  <a:pt x="8" y="991"/>
                  <a:pt x="6" y="989"/>
                </a:cubicBezTo>
                <a:cubicBezTo>
                  <a:pt x="2" y="988"/>
                  <a:pt x="0" y="985"/>
                  <a:pt x="0" y="981"/>
                </a:cubicBezTo>
                <a:cubicBezTo>
                  <a:pt x="0" y="977"/>
                  <a:pt x="20" y="952"/>
                  <a:pt x="61" y="903"/>
                </a:cubicBezTo>
                <a:cubicBezTo>
                  <a:pt x="106" y="851"/>
                  <a:pt x="148" y="801"/>
                  <a:pt x="187" y="754"/>
                </a:cubicBezTo>
                <a:lnTo>
                  <a:pt x="368" y="539"/>
                </a:lnTo>
                <a:cubicBezTo>
                  <a:pt x="368" y="538"/>
                  <a:pt x="307" y="454"/>
                  <a:pt x="184" y="285"/>
                </a:cubicBezTo>
                <a:lnTo>
                  <a:pt x="1" y="33"/>
                </a:lnTo>
                <a:lnTo>
                  <a:pt x="0" y="22"/>
                </a:lnTo>
                <a:cubicBezTo>
                  <a:pt x="0" y="11"/>
                  <a:pt x="2" y="5"/>
                  <a:pt x="5" y="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6429960" y="376020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7"/>
                  <a:pt x="0" y="164"/>
                  <a:pt x="0" y="163"/>
                </a:cubicBezTo>
                <a:cubicBezTo>
                  <a:pt x="0" y="161"/>
                  <a:pt x="1" y="157"/>
                  <a:pt x="2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40"/>
                  <a:pt x="9" y="138"/>
                  <a:pt x="12" y="138"/>
                </a:cubicBezTo>
                <a:cubicBezTo>
                  <a:pt x="15" y="138"/>
                  <a:pt x="27" y="138"/>
                  <a:pt x="49" y="138"/>
                </a:cubicBezTo>
                <a:lnTo>
                  <a:pt x="86" y="138"/>
                </a:lnTo>
                <a:lnTo>
                  <a:pt x="99" y="82"/>
                </a:lnTo>
                <a:cubicBezTo>
                  <a:pt x="101" y="77"/>
                  <a:pt x="102" y="70"/>
                  <a:pt x="104" y="61"/>
                </a:cubicBezTo>
                <a:cubicBezTo>
                  <a:pt x="106" y="53"/>
                  <a:pt x="108" y="47"/>
                  <a:pt x="109" y="43"/>
                </a:cubicBezTo>
                <a:cubicBezTo>
                  <a:pt x="110" y="39"/>
                  <a:pt x="112" y="35"/>
                  <a:pt x="113" y="29"/>
                </a:cubicBezTo>
                <a:cubicBezTo>
                  <a:pt x="115" y="24"/>
                  <a:pt x="116" y="20"/>
                  <a:pt x="119" y="17"/>
                </a:cubicBezTo>
                <a:cubicBezTo>
                  <a:pt x="121" y="15"/>
                  <a:pt x="123" y="11"/>
                  <a:pt x="126" y="8"/>
                </a:cubicBezTo>
                <a:cubicBezTo>
                  <a:pt x="128" y="5"/>
                  <a:pt x="131" y="3"/>
                  <a:pt x="136" y="2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2" y="3"/>
                  <a:pt x="166" y="8"/>
                </a:cubicBezTo>
                <a:cubicBezTo>
                  <a:pt x="169" y="14"/>
                  <a:pt x="171" y="18"/>
                  <a:pt x="171" y="22"/>
                </a:cubicBezTo>
                <a:cubicBezTo>
                  <a:pt x="171" y="25"/>
                  <a:pt x="168" y="36"/>
                  <a:pt x="164" y="55"/>
                </a:cubicBezTo>
                <a:cubicBezTo>
                  <a:pt x="160" y="74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8"/>
                  <a:pt x="178" y="138"/>
                </a:cubicBezTo>
                <a:lnTo>
                  <a:pt x="214" y="138"/>
                </a:lnTo>
                <a:cubicBezTo>
                  <a:pt x="217" y="141"/>
                  <a:pt x="219" y="144"/>
                  <a:pt x="219" y="145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1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8" y="421"/>
                  <a:pt x="133" y="413"/>
                  <a:pt x="149" y="397"/>
                </a:cubicBezTo>
                <a:cubicBezTo>
                  <a:pt x="164" y="382"/>
                  <a:pt x="177" y="362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3"/>
                  <a:pt x="194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2" y="383"/>
                  <a:pt x="185" y="394"/>
                  <a:pt x="175" y="406"/>
                </a:cubicBezTo>
                <a:cubicBezTo>
                  <a:pt x="165" y="418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6" y="437"/>
                </a:cubicBezTo>
                <a:cubicBezTo>
                  <a:pt x="44" y="430"/>
                  <a:pt x="34" y="418"/>
                  <a:pt x="28" y="400"/>
                </a:cubicBezTo>
                <a:cubicBezTo>
                  <a:pt x="27" y="397"/>
                  <a:pt x="27" y="390"/>
                  <a:pt x="27" y="381"/>
                </a:cubicBezTo>
                <a:lnTo>
                  <a:pt x="27" y="369"/>
                </a:lnTo>
                <a:lnTo>
                  <a:pt x="52" y="271"/>
                </a:lnTo>
                <a:cubicBezTo>
                  <a:pt x="69" y="205"/>
                  <a:pt x="77" y="172"/>
                  <a:pt x="77" y="171"/>
                </a:cubicBezTo>
                <a:cubicBezTo>
                  <a:pt x="77" y="170"/>
                  <a:pt x="66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6429960" y="403200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7"/>
                  <a:pt x="0" y="164"/>
                  <a:pt x="0" y="163"/>
                </a:cubicBezTo>
                <a:cubicBezTo>
                  <a:pt x="0" y="161"/>
                  <a:pt x="1" y="157"/>
                  <a:pt x="2" y="152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9"/>
                  <a:pt x="9" y="137"/>
                  <a:pt x="12" y="137"/>
                </a:cubicBezTo>
                <a:cubicBezTo>
                  <a:pt x="15" y="137"/>
                  <a:pt x="27" y="137"/>
                  <a:pt x="49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1" y="76"/>
                  <a:pt x="102" y="69"/>
                  <a:pt x="104" y="60"/>
                </a:cubicBezTo>
                <a:cubicBezTo>
                  <a:pt x="106" y="52"/>
                  <a:pt x="108" y="46"/>
                  <a:pt x="109" y="42"/>
                </a:cubicBezTo>
                <a:cubicBezTo>
                  <a:pt x="110" y="39"/>
                  <a:pt x="112" y="34"/>
                  <a:pt x="113" y="28"/>
                </a:cubicBezTo>
                <a:cubicBezTo>
                  <a:pt x="115" y="23"/>
                  <a:pt x="116" y="19"/>
                  <a:pt x="119" y="16"/>
                </a:cubicBezTo>
                <a:cubicBezTo>
                  <a:pt x="121" y="14"/>
                  <a:pt x="123" y="11"/>
                  <a:pt x="126" y="8"/>
                </a:cubicBezTo>
                <a:cubicBezTo>
                  <a:pt x="128" y="5"/>
                  <a:pt x="131" y="3"/>
                  <a:pt x="136" y="2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2" y="3"/>
                  <a:pt x="166" y="8"/>
                </a:cubicBezTo>
                <a:cubicBezTo>
                  <a:pt x="169" y="13"/>
                  <a:pt x="171" y="17"/>
                  <a:pt x="171" y="21"/>
                </a:cubicBezTo>
                <a:cubicBezTo>
                  <a:pt x="171" y="25"/>
                  <a:pt x="168" y="35"/>
                  <a:pt x="164" y="54"/>
                </a:cubicBezTo>
                <a:cubicBezTo>
                  <a:pt x="160" y="73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4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1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2"/>
                  <a:pt x="89" y="421"/>
                  <a:pt x="101" y="421"/>
                </a:cubicBezTo>
                <a:cubicBezTo>
                  <a:pt x="118" y="421"/>
                  <a:pt x="133" y="413"/>
                  <a:pt x="149" y="398"/>
                </a:cubicBezTo>
                <a:cubicBezTo>
                  <a:pt x="164" y="382"/>
                  <a:pt x="177" y="362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3"/>
                  <a:pt x="194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2" y="383"/>
                  <a:pt x="185" y="394"/>
                  <a:pt x="175" y="406"/>
                </a:cubicBezTo>
                <a:cubicBezTo>
                  <a:pt x="165" y="418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6" y="437"/>
                </a:cubicBezTo>
                <a:cubicBezTo>
                  <a:pt x="44" y="430"/>
                  <a:pt x="34" y="418"/>
                  <a:pt x="28" y="400"/>
                </a:cubicBezTo>
                <a:cubicBezTo>
                  <a:pt x="27" y="397"/>
                  <a:pt x="27" y="390"/>
                  <a:pt x="27" y="381"/>
                </a:cubicBezTo>
                <a:lnTo>
                  <a:pt x="27" y="369"/>
                </a:lnTo>
                <a:lnTo>
                  <a:pt x="52" y="271"/>
                </a:lnTo>
                <a:cubicBezTo>
                  <a:pt x="69" y="205"/>
                  <a:pt x="77" y="172"/>
                  <a:pt x="77" y="171"/>
                </a:cubicBezTo>
                <a:cubicBezTo>
                  <a:pt x="77" y="170"/>
                  <a:pt x="66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6529680" y="4017240"/>
            <a:ext cx="41760" cy="92520"/>
          </a:xfrm>
          <a:custGeom>
            <a:avLst/>
            <a:gdLst/>
            <a:ahLst/>
            <a:rect l="0" t="0" r="r" b="b"/>
            <a:pathLst>
              <a:path w="116" h="257">
                <a:moveTo>
                  <a:pt x="25" y="257"/>
                </a:moveTo>
                <a:cubicBezTo>
                  <a:pt x="23" y="257"/>
                  <a:pt x="18" y="256"/>
                  <a:pt x="11" y="254"/>
                </a:cubicBezTo>
                <a:cubicBezTo>
                  <a:pt x="4" y="252"/>
                  <a:pt x="1" y="250"/>
                  <a:pt x="0" y="248"/>
                </a:cubicBezTo>
                <a:cubicBezTo>
                  <a:pt x="0" y="246"/>
                  <a:pt x="10" y="207"/>
                  <a:pt x="28" y="132"/>
                </a:cubicBezTo>
                <a:cubicBezTo>
                  <a:pt x="47" y="58"/>
                  <a:pt x="57" y="19"/>
                  <a:pt x="59" y="16"/>
                </a:cubicBezTo>
                <a:cubicBezTo>
                  <a:pt x="64" y="5"/>
                  <a:pt x="72" y="0"/>
                  <a:pt x="85" y="0"/>
                </a:cubicBezTo>
                <a:cubicBezTo>
                  <a:pt x="91" y="0"/>
                  <a:pt x="98" y="2"/>
                  <a:pt x="105" y="7"/>
                </a:cubicBezTo>
                <a:cubicBezTo>
                  <a:pt x="113" y="12"/>
                  <a:pt x="116" y="20"/>
                  <a:pt x="116" y="29"/>
                </a:cubicBezTo>
                <a:cubicBezTo>
                  <a:pt x="116" y="31"/>
                  <a:pt x="116" y="33"/>
                  <a:pt x="115" y="37"/>
                </a:cubicBezTo>
                <a:cubicBezTo>
                  <a:pt x="115" y="39"/>
                  <a:pt x="101" y="76"/>
                  <a:pt x="72" y="147"/>
                </a:cubicBezTo>
                <a:cubicBezTo>
                  <a:pt x="43" y="219"/>
                  <a:pt x="28" y="255"/>
                  <a:pt x="27" y="256"/>
                </a:cubicBezTo>
                <a:cubicBezTo>
                  <a:pt x="26" y="257"/>
                  <a:pt x="25" y="257"/>
                  <a:pt x="25" y="2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6600240" y="4097520"/>
            <a:ext cx="168120" cy="59040"/>
          </a:xfrm>
          <a:custGeom>
            <a:avLst/>
            <a:gdLst/>
            <a:ahLst/>
            <a:rect l="0" t="0" r="r" b="b"/>
            <a:pathLst>
              <a:path w="467" h="164">
                <a:moveTo>
                  <a:pt x="0" y="14"/>
                </a:moveTo>
                <a:cubicBezTo>
                  <a:pt x="0" y="8"/>
                  <a:pt x="3" y="3"/>
                  <a:pt x="10" y="0"/>
                </a:cubicBezTo>
                <a:lnTo>
                  <a:pt x="457" y="0"/>
                </a:lnTo>
                <a:cubicBezTo>
                  <a:pt x="464" y="3"/>
                  <a:pt x="467" y="8"/>
                  <a:pt x="467" y="14"/>
                </a:cubicBezTo>
                <a:cubicBezTo>
                  <a:pt x="467" y="19"/>
                  <a:pt x="464" y="23"/>
                  <a:pt x="457" y="27"/>
                </a:cubicBezTo>
                <a:lnTo>
                  <a:pt x="235" y="28"/>
                </a:lnTo>
                <a:lnTo>
                  <a:pt x="11" y="28"/>
                </a:lnTo>
                <a:cubicBezTo>
                  <a:pt x="4" y="25"/>
                  <a:pt x="0" y="21"/>
                  <a:pt x="0" y="14"/>
                </a:cubicBezTo>
                <a:moveTo>
                  <a:pt x="0" y="150"/>
                </a:moveTo>
                <a:cubicBezTo>
                  <a:pt x="0" y="143"/>
                  <a:pt x="4" y="139"/>
                  <a:pt x="11" y="136"/>
                </a:cubicBezTo>
                <a:lnTo>
                  <a:pt x="457" y="136"/>
                </a:lnTo>
                <a:cubicBezTo>
                  <a:pt x="464" y="141"/>
                  <a:pt x="467" y="146"/>
                  <a:pt x="467" y="150"/>
                </a:cubicBezTo>
                <a:cubicBezTo>
                  <a:pt x="467" y="156"/>
                  <a:pt x="464" y="161"/>
                  <a:pt x="457" y="164"/>
                </a:cubicBezTo>
                <a:lnTo>
                  <a:pt x="10" y="164"/>
                </a:lnTo>
                <a:cubicBezTo>
                  <a:pt x="3" y="161"/>
                  <a:pt x="0" y="156"/>
                  <a:pt x="0" y="15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6803280" y="4021920"/>
            <a:ext cx="86760" cy="168480"/>
          </a:xfrm>
          <a:custGeom>
            <a:avLst/>
            <a:gdLst/>
            <a:ahLst/>
            <a:rect l="0" t="0" r="r" b="b"/>
            <a:pathLst>
              <a:path w="241" h="468">
                <a:moveTo>
                  <a:pt x="91" y="62"/>
                </a:moveTo>
                <a:lnTo>
                  <a:pt x="82" y="65"/>
                </a:lnTo>
                <a:cubicBezTo>
                  <a:pt x="75" y="68"/>
                  <a:pt x="66" y="70"/>
                  <a:pt x="54" y="72"/>
                </a:cubicBezTo>
                <a:cubicBezTo>
                  <a:pt x="41" y="75"/>
                  <a:pt x="28" y="76"/>
                  <a:pt x="13" y="77"/>
                </a:cubicBezTo>
                <a:lnTo>
                  <a:pt x="0" y="77"/>
                </a:lnTo>
                <a:lnTo>
                  <a:pt x="0" y="45"/>
                </a:lnTo>
                <a:lnTo>
                  <a:pt x="13" y="45"/>
                </a:lnTo>
                <a:cubicBezTo>
                  <a:pt x="35" y="44"/>
                  <a:pt x="55" y="41"/>
                  <a:pt x="74" y="35"/>
                </a:cubicBezTo>
                <a:cubicBezTo>
                  <a:pt x="92" y="28"/>
                  <a:pt x="106" y="23"/>
                  <a:pt x="113" y="18"/>
                </a:cubicBezTo>
                <a:cubicBezTo>
                  <a:pt x="120" y="13"/>
                  <a:pt x="127" y="7"/>
                  <a:pt x="133" y="2"/>
                </a:cubicBezTo>
                <a:cubicBezTo>
                  <a:pt x="134" y="1"/>
                  <a:pt x="136" y="0"/>
                  <a:pt x="141" y="0"/>
                </a:cubicBezTo>
                <a:cubicBezTo>
                  <a:pt x="145" y="0"/>
                  <a:pt x="149" y="2"/>
                  <a:pt x="153" y="4"/>
                </a:cubicBezTo>
                <a:lnTo>
                  <a:pt x="153" y="214"/>
                </a:lnTo>
                <a:lnTo>
                  <a:pt x="154" y="425"/>
                </a:lnTo>
                <a:cubicBezTo>
                  <a:pt x="157" y="428"/>
                  <a:pt x="160" y="430"/>
                  <a:pt x="162" y="431"/>
                </a:cubicBezTo>
                <a:cubicBezTo>
                  <a:pt x="164" y="432"/>
                  <a:pt x="170" y="433"/>
                  <a:pt x="179" y="434"/>
                </a:cubicBezTo>
                <a:cubicBezTo>
                  <a:pt x="189" y="435"/>
                  <a:pt x="203" y="435"/>
                  <a:pt x="223" y="435"/>
                </a:cubicBezTo>
                <a:lnTo>
                  <a:pt x="241" y="435"/>
                </a:lnTo>
                <a:lnTo>
                  <a:pt x="241" y="468"/>
                </a:lnTo>
                <a:lnTo>
                  <a:pt x="234" y="468"/>
                </a:lnTo>
                <a:cubicBezTo>
                  <a:pt x="224" y="466"/>
                  <a:pt x="187" y="465"/>
                  <a:pt x="121" y="465"/>
                </a:cubicBezTo>
                <a:cubicBezTo>
                  <a:pt x="58" y="465"/>
                  <a:pt x="21" y="466"/>
                  <a:pt x="12" y="468"/>
                </a:cubicBezTo>
                <a:lnTo>
                  <a:pt x="3" y="468"/>
                </a:lnTo>
                <a:lnTo>
                  <a:pt x="3" y="435"/>
                </a:lnTo>
                <a:lnTo>
                  <a:pt x="21" y="435"/>
                </a:lnTo>
                <a:cubicBezTo>
                  <a:pt x="32" y="435"/>
                  <a:pt x="40" y="435"/>
                  <a:pt x="48" y="435"/>
                </a:cubicBezTo>
                <a:cubicBezTo>
                  <a:pt x="55" y="435"/>
                  <a:pt x="61" y="435"/>
                  <a:pt x="65" y="435"/>
                </a:cubicBezTo>
                <a:cubicBezTo>
                  <a:pt x="70" y="434"/>
                  <a:pt x="73" y="433"/>
                  <a:pt x="77" y="433"/>
                </a:cubicBezTo>
                <a:cubicBezTo>
                  <a:pt x="80" y="432"/>
                  <a:pt x="82" y="431"/>
                  <a:pt x="82" y="431"/>
                </a:cubicBezTo>
                <a:cubicBezTo>
                  <a:pt x="83" y="431"/>
                  <a:pt x="84" y="430"/>
                  <a:pt x="86" y="428"/>
                </a:cubicBezTo>
                <a:cubicBezTo>
                  <a:pt x="89" y="425"/>
                  <a:pt x="90" y="424"/>
                  <a:pt x="91" y="425"/>
                </a:cubicBezTo>
                <a:lnTo>
                  <a:pt x="91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6989040" y="3930480"/>
            <a:ext cx="168120" cy="231120"/>
          </a:xfrm>
          <a:custGeom>
            <a:avLst/>
            <a:gdLst/>
            <a:ahLst/>
            <a:rect l="0" t="0" r="r" b="b"/>
            <a:pathLst>
              <a:path w="467" h="642">
                <a:moveTo>
                  <a:pt x="298" y="396"/>
                </a:moveTo>
                <a:cubicBezTo>
                  <a:pt x="288" y="405"/>
                  <a:pt x="274" y="414"/>
                  <a:pt x="255" y="424"/>
                </a:cubicBezTo>
                <a:cubicBezTo>
                  <a:pt x="236" y="434"/>
                  <a:pt x="215" y="439"/>
                  <a:pt x="194" y="439"/>
                </a:cubicBezTo>
                <a:cubicBezTo>
                  <a:pt x="153" y="439"/>
                  <a:pt x="119" y="424"/>
                  <a:pt x="94" y="394"/>
                </a:cubicBezTo>
                <a:cubicBezTo>
                  <a:pt x="69" y="365"/>
                  <a:pt x="56" y="327"/>
                  <a:pt x="56" y="279"/>
                </a:cubicBezTo>
                <a:cubicBezTo>
                  <a:pt x="56" y="210"/>
                  <a:pt x="81" y="146"/>
                  <a:pt x="132" y="88"/>
                </a:cubicBezTo>
                <a:cubicBezTo>
                  <a:pt x="183" y="30"/>
                  <a:pt x="239" y="1"/>
                  <a:pt x="301" y="0"/>
                </a:cubicBezTo>
                <a:cubicBezTo>
                  <a:pt x="332" y="0"/>
                  <a:pt x="362" y="16"/>
                  <a:pt x="388" y="48"/>
                </a:cubicBezTo>
                <a:lnTo>
                  <a:pt x="391" y="44"/>
                </a:lnTo>
                <a:cubicBezTo>
                  <a:pt x="393" y="42"/>
                  <a:pt x="394" y="40"/>
                  <a:pt x="396" y="38"/>
                </a:cubicBezTo>
                <a:cubicBezTo>
                  <a:pt x="398" y="36"/>
                  <a:pt x="401" y="33"/>
                  <a:pt x="405" y="30"/>
                </a:cubicBezTo>
                <a:cubicBezTo>
                  <a:pt x="409" y="27"/>
                  <a:pt x="413" y="24"/>
                  <a:pt x="418" y="23"/>
                </a:cubicBezTo>
                <a:cubicBezTo>
                  <a:pt x="423" y="22"/>
                  <a:pt x="428" y="21"/>
                  <a:pt x="434" y="20"/>
                </a:cubicBezTo>
                <a:cubicBezTo>
                  <a:pt x="443" y="20"/>
                  <a:pt x="451" y="23"/>
                  <a:pt x="457" y="29"/>
                </a:cubicBezTo>
                <a:cubicBezTo>
                  <a:pt x="463" y="35"/>
                  <a:pt x="466" y="41"/>
                  <a:pt x="467" y="48"/>
                </a:cubicBezTo>
                <a:cubicBezTo>
                  <a:pt x="467" y="58"/>
                  <a:pt x="448" y="138"/>
                  <a:pt x="410" y="288"/>
                </a:cubicBezTo>
                <a:cubicBezTo>
                  <a:pt x="373" y="438"/>
                  <a:pt x="353" y="515"/>
                  <a:pt x="351" y="518"/>
                </a:cubicBezTo>
                <a:cubicBezTo>
                  <a:pt x="338" y="554"/>
                  <a:pt x="312" y="583"/>
                  <a:pt x="273" y="606"/>
                </a:cubicBezTo>
                <a:cubicBezTo>
                  <a:pt x="235" y="629"/>
                  <a:pt x="190" y="641"/>
                  <a:pt x="140" y="642"/>
                </a:cubicBezTo>
                <a:cubicBezTo>
                  <a:pt x="47" y="642"/>
                  <a:pt x="0" y="619"/>
                  <a:pt x="0" y="575"/>
                </a:cubicBezTo>
                <a:cubicBezTo>
                  <a:pt x="0" y="557"/>
                  <a:pt x="6" y="542"/>
                  <a:pt x="18" y="529"/>
                </a:cubicBezTo>
                <a:cubicBezTo>
                  <a:pt x="30" y="516"/>
                  <a:pt x="45" y="509"/>
                  <a:pt x="64" y="509"/>
                </a:cubicBezTo>
                <a:cubicBezTo>
                  <a:pt x="73" y="509"/>
                  <a:pt x="83" y="512"/>
                  <a:pt x="91" y="518"/>
                </a:cubicBezTo>
                <a:cubicBezTo>
                  <a:pt x="100" y="524"/>
                  <a:pt x="104" y="534"/>
                  <a:pt x="105" y="549"/>
                </a:cubicBezTo>
                <a:cubicBezTo>
                  <a:pt x="105" y="555"/>
                  <a:pt x="104" y="562"/>
                  <a:pt x="103" y="568"/>
                </a:cubicBezTo>
                <a:cubicBezTo>
                  <a:pt x="102" y="574"/>
                  <a:pt x="100" y="578"/>
                  <a:pt x="96" y="581"/>
                </a:cubicBezTo>
                <a:cubicBezTo>
                  <a:pt x="93" y="585"/>
                  <a:pt x="90" y="588"/>
                  <a:pt x="88" y="591"/>
                </a:cubicBezTo>
                <a:cubicBezTo>
                  <a:pt x="86" y="595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4" y="585"/>
                  <a:pt x="229" y="574"/>
                  <a:pt x="242" y="560"/>
                </a:cubicBezTo>
                <a:cubicBezTo>
                  <a:pt x="255" y="545"/>
                  <a:pt x="264" y="530"/>
                  <a:pt x="270" y="513"/>
                </a:cubicBezTo>
                <a:cubicBezTo>
                  <a:pt x="273" y="501"/>
                  <a:pt x="279" y="480"/>
                  <a:pt x="285" y="452"/>
                </a:cubicBezTo>
                <a:cubicBezTo>
                  <a:pt x="294" y="420"/>
                  <a:pt x="298" y="402"/>
                  <a:pt x="298" y="396"/>
                </a:cubicBezTo>
                <a:moveTo>
                  <a:pt x="372" y="113"/>
                </a:moveTo>
                <a:lnTo>
                  <a:pt x="368" y="102"/>
                </a:lnTo>
                <a:cubicBezTo>
                  <a:pt x="366" y="95"/>
                  <a:pt x="364" y="90"/>
                  <a:pt x="363" y="87"/>
                </a:cubicBezTo>
                <a:cubicBezTo>
                  <a:pt x="361" y="85"/>
                  <a:pt x="359" y="80"/>
                  <a:pt x="357" y="73"/>
                </a:cubicBezTo>
                <a:cubicBezTo>
                  <a:pt x="354" y="67"/>
                  <a:pt x="351" y="62"/>
                  <a:pt x="346" y="60"/>
                </a:cubicBezTo>
                <a:cubicBezTo>
                  <a:pt x="342" y="57"/>
                  <a:pt x="338" y="53"/>
                  <a:pt x="333" y="49"/>
                </a:cubicBezTo>
                <a:cubicBezTo>
                  <a:pt x="328" y="44"/>
                  <a:pt x="322" y="41"/>
                  <a:pt x="315" y="40"/>
                </a:cubicBezTo>
                <a:cubicBezTo>
                  <a:pt x="308" y="39"/>
                  <a:pt x="301" y="38"/>
                  <a:pt x="293" y="37"/>
                </a:cubicBezTo>
                <a:cubicBezTo>
                  <a:pt x="264" y="37"/>
                  <a:pt x="236" y="54"/>
                  <a:pt x="209" y="89"/>
                </a:cubicBezTo>
                <a:cubicBezTo>
                  <a:pt x="189" y="115"/>
                  <a:pt x="173" y="154"/>
                  <a:pt x="160" y="207"/>
                </a:cubicBezTo>
                <a:cubicBezTo>
                  <a:pt x="146" y="260"/>
                  <a:pt x="140" y="299"/>
                  <a:pt x="140" y="323"/>
                </a:cubicBezTo>
                <a:cubicBezTo>
                  <a:pt x="140" y="375"/>
                  <a:pt x="160" y="401"/>
                  <a:pt x="201" y="401"/>
                </a:cubicBezTo>
                <a:cubicBezTo>
                  <a:pt x="238" y="401"/>
                  <a:pt x="274" y="378"/>
                  <a:pt x="310" y="332"/>
                </a:cubicBezTo>
                <a:lnTo>
                  <a:pt x="318" y="322"/>
                </a:lnTo>
                <a:lnTo>
                  <a:pt x="372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7179840" y="3794040"/>
            <a:ext cx="101160" cy="168480"/>
          </a:xfrm>
          <a:custGeom>
            <a:avLst/>
            <a:gdLst/>
            <a:ahLst/>
            <a:rect l="0" t="0" r="r" b="b"/>
            <a:pathLst>
              <a:path w="281" h="468">
                <a:moveTo>
                  <a:pt x="43" y="166"/>
                </a:moveTo>
                <a:cubicBezTo>
                  <a:pt x="30" y="166"/>
                  <a:pt x="20" y="162"/>
                  <a:pt x="12" y="154"/>
                </a:cubicBezTo>
                <a:cubicBezTo>
                  <a:pt x="4" y="145"/>
                  <a:pt x="0" y="135"/>
                  <a:pt x="0" y="123"/>
                </a:cubicBezTo>
                <a:cubicBezTo>
                  <a:pt x="0" y="90"/>
                  <a:pt x="14" y="61"/>
                  <a:pt x="38" y="37"/>
                </a:cubicBezTo>
                <a:cubicBezTo>
                  <a:pt x="63" y="13"/>
                  <a:pt x="94" y="0"/>
                  <a:pt x="131" y="0"/>
                </a:cubicBezTo>
                <a:cubicBezTo>
                  <a:pt x="173" y="0"/>
                  <a:pt x="209" y="14"/>
                  <a:pt x="237" y="40"/>
                </a:cubicBezTo>
                <a:cubicBezTo>
                  <a:pt x="266" y="66"/>
                  <a:pt x="280" y="100"/>
                  <a:pt x="281" y="141"/>
                </a:cubicBezTo>
                <a:cubicBezTo>
                  <a:pt x="281" y="161"/>
                  <a:pt x="276" y="180"/>
                  <a:pt x="267" y="199"/>
                </a:cubicBezTo>
                <a:cubicBezTo>
                  <a:pt x="257" y="217"/>
                  <a:pt x="246" y="233"/>
                  <a:pt x="233" y="246"/>
                </a:cubicBezTo>
                <a:cubicBezTo>
                  <a:pt x="220" y="260"/>
                  <a:pt x="201" y="277"/>
                  <a:pt x="177" y="298"/>
                </a:cubicBezTo>
                <a:cubicBezTo>
                  <a:pt x="160" y="312"/>
                  <a:pt x="137" y="334"/>
                  <a:pt x="107" y="362"/>
                </a:cubicBezTo>
                <a:lnTo>
                  <a:pt x="66" y="402"/>
                </a:lnTo>
                <a:lnTo>
                  <a:pt x="119" y="402"/>
                </a:lnTo>
                <a:cubicBezTo>
                  <a:pt x="192" y="402"/>
                  <a:pt x="231" y="401"/>
                  <a:pt x="236" y="399"/>
                </a:cubicBezTo>
                <a:cubicBezTo>
                  <a:pt x="239" y="398"/>
                  <a:pt x="245" y="377"/>
                  <a:pt x="253" y="337"/>
                </a:cubicBezTo>
                <a:lnTo>
                  <a:pt x="253" y="334"/>
                </a:lnTo>
                <a:lnTo>
                  <a:pt x="281" y="334"/>
                </a:lnTo>
                <a:lnTo>
                  <a:pt x="281" y="337"/>
                </a:lnTo>
                <a:cubicBezTo>
                  <a:pt x="280" y="338"/>
                  <a:pt x="277" y="359"/>
                  <a:pt x="272" y="400"/>
                </a:cubicBezTo>
                <a:cubicBezTo>
                  <a:pt x="266" y="442"/>
                  <a:pt x="262" y="464"/>
                  <a:pt x="261" y="466"/>
                </a:cubicBezTo>
                <a:lnTo>
                  <a:pt x="261" y="468"/>
                </a:lnTo>
                <a:lnTo>
                  <a:pt x="0" y="468"/>
                </a:lnTo>
                <a:lnTo>
                  <a:pt x="0" y="454"/>
                </a:lnTo>
                <a:lnTo>
                  <a:pt x="0" y="446"/>
                </a:lnTo>
                <a:cubicBezTo>
                  <a:pt x="0" y="443"/>
                  <a:pt x="2" y="439"/>
                  <a:pt x="4" y="436"/>
                </a:cubicBezTo>
                <a:cubicBezTo>
                  <a:pt x="8" y="432"/>
                  <a:pt x="15" y="424"/>
                  <a:pt x="26" y="410"/>
                </a:cubicBezTo>
                <a:cubicBezTo>
                  <a:pt x="40" y="395"/>
                  <a:pt x="52" y="382"/>
                  <a:pt x="61" y="371"/>
                </a:cubicBezTo>
                <a:cubicBezTo>
                  <a:pt x="66" y="366"/>
                  <a:pt x="74" y="358"/>
                  <a:pt x="85" y="345"/>
                </a:cubicBezTo>
                <a:cubicBezTo>
                  <a:pt x="97" y="332"/>
                  <a:pt x="105" y="324"/>
                  <a:pt x="109" y="319"/>
                </a:cubicBezTo>
                <a:cubicBezTo>
                  <a:pt x="113" y="314"/>
                  <a:pt x="120" y="307"/>
                  <a:pt x="129" y="296"/>
                </a:cubicBezTo>
                <a:cubicBezTo>
                  <a:pt x="139" y="285"/>
                  <a:pt x="145" y="277"/>
                  <a:pt x="149" y="272"/>
                </a:cubicBezTo>
                <a:cubicBezTo>
                  <a:pt x="153" y="267"/>
                  <a:pt x="158" y="260"/>
                  <a:pt x="165" y="251"/>
                </a:cubicBezTo>
                <a:cubicBezTo>
                  <a:pt x="172" y="242"/>
                  <a:pt x="177" y="235"/>
                  <a:pt x="180" y="229"/>
                </a:cubicBezTo>
                <a:cubicBezTo>
                  <a:pt x="183" y="223"/>
                  <a:pt x="186" y="216"/>
                  <a:pt x="190" y="208"/>
                </a:cubicBezTo>
                <a:cubicBezTo>
                  <a:pt x="195" y="201"/>
                  <a:pt x="198" y="193"/>
                  <a:pt x="199" y="186"/>
                </a:cubicBezTo>
                <a:cubicBezTo>
                  <a:pt x="201" y="179"/>
                  <a:pt x="203" y="172"/>
                  <a:pt x="204" y="165"/>
                </a:cubicBezTo>
                <a:cubicBezTo>
                  <a:pt x="206" y="158"/>
                  <a:pt x="206" y="151"/>
                  <a:pt x="206" y="142"/>
                </a:cubicBezTo>
                <a:cubicBezTo>
                  <a:pt x="206" y="113"/>
                  <a:pt x="198" y="87"/>
                  <a:pt x="183" y="66"/>
                </a:cubicBezTo>
                <a:cubicBezTo>
                  <a:pt x="167" y="44"/>
                  <a:pt x="144" y="33"/>
                  <a:pt x="115" y="33"/>
                </a:cubicBezTo>
                <a:cubicBezTo>
                  <a:pt x="99" y="33"/>
                  <a:pt x="86" y="37"/>
                  <a:pt x="74" y="45"/>
                </a:cubicBezTo>
                <a:cubicBezTo>
                  <a:pt x="62" y="53"/>
                  <a:pt x="54" y="61"/>
                  <a:pt x="50" y="68"/>
                </a:cubicBezTo>
                <a:cubicBezTo>
                  <a:pt x="45" y="76"/>
                  <a:pt x="43" y="80"/>
                  <a:pt x="43" y="82"/>
                </a:cubicBezTo>
                <a:cubicBezTo>
                  <a:pt x="43" y="82"/>
                  <a:pt x="44" y="82"/>
                  <a:pt x="46" y="82"/>
                </a:cubicBezTo>
                <a:cubicBezTo>
                  <a:pt x="54" y="82"/>
                  <a:pt x="63" y="86"/>
                  <a:pt x="72" y="92"/>
                </a:cubicBezTo>
                <a:cubicBezTo>
                  <a:pt x="81" y="99"/>
                  <a:pt x="85" y="109"/>
                  <a:pt x="85" y="124"/>
                </a:cubicBezTo>
                <a:cubicBezTo>
                  <a:pt x="85" y="136"/>
                  <a:pt x="82" y="146"/>
                  <a:pt x="74" y="154"/>
                </a:cubicBezTo>
                <a:cubicBezTo>
                  <a:pt x="67" y="162"/>
                  <a:pt x="56" y="166"/>
                  <a:pt x="43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172280" y="404100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4" y="170"/>
                </a:moveTo>
                <a:cubicBezTo>
                  <a:pt x="1" y="167"/>
                  <a:pt x="0" y="165"/>
                  <a:pt x="0" y="163"/>
                </a:cubicBezTo>
                <a:cubicBezTo>
                  <a:pt x="0" y="161"/>
                  <a:pt x="0" y="158"/>
                  <a:pt x="2" y="152"/>
                </a:cubicBezTo>
                <a:cubicBezTo>
                  <a:pt x="3" y="146"/>
                  <a:pt x="4" y="143"/>
                  <a:pt x="5" y="142"/>
                </a:cubicBezTo>
                <a:cubicBezTo>
                  <a:pt x="6" y="140"/>
                  <a:pt x="8" y="139"/>
                  <a:pt x="11" y="139"/>
                </a:cubicBezTo>
                <a:cubicBezTo>
                  <a:pt x="15" y="139"/>
                  <a:pt x="27" y="138"/>
                  <a:pt x="47" y="138"/>
                </a:cubicBezTo>
                <a:lnTo>
                  <a:pt x="84" y="138"/>
                </a:lnTo>
                <a:lnTo>
                  <a:pt x="98" y="81"/>
                </a:lnTo>
                <a:cubicBezTo>
                  <a:pt x="99" y="76"/>
                  <a:pt x="101" y="69"/>
                  <a:pt x="103" y="61"/>
                </a:cubicBezTo>
                <a:cubicBezTo>
                  <a:pt x="104" y="52"/>
                  <a:pt x="106" y="46"/>
                  <a:pt x="107" y="42"/>
                </a:cubicBezTo>
                <a:cubicBezTo>
                  <a:pt x="109" y="39"/>
                  <a:pt x="110" y="34"/>
                  <a:pt x="112" y="28"/>
                </a:cubicBezTo>
                <a:cubicBezTo>
                  <a:pt x="113" y="23"/>
                  <a:pt x="115" y="19"/>
                  <a:pt x="117" y="17"/>
                </a:cubicBezTo>
                <a:cubicBezTo>
                  <a:pt x="120" y="14"/>
                  <a:pt x="122" y="11"/>
                  <a:pt x="124" y="8"/>
                </a:cubicBezTo>
                <a:cubicBezTo>
                  <a:pt x="127" y="5"/>
                  <a:pt x="130" y="3"/>
                  <a:pt x="134" y="2"/>
                </a:cubicBezTo>
                <a:cubicBezTo>
                  <a:pt x="138" y="1"/>
                  <a:pt x="142" y="0"/>
                  <a:pt x="147" y="0"/>
                </a:cubicBezTo>
                <a:cubicBezTo>
                  <a:pt x="156" y="1"/>
                  <a:pt x="162" y="3"/>
                  <a:pt x="165" y="8"/>
                </a:cubicBezTo>
                <a:cubicBezTo>
                  <a:pt x="168" y="13"/>
                  <a:pt x="170" y="17"/>
                  <a:pt x="170" y="21"/>
                </a:cubicBezTo>
                <a:cubicBezTo>
                  <a:pt x="170" y="25"/>
                  <a:pt x="168" y="36"/>
                  <a:pt x="164" y="54"/>
                </a:cubicBezTo>
                <a:cubicBezTo>
                  <a:pt x="160" y="73"/>
                  <a:pt x="155" y="91"/>
                  <a:pt x="149" y="110"/>
                </a:cubicBezTo>
                <a:lnTo>
                  <a:pt x="142" y="137"/>
                </a:lnTo>
                <a:cubicBezTo>
                  <a:pt x="142" y="137"/>
                  <a:pt x="154" y="138"/>
                  <a:pt x="178" y="138"/>
                </a:cubicBezTo>
                <a:lnTo>
                  <a:pt x="213" y="138"/>
                </a:lnTo>
                <a:cubicBezTo>
                  <a:pt x="217" y="141"/>
                  <a:pt x="218" y="144"/>
                  <a:pt x="218" y="146"/>
                </a:cubicBezTo>
                <a:cubicBezTo>
                  <a:pt x="218" y="156"/>
                  <a:pt x="215" y="164"/>
                  <a:pt x="209" y="170"/>
                </a:cubicBezTo>
                <a:lnTo>
                  <a:pt x="133" y="170"/>
                </a:lnTo>
                <a:lnTo>
                  <a:pt x="108" y="272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2"/>
                  <a:pt x="87" y="421"/>
                  <a:pt x="100" y="421"/>
                </a:cubicBezTo>
                <a:cubicBezTo>
                  <a:pt x="116" y="421"/>
                  <a:pt x="132" y="414"/>
                  <a:pt x="147" y="398"/>
                </a:cubicBezTo>
                <a:cubicBezTo>
                  <a:pt x="164" y="382"/>
                  <a:pt x="176" y="362"/>
                  <a:pt x="185" y="339"/>
                </a:cubicBezTo>
                <a:cubicBezTo>
                  <a:pt x="186" y="336"/>
                  <a:pt x="188" y="334"/>
                  <a:pt x="189" y="334"/>
                </a:cubicBezTo>
                <a:cubicBezTo>
                  <a:pt x="190" y="333"/>
                  <a:pt x="194" y="333"/>
                  <a:pt x="199" y="333"/>
                </a:cubicBezTo>
                <a:lnTo>
                  <a:pt x="202" y="333"/>
                </a:lnTo>
                <a:cubicBezTo>
                  <a:pt x="209" y="333"/>
                  <a:pt x="213" y="334"/>
                  <a:pt x="213" y="338"/>
                </a:cubicBezTo>
                <a:cubicBezTo>
                  <a:pt x="213" y="340"/>
                  <a:pt x="212" y="342"/>
                  <a:pt x="211" y="347"/>
                </a:cubicBezTo>
                <a:cubicBezTo>
                  <a:pt x="208" y="354"/>
                  <a:pt x="204" y="363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4" y="418"/>
                  <a:pt x="153" y="428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7" y="444"/>
                  <a:pt x="55" y="437"/>
                </a:cubicBezTo>
                <a:cubicBezTo>
                  <a:pt x="42" y="430"/>
                  <a:pt x="33" y="418"/>
                  <a:pt x="28" y="400"/>
                </a:cubicBezTo>
                <a:cubicBezTo>
                  <a:pt x="27" y="397"/>
                  <a:pt x="26" y="390"/>
                  <a:pt x="26" y="382"/>
                </a:cubicBezTo>
                <a:lnTo>
                  <a:pt x="26" y="369"/>
                </a:lnTo>
                <a:lnTo>
                  <a:pt x="51" y="271"/>
                </a:lnTo>
                <a:cubicBezTo>
                  <a:pt x="67" y="205"/>
                  <a:pt x="75" y="172"/>
                  <a:pt x="76" y="172"/>
                </a:cubicBezTo>
                <a:cubicBezTo>
                  <a:pt x="76" y="171"/>
                  <a:pt x="64" y="170"/>
                  <a:pt x="40" y="170"/>
                </a:cubicBezTo>
                <a:lnTo>
                  <a:pt x="4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272000" y="4026240"/>
            <a:ext cx="41760" cy="92520"/>
          </a:xfrm>
          <a:custGeom>
            <a:avLst/>
            <a:gdLst/>
            <a:ahLst/>
            <a:rect l="0" t="0" r="r" b="b"/>
            <a:pathLst>
              <a:path w="116" h="257">
                <a:moveTo>
                  <a:pt x="24" y="257"/>
                </a:moveTo>
                <a:cubicBezTo>
                  <a:pt x="22" y="257"/>
                  <a:pt x="18" y="256"/>
                  <a:pt x="11" y="254"/>
                </a:cubicBezTo>
                <a:cubicBezTo>
                  <a:pt x="4" y="252"/>
                  <a:pt x="0" y="250"/>
                  <a:pt x="0" y="248"/>
                </a:cubicBezTo>
                <a:cubicBezTo>
                  <a:pt x="0" y="246"/>
                  <a:pt x="9" y="208"/>
                  <a:pt x="27" y="132"/>
                </a:cubicBezTo>
                <a:cubicBezTo>
                  <a:pt x="46" y="58"/>
                  <a:pt x="56" y="19"/>
                  <a:pt x="58" y="16"/>
                </a:cubicBezTo>
                <a:cubicBezTo>
                  <a:pt x="63" y="5"/>
                  <a:pt x="72" y="0"/>
                  <a:pt x="84" y="0"/>
                </a:cubicBezTo>
                <a:cubicBezTo>
                  <a:pt x="91" y="0"/>
                  <a:pt x="98" y="3"/>
                  <a:pt x="105" y="8"/>
                </a:cubicBezTo>
                <a:cubicBezTo>
                  <a:pt x="112" y="13"/>
                  <a:pt x="116" y="20"/>
                  <a:pt x="116" y="29"/>
                </a:cubicBezTo>
                <a:cubicBezTo>
                  <a:pt x="116" y="31"/>
                  <a:pt x="115" y="33"/>
                  <a:pt x="115" y="37"/>
                </a:cubicBezTo>
                <a:cubicBezTo>
                  <a:pt x="114" y="39"/>
                  <a:pt x="100" y="76"/>
                  <a:pt x="72" y="147"/>
                </a:cubicBezTo>
                <a:cubicBezTo>
                  <a:pt x="43" y="219"/>
                  <a:pt x="28" y="255"/>
                  <a:pt x="27" y="256"/>
                </a:cubicBezTo>
                <a:cubicBezTo>
                  <a:pt x="26" y="257"/>
                  <a:pt x="25" y="257"/>
                  <a:pt x="24" y="2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7347960" y="4168440"/>
            <a:ext cx="33480" cy="79560"/>
          </a:xfrm>
          <a:custGeom>
            <a:avLst/>
            <a:gdLst/>
            <a:ahLst/>
            <a:rect l="0" t="0" r="r" b="b"/>
            <a:pathLst>
              <a:path w="93" h="221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4" y="21"/>
                  <a:pt x="11" y="13"/>
                </a:cubicBezTo>
                <a:cubicBezTo>
                  <a:pt x="19" y="4"/>
                  <a:pt x="29" y="0"/>
                  <a:pt x="41" y="0"/>
                </a:cubicBezTo>
                <a:cubicBezTo>
                  <a:pt x="54" y="0"/>
                  <a:pt x="67" y="6"/>
                  <a:pt x="77" y="17"/>
                </a:cubicBezTo>
                <a:cubicBezTo>
                  <a:pt x="87" y="29"/>
                  <a:pt x="93" y="50"/>
                  <a:pt x="93" y="79"/>
                </a:cubicBezTo>
                <a:cubicBezTo>
                  <a:pt x="93" y="95"/>
                  <a:pt x="91" y="111"/>
                  <a:pt x="87" y="127"/>
                </a:cubicBezTo>
                <a:cubicBezTo>
                  <a:pt x="83" y="142"/>
                  <a:pt x="78" y="155"/>
                  <a:pt x="72" y="167"/>
                </a:cubicBezTo>
                <a:cubicBezTo>
                  <a:pt x="67" y="178"/>
                  <a:pt x="61" y="187"/>
                  <a:pt x="53" y="196"/>
                </a:cubicBezTo>
                <a:cubicBezTo>
                  <a:pt x="47" y="204"/>
                  <a:pt x="41" y="211"/>
                  <a:pt x="36" y="215"/>
                </a:cubicBezTo>
                <a:cubicBezTo>
                  <a:pt x="32" y="220"/>
                  <a:pt x="29" y="222"/>
                  <a:pt x="27" y="221"/>
                </a:cubicBezTo>
                <a:cubicBezTo>
                  <a:pt x="25" y="221"/>
                  <a:pt x="22" y="219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4" y="200"/>
                  <a:pt x="20" y="195"/>
                </a:cubicBezTo>
                <a:cubicBezTo>
                  <a:pt x="25" y="188"/>
                  <a:pt x="30" y="181"/>
                  <a:pt x="37" y="173"/>
                </a:cubicBezTo>
                <a:cubicBezTo>
                  <a:pt x="44" y="164"/>
                  <a:pt x="50" y="153"/>
                  <a:pt x="55" y="138"/>
                </a:cubicBezTo>
                <a:cubicBezTo>
                  <a:pt x="62" y="123"/>
                  <a:pt x="66" y="106"/>
                  <a:pt x="67" y="87"/>
                </a:cubicBezTo>
                <a:lnTo>
                  <a:pt x="67" y="78"/>
                </a:lnTo>
                <a:lnTo>
                  <a:pt x="67" y="79"/>
                </a:lnTo>
                <a:cubicBezTo>
                  <a:pt x="66" y="80"/>
                  <a:pt x="65" y="80"/>
                  <a:pt x="63" y="80"/>
                </a:cubicBezTo>
                <a:cubicBezTo>
                  <a:pt x="62" y="81"/>
                  <a:pt x="60" y="82"/>
                  <a:pt x="58" y="83"/>
                </a:cubicBezTo>
                <a:cubicBezTo>
                  <a:pt x="57" y="84"/>
                  <a:pt x="55" y="84"/>
                  <a:pt x="52" y="84"/>
                </a:cubicBezTo>
                <a:cubicBezTo>
                  <a:pt x="49" y="84"/>
                  <a:pt x="46" y="84"/>
                  <a:pt x="43" y="85"/>
                </a:cubicBezTo>
                <a:cubicBezTo>
                  <a:pt x="31" y="85"/>
                  <a:pt x="20" y="81"/>
                  <a:pt x="13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403760" y="4032360"/>
            <a:ext cx="70920" cy="169560"/>
          </a:xfrm>
          <a:custGeom>
            <a:avLst/>
            <a:gdLst/>
            <a:ahLst/>
            <a:rect l="0" t="0" r="r" b="b"/>
            <a:pathLst>
              <a:path w="197" h="471">
                <a:moveTo>
                  <a:pt x="115" y="43"/>
                </a:moveTo>
                <a:cubicBezTo>
                  <a:pt x="115" y="31"/>
                  <a:pt x="119" y="22"/>
                  <a:pt x="128" y="13"/>
                </a:cubicBezTo>
                <a:cubicBezTo>
                  <a:pt x="137" y="5"/>
                  <a:pt x="147" y="0"/>
                  <a:pt x="159" y="0"/>
                </a:cubicBezTo>
                <a:cubicBezTo>
                  <a:pt x="167" y="0"/>
                  <a:pt x="174" y="3"/>
                  <a:pt x="180" y="8"/>
                </a:cubicBezTo>
                <a:cubicBezTo>
                  <a:pt x="185" y="14"/>
                  <a:pt x="188" y="21"/>
                  <a:pt x="189" y="29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6" y="68"/>
                  <a:pt x="155" y="72"/>
                  <a:pt x="144" y="73"/>
                </a:cubicBezTo>
                <a:cubicBezTo>
                  <a:pt x="137" y="73"/>
                  <a:pt x="131" y="70"/>
                  <a:pt x="125" y="66"/>
                </a:cubicBezTo>
                <a:cubicBezTo>
                  <a:pt x="118" y="61"/>
                  <a:pt x="115" y="53"/>
                  <a:pt x="115" y="43"/>
                </a:cubicBezTo>
                <a:moveTo>
                  <a:pt x="0" y="262"/>
                </a:moveTo>
                <a:cubicBezTo>
                  <a:pt x="0" y="258"/>
                  <a:pt x="2" y="251"/>
                  <a:pt x="6" y="240"/>
                </a:cubicBezTo>
                <a:cubicBezTo>
                  <a:pt x="10" y="229"/>
                  <a:pt x="16" y="217"/>
                  <a:pt x="23" y="204"/>
                </a:cubicBezTo>
                <a:cubicBezTo>
                  <a:pt x="30" y="191"/>
                  <a:pt x="40" y="179"/>
                  <a:pt x="54" y="169"/>
                </a:cubicBezTo>
                <a:cubicBezTo>
                  <a:pt x="67" y="158"/>
                  <a:pt x="81" y="153"/>
                  <a:pt x="96" y="153"/>
                </a:cubicBezTo>
                <a:cubicBezTo>
                  <a:pt x="115" y="153"/>
                  <a:pt x="130" y="159"/>
                  <a:pt x="142" y="169"/>
                </a:cubicBezTo>
                <a:cubicBezTo>
                  <a:pt x="154" y="180"/>
                  <a:pt x="160" y="195"/>
                  <a:pt x="161" y="213"/>
                </a:cubicBezTo>
                <a:cubicBezTo>
                  <a:pt x="161" y="221"/>
                  <a:pt x="158" y="234"/>
                  <a:pt x="151" y="252"/>
                </a:cubicBezTo>
                <a:cubicBezTo>
                  <a:pt x="145" y="270"/>
                  <a:pt x="135" y="295"/>
                  <a:pt x="123" y="326"/>
                </a:cubicBezTo>
                <a:cubicBezTo>
                  <a:pt x="110" y="357"/>
                  <a:pt x="100" y="384"/>
                  <a:pt x="93" y="406"/>
                </a:cubicBezTo>
                <a:cubicBezTo>
                  <a:pt x="90" y="416"/>
                  <a:pt x="89" y="423"/>
                  <a:pt x="89" y="428"/>
                </a:cubicBezTo>
                <a:cubicBezTo>
                  <a:pt x="89" y="440"/>
                  <a:pt x="93" y="445"/>
                  <a:pt x="101" y="445"/>
                </a:cubicBezTo>
                <a:cubicBezTo>
                  <a:pt x="105" y="445"/>
                  <a:pt x="110" y="445"/>
                  <a:pt x="115" y="443"/>
                </a:cubicBezTo>
                <a:cubicBezTo>
                  <a:pt x="120" y="442"/>
                  <a:pt x="125" y="439"/>
                  <a:pt x="132" y="434"/>
                </a:cubicBezTo>
                <a:cubicBezTo>
                  <a:pt x="138" y="428"/>
                  <a:pt x="144" y="420"/>
                  <a:pt x="150" y="409"/>
                </a:cubicBezTo>
                <a:cubicBezTo>
                  <a:pt x="157" y="398"/>
                  <a:pt x="163" y="384"/>
                  <a:pt x="168" y="368"/>
                </a:cubicBezTo>
                <a:cubicBezTo>
                  <a:pt x="169" y="362"/>
                  <a:pt x="171" y="359"/>
                  <a:pt x="171" y="358"/>
                </a:cubicBezTo>
                <a:cubicBezTo>
                  <a:pt x="172" y="357"/>
                  <a:pt x="176" y="357"/>
                  <a:pt x="183" y="357"/>
                </a:cubicBezTo>
                <a:cubicBezTo>
                  <a:pt x="193" y="357"/>
                  <a:pt x="197" y="359"/>
                  <a:pt x="197" y="364"/>
                </a:cubicBezTo>
                <a:cubicBezTo>
                  <a:pt x="197" y="367"/>
                  <a:pt x="195" y="375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6"/>
                  <a:pt x="142" y="456"/>
                </a:cubicBezTo>
                <a:cubicBezTo>
                  <a:pt x="129" y="466"/>
                  <a:pt x="114" y="471"/>
                  <a:pt x="98" y="471"/>
                </a:cubicBezTo>
                <a:cubicBezTo>
                  <a:pt x="83" y="471"/>
                  <a:pt x="69" y="466"/>
                  <a:pt x="56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6"/>
                  <a:pt x="40" y="389"/>
                </a:cubicBezTo>
                <a:cubicBezTo>
                  <a:pt x="43" y="382"/>
                  <a:pt x="53" y="356"/>
                  <a:pt x="70" y="309"/>
                </a:cubicBezTo>
                <a:cubicBezTo>
                  <a:pt x="88" y="262"/>
                  <a:pt x="98" y="233"/>
                  <a:pt x="101" y="224"/>
                </a:cubicBezTo>
                <a:cubicBezTo>
                  <a:pt x="104" y="215"/>
                  <a:pt x="106" y="205"/>
                  <a:pt x="106" y="197"/>
                </a:cubicBezTo>
                <a:cubicBezTo>
                  <a:pt x="106" y="185"/>
                  <a:pt x="102" y="180"/>
                  <a:pt x="94" y="180"/>
                </a:cubicBezTo>
                <a:lnTo>
                  <a:pt x="93" y="180"/>
                </a:lnTo>
                <a:cubicBezTo>
                  <a:pt x="79" y="180"/>
                  <a:pt x="66" y="188"/>
                  <a:pt x="54" y="203"/>
                </a:cubicBezTo>
                <a:cubicBezTo>
                  <a:pt x="43" y="218"/>
                  <a:pt x="34" y="238"/>
                  <a:pt x="28" y="262"/>
                </a:cubicBezTo>
                <a:cubicBezTo>
                  <a:pt x="27" y="262"/>
                  <a:pt x="27" y="263"/>
                  <a:pt x="26" y="264"/>
                </a:cubicBezTo>
                <a:cubicBezTo>
                  <a:pt x="26" y="265"/>
                  <a:pt x="26" y="265"/>
                  <a:pt x="26" y="266"/>
                </a:cubicBezTo>
                <a:cubicBezTo>
                  <a:pt x="26" y="266"/>
                  <a:pt x="25" y="267"/>
                  <a:pt x="24" y="267"/>
                </a:cubicBezTo>
                <a:cubicBezTo>
                  <a:pt x="23" y="268"/>
                  <a:pt x="22" y="268"/>
                  <a:pt x="22" y="268"/>
                </a:cubicBezTo>
                <a:cubicBezTo>
                  <a:pt x="22" y="268"/>
                  <a:pt x="21" y="268"/>
                  <a:pt x="19" y="268"/>
                </a:cubicBezTo>
                <a:cubicBezTo>
                  <a:pt x="18" y="268"/>
                  <a:pt x="16" y="268"/>
                  <a:pt x="14" y="268"/>
                </a:cubicBezTo>
                <a:lnTo>
                  <a:pt x="4" y="268"/>
                </a:lnTo>
                <a:cubicBezTo>
                  <a:pt x="1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7602480" y="388044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3" y="311"/>
                </a:moveTo>
                <a:lnTo>
                  <a:pt x="311" y="311"/>
                </a:lnTo>
                <a:lnTo>
                  <a:pt x="311" y="162"/>
                </a:lnTo>
                <a:lnTo>
                  <a:pt x="312" y="12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6" y="5"/>
                  <a:pt x="350" y="14"/>
                </a:cubicBezTo>
                <a:lnTo>
                  <a:pt x="350" y="311"/>
                </a:lnTo>
                <a:lnTo>
                  <a:pt x="645" y="311"/>
                </a:lnTo>
                <a:cubicBezTo>
                  <a:pt x="655" y="316"/>
                  <a:pt x="660" y="322"/>
                  <a:pt x="660" y="330"/>
                </a:cubicBezTo>
                <a:cubicBezTo>
                  <a:pt x="660" y="338"/>
                  <a:pt x="655" y="345"/>
                  <a:pt x="645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4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0" y="659"/>
                  <a:pt x="314" y="654"/>
                  <a:pt x="311" y="645"/>
                </a:cubicBezTo>
                <a:lnTo>
                  <a:pt x="311" y="350"/>
                </a:lnTo>
                <a:lnTo>
                  <a:pt x="13" y="350"/>
                </a:lnTo>
                <a:cubicBezTo>
                  <a:pt x="4" y="346"/>
                  <a:pt x="0" y="339"/>
                  <a:pt x="0" y="330"/>
                </a:cubicBezTo>
                <a:cubicBezTo>
                  <a:pt x="0" y="322"/>
                  <a:pt x="4" y="315"/>
                  <a:pt x="13" y="3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953120" y="3934440"/>
            <a:ext cx="122400" cy="158040"/>
          </a:xfrm>
          <a:custGeom>
            <a:avLst/>
            <a:gdLst/>
            <a:ahLst/>
            <a:rect l="0" t="0" r="r" b="b"/>
            <a:pathLst>
              <a:path w="340" h="439">
                <a:moveTo>
                  <a:pt x="186" y="439"/>
                </a:moveTo>
                <a:cubicBezTo>
                  <a:pt x="135" y="439"/>
                  <a:pt x="91" y="422"/>
                  <a:pt x="56" y="387"/>
                </a:cubicBezTo>
                <a:cubicBezTo>
                  <a:pt x="19" y="353"/>
                  <a:pt x="1" y="309"/>
                  <a:pt x="0" y="256"/>
                </a:cubicBezTo>
                <a:cubicBezTo>
                  <a:pt x="0" y="197"/>
                  <a:pt x="16" y="148"/>
                  <a:pt x="47" y="108"/>
                </a:cubicBezTo>
                <a:cubicBezTo>
                  <a:pt x="70" y="78"/>
                  <a:pt x="99" y="54"/>
                  <a:pt x="133" y="35"/>
                </a:cubicBezTo>
                <a:cubicBezTo>
                  <a:pt x="167" y="16"/>
                  <a:pt x="205" y="4"/>
                  <a:pt x="246" y="1"/>
                </a:cubicBezTo>
                <a:cubicBezTo>
                  <a:pt x="247" y="0"/>
                  <a:pt x="261" y="0"/>
                  <a:pt x="287" y="0"/>
                </a:cubicBezTo>
                <a:lnTo>
                  <a:pt x="325" y="0"/>
                </a:lnTo>
                <a:cubicBezTo>
                  <a:pt x="335" y="3"/>
                  <a:pt x="340" y="10"/>
                  <a:pt x="340" y="20"/>
                </a:cubicBezTo>
                <a:cubicBezTo>
                  <a:pt x="340" y="37"/>
                  <a:pt x="326" y="46"/>
                  <a:pt x="299" y="46"/>
                </a:cubicBezTo>
                <a:lnTo>
                  <a:pt x="283" y="46"/>
                </a:lnTo>
                <a:lnTo>
                  <a:pt x="271" y="46"/>
                </a:lnTo>
                <a:cubicBezTo>
                  <a:pt x="191" y="46"/>
                  <a:pt x="138" y="81"/>
                  <a:pt x="114" y="153"/>
                </a:cubicBezTo>
                <a:lnTo>
                  <a:pt x="110" y="164"/>
                </a:lnTo>
                <a:lnTo>
                  <a:pt x="285" y="164"/>
                </a:lnTo>
                <a:cubicBezTo>
                  <a:pt x="294" y="170"/>
                  <a:pt x="298" y="177"/>
                  <a:pt x="298" y="183"/>
                </a:cubicBezTo>
                <a:cubicBezTo>
                  <a:pt x="298" y="195"/>
                  <a:pt x="292" y="204"/>
                  <a:pt x="278" y="210"/>
                </a:cubicBezTo>
                <a:lnTo>
                  <a:pt x="98" y="210"/>
                </a:lnTo>
                <a:lnTo>
                  <a:pt x="98" y="212"/>
                </a:lnTo>
                <a:cubicBezTo>
                  <a:pt x="92" y="233"/>
                  <a:pt x="88" y="257"/>
                  <a:pt x="88" y="286"/>
                </a:cubicBezTo>
                <a:cubicBezTo>
                  <a:pt x="88" y="330"/>
                  <a:pt x="99" y="360"/>
                  <a:pt x="120" y="376"/>
                </a:cubicBezTo>
                <a:cubicBezTo>
                  <a:pt x="141" y="393"/>
                  <a:pt x="165" y="401"/>
                  <a:pt x="190" y="402"/>
                </a:cubicBezTo>
                <a:cubicBezTo>
                  <a:pt x="208" y="402"/>
                  <a:pt x="226" y="399"/>
                  <a:pt x="243" y="392"/>
                </a:cubicBezTo>
                <a:cubicBezTo>
                  <a:pt x="260" y="386"/>
                  <a:pt x="274" y="379"/>
                  <a:pt x="284" y="371"/>
                </a:cubicBezTo>
                <a:cubicBezTo>
                  <a:pt x="295" y="364"/>
                  <a:pt x="301" y="361"/>
                  <a:pt x="301" y="361"/>
                </a:cubicBezTo>
                <a:cubicBezTo>
                  <a:pt x="306" y="361"/>
                  <a:pt x="309" y="364"/>
                  <a:pt x="312" y="370"/>
                </a:cubicBezTo>
                <a:cubicBezTo>
                  <a:pt x="315" y="377"/>
                  <a:pt x="316" y="383"/>
                  <a:pt x="316" y="389"/>
                </a:cubicBezTo>
                <a:cubicBezTo>
                  <a:pt x="316" y="391"/>
                  <a:pt x="316" y="393"/>
                  <a:pt x="315" y="393"/>
                </a:cubicBezTo>
                <a:cubicBezTo>
                  <a:pt x="313" y="396"/>
                  <a:pt x="306" y="401"/>
                  <a:pt x="295" y="407"/>
                </a:cubicBezTo>
                <a:cubicBezTo>
                  <a:pt x="284" y="414"/>
                  <a:pt x="268" y="421"/>
                  <a:pt x="248" y="428"/>
                </a:cubicBezTo>
                <a:cubicBezTo>
                  <a:pt x="227" y="435"/>
                  <a:pt x="207" y="439"/>
                  <a:pt x="186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5712840" y="3659040"/>
            <a:ext cx="324360" cy="642240"/>
          </a:xfrm>
          <a:custGeom>
            <a:avLst/>
            <a:gdLst/>
            <a:ahLst/>
            <a:rect l="0" t="0" r="r" b="b"/>
            <a:pathLst>
              <a:path w="901" h="1784">
                <a:moveTo>
                  <a:pt x="883" y="0"/>
                </a:moveTo>
                <a:cubicBezTo>
                  <a:pt x="893" y="0"/>
                  <a:pt x="899" y="6"/>
                  <a:pt x="901" y="18"/>
                </a:cubicBezTo>
                <a:cubicBezTo>
                  <a:pt x="901" y="21"/>
                  <a:pt x="809" y="314"/>
                  <a:pt x="624" y="897"/>
                </a:cubicBezTo>
                <a:lnTo>
                  <a:pt x="346" y="1777"/>
                </a:lnTo>
                <a:cubicBezTo>
                  <a:pt x="341" y="1781"/>
                  <a:pt x="333" y="1784"/>
                  <a:pt x="322" y="1784"/>
                </a:cubicBezTo>
                <a:lnTo>
                  <a:pt x="310" y="1784"/>
                </a:lnTo>
                <a:cubicBezTo>
                  <a:pt x="310" y="1782"/>
                  <a:pt x="309" y="1780"/>
                  <a:pt x="309" y="1779"/>
                </a:cubicBezTo>
                <a:cubicBezTo>
                  <a:pt x="309" y="1777"/>
                  <a:pt x="309" y="1776"/>
                  <a:pt x="307" y="1774"/>
                </a:cubicBezTo>
                <a:cubicBezTo>
                  <a:pt x="306" y="1772"/>
                  <a:pt x="305" y="1769"/>
                  <a:pt x="305" y="1765"/>
                </a:cubicBezTo>
                <a:cubicBezTo>
                  <a:pt x="305" y="1761"/>
                  <a:pt x="304" y="1756"/>
                  <a:pt x="301" y="1751"/>
                </a:cubicBezTo>
                <a:cubicBezTo>
                  <a:pt x="299" y="1746"/>
                  <a:pt x="296" y="1738"/>
                  <a:pt x="294" y="1728"/>
                </a:cubicBezTo>
                <a:cubicBezTo>
                  <a:pt x="292" y="1718"/>
                  <a:pt x="289" y="1707"/>
                  <a:pt x="286" y="1695"/>
                </a:cubicBezTo>
                <a:cubicBezTo>
                  <a:pt x="282" y="1682"/>
                  <a:pt x="277" y="1666"/>
                  <a:pt x="272" y="1647"/>
                </a:cubicBezTo>
                <a:cubicBezTo>
                  <a:pt x="266" y="1628"/>
                  <a:pt x="260" y="1607"/>
                  <a:pt x="254" y="1584"/>
                </a:cubicBezTo>
                <a:cubicBezTo>
                  <a:pt x="247" y="1561"/>
                  <a:pt x="239" y="1533"/>
                  <a:pt x="230" y="1500"/>
                </a:cubicBezTo>
                <a:cubicBezTo>
                  <a:pt x="221" y="1468"/>
                  <a:pt x="211" y="1433"/>
                  <a:pt x="199" y="1395"/>
                </a:cubicBezTo>
                <a:lnTo>
                  <a:pt x="91" y="1021"/>
                </a:lnTo>
                <a:lnTo>
                  <a:pt x="27" y="1098"/>
                </a:lnTo>
                <a:lnTo>
                  <a:pt x="0" y="1073"/>
                </a:lnTo>
                <a:lnTo>
                  <a:pt x="100" y="953"/>
                </a:lnTo>
                <a:lnTo>
                  <a:pt x="152" y="893"/>
                </a:lnTo>
                <a:lnTo>
                  <a:pt x="358" y="1609"/>
                </a:lnTo>
                <a:lnTo>
                  <a:pt x="865" y="10"/>
                </a:lnTo>
                <a:cubicBezTo>
                  <a:pt x="868" y="4"/>
                  <a:pt x="874" y="0"/>
                  <a:pt x="883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6036840" y="3659040"/>
            <a:ext cx="2047320" cy="21960"/>
          </a:xfrm>
          <a:custGeom>
            <a:avLst/>
            <a:gdLst/>
            <a:ahLst/>
            <a:rect l="0" t="0" r="r" b="b"/>
            <a:pathLst>
              <a:path w="5687" h="61">
                <a:moveTo>
                  <a:pt x="0" y="61"/>
                </a:moveTo>
                <a:lnTo>
                  <a:pt x="0" y="0"/>
                </a:lnTo>
                <a:lnTo>
                  <a:pt x="5687" y="0"/>
                </a:lnTo>
                <a:lnTo>
                  <a:pt x="5687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5637600" y="3552120"/>
            <a:ext cx="2482200" cy="21960"/>
          </a:xfrm>
          <a:custGeom>
            <a:avLst/>
            <a:gdLst/>
            <a:ahLst/>
            <a:rect l="0" t="0" r="r" b="b"/>
            <a:pathLst>
              <a:path w="6895" h="61">
                <a:moveTo>
                  <a:pt x="0" y="61"/>
                </a:moveTo>
                <a:lnTo>
                  <a:pt x="0" y="0"/>
                </a:lnTo>
                <a:lnTo>
                  <a:pt x="6895" y="0"/>
                </a:lnTo>
                <a:lnTo>
                  <a:pt x="6895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165520" y="3494520"/>
            <a:ext cx="168120" cy="230760"/>
          </a:xfrm>
          <a:custGeom>
            <a:avLst/>
            <a:gdLst/>
            <a:ahLst/>
            <a:rect l="0" t="0" r="r" b="b"/>
            <a:pathLst>
              <a:path w="467" h="641">
                <a:moveTo>
                  <a:pt x="299" y="396"/>
                </a:moveTo>
                <a:cubicBezTo>
                  <a:pt x="289" y="404"/>
                  <a:pt x="274" y="414"/>
                  <a:pt x="255" y="424"/>
                </a:cubicBezTo>
                <a:cubicBezTo>
                  <a:pt x="236" y="433"/>
                  <a:pt x="216" y="438"/>
                  <a:pt x="195" y="438"/>
                </a:cubicBezTo>
                <a:cubicBezTo>
                  <a:pt x="153" y="438"/>
                  <a:pt x="120" y="424"/>
                  <a:pt x="95" y="394"/>
                </a:cubicBezTo>
                <a:cubicBezTo>
                  <a:pt x="69" y="364"/>
                  <a:pt x="57" y="326"/>
                  <a:pt x="56" y="280"/>
                </a:cubicBezTo>
                <a:cubicBezTo>
                  <a:pt x="56" y="210"/>
                  <a:pt x="81" y="146"/>
                  <a:pt x="132" y="88"/>
                </a:cubicBezTo>
                <a:cubicBezTo>
                  <a:pt x="183" y="30"/>
                  <a:pt x="239" y="0"/>
                  <a:pt x="301" y="0"/>
                </a:cubicBezTo>
                <a:cubicBezTo>
                  <a:pt x="333" y="0"/>
                  <a:pt x="362" y="16"/>
                  <a:pt x="389" y="47"/>
                </a:cubicBezTo>
                <a:lnTo>
                  <a:pt x="392" y="43"/>
                </a:lnTo>
                <a:cubicBezTo>
                  <a:pt x="393" y="41"/>
                  <a:pt x="395" y="39"/>
                  <a:pt x="397" y="37"/>
                </a:cubicBezTo>
                <a:cubicBezTo>
                  <a:pt x="399" y="35"/>
                  <a:pt x="402" y="33"/>
                  <a:pt x="405" y="29"/>
                </a:cubicBezTo>
                <a:cubicBezTo>
                  <a:pt x="409" y="26"/>
                  <a:pt x="414" y="24"/>
                  <a:pt x="418" y="23"/>
                </a:cubicBezTo>
                <a:cubicBezTo>
                  <a:pt x="423" y="21"/>
                  <a:pt x="428" y="20"/>
                  <a:pt x="434" y="20"/>
                </a:cubicBezTo>
                <a:cubicBezTo>
                  <a:pt x="443" y="20"/>
                  <a:pt x="451" y="23"/>
                  <a:pt x="457" y="28"/>
                </a:cubicBezTo>
                <a:cubicBezTo>
                  <a:pt x="463" y="34"/>
                  <a:pt x="466" y="41"/>
                  <a:pt x="467" y="47"/>
                </a:cubicBezTo>
                <a:cubicBezTo>
                  <a:pt x="467" y="57"/>
                  <a:pt x="448" y="137"/>
                  <a:pt x="410" y="288"/>
                </a:cubicBezTo>
                <a:cubicBezTo>
                  <a:pt x="373" y="438"/>
                  <a:pt x="353" y="514"/>
                  <a:pt x="351" y="518"/>
                </a:cubicBezTo>
                <a:cubicBezTo>
                  <a:pt x="339" y="553"/>
                  <a:pt x="313" y="583"/>
                  <a:pt x="274" y="606"/>
                </a:cubicBezTo>
                <a:cubicBezTo>
                  <a:pt x="235" y="629"/>
                  <a:pt x="190" y="641"/>
                  <a:pt x="140" y="641"/>
                </a:cubicBezTo>
                <a:cubicBezTo>
                  <a:pt x="47" y="641"/>
                  <a:pt x="0" y="619"/>
                  <a:pt x="0" y="574"/>
                </a:cubicBezTo>
                <a:cubicBezTo>
                  <a:pt x="0" y="557"/>
                  <a:pt x="6" y="542"/>
                  <a:pt x="18" y="529"/>
                </a:cubicBezTo>
                <a:cubicBezTo>
                  <a:pt x="30" y="515"/>
                  <a:pt x="45" y="509"/>
                  <a:pt x="64" y="509"/>
                </a:cubicBezTo>
                <a:cubicBezTo>
                  <a:pt x="74" y="509"/>
                  <a:pt x="83" y="512"/>
                  <a:pt x="92" y="518"/>
                </a:cubicBezTo>
                <a:cubicBezTo>
                  <a:pt x="100" y="524"/>
                  <a:pt x="105" y="534"/>
                  <a:pt x="105" y="548"/>
                </a:cubicBezTo>
                <a:cubicBezTo>
                  <a:pt x="105" y="555"/>
                  <a:pt x="105" y="561"/>
                  <a:pt x="103" y="567"/>
                </a:cubicBezTo>
                <a:cubicBezTo>
                  <a:pt x="102" y="573"/>
                  <a:pt x="100" y="578"/>
                  <a:pt x="96" y="581"/>
                </a:cubicBezTo>
                <a:cubicBezTo>
                  <a:pt x="93" y="584"/>
                  <a:pt x="91" y="588"/>
                  <a:pt x="89" y="591"/>
                </a:cubicBezTo>
                <a:cubicBezTo>
                  <a:pt x="87" y="594"/>
                  <a:pt x="84" y="597"/>
                  <a:pt x="82" y="599"/>
                </a:cubicBezTo>
                <a:lnTo>
                  <a:pt x="80" y="601"/>
                </a:lnTo>
                <a:lnTo>
                  <a:pt x="81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5" y="585"/>
                  <a:pt x="229" y="574"/>
                  <a:pt x="242" y="559"/>
                </a:cubicBezTo>
                <a:cubicBezTo>
                  <a:pt x="255" y="545"/>
                  <a:pt x="265" y="529"/>
                  <a:pt x="270" y="513"/>
                </a:cubicBezTo>
                <a:cubicBezTo>
                  <a:pt x="274" y="500"/>
                  <a:pt x="279" y="480"/>
                  <a:pt x="286" y="451"/>
                </a:cubicBezTo>
                <a:cubicBezTo>
                  <a:pt x="294" y="420"/>
                  <a:pt x="299" y="401"/>
                  <a:pt x="299" y="396"/>
                </a:cubicBezTo>
                <a:moveTo>
                  <a:pt x="372" y="113"/>
                </a:moveTo>
                <a:lnTo>
                  <a:pt x="368" y="102"/>
                </a:lnTo>
                <a:cubicBezTo>
                  <a:pt x="366" y="94"/>
                  <a:pt x="364" y="90"/>
                  <a:pt x="363" y="87"/>
                </a:cubicBezTo>
                <a:cubicBezTo>
                  <a:pt x="362" y="84"/>
                  <a:pt x="360" y="80"/>
                  <a:pt x="357" y="73"/>
                </a:cubicBezTo>
                <a:cubicBezTo>
                  <a:pt x="354" y="66"/>
                  <a:pt x="351" y="62"/>
                  <a:pt x="347" y="59"/>
                </a:cubicBezTo>
                <a:cubicBezTo>
                  <a:pt x="343" y="57"/>
                  <a:pt x="339" y="53"/>
                  <a:pt x="333" y="48"/>
                </a:cubicBezTo>
                <a:cubicBezTo>
                  <a:pt x="329" y="44"/>
                  <a:pt x="323" y="41"/>
                  <a:pt x="315" y="39"/>
                </a:cubicBezTo>
                <a:cubicBezTo>
                  <a:pt x="308" y="38"/>
                  <a:pt x="301" y="37"/>
                  <a:pt x="294" y="36"/>
                </a:cubicBezTo>
                <a:cubicBezTo>
                  <a:pt x="265" y="36"/>
                  <a:pt x="236" y="54"/>
                  <a:pt x="209" y="89"/>
                </a:cubicBezTo>
                <a:cubicBezTo>
                  <a:pt x="190" y="115"/>
                  <a:pt x="173" y="154"/>
                  <a:pt x="160" y="207"/>
                </a:cubicBezTo>
                <a:cubicBezTo>
                  <a:pt x="147" y="261"/>
                  <a:pt x="140" y="299"/>
                  <a:pt x="140" y="323"/>
                </a:cubicBezTo>
                <a:cubicBezTo>
                  <a:pt x="140" y="375"/>
                  <a:pt x="161" y="401"/>
                  <a:pt x="201" y="401"/>
                </a:cubicBezTo>
                <a:cubicBezTo>
                  <a:pt x="238" y="401"/>
                  <a:pt x="275" y="378"/>
                  <a:pt x="310" y="331"/>
                </a:cubicBezTo>
                <a:lnTo>
                  <a:pt x="318" y="322"/>
                </a:lnTo>
                <a:lnTo>
                  <a:pt x="372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8348760" y="354780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1"/>
                  <a:pt x="1" y="156"/>
                  <a:pt x="2" y="150"/>
                </a:cubicBezTo>
                <a:cubicBezTo>
                  <a:pt x="3" y="145"/>
                  <a:pt x="5" y="141"/>
                  <a:pt x="5" y="140"/>
                </a:cubicBezTo>
                <a:cubicBezTo>
                  <a:pt x="6" y="138"/>
                  <a:pt x="9" y="137"/>
                  <a:pt x="12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5" y="136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5" y="52"/>
                  <a:pt x="106" y="45"/>
                  <a:pt x="108" y="42"/>
                </a:cubicBezTo>
                <a:cubicBezTo>
                  <a:pt x="109" y="38"/>
                  <a:pt x="110" y="33"/>
                  <a:pt x="112" y="28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20" y="13"/>
                  <a:pt x="122" y="11"/>
                  <a:pt x="124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9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4"/>
                  <a:pt x="216" y="163"/>
                  <a:pt x="209" y="169"/>
                </a:cubicBezTo>
                <a:lnTo>
                  <a:pt x="134" y="169"/>
                </a:lnTo>
                <a:lnTo>
                  <a:pt x="108" y="271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9" y="397"/>
                </a:cubicBezTo>
                <a:cubicBezTo>
                  <a:pt x="164" y="381"/>
                  <a:pt x="176" y="362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4" y="443"/>
                  <a:pt x="110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3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6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454600" y="367488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1"/>
                </a:moveTo>
                <a:cubicBezTo>
                  <a:pt x="0" y="61"/>
                  <a:pt x="0" y="56"/>
                  <a:pt x="0" y="44"/>
                </a:cubicBezTo>
                <a:cubicBezTo>
                  <a:pt x="0" y="32"/>
                  <a:pt x="4" y="21"/>
                  <a:pt x="11" y="13"/>
                </a:cubicBezTo>
                <a:cubicBezTo>
                  <a:pt x="19" y="4"/>
                  <a:pt x="30" y="0"/>
                  <a:pt x="42" y="0"/>
                </a:cubicBezTo>
                <a:cubicBezTo>
                  <a:pt x="55" y="0"/>
                  <a:pt x="67" y="6"/>
                  <a:pt x="77" y="18"/>
                </a:cubicBezTo>
                <a:cubicBezTo>
                  <a:pt x="87" y="30"/>
                  <a:pt x="93" y="51"/>
                  <a:pt x="93" y="80"/>
                </a:cubicBezTo>
                <a:cubicBezTo>
                  <a:pt x="93" y="97"/>
                  <a:pt x="91" y="113"/>
                  <a:pt x="87" y="128"/>
                </a:cubicBezTo>
                <a:cubicBezTo>
                  <a:pt x="83" y="143"/>
                  <a:pt x="78" y="157"/>
                  <a:pt x="72" y="168"/>
                </a:cubicBezTo>
                <a:cubicBezTo>
                  <a:pt x="67" y="179"/>
                  <a:pt x="61" y="189"/>
                  <a:pt x="54" y="197"/>
                </a:cubicBezTo>
                <a:cubicBezTo>
                  <a:pt x="48" y="205"/>
                  <a:pt x="42" y="211"/>
                  <a:pt x="37" y="215"/>
                </a:cubicBezTo>
                <a:cubicBezTo>
                  <a:pt x="33" y="220"/>
                  <a:pt x="30" y="222"/>
                  <a:pt x="28" y="222"/>
                </a:cubicBezTo>
                <a:cubicBezTo>
                  <a:pt x="26" y="222"/>
                  <a:pt x="23" y="220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5"/>
                  <a:pt x="14" y="201"/>
                  <a:pt x="20" y="195"/>
                </a:cubicBezTo>
                <a:cubicBezTo>
                  <a:pt x="26" y="190"/>
                  <a:pt x="31" y="183"/>
                  <a:pt x="38" y="174"/>
                </a:cubicBezTo>
                <a:cubicBezTo>
                  <a:pt x="45" y="166"/>
                  <a:pt x="51" y="154"/>
                  <a:pt x="56" y="139"/>
                </a:cubicBezTo>
                <a:cubicBezTo>
                  <a:pt x="62" y="124"/>
                  <a:pt x="66" y="107"/>
                  <a:pt x="67" y="88"/>
                </a:cubicBezTo>
                <a:lnTo>
                  <a:pt x="67" y="80"/>
                </a:lnTo>
                <a:cubicBezTo>
                  <a:pt x="66" y="81"/>
                  <a:pt x="65" y="81"/>
                  <a:pt x="63" y="82"/>
                </a:cubicBezTo>
                <a:cubicBezTo>
                  <a:pt x="62" y="82"/>
                  <a:pt x="60" y="83"/>
                  <a:pt x="59" y="84"/>
                </a:cubicBezTo>
                <a:cubicBezTo>
                  <a:pt x="58" y="85"/>
                  <a:pt x="56" y="85"/>
                  <a:pt x="53" y="85"/>
                </a:cubicBezTo>
                <a:cubicBezTo>
                  <a:pt x="50" y="85"/>
                  <a:pt x="47" y="86"/>
                  <a:pt x="44" y="86"/>
                </a:cubicBezTo>
                <a:cubicBezTo>
                  <a:pt x="32" y="86"/>
                  <a:pt x="20" y="82"/>
                  <a:pt x="13" y="74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8510400" y="3538800"/>
            <a:ext cx="70920" cy="169920"/>
          </a:xfrm>
          <a:custGeom>
            <a:avLst/>
            <a:gdLst/>
            <a:ahLst/>
            <a:rect l="0" t="0" r="r" b="b"/>
            <a:pathLst>
              <a:path w="197" h="472">
                <a:moveTo>
                  <a:pt x="114" y="43"/>
                </a:moveTo>
                <a:cubicBezTo>
                  <a:pt x="114" y="32"/>
                  <a:pt x="118" y="22"/>
                  <a:pt x="127" y="14"/>
                </a:cubicBezTo>
                <a:cubicBezTo>
                  <a:pt x="136" y="5"/>
                  <a:pt x="146" y="1"/>
                  <a:pt x="158" y="0"/>
                </a:cubicBezTo>
                <a:cubicBezTo>
                  <a:pt x="166" y="0"/>
                  <a:pt x="173" y="3"/>
                  <a:pt x="180" y="9"/>
                </a:cubicBezTo>
                <a:cubicBezTo>
                  <a:pt x="185" y="14"/>
                  <a:pt x="188" y="21"/>
                  <a:pt x="189" y="30"/>
                </a:cubicBezTo>
                <a:cubicBezTo>
                  <a:pt x="189" y="40"/>
                  <a:pt x="184" y="50"/>
                  <a:pt x="175" y="59"/>
                </a:cubicBezTo>
                <a:cubicBezTo>
                  <a:pt x="165" y="68"/>
                  <a:pt x="154" y="73"/>
                  <a:pt x="143" y="73"/>
                </a:cubicBezTo>
                <a:cubicBezTo>
                  <a:pt x="136" y="73"/>
                  <a:pt x="130" y="71"/>
                  <a:pt x="124" y="66"/>
                </a:cubicBezTo>
                <a:cubicBezTo>
                  <a:pt x="117" y="61"/>
                  <a:pt x="114" y="54"/>
                  <a:pt x="114" y="43"/>
                </a:cubicBezTo>
                <a:moveTo>
                  <a:pt x="0" y="262"/>
                </a:moveTo>
                <a:cubicBezTo>
                  <a:pt x="0" y="258"/>
                  <a:pt x="2" y="251"/>
                  <a:pt x="6" y="240"/>
                </a:cubicBezTo>
                <a:cubicBezTo>
                  <a:pt x="10" y="230"/>
                  <a:pt x="16" y="218"/>
                  <a:pt x="23" y="205"/>
                </a:cubicBezTo>
                <a:cubicBezTo>
                  <a:pt x="30" y="192"/>
                  <a:pt x="40" y="180"/>
                  <a:pt x="54" y="169"/>
                </a:cubicBezTo>
                <a:cubicBezTo>
                  <a:pt x="67" y="158"/>
                  <a:pt x="81" y="153"/>
                  <a:pt x="96" y="154"/>
                </a:cubicBezTo>
                <a:cubicBezTo>
                  <a:pt x="114" y="154"/>
                  <a:pt x="129" y="159"/>
                  <a:pt x="141" y="170"/>
                </a:cubicBezTo>
                <a:cubicBezTo>
                  <a:pt x="153" y="180"/>
                  <a:pt x="159" y="195"/>
                  <a:pt x="160" y="213"/>
                </a:cubicBezTo>
                <a:cubicBezTo>
                  <a:pt x="160" y="221"/>
                  <a:pt x="157" y="234"/>
                  <a:pt x="150" y="252"/>
                </a:cubicBezTo>
                <a:cubicBezTo>
                  <a:pt x="144" y="270"/>
                  <a:pt x="134" y="296"/>
                  <a:pt x="122" y="327"/>
                </a:cubicBezTo>
                <a:cubicBezTo>
                  <a:pt x="110" y="358"/>
                  <a:pt x="100" y="384"/>
                  <a:pt x="93" y="406"/>
                </a:cubicBezTo>
                <a:cubicBezTo>
                  <a:pt x="90" y="416"/>
                  <a:pt x="89" y="424"/>
                  <a:pt x="89" y="428"/>
                </a:cubicBezTo>
                <a:cubicBezTo>
                  <a:pt x="89" y="440"/>
                  <a:pt x="93" y="446"/>
                  <a:pt x="101" y="446"/>
                </a:cubicBezTo>
                <a:cubicBezTo>
                  <a:pt x="105" y="446"/>
                  <a:pt x="110" y="445"/>
                  <a:pt x="114" y="444"/>
                </a:cubicBezTo>
                <a:cubicBezTo>
                  <a:pt x="119" y="442"/>
                  <a:pt x="124" y="439"/>
                  <a:pt x="131" y="434"/>
                </a:cubicBezTo>
                <a:cubicBezTo>
                  <a:pt x="137" y="429"/>
                  <a:pt x="143" y="421"/>
                  <a:pt x="149" y="409"/>
                </a:cubicBezTo>
                <a:cubicBezTo>
                  <a:pt x="156" y="398"/>
                  <a:pt x="162" y="384"/>
                  <a:pt x="167" y="368"/>
                </a:cubicBezTo>
                <a:cubicBezTo>
                  <a:pt x="168" y="362"/>
                  <a:pt x="170" y="359"/>
                  <a:pt x="170" y="358"/>
                </a:cubicBezTo>
                <a:cubicBezTo>
                  <a:pt x="171" y="357"/>
                  <a:pt x="176" y="357"/>
                  <a:pt x="183" y="357"/>
                </a:cubicBezTo>
                <a:cubicBezTo>
                  <a:pt x="193" y="357"/>
                  <a:pt x="197" y="359"/>
                  <a:pt x="197" y="364"/>
                </a:cubicBezTo>
                <a:cubicBezTo>
                  <a:pt x="197" y="368"/>
                  <a:pt x="195" y="375"/>
                  <a:pt x="191" y="386"/>
                </a:cubicBezTo>
                <a:cubicBezTo>
                  <a:pt x="187" y="396"/>
                  <a:pt x="181" y="408"/>
                  <a:pt x="173" y="421"/>
                </a:cubicBezTo>
                <a:cubicBezTo>
                  <a:pt x="165" y="434"/>
                  <a:pt x="155" y="446"/>
                  <a:pt x="141" y="456"/>
                </a:cubicBezTo>
                <a:cubicBezTo>
                  <a:pt x="128" y="467"/>
                  <a:pt x="113" y="472"/>
                  <a:pt x="98" y="472"/>
                </a:cubicBezTo>
                <a:cubicBezTo>
                  <a:pt x="83" y="472"/>
                  <a:pt x="69" y="467"/>
                  <a:pt x="56" y="457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7"/>
                  <a:pt x="40" y="390"/>
                </a:cubicBezTo>
                <a:cubicBezTo>
                  <a:pt x="43" y="383"/>
                  <a:pt x="53" y="356"/>
                  <a:pt x="70" y="310"/>
                </a:cubicBezTo>
                <a:cubicBezTo>
                  <a:pt x="88" y="262"/>
                  <a:pt x="98" y="234"/>
                  <a:pt x="101" y="224"/>
                </a:cubicBezTo>
                <a:cubicBezTo>
                  <a:pt x="104" y="215"/>
                  <a:pt x="106" y="206"/>
                  <a:pt x="106" y="197"/>
                </a:cubicBezTo>
                <a:cubicBezTo>
                  <a:pt x="106" y="186"/>
                  <a:pt x="102" y="180"/>
                  <a:pt x="94" y="180"/>
                </a:cubicBezTo>
                <a:lnTo>
                  <a:pt x="93" y="180"/>
                </a:lnTo>
                <a:cubicBezTo>
                  <a:pt x="79" y="180"/>
                  <a:pt x="66" y="188"/>
                  <a:pt x="54" y="203"/>
                </a:cubicBezTo>
                <a:cubicBezTo>
                  <a:pt x="43" y="219"/>
                  <a:pt x="34" y="238"/>
                  <a:pt x="28" y="262"/>
                </a:cubicBezTo>
                <a:cubicBezTo>
                  <a:pt x="27" y="263"/>
                  <a:pt x="27" y="263"/>
                  <a:pt x="26" y="264"/>
                </a:cubicBezTo>
                <a:cubicBezTo>
                  <a:pt x="26" y="265"/>
                  <a:pt x="26" y="266"/>
                  <a:pt x="26" y="266"/>
                </a:cubicBezTo>
                <a:cubicBezTo>
                  <a:pt x="26" y="267"/>
                  <a:pt x="25" y="267"/>
                  <a:pt x="24" y="268"/>
                </a:cubicBezTo>
                <a:cubicBezTo>
                  <a:pt x="23" y="268"/>
                  <a:pt x="23" y="268"/>
                  <a:pt x="22" y="268"/>
                </a:cubicBezTo>
                <a:cubicBezTo>
                  <a:pt x="22" y="268"/>
                  <a:pt x="21" y="268"/>
                  <a:pt x="19" y="268"/>
                </a:cubicBezTo>
                <a:cubicBezTo>
                  <a:pt x="18" y="268"/>
                  <a:pt x="16" y="268"/>
                  <a:pt x="14" y="268"/>
                </a:cubicBezTo>
                <a:lnTo>
                  <a:pt x="4" y="268"/>
                </a:lnTo>
                <a:cubicBezTo>
                  <a:pt x="1" y="266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85760" y="4609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7" y="262"/>
                  <a:pt x="151" y="266"/>
                  <a:pt x="133" y="266"/>
                </a:cubicBezTo>
                <a:cubicBezTo>
                  <a:pt x="115" y="266"/>
                  <a:pt x="99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362960" y="4489560"/>
            <a:ext cx="336600" cy="356760"/>
          </a:xfrm>
          <a:custGeom>
            <a:avLst/>
            <a:gdLst/>
            <a:ahLst/>
            <a:rect l="0" t="0" r="r" b="b"/>
            <a:pathLst>
              <a:path w="935" h="991">
                <a:moveTo>
                  <a:pt x="5" y="2"/>
                </a:moveTo>
                <a:cubicBezTo>
                  <a:pt x="7" y="0"/>
                  <a:pt x="148" y="0"/>
                  <a:pt x="430" y="0"/>
                </a:cubicBezTo>
                <a:lnTo>
                  <a:pt x="849" y="0"/>
                </a:lnTo>
                <a:lnTo>
                  <a:pt x="890" y="109"/>
                </a:lnTo>
                <a:cubicBezTo>
                  <a:pt x="897" y="129"/>
                  <a:pt x="905" y="149"/>
                  <a:pt x="912" y="169"/>
                </a:cubicBezTo>
                <a:cubicBezTo>
                  <a:pt x="919" y="189"/>
                  <a:pt x="925" y="204"/>
                  <a:pt x="929" y="215"/>
                </a:cubicBezTo>
                <a:cubicBezTo>
                  <a:pt x="933" y="225"/>
                  <a:pt x="935" y="231"/>
                  <a:pt x="935" y="231"/>
                </a:cubicBezTo>
                <a:lnTo>
                  <a:pt x="915" y="231"/>
                </a:lnTo>
                <a:lnTo>
                  <a:pt x="895" y="230"/>
                </a:lnTo>
                <a:cubicBezTo>
                  <a:pt x="880" y="189"/>
                  <a:pt x="856" y="155"/>
                  <a:pt x="823" y="127"/>
                </a:cubicBezTo>
                <a:cubicBezTo>
                  <a:pt x="790" y="100"/>
                  <a:pt x="754" y="80"/>
                  <a:pt x="715" y="67"/>
                </a:cubicBezTo>
                <a:cubicBezTo>
                  <a:pt x="680" y="55"/>
                  <a:pt x="640" y="48"/>
                  <a:pt x="594" y="44"/>
                </a:cubicBezTo>
                <a:cubicBezTo>
                  <a:pt x="548" y="41"/>
                  <a:pt x="476" y="39"/>
                  <a:pt x="376" y="39"/>
                </a:cubicBezTo>
                <a:lnTo>
                  <a:pt x="260" y="39"/>
                </a:lnTo>
                <a:cubicBezTo>
                  <a:pt x="171" y="39"/>
                  <a:pt x="126" y="40"/>
                  <a:pt x="126" y="40"/>
                </a:cubicBezTo>
                <a:cubicBezTo>
                  <a:pt x="128" y="42"/>
                  <a:pt x="182" y="116"/>
                  <a:pt x="289" y="263"/>
                </a:cubicBezTo>
                <a:cubicBezTo>
                  <a:pt x="396" y="410"/>
                  <a:pt x="451" y="484"/>
                  <a:pt x="451" y="486"/>
                </a:cubicBezTo>
                <a:cubicBezTo>
                  <a:pt x="455" y="492"/>
                  <a:pt x="456" y="497"/>
                  <a:pt x="453" y="501"/>
                </a:cubicBezTo>
                <a:lnTo>
                  <a:pt x="431" y="528"/>
                </a:lnTo>
                <a:cubicBezTo>
                  <a:pt x="415" y="547"/>
                  <a:pt x="391" y="574"/>
                  <a:pt x="360" y="610"/>
                </a:cubicBezTo>
                <a:cubicBezTo>
                  <a:pt x="330" y="645"/>
                  <a:pt x="300" y="681"/>
                  <a:pt x="271" y="716"/>
                </a:cubicBezTo>
                <a:lnTo>
                  <a:pt x="92" y="928"/>
                </a:lnTo>
                <a:cubicBezTo>
                  <a:pt x="92" y="929"/>
                  <a:pt x="162" y="929"/>
                  <a:pt x="303" y="929"/>
                </a:cubicBezTo>
                <a:cubicBezTo>
                  <a:pt x="320" y="929"/>
                  <a:pt x="344" y="929"/>
                  <a:pt x="376" y="929"/>
                </a:cubicBezTo>
                <a:cubicBezTo>
                  <a:pt x="408" y="929"/>
                  <a:pt x="432" y="930"/>
                  <a:pt x="446" y="930"/>
                </a:cubicBezTo>
                <a:cubicBezTo>
                  <a:pt x="561" y="930"/>
                  <a:pt x="650" y="921"/>
                  <a:pt x="716" y="904"/>
                </a:cubicBezTo>
                <a:cubicBezTo>
                  <a:pt x="781" y="885"/>
                  <a:pt x="833" y="846"/>
                  <a:pt x="872" y="785"/>
                </a:cubicBezTo>
                <a:cubicBezTo>
                  <a:pt x="879" y="774"/>
                  <a:pt x="886" y="758"/>
                  <a:pt x="895" y="736"/>
                </a:cubicBezTo>
                <a:lnTo>
                  <a:pt x="935" y="736"/>
                </a:lnTo>
                <a:lnTo>
                  <a:pt x="849" y="990"/>
                </a:lnTo>
                <a:lnTo>
                  <a:pt x="430" y="991"/>
                </a:lnTo>
                <a:cubicBezTo>
                  <a:pt x="149" y="991"/>
                  <a:pt x="8" y="990"/>
                  <a:pt x="6" y="989"/>
                </a:cubicBezTo>
                <a:cubicBezTo>
                  <a:pt x="2" y="988"/>
                  <a:pt x="0" y="985"/>
                  <a:pt x="0" y="980"/>
                </a:cubicBezTo>
                <a:cubicBezTo>
                  <a:pt x="0" y="977"/>
                  <a:pt x="20" y="951"/>
                  <a:pt x="61" y="903"/>
                </a:cubicBezTo>
                <a:cubicBezTo>
                  <a:pt x="106" y="849"/>
                  <a:pt x="148" y="799"/>
                  <a:pt x="187" y="753"/>
                </a:cubicBezTo>
                <a:lnTo>
                  <a:pt x="368" y="538"/>
                </a:lnTo>
                <a:cubicBezTo>
                  <a:pt x="368" y="538"/>
                  <a:pt x="307" y="453"/>
                  <a:pt x="184" y="285"/>
                </a:cubicBezTo>
                <a:lnTo>
                  <a:pt x="1" y="32"/>
                </a:lnTo>
                <a:lnTo>
                  <a:pt x="0" y="21"/>
                </a:lnTo>
                <a:cubicBezTo>
                  <a:pt x="0" y="11"/>
                  <a:pt x="2" y="4"/>
                  <a:pt x="5" y="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735920" y="44290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2" y="165"/>
                  <a:pt x="0" y="163"/>
                  <a:pt x="0" y="161"/>
                </a:cubicBezTo>
                <a:cubicBezTo>
                  <a:pt x="0" y="159"/>
                  <a:pt x="1" y="156"/>
                  <a:pt x="2" y="150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4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6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6" y="162"/>
                  <a:pt x="210" y="168"/>
                </a:cubicBezTo>
                <a:lnTo>
                  <a:pt x="135" y="168"/>
                </a:lnTo>
                <a:lnTo>
                  <a:pt x="110" y="270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0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1" y="332"/>
                  <a:pt x="194" y="331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6"/>
                </a:cubicBezTo>
                <a:cubicBezTo>
                  <a:pt x="213" y="338"/>
                  <a:pt x="212" y="341"/>
                  <a:pt x="211" y="345"/>
                </a:cubicBezTo>
                <a:cubicBezTo>
                  <a:pt x="209" y="352"/>
                  <a:pt x="204" y="361"/>
                  <a:pt x="198" y="371"/>
                </a:cubicBezTo>
                <a:cubicBezTo>
                  <a:pt x="192" y="383"/>
                  <a:pt x="184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7"/>
                </a:lnTo>
                <a:lnTo>
                  <a:pt x="51" y="269"/>
                </a:lnTo>
                <a:cubicBezTo>
                  <a:pt x="68" y="203"/>
                  <a:pt x="77" y="170"/>
                  <a:pt x="77" y="170"/>
                </a:cubicBezTo>
                <a:cubicBezTo>
                  <a:pt x="77" y="169"/>
                  <a:pt x="65" y="168"/>
                  <a:pt x="41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735920" y="47008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6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8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0" y="76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4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6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3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10" y="271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3"/>
                  <a:pt x="204" y="362"/>
                  <a:pt x="198" y="372"/>
                </a:cubicBezTo>
                <a:cubicBezTo>
                  <a:pt x="192" y="383"/>
                  <a:pt x="184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8" y="204"/>
                  <a:pt x="77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835640" y="4685760"/>
            <a:ext cx="41760" cy="92520"/>
          </a:xfrm>
          <a:custGeom>
            <a:avLst/>
            <a:gdLst/>
            <a:ahLst/>
            <a:rect l="0" t="0" r="r" b="b"/>
            <a:pathLst>
              <a:path w="116" h="257">
                <a:moveTo>
                  <a:pt x="25" y="257"/>
                </a:moveTo>
                <a:cubicBezTo>
                  <a:pt x="23" y="257"/>
                  <a:pt x="18" y="256"/>
                  <a:pt x="11" y="254"/>
                </a:cubicBezTo>
                <a:cubicBezTo>
                  <a:pt x="4" y="252"/>
                  <a:pt x="1" y="250"/>
                  <a:pt x="0" y="248"/>
                </a:cubicBezTo>
                <a:cubicBezTo>
                  <a:pt x="0" y="246"/>
                  <a:pt x="9" y="208"/>
                  <a:pt x="28" y="134"/>
                </a:cubicBezTo>
                <a:cubicBezTo>
                  <a:pt x="46" y="58"/>
                  <a:pt x="56" y="20"/>
                  <a:pt x="58" y="16"/>
                </a:cubicBezTo>
                <a:cubicBezTo>
                  <a:pt x="63" y="6"/>
                  <a:pt x="71" y="0"/>
                  <a:pt x="84" y="0"/>
                </a:cubicBezTo>
                <a:cubicBezTo>
                  <a:pt x="91" y="0"/>
                  <a:pt x="98" y="3"/>
                  <a:pt x="105" y="8"/>
                </a:cubicBezTo>
                <a:cubicBezTo>
                  <a:pt x="113" y="13"/>
                  <a:pt x="116" y="20"/>
                  <a:pt x="116" y="30"/>
                </a:cubicBezTo>
                <a:cubicBezTo>
                  <a:pt x="116" y="31"/>
                  <a:pt x="116" y="34"/>
                  <a:pt x="115" y="37"/>
                </a:cubicBezTo>
                <a:cubicBezTo>
                  <a:pt x="115" y="39"/>
                  <a:pt x="101" y="76"/>
                  <a:pt x="71" y="148"/>
                </a:cubicBezTo>
                <a:cubicBezTo>
                  <a:pt x="43" y="220"/>
                  <a:pt x="28" y="256"/>
                  <a:pt x="27" y="256"/>
                </a:cubicBezTo>
                <a:cubicBezTo>
                  <a:pt x="26" y="257"/>
                  <a:pt x="25" y="257"/>
                  <a:pt x="25" y="2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906200" y="4766040"/>
            <a:ext cx="168120" cy="59400"/>
          </a:xfrm>
          <a:custGeom>
            <a:avLst/>
            <a:gdLst/>
            <a:ahLst/>
            <a:rect l="0" t="0" r="r" b="b"/>
            <a:pathLst>
              <a:path w="467" h="165">
                <a:moveTo>
                  <a:pt x="0" y="14"/>
                </a:moveTo>
                <a:cubicBezTo>
                  <a:pt x="0" y="8"/>
                  <a:pt x="3" y="3"/>
                  <a:pt x="10" y="0"/>
                </a:cubicBezTo>
                <a:lnTo>
                  <a:pt x="457" y="0"/>
                </a:lnTo>
                <a:cubicBezTo>
                  <a:pt x="464" y="4"/>
                  <a:pt x="467" y="8"/>
                  <a:pt x="467" y="14"/>
                </a:cubicBezTo>
                <a:cubicBezTo>
                  <a:pt x="467" y="19"/>
                  <a:pt x="464" y="24"/>
                  <a:pt x="457" y="27"/>
                </a:cubicBezTo>
                <a:lnTo>
                  <a:pt x="235" y="28"/>
                </a:lnTo>
                <a:lnTo>
                  <a:pt x="11" y="28"/>
                </a:lnTo>
                <a:cubicBezTo>
                  <a:pt x="4" y="26"/>
                  <a:pt x="0" y="21"/>
                  <a:pt x="0" y="14"/>
                </a:cubicBezTo>
                <a:moveTo>
                  <a:pt x="0" y="151"/>
                </a:moveTo>
                <a:cubicBezTo>
                  <a:pt x="0" y="144"/>
                  <a:pt x="4" y="139"/>
                  <a:pt x="11" y="137"/>
                </a:cubicBezTo>
                <a:lnTo>
                  <a:pt x="457" y="137"/>
                </a:lnTo>
                <a:cubicBezTo>
                  <a:pt x="464" y="141"/>
                  <a:pt x="467" y="146"/>
                  <a:pt x="467" y="151"/>
                </a:cubicBezTo>
                <a:cubicBezTo>
                  <a:pt x="467" y="157"/>
                  <a:pt x="464" y="161"/>
                  <a:pt x="457" y="165"/>
                </a:cubicBezTo>
                <a:lnTo>
                  <a:pt x="10" y="165"/>
                </a:lnTo>
                <a:cubicBezTo>
                  <a:pt x="3" y="161"/>
                  <a:pt x="0" y="157"/>
                  <a:pt x="0" y="15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2108880" y="469080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2" y="61"/>
                </a:moveTo>
                <a:lnTo>
                  <a:pt x="83" y="65"/>
                </a:lnTo>
                <a:cubicBezTo>
                  <a:pt x="77" y="67"/>
                  <a:pt x="67" y="69"/>
                  <a:pt x="55" y="72"/>
                </a:cubicBezTo>
                <a:cubicBezTo>
                  <a:pt x="43" y="74"/>
                  <a:pt x="30" y="76"/>
                  <a:pt x="14" y="77"/>
                </a:cubicBezTo>
                <a:lnTo>
                  <a:pt x="0" y="77"/>
                </a:lnTo>
                <a:lnTo>
                  <a:pt x="0" y="44"/>
                </a:lnTo>
                <a:lnTo>
                  <a:pt x="14" y="44"/>
                </a:lnTo>
                <a:cubicBezTo>
                  <a:pt x="37" y="44"/>
                  <a:pt x="57" y="40"/>
                  <a:pt x="76" y="34"/>
                </a:cubicBezTo>
                <a:cubicBezTo>
                  <a:pt x="94" y="28"/>
                  <a:pt x="107" y="22"/>
                  <a:pt x="115" y="17"/>
                </a:cubicBezTo>
                <a:cubicBezTo>
                  <a:pt x="122" y="12"/>
                  <a:pt x="129" y="7"/>
                  <a:pt x="134" y="2"/>
                </a:cubicBezTo>
                <a:cubicBezTo>
                  <a:pt x="135" y="0"/>
                  <a:pt x="138" y="0"/>
                  <a:pt x="143" y="0"/>
                </a:cubicBezTo>
                <a:cubicBezTo>
                  <a:pt x="147" y="0"/>
                  <a:pt x="151" y="1"/>
                  <a:pt x="155" y="4"/>
                </a:cubicBezTo>
                <a:lnTo>
                  <a:pt x="155" y="213"/>
                </a:lnTo>
                <a:lnTo>
                  <a:pt x="155" y="424"/>
                </a:lnTo>
                <a:cubicBezTo>
                  <a:pt x="159" y="427"/>
                  <a:pt x="161" y="430"/>
                  <a:pt x="164" y="430"/>
                </a:cubicBezTo>
                <a:cubicBezTo>
                  <a:pt x="166" y="431"/>
                  <a:pt x="172" y="432"/>
                  <a:pt x="181" y="433"/>
                </a:cubicBezTo>
                <a:cubicBezTo>
                  <a:pt x="190" y="434"/>
                  <a:pt x="204" y="435"/>
                  <a:pt x="224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5" y="467"/>
                </a:lnTo>
                <a:cubicBezTo>
                  <a:pt x="225" y="465"/>
                  <a:pt x="188" y="465"/>
                  <a:pt x="123" y="465"/>
                </a:cubicBezTo>
                <a:cubicBezTo>
                  <a:pt x="60" y="465"/>
                  <a:pt x="23" y="465"/>
                  <a:pt x="12" y="467"/>
                </a:cubicBezTo>
                <a:lnTo>
                  <a:pt x="4" y="467"/>
                </a:lnTo>
                <a:lnTo>
                  <a:pt x="4" y="435"/>
                </a:lnTo>
                <a:lnTo>
                  <a:pt x="23" y="435"/>
                </a:lnTo>
                <a:cubicBezTo>
                  <a:pt x="33" y="435"/>
                  <a:pt x="42" y="435"/>
                  <a:pt x="50" y="435"/>
                </a:cubicBezTo>
                <a:cubicBezTo>
                  <a:pt x="57" y="435"/>
                  <a:pt x="63" y="434"/>
                  <a:pt x="67" y="434"/>
                </a:cubicBezTo>
                <a:cubicBezTo>
                  <a:pt x="71" y="433"/>
                  <a:pt x="75" y="433"/>
                  <a:pt x="78" y="432"/>
                </a:cubicBezTo>
                <a:cubicBezTo>
                  <a:pt x="82" y="431"/>
                  <a:pt x="84" y="430"/>
                  <a:pt x="84" y="430"/>
                </a:cubicBezTo>
                <a:cubicBezTo>
                  <a:pt x="84" y="430"/>
                  <a:pt x="86" y="429"/>
                  <a:pt x="88" y="427"/>
                </a:cubicBezTo>
                <a:cubicBezTo>
                  <a:pt x="91" y="425"/>
                  <a:pt x="92" y="424"/>
                  <a:pt x="92" y="424"/>
                </a:cubicBezTo>
                <a:lnTo>
                  <a:pt x="92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2295000" y="4599360"/>
            <a:ext cx="167760" cy="230760"/>
          </a:xfrm>
          <a:custGeom>
            <a:avLst/>
            <a:gdLst/>
            <a:ahLst/>
            <a:rect l="0" t="0" r="r" b="b"/>
            <a:pathLst>
              <a:path w="466" h="641">
                <a:moveTo>
                  <a:pt x="298" y="396"/>
                </a:moveTo>
                <a:cubicBezTo>
                  <a:pt x="288" y="404"/>
                  <a:pt x="274" y="414"/>
                  <a:pt x="254" y="423"/>
                </a:cubicBezTo>
                <a:cubicBezTo>
                  <a:pt x="235" y="433"/>
                  <a:pt x="215" y="438"/>
                  <a:pt x="194" y="438"/>
                </a:cubicBezTo>
                <a:cubicBezTo>
                  <a:pt x="152" y="438"/>
                  <a:pt x="119" y="423"/>
                  <a:pt x="94" y="394"/>
                </a:cubicBezTo>
                <a:cubicBezTo>
                  <a:pt x="69" y="364"/>
                  <a:pt x="56" y="325"/>
                  <a:pt x="55" y="279"/>
                </a:cubicBezTo>
                <a:cubicBezTo>
                  <a:pt x="55" y="210"/>
                  <a:pt x="81" y="146"/>
                  <a:pt x="132" y="88"/>
                </a:cubicBezTo>
                <a:cubicBezTo>
                  <a:pt x="182" y="30"/>
                  <a:pt x="239" y="0"/>
                  <a:pt x="301" y="0"/>
                </a:cubicBezTo>
                <a:cubicBezTo>
                  <a:pt x="332" y="0"/>
                  <a:pt x="361" y="15"/>
                  <a:pt x="388" y="47"/>
                </a:cubicBezTo>
                <a:lnTo>
                  <a:pt x="391" y="43"/>
                </a:lnTo>
                <a:cubicBezTo>
                  <a:pt x="392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3" y="24"/>
                  <a:pt x="418" y="22"/>
                </a:cubicBezTo>
                <a:cubicBezTo>
                  <a:pt x="422" y="21"/>
                  <a:pt x="428" y="20"/>
                  <a:pt x="434" y="19"/>
                </a:cubicBezTo>
                <a:cubicBezTo>
                  <a:pt x="443" y="19"/>
                  <a:pt x="450" y="22"/>
                  <a:pt x="456" y="28"/>
                </a:cubicBezTo>
                <a:cubicBezTo>
                  <a:pt x="462" y="34"/>
                  <a:pt x="466" y="41"/>
                  <a:pt x="466" y="47"/>
                </a:cubicBezTo>
                <a:cubicBezTo>
                  <a:pt x="466" y="57"/>
                  <a:pt x="447" y="137"/>
                  <a:pt x="410" y="287"/>
                </a:cubicBezTo>
                <a:cubicBezTo>
                  <a:pt x="372" y="438"/>
                  <a:pt x="351" y="514"/>
                  <a:pt x="349" y="517"/>
                </a:cubicBezTo>
                <a:cubicBezTo>
                  <a:pt x="338" y="553"/>
                  <a:pt x="312" y="583"/>
                  <a:pt x="273" y="606"/>
                </a:cubicBezTo>
                <a:cubicBezTo>
                  <a:pt x="234" y="629"/>
                  <a:pt x="190" y="641"/>
                  <a:pt x="140" y="641"/>
                </a:cubicBezTo>
                <a:cubicBezTo>
                  <a:pt x="46" y="641"/>
                  <a:pt x="0" y="619"/>
                  <a:pt x="0" y="574"/>
                </a:cubicBezTo>
                <a:cubicBezTo>
                  <a:pt x="0" y="557"/>
                  <a:pt x="6" y="542"/>
                  <a:pt x="18" y="528"/>
                </a:cubicBezTo>
                <a:cubicBezTo>
                  <a:pt x="30" y="515"/>
                  <a:pt x="45" y="509"/>
                  <a:pt x="63" y="509"/>
                </a:cubicBezTo>
                <a:cubicBezTo>
                  <a:pt x="73" y="509"/>
                  <a:pt x="82" y="512"/>
                  <a:pt x="91" y="517"/>
                </a:cubicBezTo>
                <a:cubicBezTo>
                  <a:pt x="100" y="523"/>
                  <a:pt x="104" y="534"/>
                  <a:pt x="105" y="548"/>
                </a:cubicBezTo>
                <a:cubicBezTo>
                  <a:pt x="105" y="555"/>
                  <a:pt x="104" y="561"/>
                  <a:pt x="103" y="567"/>
                </a:cubicBezTo>
                <a:cubicBezTo>
                  <a:pt x="102" y="573"/>
                  <a:pt x="99" y="578"/>
                  <a:pt x="96" y="581"/>
                </a:cubicBezTo>
                <a:cubicBezTo>
                  <a:pt x="93" y="584"/>
                  <a:pt x="90" y="587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4" y="600"/>
                  <a:pt x="199" y="592"/>
                </a:cubicBezTo>
                <a:cubicBezTo>
                  <a:pt x="214" y="584"/>
                  <a:pt x="228" y="574"/>
                  <a:pt x="242" y="559"/>
                </a:cubicBezTo>
                <a:cubicBezTo>
                  <a:pt x="255" y="545"/>
                  <a:pt x="264" y="529"/>
                  <a:pt x="269" y="513"/>
                </a:cubicBezTo>
                <a:cubicBezTo>
                  <a:pt x="273" y="500"/>
                  <a:pt x="279" y="480"/>
                  <a:pt x="285" y="451"/>
                </a:cubicBezTo>
                <a:cubicBezTo>
                  <a:pt x="294" y="419"/>
                  <a:pt x="298" y="401"/>
                  <a:pt x="298" y="396"/>
                </a:cubicBezTo>
                <a:moveTo>
                  <a:pt x="371" y="112"/>
                </a:moveTo>
                <a:lnTo>
                  <a:pt x="366" y="102"/>
                </a:lnTo>
                <a:cubicBezTo>
                  <a:pt x="364" y="94"/>
                  <a:pt x="363" y="89"/>
                  <a:pt x="361" y="87"/>
                </a:cubicBezTo>
                <a:cubicBezTo>
                  <a:pt x="360" y="84"/>
                  <a:pt x="358" y="79"/>
                  <a:pt x="355" y="73"/>
                </a:cubicBezTo>
                <a:cubicBezTo>
                  <a:pt x="353" y="66"/>
                  <a:pt x="349" y="62"/>
                  <a:pt x="346" y="59"/>
                </a:cubicBezTo>
                <a:cubicBezTo>
                  <a:pt x="342" y="56"/>
                  <a:pt x="337" y="53"/>
                  <a:pt x="333" y="48"/>
                </a:cubicBezTo>
                <a:cubicBezTo>
                  <a:pt x="328" y="44"/>
                  <a:pt x="322" y="41"/>
                  <a:pt x="315" y="39"/>
                </a:cubicBezTo>
                <a:cubicBezTo>
                  <a:pt x="308" y="38"/>
                  <a:pt x="300" y="37"/>
                  <a:pt x="293" y="36"/>
                </a:cubicBezTo>
                <a:cubicBezTo>
                  <a:pt x="264" y="36"/>
                  <a:pt x="236" y="54"/>
                  <a:pt x="209" y="89"/>
                </a:cubicBezTo>
                <a:cubicBezTo>
                  <a:pt x="189" y="114"/>
                  <a:pt x="173" y="154"/>
                  <a:pt x="159" y="207"/>
                </a:cubicBezTo>
                <a:cubicBezTo>
                  <a:pt x="146" y="259"/>
                  <a:pt x="140" y="298"/>
                  <a:pt x="140" y="321"/>
                </a:cubicBezTo>
                <a:cubicBezTo>
                  <a:pt x="140" y="375"/>
                  <a:pt x="160" y="401"/>
                  <a:pt x="201" y="401"/>
                </a:cubicBezTo>
                <a:cubicBezTo>
                  <a:pt x="238" y="401"/>
                  <a:pt x="274" y="378"/>
                  <a:pt x="310" y="330"/>
                </a:cubicBezTo>
                <a:lnTo>
                  <a:pt x="318" y="320"/>
                </a:lnTo>
                <a:lnTo>
                  <a:pt x="371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2485800" y="4459680"/>
            <a:ext cx="100800" cy="168120"/>
          </a:xfrm>
          <a:custGeom>
            <a:avLst/>
            <a:gdLst/>
            <a:ahLst/>
            <a:rect l="0" t="0" r="r" b="b"/>
            <a:pathLst>
              <a:path w="280" h="467">
                <a:moveTo>
                  <a:pt x="41" y="166"/>
                </a:moveTo>
                <a:cubicBezTo>
                  <a:pt x="29" y="166"/>
                  <a:pt x="19" y="161"/>
                  <a:pt x="11" y="153"/>
                </a:cubicBezTo>
                <a:cubicBezTo>
                  <a:pt x="4" y="145"/>
                  <a:pt x="0" y="134"/>
                  <a:pt x="0" y="122"/>
                </a:cubicBezTo>
                <a:cubicBezTo>
                  <a:pt x="0" y="89"/>
                  <a:pt x="12" y="60"/>
                  <a:pt x="37" y="36"/>
                </a:cubicBezTo>
                <a:cubicBezTo>
                  <a:pt x="62" y="12"/>
                  <a:pt x="93" y="0"/>
                  <a:pt x="130" y="0"/>
                </a:cubicBezTo>
                <a:cubicBezTo>
                  <a:pt x="172" y="0"/>
                  <a:pt x="207" y="13"/>
                  <a:pt x="237" y="39"/>
                </a:cubicBezTo>
                <a:cubicBezTo>
                  <a:pt x="265" y="65"/>
                  <a:pt x="280" y="99"/>
                  <a:pt x="280" y="140"/>
                </a:cubicBezTo>
                <a:cubicBezTo>
                  <a:pt x="280" y="160"/>
                  <a:pt x="276" y="180"/>
                  <a:pt x="266" y="198"/>
                </a:cubicBezTo>
                <a:cubicBezTo>
                  <a:pt x="257" y="216"/>
                  <a:pt x="246" y="232"/>
                  <a:pt x="233" y="245"/>
                </a:cubicBezTo>
                <a:cubicBezTo>
                  <a:pt x="220" y="259"/>
                  <a:pt x="200" y="276"/>
                  <a:pt x="176" y="297"/>
                </a:cubicBezTo>
                <a:cubicBezTo>
                  <a:pt x="159" y="312"/>
                  <a:pt x="136" y="333"/>
                  <a:pt x="106" y="362"/>
                </a:cubicBezTo>
                <a:lnTo>
                  <a:pt x="64" y="401"/>
                </a:lnTo>
                <a:lnTo>
                  <a:pt x="118" y="401"/>
                </a:lnTo>
                <a:cubicBezTo>
                  <a:pt x="191" y="401"/>
                  <a:pt x="231" y="400"/>
                  <a:pt x="236" y="398"/>
                </a:cubicBezTo>
                <a:cubicBezTo>
                  <a:pt x="239" y="397"/>
                  <a:pt x="244" y="376"/>
                  <a:pt x="252" y="336"/>
                </a:cubicBezTo>
                <a:lnTo>
                  <a:pt x="252" y="334"/>
                </a:lnTo>
                <a:lnTo>
                  <a:pt x="280" y="334"/>
                </a:lnTo>
                <a:lnTo>
                  <a:pt x="280" y="336"/>
                </a:lnTo>
                <a:cubicBezTo>
                  <a:pt x="280" y="337"/>
                  <a:pt x="277" y="358"/>
                  <a:pt x="271" y="399"/>
                </a:cubicBezTo>
                <a:cubicBezTo>
                  <a:pt x="266" y="441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5"/>
                </a:lnTo>
                <a:cubicBezTo>
                  <a:pt x="0" y="442"/>
                  <a:pt x="1" y="438"/>
                  <a:pt x="4" y="435"/>
                </a:cubicBezTo>
                <a:cubicBezTo>
                  <a:pt x="7" y="431"/>
                  <a:pt x="14" y="422"/>
                  <a:pt x="25" y="409"/>
                </a:cubicBezTo>
                <a:cubicBezTo>
                  <a:pt x="39" y="394"/>
                  <a:pt x="50" y="381"/>
                  <a:pt x="60" y="370"/>
                </a:cubicBezTo>
                <a:cubicBezTo>
                  <a:pt x="64" y="365"/>
                  <a:pt x="72" y="357"/>
                  <a:pt x="84" y="344"/>
                </a:cubicBezTo>
                <a:cubicBezTo>
                  <a:pt x="96" y="331"/>
                  <a:pt x="104" y="323"/>
                  <a:pt x="108" y="318"/>
                </a:cubicBezTo>
                <a:cubicBezTo>
                  <a:pt x="112" y="313"/>
                  <a:pt x="119" y="306"/>
                  <a:pt x="128" y="295"/>
                </a:cubicBezTo>
                <a:cubicBezTo>
                  <a:pt x="137" y="284"/>
                  <a:pt x="144" y="276"/>
                  <a:pt x="148" y="271"/>
                </a:cubicBezTo>
                <a:cubicBezTo>
                  <a:pt x="151" y="266"/>
                  <a:pt x="157" y="259"/>
                  <a:pt x="164" y="250"/>
                </a:cubicBezTo>
                <a:cubicBezTo>
                  <a:pt x="171" y="241"/>
                  <a:pt x="176" y="234"/>
                  <a:pt x="179" y="228"/>
                </a:cubicBezTo>
                <a:cubicBezTo>
                  <a:pt x="181" y="222"/>
                  <a:pt x="185" y="215"/>
                  <a:pt x="189" y="208"/>
                </a:cubicBezTo>
                <a:cubicBezTo>
                  <a:pt x="193" y="200"/>
                  <a:pt x="196" y="193"/>
                  <a:pt x="198" y="185"/>
                </a:cubicBezTo>
                <a:cubicBezTo>
                  <a:pt x="200" y="178"/>
                  <a:pt x="202" y="171"/>
                  <a:pt x="203" y="164"/>
                </a:cubicBezTo>
                <a:cubicBezTo>
                  <a:pt x="204" y="158"/>
                  <a:pt x="205" y="150"/>
                  <a:pt x="205" y="141"/>
                </a:cubicBezTo>
                <a:cubicBezTo>
                  <a:pt x="205" y="112"/>
                  <a:pt x="197" y="86"/>
                  <a:pt x="181" y="65"/>
                </a:cubicBezTo>
                <a:cubicBezTo>
                  <a:pt x="165" y="43"/>
                  <a:pt x="143" y="33"/>
                  <a:pt x="113" y="33"/>
                </a:cubicBezTo>
                <a:cubicBezTo>
                  <a:pt x="98" y="33"/>
                  <a:pt x="84" y="36"/>
                  <a:pt x="73" y="44"/>
                </a:cubicBezTo>
                <a:cubicBezTo>
                  <a:pt x="61" y="52"/>
                  <a:pt x="53" y="60"/>
                  <a:pt x="48" y="68"/>
                </a:cubicBezTo>
                <a:cubicBezTo>
                  <a:pt x="44" y="75"/>
                  <a:pt x="41" y="79"/>
                  <a:pt x="41" y="81"/>
                </a:cubicBezTo>
                <a:cubicBezTo>
                  <a:pt x="41" y="81"/>
                  <a:pt x="42" y="82"/>
                  <a:pt x="45" y="82"/>
                </a:cubicBezTo>
                <a:cubicBezTo>
                  <a:pt x="53" y="82"/>
                  <a:pt x="62" y="85"/>
                  <a:pt x="71" y="91"/>
                </a:cubicBezTo>
                <a:cubicBezTo>
                  <a:pt x="80" y="98"/>
                  <a:pt x="84" y="109"/>
                  <a:pt x="84" y="124"/>
                </a:cubicBezTo>
                <a:cubicBezTo>
                  <a:pt x="84" y="135"/>
                  <a:pt x="80" y="145"/>
                  <a:pt x="73" y="153"/>
                </a:cubicBezTo>
                <a:cubicBezTo>
                  <a:pt x="65" y="161"/>
                  <a:pt x="55" y="165"/>
                  <a:pt x="41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2477880" y="47062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7"/>
                  <a:pt x="0" y="165"/>
                  <a:pt x="0" y="163"/>
                </a:cubicBezTo>
                <a:cubicBezTo>
                  <a:pt x="0" y="161"/>
                  <a:pt x="1" y="158"/>
                  <a:pt x="2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40"/>
                  <a:pt x="9" y="139"/>
                  <a:pt x="12" y="139"/>
                </a:cubicBezTo>
                <a:cubicBezTo>
                  <a:pt x="15" y="139"/>
                  <a:pt x="27" y="138"/>
                  <a:pt x="48" y="138"/>
                </a:cubicBezTo>
                <a:lnTo>
                  <a:pt x="85" y="138"/>
                </a:lnTo>
                <a:lnTo>
                  <a:pt x="98" y="82"/>
                </a:lnTo>
                <a:cubicBezTo>
                  <a:pt x="100" y="77"/>
                  <a:pt x="101" y="70"/>
                  <a:pt x="103" y="62"/>
                </a:cubicBezTo>
                <a:cubicBezTo>
                  <a:pt x="105" y="52"/>
                  <a:pt x="107" y="46"/>
                  <a:pt x="108" y="42"/>
                </a:cubicBezTo>
                <a:cubicBezTo>
                  <a:pt x="110" y="39"/>
                  <a:pt x="111" y="34"/>
                  <a:pt x="112" y="28"/>
                </a:cubicBezTo>
                <a:cubicBezTo>
                  <a:pt x="114" y="23"/>
                  <a:pt x="116" y="19"/>
                  <a:pt x="118" y="17"/>
                </a:cubicBezTo>
                <a:cubicBezTo>
                  <a:pt x="120" y="14"/>
                  <a:pt x="123" y="11"/>
                  <a:pt x="125" y="8"/>
                </a:cubicBezTo>
                <a:cubicBezTo>
                  <a:pt x="127" y="5"/>
                  <a:pt x="131" y="3"/>
                  <a:pt x="135" y="2"/>
                </a:cubicBezTo>
                <a:cubicBezTo>
                  <a:pt x="139" y="1"/>
                  <a:pt x="143" y="0"/>
                  <a:pt x="147" y="0"/>
                </a:cubicBezTo>
                <a:cubicBezTo>
                  <a:pt x="156" y="1"/>
                  <a:pt x="162" y="4"/>
                  <a:pt x="165" y="8"/>
                </a:cubicBezTo>
                <a:cubicBezTo>
                  <a:pt x="168" y="13"/>
                  <a:pt x="171" y="17"/>
                  <a:pt x="171" y="21"/>
                </a:cubicBezTo>
                <a:cubicBezTo>
                  <a:pt x="171" y="25"/>
                  <a:pt x="168" y="36"/>
                  <a:pt x="163" y="54"/>
                </a:cubicBezTo>
                <a:cubicBezTo>
                  <a:pt x="159" y="74"/>
                  <a:pt x="155" y="92"/>
                  <a:pt x="149" y="111"/>
                </a:cubicBezTo>
                <a:lnTo>
                  <a:pt x="142" y="137"/>
                </a:lnTo>
                <a:cubicBezTo>
                  <a:pt x="142" y="138"/>
                  <a:pt x="154" y="138"/>
                  <a:pt x="178" y="138"/>
                </a:cubicBezTo>
                <a:lnTo>
                  <a:pt x="214" y="138"/>
                </a:lnTo>
                <a:cubicBezTo>
                  <a:pt x="217" y="141"/>
                  <a:pt x="219" y="144"/>
                  <a:pt x="219" y="146"/>
                </a:cubicBezTo>
                <a:cubicBezTo>
                  <a:pt x="219" y="156"/>
                  <a:pt x="216" y="164"/>
                  <a:pt x="210" y="170"/>
                </a:cubicBezTo>
                <a:lnTo>
                  <a:pt x="134" y="170"/>
                </a:lnTo>
                <a:lnTo>
                  <a:pt x="109" y="272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2"/>
                  <a:pt x="88" y="422"/>
                  <a:pt x="100" y="422"/>
                </a:cubicBezTo>
                <a:cubicBezTo>
                  <a:pt x="117" y="422"/>
                  <a:pt x="133" y="414"/>
                  <a:pt x="148" y="398"/>
                </a:cubicBezTo>
                <a:cubicBezTo>
                  <a:pt x="163" y="382"/>
                  <a:pt x="177" y="362"/>
                  <a:pt x="186" y="339"/>
                </a:cubicBezTo>
                <a:cubicBezTo>
                  <a:pt x="187" y="336"/>
                  <a:pt x="188" y="334"/>
                  <a:pt x="190" y="334"/>
                </a:cubicBezTo>
                <a:cubicBezTo>
                  <a:pt x="191" y="334"/>
                  <a:pt x="195" y="333"/>
                  <a:pt x="200" y="333"/>
                </a:cubicBezTo>
                <a:lnTo>
                  <a:pt x="203" y="333"/>
                </a:lnTo>
                <a:cubicBezTo>
                  <a:pt x="210" y="333"/>
                  <a:pt x="213" y="334"/>
                  <a:pt x="213" y="338"/>
                </a:cubicBezTo>
                <a:cubicBezTo>
                  <a:pt x="213" y="340"/>
                  <a:pt x="213" y="342"/>
                  <a:pt x="211" y="347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4" y="418"/>
                  <a:pt x="152" y="428"/>
                  <a:pt x="138" y="436"/>
                </a:cubicBezTo>
                <a:cubicBezTo>
                  <a:pt x="124" y="443"/>
                  <a:pt x="110" y="447"/>
                  <a:pt x="96" y="447"/>
                </a:cubicBezTo>
                <a:cubicBezTo>
                  <a:pt x="82" y="447"/>
                  <a:pt x="68" y="444"/>
                  <a:pt x="56" y="437"/>
                </a:cubicBezTo>
                <a:cubicBezTo>
                  <a:pt x="43" y="430"/>
                  <a:pt x="34" y="418"/>
                  <a:pt x="28" y="400"/>
                </a:cubicBezTo>
                <a:cubicBezTo>
                  <a:pt x="27" y="397"/>
                  <a:pt x="27" y="390"/>
                  <a:pt x="27" y="382"/>
                </a:cubicBezTo>
                <a:lnTo>
                  <a:pt x="27" y="369"/>
                </a:lnTo>
                <a:lnTo>
                  <a:pt x="51" y="271"/>
                </a:lnTo>
                <a:cubicBezTo>
                  <a:pt x="68" y="205"/>
                  <a:pt x="76" y="172"/>
                  <a:pt x="77" y="172"/>
                </a:cubicBezTo>
                <a:cubicBezTo>
                  <a:pt x="77" y="171"/>
                  <a:pt x="65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2577960" y="4691520"/>
            <a:ext cx="41760" cy="92520"/>
          </a:xfrm>
          <a:custGeom>
            <a:avLst/>
            <a:gdLst/>
            <a:ahLst/>
            <a:rect l="0" t="0" r="r" b="b"/>
            <a:pathLst>
              <a:path w="116" h="257">
                <a:moveTo>
                  <a:pt x="24" y="257"/>
                </a:moveTo>
                <a:cubicBezTo>
                  <a:pt x="22" y="257"/>
                  <a:pt x="17" y="256"/>
                  <a:pt x="11" y="254"/>
                </a:cubicBezTo>
                <a:cubicBezTo>
                  <a:pt x="4" y="252"/>
                  <a:pt x="0" y="250"/>
                  <a:pt x="0" y="248"/>
                </a:cubicBezTo>
                <a:cubicBezTo>
                  <a:pt x="0" y="246"/>
                  <a:pt x="9" y="208"/>
                  <a:pt x="27" y="133"/>
                </a:cubicBezTo>
                <a:cubicBezTo>
                  <a:pt x="45" y="58"/>
                  <a:pt x="55" y="19"/>
                  <a:pt x="57" y="16"/>
                </a:cubicBezTo>
                <a:cubicBezTo>
                  <a:pt x="62" y="6"/>
                  <a:pt x="71" y="0"/>
                  <a:pt x="84" y="0"/>
                </a:cubicBezTo>
                <a:cubicBezTo>
                  <a:pt x="90" y="0"/>
                  <a:pt x="97" y="3"/>
                  <a:pt x="105" y="8"/>
                </a:cubicBezTo>
                <a:cubicBezTo>
                  <a:pt x="112" y="13"/>
                  <a:pt x="116" y="20"/>
                  <a:pt x="116" y="29"/>
                </a:cubicBezTo>
                <a:cubicBezTo>
                  <a:pt x="116" y="31"/>
                  <a:pt x="115" y="34"/>
                  <a:pt x="115" y="37"/>
                </a:cubicBezTo>
                <a:cubicBezTo>
                  <a:pt x="114" y="39"/>
                  <a:pt x="100" y="76"/>
                  <a:pt x="70" y="148"/>
                </a:cubicBezTo>
                <a:cubicBezTo>
                  <a:pt x="42" y="219"/>
                  <a:pt x="27" y="255"/>
                  <a:pt x="26" y="256"/>
                </a:cubicBezTo>
                <a:cubicBezTo>
                  <a:pt x="25" y="257"/>
                  <a:pt x="25" y="257"/>
                  <a:pt x="24" y="2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653920" y="4833720"/>
            <a:ext cx="33480" cy="79920"/>
          </a:xfrm>
          <a:custGeom>
            <a:avLst/>
            <a:gdLst/>
            <a:ahLst/>
            <a:rect l="0" t="0" r="r" b="b"/>
            <a:pathLst>
              <a:path w="93" h="222">
                <a:moveTo>
                  <a:pt x="0" y="60"/>
                </a:moveTo>
                <a:cubicBezTo>
                  <a:pt x="0" y="60"/>
                  <a:pt x="0" y="54"/>
                  <a:pt x="0" y="43"/>
                </a:cubicBezTo>
                <a:cubicBezTo>
                  <a:pt x="0" y="31"/>
                  <a:pt x="3" y="21"/>
                  <a:pt x="11" y="13"/>
                </a:cubicBezTo>
                <a:cubicBezTo>
                  <a:pt x="18" y="4"/>
                  <a:pt x="28" y="0"/>
                  <a:pt x="42" y="0"/>
                </a:cubicBezTo>
                <a:cubicBezTo>
                  <a:pt x="55" y="0"/>
                  <a:pt x="67" y="6"/>
                  <a:pt x="77" y="17"/>
                </a:cubicBezTo>
                <a:cubicBezTo>
                  <a:pt x="87" y="29"/>
                  <a:pt x="93" y="50"/>
                  <a:pt x="93" y="79"/>
                </a:cubicBezTo>
                <a:cubicBezTo>
                  <a:pt x="93" y="95"/>
                  <a:pt x="91" y="112"/>
                  <a:pt x="87" y="128"/>
                </a:cubicBezTo>
                <a:cubicBezTo>
                  <a:pt x="82" y="143"/>
                  <a:pt x="78" y="156"/>
                  <a:pt x="72" y="168"/>
                </a:cubicBezTo>
                <a:cubicBezTo>
                  <a:pt x="66" y="179"/>
                  <a:pt x="60" y="188"/>
                  <a:pt x="54" y="196"/>
                </a:cubicBezTo>
                <a:cubicBezTo>
                  <a:pt x="47" y="204"/>
                  <a:pt x="42" y="211"/>
                  <a:pt x="37" y="215"/>
                </a:cubicBezTo>
                <a:cubicBezTo>
                  <a:pt x="31" y="220"/>
                  <a:pt x="28" y="222"/>
                  <a:pt x="27" y="222"/>
                </a:cubicBezTo>
                <a:cubicBezTo>
                  <a:pt x="25" y="222"/>
                  <a:pt x="22" y="219"/>
                  <a:pt x="18" y="215"/>
                </a:cubicBezTo>
                <a:cubicBezTo>
                  <a:pt x="14" y="211"/>
                  <a:pt x="11" y="208"/>
                  <a:pt x="11" y="206"/>
                </a:cubicBezTo>
                <a:cubicBezTo>
                  <a:pt x="11" y="204"/>
                  <a:pt x="14" y="201"/>
                  <a:pt x="19" y="195"/>
                </a:cubicBezTo>
                <a:cubicBezTo>
                  <a:pt x="24" y="189"/>
                  <a:pt x="30" y="182"/>
                  <a:pt x="38" y="174"/>
                </a:cubicBezTo>
                <a:cubicBezTo>
                  <a:pt x="44" y="166"/>
                  <a:pt x="50" y="154"/>
                  <a:pt x="56" y="139"/>
                </a:cubicBezTo>
                <a:cubicBezTo>
                  <a:pt x="61" y="124"/>
                  <a:pt x="65" y="107"/>
                  <a:pt x="67" y="87"/>
                </a:cubicBezTo>
                <a:lnTo>
                  <a:pt x="67" y="78"/>
                </a:lnTo>
                <a:lnTo>
                  <a:pt x="66" y="79"/>
                </a:lnTo>
                <a:cubicBezTo>
                  <a:pt x="65" y="80"/>
                  <a:pt x="64" y="80"/>
                  <a:pt x="63" y="81"/>
                </a:cubicBezTo>
                <a:cubicBezTo>
                  <a:pt x="61" y="81"/>
                  <a:pt x="60" y="82"/>
                  <a:pt x="59" y="83"/>
                </a:cubicBezTo>
                <a:cubicBezTo>
                  <a:pt x="57" y="84"/>
                  <a:pt x="55" y="84"/>
                  <a:pt x="52" y="84"/>
                </a:cubicBezTo>
                <a:cubicBezTo>
                  <a:pt x="50" y="84"/>
                  <a:pt x="47" y="84"/>
                  <a:pt x="44" y="85"/>
                </a:cubicBezTo>
                <a:cubicBezTo>
                  <a:pt x="30" y="85"/>
                  <a:pt x="20" y="81"/>
                  <a:pt x="12" y="73"/>
                </a:cubicBez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2709360" y="4697640"/>
            <a:ext cx="71280" cy="169560"/>
          </a:xfrm>
          <a:custGeom>
            <a:avLst/>
            <a:gdLst/>
            <a:ahLst/>
            <a:rect l="0" t="0" r="r" b="b"/>
            <a:pathLst>
              <a:path w="198" h="471">
                <a:moveTo>
                  <a:pt x="115" y="43"/>
                </a:moveTo>
                <a:cubicBezTo>
                  <a:pt x="115" y="31"/>
                  <a:pt x="120" y="22"/>
                  <a:pt x="129" y="13"/>
                </a:cubicBezTo>
                <a:cubicBezTo>
                  <a:pt x="138" y="5"/>
                  <a:pt x="148" y="0"/>
                  <a:pt x="160" y="0"/>
                </a:cubicBezTo>
                <a:cubicBezTo>
                  <a:pt x="168" y="0"/>
                  <a:pt x="175" y="3"/>
                  <a:pt x="181" y="8"/>
                </a:cubicBezTo>
                <a:cubicBezTo>
                  <a:pt x="186" y="14"/>
                  <a:pt x="189" y="21"/>
                  <a:pt x="190" y="29"/>
                </a:cubicBezTo>
                <a:cubicBezTo>
                  <a:pt x="190" y="40"/>
                  <a:pt x="185" y="50"/>
                  <a:pt x="176" y="59"/>
                </a:cubicBezTo>
                <a:cubicBezTo>
                  <a:pt x="166" y="68"/>
                  <a:pt x="156" y="72"/>
                  <a:pt x="145" y="73"/>
                </a:cubicBezTo>
                <a:cubicBezTo>
                  <a:pt x="138" y="73"/>
                  <a:pt x="131" y="70"/>
                  <a:pt x="125" y="66"/>
                </a:cubicBezTo>
                <a:cubicBezTo>
                  <a:pt x="119" y="61"/>
                  <a:pt x="116" y="53"/>
                  <a:pt x="115" y="43"/>
                </a:cubicBezTo>
                <a:moveTo>
                  <a:pt x="0" y="262"/>
                </a:moveTo>
                <a:cubicBezTo>
                  <a:pt x="0" y="258"/>
                  <a:pt x="2" y="251"/>
                  <a:pt x="7" y="240"/>
                </a:cubicBezTo>
                <a:cubicBezTo>
                  <a:pt x="11" y="229"/>
                  <a:pt x="16" y="217"/>
                  <a:pt x="24" y="204"/>
                </a:cubicBezTo>
                <a:cubicBezTo>
                  <a:pt x="31" y="191"/>
                  <a:pt x="42" y="179"/>
                  <a:pt x="55" y="169"/>
                </a:cubicBezTo>
                <a:cubicBezTo>
                  <a:pt x="69" y="158"/>
                  <a:pt x="83" y="153"/>
                  <a:pt x="97" y="153"/>
                </a:cubicBezTo>
                <a:cubicBezTo>
                  <a:pt x="115" y="153"/>
                  <a:pt x="131" y="159"/>
                  <a:pt x="143" y="169"/>
                </a:cubicBezTo>
                <a:cubicBezTo>
                  <a:pt x="155" y="180"/>
                  <a:pt x="161" y="195"/>
                  <a:pt x="162" y="213"/>
                </a:cubicBezTo>
                <a:cubicBezTo>
                  <a:pt x="162" y="221"/>
                  <a:pt x="158" y="234"/>
                  <a:pt x="152" y="252"/>
                </a:cubicBezTo>
                <a:cubicBezTo>
                  <a:pt x="145" y="270"/>
                  <a:pt x="136" y="295"/>
                  <a:pt x="124" y="325"/>
                </a:cubicBezTo>
                <a:cubicBezTo>
                  <a:pt x="112" y="357"/>
                  <a:pt x="102" y="384"/>
                  <a:pt x="94" y="406"/>
                </a:cubicBezTo>
                <a:cubicBezTo>
                  <a:pt x="92" y="416"/>
                  <a:pt x="91" y="423"/>
                  <a:pt x="91" y="428"/>
                </a:cubicBezTo>
                <a:cubicBezTo>
                  <a:pt x="91" y="440"/>
                  <a:pt x="95" y="446"/>
                  <a:pt x="103" y="446"/>
                </a:cubicBezTo>
                <a:cubicBezTo>
                  <a:pt x="107" y="446"/>
                  <a:pt x="111" y="445"/>
                  <a:pt x="116" y="443"/>
                </a:cubicBezTo>
                <a:cubicBezTo>
                  <a:pt x="121" y="442"/>
                  <a:pt x="126" y="439"/>
                  <a:pt x="132" y="434"/>
                </a:cubicBezTo>
                <a:cubicBezTo>
                  <a:pt x="138" y="428"/>
                  <a:pt x="145" y="420"/>
                  <a:pt x="151" y="409"/>
                </a:cubicBezTo>
                <a:cubicBezTo>
                  <a:pt x="158" y="398"/>
                  <a:pt x="163" y="384"/>
                  <a:pt x="169" y="368"/>
                </a:cubicBezTo>
                <a:cubicBezTo>
                  <a:pt x="170" y="362"/>
                  <a:pt x="171" y="359"/>
                  <a:pt x="172" y="358"/>
                </a:cubicBezTo>
                <a:cubicBezTo>
                  <a:pt x="173" y="357"/>
                  <a:pt x="177" y="357"/>
                  <a:pt x="184" y="357"/>
                </a:cubicBezTo>
                <a:cubicBezTo>
                  <a:pt x="193" y="357"/>
                  <a:pt x="198" y="359"/>
                  <a:pt x="198" y="364"/>
                </a:cubicBezTo>
                <a:cubicBezTo>
                  <a:pt x="198" y="367"/>
                  <a:pt x="196" y="375"/>
                  <a:pt x="192" y="385"/>
                </a:cubicBezTo>
                <a:cubicBezTo>
                  <a:pt x="188" y="396"/>
                  <a:pt x="182" y="408"/>
                  <a:pt x="174" y="421"/>
                </a:cubicBezTo>
                <a:cubicBezTo>
                  <a:pt x="167" y="434"/>
                  <a:pt x="156" y="446"/>
                  <a:pt x="143" y="456"/>
                </a:cubicBezTo>
                <a:cubicBezTo>
                  <a:pt x="129" y="466"/>
                  <a:pt x="115" y="471"/>
                  <a:pt x="99" y="471"/>
                </a:cubicBezTo>
                <a:cubicBezTo>
                  <a:pt x="84" y="471"/>
                  <a:pt x="71" y="467"/>
                  <a:pt x="58" y="457"/>
                </a:cubicBezTo>
                <a:cubicBezTo>
                  <a:pt x="45" y="447"/>
                  <a:pt x="39" y="432"/>
                  <a:pt x="38" y="412"/>
                </a:cubicBezTo>
                <a:cubicBezTo>
                  <a:pt x="38" y="404"/>
                  <a:pt x="40" y="396"/>
                  <a:pt x="42" y="389"/>
                </a:cubicBezTo>
                <a:cubicBezTo>
                  <a:pt x="44" y="382"/>
                  <a:pt x="54" y="356"/>
                  <a:pt x="72" y="309"/>
                </a:cubicBezTo>
                <a:cubicBezTo>
                  <a:pt x="90" y="262"/>
                  <a:pt x="100" y="233"/>
                  <a:pt x="103" y="224"/>
                </a:cubicBezTo>
                <a:cubicBezTo>
                  <a:pt x="106" y="215"/>
                  <a:pt x="107" y="206"/>
                  <a:pt x="108" y="197"/>
                </a:cubicBezTo>
                <a:cubicBezTo>
                  <a:pt x="108" y="185"/>
                  <a:pt x="104" y="180"/>
                  <a:pt x="96" y="180"/>
                </a:cubicBezTo>
                <a:lnTo>
                  <a:pt x="94" y="180"/>
                </a:lnTo>
                <a:cubicBezTo>
                  <a:pt x="80" y="180"/>
                  <a:pt x="68" y="188"/>
                  <a:pt x="56" y="203"/>
                </a:cubicBezTo>
                <a:cubicBezTo>
                  <a:pt x="44" y="218"/>
                  <a:pt x="35" y="238"/>
                  <a:pt x="29" y="262"/>
                </a:cubicBezTo>
                <a:cubicBezTo>
                  <a:pt x="29" y="262"/>
                  <a:pt x="28" y="263"/>
                  <a:pt x="28" y="264"/>
                </a:cubicBezTo>
                <a:cubicBezTo>
                  <a:pt x="27" y="265"/>
                  <a:pt x="27" y="266"/>
                  <a:pt x="27" y="266"/>
                </a:cubicBezTo>
                <a:cubicBezTo>
                  <a:pt x="27" y="266"/>
                  <a:pt x="27" y="267"/>
                  <a:pt x="26" y="267"/>
                </a:cubicBezTo>
                <a:cubicBezTo>
                  <a:pt x="25" y="268"/>
                  <a:pt x="24" y="268"/>
                  <a:pt x="24" y="268"/>
                </a:cubicBezTo>
                <a:cubicBezTo>
                  <a:pt x="23" y="268"/>
                  <a:pt x="22" y="268"/>
                  <a:pt x="21" y="268"/>
                </a:cubicBezTo>
                <a:cubicBezTo>
                  <a:pt x="19" y="268"/>
                  <a:pt x="17" y="268"/>
                  <a:pt x="14" y="268"/>
                </a:cubicBezTo>
                <a:lnTo>
                  <a:pt x="5" y="268"/>
                </a:lnTo>
                <a:cubicBezTo>
                  <a:pt x="2" y="265"/>
                  <a:pt x="0" y="263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341000" y="274356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更新則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2807280" y="446688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5654880" y="449568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7"/>
                  <a:pt x="0" y="705"/>
                  <a:pt x="0" y="703"/>
                </a:cubicBezTo>
                <a:cubicBezTo>
                  <a:pt x="0" y="702"/>
                  <a:pt x="57" y="585"/>
                  <a:pt x="169" y="355"/>
                </a:cubicBezTo>
                <a:cubicBezTo>
                  <a:pt x="280" y="126"/>
                  <a:pt x="338" y="9"/>
                  <a:pt x="340" y="7"/>
                </a:cubicBezTo>
                <a:cubicBezTo>
                  <a:pt x="342" y="2"/>
                  <a:pt x="351" y="0"/>
                  <a:pt x="368" y="0"/>
                </a:cubicBezTo>
                <a:cubicBezTo>
                  <a:pt x="383" y="0"/>
                  <a:pt x="392" y="2"/>
                  <a:pt x="396" y="7"/>
                </a:cubicBezTo>
                <a:cubicBezTo>
                  <a:pt x="398" y="9"/>
                  <a:pt x="454" y="126"/>
                  <a:pt x="566" y="355"/>
                </a:cubicBezTo>
                <a:cubicBezTo>
                  <a:pt x="678" y="585"/>
                  <a:pt x="734" y="702"/>
                  <a:pt x="734" y="703"/>
                </a:cubicBezTo>
                <a:cubicBezTo>
                  <a:pt x="734" y="705"/>
                  <a:pt x="733" y="707"/>
                  <a:pt x="729" y="710"/>
                </a:cubicBezTo>
                <a:lnTo>
                  <a:pt x="5" y="710"/>
                </a:lnTo>
                <a:moveTo>
                  <a:pt x="458" y="368"/>
                </a:moveTo>
                <a:lnTo>
                  <a:pt x="336" y="119"/>
                </a:lnTo>
                <a:lnTo>
                  <a:pt x="92" y="618"/>
                </a:lnTo>
                <a:lnTo>
                  <a:pt x="335" y="619"/>
                </a:lnTo>
                <a:lnTo>
                  <a:pt x="580" y="619"/>
                </a:lnTo>
                <a:cubicBezTo>
                  <a:pt x="580" y="617"/>
                  <a:pt x="539" y="534"/>
                  <a:pt x="458" y="36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5943240" y="4592880"/>
            <a:ext cx="238680" cy="162360"/>
          </a:xfrm>
          <a:custGeom>
            <a:avLst/>
            <a:gdLst/>
            <a:ahLst/>
            <a:rect l="0" t="0" r="r" b="b"/>
            <a:pathLst>
              <a:path w="663" h="451">
                <a:moveTo>
                  <a:pt x="554" y="59"/>
                </a:moveTo>
                <a:cubicBezTo>
                  <a:pt x="554" y="45"/>
                  <a:pt x="560" y="31"/>
                  <a:pt x="573" y="19"/>
                </a:cubicBezTo>
                <a:cubicBezTo>
                  <a:pt x="586" y="7"/>
                  <a:pt x="599" y="1"/>
                  <a:pt x="615" y="0"/>
                </a:cubicBezTo>
                <a:cubicBezTo>
                  <a:pt x="626" y="0"/>
                  <a:pt x="637" y="6"/>
                  <a:pt x="647" y="18"/>
                </a:cubicBezTo>
                <a:cubicBezTo>
                  <a:pt x="657" y="30"/>
                  <a:pt x="662" y="50"/>
                  <a:pt x="663" y="75"/>
                </a:cubicBezTo>
                <a:cubicBezTo>
                  <a:pt x="663" y="95"/>
                  <a:pt x="657" y="133"/>
                  <a:pt x="644" y="189"/>
                </a:cubicBezTo>
                <a:cubicBezTo>
                  <a:pt x="634" y="226"/>
                  <a:pt x="625" y="257"/>
                  <a:pt x="618" y="280"/>
                </a:cubicBezTo>
                <a:cubicBezTo>
                  <a:pt x="610" y="304"/>
                  <a:pt x="598" y="331"/>
                  <a:pt x="583" y="361"/>
                </a:cubicBezTo>
                <a:cubicBezTo>
                  <a:pt x="568" y="390"/>
                  <a:pt x="550" y="413"/>
                  <a:pt x="528" y="428"/>
                </a:cubicBezTo>
                <a:cubicBezTo>
                  <a:pt x="507" y="443"/>
                  <a:pt x="484" y="451"/>
                  <a:pt x="457" y="451"/>
                </a:cubicBezTo>
                <a:cubicBezTo>
                  <a:pt x="428" y="451"/>
                  <a:pt x="402" y="445"/>
                  <a:pt x="380" y="435"/>
                </a:cubicBezTo>
                <a:cubicBezTo>
                  <a:pt x="356" y="424"/>
                  <a:pt x="340" y="410"/>
                  <a:pt x="330" y="392"/>
                </a:cubicBezTo>
                <a:cubicBezTo>
                  <a:pt x="330" y="393"/>
                  <a:pt x="329" y="394"/>
                  <a:pt x="327" y="396"/>
                </a:cubicBezTo>
                <a:cubicBezTo>
                  <a:pt x="300" y="433"/>
                  <a:pt x="267" y="451"/>
                  <a:pt x="228" y="451"/>
                </a:cubicBezTo>
                <a:cubicBezTo>
                  <a:pt x="211" y="451"/>
                  <a:pt x="195" y="449"/>
                  <a:pt x="179" y="445"/>
                </a:cubicBezTo>
                <a:cubicBezTo>
                  <a:pt x="163" y="441"/>
                  <a:pt x="148" y="435"/>
                  <a:pt x="132" y="426"/>
                </a:cubicBezTo>
                <a:cubicBezTo>
                  <a:pt x="117" y="417"/>
                  <a:pt x="105" y="405"/>
                  <a:pt x="96" y="387"/>
                </a:cubicBezTo>
                <a:cubicBezTo>
                  <a:pt x="86" y="370"/>
                  <a:pt x="82" y="349"/>
                  <a:pt x="82" y="325"/>
                </a:cubicBezTo>
                <a:cubicBezTo>
                  <a:pt x="82" y="289"/>
                  <a:pt x="93" y="241"/>
                  <a:pt x="115" y="180"/>
                </a:cubicBezTo>
                <a:cubicBezTo>
                  <a:pt x="138" y="120"/>
                  <a:pt x="149" y="81"/>
                  <a:pt x="150" y="65"/>
                </a:cubicBezTo>
                <a:cubicBezTo>
                  <a:pt x="150" y="64"/>
                  <a:pt x="150" y="63"/>
                  <a:pt x="150" y="63"/>
                </a:cubicBezTo>
                <a:cubicBezTo>
                  <a:pt x="150" y="57"/>
                  <a:pt x="150" y="53"/>
                  <a:pt x="150" y="51"/>
                </a:cubicBezTo>
                <a:cubicBezTo>
                  <a:pt x="150" y="49"/>
                  <a:pt x="149" y="46"/>
                  <a:pt x="146" y="44"/>
                </a:cubicBezTo>
                <a:cubicBezTo>
                  <a:pt x="144" y="41"/>
                  <a:pt x="140" y="40"/>
                  <a:pt x="135" y="40"/>
                </a:cubicBezTo>
                <a:lnTo>
                  <a:pt x="131" y="40"/>
                </a:lnTo>
                <a:cubicBezTo>
                  <a:pt x="116" y="40"/>
                  <a:pt x="102" y="46"/>
                  <a:pt x="90" y="59"/>
                </a:cubicBezTo>
                <a:cubicBezTo>
                  <a:pt x="77" y="71"/>
                  <a:pt x="67" y="85"/>
                  <a:pt x="60" y="99"/>
                </a:cubicBezTo>
                <a:cubicBezTo>
                  <a:pt x="53" y="114"/>
                  <a:pt x="47" y="128"/>
                  <a:pt x="43" y="141"/>
                </a:cubicBezTo>
                <a:cubicBezTo>
                  <a:pt x="39" y="154"/>
                  <a:pt x="37" y="161"/>
                  <a:pt x="35" y="163"/>
                </a:cubicBezTo>
                <a:cubicBezTo>
                  <a:pt x="34" y="164"/>
                  <a:pt x="29" y="165"/>
                  <a:pt x="19" y="165"/>
                </a:cubicBezTo>
                <a:lnTo>
                  <a:pt x="6" y="165"/>
                </a:lnTo>
                <a:cubicBezTo>
                  <a:pt x="2" y="161"/>
                  <a:pt x="0" y="158"/>
                  <a:pt x="0" y="156"/>
                </a:cubicBezTo>
                <a:cubicBezTo>
                  <a:pt x="0" y="152"/>
                  <a:pt x="2" y="142"/>
                  <a:pt x="8" y="128"/>
                </a:cubicBezTo>
                <a:cubicBezTo>
                  <a:pt x="13" y="113"/>
                  <a:pt x="20" y="97"/>
                  <a:pt x="30" y="77"/>
                </a:cubicBezTo>
                <a:cubicBezTo>
                  <a:pt x="40" y="58"/>
                  <a:pt x="55" y="41"/>
                  <a:pt x="74" y="25"/>
                </a:cubicBezTo>
                <a:cubicBezTo>
                  <a:pt x="93" y="10"/>
                  <a:pt x="114" y="2"/>
                  <a:pt x="138" y="2"/>
                </a:cubicBezTo>
                <a:cubicBezTo>
                  <a:pt x="167" y="2"/>
                  <a:pt x="188" y="10"/>
                  <a:pt x="204" y="27"/>
                </a:cubicBezTo>
                <a:cubicBezTo>
                  <a:pt x="219" y="44"/>
                  <a:pt x="226" y="64"/>
                  <a:pt x="226" y="85"/>
                </a:cubicBezTo>
                <a:cubicBezTo>
                  <a:pt x="226" y="97"/>
                  <a:pt x="215" y="133"/>
                  <a:pt x="194" y="192"/>
                </a:cubicBezTo>
                <a:cubicBezTo>
                  <a:pt x="172" y="252"/>
                  <a:pt x="161" y="298"/>
                  <a:pt x="161" y="330"/>
                </a:cubicBezTo>
                <a:cubicBezTo>
                  <a:pt x="161" y="360"/>
                  <a:pt x="168" y="382"/>
                  <a:pt x="182" y="394"/>
                </a:cubicBezTo>
                <a:cubicBezTo>
                  <a:pt x="196" y="407"/>
                  <a:pt x="213" y="413"/>
                  <a:pt x="234" y="414"/>
                </a:cubicBezTo>
                <a:cubicBezTo>
                  <a:pt x="263" y="414"/>
                  <a:pt x="288" y="394"/>
                  <a:pt x="310" y="354"/>
                </a:cubicBezTo>
                <a:lnTo>
                  <a:pt x="315" y="345"/>
                </a:lnTo>
                <a:lnTo>
                  <a:pt x="315" y="322"/>
                </a:lnTo>
                <a:cubicBezTo>
                  <a:pt x="315" y="320"/>
                  <a:pt x="315" y="317"/>
                  <a:pt x="315" y="313"/>
                </a:cubicBezTo>
                <a:cubicBezTo>
                  <a:pt x="315" y="309"/>
                  <a:pt x="315" y="307"/>
                  <a:pt x="316" y="305"/>
                </a:cubicBezTo>
                <a:cubicBezTo>
                  <a:pt x="316" y="304"/>
                  <a:pt x="317" y="302"/>
                  <a:pt x="317" y="298"/>
                </a:cubicBezTo>
                <a:cubicBezTo>
                  <a:pt x="317" y="295"/>
                  <a:pt x="317" y="292"/>
                  <a:pt x="317" y="289"/>
                </a:cubicBezTo>
                <a:cubicBezTo>
                  <a:pt x="318" y="287"/>
                  <a:pt x="319" y="282"/>
                  <a:pt x="320" y="276"/>
                </a:cubicBezTo>
                <a:cubicBezTo>
                  <a:pt x="322" y="271"/>
                  <a:pt x="323" y="265"/>
                  <a:pt x="323" y="260"/>
                </a:cubicBezTo>
                <a:cubicBezTo>
                  <a:pt x="324" y="254"/>
                  <a:pt x="326" y="246"/>
                  <a:pt x="329" y="236"/>
                </a:cubicBezTo>
                <a:cubicBezTo>
                  <a:pt x="333" y="225"/>
                  <a:pt x="335" y="215"/>
                  <a:pt x="337" y="204"/>
                </a:cubicBezTo>
                <a:cubicBezTo>
                  <a:pt x="339" y="194"/>
                  <a:pt x="343" y="179"/>
                  <a:pt x="348" y="162"/>
                </a:cubicBezTo>
                <a:cubicBezTo>
                  <a:pt x="367" y="86"/>
                  <a:pt x="379" y="46"/>
                  <a:pt x="382" y="40"/>
                </a:cubicBezTo>
                <a:cubicBezTo>
                  <a:pt x="390" y="21"/>
                  <a:pt x="405" y="12"/>
                  <a:pt x="424" y="12"/>
                </a:cubicBezTo>
                <a:cubicBezTo>
                  <a:pt x="437" y="12"/>
                  <a:pt x="446" y="15"/>
                  <a:pt x="450" y="22"/>
                </a:cubicBezTo>
                <a:cubicBezTo>
                  <a:pt x="455" y="29"/>
                  <a:pt x="457" y="35"/>
                  <a:pt x="458" y="42"/>
                </a:cubicBezTo>
                <a:cubicBezTo>
                  <a:pt x="458" y="50"/>
                  <a:pt x="449" y="93"/>
                  <a:pt x="429" y="169"/>
                </a:cubicBezTo>
                <a:cubicBezTo>
                  <a:pt x="410" y="244"/>
                  <a:pt x="400" y="288"/>
                  <a:pt x="398" y="299"/>
                </a:cubicBezTo>
                <a:cubicBezTo>
                  <a:pt x="396" y="307"/>
                  <a:pt x="396" y="318"/>
                  <a:pt x="396" y="334"/>
                </a:cubicBezTo>
                <a:lnTo>
                  <a:pt x="396" y="341"/>
                </a:lnTo>
                <a:cubicBezTo>
                  <a:pt x="396" y="351"/>
                  <a:pt x="397" y="360"/>
                  <a:pt x="399" y="370"/>
                </a:cubicBezTo>
                <a:cubicBezTo>
                  <a:pt x="401" y="379"/>
                  <a:pt x="407" y="388"/>
                  <a:pt x="418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6" y="374"/>
                  <a:pt x="574" y="293"/>
                </a:cubicBezTo>
                <a:cubicBezTo>
                  <a:pt x="580" y="278"/>
                  <a:pt x="587" y="257"/>
                  <a:pt x="594" y="229"/>
                </a:cubicBezTo>
                <a:cubicBezTo>
                  <a:pt x="601" y="201"/>
                  <a:pt x="605" y="181"/>
                  <a:pt x="606" y="170"/>
                </a:cubicBezTo>
                <a:cubicBezTo>
                  <a:pt x="606" y="148"/>
                  <a:pt x="601" y="131"/>
                  <a:pt x="593" y="118"/>
                </a:cubicBezTo>
                <a:cubicBezTo>
                  <a:pt x="584" y="105"/>
                  <a:pt x="576" y="95"/>
                  <a:pt x="567" y="86"/>
                </a:cubicBezTo>
                <a:cubicBezTo>
                  <a:pt x="558" y="78"/>
                  <a:pt x="554" y="69"/>
                  <a:pt x="554" y="5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6207480" y="464652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1" y="166"/>
                  <a:pt x="0" y="163"/>
                  <a:pt x="0" y="162"/>
                </a:cubicBezTo>
                <a:cubicBezTo>
                  <a:pt x="0" y="160"/>
                  <a:pt x="1" y="156"/>
                  <a:pt x="2" y="151"/>
                </a:cubicBezTo>
                <a:cubicBezTo>
                  <a:pt x="3" y="145"/>
                  <a:pt x="5" y="142"/>
                  <a:pt x="5" y="141"/>
                </a:cubicBezTo>
                <a:cubicBezTo>
                  <a:pt x="6" y="139"/>
                  <a:pt x="8" y="137"/>
                  <a:pt x="13" y="137"/>
                </a:cubicBezTo>
                <a:cubicBezTo>
                  <a:pt x="16" y="137"/>
                  <a:pt x="28" y="137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0" y="76"/>
                  <a:pt x="102" y="69"/>
                  <a:pt x="104" y="60"/>
                </a:cubicBezTo>
                <a:cubicBezTo>
                  <a:pt x="106" y="52"/>
                  <a:pt x="107" y="46"/>
                  <a:pt x="109" y="42"/>
                </a:cubicBezTo>
                <a:cubicBezTo>
                  <a:pt x="110" y="38"/>
                  <a:pt x="111" y="34"/>
                  <a:pt x="113" y="28"/>
                </a:cubicBezTo>
                <a:cubicBezTo>
                  <a:pt x="114" y="23"/>
                  <a:pt x="116" y="19"/>
                  <a:pt x="118" y="16"/>
                </a:cubicBezTo>
                <a:cubicBezTo>
                  <a:pt x="121" y="14"/>
                  <a:pt x="123" y="11"/>
                  <a:pt x="125" y="8"/>
                </a:cubicBezTo>
                <a:cubicBezTo>
                  <a:pt x="128" y="5"/>
                  <a:pt x="131" y="2"/>
                  <a:pt x="135" y="2"/>
                </a:cubicBezTo>
                <a:cubicBezTo>
                  <a:pt x="139" y="1"/>
                  <a:pt x="144" y="0"/>
                  <a:pt x="148" y="0"/>
                </a:cubicBezTo>
                <a:cubicBezTo>
                  <a:pt x="156" y="1"/>
                  <a:pt x="162" y="3"/>
                  <a:pt x="165" y="8"/>
                </a:cubicBezTo>
                <a:cubicBezTo>
                  <a:pt x="169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3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5"/>
                  <a:pt x="216" y="163"/>
                  <a:pt x="209" y="169"/>
                </a:cubicBezTo>
                <a:lnTo>
                  <a:pt x="135" y="169"/>
                </a:lnTo>
                <a:lnTo>
                  <a:pt x="109" y="271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2"/>
                  <a:pt x="176" y="362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3"/>
                  <a:pt x="194" y="333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4"/>
                  <a:pt x="204" y="363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6" y="437"/>
                </a:cubicBezTo>
                <a:cubicBezTo>
                  <a:pt x="44" y="430"/>
                  <a:pt x="34" y="417"/>
                  <a:pt x="29" y="400"/>
                </a:cubicBezTo>
                <a:cubicBezTo>
                  <a:pt x="28" y="396"/>
                  <a:pt x="27" y="390"/>
                  <a:pt x="27" y="381"/>
                </a:cubicBezTo>
                <a:lnTo>
                  <a:pt x="27" y="369"/>
                </a:lnTo>
                <a:lnTo>
                  <a:pt x="52" y="271"/>
                </a:lnTo>
                <a:cubicBezTo>
                  <a:pt x="68" y="204"/>
                  <a:pt x="77" y="171"/>
                  <a:pt x="77" y="170"/>
                </a:cubicBezTo>
                <a:cubicBezTo>
                  <a:pt x="77" y="169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6313320" y="4773960"/>
            <a:ext cx="33480" cy="79560"/>
          </a:xfrm>
          <a:custGeom>
            <a:avLst/>
            <a:gdLst/>
            <a:ahLst/>
            <a:rect l="0" t="0" r="r" b="b"/>
            <a:pathLst>
              <a:path w="93" h="221">
                <a:moveTo>
                  <a:pt x="0" y="61"/>
                </a:moveTo>
                <a:cubicBezTo>
                  <a:pt x="0" y="61"/>
                  <a:pt x="0" y="55"/>
                  <a:pt x="0" y="42"/>
                </a:cubicBezTo>
                <a:cubicBezTo>
                  <a:pt x="0" y="31"/>
                  <a:pt x="4" y="21"/>
                  <a:pt x="11" y="12"/>
                </a:cubicBezTo>
                <a:cubicBezTo>
                  <a:pt x="19" y="4"/>
                  <a:pt x="29" y="0"/>
                  <a:pt x="41" y="0"/>
                </a:cubicBezTo>
                <a:cubicBezTo>
                  <a:pt x="54" y="0"/>
                  <a:pt x="66" y="6"/>
                  <a:pt x="76" y="17"/>
                </a:cubicBezTo>
                <a:cubicBezTo>
                  <a:pt x="87" y="29"/>
                  <a:pt x="93" y="50"/>
                  <a:pt x="93" y="80"/>
                </a:cubicBezTo>
                <a:cubicBezTo>
                  <a:pt x="93" y="96"/>
                  <a:pt x="91" y="112"/>
                  <a:pt x="87" y="127"/>
                </a:cubicBezTo>
                <a:cubicBezTo>
                  <a:pt x="83" y="143"/>
                  <a:pt x="77" y="156"/>
                  <a:pt x="71" y="167"/>
                </a:cubicBezTo>
                <a:cubicBezTo>
                  <a:pt x="66" y="179"/>
                  <a:pt x="60" y="188"/>
                  <a:pt x="53" y="196"/>
                </a:cubicBezTo>
                <a:cubicBezTo>
                  <a:pt x="47" y="204"/>
                  <a:pt x="41" y="210"/>
                  <a:pt x="36" y="215"/>
                </a:cubicBezTo>
                <a:cubicBezTo>
                  <a:pt x="32" y="220"/>
                  <a:pt x="29" y="222"/>
                  <a:pt x="27" y="221"/>
                </a:cubicBezTo>
                <a:cubicBezTo>
                  <a:pt x="25" y="221"/>
                  <a:pt x="22" y="219"/>
                  <a:pt x="18" y="215"/>
                </a:cubicBezTo>
                <a:cubicBezTo>
                  <a:pt x="14" y="211"/>
                  <a:pt x="12" y="208"/>
                  <a:pt x="12" y="206"/>
                </a:cubicBezTo>
                <a:cubicBezTo>
                  <a:pt x="12" y="204"/>
                  <a:pt x="14" y="200"/>
                  <a:pt x="19" y="195"/>
                </a:cubicBezTo>
                <a:cubicBezTo>
                  <a:pt x="25" y="189"/>
                  <a:pt x="30" y="182"/>
                  <a:pt x="37" y="174"/>
                </a:cubicBezTo>
                <a:cubicBezTo>
                  <a:pt x="44" y="165"/>
                  <a:pt x="50" y="154"/>
                  <a:pt x="55" y="139"/>
                </a:cubicBezTo>
                <a:cubicBezTo>
                  <a:pt x="61" y="124"/>
                  <a:pt x="65" y="107"/>
                  <a:pt x="66" y="87"/>
                </a:cubicBezTo>
                <a:lnTo>
                  <a:pt x="66" y="79"/>
                </a:lnTo>
                <a:lnTo>
                  <a:pt x="66" y="80"/>
                </a:lnTo>
                <a:cubicBezTo>
                  <a:pt x="65" y="80"/>
                  <a:pt x="64" y="81"/>
                  <a:pt x="62" y="81"/>
                </a:cubicBezTo>
                <a:cubicBezTo>
                  <a:pt x="61" y="82"/>
                  <a:pt x="59" y="82"/>
                  <a:pt x="58" y="83"/>
                </a:cubicBezTo>
                <a:cubicBezTo>
                  <a:pt x="57" y="84"/>
                  <a:pt x="54" y="85"/>
                  <a:pt x="52" y="85"/>
                </a:cubicBezTo>
                <a:cubicBezTo>
                  <a:pt x="49" y="85"/>
                  <a:pt x="46" y="85"/>
                  <a:pt x="43" y="85"/>
                </a:cubicBezTo>
                <a:cubicBezTo>
                  <a:pt x="31" y="85"/>
                  <a:pt x="20" y="81"/>
                  <a:pt x="12" y="73"/>
                </a:cubicBez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6369120" y="4637880"/>
            <a:ext cx="70920" cy="169560"/>
          </a:xfrm>
          <a:custGeom>
            <a:avLst/>
            <a:gdLst/>
            <a:ahLst/>
            <a:rect l="0" t="0" r="r" b="b"/>
            <a:pathLst>
              <a:path w="197" h="471">
                <a:moveTo>
                  <a:pt x="115" y="43"/>
                </a:moveTo>
                <a:cubicBezTo>
                  <a:pt x="115" y="31"/>
                  <a:pt x="119" y="21"/>
                  <a:pt x="128" y="13"/>
                </a:cubicBezTo>
                <a:cubicBezTo>
                  <a:pt x="137" y="5"/>
                  <a:pt x="147" y="0"/>
                  <a:pt x="159" y="0"/>
                </a:cubicBezTo>
                <a:cubicBezTo>
                  <a:pt x="167" y="0"/>
                  <a:pt x="174" y="2"/>
                  <a:pt x="180" y="8"/>
                </a:cubicBezTo>
                <a:cubicBezTo>
                  <a:pt x="185" y="14"/>
                  <a:pt x="188" y="21"/>
                  <a:pt x="189" y="29"/>
                </a:cubicBezTo>
                <a:cubicBezTo>
                  <a:pt x="189" y="40"/>
                  <a:pt x="184" y="51"/>
                  <a:pt x="175" y="59"/>
                </a:cubicBezTo>
                <a:cubicBezTo>
                  <a:pt x="166" y="68"/>
                  <a:pt x="155" y="73"/>
                  <a:pt x="144" y="73"/>
                </a:cubicBezTo>
                <a:cubicBezTo>
                  <a:pt x="137" y="73"/>
                  <a:pt x="131" y="71"/>
                  <a:pt x="125" y="66"/>
                </a:cubicBezTo>
                <a:cubicBezTo>
                  <a:pt x="118" y="62"/>
                  <a:pt x="115" y="54"/>
                  <a:pt x="115" y="43"/>
                </a:cubicBezTo>
                <a:moveTo>
                  <a:pt x="0" y="262"/>
                </a:moveTo>
                <a:cubicBezTo>
                  <a:pt x="0" y="259"/>
                  <a:pt x="2" y="251"/>
                  <a:pt x="6" y="241"/>
                </a:cubicBezTo>
                <a:cubicBezTo>
                  <a:pt x="10" y="230"/>
                  <a:pt x="16" y="218"/>
                  <a:pt x="23" y="205"/>
                </a:cubicBezTo>
                <a:cubicBezTo>
                  <a:pt x="30" y="192"/>
                  <a:pt x="40" y="180"/>
                  <a:pt x="55" y="169"/>
                </a:cubicBezTo>
                <a:cubicBezTo>
                  <a:pt x="68" y="159"/>
                  <a:pt x="82" y="153"/>
                  <a:pt x="97" y="154"/>
                </a:cubicBezTo>
                <a:cubicBezTo>
                  <a:pt x="115" y="154"/>
                  <a:pt x="130" y="159"/>
                  <a:pt x="142" y="170"/>
                </a:cubicBezTo>
                <a:cubicBezTo>
                  <a:pt x="154" y="181"/>
                  <a:pt x="160" y="195"/>
                  <a:pt x="161" y="213"/>
                </a:cubicBezTo>
                <a:cubicBezTo>
                  <a:pt x="161" y="221"/>
                  <a:pt x="158" y="234"/>
                  <a:pt x="151" y="253"/>
                </a:cubicBezTo>
                <a:cubicBezTo>
                  <a:pt x="145" y="271"/>
                  <a:pt x="135" y="295"/>
                  <a:pt x="123" y="326"/>
                </a:cubicBezTo>
                <a:cubicBezTo>
                  <a:pt x="111" y="357"/>
                  <a:pt x="101" y="383"/>
                  <a:pt x="94" y="405"/>
                </a:cubicBezTo>
                <a:cubicBezTo>
                  <a:pt x="91" y="416"/>
                  <a:pt x="90" y="423"/>
                  <a:pt x="90" y="428"/>
                </a:cubicBezTo>
                <a:cubicBezTo>
                  <a:pt x="90" y="439"/>
                  <a:pt x="94" y="445"/>
                  <a:pt x="102" y="445"/>
                </a:cubicBezTo>
                <a:cubicBezTo>
                  <a:pt x="106" y="445"/>
                  <a:pt x="111" y="444"/>
                  <a:pt x="115" y="443"/>
                </a:cubicBezTo>
                <a:cubicBezTo>
                  <a:pt x="120" y="442"/>
                  <a:pt x="125" y="438"/>
                  <a:pt x="132" y="433"/>
                </a:cubicBezTo>
                <a:cubicBezTo>
                  <a:pt x="138" y="428"/>
                  <a:pt x="144" y="420"/>
                  <a:pt x="150" y="409"/>
                </a:cubicBezTo>
                <a:cubicBezTo>
                  <a:pt x="157" y="398"/>
                  <a:pt x="163" y="384"/>
                  <a:pt x="168" y="367"/>
                </a:cubicBezTo>
                <a:cubicBezTo>
                  <a:pt x="169" y="362"/>
                  <a:pt x="170" y="359"/>
                  <a:pt x="171" y="358"/>
                </a:cubicBezTo>
                <a:cubicBezTo>
                  <a:pt x="172" y="357"/>
                  <a:pt x="176" y="356"/>
                  <a:pt x="183" y="356"/>
                </a:cubicBezTo>
                <a:cubicBezTo>
                  <a:pt x="193" y="356"/>
                  <a:pt x="197" y="359"/>
                  <a:pt x="197" y="363"/>
                </a:cubicBezTo>
                <a:cubicBezTo>
                  <a:pt x="197" y="367"/>
                  <a:pt x="195" y="374"/>
                  <a:pt x="191" y="385"/>
                </a:cubicBezTo>
                <a:cubicBezTo>
                  <a:pt x="187" y="396"/>
                  <a:pt x="181" y="408"/>
                  <a:pt x="174" y="421"/>
                </a:cubicBezTo>
                <a:cubicBezTo>
                  <a:pt x="166" y="434"/>
                  <a:pt x="156" y="445"/>
                  <a:pt x="142" y="456"/>
                </a:cubicBezTo>
                <a:cubicBezTo>
                  <a:pt x="128" y="466"/>
                  <a:pt x="114" y="471"/>
                  <a:pt x="99" y="471"/>
                </a:cubicBezTo>
                <a:cubicBezTo>
                  <a:pt x="84" y="471"/>
                  <a:pt x="70" y="466"/>
                  <a:pt x="57" y="456"/>
                </a:cubicBezTo>
                <a:cubicBezTo>
                  <a:pt x="44" y="447"/>
                  <a:pt x="37" y="432"/>
                  <a:pt x="37" y="412"/>
                </a:cubicBezTo>
                <a:cubicBezTo>
                  <a:pt x="37" y="404"/>
                  <a:pt x="38" y="396"/>
                  <a:pt x="40" y="389"/>
                </a:cubicBezTo>
                <a:cubicBezTo>
                  <a:pt x="43" y="382"/>
                  <a:pt x="54" y="356"/>
                  <a:pt x="71" y="309"/>
                </a:cubicBezTo>
                <a:cubicBezTo>
                  <a:pt x="89" y="262"/>
                  <a:pt x="99" y="234"/>
                  <a:pt x="102" y="225"/>
                </a:cubicBezTo>
                <a:cubicBezTo>
                  <a:pt x="105" y="215"/>
                  <a:pt x="107" y="206"/>
                  <a:pt x="107" y="197"/>
                </a:cubicBezTo>
                <a:cubicBezTo>
                  <a:pt x="107" y="186"/>
                  <a:pt x="103" y="181"/>
                  <a:pt x="95" y="181"/>
                </a:cubicBezTo>
                <a:lnTo>
                  <a:pt x="94" y="181"/>
                </a:lnTo>
                <a:cubicBezTo>
                  <a:pt x="80" y="181"/>
                  <a:pt x="67" y="188"/>
                  <a:pt x="55" y="204"/>
                </a:cubicBezTo>
                <a:cubicBezTo>
                  <a:pt x="43" y="219"/>
                  <a:pt x="34" y="239"/>
                  <a:pt x="28" y="262"/>
                </a:cubicBezTo>
                <a:cubicBezTo>
                  <a:pt x="27" y="263"/>
                  <a:pt x="27" y="264"/>
                  <a:pt x="26" y="265"/>
                </a:cubicBezTo>
                <a:cubicBezTo>
                  <a:pt x="26" y="265"/>
                  <a:pt x="26" y="266"/>
                  <a:pt x="26" y="267"/>
                </a:cubicBezTo>
                <a:cubicBezTo>
                  <a:pt x="26" y="267"/>
                  <a:pt x="25" y="268"/>
                  <a:pt x="24" y="268"/>
                </a:cubicBezTo>
                <a:cubicBezTo>
                  <a:pt x="23" y="269"/>
                  <a:pt x="22" y="269"/>
                  <a:pt x="22" y="269"/>
                </a:cubicBezTo>
                <a:cubicBezTo>
                  <a:pt x="22" y="269"/>
                  <a:pt x="21" y="269"/>
                  <a:pt x="19" y="269"/>
                </a:cubicBezTo>
                <a:cubicBezTo>
                  <a:pt x="18" y="269"/>
                  <a:pt x="16" y="269"/>
                  <a:pt x="14" y="269"/>
                </a:cubicBezTo>
                <a:lnTo>
                  <a:pt x="4" y="269"/>
                </a:lnTo>
                <a:cubicBezTo>
                  <a:pt x="1" y="266"/>
                  <a:pt x="0" y="264"/>
                  <a:pt x="0" y="2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6587640" y="4568760"/>
            <a:ext cx="316800" cy="186480"/>
          </a:xfrm>
          <a:custGeom>
            <a:avLst/>
            <a:gdLst/>
            <a:ahLst/>
            <a:rect l="0" t="0" r="r" b="b"/>
            <a:pathLst>
              <a:path w="880" h="518">
                <a:moveTo>
                  <a:pt x="13" y="238"/>
                </a:moveTo>
                <a:lnTo>
                  <a:pt x="772" y="238"/>
                </a:lnTo>
                <a:cubicBezTo>
                  <a:pt x="695" y="181"/>
                  <a:pt x="648" y="107"/>
                  <a:pt x="630" y="18"/>
                </a:cubicBezTo>
                <a:lnTo>
                  <a:pt x="630" y="15"/>
                </a:lnTo>
                <a:cubicBezTo>
                  <a:pt x="630" y="13"/>
                  <a:pt x="630" y="12"/>
                  <a:pt x="629" y="12"/>
                </a:cubicBezTo>
                <a:cubicBezTo>
                  <a:pt x="629" y="4"/>
                  <a:pt x="635" y="0"/>
                  <a:pt x="646" y="0"/>
                </a:cubicBezTo>
                <a:lnTo>
                  <a:pt x="649" y="0"/>
                </a:lnTo>
                <a:cubicBezTo>
                  <a:pt x="655" y="0"/>
                  <a:pt x="659" y="0"/>
                  <a:pt x="661" y="1"/>
                </a:cubicBezTo>
                <a:cubicBezTo>
                  <a:pt x="663" y="1"/>
                  <a:pt x="665" y="3"/>
                  <a:pt x="667" y="5"/>
                </a:cubicBezTo>
                <a:cubicBezTo>
                  <a:pt x="669" y="7"/>
                  <a:pt x="670" y="10"/>
                  <a:pt x="670" y="14"/>
                </a:cubicBezTo>
                <a:cubicBezTo>
                  <a:pt x="670" y="18"/>
                  <a:pt x="671" y="23"/>
                  <a:pt x="673" y="30"/>
                </a:cubicBezTo>
                <a:cubicBezTo>
                  <a:pt x="675" y="36"/>
                  <a:pt x="678" y="44"/>
                  <a:pt x="681" y="54"/>
                </a:cubicBezTo>
                <a:cubicBezTo>
                  <a:pt x="695" y="99"/>
                  <a:pt x="720" y="138"/>
                  <a:pt x="753" y="173"/>
                </a:cubicBezTo>
                <a:cubicBezTo>
                  <a:pt x="787" y="208"/>
                  <a:pt x="826" y="233"/>
                  <a:pt x="871" y="247"/>
                </a:cubicBezTo>
                <a:cubicBezTo>
                  <a:pt x="877" y="249"/>
                  <a:pt x="880" y="253"/>
                  <a:pt x="880" y="258"/>
                </a:cubicBezTo>
                <a:cubicBezTo>
                  <a:pt x="880" y="262"/>
                  <a:pt x="878" y="265"/>
                  <a:pt x="875" y="267"/>
                </a:cubicBezTo>
                <a:cubicBezTo>
                  <a:pt x="872" y="269"/>
                  <a:pt x="864" y="272"/>
                  <a:pt x="851" y="277"/>
                </a:cubicBezTo>
                <a:cubicBezTo>
                  <a:pt x="839" y="282"/>
                  <a:pt x="826" y="288"/>
                  <a:pt x="814" y="296"/>
                </a:cubicBezTo>
                <a:cubicBezTo>
                  <a:pt x="787" y="313"/>
                  <a:pt x="763" y="333"/>
                  <a:pt x="743" y="355"/>
                </a:cubicBezTo>
                <a:cubicBezTo>
                  <a:pt x="724" y="378"/>
                  <a:pt x="709" y="400"/>
                  <a:pt x="699" y="422"/>
                </a:cubicBezTo>
                <a:cubicBezTo>
                  <a:pt x="689" y="443"/>
                  <a:pt x="682" y="460"/>
                  <a:pt x="678" y="472"/>
                </a:cubicBezTo>
                <a:cubicBezTo>
                  <a:pt x="674" y="483"/>
                  <a:pt x="671" y="494"/>
                  <a:pt x="670" y="503"/>
                </a:cubicBezTo>
                <a:cubicBezTo>
                  <a:pt x="669" y="509"/>
                  <a:pt x="667" y="513"/>
                  <a:pt x="665" y="515"/>
                </a:cubicBezTo>
                <a:cubicBezTo>
                  <a:pt x="663" y="516"/>
                  <a:pt x="658" y="517"/>
                  <a:pt x="649" y="518"/>
                </a:cubicBezTo>
                <a:cubicBezTo>
                  <a:pt x="636" y="518"/>
                  <a:pt x="629" y="514"/>
                  <a:pt x="629" y="507"/>
                </a:cubicBezTo>
                <a:cubicBezTo>
                  <a:pt x="629" y="502"/>
                  <a:pt x="631" y="494"/>
                  <a:pt x="634" y="482"/>
                </a:cubicBezTo>
                <a:cubicBezTo>
                  <a:pt x="656" y="398"/>
                  <a:pt x="701" y="330"/>
                  <a:pt x="772" y="278"/>
                </a:cubicBezTo>
                <a:lnTo>
                  <a:pt x="13" y="278"/>
                </a:lnTo>
                <a:cubicBezTo>
                  <a:pt x="4" y="273"/>
                  <a:pt x="0" y="267"/>
                  <a:pt x="0" y="258"/>
                </a:cubicBezTo>
                <a:cubicBezTo>
                  <a:pt x="0" y="250"/>
                  <a:pt x="4" y="243"/>
                  <a:pt x="13" y="23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7036920" y="4513320"/>
            <a:ext cx="150480" cy="245880"/>
          </a:xfrm>
          <a:custGeom>
            <a:avLst/>
            <a:gdLst/>
            <a:ahLst/>
            <a:rect l="0" t="0" r="r" b="b"/>
            <a:pathLst>
              <a:path w="418" h="683">
                <a:moveTo>
                  <a:pt x="56" y="82"/>
                </a:moveTo>
                <a:cubicBezTo>
                  <a:pt x="93" y="27"/>
                  <a:pt x="144" y="0"/>
                  <a:pt x="208" y="0"/>
                </a:cubicBezTo>
                <a:cubicBezTo>
                  <a:pt x="241" y="0"/>
                  <a:pt x="272" y="9"/>
                  <a:pt x="304" y="26"/>
                </a:cubicBezTo>
                <a:cubicBezTo>
                  <a:pt x="336" y="43"/>
                  <a:pt x="361" y="75"/>
                  <a:pt x="381" y="118"/>
                </a:cubicBezTo>
                <a:cubicBezTo>
                  <a:pt x="406" y="173"/>
                  <a:pt x="418" y="248"/>
                  <a:pt x="418" y="344"/>
                </a:cubicBezTo>
                <a:cubicBezTo>
                  <a:pt x="418" y="446"/>
                  <a:pt x="404" y="525"/>
                  <a:pt x="375" y="579"/>
                </a:cubicBezTo>
                <a:cubicBezTo>
                  <a:pt x="362" y="606"/>
                  <a:pt x="344" y="629"/>
                  <a:pt x="321" y="645"/>
                </a:cubicBezTo>
                <a:cubicBezTo>
                  <a:pt x="298" y="662"/>
                  <a:pt x="278" y="672"/>
                  <a:pt x="260" y="676"/>
                </a:cubicBezTo>
                <a:cubicBezTo>
                  <a:pt x="243" y="680"/>
                  <a:pt x="226" y="682"/>
                  <a:pt x="209" y="683"/>
                </a:cubicBezTo>
                <a:cubicBezTo>
                  <a:pt x="192" y="683"/>
                  <a:pt x="175" y="681"/>
                  <a:pt x="157" y="677"/>
                </a:cubicBezTo>
                <a:cubicBezTo>
                  <a:pt x="140" y="673"/>
                  <a:pt x="120" y="662"/>
                  <a:pt x="97" y="645"/>
                </a:cubicBezTo>
                <a:cubicBezTo>
                  <a:pt x="74" y="628"/>
                  <a:pt x="56" y="606"/>
                  <a:pt x="43" y="579"/>
                </a:cubicBezTo>
                <a:cubicBezTo>
                  <a:pt x="14" y="525"/>
                  <a:pt x="0" y="446"/>
                  <a:pt x="0" y="344"/>
                </a:cubicBezTo>
                <a:cubicBezTo>
                  <a:pt x="0" y="229"/>
                  <a:pt x="19" y="142"/>
                  <a:pt x="56" y="82"/>
                </a:cubicBezTo>
                <a:moveTo>
                  <a:pt x="280" y="70"/>
                </a:moveTo>
                <a:cubicBezTo>
                  <a:pt x="260" y="48"/>
                  <a:pt x="237" y="37"/>
                  <a:pt x="209" y="37"/>
                </a:cubicBezTo>
                <a:cubicBezTo>
                  <a:pt x="181" y="37"/>
                  <a:pt x="157" y="48"/>
                  <a:pt x="138" y="70"/>
                </a:cubicBezTo>
                <a:cubicBezTo>
                  <a:pt x="121" y="87"/>
                  <a:pt x="110" y="111"/>
                  <a:pt x="105" y="141"/>
                </a:cubicBezTo>
                <a:cubicBezTo>
                  <a:pt x="100" y="171"/>
                  <a:pt x="97" y="235"/>
                  <a:pt x="97" y="331"/>
                </a:cubicBezTo>
                <a:cubicBezTo>
                  <a:pt x="97" y="435"/>
                  <a:pt x="100" y="504"/>
                  <a:pt x="105" y="537"/>
                </a:cubicBezTo>
                <a:cubicBezTo>
                  <a:pt x="110" y="570"/>
                  <a:pt x="122" y="596"/>
                  <a:pt x="141" y="615"/>
                </a:cubicBezTo>
                <a:cubicBezTo>
                  <a:pt x="159" y="635"/>
                  <a:pt x="182" y="645"/>
                  <a:pt x="209" y="645"/>
                </a:cubicBezTo>
                <a:cubicBezTo>
                  <a:pt x="236" y="645"/>
                  <a:pt x="259" y="635"/>
                  <a:pt x="277" y="615"/>
                </a:cubicBezTo>
                <a:cubicBezTo>
                  <a:pt x="296" y="596"/>
                  <a:pt x="308" y="568"/>
                  <a:pt x="313" y="532"/>
                </a:cubicBezTo>
                <a:cubicBezTo>
                  <a:pt x="318" y="496"/>
                  <a:pt x="320" y="429"/>
                  <a:pt x="321" y="331"/>
                </a:cubicBezTo>
                <a:cubicBezTo>
                  <a:pt x="321" y="235"/>
                  <a:pt x="318" y="172"/>
                  <a:pt x="313" y="142"/>
                </a:cubicBezTo>
                <a:cubicBezTo>
                  <a:pt x="308" y="112"/>
                  <a:pt x="297" y="87"/>
                  <a:pt x="280" y="7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892240" y="4481280"/>
            <a:ext cx="2743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が単調増加するため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198200" y="4481280"/>
            <a:ext cx="3963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となり更新が⽌まるのが課題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6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914400" y="772200"/>
            <a:ext cx="277812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RMSProp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4598640" y="2538360"/>
            <a:ext cx="159120" cy="162000"/>
          </a:xfrm>
          <a:custGeom>
            <a:avLst/>
            <a:gdLst/>
            <a:ahLst/>
            <a:rect l="0" t="0" r="r" b="b"/>
            <a:pathLst>
              <a:path w="442" h="450">
                <a:moveTo>
                  <a:pt x="150" y="62"/>
                </a:moveTo>
                <a:cubicBezTo>
                  <a:pt x="150" y="45"/>
                  <a:pt x="144" y="37"/>
                  <a:pt x="131" y="37"/>
                </a:cubicBezTo>
                <a:cubicBezTo>
                  <a:pt x="115" y="37"/>
                  <a:pt x="99" y="47"/>
                  <a:pt x="82" y="66"/>
                </a:cubicBezTo>
                <a:cubicBezTo>
                  <a:pt x="65" y="85"/>
                  <a:pt x="50" y="114"/>
                  <a:pt x="39" y="154"/>
                </a:cubicBezTo>
                <a:cubicBezTo>
                  <a:pt x="38" y="155"/>
                  <a:pt x="38" y="156"/>
                  <a:pt x="37" y="157"/>
                </a:cubicBezTo>
                <a:cubicBezTo>
                  <a:pt x="36" y="158"/>
                  <a:pt x="36" y="159"/>
                  <a:pt x="36" y="160"/>
                </a:cubicBezTo>
                <a:cubicBezTo>
                  <a:pt x="36" y="161"/>
                  <a:pt x="36" y="161"/>
                  <a:pt x="34" y="162"/>
                </a:cubicBezTo>
                <a:cubicBezTo>
                  <a:pt x="33" y="163"/>
                  <a:pt x="32" y="163"/>
                  <a:pt x="31" y="163"/>
                </a:cubicBezTo>
                <a:cubicBezTo>
                  <a:pt x="31" y="163"/>
                  <a:pt x="29" y="163"/>
                  <a:pt x="27" y="163"/>
                </a:cubicBezTo>
                <a:cubicBezTo>
                  <a:pt x="25" y="163"/>
                  <a:pt x="23" y="163"/>
                  <a:pt x="19" y="163"/>
                </a:cubicBezTo>
                <a:lnTo>
                  <a:pt x="5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49"/>
                  <a:pt x="2" y="140"/>
                  <a:pt x="7" y="125"/>
                </a:cubicBezTo>
                <a:cubicBezTo>
                  <a:pt x="13" y="111"/>
                  <a:pt x="21" y="94"/>
                  <a:pt x="31" y="74"/>
                </a:cubicBezTo>
                <a:cubicBezTo>
                  <a:pt x="42" y="54"/>
                  <a:pt x="56" y="37"/>
                  <a:pt x="75" y="23"/>
                </a:cubicBezTo>
                <a:cubicBezTo>
                  <a:pt x="93" y="9"/>
                  <a:pt x="114" y="2"/>
                  <a:pt x="137" y="2"/>
                </a:cubicBezTo>
                <a:cubicBezTo>
                  <a:pt x="165" y="2"/>
                  <a:pt x="186" y="9"/>
                  <a:pt x="202" y="25"/>
                </a:cubicBezTo>
                <a:cubicBezTo>
                  <a:pt x="217" y="41"/>
                  <a:pt x="225" y="60"/>
                  <a:pt x="225" y="81"/>
                </a:cubicBezTo>
                <a:cubicBezTo>
                  <a:pt x="225" y="92"/>
                  <a:pt x="224" y="101"/>
                  <a:pt x="222" y="107"/>
                </a:cubicBezTo>
                <a:cubicBezTo>
                  <a:pt x="222" y="110"/>
                  <a:pt x="217" y="125"/>
                  <a:pt x="207" y="150"/>
                </a:cubicBezTo>
                <a:cubicBezTo>
                  <a:pt x="198" y="175"/>
                  <a:pt x="187" y="205"/>
                  <a:pt x="177" y="238"/>
                </a:cubicBezTo>
                <a:cubicBezTo>
                  <a:pt x="166" y="272"/>
                  <a:pt x="160" y="301"/>
                  <a:pt x="159" y="326"/>
                </a:cubicBezTo>
                <a:cubicBezTo>
                  <a:pt x="159" y="344"/>
                  <a:pt x="161" y="360"/>
                  <a:pt x="164" y="371"/>
                </a:cubicBezTo>
                <a:cubicBezTo>
                  <a:pt x="172" y="399"/>
                  <a:pt x="193" y="413"/>
                  <a:pt x="226" y="413"/>
                </a:cubicBezTo>
                <a:cubicBezTo>
                  <a:pt x="252" y="413"/>
                  <a:pt x="274" y="402"/>
                  <a:pt x="296" y="380"/>
                </a:cubicBezTo>
                <a:cubicBezTo>
                  <a:pt x="317" y="356"/>
                  <a:pt x="333" y="330"/>
                  <a:pt x="345" y="301"/>
                </a:cubicBezTo>
                <a:cubicBezTo>
                  <a:pt x="357" y="271"/>
                  <a:pt x="367" y="243"/>
                  <a:pt x="374" y="218"/>
                </a:cubicBezTo>
                <a:cubicBezTo>
                  <a:pt x="381" y="193"/>
                  <a:pt x="385" y="175"/>
                  <a:pt x="385" y="164"/>
                </a:cubicBezTo>
                <a:cubicBezTo>
                  <a:pt x="385" y="149"/>
                  <a:pt x="382" y="136"/>
                  <a:pt x="377" y="124"/>
                </a:cubicBezTo>
                <a:cubicBezTo>
                  <a:pt x="371" y="113"/>
                  <a:pt x="366" y="105"/>
                  <a:pt x="359" y="99"/>
                </a:cubicBezTo>
                <a:cubicBezTo>
                  <a:pt x="352" y="93"/>
                  <a:pt x="346" y="87"/>
                  <a:pt x="341" y="81"/>
                </a:cubicBezTo>
                <a:cubicBezTo>
                  <a:pt x="336" y="75"/>
                  <a:pt x="333" y="68"/>
                  <a:pt x="333" y="59"/>
                </a:cubicBezTo>
                <a:cubicBezTo>
                  <a:pt x="333" y="44"/>
                  <a:pt x="339" y="31"/>
                  <a:pt x="352" y="18"/>
                </a:cubicBezTo>
                <a:cubicBezTo>
                  <a:pt x="365" y="6"/>
                  <a:pt x="378" y="0"/>
                  <a:pt x="393" y="0"/>
                </a:cubicBezTo>
                <a:cubicBezTo>
                  <a:pt x="405" y="0"/>
                  <a:pt x="416" y="6"/>
                  <a:pt x="426" y="17"/>
                </a:cubicBezTo>
                <a:cubicBezTo>
                  <a:pt x="436" y="29"/>
                  <a:pt x="441" y="48"/>
                  <a:pt x="442" y="75"/>
                </a:cubicBezTo>
                <a:cubicBezTo>
                  <a:pt x="442" y="93"/>
                  <a:pt x="438" y="120"/>
                  <a:pt x="430" y="157"/>
                </a:cubicBezTo>
                <a:cubicBezTo>
                  <a:pt x="422" y="194"/>
                  <a:pt x="410" y="235"/>
                  <a:pt x="394" y="281"/>
                </a:cubicBezTo>
                <a:cubicBezTo>
                  <a:pt x="377" y="326"/>
                  <a:pt x="354" y="367"/>
                  <a:pt x="323" y="400"/>
                </a:cubicBezTo>
                <a:cubicBezTo>
                  <a:pt x="293" y="433"/>
                  <a:pt x="258" y="449"/>
                  <a:pt x="217" y="450"/>
                </a:cubicBezTo>
                <a:cubicBezTo>
                  <a:pt x="175" y="450"/>
                  <a:pt x="141" y="439"/>
                  <a:pt x="116" y="417"/>
                </a:cubicBezTo>
                <a:cubicBezTo>
                  <a:pt x="92" y="396"/>
                  <a:pt x="80" y="365"/>
                  <a:pt x="80" y="322"/>
                </a:cubicBezTo>
                <a:cubicBezTo>
                  <a:pt x="80" y="302"/>
                  <a:pt x="82" y="281"/>
                  <a:pt x="88" y="259"/>
                </a:cubicBezTo>
                <a:cubicBezTo>
                  <a:pt x="93" y="237"/>
                  <a:pt x="106" y="199"/>
                  <a:pt x="128" y="143"/>
                </a:cubicBezTo>
                <a:cubicBezTo>
                  <a:pt x="143" y="101"/>
                  <a:pt x="150" y="74"/>
                  <a:pt x="150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4780440" y="2592000"/>
            <a:ext cx="78840" cy="160560"/>
          </a:xfrm>
          <a:custGeom>
            <a:avLst/>
            <a:gdLst/>
            <a:ahLst/>
            <a:rect l="0" t="0" r="r" b="b"/>
            <a:pathLst>
              <a:path w="219" h="446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3" y="145"/>
                  <a:pt x="5" y="141"/>
                  <a:pt x="5" y="140"/>
                </a:cubicBezTo>
                <a:cubicBezTo>
                  <a:pt x="6" y="138"/>
                  <a:pt x="9" y="137"/>
                  <a:pt x="12" y="137"/>
                </a:cubicBezTo>
                <a:cubicBezTo>
                  <a:pt x="15" y="137"/>
                  <a:pt x="27" y="136"/>
                  <a:pt x="47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0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5"/>
                </a:cubicBezTo>
                <a:cubicBezTo>
                  <a:pt x="219" y="155"/>
                  <a:pt x="216" y="163"/>
                  <a:pt x="209" y="169"/>
                </a:cubicBezTo>
                <a:lnTo>
                  <a:pt x="135" y="169"/>
                </a:lnTo>
                <a:lnTo>
                  <a:pt x="109" y="271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8" y="420"/>
                  <a:pt x="101" y="420"/>
                </a:cubicBezTo>
                <a:cubicBezTo>
                  <a:pt x="117" y="420"/>
                  <a:pt x="133" y="413"/>
                  <a:pt x="149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7" y="335"/>
                  <a:pt x="188" y="333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3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9" y="353"/>
                  <a:pt x="204" y="362"/>
                  <a:pt x="198" y="372"/>
                </a:cubicBezTo>
                <a:cubicBezTo>
                  <a:pt x="192" y="382"/>
                  <a:pt x="184" y="393"/>
                  <a:pt x="174" y="405"/>
                </a:cubicBezTo>
                <a:cubicBezTo>
                  <a:pt x="165" y="417"/>
                  <a:pt x="153" y="427"/>
                  <a:pt x="139" y="434"/>
                </a:cubicBezTo>
                <a:cubicBezTo>
                  <a:pt x="125" y="442"/>
                  <a:pt x="111" y="446"/>
                  <a:pt x="96" y="446"/>
                </a:cubicBezTo>
                <a:cubicBezTo>
                  <a:pt x="82" y="446"/>
                  <a:pt x="69" y="443"/>
                  <a:pt x="55" y="436"/>
                </a:cubicBezTo>
                <a:cubicBezTo>
                  <a:pt x="43" y="429"/>
                  <a:pt x="33" y="417"/>
                  <a:pt x="28" y="400"/>
                </a:cubicBezTo>
                <a:cubicBezTo>
                  <a:pt x="27" y="396"/>
                  <a:pt x="26" y="389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8" y="204"/>
                  <a:pt x="77" y="171"/>
                  <a:pt x="77" y="171"/>
                </a:cubicBezTo>
                <a:cubicBezTo>
                  <a:pt x="77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5003280" y="256536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1"/>
                  <a:pt x="5" y="4"/>
                  <a:pt x="14" y="0"/>
                </a:cubicBezTo>
                <a:lnTo>
                  <a:pt x="646" y="0"/>
                </a:lnTo>
                <a:cubicBezTo>
                  <a:pt x="656" y="5"/>
                  <a:pt x="661" y="12"/>
                  <a:pt x="661" y="20"/>
                </a:cubicBezTo>
                <a:cubicBezTo>
                  <a:pt x="661" y="27"/>
                  <a:pt x="656" y="33"/>
                  <a:pt x="647" y="38"/>
                </a:cubicBezTo>
                <a:lnTo>
                  <a:pt x="332" y="39"/>
                </a:lnTo>
                <a:lnTo>
                  <a:pt x="16" y="39"/>
                </a:lnTo>
                <a:cubicBezTo>
                  <a:pt x="6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6" y="196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6"/>
                  <a:pt x="661" y="213"/>
                </a:cubicBezTo>
                <a:cubicBezTo>
                  <a:pt x="661" y="221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1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5367960" y="2444760"/>
            <a:ext cx="196200" cy="320760"/>
          </a:xfrm>
          <a:custGeom>
            <a:avLst/>
            <a:gdLst/>
            <a:ahLst/>
            <a:rect l="0" t="0" r="r" b="b"/>
            <a:pathLst>
              <a:path w="545" h="891">
                <a:moveTo>
                  <a:pt x="6" y="891"/>
                </a:moveTo>
                <a:cubicBezTo>
                  <a:pt x="2" y="887"/>
                  <a:pt x="0" y="885"/>
                  <a:pt x="0" y="883"/>
                </a:cubicBezTo>
                <a:cubicBezTo>
                  <a:pt x="0" y="881"/>
                  <a:pt x="26" y="776"/>
                  <a:pt x="79" y="566"/>
                </a:cubicBezTo>
                <a:cubicBezTo>
                  <a:pt x="131" y="356"/>
                  <a:pt x="159" y="247"/>
                  <a:pt x="162" y="238"/>
                </a:cubicBezTo>
                <a:cubicBezTo>
                  <a:pt x="177" y="193"/>
                  <a:pt x="196" y="154"/>
                  <a:pt x="219" y="120"/>
                </a:cubicBezTo>
                <a:cubicBezTo>
                  <a:pt x="242" y="86"/>
                  <a:pt x="264" y="62"/>
                  <a:pt x="284" y="47"/>
                </a:cubicBezTo>
                <a:cubicBezTo>
                  <a:pt x="321" y="16"/>
                  <a:pt x="361" y="0"/>
                  <a:pt x="403" y="0"/>
                </a:cubicBezTo>
                <a:lnTo>
                  <a:pt x="405" y="0"/>
                </a:lnTo>
                <a:cubicBezTo>
                  <a:pt x="446" y="0"/>
                  <a:pt x="479" y="13"/>
                  <a:pt x="506" y="38"/>
                </a:cubicBezTo>
                <a:cubicBezTo>
                  <a:pt x="532" y="63"/>
                  <a:pt x="545" y="95"/>
                  <a:pt x="545" y="134"/>
                </a:cubicBezTo>
                <a:cubicBezTo>
                  <a:pt x="545" y="203"/>
                  <a:pt x="511" y="261"/>
                  <a:pt x="442" y="306"/>
                </a:cubicBezTo>
                <a:lnTo>
                  <a:pt x="455" y="319"/>
                </a:lnTo>
                <a:cubicBezTo>
                  <a:pt x="489" y="353"/>
                  <a:pt x="506" y="396"/>
                  <a:pt x="506" y="449"/>
                </a:cubicBezTo>
                <a:cubicBezTo>
                  <a:pt x="506" y="523"/>
                  <a:pt x="478" y="585"/>
                  <a:pt x="422" y="634"/>
                </a:cubicBezTo>
                <a:cubicBezTo>
                  <a:pt x="366" y="683"/>
                  <a:pt x="302" y="707"/>
                  <a:pt x="233" y="708"/>
                </a:cubicBezTo>
                <a:cubicBezTo>
                  <a:pt x="213" y="708"/>
                  <a:pt x="195" y="705"/>
                  <a:pt x="179" y="700"/>
                </a:cubicBezTo>
                <a:cubicBezTo>
                  <a:pt x="163" y="695"/>
                  <a:pt x="151" y="689"/>
                  <a:pt x="141" y="681"/>
                </a:cubicBezTo>
                <a:cubicBezTo>
                  <a:pt x="132" y="674"/>
                  <a:pt x="125" y="667"/>
                  <a:pt x="120" y="659"/>
                </a:cubicBezTo>
                <a:cubicBezTo>
                  <a:pt x="114" y="651"/>
                  <a:pt x="110" y="644"/>
                  <a:pt x="108" y="640"/>
                </a:cubicBezTo>
                <a:cubicBezTo>
                  <a:pt x="105" y="635"/>
                  <a:pt x="103" y="633"/>
                  <a:pt x="103" y="634"/>
                </a:cubicBezTo>
                <a:lnTo>
                  <a:pt x="38" y="885"/>
                </a:lnTo>
                <a:cubicBezTo>
                  <a:pt x="37" y="889"/>
                  <a:pt x="31" y="891"/>
                  <a:pt x="19" y="891"/>
                </a:cubicBezTo>
                <a:lnTo>
                  <a:pt x="6" y="891"/>
                </a:lnTo>
                <a:moveTo>
                  <a:pt x="328" y="271"/>
                </a:moveTo>
                <a:cubicBezTo>
                  <a:pt x="353" y="271"/>
                  <a:pt x="378" y="275"/>
                  <a:pt x="401" y="283"/>
                </a:cubicBezTo>
                <a:lnTo>
                  <a:pt x="406" y="280"/>
                </a:lnTo>
                <a:cubicBezTo>
                  <a:pt x="408" y="278"/>
                  <a:pt x="411" y="275"/>
                  <a:pt x="413" y="273"/>
                </a:cubicBezTo>
                <a:cubicBezTo>
                  <a:pt x="415" y="271"/>
                  <a:pt x="418" y="268"/>
                  <a:pt x="423" y="264"/>
                </a:cubicBezTo>
                <a:cubicBezTo>
                  <a:pt x="427" y="259"/>
                  <a:pt x="431" y="254"/>
                  <a:pt x="434" y="250"/>
                </a:cubicBezTo>
                <a:cubicBezTo>
                  <a:pt x="438" y="245"/>
                  <a:pt x="441" y="239"/>
                  <a:pt x="445" y="232"/>
                </a:cubicBezTo>
                <a:cubicBezTo>
                  <a:pt x="449" y="225"/>
                  <a:pt x="453" y="217"/>
                  <a:pt x="457" y="208"/>
                </a:cubicBezTo>
                <a:cubicBezTo>
                  <a:pt x="461" y="200"/>
                  <a:pt x="464" y="190"/>
                  <a:pt x="466" y="179"/>
                </a:cubicBezTo>
                <a:cubicBezTo>
                  <a:pt x="468" y="169"/>
                  <a:pt x="471" y="157"/>
                  <a:pt x="474" y="144"/>
                </a:cubicBezTo>
                <a:cubicBezTo>
                  <a:pt x="475" y="138"/>
                  <a:pt x="476" y="127"/>
                  <a:pt x="476" y="111"/>
                </a:cubicBezTo>
                <a:cubicBezTo>
                  <a:pt x="476" y="99"/>
                  <a:pt x="476" y="92"/>
                  <a:pt x="475" y="88"/>
                </a:cubicBezTo>
                <a:cubicBezTo>
                  <a:pt x="465" y="55"/>
                  <a:pt x="440" y="38"/>
                  <a:pt x="400" y="38"/>
                </a:cubicBezTo>
                <a:cubicBezTo>
                  <a:pt x="372" y="38"/>
                  <a:pt x="346" y="46"/>
                  <a:pt x="322" y="62"/>
                </a:cubicBezTo>
                <a:cubicBezTo>
                  <a:pt x="297" y="77"/>
                  <a:pt x="277" y="98"/>
                  <a:pt x="261" y="122"/>
                </a:cubicBezTo>
                <a:cubicBezTo>
                  <a:pt x="245" y="146"/>
                  <a:pt x="233" y="169"/>
                  <a:pt x="223" y="189"/>
                </a:cubicBezTo>
                <a:cubicBezTo>
                  <a:pt x="213" y="210"/>
                  <a:pt x="205" y="229"/>
                  <a:pt x="200" y="248"/>
                </a:cubicBezTo>
                <a:cubicBezTo>
                  <a:pt x="197" y="258"/>
                  <a:pt x="184" y="307"/>
                  <a:pt x="162" y="393"/>
                </a:cubicBezTo>
                <a:cubicBezTo>
                  <a:pt x="140" y="480"/>
                  <a:pt x="129" y="526"/>
                  <a:pt x="129" y="532"/>
                </a:cubicBezTo>
                <a:cubicBezTo>
                  <a:pt x="128" y="535"/>
                  <a:pt x="128" y="542"/>
                  <a:pt x="128" y="553"/>
                </a:cubicBezTo>
                <a:cubicBezTo>
                  <a:pt x="128" y="584"/>
                  <a:pt x="135" y="610"/>
                  <a:pt x="149" y="631"/>
                </a:cubicBezTo>
                <a:cubicBezTo>
                  <a:pt x="170" y="659"/>
                  <a:pt x="199" y="672"/>
                  <a:pt x="235" y="672"/>
                </a:cubicBezTo>
                <a:cubicBezTo>
                  <a:pt x="263" y="672"/>
                  <a:pt x="293" y="664"/>
                  <a:pt x="324" y="648"/>
                </a:cubicBezTo>
                <a:cubicBezTo>
                  <a:pt x="355" y="631"/>
                  <a:pt x="380" y="603"/>
                  <a:pt x="399" y="563"/>
                </a:cubicBezTo>
                <a:cubicBezTo>
                  <a:pt x="409" y="540"/>
                  <a:pt x="417" y="515"/>
                  <a:pt x="423" y="486"/>
                </a:cubicBezTo>
                <a:cubicBezTo>
                  <a:pt x="428" y="458"/>
                  <a:pt x="431" y="436"/>
                  <a:pt x="431" y="422"/>
                </a:cubicBezTo>
                <a:cubicBezTo>
                  <a:pt x="431" y="384"/>
                  <a:pt x="419" y="353"/>
                  <a:pt x="396" y="330"/>
                </a:cubicBezTo>
                <a:cubicBezTo>
                  <a:pt x="368" y="339"/>
                  <a:pt x="343" y="344"/>
                  <a:pt x="322" y="344"/>
                </a:cubicBezTo>
                <a:lnTo>
                  <a:pt x="312" y="344"/>
                </a:lnTo>
                <a:cubicBezTo>
                  <a:pt x="260" y="344"/>
                  <a:pt x="234" y="334"/>
                  <a:pt x="234" y="313"/>
                </a:cubicBezTo>
                <a:cubicBezTo>
                  <a:pt x="234" y="308"/>
                  <a:pt x="235" y="304"/>
                  <a:pt x="236" y="299"/>
                </a:cubicBezTo>
                <a:cubicBezTo>
                  <a:pt x="246" y="281"/>
                  <a:pt x="276" y="271"/>
                  <a:pt x="328" y="27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5568840" y="2538360"/>
            <a:ext cx="159480" cy="162000"/>
          </a:xfrm>
          <a:custGeom>
            <a:avLst/>
            <a:gdLst/>
            <a:ahLst/>
            <a:rect l="0" t="0" r="r" b="b"/>
            <a:pathLst>
              <a:path w="443" h="450">
                <a:moveTo>
                  <a:pt x="151" y="62"/>
                </a:moveTo>
                <a:cubicBezTo>
                  <a:pt x="151" y="45"/>
                  <a:pt x="144" y="37"/>
                  <a:pt x="132" y="37"/>
                </a:cubicBezTo>
                <a:cubicBezTo>
                  <a:pt x="116" y="37"/>
                  <a:pt x="100" y="47"/>
                  <a:pt x="82" y="66"/>
                </a:cubicBezTo>
                <a:cubicBezTo>
                  <a:pt x="65" y="85"/>
                  <a:pt x="51" y="114"/>
                  <a:pt x="40" y="154"/>
                </a:cubicBezTo>
                <a:cubicBezTo>
                  <a:pt x="39" y="155"/>
                  <a:pt x="39" y="156"/>
                  <a:pt x="38" y="157"/>
                </a:cubicBezTo>
                <a:cubicBezTo>
                  <a:pt x="37" y="158"/>
                  <a:pt x="37" y="159"/>
                  <a:pt x="37" y="160"/>
                </a:cubicBezTo>
                <a:cubicBezTo>
                  <a:pt x="37" y="161"/>
                  <a:pt x="36" y="161"/>
                  <a:pt x="35" y="162"/>
                </a:cubicBezTo>
                <a:cubicBezTo>
                  <a:pt x="34" y="163"/>
                  <a:pt x="33" y="163"/>
                  <a:pt x="32" y="163"/>
                </a:cubicBezTo>
                <a:cubicBezTo>
                  <a:pt x="31" y="163"/>
                  <a:pt x="30" y="163"/>
                  <a:pt x="28" y="163"/>
                </a:cubicBezTo>
                <a:cubicBezTo>
                  <a:pt x="26" y="163"/>
                  <a:pt x="23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49"/>
                  <a:pt x="3" y="140"/>
                  <a:pt x="8" y="125"/>
                </a:cubicBezTo>
                <a:cubicBezTo>
                  <a:pt x="13" y="111"/>
                  <a:pt x="21" y="94"/>
                  <a:pt x="32" y="74"/>
                </a:cubicBezTo>
                <a:cubicBezTo>
                  <a:pt x="42" y="54"/>
                  <a:pt x="57" y="37"/>
                  <a:pt x="75" y="23"/>
                </a:cubicBezTo>
                <a:cubicBezTo>
                  <a:pt x="94" y="9"/>
                  <a:pt x="115" y="2"/>
                  <a:pt x="138" y="2"/>
                </a:cubicBezTo>
                <a:cubicBezTo>
                  <a:pt x="166" y="2"/>
                  <a:pt x="188" y="9"/>
                  <a:pt x="203" y="25"/>
                </a:cubicBezTo>
                <a:cubicBezTo>
                  <a:pt x="218" y="41"/>
                  <a:pt x="226" y="60"/>
                  <a:pt x="227" y="81"/>
                </a:cubicBezTo>
                <a:cubicBezTo>
                  <a:pt x="227" y="92"/>
                  <a:pt x="226" y="101"/>
                  <a:pt x="224" y="107"/>
                </a:cubicBezTo>
                <a:cubicBezTo>
                  <a:pt x="224" y="110"/>
                  <a:pt x="219" y="125"/>
                  <a:pt x="209" y="150"/>
                </a:cubicBezTo>
                <a:cubicBezTo>
                  <a:pt x="199" y="175"/>
                  <a:pt x="189" y="205"/>
                  <a:pt x="177" y="238"/>
                </a:cubicBezTo>
                <a:cubicBezTo>
                  <a:pt x="167" y="272"/>
                  <a:pt x="161" y="301"/>
                  <a:pt x="160" y="326"/>
                </a:cubicBezTo>
                <a:cubicBezTo>
                  <a:pt x="160" y="344"/>
                  <a:pt x="161" y="360"/>
                  <a:pt x="165" y="371"/>
                </a:cubicBezTo>
                <a:cubicBezTo>
                  <a:pt x="173" y="399"/>
                  <a:pt x="195" y="413"/>
                  <a:pt x="228" y="413"/>
                </a:cubicBezTo>
                <a:cubicBezTo>
                  <a:pt x="252" y="413"/>
                  <a:pt x="275" y="402"/>
                  <a:pt x="296" y="380"/>
                </a:cubicBezTo>
                <a:cubicBezTo>
                  <a:pt x="317" y="356"/>
                  <a:pt x="334" y="330"/>
                  <a:pt x="346" y="301"/>
                </a:cubicBezTo>
                <a:cubicBezTo>
                  <a:pt x="358" y="271"/>
                  <a:pt x="367" y="243"/>
                  <a:pt x="374" y="218"/>
                </a:cubicBezTo>
                <a:cubicBezTo>
                  <a:pt x="382" y="193"/>
                  <a:pt x="385" y="175"/>
                  <a:pt x="385" y="164"/>
                </a:cubicBezTo>
                <a:cubicBezTo>
                  <a:pt x="385" y="149"/>
                  <a:pt x="383" y="136"/>
                  <a:pt x="377" y="124"/>
                </a:cubicBezTo>
                <a:cubicBezTo>
                  <a:pt x="372" y="113"/>
                  <a:pt x="366" y="105"/>
                  <a:pt x="360" y="99"/>
                </a:cubicBezTo>
                <a:cubicBezTo>
                  <a:pt x="353" y="93"/>
                  <a:pt x="347" y="87"/>
                  <a:pt x="342" y="81"/>
                </a:cubicBezTo>
                <a:cubicBezTo>
                  <a:pt x="337" y="75"/>
                  <a:pt x="334" y="68"/>
                  <a:pt x="334" y="59"/>
                </a:cubicBezTo>
                <a:cubicBezTo>
                  <a:pt x="334" y="44"/>
                  <a:pt x="340" y="31"/>
                  <a:pt x="353" y="18"/>
                </a:cubicBezTo>
                <a:cubicBezTo>
                  <a:pt x="365" y="6"/>
                  <a:pt x="379" y="0"/>
                  <a:pt x="393" y="0"/>
                </a:cubicBezTo>
                <a:cubicBezTo>
                  <a:pt x="406" y="0"/>
                  <a:pt x="417" y="6"/>
                  <a:pt x="427" y="17"/>
                </a:cubicBezTo>
                <a:cubicBezTo>
                  <a:pt x="437" y="29"/>
                  <a:pt x="442" y="48"/>
                  <a:pt x="443" y="75"/>
                </a:cubicBezTo>
                <a:cubicBezTo>
                  <a:pt x="443" y="93"/>
                  <a:pt x="439" y="120"/>
                  <a:pt x="431" y="157"/>
                </a:cubicBezTo>
                <a:cubicBezTo>
                  <a:pt x="423" y="194"/>
                  <a:pt x="411" y="235"/>
                  <a:pt x="394" y="281"/>
                </a:cubicBezTo>
                <a:cubicBezTo>
                  <a:pt x="378" y="326"/>
                  <a:pt x="354" y="367"/>
                  <a:pt x="324" y="400"/>
                </a:cubicBezTo>
                <a:cubicBezTo>
                  <a:pt x="294" y="433"/>
                  <a:pt x="259" y="449"/>
                  <a:pt x="219" y="450"/>
                </a:cubicBezTo>
                <a:cubicBezTo>
                  <a:pt x="176" y="450"/>
                  <a:pt x="142" y="439"/>
                  <a:pt x="117" y="417"/>
                </a:cubicBezTo>
                <a:cubicBezTo>
                  <a:pt x="93" y="396"/>
                  <a:pt x="80" y="365"/>
                  <a:pt x="80" y="322"/>
                </a:cubicBezTo>
                <a:cubicBezTo>
                  <a:pt x="80" y="302"/>
                  <a:pt x="83" y="281"/>
                  <a:pt x="88" y="259"/>
                </a:cubicBezTo>
                <a:cubicBezTo>
                  <a:pt x="94" y="237"/>
                  <a:pt x="107" y="199"/>
                  <a:pt x="129" y="143"/>
                </a:cubicBezTo>
                <a:cubicBezTo>
                  <a:pt x="143" y="101"/>
                  <a:pt x="151" y="74"/>
                  <a:pt x="151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5751000" y="2592000"/>
            <a:ext cx="78480" cy="160560"/>
          </a:xfrm>
          <a:custGeom>
            <a:avLst/>
            <a:gdLst/>
            <a:ahLst/>
            <a:rect l="0" t="0" r="r" b="b"/>
            <a:pathLst>
              <a:path w="218" h="446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6"/>
                  <a:pt x="47" y="136"/>
                </a:cubicBezTo>
                <a:lnTo>
                  <a:pt x="84" y="136"/>
                </a:lnTo>
                <a:lnTo>
                  <a:pt x="98" y="80"/>
                </a:lnTo>
                <a:cubicBezTo>
                  <a:pt x="99" y="75"/>
                  <a:pt x="101" y="68"/>
                  <a:pt x="102" y="60"/>
                </a:cubicBezTo>
                <a:cubicBezTo>
                  <a:pt x="104" y="51"/>
                  <a:pt x="106" y="45"/>
                  <a:pt x="107" y="42"/>
                </a:cubicBezTo>
                <a:cubicBezTo>
                  <a:pt x="109" y="38"/>
                  <a:pt x="110" y="33"/>
                  <a:pt x="112" y="28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20" y="13"/>
                  <a:pt x="122" y="10"/>
                  <a:pt x="124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0"/>
                  <a:pt x="142" y="0"/>
                  <a:pt x="147" y="0"/>
                </a:cubicBezTo>
                <a:cubicBezTo>
                  <a:pt x="155" y="0"/>
                  <a:pt x="161" y="3"/>
                  <a:pt x="164" y="7"/>
                </a:cubicBezTo>
                <a:cubicBezTo>
                  <a:pt x="167" y="12"/>
                  <a:pt x="169" y="16"/>
                  <a:pt x="169" y="21"/>
                </a:cubicBezTo>
                <a:cubicBezTo>
                  <a:pt x="169" y="24"/>
                  <a:pt x="167" y="35"/>
                  <a:pt x="163" y="53"/>
                </a:cubicBezTo>
                <a:cubicBezTo>
                  <a:pt x="158" y="72"/>
                  <a:pt x="154" y="91"/>
                  <a:pt x="149" y="109"/>
                </a:cubicBezTo>
                <a:lnTo>
                  <a:pt x="142" y="135"/>
                </a:lnTo>
                <a:cubicBezTo>
                  <a:pt x="142" y="136"/>
                  <a:pt x="153" y="136"/>
                  <a:pt x="177" y="136"/>
                </a:cubicBezTo>
                <a:lnTo>
                  <a:pt x="213" y="136"/>
                </a:lnTo>
                <a:cubicBezTo>
                  <a:pt x="217" y="139"/>
                  <a:pt x="218" y="142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3" y="169"/>
                </a:lnTo>
                <a:lnTo>
                  <a:pt x="108" y="271"/>
                </a:lnTo>
                <a:cubicBezTo>
                  <a:pt x="90" y="345"/>
                  <a:pt x="81" y="386"/>
                  <a:pt x="81" y="391"/>
                </a:cubicBezTo>
                <a:cubicBezTo>
                  <a:pt x="81" y="411"/>
                  <a:pt x="87" y="420"/>
                  <a:pt x="100" y="420"/>
                </a:cubicBezTo>
                <a:cubicBezTo>
                  <a:pt x="116" y="420"/>
                  <a:pt x="132" y="413"/>
                  <a:pt x="147" y="397"/>
                </a:cubicBezTo>
                <a:cubicBezTo>
                  <a:pt x="163" y="381"/>
                  <a:pt x="175" y="361"/>
                  <a:pt x="184" y="338"/>
                </a:cubicBezTo>
                <a:cubicBezTo>
                  <a:pt x="185" y="335"/>
                  <a:pt x="186" y="333"/>
                  <a:pt x="188" y="333"/>
                </a:cubicBezTo>
                <a:cubicBezTo>
                  <a:pt x="189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3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1" y="382"/>
                  <a:pt x="183" y="393"/>
                  <a:pt x="173" y="405"/>
                </a:cubicBezTo>
                <a:cubicBezTo>
                  <a:pt x="163" y="417"/>
                  <a:pt x="151" y="427"/>
                  <a:pt x="137" y="434"/>
                </a:cubicBezTo>
                <a:cubicBezTo>
                  <a:pt x="123" y="442"/>
                  <a:pt x="109" y="446"/>
                  <a:pt x="95" y="446"/>
                </a:cubicBezTo>
                <a:cubicBezTo>
                  <a:pt x="81" y="446"/>
                  <a:pt x="67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89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5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5858280" y="2681640"/>
            <a:ext cx="154080" cy="10440"/>
          </a:xfrm>
          <a:custGeom>
            <a:avLst/>
            <a:gdLst/>
            <a:ahLst/>
            <a:rect l="0" t="0" r="r" b="b"/>
            <a:pathLst>
              <a:path w="428" h="29">
                <a:moveTo>
                  <a:pt x="10" y="0"/>
                </a:moveTo>
                <a:lnTo>
                  <a:pt x="417" y="0"/>
                </a:lnTo>
                <a:cubicBezTo>
                  <a:pt x="424" y="3"/>
                  <a:pt x="428" y="8"/>
                  <a:pt x="428" y="14"/>
                </a:cubicBezTo>
                <a:cubicBezTo>
                  <a:pt x="428" y="20"/>
                  <a:pt x="424" y="25"/>
                  <a:pt x="417" y="29"/>
                </a:cubicBezTo>
                <a:lnTo>
                  <a:pt x="10" y="29"/>
                </a:lnTo>
                <a:cubicBezTo>
                  <a:pt x="3" y="25"/>
                  <a:pt x="0" y="21"/>
                  <a:pt x="0" y="14"/>
                </a:cubicBezTo>
                <a:cubicBezTo>
                  <a:pt x="0" y="8"/>
                  <a:pt x="3" y="3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6054120" y="2581920"/>
            <a:ext cx="86760" cy="168120"/>
          </a:xfrm>
          <a:custGeom>
            <a:avLst/>
            <a:gdLst/>
            <a:ahLst/>
            <a:rect l="0" t="0" r="r" b="b"/>
            <a:pathLst>
              <a:path w="241" h="467">
                <a:moveTo>
                  <a:pt x="91" y="62"/>
                </a:moveTo>
                <a:lnTo>
                  <a:pt x="82" y="66"/>
                </a:lnTo>
                <a:cubicBezTo>
                  <a:pt x="75" y="68"/>
                  <a:pt x="66" y="70"/>
                  <a:pt x="54" y="73"/>
                </a:cubicBezTo>
                <a:cubicBezTo>
                  <a:pt x="41" y="75"/>
                  <a:pt x="28" y="77"/>
                  <a:pt x="13" y="78"/>
                </a:cubicBezTo>
                <a:lnTo>
                  <a:pt x="0" y="78"/>
                </a:lnTo>
                <a:lnTo>
                  <a:pt x="0" y="44"/>
                </a:lnTo>
                <a:lnTo>
                  <a:pt x="13" y="44"/>
                </a:lnTo>
                <a:cubicBezTo>
                  <a:pt x="35" y="43"/>
                  <a:pt x="55" y="40"/>
                  <a:pt x="74" y="34"/>
                </a:cubicBezTo>
                <a:cubicBezTo>
                  <a:pt x="93" y="28"/>
                  <a:pt x="107" y="22"/>
                  <a:pt x="114" y="17"/>
                </a:cubicBezTo>
                <a:cubicBezTo>
                  <a:pt x="122" y="12"/>
                  <a:pt x="128" y="7"/>
                  <a:pt x="134" y="2"/>
                </a:cubicBezTo>
                <a:cubicBezTo>
                  <a:pt x="135" y="0"/>
                  <a:pt x="137" y="0"/>
                  <a:pt x="142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4"/>
                </a:lnTo>
                <a:lnTo>
                  <a:pt x="155" y="424"/>
                </a:lnTo>
                <a:cubicBezTo>
                  <a:pt x="158" y="427"/>
                  <a:pt x="161" y="429"/>
                  <a:pt x="163" y="430"/>
                </a:cubicBezTo>
                <a:cubicBezTo>
                  <a:pt x="165" y="431"/>
                  <a:pt x="171" y="432"/>
                  <a:pt x="180" y="433"/>
                </a:cubicBezTo>
                <a:cubicBezTo>
                  <a:pt x="189" y="434"/>
                  <a:pt x="203" y="435"/>
                  <a:pt x="223" y="435"/>
                </a:cubicBezTo>
                <a:lnTo>
                  <a:pt x="241" y="435"/>
                </a:lnTo>
                <a:lnTo>
                  <a:pt x="241" y="467"/>
                </a:lnTo>
                <a:lnTo>
                  <a:pt x="234" y="467"/>
                </a:lnTo>
                <a:cubicBezTo>
                  <a:pt x="224" y="465"/>
                  <a:pt x="187" y="465"/>
                  <a:pt x="122" y="465"/>
                </a:cubicBezTo>
                <a:cubicBezTo>
                  <a:pt x="58" y="465"/>
                  <a:pt x="21" y="465"/>
                  <a:pt x="12" y="467"/>
                </a:cubicBezTo>
                <a:lnTo>
                  <a:pt x="3" y="467"/>
                </a:lnTo>
                <a:lnTo>
                  <a:pt x="3" y="435"/>
                </a:lnTo>
                <a:lnTo>
                  <a:pt x="21" y="435"/>
                </a:lnTo>
                <a:cubicBezTo>
                  <a:pt x="32" y="435"/>
                  <a:pt x="40" y="435"/>
                  <a:pt x="48" y="435"/>
                </a:cubicBezTo>
                <a:cubicBezTo>
                  <a:pt x="55" y="435"/>
                  <a:pt x="61" y="434"/>
                  <a:pt x="65" y="434"/>
                </a:cubicBezTo>
                <a:cubicBezTo>
                  <a:pt x="70" y="433"/>
                  <a:pt x="73" y="433"/>
                  <a:pt x="77" y="432"/>
                </a:cubicBezTo>
                <a:cubicBezTo>
                  <a:pt x="80" y="431"/>
                  <a:pt x="82" y="430"/>
                  <a:pt x="82" y="430"/>
                </a:cubicBezTo>
                <a:cubicBezTo>
                  <a:pt x="83" y="430"/>
                  <a:pt x="84" y="429"/>
                  <a:pt x="86" y="427"/>
                </a:cubicBezTo>
                <a:cubicBezTo>
                  <a:pt x="89" y="424"/>
                  <a:pt x="90" y="424"/>
                  <a:pt x="91" y="424"/>
                </a:cubicBezTo>
                <a:lnTo>
                  <a:pt x="91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6276240" y="248832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4" y="310"/>
                </a:moveTo>
                <a:lnTo>
                  <a:pt x="311" y="310"/>
                </a:lnTo>
                <a:lnTo>
                  <a:pt x="311" y="161"/>
                </a:lnTo>
                <a:lnTo>
                  <a:pt x="312" y="13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6" y="5"/>
                  <a:pt x="350" y="15"/>
                </a:cubicBezTo>
                <a:lnTo>
                  <a:pt x="350" y="310"/>
                </a:lnTo>
                <a:lnTo>
                  <a:pt x="645" y="310"/>
                </a:lnTo>
                <a:cubicBezTo>
                  <a:pt x="655" y="315"/>
                  <a:pt x="660" y="322"/>
                  <a:pt x="660" y="330"/>
                </a:cubicBezTo>
                <a:cubicBezTo>
                  <a:pt x="660" y="338"/>
                  <a:pt x="655" y="344"/>
                  <a:pt x="645" y="349"/>
                </a:cubicBezTo>
                <a:lnTo>
                  <a:pt x="350" y="349"/>
                </a:lnTo>
                <a:lnTo>
                  <a:pt x="350" y="645"/>
                </a:lnTo>
                <a:cubicBezTo>
                  <a:pt x="345" y="654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0" y="659"/>
                  <a:pt x="315" y="654"/>
                  <a:pt x="311" y="645"/>
                </a:cubicBezTo>
                <a:lnTo>
                  <a:pt x="311" y="349"/>
                </a:lnTo>
                <a:lnTo>
                  <a:pt x="14" y="349"/>
                </a:lnTo>
                <a:cubicBezTo>
                  <a:pt x="4" y="345"/>
                  <a:pt x="0" y="338"/>
                  <a:pt x="0" y="330"/>
                </a:cubicBezTo>
                <a:cubicBezTo>
                  <a:pt x="0" y="321"/>
                  <a:pt x="4" y="314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6646320" y="2428920"/>
            <a:ext cx="85320" cy="356760"/>
          </a:xfrm>
          <a:custGeom>
            <a:avLst/>
            <a:gdLst/>
            <a:ahLst/>
            <a:rect l="0" t="0" r="r" b="b"/>
            <a:pathLst>
              <a:path w="237" h="991">
                <a:moveTo>
                  <a:pt x="0" y="495"/>
                </a:moveTo>
                <a:cubicBezTo>
                  <a:pt x="0" y="449"/>
                  <a:pt x="3" y="406"/>
                  <a:pt x="9" y="365"/>
                </a:cubicBezTo>
                <a:cubicBezTo>
                  <a:pt x="16" y="324"/>
                  <a:pt x="24" y="289"/>
                  <a:pt x="32" y="259"/>
                </a:cubicBezTo>
                <a:cubicBezTo>
                  <a:pt x="41" y="229"/>
                  <a:pt x="53" y="200"/>
                  <a:pt x="70" y="172"/>
                </a:cubicBezTo>
                <a:cubicBezTo>
                  <a:pt x="86" y="144"/>
                  <a:pt x="98" y="121"/>
                  <a:pt x="108" y="106"/>
                </a:cubicBezTo>
                <a:cubicBezTo>
                  <a:pt x="117" y="90"/>
                  <a:pt x="131" y="73"/>
                  <a:pt x="149" y="54"/>
                </a:cubicBezTo>
                <a:cubicBezTo>
                  <a:pt x="168" y="36"/>
                  <a:pt x="178" y="24"/>
                  <a:pt x="182" y="20"/>
                </a:cubicBezTo>
                <a:cubicBezTo>
                  <a:pt x="185" y="16"/>
                  <a:pt x="193" y="10"/>
                  <a:pt x="207" y="0"/>
                </a:cubicBezTo>
                <a:lnTo>
                  <a:pt x="219" y="0"/>
                </a:lnTo>
                <a:lnTo>
                  <a:pt x="223" y="0"/>
                </a:lnTo>
                <a:cubicBezTo>
                  <a:pt x="233" y="0"/>
                  <a:pt x="237" y="3"/>
                  <a:pt x="237" y="9"/>
                </a:cubicBezTo>
                <a:cubicBezTo>
                  <a:pt x="237" y="11"/>
                  <a:pt x="232" y="17"/>
                  <a:pt x="220" y="29"/>
                </a:cubicBezTo>
                <a:cubicBezTo>
                  <a:pt x="209" y="41"/>
                  <a:pt x="196" y="59"/>
                  <a:pt x="180" y="82"/>
                </a:cubicBezTo>
                <a:cubicBezTo>
                  <a:pt x="164" y="105"/>
                  <a:pt x="148" y="133"/>
                  <a:pt x="131" y="167"/>
                </a:cubicBezTo>
                <a:cubicBezTo>
                  <a:pt x="115" y="201"/>
                  <a:pt x="101" y="246"/>
                  <a:pt x="90" y="304"/>
                </a:cubicBezTo>
                <a:cubicBezTo>
                  <a:pt x="78" y="361"/>
                  <a:pt x="73" y="425"/>
                  <a:pt x="73" y="495"/>
                </a:cubicBezTo>
                <a:cubicBezTo>
                  <a:pt x="73" y="565"/>
                  <a:pt x="78" y="628"/>
                  <a:pt x="90" y="686"/>
                </a:cubicBezTo>
                <a:cubicBezTo>
                  <a:pt x="101" y="743"/>
                  <a:pt x="114" y="788"/>
                  <a:pt x="130" y="823"/>
                </a:cubicBezTo>
                <a:cubicBezTo>
                  <a:pt x="146" y="858"/>
                  <a:pt x="162" y="887"/>
                  <a:pt x="179" y="909"/>
                </a:cubicBezTo>
                <a:cubicBezTo>
                  <a:pt x="195" y="930"/>
                  <a:pt x="209" y="948"/>
                  <a:pt x="220" y="961"/>
                </a:cubicBezTo>
                <a:cubicBezTo>
                  <a:pt x="232" y="974"/>
                  <a:pt x="237" y="981"/>
                  <a:pt x="237" y="982"/>
                </a:cubicBezTo>
                <a:cubicBezTo>
                  <a:pt x="237" y="988"/>
                  <a:pt x="232" y="991"/>
                  <a:pt x="222" y="991"/>
                </a:cubicBezTo>
                <a:lnTo>
                  <a:pt x="219" y="991"/>
                </a:lnTo>
                <a:lnTo>
                  <a:pt x="207" y="991"/>
                </a:lnTo>
                <a:lnTo>
                  <a:pt x="179" y="967"/>
                </a:lnTo>
                <a:cubicBezTo>
                  <a:pt x="117" y="911"/>
                  <a:pt x="72" y="841"/>
                  <a:pt x="42" y="757"/>
                </a:cubicBezTo>
                <a:cubicBezTo>
                  <a:pt x="14" y="672"/>
                  <a:pt x="0" y="585"/>
                  <a:pt x="0" y="495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6780960" y="2458800"/>
            <a:ext cx="122760" cy="237600"/>
          </a:xfrm>
          <a:custGeom>
            <a:avLst/>
            <a:gdLst/>
            <a:ahLst/>
            <a:rect l="0" t="0" r="r" b="b"/>
            <a:pathLst>
              <a:path w="341" h="660">
                <a:moveTo>
                  <a:pt x="130" y="87"/>
                </a:moveTo>
                <a:lnTo>
                  <a:pt x="117" y="93"/>
                </a:lnTo>
                <a:cubicBezTo>
                  <a:pt x="107" y="96"/>
                  <a:pt x="94" y="99"/>
                  <a:pt x="77" y="103"/>
                </a:cubicBezTo>
                <a:cubicBezTo>
                  <a:pt x="60" y="106"/>
                  <a:pt x="41" y="108"/>
                  <a:pt x="19" y="110"/>
                </a:cubicBezTo>
                <a:lnTo>
                  <a:pt x="0" y="110"/>
                </a:lnTo>
                <a:lnTo>
                  <a:pt x="0" y="63"/>
                </a:lnTo>
                <a:lnTo>
                  <a:pt x="19" y="63"/>
                </a:lnTo>
                <a:cubicBezTo>
                  <a:pt x="51" y="62"/>
                  <a:pt x="79" y="57"/>
                  <a:pt x="106" y="48"/>
                </a:cubicBezTo>
                <a:cubicBezTo>
                  <a:pt x="132" y="40"/>
                  <a:pt x="151" y="32"/>
                  <a:pt x="161" y="25"/>
                </a:cubicBezTo>
                <a:cubicBezTo>
                  <a:pt x="172" y="17"/>
                  <a:pt x="181" y="10"/>
                  <a:pt x="189" y="3"/>
                </a:cubicBezTo>
                <a:cubicBezTo>
                  <a:pt x="190" y="1"/>
                  <a:pt x="194" y="0"/>
                  <a:pt x="201" y="0"/>
                </a:cubicBezTo>
                <a:cubicBezTo>
                  <a:pt x="207" y="0"/>
                  <a:pt x="212" y="2"/>
                  <a:pt x="218" y="6"/>
                </a:cubicBezTo>
                <a:lnTo>
                  <a:pt x="218" y="303"/>
                </a:lnTo>
                <a:lnTo>
                  <a:pt x="219" y="600"/>
                </a:lnTo>
                <a:cubicBezTo>
                  <a:pt x="223" y="604"/>
                  <a:pt x="227" y="607"/>
                  <a:pt x="231" y="609"/>
                </a:cubicBezTo>
                <a:cubicBezTo>
                  <a:pt x="234" y="610"/>
                  <a:pt x="242" y="611"/>
                  <a:pt x="254" y="613"/>
                </a:cubicBezTo>
                <a:cubicBezTo>
                  <a:pt x="267" y="614"/>
                  <a:pt x="287" y="615"/>
                  <a:pt x="316" y="615"/>
                </a:cubicBezTo>
                <a:lnTo>
                  <a:pt x="341" y="615"/>
                </a:lnTo>
                <a:lnTo>
                  <a:pt x="341" y="660"/>
                </a:lnTo>
                <a:lnTo>
                  <a:pt x="331" y="660"/>
                </a:lnTo>
                <a:cubicBezTo>
                  <a:pt x="317" y="658"/>
                  <a:pt x="264" y="657"/>
                  <a:pt x="173" y="657"/>
                </a:cubicBezTo>
                <a:cubicBezTo>
                  <a:pt x="83" y="657"/>
                  <a:pt x="31" y="658"/>
                  <a:pt x="17" y="660"/>
                </a:cubicBezTo>
                <a:lnTo>
                  <a:pt x="5" y="660"/>
                </a:lnTo>
                <a:lnTo>
                  <a:pt x="5" y="615"/>
                </a:lnTo>
                <a:lnTo>
                  <a:pt x="31" y="615"/>
                </a:lnTo>
                <a:cubicBezTo>
                  <a:pt x="46" y="615"/>
                  <a:pt x="59" y="615"/>
                  <a:pt x="69" y="615"/>
                </a:cubicBezTo>
                <a:cubicBezTo>
                  <a:pt x="80" y="615"/>
                  <a:pt x="88" y="614"/>
                  <a:pt x="94" y="614"/>
                </a:cubicBezTo>
                <a:cubicBezTo>
                  <a:pt x="100" y="613"/>
                  <a:pt x="105" y="612"/>
                  <a:pt x="110" y="611"/>
                </a:cubicBezTo>
                <a:cubicBezTo>
                  <a:pt x="114" y="609"/>
                  <a:pt x="117" y="609"/>
                  <a:pt x="118" y="609"/>
                </a:cubicBezTo>
                <a:cubicBezTo>
                  <a:pt x="118" y="609"/>
                  <a:pt x="120" y="607"/>
                  <a:pt x="124" y="604"/>
                </a:cubicBezTo>
                <a:cubicBezTo>
                  <a:pt x="127" y="600"/>
                  <a:pt x="129" y="599"/>
                  <a:pt x="130" y="600"/>
                </a:cubicBezTo>
                <a:lnTo>
                  <a:pt x="130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7038720" y="2599920"/>
            <a:ext cx="217800" cy="14400"/>
          </a:xfrm>
          <a:custGeom>
            <a:avLst/>
            <a:gdLst/>
            <a:ahLst/>
            <a:rect l="0" t="0" r="r" b="b"/>
            <a:pathLst>
              <a:path w="605" h="40">
                <a:moveTo>
                  <a:pt x="14" y="0"/>
                </a:moveTo>
                <a:lnTo>
                  <a:pt x="590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9"/>
                  <a:pt x="600" y="35"/>
                  <a:pt x="590" y="40"/>
                </a:cubicBezTo>
                <a:lnTo>
                  <a:pt x="14" y="40"/>
                </a:lnTo>
                <a:cubicBezTo>
                  <a:pt x="4" y="36"/>
                  <a:pt x="0" y="29"/>
                  <a:pt x="0" y="21"/>
                </a:cubicBezTo>
                <a:cubicBezTo>
                  <a:pt x="0" y="11"/>
                  <a:pt x="4" y="4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373520" y="2444760"/>
            <a:ext cx="196200" cy="320760"/>
          </a:xfrm>
          <a:custGeom>
            <a:avLst/>
            <a:gdLst/>
            <a:ahLst/>
            <a:rect l="0" t="0" r="r" b="b"/>
            <a:pathLst>
              <a:path w="545" h="891">
                <a:moveTo>
                  <a:pt x="6" y="891"/>
                </a:moveTo>
                <a:cubicBezTo>
                  <a:pt x="2" y="887"/>
                  <a:pt x="0" y="885"/>
                  <a:pt x="0" y="883"/>
                </a:cubicBezTo>
                <a:cubicBezTo>
                  <a:pt x="0" y="881"/>
                  <a:pt x="26" y="776"/>
                  <a:pt x="78" y="566"/>
                </a:cubicBezTo>
                <a:cubicBezTo>
                  <a:pt x="130" y="356"/>
                  <a:pt x="158" y="247"/>
                  <a:pt x="161" y="238"/>
                </a:cubicBezTo>
                <a:cubicBezTo>
                  <a:pt x="176" y="193"/>
                  <a:pt x="194" y="154"/>
                  <a:pt x="218" y="120"/>
                </a:cubicBezTo>
                <a:cubicBezTo>
                  <a:pt x="241" y="86"/>
                  <a:pt x="262" y="62"/>
                  <a:pt x="283" y="47"/>
                </a:cubicBezTo>
                <a:cubicBezTo>
                  <a:pt x="320" y="16"/>
                  <a:pt x="360" y="0"/>
                  <a:pt x="402" y="0"/>
                </a:cubicBezTo>
                <a:lnTo>
                  <a:pt x="404" y="0"/>
                </a:lnTo>
                <a:cubicBezTo>
                  <a:pt x="445" y="0"/>
                  <a:pt x="479" y="13"/>
                  <a:pt x="506" y="38"/>
                </a:cubicBezTo>
                <a:cubicBezTo>
                  <a:pt x="532" y="63"/>
                  <a:pt x="545" y="95"/>
                  <a:pt x="545" y="134"/>
                </a:cubicBezTo>
                <a:cubicBezTo>
                  <a:pt x="545" y="203"/>
                  <a:pt x="511" y="261"/>
                  <a:pt x="441" y="306"/>
                </a:cubicBezTo>
                <a:lnTo>
                  <a:pt x="454" y="319"/>
                </a:lnTo>
                <a:cubicBezTo>
                  <a:pt x="489" y="353"/>
                  <a:pt x="506" y="396"/>
                  <a:pt x="506" y="449"/>
                </a:cubicBezTo>
                <a:cubicBezTo>
                  <a:pt x="506" y="523"/>
                  <a:pt x="478" y="585"/>
                  <a:pt x="421" y="634"/>
                </a:cubicBezTo>
                <a:cubicBezTo>
                  <a:pt x="364" y="683"/>
                  <a:pt x="301" y="707"/>
                  <a:pt x="231" y="708"/>
                </a:cubicBezTo>
                <a:cubicBezTo>
                  <a:pt x="212" y="708"/>
                  <a:pt x="194" y="705"/>
                  <a:pt x="178" y="700"/>
                </a:cubicBezTo>
                <a:cubicBezTo>
                  <a:pt x="162" y="695"/>
                  <a:pt x="150" y="689"/>
                  <a:pt x="140" y="681"/>
                </a:cubicBezTo>
                <a:cubicBezTo>
                  <a:pt x="131" y="674"/>
                  <a:pt x="124" y="667"/>
                  <a:pt x="119" y="659"/>
                </a:cubicBezTo>
                <a:cubicBezTo>
                  <a:pt x="113" y="651"/>
                  <a:pt x="109" y="644"/>
                  <a:pt x="107" y="640"/>
                </a:cubicBezTo>
                <a:cubicBezTo>
                  <a:pt x="104" y="635"/>
                  <a:pt x="102" y="633"/>
                  <a:pt x="102" y="634"/>
                </a:cubicBezTo>
                <a:lnTo>
                  <a:pt x="38" y="885"/>
                </a:lnTo>
                <a:cubicBezTo>
                  <a:pt x="37" y="889"/>
                  <a:pt x="30" y="891"/>
                  <a:pt x="19" y="891"/>
                </a:cubicBezTo>
                <a:lnTo>
                  <a:pt x="6" y="891"/>
                </a:lnTo>
                <a:moveTo>
                  <a:pt x="327" y="271"/>
                </a:moveTo>
                <a:cubicBezTo>
                  <a:pt x="352" y="271"/>
                  <a:pt x="377" y="275"/>
                  <a:pt x="400" y="283"/>
                </a:cubicBezTo>
                <a:lnTo>
                  <a:pt x="405" y="280"/>
                </a:lnTo>
                <a:cubicBezTo>
                  <a:pt x="407" y="278"/>
                  <a:pt x="410" y="275"/>
                  <a:pt x="412" y="273"/>
                </a:cubicBezTo>
                <a:cubicBezTo>
                  <a:pt x="414" y="271"/>
                  <a:pt x="417" y="268"/>
                  <a:pt x="422" y="264"/>
                </a:cubicBezTo>
                <a:cubicBezTo>
                  <a:pt x="426" y="259"/>
                  <a:pt x="430" y="254"/>
                  <a:pt x="433" y="250"/>
                </a:cubicBezTo>
                <a:cubicBezTo>
                  <a:pt x="437" y="245"/>
                  <a:pt x="440" y="239"/>
                  <a:pt x="444" y="232"/>
                </a:cubicBezTo>
                <a:cubicBezTo>
                  <a:pt x="448" y="225"/>
                  <a:pt x="452" y="217"/>
                  <a:pt x="456" y="208"/>
                </a:cubicBezTo>
                <a:cubicBezTo>
                  <a:pt x="460" y="200"/>
                  <a:pt x="464" y="190"/>
                  <a:pt x="466" y="179"/>
                </a:cubicBezTo>
                <a:cubicBezTo>
                  <a:pt x="468" y="169"/>
                  <a:pt x="471" y="157"/>
                  <a:pt x="474" y="144"/>
                </a:cubicBezTo>
                <a:cubicBezTo>
                  <a:pt x="475" y="138"/>
                  <a:pt x="476" y="127"/>
                  <a:pt x="476" y="111"/>
                </a:cubicBezTo>
                <a:cubicBezTo>
                  <a:pt x="476" y="99"/>
                  <a:pt x="476" y="92"/>
                  <a:pt x="475" y="88"/>
                </a:cubicBezTo>
                <a:cubicBezTo>
                  <a:pt x="465" y="55"/>
                  <a:pt x="439" y="38"/>
                  <a:pt x="399" y="38"/>
                </a:cubicBezTo>
                <a:cubicBezTo>
                  <a:pt x="371" y="38"/>
                  <a:pt x="345" y="46"/>
                  <a:pt x="321" y="62"/>
                </a:cubicBezTo>
                <a:cubicBezTo>
                  <a:pt x="296" y="77"/>
                  <a:pt x="276" y="98"/>
                  <a:pt x="260" y="122"/>
                </a:cubicBezTo>
                <a:cubicBezTo>
                  <a:pt x="244" y="146"/>
                  <a:pt x="231" y="169"/>
                  <a:pt x="222" y="189"/>
                </a:cubicBezTo>
                <a:cubicBezTo>
                  <a:pt x="212" y="210"/>
                  <a:pt x="204" y="229"/>
                  <a:pt x="199" y="248"/>
                </a:cubicBezTo>
                <a:cubicBezTo>
                  <a:pt x="195" y="258"/>
                  <a:pt x="183" y="307"/>
                  <a:pt x="161" y="393"/>
                </a:cubicBezTo>
                <a:cubicBezTo>
                  <a:pt x="139" y="480"/>
                  <a:pt x="128" y="526"/>
                  <a:pt x="128" y="532"/>
                </a:cubicBezTo>
                <a:cubicBezTo>
                  <a:pt x="127" y="535"/>
                  <a:pt x="127" y="542"/>
                  <a:pt x="127" y="553"/>
                </a:cubicBezTo>
                <a:cubicBezTo>
                  <a:pt x="127" y="584"/>
                  <a:pt x="134" y="610"/>
                  <a:pt x="148" y="631"/>
                </a:cubicBezTo>
                <a:cubicBezTo>
                  <a:pt x="169" y="659"/>
                  <a:pt x="197" y="672"/>
                  <a:pt x="234" y="672"/>
                </a:cubicBezTo>
                <a:cubicBezTo>
                  <a:pt x="262" y="672"/>
                  <a:pt x="292" y="664"/>
                  <a:pt x="323" y="648"/>
                </a:cubicBezTo>
                <a:cubicBezTo>
                  <a:pt x="354" y="631"/>
                  <a:pt x="379" y="603"/>
                  <a:pt x="398" y="563"/>
                </a:cubicBezTo>
                <a:cubicBezTo>
                  <a:pt x="408" y="540"/>
                  <a:pt x="416" y="515"/>
                  <a:pt x="422" y="486"/>
                </a:cubicBezTo>
                <a:cubicBezTo>
                  <a:pt x="427" y="458"/>
                  <a:pt x="429" y="436"/>
                  <a:pt x="429" y="422"/>
                </a:cubicBezTo>
                <a:cubicBezTo>
                  <a:pt x="429" y="384"/>
                  <a:pt x="418" y="353"/>
                  <a:pt x="395" y="330"/>
                </a:cubicBezTo>
                <a:cubicBezTo>
                  <a:pt x="367" y="339"/>
                  <a:pt x="342" y="344"/>
                  <a:pt x="321" y="344"/>
                </a:cubicBezTo>
                <a:lnTo>
                  <a:pt x="311" y="344"/>
                </a:lnTo>
                <a:cubicBezTo>
                  <a:pt x="259" y="344"/>
                  <a:pt x="232" y="334"/>
                  <a:pt x="232" y="313"/>
                </a:cubicBezTo>
                <a:cubicBezTo>
                  <a:pt x="232" y="308"/>
                  <a:pt x="233" y="304"/>
                  <a:pt x="235" y="299"/>
                </a:cubicBezTo>
                <a:cubicBezTo>
                  <a:pt x="245" y="281"/>
                  <a:pt x="275" y="271"/>
                  <a:pt x="327" y="27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7586640" y="2428920"/>
            <a:ext cx="85320" cy="356760"/>
          </a:xfrm>
          <a:custGeom>
            <a:avLst/>
            <a:gdLst/>
            <a:ahLst/>
            <a:rect l="0" t="0" r="r" b="b"/>
            <a:pathLst>
              <a:path w="237" h="991">
                <a:moveTo>
                  <a:pt x="5" y="1"/>
                </a:moveTo>
                <a:lnTo>
                  <a:pt x="9" y="0"/>
                </a:lnTo>
                <a:cubicBezTo>
                  <a:pt x="12" y="0"/>
                  <a:pt x="15" y="0"/>
                  <a:pt x="19" y="0"/>
                </a:cubicBezTo>
                <a:lnTo>
                  <a:pt x="31" y="0"/>
                </a:lnTo>
                <a:lnTo>
                  <a:pt x="59" y="23"/>
                </a:lnTo>
                <a:cubicBezTo>
                  <a:pt x="121" y="80"/>
                  <a:pt x="167" y="149"/>
                  <a:pt x="195" y="233"/>
                </a:cubicBezTo>
                <a:cubicBezTo>
                  <a:pt x="223" y="317"/>
                  <a:pt x="237" y="404"/>
                  <a:pt x="237" y="495"/>
                </a:cubicBezTo>
                <a:cubicBezTo>
                  <a:pt x="237" y="540"/>
                  <a:pt x="234" y="583"/>
                  <a:pt x="228" y="624"/>
                </a:cubicBezTo>
                <a:cubicBezTo>
                  <a:pt x="221" y="666"/>
                  <a:pt x="213" y="702"/>
                  <a:pt x="205" y="731"/>
                </a:cubicBezTo>
                <a:cubicBezTo>
                  <a:pt x="196" y="760"/>
                  <a:pt x="184" y="789"/>
                  <a:pt x="168" y="818"/>
                </a:cubicBezTo>
                <a:cubicBezTo>
                  <a:pt x="152" y="847"/>
                  <a:pt x="140" y="870"/>
                  <a:pt x="131" y="885"/>
                </a:cubicBezTo>
                <a:cubicBezTo>
                  <a:pt x="121" y="900"/>
                  <a:pt x="108" y="917"/>
                  <a:pt x="90" y="935"/>
                </a:cubicBezTo>
                <a:cubicBezTo>
                  <a:pt x="72" y="954"/>
                  <a:pt x="62" y="965"/>
                  <a:pt x="58" y="968"/>
                </a:cubicBezTo>
                <a:cubicBezTo>
                  <a:pt x="55" y="971"/>
                  <a:pt x="46" y="978"/>
                  <a:pt x="34" y="987"/>
                </a:cubicBezTo>
                <a:cubicBezTo>
                  <a:pt x="33" y="989"/>
                  <a:pt x="31" y="990"/>
                  <a:pt x="31" y="991"/>
                </a:cubicBezTo>
                <a:lnTo>
                  <a:pt x="19" y="991"/>
                </a:lnTo>
                <a:cubicBezTo>
                  <a:pt x="13" y="991"/>
                  <a:pt x="10" y="991"/>
                  <a:pt x="8" y="991"/>
                </a:cubicBezTo>
                <a:cubicBezTo>
                  <a:pt x="6" y="991"/>
                  <a:pt x="4" y="990"/>
                  <a:pt x="3" y="988"/>
                </a:cubicBezTo>
                <a:cubicBezTo>
                  <a:pt x="1" y="986"/>
                  <a:pt x="0" y="983"/>
                  <a:pt x="0" y="979"/>
                </a:cubicBezTo>
                <a:cubicBezTo>
                  <a:pt x="0" y="978"/>
                  <a:pt x="4" y="974"/>
                  <a:pt x="11" y="966"/>
                </a:cubicBezTo>
                <a:cubicBezTo>
                  <a:pt x="114" y="860"/>
                  <a:pt x="165" y="703"/>
                  <a:pt x="165" y="495"/>
                </a:cubicBezTo>
                <a:cubicBezTo>
                  <a:pt x="165" y="287"/>
                  <a:pt x="114" y="131"/>
                  <a:pt x="11" y="24"/>
                </a:cubicBezTo>
                <a:cubicBezTo>
                  <a:pt x="4" y="16"/>
                  <a:pt x="0" y="12"/>
                  <a:pt x="0" y="12"/>
                </a:cubicBezTo>
                <a:cubicBezTo>
                  <a:pt x="0" y="6"/>
                  <a:pt x="1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709040" y="2538720"/>
            <a:ext cx="168120" cy="230760"/>
          </a:xfrm>
          <a:custGeom>
            <a:avLst/>
            <a:gdLst/>
            <a:ahLst/>
            <a:rect l="0" t="0" r="r" b="b"/>
            <a:pathLst>
              <a:path w="467" h="641">
                <a:moveTo>
                  <a:pt x="299" y="396"/>
                </a:moveTo>
                <a:cubicBezTo>
                  <a:pt x="290" y="404"/>
                  <a:pt x="275" y="413"/>
                  <a:pt x="256" y="423"/>
                </a:cubicBezTo>
                <a:cubicBezTo>
                  <a:pt x="237" y="433"/>
                  <a:pt x="217" y="438"/>
                  <a:pt x="194" y="438"/>
                </a:cubicBezTo>
                <a:cubicBezTo>
                  <a:pt x="153" y="438"/>
                  <a:pt x="120" y="423"/>
                  <a:pt x="94" y="394"/>
                </a:cubicBezTo>
                <a:cubicBezTo>
                  <a:pt x="69" y="364"/>
                  <a:pt x="57" y="326"/>
                  <a:pt x="56" y="279"/>
                </a:cubicBezTo>
                <a:cubicBezTo>
                  <a:pt x="56" y="209"/>
                  <a:pt x="81" y="146"/>
                  <a:pt x="132" y="88"/>
                </a:cubicBezTo>
                <a:cubicBezTo>
                  <a:pt x="183" y="30"/>
                  <a:pt x="240" y="0"/>
                  <a:pt x="302" y="0"/>
                </a:cubicBezTo>
                <a:cubicBezTo>
                  <a:pt x="333" y="0"/>
                  <a:pt x="362" y="15"/>
                  <a:pt x="389" y="47"/>
                </a:cubicBezTo>
                <a:lnTo>
                  <a:pt x="391" y="43"/>
                </a:lnTo>
                <a:cubicBezTo>
                  <a:pt x="393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4" y="24"/>
                  <a:pt x="418" y="22"/>
                </a:cubicBezTo>
                <a:cubicBezTo>
                  <a:pt x="423" y="21"/>
                  <a:pt x="428" y="20"/>
                  <a:pt x="434" y="19"/>
                </a:cubicBezTo>
                <a:cubicBezTo>
                  <a:pt x="443" y="19"/>
                  <a:pt x="451" y="22"/>
                  <a:pt x="457" y="28"/>
                </a:cubicBezTo>
                <a:cubicBezTo>
                  <a:pt x="463" y="34"/>
                  <a:pt x="466" y="41"/>
                  <a:pt x="467" y="47"/>
                </a:cubicBezTo>
                <a:cubicBezTo>
                  <a:pt x="467" y="57"/>
                  <a:pt x="448" y="137"/>
                  <a:pt x="410" y="287"/>
                </a:cubicBezTo>
                <a:cubicBezTo>
                  <a:pt x="373" y="438"/>
                  <a:pt x="353" y="514"/>
                  <a:pt x="351" y="517"/>
                </a:cubicBezTo>
                <a:cubicBezTo>
                  <a:pt x="339" y="553"/>
                  <a:pt x="314" y="582"/>
                  <a:pt x="275" y="606"/>
                </a:cubicBezTo>
                <a:cubicBezTo>
                  <a:pt x="236" y="629"/>
                  <a:pt x="190" y="640"/>
                  <a:pt x="140" y="641"/>
                </a:cubicBezTo>
                <a:cubicBezTo>
                  <a:pt x="47" y="641"/>
                  <a:pt x="0" y="619"/>
                  <a:pt x="0" y="574"/>
                </a:cubicBezTo>
                <a:cubicBezTo>
                  <a:pt x="0" y="557"/>
                  <a:pt x="6" y="541"/>
                  <a:pt x="18" y="528"/>
                </a:cubicBezTo>
                <a:cubicBezTo>
                  <a:pt x="30" y="515"/>
                  <a:pt x="45" y="508"/>
                  <a:pt x="64" y="508"/>
                </a:cubicBezTo>
                <a:cubicBezTo>
                  <a:pt x="74" y="508"/>
                  <a:pt x="83" y="511"/>
                  <a:pt x="91" y="517"/>
                </a:cubicBezTo>
                <a:cubicBezTo>
                  <a:pt x="100" y="523"/>
                  <a:pt x="105" y="534"/>
                  <a:pt x="105" y="548"/>
                </a:cubicBezTo>
                <a:cubicBezTo>
                  <a:pt x="105" y="555"/>
                  <a:pt x="105" y="561"/>
                  <a:pt x="103" y="567"/>
                </a:cubicBezTo>
                <a:cubicBezTo>
                  <a:pt x="102" y="573"/>
                  <a:pt x="100" y="577"/>
                  <a:pt x="96" y="581"/>
                </a:cubicBezTo>
                <a:cubicBezTo>
                  <a:pt x="93" y="584"/>
                  <a:pt x="91" y="587"/>
                  <a:pt x="89" y="591"/>
                </a:cubicBezTo>
                <a:cubicBezTo>
                  <a:pt x="87" y="594"/>
                  <a:pt x="84" y="597"/>
                  <a:pt x="82" y="599"/>
                </a:cubicBezTo>
                <a:lnTo>
                  <a:pt x="80" y="601"/>
                </a:lnTo>
                <a:lnTo>
                  <a:pt x="81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6" y="584"/>
                  <a:pt x="230" y="573"/>
                  <a:pt x="243" y="559"/>
                </a:cubicBezTo>
                <a:cubicBezTo>
                  <a:pt x="256" y="544"/>
                  <a:pt x="265" y="529"/>
                  <a:pt x="271" y="512"/>
                </a:cubicBezTo>
                <a:cubicBezTo>
                  <a:pt x="275" y="500"/>
                  <a:pt x="280" y="479"/>
                  <a:pt x="287" y="451"/>
                </a:cubicBezTo>
                <a:cubicBezTo>
                  <a:pt x="295" y="419"/>
                  <a:pt x="299" y="401"/>
                  <a:pt x="299" y="396"/>
                </a:cubicBezTo>
                <a:moveTo>
                  <a:pt x="372" y="112"/>
                </a:moveTo>
                <a:lnTo>
                  <a:pt x="368" y="102"/>
                </a:lnTo>
                <a:cubicBezTo>
                  <a:pt x="366" y="94"/>
                  <a:pt x="364" y="89"/>
                  <a:pt x="363" y="87"/>
                </a:cubicBezTo>
                <a:cubicBezTo>
                  <a:pt x="361" y="84"/>
                  <a:pt x="359" y="79"/>
                  <a:pt x="357" y="73"/>
                </a:cubicBezTo>
                <a:cubicBezTo>
                  <a:pt x="354" y="66"/>
                  <a:pt x="351" y="62"/>
                  <a:pt x="347" y="59"/>
                </a:cubicBezTo>
                <a:cubicBezTo>
                  <a:pt x="343" y="56"/>
                  <a:pt x="339" y="53"/>
                  <a:pt x="334" y="48"/>
                </a:cubicBezTo>
                <a:cubicBezTo>
                  <a:pt x="329" y="43"/>
                  <a:pt x="324" y="41"/>
                  <a:pt x="316" y="39"/>
                </a:cubicBezTo>
                <a:cubicBezTo>
                  <a:pt x="309" y="38"/>
                  <a:pt x="302" y="37"/>
                  <a:pt x="294" y="36"/>
                </a:cubicBezTo>
                <a:cubicBezTo>
                  <a:pt x="265" y="36"/>
                  <a:pt x="237" y="54"/>
                  <a:pt x="210" y="89"/>
                </a:cubicBezTo>
                <a:cubicBezTo>
                  <a:pt x="190" y="114"/>
                  <a:pt x="173" y="154"/>
                  <a:pt x="160" y="207"/>
                </a:cubicBezTo>
                <a:cubicBezTo>
                  <a:pt x="147" y="259"/>
                  <a:pt x="140" y="298"/>
                  <a:pt x="140" y="322"/>
                </a:cubicBezTo>
                <a:cubicBezTo>
                  <a:pt x="140" y="374"/>
                  <a:pt x="160" y="401"/>
                  <a:pt x="201" y="401"/>
                </a:cubicBezTo>
                <a:cubicBezTo>
                  <a:pt x="239" y="401"/>
                  <a:pt x="276" y="377"/>
                  <a:pt x="311" y="331"/>
                </a:cubicBezTo>
                <a:lnTo>
                  <a:pt x="319" y="321"/>
                </a:lnTo>
                <a:lnTo>
                  <a:pt x="372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7899840" y="2381040"/>
            <a:ext cx="101160" cy="168120"/>
          </a:xfrm>
          <a:custGeom>
            <a:avLst/>
            <a:gdLst/>
            <a:ahLst/>
            <a:rect l="0" t="0" r="r" b="b"/>
            <a:pathLst>
              <a:path w="281" h="467">
                <a:moveTo>
                  <a:pt x="42" y="167"/>
                </a:moveTo>
                <a:cubicBezTo>
                  <a:pt x="29" y="167"/>
                  <a:pt x="19" y="163"/>
                  <a:pt x="12" y="154"/>
                </a:cubicBezTo>
                <a:cubicBezTo>
                  <a:pt x="4" y="146"/>
                  <a:pt x="0" y="135"/>
                  <a:pt x="0" y="123"/>
                </a:cubicBezTo>
                <a:cubicBezTo>
                  <a:pt x="0" y="89"/>
                  <a:pt x="13" y="61"/>
                  <a:pt x="38" y="37"/>
                </a:cubicBezTo>
                <a:cubicBezTo>
                  <a:pt x="62" y="12"/>
                  <a:pt x="93" y="0"/>
                  <a:pt x="130" y="0"/>
                </a:cubicBezTo>
                <a:cubicBezTo>
                  <a:pt x="172" y="0"/>
                  <a:pt x="208" y="13"/>
                  <a:pt x="236" y="39"/>
                </a:cubicBezTo>
                <a:cubicBezTo>
                  <a:pt x="266" y="65"/>
                  <a:pt x="280" y="99"/>
                  <a:pt x="281" y="141"/>
                </a:cubicBezTo>
                <a:cubicBezTo>
                  <a:pt x="281" y="162"/>
                  <a:pt x="276" y="181"/>
                  <a:pt x="267" y="199"/>
                </a:cubicBezTo>
                <a:cubicBezTo>
                  <a:pt x="257" y="217"/>
                  <a:pt x="246" y="233"/>
                  <a:pt x="232" y="247"/>
                </a:cubicBezTo>
                <a:cubicBezTo>
                  <a:pt x="219" y="260"/>
                  <a:pt x="200" y="278"/>
                  <a:pt x="176" y="299"/>
                </a:cubicBezTo>
                <a:cubicBezTo>
                  <a:pt x="159" y="313"/>
                  <a:pt x="136" y="335"/>
                  <a:pt x="106" y="363"/>
                </a:cubicBezTo>
                <a:lnTo>
                  <a:pt x="65" y="402"/>
                </a:lnTo>
                <a:lnTo>
                  <a:pt x="118" y="403"/>
                </a:lnTo>
                <a:cubicBezTo>
                  <a:pt x="191" y="403"/>
                  <a:pt x="230" y="402"/>
                  <a:pt x="235" y="399"/>
                </a:cubicBezTo>
                <a:cubicBezTo>
                  <a:pt x="239" y="398"/>
                  <a:pt x="245" y="378"/>
                  <a:pt x="253" y="337"/>
                </a:cubicBezTo>
                <a:lnTo>
                  <a:pt x="253" y="335"/>
                </a:lnTo>
                <a:lnTo>
                  <a:pt x="281" y="335"/>
                </a:lnTo>
                <a:lnTo>
                  <a:pt x="281" y="337"/>
                </a:lnTo>
                <a:cubicBezTo>
                  <a:pt x="280" y="339"/>
                  <a:pt x="277" y="360"/>
                  <a:pt x="272" y="401"/>
                </a:cubicBezTo>
                <a:cubicBezTo>
                  <a:pt x="266" y="442"/>
                  <a:pt x="263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6"/>
                </a:lnTo>
                <a:cubicBezTo>
                  <a:pt x="0" y="442"/>
                  <a:pt x="2" y="439"/>
                  <a:pt x="5" y="435"/>
                </a:cubicBezTo>
                <a:cubicBezTo>
                  <a:pt x="7" y="431"/>
                  <a:pt x="14" y="423"/>
                  <a:pt x="26" y="411"/>
                </a:cubicBezTo>
                <a:cubicBezTo>
                  <a:pt x="39" y="396"/>
                  <a:pt x="51" y="383"/>
                  <a:pt x="61" y="371"/>
                </a:cubicBezTo>
                <a:cubicBezTo>
                  <a:pt x="65" y="367"/>
                  <a:pt x="73" y="358"/>
                  <a:pt x="84" y="346"/>
                </a:cubicBezTo>
                <a:cubicBezTo>
                  <a:pt x="96" y="333"/>
                  <a:pt x="104" y="324"/>
                  <a:pt x="108" y="320"/>
                </a:cubicBezTo>
                <a:cubicBezTo>
                  <a:pt x="112" y="315"/>
                  <a:pt x="119" y="307"/>
                  <a:pt x="129" y="297"/>
                </a:cubicBezTo>
                <a:cubicBezTo>
                  <a:pt x="138" y="286"/>
                  <a:pt x="144" y="278"/>
                  <a:pt x="148" y="273"/>
                </a:cubicBezTo>
                <a:cubicBezTo>
                  <a:pt x="152" y="268"/>
                  <a:pt x="157" y="261"/>
                  <a:pt x="164" y="252"/>
                </a:cubicBezTo>
                <a:cubicBezTo>
                  <a:pt x="171" y="243"/>
                  <a:pt x="176" y="235"/>
                  <a:pt x="179" y="229"/>
                </a:cubicBezTo>
                <a:cubicBezTo>
                  <a:pt x="182" y="223"/>
                  <a:pt x="185" y="216"/>
                  <a:pt x="189" y="209"/>
                </a:cubicBezTo>
                <a:cubicBezTo>
                  <a:pt x="194" y="202"/>
                  <a:pt x="197" y="194"/>
                  <a:pt x="199" y="187"/>
                </a:cubicBezTo>
                <a:cubicBezTo>
                  <a:pt x="200" y="179"/>
                  <a:pt x="202" y="172"/>
                  <a:pt x="203" y="166"/>
                </a:cubicBezTo>
                <a:cubicBezTo>
                  <a:pt x="205" y="159"/>
                  <a:pt x="206" y="151"/>
                  <a:pt x="206" y="142"/>
                </a:cubicBezTo>
                <a:cubicBezTo>
                  <a:pt x="206" y="112"/>
                  <a:pt x="198" y="87"/>
                  <a:pt x="182" y="65"/>
                </a:cubicBezTo>
                <a:cubicBezTo>
                  <a:pt x="166" y="44"/>
                  <a:pt x="143" y="33"/>
                  <a:pt x="114" y="33"/>
                </a:cubicBezTo>
                <a:cubicBezTo>
                  <a:pt x="98" y="33"/>
                  <a:pt x="85" y="37"/>
                  <a:pt x="73" y="45"/>
                </a:cubicBezTo>
                <a:cubicBezTo>
                  <a:pt x="62" y="53"/>
                  <a:pt x="53" y="61"/>
                  <a:pt x="49" y="68"/>
                </a:cubicBezTo>
                <a:cubicBezTo>
                  <a:pt x="44" y="75"/>
                  <a:pt x="42" y="80"/>
                  <a:pt x="42" y="81"/>
                </a:cubicBezTo>
                <a:cubicBezTo>
                  <a:pt x="42" y="82"/>
                  <a:pt x="43" y="82"/>
                  <a:pt x="45" y="82"/>
                </a:cubicBezTo>
                <a:cubicBezTo>
                  <a:pt x="54" y="82"/>
                  <a:pt x="62" y="85"/>
                  <a:pt x="71" y="92"/>
                </a:cubicBezTo>
                <a:cubicBezTo>
                  <a:pt x="80" y="98"/>
                  <a:pt x="84" y="109"/>
                  <a:pt x="84" y="124"/>
                </a:cubicBezTo>
                <a:cubicBezTo>
                  <a:pt x="84" y="136"/>
                  <a:pt x="81" y="146"/>
                  <a:pt x="73" y="154"/>
                </a:cubicBezTo>
                <a:cubicBezTo>
                  <a:pt x="66" y="162"/>
                  <a:pt x="55" y="167"/>
                  <a:pt x="42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7892280" y="2626560"/>
            <a:ext cx="78480" cy="160560"/>
          </a:xfrm>
          <a:custGeom>
            <a:avLst/>
            <a:gdLst/>
            <a:ahLst/>
            <a:rect l="0" t="0" r="r" b="b"/>
            <a:pathLst>
              <a:path w="218" h="446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2"/>
                  <a:pt x="5" y="141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7" y="138"/>
                  <a:pt x="47" y="137"/>
                </a:cubicBezTo>
                <a:lnTo>
                  <a:pt x="84" y="137"/>
                </a:lnTo>
                <a:lnTo>
                  <a:pt x="98" y="81"/>
                </a:lnTo>
                <a:cubicBezTo>
                  <a:pt x="99" y="76"/>
                  <a:pt x="101" y="69"/>
                  <a:pt x="104" y="61"/>
                </a:cubicBezTo>
                <a:cubicBezTo>
                  <a:pt x="105" y="52"/>
                  <a:pt x="107" y="45"/>
                  <a:pt x="109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3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4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8" y="143"/>
                  <a:pt x="218" y="145"/>
                </a:cubicBezTo>
                <a:cubicBezTo>
                  <a:pt x="218" y="155"/>
                  <a:pt x="215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0" y="345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1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3"/>
                  <a:pt x="174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2"/>
                  <a:pt x="110" y="446"/>
                  <a:pt x="95" y="446"/>
                </a:cubicBezTo>
                <a:cubicBezTo>
                  <a:pt x="81" y="446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6" y="171"/>
                  <a:pt x="76" y="171"/>
                </a:cubicBezTo>
                <a:cubicBezTo>
                  <a:pt x="76" y="170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4513320" y="314172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4" y="58"/>
                </a:moveTo>
                <a:cubicBezTo>
                  <a:pt x="554" y="44"/>
                  <a:pt x="561" y="32"/>
                  <a:pt x="573" y="19"/>
                </a:cubicBezTo>
                <a:cubicBezTo>
                  <a:pt x="586" y="7"/>
                  <a:pt x="600" y="0"/>
                  <a:pt x="615" y="0"/>
                </a:cubicBezTo>
                <a:cubicBezTo>
                  <a:pt x="627" y="0"/>
                  <a:pt x="637" y="6"/>
                  <a:pt x="647" y="18"/>
                </a:cubicBezTo>
                <a:cubicBezTo>
                  <a:pt x="657" y="31"/>
                  <a:pt x="663" y="49"/>
                  <a:pt x="663" y="75"/>
                </a:cubicBezTo>
                <a:cubicBezTo>
                  <a:pt x="663" y="94"/>
                  <a:pt x="657" y="132"/>
                  <a:pt x="644" y="189"/>
                </a:cubicBezTo>
                <a:cubicBezTo>
                  <a:pt x="635" y="226"/>
                  <a:pt x="626" y="256"/>
                  <a:pt x="618" y="280"/>
                </a:cubicBezTo>
                <a:cubicBezTo>
                  <a:pt x="610" y="304"/>
                  <a:pt x="598" y="331"/>
                  <a:pt x="583" y="360"/>
                </a:cubicBezTo>
                <a:cubicBezTo>
                  <a:pt x="568" y="390"/>
                  <a:pt x="550" y="412"/>
                  <a:pt x="529" y="428"/>
                </a:cubicBezTo>
                <a:cubicBezTo>
                  <a:pt x="507" y="443"/>
                  <a:pt x="484" y="450"/>
                  <a:pt x="457" y="450"/>
                </a:cubicBezTo>
                <a:cubicBezTo>
                  <a:pt x="428" y="450"/>
                  <a:pt x="402" y="445"/>
                  <a:pt x="380" y="435"/>
                </a:cubicBezTo>
                <a:cubicBezTo>
                  <a:pt x="357" y="424"/>
                  <a:pt x="340" y="410"/>
                  <a:pt x="330" y="392"/>
                </a:cubicBezTo>
                <a:cubicBezTo>
                  <a:pt x="330" y="393"/>
                  <a:pt x="329" y="394"/>
                  <a:pt x="328" y="396"/>
                </a:cubicBezTo>
                <a:cubicBezTo>
                  <a:pt x="300" y="432"/>
                  <a:pt x="267" y="450"/>
                  <a:pt x="228" y="450"/>
                </a:cubicBezTo>
                <a:cubicBezTo>
                  <a:pt x="211" y="450"/>
                  <a:pt x="195" y="448"/>
                  <a:pt x="179" y="444"/>
                </a:cubicBezTo>
                <a:cubicBezTo>
                  <a:pt x="163" y="441"/>
                  <a:pt x="148" y="434"/>
                  <a:pt x="132" y="426"/>
                </a:cubicBezTo>
                <a:cubicBezTo>
                  <a:pt x="117" y="417"/>
                  <a:pt x="105" y="404"/>
                  <a:pt x="96" y="387"/>
                </a:cubicBezTo>
                <a:cubicBezTo>
                  <a:pt x="87" y="370"/>
                  <a:pt x="82" y="349"/>
                  <a:pt x="82" y="325"/>
                </a:cubicBezTo>
                <a:cubicBezTo>
                  <a:pt x="82" y="289"/>
                  <a:pt x="93" y="241"/>
                  <a:pt x="116" y="180"/>
                </a:cubicBezTo>
                <a:cubicBezTo>
                  <a:pt x="138" y="119"/>
                  <a:pt x="150" y="81"/>
                  <a:pt x="150" y="64"/>
                </a:cubicBezTo>
                <a:cubicBezTo>
                  <a:pt x="150" y="64"/>
                  <a:pt x="150" y="63"/>
                  <a:pt x="150" y="62"/>
                </a:cubicBezTo>
                <a:cubicBezTo>
                  <a:pt x="150" y="56"/>
                  <a:pt x="150" y="52"/>
                  <a:pt x="150" y="50"/>
                </a:cubicBezTo>
                <a:cubicBezTo>
                  <a:pt x="150" y="48"/>
                  <a:pt x="149" y="46"/>
                  <a:pt x="146" y="43"/>
                </a:cubicBezTo>
                <a:cubicBezTo>
                  <a:pt x="144" y="41"/>
                  <a:pt x="140" y="39"/>
                  <a:pt x="135" y="39"/>
                </a:cubicBezTo>
                <a:lnTo>
                  <a:pt x="131" y="39"/>
                </a:lnTo>
                <a:cubicBezTo>
                  <a:pt x="116" y="39"/>
                  <a:pt x="102" y="46"/>
                  <a:pt x="90" y="58"/>
                </a:cubicBezTo>
                <a:cubicBezTo>
                  <a:pt x="77" y="71"/>
                  <a:pt x="67" y="84"/>
                  <a:pt x="60" y="99"/>
                </a:cubicBezTo>
                <a:cubicBezTo>
                  <a:pt x="53" y="113"/>
                  <a:pt x="47" y="127"/>
                  <a:pt x="43" y="140"/>
                </a:cubicBezTo>
                <a:cubicBezTo>
                  <a:pt x="39" y="154"/>
                  <a:pt x="37" y="161"/>
                  <a:pt x="35" y="162"/>
                </a:cubicBezTo>
                <a:cubicBezTo>
                  <a:pt x="34" y="164"/>
                  <a:pt x="29" y="164"/>
                  <a:pt x="20" y="164"/>
                </a:cubicBezTo>
                <a:lnTo>
                  <a:pt x="6" y="164"/>
                </a:lnTo>
                <a:cubicBezTo>
                  <a:pt x="2" y="160"/>
                  <a:pt x="0" y="157"/>
                  <a:pt x="0" y="155"/>
                </a:cubicBezTo>
                <a:cubicBezTo>
                  <a:pt x="0" y="151"/>
                  <a:pt x="2" y="142"/>
                  <a:pt x="8" y="128"/>
                </a:cubicBezTo>
                <a:cubicBezTo>
                  <a:pt x="13" y="113"/>
                  <a:pt x="21" y="96"/>
                  <a:pt x="30" y="77"/>
                </a:cubicBezTo>
                <a:cubicBezTo>
                  <a:pt x="40" y="58"/>
                  <a:pt x="55" y="41"/>
                  <a:pt x="74" y="25"/>
                </a:cubicBezTo>
                <a:cubicBezTo>
                  <a:pt x="93" y="9"/>
                  <a:pt x="115" y="2"/>
                  <a:pt x="138" y="2"/>
                </a:cubicBezTo>
                <a:cubicBezTo>
                  <a:pt x="167" y="2"/>
                  <a:pt x="189" y="10"/>
                  <a:pt x="204" y="27"/>
                </a:cubicBezTo>
                <a:cubicBezTo>
                  <a:pt x="219" y="44"/>
                  <a:pt x="227" y="63"/>
                  <a:pt x="227" y="85"/>
                </a:cubicBezTo>
                <a:cubicBezTo>
                  <a:pt x="227" y="97"/>
                  <a:pt x="216" y="133"/>
                  <a:pt x="194" y="192"/>
                </a:cubicBezTo>
                <a:cubicBezTo>
                  <a:pt x="172" y="251"/>
                  <a:pt x="161" y="297"/>
                  <a:pt x="161" y="330"/>
                </a:cubicBezTo>
                <a:cubicBezTo>
                  <a:pt x="161" y="360"/>
                  <a:pt x="168" y="381"/>
                  <a:pt x="182" y="394"/>
                </a:cubicBezTo>
                <a:cubicBezTo>
                  <a:pt x="196" y="407"/>
                  <a:pt x="213" y="413"/>
                  <a:pt x="234" y="414"/>
                </a:cubicBezTo>
                <a:cubicBezTo>
                  <a:pt x="263" y="414"/>
                  <a:pt x="288" y="394"/>
                  <a:pt x="310" y="353"/>
                </a:cubicBezTo>
                <a:lnTo>
                  <a:pt x="315" y="344"/>
                </a:lnTo>
                <a:lnTo>
                  <a:pt x="315" y="322"/>
                </a:lnTo>
                <a:cubicBezTo>
                  <a:pt x="315" y="320"/>
                  <a:pt x="315" y="317"/>
                  <a:pt x="315" y="313"/>
                </a:cubicBezTo>
                <a:cubicBezTo>
                  <a:pt x="315" y="309"/>
                  <a:pt x="315" y="306"/>
                  <a:pt x="316" y="305"/>
                </a:cubicBezTo>
                <a:cubicBezTo>
                  <a:pt x="316" y="304"/>
                  <a:pt x="317" y="301"/>
                  <a:pt x="317" y="298"/>
                </a:cubicBezTo>
                <a:cubicBezTo>
                  <a:pt x="317" y="295"/>
                  <a:pt x="317" y="292"/>
                  <a:pt x="318" y="289"/>
                </a:cubicBezTo>
                <a:cubicBezTo>
                  <a:pt x="318" y="286"/>
                  <a:pt x="319" y="282"/>
                  <a:pt x="321" y="276"/>
                </a:cubicBezTo>
                <a:cubicBezTo>
                  <a:pt x="322" y="270"/>
                  <a:pt x="323" y="265"/>
                  <a:pt x="324" y="259"/>
                </a:cubicBezTo>
                <a:cubicBezTo>
                  <a:pt x="324" y="254"/>
                  <a:pt x="326" y="246"/>
                  <a:pt x="330" y="236"/>
                </a:cubicBezTo>
                <a:cubicBezTo>
                  <a:pt x="333" y="225"/>
                  <a:pt x="335" y="214"/>
                  <a:pt x="337" y="204"/>
                </a:cubicBezTo>
                <a:cubicBezTo>
                  <a:pt x="339" y="193"/>
                  <a:pt x="343" y="179"/>
                  <a:pt x="348" y="161"/>
                </a:cubicBezTo>
                <a:cubicBezTo>
                  <a:pt x="367" y="86"/>
                  <a:pt x="379" y="45"/>
                  <a:pt x="382" y="39"/>
                </a:cubicBezTo>
                <a:cubicBezTo>
                  <a:pt x="391" y="21"/>
                  <a:pt x="405" y="12"/>
                  <a:pt x="425" y="12"/>
                </a:cubicBezTo>
                <a:cubicBezTo>
                  <a:pt x="437" y="12"/>
                  <a:pt x="446" y="15"/>
                  <a:pt x="450" y="22"/>
                </a:cubicBezTo>
                <a:cubicBezTo>
                  <a:pt x="455" y="28"/>
                  <a:pt x="458" y="35"/>
                  <a:pt x="458" y="41"/>
                </a:cubicBezTo>
                <a:cubicBezTo>
                  <a:pt x="458" y="50"/>
                  <a:pt x="449" y="92"/>
                  <a:pt x="430" y="168"/>
                </a:cubicBezTo>
                <a:cubicBezTo>
                  <a:pt x="410" y="244"/>
                  <a:pt x="400" y="288"/>
                  <a:pt x="398" y="299"/>
                </a:cubicBezTo>
                <a:cubicBezTo>
                  <a:pt x="397" y="306"/>
                  <a:pt x="396" y="318"/>
                  <a:pt x="396" y="334"/>
                </a:cubicBezTo>
                <a:lnTo>
                  <a:pt x="396" y="341"/>
                </a:lnTo>
                <a:cubicBezTo>
                  <a:pt x="396" y="350"/>
                  <a:pt x="397" y="360"/>
                  <a:pt x="399" y="369"/>
                </a:cubicBezTo>
                <a:cubicBezTo>
                  <a:pt x="401" y="378"/>
                  <a:pt x="407" y="388"/>
                  <a:pt x="418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6" y="374"/>
                  <a:pt x="574" y="293"/>
                </a:cubicBezTo>
                <a:cubicBezTo>
                  <a:pt x="580" y="278"/>
                  <a:pt x="587" y="256"/>
                  <a:pt x="594" y="229"/>
                </a:cubicBezTo>
                <a:cubicBezTo>
                  <a:pt x="601" y="201"/>
                  <a:pt x="605" y="181"/>
                  <a:pt x="606" y="169"/>
                </a:cubicBezTo>
                <a:cubicBezTo>
                  <a:pt x="606" y="147"/>
                  <a:pt x="602" y="130"/>
                  <a:pt x="593" y="118"/>
                </a:cubicBezTo>
                <a:cubicBezTo>
                  <a:pt x="584" y="105"/>
                  <a:pt x="576" y="95"/>
                  <a:pt x="567" y="86"/>
                </a:cubicBezTo>
                <a:cubicBezTo>
                  <a:pt x="559" y="77"/>
                  <a:pt x="554" y="68"/>
                  <a:pt x="554" y="5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4777560" y="3195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5"/>
                  <a:pt x="0" y="163"/>
                  <a:pt x="0" y="162"/>
                </a:cubicBezTo>
                <a:cubicBezTo>
                  <a:pt x="0" y="160"/>
                  <a:pt x="1" y="156"/>
                  <a:pt x="2" y="150"/>
                </a:cubicBezTo>
                <a:cubicBezTo>
                  <a:pt x="3" y="145"/>
                  <a:pt x="5" y="141"/>
                  <a:pt x="6" y="141"/>
                </a:cubicBezTo>
                <a:cubicBezTo>
                  <a:pt x="6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2"/>
                  <a:pt x="107" y="46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4" y="22"/>
                  <a:pt x="116" y="18"/>
                  <a:pt x="119" y="16"/>
                </a:cubicBezTo>
                <a:cubicBezTo>
                  <a:pt x="121" y="14"/>
                  <a:pt x="123" y="11"/>
                  <a:pt x="126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4"/>
                  <a:pt x="216" y="162"/>
                  <a:pt x="210" y="169"/>
                </a:cubicBezTo>
                <a:lnTo>
                  <a:pt x="135" y="169"/>
                </a:lnTo>
                <a:lnTo>
                  <a:pt x="109" y="271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2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3"/>
                  <a:pt x="204" y="362"/>
                  <a:pt x="198" y="373"/>
                </a:cubicBezTo>
                <a:cubicBezTo>
                  <a:pt x="192" y="383"/>
                  <a:pt x="184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8" y="443"/>
                  <a:pt x="55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7" y="204"/>
                  <a:pt x="77" y="170"/>
                  <a:pt x="77" y="170"/>
                </a:cubicBezTo>
                <a:cubicBezTo>
                  <a:pt x="77" y="169"/>
                  <a:pt x="64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4878000" y="3206160"/>
            <a:ext cx="168120" cy="167760"/>
          </a:xfrm>
          <a:custGeom>
            <a:avLst/>
            <a:gdLst/>
            <a:ahLst/>
            <a:rect l="0" t="0" r="r" b="b"/>
            <a:pathLst>
              <a:path w="467" h="466">
                <a:moveTo>
                  <a:pt x="9" y="220"/>
                </a:moveTo>
                <a:lnTo>
                  <a:pt x="220" y="220"/>
                </a:lnTo>
                <a:lnTo>
                  <a:pt x="220" y="114"/>
                </a:lnTo>
                <a:lnTo>
                  <a:pt x="220" y="9"/>
                </a:lnTo>
                <a:cubicBezTo>
                  <a:pt x="225" y="3"/>
                  <a:pt x="230" y="0"/>
                  <a:pt x="234" y="0"/>
                </a:cubicBezTo>
                <a:cubicBezTo>
                  <a:pt x="240" y="0"/>
                  <a:pt x="244" y="3"/>
                  <a:pt x="248" y="10"/>
                </a:cubicBezTo>
                <a:lnTo>
                  <a:pt x="248" y="220"/>
                </a:lnTo>
                <a:lnTo>
                  <a:pt x="456" y="220"/>
                </a:lnTo>
                <a:cubicBezTo>
                  <a:pt x="463" y="224"/>
                  <a:pt x="467" y="228"/>
                  <a:pt x="467" y="234"/>
                </a:cubicBezTo>
                <a:cubicBezTo>
                  <a:pt x="467" y="240"/>
                  <a:pt x="463" y="244"/>
                  <a:pt x="456" y="248"/>
                </a:cubicBezTo>
                <a:lnTo>
                  <a:pt x="248" y="248"/>
                </a:lnTo>
                <a:lnTo>
                  <a:pt x="248" y="457"/>
                </a:lnTo>
                <a:cubicBezTo>
                  <a:pt x="244" y="463"/>
                  <a:pt x="240" y="466"/>
                  <a:pt x="235" y="466"/>
                </a:cubicBezTo>
                <a:lnTo>
                  <a:pt x="234" y="466"/>
                </a:lnTo>
                <a:lnTo>
                  <a:pt x="232" y="466"/>
                </a:lnTo>
                <a:cubicBezTo>
                  <a:pt x="227" y="466"/>
                  <a:pt x="223" y="463"/>
                  <a:pt x="220" y="457"/>
                </a:cubicBezTo>
                <a:lnTo>
                  <a:pt x="220" y="248"/>
                </a:lnTo>
                <a:lnTo>
                  <a:pt x="9" y="248"/>
                </a:lnTo>
                <a:cubicBezTo>
                  <a:pt x="3" y="245"/>
                  <a:pt x="0" y="240"/>
                  <a:pt x="0" y="234"/>
                </a:cubicBezTo>
                <a:cubicBezTo>
                  <a:pt x="0" y="228"/>
                  <a:pt x="3" y="223"/>
                  <a:pt x="9" y="22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5080680" y="3185280"/>
            <a:ext cx="87120" cy="168120"/>
          </a:xfrm>
          <a:custGeom>
            <a:avLst/>
            <a:gdLst/>
            <a:ahLst/>
            <a:rect l="0" t="0" r="r" b="b"/>
            <a:pathLst>
              <a:path w="242" h="467">
                <a:moveTo>
                  <a:pt x="91" y="61"/>
                </a:moveTo>
                <a:lnTo>
                  <a:pt x="82" y="65"/>
                </a:lnTo>
                <a:cubicBezTo>
                  <a:pt x="76" y="67"/>
                  <a:pt x="66" y="70"/>
                  <a:pt x="54" y="72"/>
                </a:cubicBezTo>
                <a:cubicBezTo>
                  <a:pt x="42" y="74"/>
                  <a:pt x="28" y="76"/>
                  <a:pt x="14" y="77"/>
                </a:cubicBezTo>
                <a:lnTo>
                  <a:pt x="0" y="77"/>
                </a:lnTo>
                <a:lnTo>
                  <a:pt x="0" y="45"/>
                </a:lnTo>
                <a:lnTo>
                  <a:pt x="14" y="45"/>
                </a:lnTo>
                <a:cubicBezTo>
                  <a:pt x="35" y="44"/>
                  <a:pt x="56" y="40"/>
                  <a:pt x="74" y="34"/>
                </a:cubicBezTo>
                <a:cubicBezTo>
                  <a:pt x="93" y="28"/>
                  <a:pt x="106" y="22"/>
                  <a:pt x="114" y="17"/>
                </a:cubicBezTo>
                <a:cubicBezTo>
                  <a:pt x="121" y="12"/>
                  <a:pt x="128" y="7"/>
                  <a:pt x="133" y="2"/>
                </a:cubicBezTo>
                <a:cubicBezTo>
                  <a:pt x="134" y="0"/>
                  <a:pt x="137" y="0"/>
                  <a:pt x="142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3"/>
                </a:lnTo>
                <a:lnTo>
                  <a:pt x="154" y="424"/>
                </a:lnTo>
                <a:cubicBezTo>
                  <a:pt x="158" y="428"/>
                  <a:pt x="160" y="430"/>
                  <a:pt x="163" y="431"/>
                </a:cubicBezTo>
                <a:cubicBezTo>
                  <a:pt x="165" y="432"/>
                  <a:pt x="172" y="433"/>
                  <a:pt x="180" y="433"/>
                </a:cubicBezTo>
                <a:cubicBezTo>
                  <a:pt x="189" y="434"/>
                  <a:pt x="204" y="435"/>
                  <a:pt x="224" y="435"/>
                </a:cubicBezTo>
                <a:lnTo>
                  <a:pt x="242" y="435"/>
                </a:lnTo>
                <a:lnTo>
                  <a:pt x="242" y="467"/>
                </a:lnTo>
                <a:lnTo>
                  <a:pt x="234" y="467"/>
                </a:lnTo>
                <a:cubicBezTo>
                  <a:pt x="225" y="466"/>
                  <a:pt x="187" y="465"/>
                  <a:pt x="122" y="465"/>
                </a:cubicBezTo>
                <a:cubicBezTo>
                  <a:pt x="59" y="465"/>
                  <a:pt x="22" y="466"/>
                  <a:pt x="12" y="467"/>
                </a:cubicBezTo>
                <a:lnTo>
                  <a:pt x="4" y="467"/>
                </a:lnTo>
                <a:lnTo>
                  <a:pt x="4" y="435"/>
                </a:lnTo>
                <a:lnTo>
                  <a:pt x="22" y="435"/>
                </a:lnTo>
                <a:cubicBezTo>
                  <a:pt x="32" y="435"/>
                  <a:pt x="41" y="435"/>
                  <a:pt x="49" y="435"/>
                </a:cubicBezTo>
                <a:cubicBezTo>
                  <a:pt x="56" y="435"/>
                  <a:pt x="62" y="435"/>
                  <a:pt x="66" y="434"/>
                </a:cubicBezTo>
                <a:cubicBezTo>
                  <a:pt x="70" y="434"/>
                  <a:pt x="74" y="433"/>
                  <a:pt x="77" y="432"/>
                </a:cubicBezTo>
                <a:cubicBezTo>
                  <a:pt x="81" y="431"/>
                  <a:pt x="82" y="431"/>
                  <a:pt x="83" y="431"/>
                </a:cubicBezTo>
                <a:cubicBezTo>
                  <a:pt x="83" y="431"/>
                  <a:pt x="85" y="430"/>
                  <a:pt x="87" y="427"/>
                </a:cubicBezTo>
                <a:cubicBezTo>
                  <a:pt x="89" y="425"/>
                  <a:pt x="91" y="424"/>
                  <a:pt x="91" y="424"/>
                </a:cubicBezTo>
                <a:lnTo>
                  <a:pt x="91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5322600" y="3168720"/>
            <a:ext cx="237960" cy="83880"/>
          </a:xfrm>
          <a:custGeom>
            <a:avLst/>
            <a:gdLst/>
            <a:ahLst/>
            <a:rect l="0" t="0" r="r" b="b"/>
            <a:pathLst>
              <a:path w="661" h="233">
                <a:moveTo>
                  <a:pt x="0" y="20"/>
                </a:moveTo>
                <a:cubicBezTo>
                  <a:pt x="0" y="11"/>
                  <a:pt x="5" y="5"/>
                  <a:pt x="14" y="0"/>
                </a:cubicBezTo>
                <a:lnTo>
                  <a:pt x="646" y="0"/>
                </a:lnTo>
                <a:cubicBezTo>
                  <a:pt x="656" y="5"/>
                  <a:pt x="661" y="12"/>
                  <a:pt x="661" y="20"/>
                </a:cubicBezTo>
                <a:cubicBezTo>
                  <a:pt x="661" y="27"/>
                  <a:pt x="656" y="33"/>
                  <a:pt x="647" y="39"/>
                </a:cubicBezTo>
                <a:lnTo>
                  <a:pt x="332" y="40"/>
                </a:lnTo>
                <a:lnTo>
                  <a:pt x="16" y="40"/>
                </a:lnTo>
                <a:cubicBezTo>
                  <a:pt x="6" y="36"/>
                  <a:pt x="0" y="30"/>
                  <a:pt x="0" y="20"/>
                </a:cubicBezTo>
                <a:moveTo>
                  <a:pt x="0" y="213"/>
                </a:moveTo>
                <a:cubicBezTo>
                  <a:pt x="0" y="203"/>
                  <a:pt x="6" y="197"/>
                  <a:pt x="16" y="193"/>
                </a:cubicBezTo>
                <a:lnTo>
                  <a:pt x="647" y="193"/>
                </a:lnTo>
                <a:cubicBezTo>
                  <a:pt x="656" y="200"/>
                  <a:pt x="661" y="206"/>
                  <a:pt x="661" y="213"/>
                </a:cubicBezTo>
                <a:cubicBezTo>
                  <a:pt x="661" y="222"/>
                  <a:pt x="656" y="228"/>
                  <a:pt x="646" y="233"/>
                </a:cubicBezTo>
                <a:lnTo>
                  <a:pt x="14" y="233"/>
                </a:lnTo>
                <a:cubicBezTo>
                  <a:pt x="5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5686560" y="3141720"/>
            <a:ext cx="239040" cy="162000"/>
          </a:xfrm>
          <a:custGeom>
            <a:avLst/>
            <a:gdLst/>
            <a:ahLst/>
            <a:rect l="0" t="0" r="r" b="b"/>
            <a:pathLst>
              <a:path w="664" h="450">
                <a:moveTo>
                  <a:pt x="555" y="58"/>
                </a:moveTo>
                <a:cubicBezTo>
                  <a:pt x="555" y="44"/>
                  <a:pt x="561" y="32"/>
                  <a:pt x="574" y="19"/>
                </a:cubicBezTo>
                <a:cubicBezTo>
                  <a:pt x="586" y="7"/>
                  <a:pt x="600" y="0"/>
                  <a:pt x="615" y="0"/>
                </a:cubicBezTo>
                <a:cubicBezTo>
                  <a:pt x="627" y="0"/>
                  <a:pt x="638" y="6"/>
                  <a:pt x="648" y="18"/>
                </a:cubicBezTo>
                <a:cubicBezTo>
                  <a:pt x="658" y="31"/>
                  <a:pt x="663" y="49"/>
                  <a:pt x="664" y="75"/>
                </a:cubicBezTo>
                <a:cubicBezTo>
                  <a:pt x="664" y="94"/>
                  <a:pt x="657" y="132"/>
                  <a:pt x="645" y="189"/>
                </a:cubicBezTo>
                <a:cubicBezTo>
                  <a:pt x="635" y="226"/>
                  <a:pt x="626" y="256"/>
                  <a:pt x="618" y="280"/>
                </a:cubicBezTo>
                <a:cubicBezTo>
                  <a:pt x="610" y="304"/>
                  <a:pt x="599" y="331"/>
                  <a:pt x="584" y="360"/>
                </a:cubicBezTo>
                <a:cubicBezTo>
                  <a:pt x="568" y="390"/>
                  <a:pt x="550" y="412"/>
                  <a:pt x="529" y="428"/>
                </a:cubicBezTo>
                <a:cubicBezTo>
                  <a:pt x="508" y="443"/>
                  <a:pt x="484" y="450"/>
                  <a:pt x="458" y="450"/>
                </a:cubicBezTo>
                <a:cubicBezTo>
                  <a:pt x="429" y="450"/>
                  <a:pt x="402" y="445"/>
                  <a:pt x="380" y="435"/>
                </a:cubicBezTo>
                <a:cubicBezTo>
                  <a:pt x="357" y="424"/>
                  <a:pt x="341" y="410"/>
                  <a:pt x="331" y="392"/>
                </a:cubicBezTo>
                <a:cubicBezTo>
                  <a:pt x="330" y="393"/>
                  <a:pt x="329" y="394"/>
                  <a:pt x="328" y="396"/>
                </a:cubicBezTo>
                <a:cubicBezTo>
                  <a:pt x="301" y="432"/>
                  <a:pt x="268" y="450"/>
                  <a:pt x="229" y="450"/>
                </a:cubicBezTo>
                <a:cubicBezTo>
                  <a:pt x="212" y="450"/>
                  <a:pt x="195" y="448"/>
                  <a:pt x="179" y="444"/>
                </a:cubicBezTo>
                <a:cubicBezTo>
                  <a:pt x="164" y="441"/>
                  <a:pt x="148" y="434"/>
                  <a:pt x="133" y="426"/>
                </a:cubicBezTo>
                <a:cubicBezTo>
                  <a:pt x="118" y="417"/>
                  <a:pt x="106" y="404"/>
                  <a:pt x="96" y="387"/>
                </a:cubicBezTo>
                <a:cubicBezTo>
                  <a:pt x="87" y="370"/>
                  <a:pt x="82" y="349"/>
                  <a:pt x="82" y="325"/>
                </a:cubicBezTo>
                <a:cubicBezTo>
                  <a:pt x="82" y="289"/>
                  <a:pt x="94" y="241"/>
                  <a:pt x="116" y="180"/>
                </a:cubicBezTo>
                <a:cubicBezTo>
                  <a:pt x="139" y="119"/>
                  <a:pt x="150" y="81"/>
                  <a:pt x="151" y="64"/>
                </a:cubicBezTo>
                <a:cubicBezTo>
                  <a:pt x="151" y="64"/>
                  <a:pt x="151" y="63"/>
                  <a:pt x="151" y="62"/>
                </a:cubicBezTo>
                <a:cubicBezTo>
                  <a:pt x="151" y="56"/>
                  <a:pt x="151" y="52"/>
                  <a:pt x="151" y="50"/>
                </a:cubicBezTo>
                <a:cubicBezTo>
                  <a:pt x="151" y="48"/>
                  <a:pt x="149" y="46"/>
                  <a:pt x="147" y="43"/>
                </a:cubicBezTo>
                <a:cubicBezTo>
                  <a:pt x="144" y="41"/>
                  <a:pt x="141" y="39"/>
                  <a:pt x="136" y="39"/>
                </a:cubicBezTo>
                <a:lnTo>
                  <a:pt x="132" y="39"/>
                </a:lnTo>
                <a:cubicBezTo>
                  <a:pt x="117" y="39"/>
                  <a:pt x="103" y="46"/>
                  <a:pt x="90" y="58"/>
                </a:cubicBezTo>
                <a:cubicBezTo>
                  <a:pt x="78" y="71"/>
                  <a:pt x="68" y="84"/>
                  <a:pt x="61" y="99"/>
                </a:cubicBezTo>
                <a:cubicBezTo>
                  <a:pt x="53" y="113"/>
                  <a:pt x="48" y="127"/>
                  <a:pt x="44" y="140"/>
                </a:cubicBezTo>
                <a:cubicBezTo>
                  <a:pt x="40" y="154"/>
                  <a:pt x="37" y="161"/>
                  <a:pt x="36" y="162"/>
                </a:cubicBezTo>
                <a:cubicBezTo>
                  <a:pt x="35" y="164"/>
                  <a:pt x="29" y="164"/>
                  <a:pt x="20" y="164"/>
                </a:cubicBezTo>
                <a:lnTo>
                  <a:pt x="6" y="164"/>
                </a:lnTo>
                <a:cubicBezTo>
                  <a:pt x="2" y="160"/>
                  <a:pt x="0" y="157"/>
                  <a:pt x="0" y="155"/>
                </a:cubicBezTo>
                <a:cubicBezTo>
                  <a:pt x="0" y="151"/>
                  <a:pt x="3" y="142"/>
                  <a:pt x="8" y="128"/>
                </a:cubicBezTo>
                <a:cubicBezTo>
                  <a:pt x="13" y="113"/>
                  <a:pt x="21" y="96"/>
                  <a:pt x="31" y="77"/>
                </a:cubicBezTo>
                <a:cubicBezTo>
                  <a:pt x="41" y="58"/>
                  <a:pt x="55" y="41"/>
                  <a:pt x="75" y="25"/>
                </a:cubicBezTo>
                <a:cubicBezTo>
                  <a:pt x="94" y="9"/>
                  <a:pt x="115" y="2"/>
                  <a:pt x="139" y="2"/>
                </a:cubicBezTo>
                <a:cubicBezTo>
                  <a:pt x="167" y="2"/>
                  <a:pt x="189" y="10"/>
                  <a:pt x="204" y="27"/>
                </a:cubicBezTo>
                <a:cubicBezTo>
                  <a:pt x="219" y="44"/>
                  <a:pt x="227" y="63"/>
                  <a:pt x="227" y="85"/>
                </a:cubicBezTo>
                <a:cubicBezTo>
                  <a:pt x="227" y="97"/>
                  <a:pt x="216" y="133"/>
                  <a:pt x="194" y="192"/>
                </a:cubicBezTo>
                <a:cubicBezTo>
                  <a:pt x="173" y="251"/>
                  <a:pt x="162" y="297"/>
                  <a:pt x="162" y="330"/>
                </a:cubicBezTo>
                <a:cubicBezTo>
                  <a:pt x="162" y="360"/>
                  <a:pt x="169" y="381"/>
                  <a:pt x="182" y="394"/>
                </a:cubicBezTo>
                <a:cubicBezTo>
                  <a:pt x="196" y="407"/>
                  <a:pt x="214" y="413"/>
                  <a:pt x="235" y="414"/>
                </a:cubicBezTo>
                <a:cubicBezTo>
                  <a:pt x="263" y="414"/>
                  <a:pt x="288" y="394"/>
                  <a:pt x="310" y="353"/>
                </a:cubicBezTo>
                <a:lnTo>
                  <a:pt x="315" y="344"/>
                </a:lnTo>
                <a:lnTo>
                  <a:pt x="315" y="322"/>
                </a:lnTo>
                <a:cubicBezTo>
                  <a:pt x="315" y="320"/>
                  <a:pt x="315" y="317"/>
                  <a:pt x="315" y="313"/>
                </a:cubicBezTo>
                <a:cubicBezTo>
                  <a:pt x="315" y="309"/>
                  <a:pt x="315" y="306"/>
                  <a:pt x="316" y="305"/>
                </a:cubicBezTo>
                <a:cubicBezTo>
                  <a:pt x="317" y="304"/>
                  <a:pt x="317" y="301"/>
                  <a:pt x="317" y="298"/>
                </a:cubicBezTo>
                <a:cubicBezTo>
                  <a:pt x="317" y="295"/>
                  <a:pt x="317" y="292"/>
                  <a:pt x="318" y="289"/>
                </a:cubicBezTo>
                <a:cubicBezTo>
                  <a:pt x="319" y="286"/>
                  <a:pt x="320" y="282"/>
                  <a:pt x="321" y="276"/>
                </a:cubicBezTo>
                <a:cubicBezTo>
                  <a:pt x="322" y="270"/>
                  <a:pt x="323" y="265"/>
                  <a:pt x="324" y="259"/>
                </a:cubicBezTo>
                <a:cubicBezTo>
                  <a:pt x="325" y="254"/>
                  <a:pt x="327" y="246"/>
                  <a:pt x="330" y="236"/>
                </a:cubicBezTo>
                <a:cubicBezTo>
                  <a:pt x="333" y="225"/>
                  <a:pt x="336" y="214"/>
                  <a:pt x="338" y="204"/>
                </a:cubicBezTo>
                <a:cubicBezTo>
                  <a:pt x="340" y="193"/>
                  <a:pt x="344" y="179"/>
                  <a:pt x="349" y="161"/>
                </a:cubicBezTo>
                <a:cubicBezTo>
                  <a:pt x="368" y="86"/>
                  <a:pt x="379" y="45"/>
                  <a:pt x="382" y="39"/>
                </a:cubicBezTo>
                <a:cubicBezTo>
                  <a:pt x="390" y="21"/>
                  <a:pt x="404" y="12"/>
                  <a:pt x="425" y="12"/>
                </a:cubicBezTo>
                <a:cubicBezTo>
                  <a:pt x="438" y="12"/>
                  <a:pt x="446" y="15"/>
                  <a:pt x="451" y="22"/>
                </a:cubicBezTo>
                <a:cubicBezTo>
                  <a:pt x="455" y="28"/>
                  <a:pt x="458" y="35"/>
                  <a:pt x="459" y="41"/>
                </a:cubicBezTo>
                <a:cubicBezTo>
                  <a:pt x="459" y="50"/>
                  <a:pt x="449" y="92"/>
                  <a:pt x="430" y="168"/>
                </a:cubicBezTo>
                <a:cubicBezTo>
                  <a:pt x="410" y="244"/>
                  <a:pt x="399" y="288"/>
                  <a:pt x="397" y="299"/>
                </a:cubicBezTo>
                <a:cubicBezTo>
                  <a:pt x="396" y="306"/>
                  <a:pt x="395" y="318"/>
                  <a:pt x="395" y="334"/>
                </a:cubicBezTo>
                <a:lnTo>
                  <a:pt x="395" y="341"/>
                </a:lnTo>
                <a:cubicBezTo>
                  <a:pt x="395" y="350"/>
                  <a:pt x="396" y="360"/>
                  <a:pt x="398" y="369"/>
                </a:cubicBezTo>
                <a:cubicBezTo>
                  <a:pt x="400" y="378"/>
                  <a:pt x="407" y="388"/>
                  <a:pt x="417" y="398"/>
                </a:cubicBezTo>
                <a:cubicBezTo>
                  <a:pt x="429" y="408"/>
                  <a:pt x="444" y="413"/>
                  <a:pt x="463" y="414"/>
                </a:cubicBezTo>
                <a:cubicBezTo>
                  <a:pt x="510" y="414"/>
                  <a:pt x="547" y="374"/>
                  <a:pt x="575" y="293"/>
                </a:cubicBezTo>
                <a:cubicBezTo>
                  <a:pt x="581" y="278"/>
                  <a:pt x="587" y="256"/>
                  <a:pt x="594" y="229"/>
                </a:cubicBezTo>
                <a:cubicBezTo>
                  <a:pt x="602" y="201"/>
                  <a:pt x="606" y="181"/>
                  <a:pt x="606" y="169"/>
                </a:cubicBezTo>
                <a:cubicBezTo>
                  <a:pt x="606" y="147"/>
                  <a:pt x="602" y="130"/>
                  <a:pt x="593" y="118"/>
                </a:cubicBezTo>
                <a:cubicBezTo>
                  <a:pt x="585" y="105"/>
                  <a:pt x="576" y="95"/>
                  <a:pt x="568" y="86"/>
                </a:cubicBezTo>
                <a:cubicBezTo>
                  <a:pt x="559" y="77"/>
                  <a:pt x="555" y="68"/>
                  <a:pt x="555" y="5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5950800" y="31953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5"/>
                  <a:pt x="0" y="163"/>
                  <a:pt x="0" y="162"/>
                </a:cubicBezTo>
                <a:cubicBezTo>
                  <a:pt x="0" y="160"/>
                  <a:pt x="1" y="156"/>
                  <a:pt x="3" y="150"/>
                </a:cubicBezTo>
                <a:cubicBezTo>
                  <a:pt x="4" y="145"/>
                  <a:pt x="5" y="141"/>
                  <a:pt x="6" y="141"/>
                </a:cubicBezTo>
                <a:cubicBezTo>
                  <a:pt x="7" y="138"/>
                  <a:pt x="9" y="137"/>
                  <a:pt x="12" y="137"/>
                </a:cubicBezTo>
                <a:cubicBezTo>
                  <a:pt x="16" y="137"/>
                  <a:pt x="28" y="137"/>
                  <a:pt x="48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1" y="75"/>
                  <a:pt x="103" y="68"/>
                  <a:pt x="104" y="60"/>
                </a:cubicBezTo>
                <a:cubicBezTo>
                  <a:pt x="106" y="52"/>
                  <a:pt x="108" y="46"/>
                  <a:pt x="109" y="42"/>
                </a:cubicBezTo>
                <a:cubicBezTo>
                  <a:pt x="111" y="38"/>
                  <a:pt x="112" y="33"/>
                  <a:pt x="114" y="28"/>
                </a:cubicBezTo>
                <a:cubicBezTo>
                  <a:pt x="115" y="22"/>
                  <a:pt x="117" y="18"/>
                  <a:pt x="119" y="16"/>
                </a:cubicBezTo>
                <a:cubicBezTo>
                  <a:pt x="121" y="14"/>
                  <a:pt x="124" y="11"/>
                  <a:pt x="126" y="7"/>
                </a:cubicBezTo>
                <a:cubicBezTo>
                  <a:pt x="128" y="4"/>
                  <a:pt x="132" y="2"/>
                  <a:pt x="136" y="1"/>
                </a:cubicBezTo>
                <a:cubicBezTo>
                  <a:pt x="140" y="0"/>
                  <a:pt x="144" y="0"/>
                  <a:pt x="149" y="0"/>
                </a:cubicBezTo>
                <a:cubicBezTo>
                  <a:pt x="157" y="0"/>
                  <a:pt x="163" y="3"/>
                  <a:pt x="166" y="7"/>
                </a:cubicBezTo>
                <a:cubicBezTo>
                  <a:pt x="169" y="12"/>
                  <a:pt x="171" y="17"/>
                  <a:pt x="171" y="21"/>
                </a:cubicBezTo>
                <a:cubicBezTo>
                  <a:pt x="171" y="24"/>
                  <a:pt x="169" y="35"/>
                  <a:pt x="165" y="54"/>
                </a:cubicBezTo>
                <a:cubicBezTo>
                  <a:pt x="160" y="72"/>
                  <a:pt x="156" y="91"/>
                  <a:pt x="151" y="109"/>
                </a:cubicBezTo>
                <a:lnTo>
                  <a:pt x="144" y="135"/>
                </a:lnTo>
                <a:cubicBezTo>
                  <a:pt x="144" y="136"/>
                  <a:pt x="155" y="136"/>
                  <a:pt x="179" y="136"/>
                </a:cubicBezTo>
                <a:lnTo>
                  <a:pt x="214" y="136"/>
                </a:lnTo>
                <a:cubicBezTo>
                  <a:pt x="218" y="140"/>
                  <a:pt x="219" y="142"/>
                  <a:pt x="219" y="144"/>
                </a:cubicBezTo>
                <a:cubicBezTo>
                  <a:pt x="219" y="154"/>
                  <a:pt x="216" y="162"/>
                  <a:pt x="210" y="169"/>
                </a:cubicBezTo>
                <a:lnTo>
                  <a:pt x="135" y="169"/>
                </a:lnTo>
                <a:lnTo>
                  <a:pt x="110" y="271"/>
                </a:lnTo>
                <a:cubicBezTo>
                  <a:pt x="92" y="346"/>
                  <a:pt x="83" y="386"/>
                  <a:pt x="83" y="391"/>
                </a:cubicBezTo>
                <a:cubicBezTo>
                  <a:pt x="83" y="411"/>
                  <a:pt x="89" y="421"/>
                  <a:pt x="102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5" y="381"/>
                  <a:pt x="177" y="362"/>
                  <a:pt x="186" y="338"/>
                </a:cubicBezTo>
                <a:cubicBezTo>
                  <a:pt x="187" y="335"/>
                  <a:pt x="188" y="334"/>
                  <a:pt x="190" y="333"/>
                </a:cubicBezTo>
                <a:cubicBezTo>
                  <a:pt x="191" y="333"/>
                  <a:pt x="195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4" y="334"/>
                  <a:pt x="214" y="338"/>
                </a:cubicBezTo>
                <a:cubicBezTo>
                  <a:pt x="214" y="339"/>
                  <a:pt x="213" y="342"/>
                  <a:pt x="212" y="346"/>
                </a:cubicBezTo>
                <a:cubicBezTo>
                  <a:pt x="209" y="353"/>
                  <a:pt x="205" y="362"/>
                  <a:pt x="199" y="373"/>
                </a:cubicBezTo>
                <a:cubicBezTo>
                  <a:pt x="193" y="383"/>
                  <a:pt x="185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7" y="447"/>
                </a:cubicBezTo>
                <a:cubicBezTo>
                  <a:pt x="83" y="447"/>
                  <a:pt x="68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8" y="396"/>
                  <a:pt x="27" y="390"/>
                  <a:pt x="27" y="381"/>
                </a:cubicBezTo>
                <a:lnTo>
                  <a:pt x="27" y="368"/>
                </a:lnTo>
                <a:lnTo>
                  <a:pt x="52" y="270"/>
                </a:lnTo>
                <a:cubicBezTo>
                  <a:pt x="68" y="204"/>
                  <a:pt x="77" y="170"/>
                  <a:pt x="78" y="170"/>
                </a:cubicBezTo>
                <a:cubicBezTo>
                  <a:pt x="78" y="169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6164280" y="320328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5"/>
                  <a:pt x="605" y="12"/>
                  <a:pt x="605" y="21"/>
                </a:cubicBezTo>
                <a:cubicBezTo>
                  <a:pt x="605" y="29"/>
                  <a:pt x="600" y="35"/>
                  <a:pt x="590" y="41"/>
                </a:cubicBezTo>
                <a:lnTo>
                  <a:pt x="14" y="41"/>
                </a:lnTo>
                <a:cubicBezTo>
                  <a:pt x="4" y="36"/>
                  <a:pt x="0" y="30"/>
                  <a:pt x="0" y="21"/>
                </a:cubicBezTo>
                <a:cubicBezTo>
                  <a:pt x="0" y="11"/>
                  <a:pt x="4" y="5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100280" y="2904840"/>
            <a:ext cx="122040" cy="158040"/>
          </a:xfrm>
          <a:custGeom>
            <a:avLst/>
            <a:gdLst/>
            <a:ahLst/>
            <a:rect l="0" t="0" r="r" b="b"/>
            <a:pathLst>
              <a:path w="339" h="439">
                <a:moveTo>
                  <a:pt x="186" y="439"/>
                </a:moveTo>
                <a:cubicBezTo>
                  <a:pt x="135" y="439"/>
                  <a:pt x="91" y="422"/>
                  <a:pt x="55" y="388"/>
                </a:cubicBezTo>
                <a:cubicBezTo>
                  <a:pt x="19" y="353"/>
                  <a:pt x="0" y="309"/>
                  <a:pt x="0" y="256"/>
                </a:cubicBezTo>
                <a:cubicBezTo>
                  <a:pt x="0" y="198"/>
                  <a:pt x="15" y="149"/>
                  <a:pt x="46" y="109"/>
                </a:cubicBezTo>
                <a:cubicBezTo>
                  <a:pt x="70" y="80"/>
                  <a:pt x="98" y="55"/>
                  <a:pt x="133" y="36"/>
                </a:cubicBezTo>
                <a:cubicBezTo>
                  <a:pt x="167" y="17"/>
                  <a:pt x="204" y="5"/>
                  <a:pt x="245" y="1"/>
                </a:cubicBezTo>
                <a:cubicBezTo>
                  <a:pt x="247" y="1"/>
                  <a:pt x="261" y="0"/>
                  <a:pt x="287" y="0"/>
                </a:cubicBezTo>
                <a:lnTo>
                  <a:pt x="325" y="0"/>
                </a:lnTo>
                <a:cubicBezTo>
                  <a:pt x="335" y="4"/>
                  <a:pt x="339" y="10"/>
                  <a:pt x="339" y="21"/>
                </a:cubicBezTo>
                <a:cubicBezTo>
                  <a:pt x="339" y="38"/>
                  <a:pt x="326" y="47"/>
                  <a:pt x="299" y="47"/>
                </a:cubicBezTo>
                <a:lnTo>
                  <a:pt x="283" y="47"/>
                </a:lnTo>
                <a:lnTo>
                  <a:pt x="270" y="47"/>
                </a:lnTo>
                <a:cubicBezTo>
                  <a:pt x="190" y="47"/>
                  <a:pt x="138" y="82"/>
                  <a:pt x="114" y="154"/>
                </a:cubicBezTo>
                <a:lnTo>
                  <a:pt x="110" y="166"/>
                </a:lnTo>
                <a:lnTo>
                  <a:pt x="285" y="166"/>
                </a:lnTo>
                <a:cubicBezTo>
                  <a:pt x="294" y="172"/>
                  <a:pt x="298" y="178"/>
                  <a:pt x="298" y="184"/>
                </a:cubicBezTo>
                <a:cubicBezTo>
                  <a:pt x="298" y="196"/>
                  <a:pt x="291" y="205"/>
                  <a:pt x="278" y="211"/>
                </a:cubicBezTo>
                <a:lnTo>
                  <a:pt x="98" y="211"/>
                </a:lnTo>
                <a:lnTo>
                  <a:pt x="98" y="213"/>
                </a:lnTo>
                <a:cubicBezTo>
                  <a:pt x="91" y="233"/>
                  <a:pt x="88" y="257"/>
                  <a:pt x="88" y="286"/>
                </a:cubicBezTo>
                <a:cubicBezTo>
                  <a:pt x="88" y="330"/>
                  <a:pt x="99" y="360"/>
                  <a:pt x="120" y="377"/>
                </a:cubicBezTo>
                <a:cubicBezTo>
                  <a:pt x="141" y="393"/>
                  <a:pt x="164" y="402"/>
                  <a:pt x="190" y="402"/>
                </a:cubicBezTo>
                <a:cubicBezTo>
                  <a:pt x="208" y="402"/>
                  <a:pt x="225" y="399"/>
                  <a:pt x="242" y="392"/>
                </a:cubicBezTo>
                <a:cubicBezTo>
                  <a:pt x="260" y="386"/>
                  <a:pt x="273" y="379"/>
                  <a:pt x="284" y="372"/>
                </a:cubicBezTo>
                <a:cubicBezTo>
                  <a:pt x="295" y="364"/>
                  <a:pt x="300" y="361"/>
                  <a:pt x="301" y="361"/>
                </a:cubicBezTo>
                <a:cubicBezTo>
                  <a:pt x="305" y="361"/>
                  <a:pt x="309" y="364"/>
                  <a:pt x="312" y="371"/>
                </a:cubicBezTo>
                <a:cubicBezTo>
                  <a:pt x="314" y="377"/>
                  <a:pt x="316" y="384"/>
                  <a:pt x="316" y="389"/>
                </a:cubicBezTo>
                <a:cubicBezTo>
                  <a:pt x="316" y="391"/>
                  <a:pt x="315" y="393"/>
                  <a:pt x="315" y="393"/>
                </a:cubicBezTo>
                <a:cubicBezTo>
                  <a:pt x="313" y="396"/>
                  <a:pt x="306" y="401"/>
                  <a:pt x="295" y="407"/>
                </a:cubicBezTo>
                <a:cubicBezTo>
                  <a:pt x="284" y="414"/>
                  <a:pt x="268" y="421"/>
                  <a:pt x="247" y="428"/>
                </a:cubicBezTo>
                <a:cubicBezTo>
                  <a:pt x="227" y="435"/>
                  <a:pt x="206" y="439"/>
                  <a:pt x="186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6880680" y="3426840"/>
            <a:ext cx="159480" cy="162360"/>
          </a:xfrm>
          <a:custGeom>
            <a:avLst/>
            <a:gdLst/>
            <a:ahLst/>
            <a:rect l="0" t="0" r="r" b="b"/>
            <a:pathLst>
              <a:path w="443" h="451">
                <a:moveTo>
                  <a:pt x="152" y="63"/>
                </a:moveTo>
                <a:cubicBezTo>
                  <a:pt x="152" y="46"/>
                  <a:pt x="146" y="38"/>
                  <a:pt x="133" y="38"/>
                </a:cubicBezTo>
                <a:cubicBezTo>
                  <a:pt x="117" y="38"/>
                  <a:pt x="101" y="47"/>
                  <a:pt x="84" y="67"/>
                </a:cubicBezTo>
                <a:cubicBezTo>
                  <a:pt x="65" y="86"/>
                  <a:pt x="51" y="115"/>
                  <a:pt x="40" y="156"/>
                </a:cubicBezTo>
                <a:cubicBezTo>
                  <a:pt x="39" y="156"/>
                  <a:pt x="39" y="157"/>
                  <a:pt x="38" y="159"/>
                </a:cubicBezTo>
                <a:cubicBezTo>
                  <a:pt x="37" y="160"/>
                  <a:pt x="37" y="161"/>
                  <a:pt x="37" y="162"/>
                </a:cubicBezTo>
                <a:cubicBezTo>
                  <a:pt x="37" y="162"/>
                  <a:pt x="36" y="163"/>
                  <a:pt x="35" y="164"/>
                </a:cubicBezTo>
                <a:cubicBezTo>
                  <a:pt x="34" y="164"/>
                  <a:pt x="33" y="165"/>
                  <a:pt x="32" y="165"/>
                </a:cubicBezTo>
                <a:cubicBezTo>
                  <a:pt x="31" y="165"/>
                  <a:pt x="30" y="165"/>
                  <a:pt x="28" y="165"/>
                </a:cubicBezTo>
                <a:cubicBezTo>
                  <a:pt x="26" y="165"/>
                  <a:pt x="24" y="165"/>
                  <a:pt x="20" y="165"/>
                </a:cubicBezTo>
                <a:lnTo>
                  <a:pt x="6" y="165"/>
                </a:lnTo>
                <a:cubicBezTo>
                  <a:pt x="2" y="161"/>
                  <a:pt x="0" y="158"/>
                  <a:pt x="0" y="156"/>
                </a:cubicBezTo>
                <a:cubicBezTo>
                  <a:pt x="0" y="151"/>
                  <a:pt x="3" y="141"/>
                  <a:pt x="8" y="126"/>
                </a:cubicBezTo>
                <a:cubicBezTo>
                  <a:pt x="14" y="111"/>
                  <a:pt x="22" y="94"/>
                  <a:pt x="32" y="74"/>
                </a:cubicBezTo>
                <a:cubicBezTo>
                  <a:pt x="43" y="55"/>
                  <a:pt x="57" y="38"/>
                  <a:pt x="77" y="24"/>
                </a:cubicBezTo>
                <a:cubicBezTo>
                  <a:pt x="95" y="10"/>
                  <a:pt x="116" y="3"/>
                  <a:pt x="139" y="2"/>
                </a:cubicBezTo>
                <a:cubicBezTo>
                  <a:pt x="167" y="2"/>
                  <a:pt x="188" y="10"/>
                  <a:pt x="203" y="26"/>
                </a:cubicBezTo>
                <a:cubicBezTo>
                  <a:pt x="219" y="42"/>
                  <a:pt x="227" y="60"/>
                  <a:pt x="227" y="81"/>
                </a:cubicBezTo>
                <a:cubicBezTo>
                  <a:pt x="227" y="93"/>
                  <a:pt x="226" y="101"/>
                  <a:pt x="224" y="107"/>
                </a:cubicBezTo>
                <a:cubicBezTo>
                  <a:pt x="224" y="111"/>
                  <a:pt x="219" y="126"/>
                  <a:pt x="209" y="152"/>
                </a:cubicBezTo>
                <a:cubicBezTo>
                  <a:pt x="199" y="177"/>
                  <a:pt x="189" y="206"/>
                  <a:pt x="179" y="240"/>
                </a:cubicBezTo>
                <a:cubicBezTo>
                  <a:pt x="168" y="273"/>
                  <a:pt x="162" y="303"/>
                  <a:pt x="161" y="328"/>
                </a:cubicBezTo>
                <a:cubicBezTo>
                  <a:pt x="161" y="346"/>
                  <a:pt x="162" y="360"/>
                  <a:pt x="166" y="372"/>
                </a:cubicBezTo>
                <a:cubicBezTo>
                  <a:pt x="174" y="400"/>
                  <a:pt x="195" y="414"/>
                  <a:pt x="228" y="414"/>
                </a:cubicBezTo>
                <a:cubicBezTo>
                  <a:pt x="253" y="414"/>
                  <a:pt x="275" y="403"/>
                  <a:pt x="297" y="380"/>
                </a:cubicBezTo>
                <a:cubicBezTo>
                  <a:pt x="318" y="358"/>
                  <a:pt x="334" y="332"/>
                  <a:pt x="346" y="302"/>
                </a:cubicBezTo>
                <a:cubicBezTo>
                  <a:pt x="358" y="273"/>
                  <a:pt x="367" y="245"/>
                  <a:pt x="375" y="220"/>
                </a:cubicBezTo>
                <a:cubicBezTo>
                  <a:pt x="382" y="195"/>
                  <a:pt x="386" y="177"/>
                  <a:pt x="386" y="166"/>
                </a:cubicBezTo>
                <a:cubicBezTo>
                  <a:pt x="386" y="150"/>
                  <a:pt x="383" y="137"/>
                  <a:pt x="378" y="125"/>
                </a:cubicBezTo>
                <a:cubicBezTo>
                  <a:pt x="372" y="114"/>
                  <a:pt x="366" y="105"/>
                  <a:pt x="360" y="99"/>
                </a:cubicBezTo>
                <a:cubicBezTo>
                  <a:pt x="353" y="93"/>
                  <a:pt x="347" y="87"/>
                  <a:pt x="342" y="81"/>
                </a:cubicBezTo>
                <a:cubicBezTo>
                  <a:pt x="337" y="75"/>
                  <a:pt x="334" y="68"/>
                  <a:pt x="334" y="60"/>
                </a:cubicBezTo>
                <a:cubicBezTo>
                  <a:pt x="334" y="45"/>
                  <a:pt x="340" y="32"/>
                  <a:pt x="353" y="19"/>
                </a:cubicBezTo>
                <a:cubicBezTo>
                  <a:pt x="365" y="6"/>
                  <a:pt x="379" y="0"/>
                  <a:pt x="394" y="0"/>
                </a:cubicBezTo>
                <a:cubicBezTo>
                  <a:pt x="406" y="0"/>
                  <a:pt x="417" y="6"/>
                  <a:pt x="427" y="18"/>
                </a:cubicBezTo>
                <a:cubicBezTo>
                  <a:pt x="437" y="30"/>
                  <a:pt x="442" y="49"/>
                  <a:pt x="443" y="75"/>
                </a:cubicBezTo>
                <a:cubicBezTo>
                  <a:pt x="443" y="93"/>
                  <a:pt x="439" y="121"/>
                  <a:pt x="431" y="159"/>
                </a:cubicBezTo>
                <a:cubicBezTo>
                  <a:pt x="423" y="196"/>
                  <a:pt x="411" y="237"/>
                  <a:pt x="395" y="282"/>
                </a:cubicBezTo>
                <a:cubicBezTo>
                  <a:pt x="378" y="328"/>
                  <a:pt x="355" y="367"/>
                  <a:pt x="324" y="400"/>
                </a:cubicBezTo>
                <a:cubicBezTo>
                  <a:pt x="294" y="433"/>
                  <a:pt x="259" y="450"/>
                  <a:pt x="219" y="451"/>
                </a:cubicBezTo>
                <a:cubicBezTo>
                  <a:pt x="177" y="451"/>
                  <a:pt x="143" y="440"/>
                  <a:pt x="118" y="418"/>
                </a:cubicBezTo>
                <a:cubicBezTo>
                  <a:pt x="94" y="397"/>
                  <a:pt x="82" y="366"/>
                  <a:pt x="82" y="324"/>
                </a:cubicBezTo>
                <a:cubicBezTo>
                  <a:pt x="82" y="304"/>
                  <a:pt x="84" y="282"/>
                  <a:pt x="90" y="261"/>
                </a:cubicBezTo>
                <a:cubicBezTo>
                  <a:pt x="95" y="239"/>
                  <a:pt x="108" y="200"/>
                  <a:pt x="130" y="145"/>
                </a:cubicBezTo>
                <a:cubicBezTo>
                  <a:pt x="145" y="102"/>
                  <a:pt x="152" y="74"/>
                  <a:pt x="152" y="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062840" y="34804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3"/>
                  <a:pt x="0" y="162"/>
                </a:cubicBezTo>
                <a:cubicBezTo>
                  <a:pt x="0" y="160"/>
                  <a:pt x="1" y="156"/>
                  <a:pt x="2" y="151"/>
                </a:cubicBezTo>
                <a:cubicBezTo>
                  <a:pt x="3" y="145"/>
                  <a:pt x="5" y="142"/>
                  <a:pt x="5" y="141"/>
                </a:cubicBezTo>
                <a:cubicBezTo>
                  <a:pt x="6" y="139"/>
                  <a:pt x="9" y="137"/>
                  <a:pt x="12" y="137"/>
                </a:cubicBezTo>
                <a:cubicBezTo>
                  <a:pt x="15" y="137"/>
                  <a:pt x="28" y="137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0" y="76"/>
                  <a:pt x="102" y="69"/>
                  <a:pt x="104" y="60"/>
                </a:cubicBezTo>
                <a:cubicBezTo>
                  <a:pt x="106" y="52"/>
                  <a:pt x="107" y="46"/>
                  <a:pt x="109" y="42"/>
                </a:cubicBezTo>
                <a:cubicBezTo>
                  <a:pt x="110" y="38"/>
                  <a:pt x="111" y="34"/>
                  <a:pt x="113" y="28"/>
                </a:cubicBezTo>
                <a:cubicBezTo>
                  <a:pt x="114" y="23"/>
                  <a:pt x="116" y="19"/>
                  <a:pt x="118" y="16"/>
                </a:cubicBezTo>
                <a:cubicBezTo>
                  <a:pt x="121" y="14"/>
                  <a:pt x="123" y="11"/>
                  <a:pt x="125" y="8"/>
                </a:cubicBezTo>
                <a:cubicBezTo>
                  <a:pt x="128" y="5"/>
                  <a:pt x="131" y="2"/>
                  <a:pt x="135" y="2"/>
                </a:cubicBezTo>
                <a:cubicBezTo>
                  <a:pt x="140" y="1"/>
                  <a:pt x="144" y="0"/>
                  <a:pt x="148" y="0"/>
                </a:cubicBezTo>
                <a:cubicBezTo>
                  <a:pt x="156" y="1"/>
                  <a:pt x="162" y="3"/>
                  <a:pt x="165" y="8"/>
                </a:cubicBezTo>
                <a:cubicBezTo>
                  <a:pt x="169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3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5"/>
                  <a:pt x="216" y="163"/>
                  <a:pt x="210" y="169"/>
                </a:cubicBezTo>
                <a:lnTo>
                  <a:pt x="135" y="169"/>
                </a:lnTo>
                <a:lnTo>
                  <a:pt x="109" y="270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2"/>
                  <a:pt x="176" y="362"/>
                  <a:pt x="186" y="338"/>
                </a:cubicBezTo>
                <a:cubicBezTo>
                  <a:pt x="187" y="335"/>
                  <a:pt x="188" y="333"/>
                  <a:pt x="189" y="333"/>
                </a:cubicBezTo>
                <a:cubicBezTo>
                  <a:pt x="191" y="332"/>
                  <a:pt x="194" y="332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7"/>
                </a:cubicBezTo>
                <a:cubicBezTo>
                  <a:pt x="213" y="338"/>
                  <a:pt x="212" y="341"/>
                  <a:pt x="211" y="346"/>
                </a:cubicBezTo>
                <a:cubicBezTo>
                  <a:pt x="209" y="354"/>
                  <a:pt x="204" y="363"/>
                  <a:pt x="198" y="373"/>
                </a:cubicBezTo>
                <a:cubicBezTo>
                  <a:pt x="192" y="383"/>
                  <a:pt x="184" y="394"/>
                  <a:pt x="175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6" y="437"/>
                </a:cubicBezTo>
                <a:cubicBezTo>
                  <a:pt x="44" y="430"/>
                  <a:pt x="34" y="417"/>
                  <a:pt x="29" y="400"/>
                </a:cubicBezTo>
                <a:cubicBezTo>
                  <a:pt x="28" y="396"/>
                  <a:pt x="27" y="390"/>
                  <a:pt x="27" y="381"/>
                </a:cubicBezTo>
                <a:lnTo>
                  <a:pt x="27" y="369"/>
                </a:lnTo>
                <a:lnTo>
                  <a:pt x="52" y="270"/>
                </a:lnTo>
                <a:cubicBezTo>
                  <a:pt x="68" y="204"/>
                  <a:pt x="77" y="171"/>
                  <a:pt x="77" y="170"/>
                </a:cubicBezTo>
                <a:cubicBezTo>
                  <a:pt x="77" y="169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265880" y="3377160"/>
            <a:ext cx="237960" cy="237240"/>
          </a:xfrm>
          <a:custGeom>
            <a:avLst/>
            <a:gdLst/>
            <a:ahLst/>
            <a:rect l="0" t="0" r="r" b="b"/>
            <a:pathLst>
              <a:path w="661" h="659">
                <a:moveTo>
                  <a:pt x="14" y="310"/>
                </a:moveTo>
                <a:lnTo>
                  <a:pt x="310" y="310"/>
                </a:lnTo>
                <a:lnTo>
                  <a:pt x="310" y="162"/>
                </a:lnTo>
                <a:lnTo>
                  <a:pt x="311" y="12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5" y="4"/>
                  <a:pt x="350" y="14"/>
                </a:cubicBezTo>
                <a:lnTo>
                  <a:pt x="350" y="310"/>
                </a:lnTo>
                <a:lnTo>
                  <a:pt x="646" y="310"/>
                </a:lnTo>
                <a:cubicBezTo>
                  <a:pt x="656" y="316"/>
                  <a:pt x="661" y="322"/>
                  <a:pt x="661" y="330"/>
                </a:cubicBezTo>
                <a:cubicBezTo>
                  <a:pt x="661" y="338"/>
                  <a:pt x="656" y="345"/>
                  <a:pt x="646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4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0" y="659"/>
                  <a:pt x="314" y="654"/>
                  <a:pt x="310" y="645"/>
                </a:cubicBezTo>
                <a:lnTo>
                  <a:pt x="310" y="350"/>
                </a:lnTo>
                <a:lnTo>
                  <a:pt x="14" y="350"/>
                </a:lnTo>
                <a:cubicBezTo>
                  <a:pt x="5" y="345"/>
                  <a:pt x="0" y="339"/>
                  <a:pt x="0" y="330"/>
                </a:cubicBezTo>
                <a:cubicBezTo>
                  <a:pt x="0" y="322"/>
                  <a:pt x="5" y="315"/>
                  <a:pt x="14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616880" y="3431160"/>
            <a:ext cx="122400" cy="158040"/>
          </a:xfrm>
          <a:custGeom>
            <a:avLst/>
            <a:gdLst/>
            <a:ahLst/>
            <a:rect l="0" t="0" r="r" b="b"/>
            <a:pathLst>
              <a:path w="340" h="439">
                <a:moveTo>
                  <a:pt x="185" y="439"/>
                </a:moveTo>
                <a:cubicBezTo>
                  <a:pt x="134" y="439"/>
                  <a:pt x="90" y="422"/>
                  <a:pt x="55" y="387"/>
                </a:cubicBezTo>
                <a:cubicBezTo>
                  <a:pt x="19" y="353"/>
                  <a:pt x="1" y="309"/>
                  <a:pt x="0" y="255"/>
                </a:cubicBezTo>
                <a:cubicBezTo>
                  <a:pt x="0" y="196"/>
                  <a:pt x="16" y="148"/>
                  <a:pt x="47" y="108"/>
                </a:cubicBezTo>
                <a:cubicBezTo>
                  <a:pt x="69" y="78"/>
                  <a:pt x="97" y="54"/>
                  <a:pt x="132" y="35"/>
                </a:cubicBezTo>
                <a:cubicBezTo>
                  <a:pt x="166" y="16"/>
                  <a:pt x="204" y="4"/>
                  <a:pt x="245" y="1"/>
                </a:cubicBezTo>
                <a:cubicBezTo>
                  <a:pt x="246" y="0"/>
                  <a:pt x="260" y="0"/>
                  <a:pt x="286" y="0"/>
                </a:cubicBezTo>
                <a:lnTo>
                  <a:pt x="325" y="0"/>
                </a:lnTo>
                <a:cubicBezTo>
                  <a:pt x="335" y="3"/>
                  <a:pt x="340" y="10"/>
                  <a:pt x="340" y="20"/>
                </a:cubicBezTo>
                <a:cubicBezTo>
                  <a:pt x="340" y="37"/>
                  <a:pt x="326" y="46"/>
                  <a:pt x="298" y="46"/>
                </a:cubicBezTo>
                <a:lnTo>
                  <a:pt x="282" y="46"/>
                </a:lnTo>
                <a:lnTo>
                  <a:pt x="269" y="46"/>
                </a:lnTo>
                <a:cubicBezTo>
                  <a:pt x="190" y="46"/>
                  <a:pt x="137" y="81"/>
                  <a:pt x="113" y="153"/>
                </a:cubicBezTo>
                <a:lnTo>
                  <a:pt x="109" y="164"/>
                </a:lnTo>
                <a:lnTo>
                  <a:pt x="284" y="164"/>
                </a:lnTo>
                <a:cubicBezTo>
                  <a:pt x="293" y="170"/>
                  <a:pt x="297" y="177"/>
                  <a:pt x="297" y="183"/>
                </a:cubicBezTo>
                <a:cubicBezTo>
                  <a:pt x="297" y="195"/>
                  <a:pt x="291" y="204"/>
                  <a:pt x="277" y="210"/>
                </a:cubicBezTo>
                <a:lnTo>
                  <a:pt x="97" y="210"/>
                </a:lnTo>
                <a:lnTo>
                  <a:pt x="97" y="212"/>
                </a:lnTo>
                <a:cubicBezTo>
                  <a:pt x="90" y="232"/>
                  <a:pt x="87" y="256"/>
                  <a:pt x="87" y="285"/>
                </a:cubicBezTo>
                <a:cubicBezTo>
                  <a:pt x="87" y="330"/>
                  <a:pt x="98" y="360"/>
                  <a:pt x="119" y="376"/>
                </a:cubicBezTo>
                <a:cubicBezTo>
                  <a:pt x="140" y="393"/>
                  <a:pt x="163" y="401"/>
                  <a:pt x="189" y="402"/>
                </a:cubicBezTo>
                <a:cubicBezTo>
                  <a:pt x="207" y="402"/>
                  <a:pt x="225" y="399"/>
                  <a:pt x="242" y="392"/>
                </a:cubicBezTo>
                <a:cubicBezTo>
                  <a:pt x="259" y="386"/>
                  <a:pt x="273" y="379"/>
                  <a:pt x="283" y="371"/>
                </a:cubicBezTo>
                <a:cubicBezTo>
                  <a:pt x="294" y="364"/>
                  <a:pt x="299" y="361"/>
                  <a:pt x="300" y="361"/>
                </a:cubicBezTo>
                <a:cubicBezTo>
                  <a:pt x="305" y="361"/>
                  <a:pt x="309" y="364"/>
                  <a:pt x="312" y="370"/>
                </a:cubicBezTo>
                <a:cubicBezTo>
                  <a:pt x="315" y="377"/>
                  <a:pt x="316" y="383"/>
                  <a:pt x="316" y="389"/>
                </a:cubicBezTo>
                <a:cubicBezTo>
                  <a:pt x="316" y="391"/>
                  <a:pt x="316" y="393"/>
                  <a:pt x="315" y="393"/>
                </a:cubicBezTo>
                <a:cubicBezTo>
                  <a:pt x="313" y="396"/>
                  <a:pt x="305" y="400"/>
                  <a:pt x="294" y="407"/>
                </a:cubicBezTo>
                <a:cubicBezTo>
                  <a:pt x="283" y="414"/>
                  <a:pt x="267" y="421"/>
                  <a:pt x="247" y="428"/>
                </a:cubicBezTo>
                <a:cubicBezTo>
                  <a:pt x="226" y="435"/>
                  <a:pt x="206" y="439"/>
                  <a:pt x="185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6594840" y="3306600"/>
            <a:ext cx="279000" cy="357120"/>
          </a:xfrm>
          <a:custGeom>
            <a:avLst/>
            <a:gdLst/>
            <a:ahLst/>
            <a:rect l="0" t="0" r="r" b="b"/>
            <a:pathLst>
              <a:path w="775" h="992">
                <a:moveTo>
                  <a:pt x="23" y="617"/>
                </a:moveTo>
                <a:cubicBezTo>
                  <a:pt x="19" y="617"/>
                  <a:pt x="14" y="615"/>
                  <a:pt x="9" y="609"/>
                </a:cubicBezTo>
                <a:cubicBezTo>
                  <a:pt x="4" y="604"/>
                  <a:pt x="1" y="599"/>
                  <a:pt x="0" y="596"/>
                </a:cubicBezTo>
                <a:cubicBezTo>
                  <a:pt x="0" y="592"/>
                  <a:pt x="10" y="582"/>
                  <a:pt x="31" y="566"/>
                </a:cubicBezTo>
                <a:cubicBezTo>
                  <a:pt x="52" y="550"/>
                  <a:pt x="74" y="533"/>
                  <a:pt x="96" y="516"/>
                </a:cubicBezTo>
                <a:cubicBezTo>
                  <a:pt x="119" y="499"/>
                  <a:pt x="131" y="490"/>
                  <a:pt x="134" y="488"/>
                </a:cubicBezTo>
                <a:cubicBezTo>
                  <a:pt x="135" y="486"/>
                  <a:pt x="137" y="486"/>
                  <a:pt x="139" y="486"/>
                </a:cubicBezTo>
                <a:lnTo>
                  <a:pt x="140" y="486"/>
                </a:lnTo>
                <a:cubicBezTo>
                  <a:pt x="144" y="486"/>
                  <a:pt x="148" y="491"/>
                  <a:pt x="154" y="502"/>
                </a:cubicBezTo>
                <a:cubicBezTo>
                  <a:pt x="159" y="514"/>
                  <a:pt x="177" y="552"/>
                  <a:pt x="207" y="618"/>
                </a:cubicBezTo>
                <a:cubicBezTo>
                  <a:pt x="220" y="647"/>
                  <a:pt x="230" y="669"/>
                  <a:pt x="238" y="687"/>
                </a:cubicBezTo>
                <a:lnTo>
                  <a:pt x="322" y="870"/>
                </a:lnTo>
                <a:cubicBezTo>
                  <a:pt x="323" y="870"/>
                  <a:pt x="357" y="800"/>
                  <a:pt x="425" y="659"/>
                </a:cubicBezTo>
                <a:cubicBezTo>
                  <a:pt x="493" y="518"/>
                  <a:pt x="561" y="377"/>
                  <a:pt x="630" y="234"/>
                </a:cubicBezTo>
                <a:cubicBezTo>
                  <a:pt x="698" y="90"/>
                  <a:pt x="733" y="18"/>
                  <a:pt x="736" y="14"/>
                </a:cubicBezTo>
                <a:cubicBezTo>
                  <a:pt x="740" y="5"/>
                  <a:pt x="747" y="0"/>
                  <a:pt x="756" y="0"/>
                </a:cubicBezTo>
                <a:cubicBezTo>
                  <a:pt x="760" y="0"/>
                  <a:pt x="764" y="2"/>
                  <a:pt x="768" y="6"/>
                </a:cubicBezTo>
                <a:cubicBezTo>
                  <a:pt x="771" y="10"/>
                  <a:pt x="773" y="14"/>
                  <a:pt x="775" y="18"/>
                </a:cubicBezTo>
                <a:lnTo>
                  <a:pt x="775" y="24"/>
                </a:lnTo>
                <a:lnTo>
                  <a:pt x="543" y="503"/>
                </a:lnTo>
                <a:lnTo>
                  <a:pt x="310" y="985"/>
                </a:lnTo>
                <a:cubicBezTo>
                  <a:pt x="308" y="989"/>
                  <a:pt x="301" y="992"/>
                  <a:pt x="291" y="992"/>
                </a:cubicBezTo>
                <a:cubicBezTo>
                  <a:pt x="285" y="992"/>
                  <a:pt x="281" y="991"/>
                  <a:pt x="279" y="989"/>
                </a:cubicBezTo>
                <a:cubicBezTo>
                  <a:pt x="278" y="987"/>
                  <a:pt x="246" y="917"/>
                  <a:pt x="182" y="779"/>
                </a:cubicBezTo>
                <a:lnTo>
                  <a:pt x="87" y="571"/>
                </a:lnTo>
                <a:lnTo>
                  <a:pt x="71" y="582"/>
                </a:lnTo>
                <a:cubicBezTo>
                  <a:pt x="62" y="590"/>
                  <a:pt x="51" y="597"/>
                  <a:pt x="41" y="605"/>
                </a:cubicBezTo>
                <a:cubicBezTo>
                  <a:pt x="30" y="613"/>
                  <a:pt x="24" y="617"/>
                  <a:pt x="23" y="61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6873480" y="3306600"/>
            <a:ext cx="874080" cy="21960"/>
          </a:xfrm>
          <a:custGeom>
            <a:avLst/>
            <a:gdLst/>
            <a:ahLst/>
            <a:rect l="0" t="0" r="r" b="b"/>
            <a:pathLst>
              <a:path w="2428" h="61">
                <a:moveTo>
                  <a:pt x="0" y="61"/>
                </a:moveTo>
                <a:lnTo>
                  <a:pt x="0" y="0"/>
                </a:lnTo>
                <a:lnTo>
                  <a:pt x="2428" y="0"/>
                </a:lnTo>
                <a:lnTo>
                  <a:pt x="2428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6533640" y="3199680"/>
            <a:ext cx="1249920" cy="21960"/>
          </a:xfrm>
          <a:custGeom>
            <a:avLst/>
            <a:gdLst/>
            <a:ahLst/>
            <a:rect l="0" t="0" r="r" b="b"/>
            <a:pathLst>
              <a:path w="3472" h="61">
                <a:moveTo>
                  <a:pt x="0" y="61"/>
                </a:moveTo>
                <a:lnTo>
                  <a:pt x="0" y="0"/>
                </a:lnTo>
                <a:lnTo>
                  <a:pt x="3472" y="0"/>
                </a:lnTo>
                <a:lnTo>
                  <a:pt x="3472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829280" y="3142080"/>
            <a:ext cx="168120" cy="231120"/>
          </a:xfrm>
          <a:custGeom>
            <a:avLst/>
            <a:gdLst/>
            <a:ahLst/>
            <a:rect l="0" t="0" r="r" b="b"/>
            <a:pathLst>
              <a:path w="467" h="642">
                <a:moveTo>
                  <a:pt x="298" y="395"/>
                </a:moveTo>
                <a:cubicBezTo>
                  <a:pt x="288" y="404"/>
                  <a:pt x="274" y="413"/>
                  <a:pt x="255" y="423"/>
                </a:cubicBezTo>
                <a:cubicBezTo>
                  <a:pt x="236" y="433"/>
                  <a:pt x="215" y="438"/>
                  <a:pt x="194" y="438"/>
                </a:cubicBezTo>
                <a:cubicBezTo>
                  <a:pt x="153" y="438"/>
                  <a:pt x="119" y="423"/>
                  <a:pt x="94" y="393"/>
                </a:cubicBezTo>
                <a:cubicBezTo>
                  <a:pt x="69" y="363"/>
                  <a:pt x="56" y="325"/>
                  <a:pt x="56" y="279"/>
                </a:cubicBezTo>
                <a:cubicBezTo>
                  <a:pt x="56" y="210"/>
                  <a:pt x="81" y="146"/>
                  <a:pt x="132" y="88"/>
                </a:cubicBezTo>
                <a:cubicBezTo>
                  <a:pt x="183" y="30"/>
                  <a:pt x="239" y="0"/>
                  <a:pt x="301" y="0"/>
                </a:cubicBezTo>
                <a:cubicBezTo>
                  <a:pt x="332" y="0"/>
                  <a:pt x="362" y="16"/>
                  <a:pt x="388" y="47"/>
                </a:cubicBezTo>
                <a:lnTo>
                  <a:pt x="391" y="43"/>
                </a:lnTo>
                <a:cubicBezTo>
                  <a:pt x="393" y="41"/>
                  <a:pt x="394" y="39"/>
                  <a:pt x="396" y="37"/>
                </a:cubicBezTo>
                <a:cubicBezTo>
                  <a:pt x="398" y="35"/>
                  <a:pt x="401" y="33"/>
                  <a:pt x="405" y="30"/>
                </a:cubicBezTo>
                <a:cubicBezTo>
                  <a:pt x="409" y="26"/>
                  <a:pt x="414" y="24"/>
                  <a:pt x="418" y="23"/>
                </a:cubicBezTo>
                <a:cubicBezTo>
                  <a:pt x="423" y="21"/>
                  <a:pt x="428" y="20"/>
                  <a:pt x="434" y="20"/>
                </a:cubicBezTo>
                <a:cubicBezTo>
                  <a:pt x="443" y="20"/>
                  <a:pt x="451" y="23"/>
                  <a:pt x="457" y="29"/>
                </a:cubicBezTo>
                <a:cubicBezTo>
                  <a:pt x="463" y="34"/>
                  <a:pt x="466" y="41"/>
                  <a:pt x="467" y="47"/>
                </a:cubicBezTo>
                <a:cubicBezTo>
                  <a:pt x="467" y="57"/>
                  <a:pt x="448" y="137"/>
                  <a:pt x="410" y="287"/>
                </a:cubicBezTo>
                <a:cubicBezTo>
                  <a:pt x="373" y="437"/>
                  <a:pt x="353" y="513"/>
                  <a:pt x="351" y="517"/>
                </a:cubicBezTo>
                <a:cubicBezTo>
                  <a:pt x="338" y="553"/>
                  <a:pt x="313" y="583"/>
                  <a:pt x="274" y="606"/>
                </a:cubicBezTo>
                <a:cubicBezTo>
                  <a:pt x="235" y="629"/>
                  <a:pt x="190" y="641"/>
                  <a:pt x="140" y="642"/>
                </a:cubicBezTo>
                <a:cubicBezTo>
                  <a:pt x="47" y="642"/>
                  <a:pt x="0" y="619"/>
                  <a:pt x="0" y="574"/>
                </a:cubicBezTo>
                <a:cubicBezTo>
                  <a:pt x="0" y="557"/>
                  <a:pt x="6" y="541"/>
                  <a:pt x="18" y="528"/>
                </a:cubicBezTo>
                <a:cubicBezTo>
                  <a:pt x="30" y="514"/>
                  <a:pt x="45" y="508"/>
                  <a:pt x="64" y="508"/>
                </a:cubicBezTo>
                <a:cubicBezTo>
                  <a:pt x="74" y="508"/>
                  <a:pt x="83" y="511"/>
                  <a:pt x="91" y="517"/>
                </a:cubicBezTo>
                <a:cubicBezTo>
                  <a:pt x="100" y="523"/>
                  <a:pt x="105" y="533"/>
                  <a:pt x="105" y="547"/>
                </a:cubicBezTo>
                <a:cubicBezTo>
                  <a:pt x="105" y="555"/>
                  <a:pt x="105" y="561"/>
                  <a:pt x="103" y="567"/>
                </a:cubicBezTo>
                <a:cubicBezTo>
                  <a:pt x="102" y="573"/>
                  <a:pt x="100" y="578"/>
                  <a:pt x="96" y="581"/>
                </a:cubicBezTo>
                <a:cubicBezTo>
                  <a:pt x="93" y="584"/>
                  <a:pt x="90" y="588"/>
                  <a:pt x="88" y="591"/>
                </a:cubicBezTo>
                <a:cubicBezTo>
                  <a:pt x="86" y="594"/>
                  <a:pt x="84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7" y="603"/>
                  <a:pt x="107" y="604"/>
                  <a:pt x="140" y="604"/>
                </a:cubicBezTo>
                <a:cubicBezTo>
                  <a:pt x="165" y="604"/>
                  <a:pt x="185" y="600"/>
                  <a:pt x="199" y="592"/>
                </a:cubicBezTo>
                <a:cubicBezTo>
                  <a:pt x="214" y="585"/>
                  <a:pt x="229" y="574"/>
                  <a:pt x="242" y="559"/>
                </a:cubicBezTo>
                <a:cubicBezTo>
                  <a:pt x="255" y="544"/>
                  <a:pt x="264" y="528"/>
                  <a:pt x="270" y="512"/>
                </a:cubicBezTo>
                <a:cubicBezTo>
                  <a:pt x="274" y="499"/>
                  <a:pt x="279" y="479"/>
                  <a:pt x="285" y="450"/>
                </a:cubicBezTo>
                <a:cubicBezTo>
                  <a:pt x="294" y="419"/>
                  <a:pt x="298" y="400"/>
                  <a:pt x="298" y="395"/>
                </a:cubicBezTo>
                <a:moveTo>
                  <a:pt x="372" y="113"/>
                </a:moveTo>
                <a:lnTo>
                  <a:pt x="368" y="102"/>
                </a:lnTo>
                <a:cubicBezTo>
                  <a:pt x="366" y="95"/>
                  <a:pt x="364" y="90"/>
                  <a:pt x="363" y="87"/>
                </a:cubicBezTo>
                <a:cubicBezTo>
                  <a:pt x="361" y="84"/>
                  <a:pt x="359" y="80"/>
                  <a:pt x="357" y="73"/>
                </a:cubicBezTo>
                <a:cubicBezTo>
                  <a:pt x="354" y="67"/>
                  <a:pt x="351" y="62"/>
                  <a:pt x="347" y="59"/>
                </a:cubicBezTo>
                <a:cubicBezTo>
                  <a:pt x="343" y="57"/>
                  <a:pt x="338" y="53"/>
                  <a:pt x="333" y="48"/>
                </a:cubicBezTo>
                <a:cubicBezTo>
                  <a:pt x="328" y="44"/>
                  <a:pt x="322" y="41"/>
                  <a:pt x="315" y="39"/>
                </a:cubicBezTo>
                <a:cubicBezTo>
                  <a:pt x="308" y="38"/>
                  <a:pt x="301" y="37"/>
                  <a:pt x="293" y="36"/>
                </a:cubicBezTo>
                <a:cubicBezTo>
                  <a:pt x="264" y="36"/>
                  <a:pt x="236" y="54"/>
                  <a:pt x="209" y="89"/>
                </a:cubicBezTo>
                <a:cubicBezTo>
                  <a:pt x="189" y="115"/>
                  <a:pt x="173" y="154"/>
                  <a:pt x="160" y="207"/>
                </a:cubicBezTo>
                <a:cubicBezTo>
                  <a:pt x="146" y="260"/>
                  <a:pt x="140" y="298"/>
                  <a:pt x="140" y="322"/>
                </a:cubicBezTo>
                <a:cubicBezTo>
                  <a:pt x="140" y="374"/>
                  <a:pt x="160" y="400"/>
                  <a:pt x="201" y="400"/>
                </a:cubicBezTo>
                <a:cubicBezTo>
                  <a:pt x="238" y="400"/>
                  <a:pt x="275" y="377"/>
                  <a:pt x="310" y="331"/>
                </a:cubicBezTo>
                <a:lnTo>
                  <a:pt x="318" y="321"/>
                </a:lnTo>
                <a:lnTo>
                  <a:pt x="372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8012520" y="319536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5" y="169"/>
                </a:moveTo>
                <a:cubicBezTo>
                  <a:pt x="1" y="165"/>
                  <a:pt x="0" y="163"/>
                  <a:pt x="0" y="162"/>
                </a:cubicBezTo>
                <a:cubicBezTo>
                  <a:pt x="0" y="160"/>
                  <a:pt x="0" y="156"/>
                  <a:pt x="2" y="150"/>
                </a:cubicBezTo>
                <a:cubicBezTo>
                  <a:pt x="3" y="145"/>
                  <a:pt x="4" y="141"/>
                  <a:pt x="5" y="141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4" y="136"/>
                </a:lnTo>
                <a:lnTo>
                  <a:pt x="98" y="80"/>
                </a:lnTo>
                <a:cubicBezTo>
                  <a:pt x="99" y="75"/>
                  <a:pt x="101" y="68"/>
                  <a:pt x="103" y="60"/>
                </a:cubicBezTo>
                <a:cubicBezTo>
                  <a:pt x="104" y="52"/>
                  <a:pt x="106" y="46"/>
                  <a:pt x="108" y="42"/>
                </a:cubicBezTo>
                <a:cubicBezTo>
                  <a:pt x="109" y="38"/>
                  <a:pt x="110" y="33"/>
                  <a:pt x="112" y="28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20" y="14"/>
                  <a:pt x="122" y="11"/>
                  <a:pt x="124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0"/>
                  <a:pt x="143" y="0"/>
                  <a:pt x="147" y="0"/>
                </a:cubicBezTo>
                <a:cubicBezTo>
                  <a:pt x="155" y="0"/>
                  <a:pt x="161" y="3"/>
                  <a:pt x="164" y="7"/>
                </a:cubicBezTo>
                <a:cubicBezTo>
                  <a:pt x="167" y="12"/>
                  <a:pt x="169" y="17"/>
                  <a:pt x="169" y="21"/>
                </a:cubicBezTo>
                <a:cubicBezTo>
                  <a:pt x="169" y="24"/>
                  <a:pt x="167" y="35"/>
                  <a:pt x="163" y="54"/>
                </a:cubicBezTo>
                <a:cubicBezTo>
                  <a:pt x="159" y="72"/>
                  <a:pt x="154" y="91"/>
                  <a:pt x="149" y="109"/>
                </a:cubicBezTo>
                <a:lnTo>
                  <a:pt x="142" y="135"/>
                </a:lnTo>
                <a:cubicBezTo>
                  <a:pt x="142" y="136"/>
                  <a:pt x="153" y="136"/>
                  <a:pt x="177" y="136"/>
                </a:cubicBezTo>
                <a:lnTo>
                  <a:pt x="214" y="136"/>
                </a:lnTo>
                <a:cubicBezTo>
                  <a:pt x="217" y="140"/>
                  <a:pt x="218" y="142"/>
                  <a:pt x="218" y="144"/>
                </a:cubicBezTo>
                <a:cubicBezTo>
                  <a:pt x="218" y="154"/>
                  <a:pt x="215" y="162"/>
                  <a:pt x="209" y="169"/>
                </a:cubicBezTo>
                <a:lnTo>
                  <a:pt x="133" y="169"/>
                </a:lnTo>
                <a:lnTo>
                  <a:pt x="108" y="271"/>
                </a:lnTo>
                <a:cubicBezTo>
                  <a:pt x="90" y="346"/>
                  <a:pt x="81" y="386"/>
                  <a:pt x="81" y="391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7" y="397"/>
                </a:cubicBezTo>
                <a:cubicBezTo>
                  <a:pt x="163" y="381"/>
                  <a:pt x="175" y="362"/>
                  <a:pt x="185" y="338"/>
                </a:cubicBezTo>
                <a:cubicBezTo>
                  <a:pt x="185" y="335"/>
                  <a:pt x="187" y="334"/>
                  <a:pt x="188" y="333"/>
                </a:cubicBezTo>
                <a:cubicBezTo>
                  <a:pt x="189" y="333"/>
                  <a:pt x="193" y="332"/>
                  <a:pt x="199" y="332"/>
                </a:cubicBezTo>
                <a:lnTo>
                  <a:pt x="201" y="332"/>
                </a:lnTo>
                <a:cubicBezTo>
                  <a:pt x="209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3"/>
                  <a:pt x="204" y="362"/>
                  <a:pt x="197" y="373"/>
                </a:cubicBezTo>
                <a:cubicBezTo>
                  <a:pt x="191" y="383"/>
                  <a:pt x="183" y="394"/>
                  <a:pt x="173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8" y="443"/>
                  <a:pt x="55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7" y="204"/>
                  <a:pt x="76" y="170"/>
                  <a:pt x="76" y="170"/>
                </a:cubicBezTo>
                <a:cubicBezTo>
                  <a:pt x="76" y="169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41000" y="1857600"/>
            <a:ext cx="73159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累積和の代わりに移動平均を⽤いて過度な減衰を防ぐ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7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914400" y="772200"/>
            <a:ext cx="266400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AdaDelta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341000" y="1843560"/>
            <a:ext cx="141192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RMSProp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4078440" y="2738880"/>
            <a:ext cx="264240" cy="255960"/>
          </a:xfrm>
          <a:custGeom>
            <a:avLst/>
            <a:gdLst/>
            <a:ahLst/>
            <a:rect l="0" t="0" r="r" b="b"/>
            <a:pathLst>
              <a:path w="734" h="711">
                <a:moveTo>
                  <a:pt x="5" y="711"/>
                </a:moveTo>
                <a:cubicBezTo>
                  <a:pt x="1" y="708"/>
                  <a:pt x="0" y="706"/>
                  <a:pt x="0" y="704"/>
                </a:cubicBezTo>
                <a:cubicBezTo>
                  <a:pt x="0" y="702"/>
                  <a:pt x="56" y="587"/>
                  <a:pt x="168" y="356"/>
                </a:cubicBezTo>
                <a:cubicBezTo>
                  <a:pt x="280" y="126"/>
                  <a:pt x="337" y="10"/>
                  <a:pt x="339" y="7"/>
                </a:cubicBezTo>
                <a:cubicBezTo>
                  <a:pt x="341" y="3"/>
                  <a:pt x="351" y="0"/>
                  <a:pt x="367" y="0"/>
                </a:cubicBezTo>
                <a:cubicBezTo>
                  <a:pt x="382" y="0"/>
                  <a:pt x="392" y="3"/>
                  <a:pt x="395" y="7"/>
                </a:cubicBezTo>
                <a:cubicBezTo>
                  <a:pt x="397" y="10"/>
                  <a:pt x="454" y="126"/>
                  <a:pt x="565" y="356"/>
                </a:cubicBezTo>
                <a:cubicBezTo>
                  <a:pt x="677" y="587"/>
                  <a:pt x="733" y="702"/>
                  <a:pt x="734" y="704"/>
                </a:cubicBezTo>
                <a:cubicBezTo>
                  <a:pt x="734" y="706"/>
                  <a:pt x="732" y="708"/>
                  <a:pt x="729" y="711"/>
                </a:cubicBezTo>
                <a:lnTo>
                  <a:pt x="5" y="711"/>
                </a:lnTo>
                <a:moveTo>
                  <a:pt x="457" y="369"/>
                </a:moveTo>
                <a:lnTo>
                  <a:pt x="335" y="119"/>
                </a:lnTo>
                <a:lnTo>
                  <a:pt x="91" y="619"/>
                </a:lnTo>
                <a:lnTo>
                  <a:pt x="334" y="620"/>
                </a:lnTo>
                <a:lnTo>
                  <a:pt x="579" y="620"/>
                </a:lnTo>
                <a:cubicBezTo>
                  <a:pt x="579" y="619"/>
                  <a:pt x="538" y="535"/>
                  <a:pt x="457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4366440" y="283644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5" y="57"/>
                </a:moveTo>
                <a:cubicBezTo>
                  <a:pt x="555" y="43"/>
                  <a:pt x="561" y="30"/>
                  <a:pt x="573" y="19"/>
                </a:cubicBezTo>
                <a:cubicBezTo>
                  <a:pt x="586" y="7"/>
                  <a:pt x="600" y="0"/>
                  <a:pt x="615" y="0"/>
                </a:cubicBezTo>
                <a:cubicBezTo>
                  <a:pt x="627" y="0"/>
                  <a:pt x="638" y="6"/>
                  <a:pt x="648" y="18"/>
                </a:cubicBezTo>
                <a:cubicBezTo>
                  <a:pt x="658" y="29"/>
                  <a:pt x="663" y="48"/>
                  <a:pt x="663" y="74"/>
                </a:cubicBezTo>
                <a:cubicBezTo>
                  <a:pt x="663" y="93"/>
                  <a:pt x="657" y="131"/>
                  <a:pt x="645" y="188"/>
                </a:cubicBezTo>
                <a:cubicBezTo>
                  <a:pt x="635" y="225"/>
                  <a:pt x="626" y="255"/>
                  <a:pt x="618" y="279"/>
                </a:cubicBezTo>
                <a:cubicBezTo>
                  <a:pt x="610" y="303"/>
                  <a:pt x="598" y="330"/>
                  <a:pt x="583" y="359"/>
                </a:cubicBezTo>
                <a:cubicBezTo>
                  <a:pt x="568" y="389"/>
                  <a:pt x="550" y="411"/>
                  <a:pt x="529" y="427"/>
                </a:cubicBezTo>
                <a:cubicBezTo>
                  <a:pt x="508" y="443"/>
                  <a:pt x="484" y="450"/>
                  <a:pt x="457" y="450"/>
                </a:cubicBezTo>
                <a:cubicBezTo>
                  <a:pt x="428" y="450"/>
                  <a:pt x="403" y="445"/>
                  <a:pt x="380" y="435"/>
                </a:cubicBezTo>
                <a:cubicBezTo>
                  <a:pt x="358" y="423"/>
                  <a:pt x="342" y="409"/>
                  <a:pt x="332" y="391"/>
                </a:cubicBezTo>
                <a:cubicBezTo>
                  <a:pt x="331" y="392"/>
                  <a:pt x="330" y="393"/>
                  <a:pt x="329" y="395"/>
                </a:cubicBezTo>
                <a:cubicBezTo>
                  <a:pt x="302" y="432"/>
                  <a:pt x="269" y="450"/>
                  <a:pt x="230" y="450"/>
                </a:cubicBezTo>
                <a:cubicBezTo>
                  <a:pt x="213" y="450"/>
                  <a:pt x="196" y="448"/>
                  <a:pt x="180" y="444"/>
                </a:cubicBezTo>
                <a:cubicBezTo>
                  <a:pt x="164" y="440"/>
                  <a:pt x="149" y="434"/>
                  <a:pt x="134" y="425"/>
                </a:cubicBezTo>
                <a:cubicBezTo>
                  <a:pt x="117" y="416"/>
                  <a:pt x="105" y="403"/>
                  <a:pt x="96" y="386"/>
                </a:cubicBezTo>
                <a:cubicBezTo>
                  <a:pt x="87" y="369"/>
                  <a:pt x="82" y="348"/>
                  <a:pt x="82" y="324"/>
                </a:cubicBezTo>
                <a:cubicBezTo>
                  <a:pt x="82" y="288"/>
                  <a:pt x="93" y="240"/>
                  <a:pt x="116" y="179"/>
                </a:cubicBezTo>
                <a:cubicBezTo>
                  <a:pt x="139" y="118"/>
                  <a:pt x="151" y="80"/>
                  <a:pt x="151" y="63"/>
                </a:cubicBezTo>
                <a:cubicBezTo>
                  <a:pt x="151" y="62"/>
                  <a:pt x="151" y="62"/>
                  <a:pt x="151" y="61"/>
                </a:cubicBezTo>
                <a:cubicBezTo>
                  <a:pt x="151" y="55"/>
                  <a:pt x="151" y="51"/>
                  <a:pt x="151" y="49"/>
                </a:cubicBezTo>
                <a:cubicBezTo>
                  <a:pt x="151" y="47"/>
                  <a:pt x="150" y="45"/>
                  <a:pt x="147" y="42"/>
                </a:cubicBezTo>
                <a:cubicBezTo>
                  <a:pt x="145" y="40"/>
                  <a:pt x="141" y="38"/>
                  <a:pt x="137" y="38"/>
                </a:cubicBezTo>
                <a:lnTo>
                  <a:pt x="133" y="38"/>
                </a:lnTo>
                <a:cubicBezTo>
                  <a:pt x="116" y="38"/>
                  <a:pt x="103" y="45"/>
                  <a:pt x="90" y="57"/>
                </a:cubicBezTo>
                <a:cubicBezTo>
                  <a:pt x="77" y="70"/>
                  <a:pt x="68" y="83"/>
                  <a:pt x="60" y="98"/>
                </a:cubicBezTo>
                <a:cubicBezTo>
                  <a:pt x="53" y="112"/>
                  <a:pt x="47" y="126"/>
                  <a:pt x="43" y="139"/>
                </a:cubicBezTo>
                <a:cubicBezTo>
                  <a:pt x="40" y="153"/>
                  <a:pt x="37" y="160"/>
                  <a:pt x="36" y="161"/>
                </a:cubicBezTo>
                <a:cubicBezTo>
                  <a:pt x="34" y="163"/>
                  <a:pt x="29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3" y="141"/>
                  <a:pt x="8" y="127"/>
                </a:cubicBezTo>
                <a:cubicBezTo>
                  <a:pt x="13" y="112"/>
                  <a:pt x="21" y="95"/>
                  <a:pt x="31" y="76"/>
                </a:cubicBezTo>
                <a:cubicBezTo>
                  <a:pt x="41" y="57"/>
                  <a:pt x="55" y="40"/>
                  <a:pt x="74" y="25"/>
                </a:cubicBezTo>
                <a:cubicBezTo>
                  <a:pt x="93" y="9"/>
                  <a:pt x="115" y="2"/>
                  <a:pt x="140" y="2"/>
                </a:cubicBezTo>
                <a:cubicBezTo>
                  <a:pt x="168" y="2"/>
                  <a:pt x="190" y="10"/>
                  <a:pt x="205" y="27"/>
                </a:cubicBezTo>
                <a:cubicBezTo>
                  <a:pt x="220" y="43"/>
                  <a:pt x="228" y="62"/>
                  <a:pt x="228" y="84"/>
                </a:cubicBezTo>
                <a:cubicBezTo>
                  <a:pt x="228" y="96"/>
                  <a:pt x="217" y="131"/>
                  <a:pt x="195" y="191"/>
                </a:cubicBezTo>
                <a:cubicBezTo>
                  <a:pt x="173" y="250"/>
                  <a:pt x="162" y="296"/>
                  <a:pt x="162" y="329"/>
                </a:cubicBezTo>
                <a:cubicBezTo>
                  <a:pt x="162" y="359"/>
                  <a:pt x="169" y="380"/>
                  <a:pt x="183" y="393"/>
                </a:cubicBezTo>
                <a:cubicBezTo>
                  <a:pt x="197" y="405"/>
                  <a:pt x="215" y="412"/>
                  <a:pt x="236" y="413"/>
                </a:cubicBezTo>
                <a:cubicBezTo>
                  <a:pt x="264" y="413"/>
                  <a:pt x="289" y="393"/>
                  <a:pt x="311" y="352"/>
                </a:cubicBezTo>
                <a:lnTo>
                  <a:pt x="316" y="343"/>
                </a:lnTo>
                <a:lnTo>
                  <a:pt x="316" y="321"/>
                </a:lnTo>
                <a:cubicBezTo>
                  <a:pt x="316" y="319"/>
                  <a:pt x="316" y="316"/>
                  <a:pt x="316" y="312"/>
                </a:cubicBezTo>
                <a:cubicBezTo>
                  <a:pt x="316" y="308"/>
                  <a:pt x="316" y="305"/>
                  <a:pt x="317" y="304"/>
                </a:cubicBezTo>
                <a:cubicBezTo>
                  <a:pt x="318" y="302"/>
                  <a:pt x="318" y="300"/>
                  <a:pt x="318" y="297"/>
                </a:cubicBezTo>
                <a:cubicBezTo>
                  <a:pt x="318" y="294"/>
                  <a:pt x="318" y="291"/>
                  <a:pt x="319" y="288"/>
                </a:cubicBezTo>
                <a:cubicBezTo>
                  <a:pt x="319" y="285"/>
                  <a:pt x="320" y="281"/>
                  <a:pt x="322" y="275"/>
                </a:cubicBezTo>
                <a:cubicBezTo>
                  <a:pt x="323" y="269"/>
                  <a:pt x="324" y="264"/>
                  <a:pt x="325" y="258"/>
                </a:cubicBezTo>
                <a:cubicBezTo>
                  <a:pt x="325" y="253"/>
                  <a:pt x="327" y="245"/>
                  <a:pt x="331" y="234"/>
                </a:cubicBezTo>
                <a:cubicBezTo>
                  <a:pt x="334" y="224"/>
                  <a:pt x="337" y="213"/>
                  <a:pt x="339" y="203"/>
                </a:cubicBezTo>
                <a:cubicBezTo>
                  <a:pt x="341" y="192"/>
                  <a:pt x="344" y="178"/>
                  <a:pt x="350" y="160"/>
                </a:cubicBezTo>
                <a:cubicBezTo>
                  <a:pt x="369" y="85"/>
                  <a:pt x="380" y="44"/>
                  <a:pt x="382" y="38"/>
                </a:cubicBezTo>
                <a:cubicBezTo>
                  <a:pt x="391" y="21"/>
                  <a:pt x="405" y="12"/>
                  <a:pt x="425" y="12"/>
                </a:cubicBezTo>
                <a:cubicBezTo>
                  <a:pt x="437" y="12"/>
                  <a:pt x="446" y="15"/>
                  <a:pt x="451" y="22"/>
                </a:cubicBezTo>
                <a:cubicBezTo>
                  <a:pt x="455" y="28"/>
                  <a:pt x="458" y="34"/>
                  <a:pt x="458" y="40"/>
                </a:cubicBezTo>
                <a:cubicBezTo>
                  <a:pt x="458" y="49"/>
                  <a:pt x="449" y="91"/>
                  <a:pt x="430" y="167"/>
                </a:cubicBezTo>
                <a:cubicBezTo>
                  <a:pt x="411" y="243"/>
                  <a:pt x="400" y="287"/>
                  <a:pt x="398" y="298"/>
                </a:cubicBezTo>
                <a:cubicBezTo>
                  <a:pt x="397" y="305"/>
                  <a:pt x="396" y="317"/>
                  <a:pt x="396" y="333"/>
                </a:cubicBezTo>
                <a:lnTo>
                  <a:pt x="396" y="339"/>
                </a:lnTo>
                <a:cubicBezTo>
                  <a:pt x="396" y="349"/>
                  <a:pt x="397" y="359"/>
                  <a:pt x="399" y="368"/>
                </a:cubicBezTo>
                <a:cubicBezTo>
                  <a:pt x="401" y="377"/>
                  <a:pt x="407" y="387"/>
                  <a:pt x="418" y="397"/>
                </a:cubicBezTo>
                <a:cubicBezTo>
                  <a:pt x="428" y="407"/>
                  <a:pt x="443" y="412"/>
                  <a:pt x="462" y="413"/>
                </a:cubicBezTo>
                <a:cubicBezTo>
                  <a:pt x="509" y="413"/>
                  <a:pt x="547" y="372"/>
                  <a:pt x="574" y="292"/>
                </a:cubicBezTo>
                <a:cubicBezTo>
                  <a:pt x="580" y="277"/>
                  <a:pt x="587" y="255"/>
                  <a:pt x="594" y="228"/>
                </a:cubicBezTo>
                <a:cubicBezTo>
                  <a:pt x="601" y="200"/>
                  <a:pt x="605" y="180"/>
                  <a:pt x="606" y="168"/>
                </a:cubicBezTo>
                <a:cubicBezTo>
                  <a:pt x="606" y="146"/>
                  <a:pt x="602" y="129"/>
                  <a:pt x="593" y="117"/>
                </a:cubicBezTo>
                <a:cubicBezTo>
                  <a:pt x="585" y="104"/>
                  <a:pt x="576" y="94"/>
                  <a:pt x="567" y="85"/>
                </a:cubicBezTo>
                <a:cubicBezTo>
                  <a:pt x="559" y="76"/>
                  <a:pt x="555" y="67"/>
                  <a:pt x="555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4630680" y="28900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8"/>
                </a:moveTo>
                <a:cubicBezTo>
                  <a:pt x="2" y="165"/>
                  <a:pt x="0" y="163"/>
                  <a:pt x="0" y="161"/>
                </a:cubicBezTo>
                <a:cubicBezTo>
                  <a:pt x="0" y="160"/>
                  <a:pt x="1" y="156"/>
                  <a:pt x="2" y="150"/>
                </a:cubicBezTo>
                <a:cubicBezTo>
                  <a:pt x="4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1" y="75"/>
                  <a:pt x="102" y="68"/>
                  <a:pt x="104" y="60"/>
                </a:cubicBezTo>
                <a:cubicBezTo>
                  <a:pt x="106" y="52"/>
                  <a:pt x="108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5" y="22"/>
                  <a:pt x="116" y="18"/>
                  <a:pt x="119" y="16"/>
                </a:cubicBezTo>
                <a:cubicBezTo>
                  <a:pt x="121" y="14"/>
                  <a:pt x="124" y="11"/>
                  <a:pt x="126" y="7"/>
                </a:cubicBezTo>
                <a:cubicBezTo>
                  <a:pt x="128" y="4"/>
                  <a:pt x="131" y="2"/>
                  <a:pt x="136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2" y="3"/>
                  <a:pt x="166" y="7"/>
                </a:cubicBezTo>
                <a:cubicBezTo>
                  <a:pt x="169" y="12"/>
                  <a:pt x="171" y="17"/>
                  <a:pt x="171" y="21"/>
                </a:cubicBezTo>
                <a:cubicBezTo>
                  <a:pt x="171" y="24"/>
                  <a:pt x="169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4"/>
                  <a:pt x="216" y="162"/>
                  <a:pt x="210" y="168"/>
                </a:cubicBezTo>
                <a:lnTo>
                  <a:pt x="135" y="168"/>
                </a:lnTo>
                <a:lnTo>
                  <a:pt x="110" y="271"/>
                </a:lnTo>
                <a:cubicBezTo>
                  <a:pt x="92" y="346"/>
                  <a:pt x="82" y="386"/>
                  <a:pt x="82" y="391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4" y="381"/>
                  <a:pt x="177" y="362"/>
                  <a:pt x="186" y="338"/>
                </a:cubicBezTo>
                <a:cubicBezTo>
                  <a:pt x="187" y="335"/>
                  <a:pt x="188" y="334"/>
                  <a:pt x="190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3"/>
                  <a:pt x="205" y="362"/>
                  <a:pt x="199" y="373"/>
                </a:cubicBezTo>
                <a:cubicBezTo>
                  <a:pt x="193" y="383"/>
                  <a:pt x="185" y="394"/>
                  <a:pt x="175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3"/>
                  <a:pt x="57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2" y="270"/>
                </a:lnTo>
                <a:cubicBezTo>
                  <a:pt x="69" y="203"/>
                  <a:pt x="77" y="170"/>
                  <a:pt x="78" y="170"/>
                </a:cubicBezTo>
                <a:cubicBezTo>
                  <a:pt x="78" y="169"/>
                  <a:pt x="66" y="168"/>
                  <a:pt x="41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4853880" y="286344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1"/>
                </a:moveTo>
                <a:cubicBezTo>
                  <a:pt x="0" y="11"/>
                  <a:pt x="4" y="5"/>
                  <a:pt x="14" y="0"/>
                </a:cubicBezTo>
                <a:lnTo>
                  <a:pt x="645" y="0"/>
                </a:lnTo>
                <a:cubicBezTo>
                  <a:pt x="655" y="5"/>
                  <a:pt x="660" y="12"/>
                  <a:pt x="660" y="21"/>
                </a:cubicBezTo>
                <a:cubicBezTo>
                  <a:pt x="660" y="28"/>
                  <a:pt x="656" y="34"/>
                  <a:pt x="646" y="40"/>
                </a:cubicBezTo>
                <a:lnTo>
                  <a:pt x="332" y="41"/>
                </a:lnTo>
                <a:lnTo>
                  <a:pt x="16" y="41"/>
                </a:lnTo>
                <a:cubicBezTo>
                  <a:pt x="5" y="37"/>
                  <a:pt x="0" y="31"/>
                  <a:pt x="0" y="21"/>
                </a:cubicBezTo>
                <a:moveTo>
                  <a:pt x="0" y="213"/>
                </a:moveTo>
                <a:cubicBezTo>
                  <a:pt x="0" y="203"/>
                  <a:pt x="5" y="196"/>
                  <a:pt x="16" y="193"/>
                </a:cubicBezTo>
                <a:lnTo>
                  <a:pt x="646" y="193"/>
                </a:lnTo>
                <a:cubicBezTo>
                  <a:pt x="656" y="200"/>
                  <a:pt x="660" y="206"/>
                  <a:pt x="660" y="213"/>
                </a:cubicBezTo>
                <a:cubicBezTo>
                  <a:pt x="660" y="222"/>
                  <a:pt x="655" y="228"/>
                  <a:pt x="645" y="233"/>
                </a:cubicBezTo>
                <a:lnTo>
                  <a:pt x="14" y="233"/>
                </a:lnTo>
                <a:cubicBezTo>
                  <a:pt x="4" y="228"/>
                  <a:pt x="0" y="222"/>
                  <a:pt x="0" y="21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5240160" y="289800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6"/>
                  <a:pt x="605" y="13"/>
                  <a:pt x="605" y="21"/>
                </a:cubicBezTo>
                <a:cubicBezTo>
                  <a:pt x="605" y="29"/>
                  <a:pt x="600" y="35"/>
                  <a:pt x="590" y="41"/>
                </a:cubicBezTo>
                <a:lnTo>
                  <a:pt x="14" y="41"/>
                </a:lnTo>
                <a:cubicBezTo>
                  <a:pt x="5" y="36"/>
                  <a:pt x="0" y="29"/>
                  <a:pt x="0" y="21"/>
                </a:cubicBezTo>
                <a:cubicBezTo>
                  <a:pt x="0" y="12"/>
                  <a:pt x="5" y="6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5940720" y="2489040"/>
            <a:ext cx="261720" cy="242640"/>
          </a:xfrm>
          <a:custGeom>
            <a:avLst/>
            <a:gdLst/>
            <a:ahLst/>
            <a:rect l="0" t="0" r="r" b="b"/>
            <a:pathLst>
              <a:path w="727" h="674">
                <a:moveTo>
                  <a:pt x="457" y="463"/>
                </a:moveTo>
                <a:cubicBezTo>
                  <a:pt x="443" y="463"/>
                  <a:pt x="437" y="459"/>
                  <a:pt x="437" y="450"/>
                </a:cubicBezTo>
                <a:cubicBezTo>
                  <a:pt x="437" y="448"/>
                  <a:pt x="439" y="440"/>
                  <a:pt x="442" y="427"/>
                </a:cubicBezTo>
                <a:cubicBezTo>
                  <a:pt x="445" y="413"/>
                  <a:pt x="447" y="402"/>
                  <a:pt x="447" y="392"/>
                </a:cubicBezTo>
                <a:cubicBezTo>
                  <a:pt x="447" y="371"/>
                  <a:pt x="440" y="359"/>
                  <a:pt x="426" y="354"/>
                </a:cubicBezTo>
                <a:cubicBezTo>
                  <a:pt x="412" y="350"/>
                  <a:pt x="380" y="347"/>
                  <a:pt x="330" y="347"/>
                </a:cubicBezTo>
                <a:lnTo>
                  <a:pt x="278" y="347"/>
                </a:lnTo>
                <a:cubicBezTo>
                  <a:pt x="278" y="349"/>
                  <a:pt x="266" y="394"/>
                  <a:pt x="244" y="484"/>
                </a:cubicBezTo>
                <a:cubicBezTo>
                  <a:pt x="221" y="574"/>
                  <a:pt x="210" y="620"/>
                  <a:pt x="210" y="623"/>
                </a:cubicBezTo>
                <a:cubicBezTo>
                  <a:pt x="210" y="625"/>
                  <a:pt x="214" y="627"/>
                  <a:pt x="221" y="627"/>
                </a:cubicBezTo>
                <a:cubicBezTo>
                  <a:pt x="228" y="627"/>
                  <a:pt x="255" y="627"/>
                  <a:pt x="300" y="629"/>
                </a:cubicBezTo>
                <a:cubicBezTo>
                  <a:pt x="362" y="629"/>
                  <a:pt x="403" y="628"/>
                  <a:pt x="423" y="627"/>
                </a:cubicBezTo>
                <a:cubicBezTo>
                  <a:pt x="443" y="625"/>
                  <a:pt x="463" y="621"/>
                  <a:pt x="482" y="614"/>
                </a:cubicBezTo>
                <a:cubicBezTo>
                  <a:pt x="515" y="603"/>
                  <a:pt x="543" y="585"/>
                  <a:pt x="564" y="558"/>
                </a:cubicBezTo>
                <a:cubicBezTo>
                  <a:pt x="585" y="532"/>
                  <a:pt x="608" y="489"/>
                  <a:pt x="634" y="429"/>
                </a:cubicBezTo>
                <a:cubicBezTo>
                  <a:pt x="641" y="414"/>
                  <a:pt x="645" y="406"/>
                  <a:pt x="647" y="405"/>
                </a:cubicBezTo>
                <a:cubicBezTo>
                  <a:pt x="651" y="403"/>
                  <a:pt x="656" y="403"/>
                  <a:pt x="662" y="403"/>
                </a:cubicBezTo>
                <a:cubicBezTo>
                  <a:pt x="675" y="403"/>
                  <a:pt x="682" y="407"/>
                  <a:pt x="682" y="416"/>
                </a:cubicBezTo>
                <a:cubicBezTo>
                  <a:pt x="612" y="583"/>
                  <a:pt x="576" y="669"/>
                  <a:pt x="573" y="672"/>
                </a:cubicBezTo>
                <a:cubicBezTo>
                  <a:pt x="571" y="673"/>
                  <a:pt x="475" y="674"/>
                  <a:pt x="288" y="674"/>
                </a:cubicBezTo>
                <a:lnTo>
                  <a:pt x="101" y="674"/>
                </a:lnTo>
                <a:cubicBezTo>
                  <a:pt x="34" y="674"/>
                  <a:pt x="0" y="670"/>
                  <a:pt x="0" y="663"/>
                </a:cubicBezTo>
                <a:cubicBezTo>
                  <a:pt x="0" y="662"/>
                  <a:pt x="1" y="657"/>
                  <a:pt x="3" y="649"/>
                </a:cubicBezTo>
                <a:cubicBezTo>
                  <a:pt x="6" y="639"/>
                  <a:pt x="8" y="633"/>
                  <a:pt x="11" y="632"/>
                </a:cubicBezTo>
                <a:cubicBezTo>
                  <a:pt x="14" y="630"/>
                  <a:pt x="21" y="629"/>
                  <a:pt x="34" y="629"/>
                </a:cubicBezTo>
                <a:cubicBezTo>
                  <a:pt x="52" y="629"/>
                  <a:pt x="71" y="628"/>
                  <a:pt x="93" y="626"/>
                </a:cubicBezTo>
                <a:cubicBezTo>
                  <a:pt x="102" y="624"/>
                  <a:pt x="109" y="620"/>
                  <a:pt x="112" y="614"/>
                </a:cubicBezTo>
                <a:cubicBezTo>
                  <a:pt x="113" y="610"/>
                  <a:pt x="137" y="518"/>
                  <a:pt x="182" y="335"/>
                </a:cubicBezTo>
                <a:cubicBezTo>
                  <a:pt x="228" y="152"/>
                  <a:pt x="251" y="60"/>
                  <a:pt x="252" y="57"/>
                </a:cubicBezTo>
                <a:cubicBezTo>
                  <a:pt x="252" y="52"/>
                  <a:pt x="250" y="50"/>
                  <a:pt x="248" y="50"/>
                </a:cubicBezTo>
                <a:cubicBezTo>
                  <a:pt x="242" y="48"/>
                  <a:pt x="225" y="47"/>
                  <a:pt x="195" y="45"/>
                </a:cubicBezTo>
                <a:lnTo>
                  <a:pt x="165" y="45"/>
                </a:lnTo>
                <a:cubicBezTo>
                  <a:pt x="161" y="41"/>
                  <a:pt x="159" y="39"/>
                  <a:pt x="159" y="37"/>
                </a:cubicBezTo>
                <a:cubicBezTo>
                  <a:pt x="159" y="36"/>
                  <a:pt x="159" y="30"/>
                  <a:pt x="161" y="20"/>
                </a:cubicBezTo>
                <a:cubicBezTo>
                  <a:pt x="163" y="9"/>
                  <a:pt x="167" y="2"/>
                  <a:pt x="170" y="0"/>
                </a:cubicBezTo>
                <a:lnTo>
                  <a:pt x="720" y="0"/>
                </a:lnTo>
                <a:cubicBezTo>
                  <a:pt x="725" y="2"/>
                  <a:pt x="727" y="6"/>
                  <a:pt x="727" y="11"/>
                </a:cubicBezTo>
                <a:cubicBezTo>
                  <a:pt x="727" y="14"/>
                  <a:pt x="723" y="51"/>
                  <a:pt x="714" y="121"/>
                </a:cubicBezTo>
                <a:cubicBezTo>
                  <a:pt x="706" y="193"/>
                  <a:pt x="701" y="229"/>
                  <a:pt x="700" y="231"/>
                </a:cubicBezTo>
                <a:cubicBezTo>
                  <a:pt x="699" y="236"/>
                  <a:pt x="692" y="238"/>
                  <a:pt x="681" y="238"/>
                </a:cubicBezTo>
                <a:lnTo>
                  <a:pt x="669" y="238"/>
                </a:lnTo>
                <a:cubicBezTo>
                  <a:pt x="664" y="235"/>
                  <a:pt x="662" y="231"/>
                  <a:pt x="662" y="225"/>
                </a:cubicBezTo>
                <a:lnTo>
                  <a:pt x="665" y="203"/>
                </a:lnTo>
                <a:cubicBezTo>
                  <a:pt x="667" y="187"/>
                  <a:pt x="668" y="170"/>
                  <a:pt x="668" y="150"/>
                </a:cubicBezTo>
                <a:cubicBezTo>
                  <a:pt x="668" y="130"/>
                  <a:pt x="665" y="114"/>
                  <a:pt x="661" y="101"/>
                </a:cubicBezTo>
                <a:cubicBezTo>
                  <a:pt x="656" y="87"/>
                  <a:pt x="650" y="77"/>
                  <a:pt x="642" y="70"/>
                </a:cubicBezTo>
                <a:cubicBezTo>
                  <a:pt x="634" y="63"/>
                  <a:pt x="622" y="57"/>
                  <a:pt x="607" y="54"/>
                </a:cubicBezTo>
                <a:cubicBezTo>
                  <a:pt x="592" y="51"/>
                  <a:pt x="577" y="49"/>
                  <a:pt x="561" y="47"/>
                </a:cubicBezTo>
                <a:cubicBezTo>
                  <a:pt x="545" y="46"/>
                  <a:pt x="523" y="45"/>
                  <a:pt x="496" y="45"/>
                </a:cubicBezTo>
                <a:lnTo>
                  <a:pt x="450" y="45"/>
                </a:lnTo>
                <a:cubicBezTo>
                  <a:pt x="392" y="46"/>
                  <a:pt x="361" y="47"/>
                  <a:pt x="358" y="48"/>
                </a:cubicBezTo>
                <a:cubicBezTo>
                  <a:pt x="355" y="50"/>
                  <a:pt x="353" y="52"/>
                  <a:pt x="352" y="57"/>
                </a:cubicBezTo>
                <a:cubicBezTo>
                  <a:pt x="351" y="59"/>
                  <a:pt x="341" y="100"/>
                  <a:pt x="321" y="180"/>
                </a:cubicBezTo>
                <a:cubicBezTo>
                  <a:pt x="301" y="259"/>
                  <a:pt x="291" y="299"/>
                  <a:pt x="290" y="301"/>
                </a:cubicBezTo>
                <a:cubicBezTo>
                  <a:pt x="306" y="301"/>
                  <a:pt x="321" y="302"/>
                  <a:pt x="338" y="302"/>
                </a:cubicBezTo>
                <a:lnTo>
                  <a:pt x="364" y="302"/>
                </a:lnTo>
                <a:cubicBezTo>
                  <a:pt x="407" y="302"/>
                  <a:pt x="437" y="297"/>
                  <a:pt x="454" y="287"/>
                </a:cubicBezTo>
                <a:cubicBezTo>
                  <a:pt x="470" y="277"/>
                  <a:pt x="485" y="250"/>
                  <a:pt x="498" y="207"/>
                </a:cubicBezTo>
                <a:cubicBezTo>
                  <a:pt x="501" y="196"/>
                  <a:pt x="503" y="190"/>
                  <a:pt x="504" y="189"/>
                </a:cubicBezTo>
                <a:cubicBezTo>
                  <a:pt x="506" y="188"/>
                  <a:pt x="511" y="187"/>
                  <a:pt x="521" y="186"/>
                </a:cubicBezTo>
                <a:cubicBezTo>
                  <a:pt x="524" y="186"/>
                  <a:pt x="527" y="186"/>
                  <a:pt x="529" y="186"/>
                </a:cubicBezTo>
                <a:cubicBezTo>
                  <a:pt x="531" y="186"/>
                  <a:pt x="533" y="186"/>
                  <a:pt x="534" y="187"/>
                </a:cubicBezTo>
                <a:cubicBezTo>
                  <a:pt x="535" y="188"/>
                  <a:pt x="537" y="188"/>
                  <a:pt x="537" y="188"/>
                </a:cubicBezTo>
                <a:cubicBezTo>
                  <a:pt x="537" y="188"/>
                  <a:pt x="538" y="189"/>
                  <a:pt x="539" y="192"/>
                </a:cubicBezTo>
                <a:cubicBezTo>
                  <a:pt x="540" y="194"/>
                  <a:pt x="541" y="196"/>
                  <a:pt x="542" y="196"/>
                </a:cubicBezTo>
                <a:lnTo>
                  <a:pt x="508" y="326"/>
                </a:lnTo>
                <a:cubicBezTo>
                  <a:pt x="486" y="414"/>
                  <a:pt x="475" y="459"/>
                  <a:pt x="473" y="460"/>
                </a:cubicBezTo>
                <a:cubicBezTo>
                  <a:pt x="471" y="462"/>
                  <a:pt x="465" y="463"/>
                  <a:pt x="457" y="4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6244200" y="2463840"/>
            <a:ext cx="49320" cy="357120"/>
          </a:xfrm>
          <a:custGeom>
            <a:avLst/>
            <a:gdLst/>
            <a:ahLst/>
            <a:rect l="0" t="0" r="r" b="b"/>
            <a:pathLst>
              <a:path w="137" h="992">
                <a:moveTo>
                  <a:pt x="0" y="992"/>
                </a:moveTo>
                <a:lnTo>
                  <a:pt x="0" y="0"/>
                </a:lnTo>
                <a:lnTo>
                  <a:pt x="137" y="0"/>
                </a:lnTo>
                <a:lnTo>
                  <a:pt x="137" y="40"/>
                </a:lnTo>
                <a:lnTo>
                  <a:pt x="41" y="40"/>
                </a:lnTo>
                <a:lnTo>
                  <a:pt x="41" y="952"/>
                </a:lnTo>
                <a:lnTo>
                  <a:pt x="137" y="952"/>
                </a:lnTo>
                <a:lnTo>
                  <a:pt x="137" y="992"/>
                </a:lnTo>
                <a:lnTo>
                  <a:pt x="0" y="99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6317640" y="247608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7"/>
                  <a:pt x="0" y="705"/>
                  <a:pt x="0" y="703"/>
                </a:cubicBezTo>
                <a:cubicBezTo>
                  <a:pt x="0" y="702"/>
                  <a:pt x="56" y="586"/>
                  <a:pt x="167" y="356"/>
                </a:cubicBezTo>
                <a:cubicBezTo>
                  <a:pt x="279" y="126"/>
                  <a:pt x="336" y="10"/>
                  <a:pt x="339" y="7"/>
                </a:cubicBezTo>
                <a:cubicBezTo>
                  <a:pt x="341" y="2"/>
                  <a:pt x="350" y="0"/>
                  <a:pt x="366" y="0"/>
                </a:cubicBezTo>
                <a:cubicBezTo>
                  <a:pt x="382" y="0"/>
                  <a:pt x="392" y="2"/>
                  <a:pt x="395" y="7"/>
                </a:cubicBezTo>
                <a:cubicBezTo>
                  <a:pt x="397" y="10"/>
                  <a:pt x="454" y="126"/>
                  <a:pt x="565" y="356"/>
                </a:cubicBezTo>
                <a:cubicBezTo>
                  <a:pt x="677" y="586"/>
                  <a:pt x="733" y="702"/>
                  <a:pt x="734" y="703"/>
                </a:cubicBezTo>
                <a:cubicBezTo>
                  <a:pt x="734" y="705"/>
                  <a:pt x="732" y="707"/>
                  <a:pt x="729" y="710"/>
                </a:cubicBezTo>
                <a:lnTo>
                  <a:pt x="5" y="710"/>
                </a:lnTo>
                <a:moveTo>
                  <a:pt x="458" y="368"/>
                </a:moveTo>
                <a:lnTo>
                  <a:pt x="335" y="119"/>
                </a:lnTo>
                <a:lnTo>
                  <a:pt x="90" y="619"/>
                </a:lnTo>
                <a:lnTo>
                  <a:pt x="334" y="620"/>
                </a:lnTo>
                <a:lnTo>
                  <a:pt x="579" y="620"/>
                </a:lnTo>
                <a:cubicBezTo>
                  <a:pt x="579" y="619"/>
                  <a:pt x="539" y="534"/>
                  <a:pt x="458" y="36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6605640" y="2573280"/>
            <a:ext cx="239040" cy="162360"/>
          </a:xfrm>
          <a:custGeom>
            <a:avLst/>
            <a:gdLst/>
            <a:ahLst/>
            <a:rect l="0" t="0" r="r" b="b"/>
            <a:pathLst>
              <a:path w="664" h="451">
                <a:moveTo>
                  <a:pt x="555" y="58"/>
                </a:moveTo>
                <a:cubicBezTo>
                  <a:pt x="555" y="44"/>
                  <a:pt x="561" y="31"/>
                  <a:pt x="574" y="19"/>
                </a:cubicBezTo>
                <a:cubicBezTo>
                  <a:pt x="586" y="7"/>
                  <a:pt x="600" y="1"/>
                  <a:pt x="615" y="0"/>
                </a:cubicBezTo>
                <a:cubicBezTo>
                  <a:pt x="627" y="0"/>
                  <a:pt x="638" y="6"/>
                  <a:pt x="648" y="18"/>
                </a:cubicBezTo>
                <a:cubicBezTo>
                  <a:pt x="658" y="30"/>
                  <a:pt x="663" y="49"/>
                  <a:pt x="664" y="75"/>
                </a:cubicBezTo>
                <a:cubicBezTo>
                  <a:pt x="664" y="94"/>
                  <a:pt x="657" y="132"/>
                  <a:pt x="645" y="189"/>
                </a:cubicBezTo>
                <a:cubicBezTo>
                  <a:pt x="635" y="226"/>
                  <a:pt x="626" y="256"/>
                  <a:pt x="618" y="281"/>
                </a:cubicBezTo>
                <a:cubicBezTo>
                  <a:pt x="610" y="304"/>
                  <a:pt x="599" y="331"/>
                  <a:pt x="583" y="361"/>
                </a:cubicBezTo>
                <a:cubicBezTo>
                  <a:pt x="568" y="391"/>
                  <a:pt x="550" y="413"/>
                  <a:pt x="529" y="428"/>
                </a:cubicBezTo>
                <a:cubicBezTo>
                  <a:pt x="507" y="443"/>
                  <a:pt x="483" y="451"/>
                  <a:pt x="457" y="451"/>
                </a:cubicBezTo>
                <a:cubicBezTo>
                  <a:pt x="428" y="451"/>
                  <a:pt x="402" y="446"/>
                  <a:pt x="379" y="435"/>
                </a:cubicBezTo>
                <a:cubicBezTo>
                  <a:pt x="357" y="425"/>
                  <a:pt x="341" y="410"/>
                  <a:pt x="331" y="393"/>
                </a:cubicBezTo>
                <a:cubicBezTo>
                  <a:pt x="330" y="393"/>
                  <a:pt x="329" y="395"/>
                  <a:pt x="328" y="397"/>
                </a:cubicBezTo>
                <a:cubicBezTo>
                  <a:pt x="301" y="433"/>
                  <a:pt x="268" y="451"/>
                  <a:pt x="229" y="451"/>
                </a:cubicBezTo>
                <a:cubicBezTo>
                  <a:pt x="212" y="451"/>
                  <a:pt x="195" y="449"/>
                  <a:pt x="179" y="445"/>
                </a:cubicBezTo>
                <a:cubicBezTo>
                  <a:pt x="164" y="441"/>
                  <a:pt x="148" y="435"/>
                  <a:pt x="133" y="426"/>
                </a:cubicBezTo>
                <a:cubicBezTo>
                  <a:pt x="118" y="418"/>
                  <a:pt x="105" y="405"/>
                  <a:pt x="96" y="388"/>
                </a:cubicBezTo>
                <a:cubicBezTo>
                  <a:pt x="87" y="370"/>
                  <a:pt x="82" y="350"/>
                  <a:pt x="82" y="325"/>
                </a:cubicBezTo>
                <a:cubicBezTo>
                  <a:pt x="82" y="290"/>
                  <a:pt x="94" y="240"/>
                  <a:pt x="116" y="180"/>
                </a:cubicBezTo>
                <a:cubicBezTo>
                  <a:pt x="138" y="119"/>
                  <a:pt x="150" y="80"/>
                  <a:pt x="151" y="64"/>
                </a:cubicBezTo>
                <a:cubicBezTo>
                  <a:pt x="151" y="63"/>
                  <a:pt x="151" y="62"/>
                  <a:pt x="151" y="62"/>
                </a:cubicBezTo>
                <a:cubicBezTo>
                  <a:pt x="151" y="56"/>
                  <a:pt x="151" y="52"/>
                  <a:pt x="151" y="50"/>
                </a:cubicBezTo>
                <a:cubicBezTo>
                  <a:pt x="151" y="48"/>
                  <a:pt x="149" y="46"/>
                  <a:pt x="147" y="43"/>
                </a:cubicBezTo>
                <a:cubicBezTo>
                  <a:pt x="144" y="40"/>
                  <a:pt x="140" y="39"/>
                  <a:pt x="136" y="39"/>
                </a:cubicBezTo>
                <a:lnTo>
                  <a:pt x="132" y="39"/>
                </a:lnTo>
                <a:cubicBezTo>
                  <a:pt x="117" y="39"/>
                  <a:pt x="103" y="45"/>
                  <a:pt x="90" y="58"/>
                </a:cubicBezTo>
                <a:cubicBezTo>
                  <a:pt x="78" y="70"/>
                  <a:pt x="68" y="84"/>
                  <a:pt x="61" y="98"/>
                </a:cubicBezTo>
                <a:cubicBezTo>
                  <a:pt x="53" y="113"/>
                  <a:pt x="48" y="127"/>
                  <a:pt x="44" y="140"/>
                </a:cubicBezTo>
                <a:cubicBezTo>
                  <a:pt x="40" y="153"/>
                  <a:pt x="37" y="160"/>
                  <a:pt x="36" y="162"/>
                </a:cubicBezTo>
                <a:cubicBezTo>
                  <a:pt x="34" y="163"/>
                  <a:pt x="29" y="164"/>
                  <a:pt x="20" y="164"/>
                </a:cubicBezTo>
                <a:lnTo>
                  <a:pt x="6" y="164"/>
                </a:lnTo>
                <a:cubicBezTo>
                  <a:pt x="2" y="160"/>
                  <a:pt x="0" y="157"/>
                  <a:pt x="0" y="155"/>
                </a:cubicBezTo>
                <a:cubicBezTo>
                  <a:pt x="0" y="151"/>
                  <a:pt x="3" y="142"/>
                  <a:pt x="8" y="127"/>
                </a:cubicBezTo>
                <a:cubicBezTo>
                  <a:pt x="13" y="113"/>
                  <a:pt x="21" y="96"/>
                  <a:pt x="31" y="77"/>
                </a:cubicBezTo>
                <a:cubicBezTo>
                  <a:pt x="41" y="57"/>
                  <a:pt x="55" y="40"/>
                  <a:pt x="74" y="25"/>
                </a:cubicBezTo>
                <a:cubicBezTo>
                  <a:pt x="94" y="10"/>
                  <a:pt x="115" y="2"/>
                  <a:pt x="139" y="2"/>
                </a:cubicBezTo>
                <a:cubicBezTo>
                  <a:pt x="167" y="2"/>
                  <a:pt x="189" y="11"/>
                  <a:pt x="204" y="27"/>
                </a:cubicBezTo>
                <a:cubicBezTo>
                  <a:pt x="219" y="44"/>
                  <a:pt x="227" y="63"/>
                  <a:pt x="227" y="85"/>
                </a:cubicBezTo>
                <a:cubicBezTo>
                  <a:pt x="227" y="96"/>
                  <a:pt x="216" y="132"/>
                  <a:pt x="194" y="192"/>
                </a:cubicBezTo>
                <a:cubicBezTo>
                  <a:pt x="172" y="251"/>
                  <a:pt x="162" y="298"/>
                  <a:pt x="162" y="330"/>
                </a:cubicBezTo>
                <a:cubicBezTo>
                  <a:pt x="162" y="361"/>
                  <a:pt x="169" y="382"/>
                  <a:pt x="182" y="395"/>
                </a:cubicBezTo>
                <a:cubicBezTo>
                  <a:pt x="196" y="407"/>
                  <a:pt x="214" y="414"/>
                  <a:pt x="235" y="414"/>
                </a:cubicBezTo>
                <a:cubicBezTo>
                  <a:pt x="263" y="414"/>
                  <a:pt x="288" y="394"/>
                  <a:pt x="310" y="354"/>
                </a:cubicBezTo>
                <a:lnTo>
                  <a:pt x="315" y="345"/>
                </a:lnTo>
                <a:lnTo>
                  <a:pt x="315" y="322"/>
                </a:lnTo>
                <a:cubicBezTo>
                  <a:pt x="315" y="320"/>
                  <a:pt x="315" y="317"/>
                  <a:pt x="315" y="313"/>
                </a:cubicBezTo>
                <a:cubicBezTo>
                  <a:pt x="315" y="309"/>
                  <a:pt x="315" y="307"/>
                  <a:pt x="316" y="305"/>
                </a:cubicBezTo>
                <a:cubicBezTo>
                  <a:pt x="317" y="304"/>
                  <a:pt x="317" y="302"/>
                  <a:pt x="317" y="298"/>
                </a:cubicBezTo>
                <a:cubicBezTo>
                  <a:pt x="317" y="295"/>
                  <a:pt x="317" y="292"/>
                  <a:pt x="318" y="290"/>
                </a:cubicBezTo>
                <a:cubicBezTo>
                  <a:pt x="319" y="287"/>
                  <a:pt x="320" y="283"/>
                  <a:pt x="321" y="277"/>
                </a:cubicBezTo>
                <a:cubicBezTo>
                  <a:pt x="322" y="271"/>
                  <a:pt x="323" y="265"/>
                  <a:pt x="324" y="259"/>
                </a:cubicBezTo>
                <a:cubicBezTo>
                  <a:pt x="325" y="254"/>
                  <a:pt x="327" y="246"/>
                  <a:pt x="330" y="235"/>
                </a:cubicBezTo>
                <a:cubicBezTo>
                  <a:pt x="333" y="225"/>
                  <a:pt x="336" y="214"/>
                  <a:pt x="338" y="203"/>
                </a:cubicBezTo>
                <a:cubicBezTo>
                  <a:pt x="340" y="193"/>
                  <a:pt x="343" y="179"/>
                  <a:pt x="349" y="161"/>
                </a:cubicBezTo>
                <a:cubicBezTo>
                  <a:pt x="368" y="86"/>
                  <a:pt x="379" y="45"/>
                  <a:pt x="381" y="39"/>
                </a:cubicBezTo>
                <a:cubicBezTo>
                  <a:pt x="390" y="21"/>
                  <a:pt x="404" y="12"/>
                  <a:pt x="424" y="12"/>
                </a:cubicBezTo>
                <a:cubicBezTo>
                  <a:pt x="437" y="12"/>
                  <a:pt x="445" y="16"/>
                  <a:pt x="450" y="22"/>
                </a:cubicBezTo>
                <a:cubicBezTo>
                  <a:pt x="454" y="29"/>
                  <a:pt x="457" y="35"/>
                  <a:pt x="458" y="41"/>
                </a:cubicBezTo>
                <a:cubicBezTo>
                  <a:pt x="458" y="50"/>
                  <a:pt x="448" y="92"/>
                  <a:pt x="429" y="168"/>
                </a:cubicBezTo>
                <a:cubicBezTo>
                  <a:pt x="410" y="244"/>
                  <a:pt x="399" y="288"/>
                  <a:pt x="397" y="299"/>
                </a:cubicBezTo>
                <a:cubicBezTo>
                  <a:pt x="396" y="307"/>
                  <a:pt x="395" y="318"/>
                  <a:pt x="395" y="334"/>
                </a:cubicBezTo>
                <a:lnTo>
                  <a:pt x="395" y="341"/>
                </a:lnTo>
                <a:cubicBezTo>
                  <a:pt x="395" y="351"/>
                  <a:pt x="396" y="361"/>
                  <a:pt x="398" y="370"/>
                </a:cubicBezTo>
                <a:cubicBezTo>
                  <a:pt x="400" y="379"/>
                  <a:pt x="407" y="389"/>
                  <a:pt x="417" y="399"/>
                </a:cubicBezTo>
                <a:cubicBezTo>
                  <a:pt x="428" y="408"/>
                  <a:pt x="443" y="414"/>
                  <a:pt x="462" y="414"/>
                </a:cubicBezTo>
                <a:cubicBezTo>
                  <a:pt x="509" y="414"/>
                  <a:pt x="547" y="374"/>
                  <a:pt x="575" y="294"/>
                </a:cubicBezTo>
                <a:cubicBezTo>
                  <a:pt x="581" y="278"/>
                  <a:pt x="587" y="256"/>
                  <a:pt x="594" y="228"/>
                </a:cubicBezTo>
                <a:cubicBezTo>
                  <a:pt x="602" y="200"/>
                  <a:pt x="606" y="181"/>
                  <a:pt x="606" y="169"/>
                </a:cubicBezTo>
                <a:cubicBezTo>
                  <a:pt x="606" y="147"/>
                  <a:pt x="602" y="130"/>
                  <a:pt x="593" y="117"/>
                </a:cubicBezTo>
                <a:cubicBezTo>
                  <a:pt x="585" y="105"/>
                  <a:pt x="576" y="94"/>
                  <a:pt x="568" y="86"/>
                </a:cubicBezTo>
                <a:cubicBezTo>
                  <a:pt x="559" y="77"/>
                  <a:pt x="555" y="68"/>
                  <a:pt x="555" y="58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6877800" y="2460600"/>
            <a:ext cx="101160" cy="168120"/>
          </a:xfrm>
          <a:custGeom>
            <a:avLst/>
            <a:gdLst/>
            <a:ahLst/>
            <a:rect l="0" t="0" r="r" b="b"/>
            <a:pathLst>
              <a:path w="281" h="467">
                <a:moveTo>
                  <a:pt x="42" y="166"/>
                </a:moveTo>
                <a:cubicBezTo>
                  <a:pt x="30" y="166"/>
                  <a:pt x="20" y="161"/>
                  <a:pt x="12" y="153"/>
                </a:cubicBezTo>
                <a:cubicBezTo>
                  <a:pt x="4" y="145"/>
                  <a:pt x="0" y="134"/>
                  <a:pt x="0" y="122"/>
                </a:cubicBezTo>
                <a:cubicBezTo>
                  <a:pt x="0" y="89"/>
                  <a:pt x="14" y="60"/>
                  <a:pt x="38" y="36"/>
                </a:cubicBezTo>
                <a:cubicBezTo>
                  <a:pt x="63" y="12"/>
                  <a:pt x="94" y="0"/>
                  <a:pt x="131" y="0"/>
                </a:cubicBezTo>
                <a:cubicBezTo>
                  <a:pt x="173" y="0"/>
                  <a:pt x="209" y="13"/>
                  <a:pt x="237" y="39"/>
                </a:cubicBezTo>
                <a:cubicBezTo>
                  <a:pt x="266" y="65"/>
                  <a:pt x="280" y="99"/>
                  <a:pt x="281" y="140"/>
                </a:cubicBezTo>
                <a:cubicBezTo>
                  <a:pt x="281" y="160"/>
                  <a:pt x="276" y="180"/>
                  <a:pt x="267" y="198"/>
                </a:cubicBezTo>
                <a:cubicBezTo>
                  <a:pt x="257" y="216"/>
                  <a:pt x="246" y="232"/>
                  <a:pt x="233" y="245"/>
                </a:cubicBezTo>
                <a:cubicBezTo>
                  <a:pt x="220" y="259"/>
                  <a:pt x="201" y="276"/>
                  <a:pt x="177" y="297"/>
                </a:cubicBezTo>
                <a:cubicBezTo>
                  <a:pt x="160" y="312"/>
                  <a:pt x="137" y="333"/>
                  <a:pt x="107" y="362"/>
                </a:cubicBezTo>
                <a:lnTo>
                  <a:pt x="66" y="402"/>
                </a:lnTo>
                <a:lnTo>
                  <a:pt x="119" y="402"/>
                </a:lnTo>
                <a:cubicBezTo>
                  <a:pt x="192" y="402"/>
                  <a:pt x="231" y="401"/>
                  <a:pt x="236" y="399"/>
                </a:cubicBezTo>
                <a:cubicBezTo>
                  <a:pt x="239" y="398"/>
                  <a:pt x="245" y="376"/>
                  <a:pt x="253" y="336"/>
                </a:cubicBezTo>
                <a:lnTo>
                  <a:pt x="253" y="334"/>
                </a:lnTo>
                <a:lnTo>
                  <a:pt x="281" y="334"/>
                </a:lnTo>
                <a:lnTo>
                  <a:pt x="281" y="336"/>
                </a:lnTo>
                <a:cubicBezTo>
                  <a:pt x="280" y="337"/>
                  <a:pt x="277" y="358"/>
                  <a:pt x="271" y="400"/>
                </a:cubicBezTo>
                <a:cubicBezTo>
                  <a:pt x="266" y="441"/>
                  <a:pt x="262" y="463"/>
                  <a:pt x="261" y="465"/>
                </a:cubicBezTo>
                <a:lnTo>
                  <a:pt x="261" y="467"/>
                </a:lnTo>
                <a:lnTo>
                  <a:pt x="0" y="467"/>
                </a:lnTo>
                <a:lnTo>
                  <a:pt x="0" y="454"/>
                </a:lnTo>
                <a:lnTo>
                  <a:pt x="0" y="445"/>
                </a:lnTo>
                <a:cubicBezTo>
                  <a:pt x="0" y="442"/>
                  <a:pt x="2" y="438"/>
                  <a:pt x="4" y="435"/>
                </a:cubicBezTo>
                <a:cubicBezTo>
                  <a:pt x="8" y="431"/>
                  <a:pt x="15" y="423"/>
                  <a:pt x="26" y="410"/>
                </a:cubicBezTo>
                <a:cubicBezTo>
                  <a:pt x="40" y="395"/>
                  <a:pt x="52" y="381"/>
                  <a:pt x="61" y="370"/>
                </a:cubicBezTo>
                <a:cubicBezTo>
                  <a:pt x="66" y="365"/>
                  <a:pt x="74" y="357"/>
                  <a:pt x="85" y="344"/>
                </a:cubicBezTo>
                <a:cubicBezTo>
                  <a:pt x="97" y="331"/>
                  <a:pt x="105" y="323"/>
                  <a:pt x="109" y="318"/>
                </a:cubicBezTo>
                <a:cubicBezTo>
                  <a:pt x="113" y="313"/>
                  <a:pt x="120" y="306"/>
                  <a:pt x="129" y="295"/>
                </a:cubicBezTo>
                <a:cubicBezTo>
                  <a:pt x="139" y="284"/>
                  <a:pt x="145" y="276"/>
                  <a:pt x="149" y="271"/>
                </a:cubicBezTo>
                <a:cubicBezTo>
                  <a:pt x="153" y="266"/>
                  <a:pt x="158" y="259"/>
                  <a:pt x="165" y="250"/>
                </a:cubicBezTo>
                <a:cubicBezTo>
                  <a:pt x="172" y="241"/>
                  <a:pt x="177" y="234"/>
                  <a:pt x="180" y="228"/>
                </a:cubicBezTo>
                <a:cubicBezTo>
                  <a:pt x="183" y="222"/>
                  <a:pt x="186" y="215"/>
                  <a:pt x="190" y="208"/>
                </a:cubicBezTo>
                <a:cubicBezTo>
                  <a:pt x="194" y="200"/>
                  <a:pt x="197" y="193"/>
                  <a:pt x="199" y="185"/>
                </a:cubicBezTo>
                <a:cubicBezTo>
                  <a:pt x="201" y="178"/>
                  <a:pt x="203" y="171"/>
                  <a:pt x="204" y="164"/>
                </a:cubicBezTo>
                <a:cubicBezTo>
                  <a:pt x="206" y="158"/>
                  <a:pt x="206" y="150"/>
                  <a:pt x="206" y="141"/>
                </a:cubicBezTo>
                <a:cubicBezTo>
                  <a:pt x="206" y="112"/>
                  <a:pt x="198" y="86"/>
                  <a:pt x="183" y="65"/>
                </a:cubicBezTo>
                <a:cubicBezTo>
                  <a:pt x="167" y="43"/>
                  <a:pt x="144" y="32"/>
                  <a:pt x="115" y="32"/>
                </a:cubicBezTo>
                <a:cubicBezTo>
                  <a:pt x="99" y="32"/>
                  <a:pt x="86" y="36"/>
                  <a:pt x="74" y="44"/>
                </a:cubicBezTo>
                <a:cubicBezTo>
                  <a:pt x="62" y="52"/>
                  <a:pt x="54" y="60"/>
                  <a:pt x="49" y="67"/>
                </a:cubicBezTo>
                <a:cubicBezTo>
                  <a:pt x="45" y="75"/>
                  <a:pt x="42" y="79"/>
                  <a:pt x="42" y="81"/>
                </a:cubicBezTo>
                <a:cubicBezTo>
                  <a:pt x="42" y="81"/>
                  <a:pt x="44" y="81"/>
                  <a:pt x="46" y="81"/>
                </a:cubicBezTo>
                <a:cubicBezTo>
                  <a:pt x="54" y="81"/>
                  <a:pt x="63" y="85"/>
                  <a:pt x="72" y="91"/>
                </a:cubicBezTo>
                <a:cubicBezTo>
                  <a:pt x="81" y="98"/>
                  <a:pt x="85" y="109"/>
                  <a:pt x="85" y="124"/>
                </a:cubicBezTo>
                <a:cubicBezTo>
                  <a:pt x="85" y="135"/>
                  <a:pt x="81" y="145"/>
                  <a:pt x="74" y="153"/>
                </a:cubicBezTo>
                <a:cubicBezTo>
                  <a:pt x="67" y="161"/>
                  <a:pt x="56" y="165"/>
                  <a:pt x="42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7017120" y="2463840"/>
            <a:ext cx="48960" cy="357120"/>
          </a:xfrm>
          <a:custGeom>
            <a:avLst/>
            <a:gdLst/>
            <a:ahLst/>
            <a:rect l="0" t="0" r="r" b="b"/>
            <a:pathLst>
              <a:path w="136" h="992">
                <a:moveTo>
                  <a:pt x="0" y="40"/>
                </a:moveTo>
                <a:lnTo>
                  <a:pt x="0" y="0"/>
                </a:lnTo>
                <a:lnTo>
                  <a:pt x="136" y="0"/>
                </a:lnTo>
                <a:lnTo>
                  <a:pt x="136" y="992"/>
                </a:lnTo>
                <a:lnTo>
                  <a:pt x="0" y="992"/>
                </a:lnTo>
                <a:lnTo>
                  <a:pt x="0" y="952"/>
                </a:lnTo>
                <a:lnTo>
                  <a:pt x="97" y="952"/>
                </a:lnTo>
                <a:lnTo>
                  <a:pt x="97" y="40"/>
                </a:lnTo>
                <a:lnTo>
                  <a:pt x="0" y="4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124760" y="262692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7"/>
                  <a:pt x="0" y="164"/>
                  <a:pt x="0" y="163"/>
                </a:cubicBezTo>
                <a:cubicBezTo>
                  <a:pt x="0" y="161"/>
                  <a:pt x="1" y="157"/>
                  <a:pt x="2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40"/>
                  <a:pt x="9" y="139"/>
                  <a:pt x="12" y="139"/>
                </a:cubicBezTo>
                <a:cubicBezTo>
                  <a:pt x="15" y="139"/>
                  <a:pt x="27" y="138"/>
                  <a:pt x="48" y="138"/>
                </a:cubicBezTo>
                <a:lnTo>
                  <a:pt x="86" y="138"/>
                </a:lnTo>
                <a:lnTo>
                  <a:pt x="99" y="82"/>
                </a:lnTo>
                <a:cubicBezTo>
                  <a:pt x="101" y="77"/>
                  <a:pt x="102" y="70"/>
                  <a:pt x="104" y="61"/>
                </a:cubicBezTo>
                <a:cubicBezTo>
                  <a:pt x="106" y="52"/>
                  <a:pt x="108" y="46"/>
                  <a:pt x="109" y="42"/>
                </a:cubicBezTo>
                <a:cubicBezTo>
                  <a:pt x="110" y="39"/>
                  <a:pt x="112" y="34"/>
                  <a:pt x="113" y="28"/>
                </a:cubicBezTo>
                <a:cubicBezTo>
                  <a:pt x="115" y="23"/>
                  <a:pt x="116" y="19"/>
                  <a:pt x="119" y="16"/>
                </a:cubicBezTo>
                <a:cubicBezTo>
                  <a:pt x="121" y="14"/>
                  <a:pt x="123" y="11"/>
                  <a:pt x="126" y="8"/>
                </a:cubicBezTo>
                <a:cubicBezTo>
                  <a:pt x="128" y="5"/>
                  <a:pt x="131" y="3"/>
                  <a:pt x="136" y="2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2" y="3"/>
                  <a:pt x="166" y="8"/>
                </a:cubicBezTo>
                <a:cubicBezTo>
                  <a:pt x="169" y="13"/>
                  <a:pt x="171" y="17"/>
                  <a:pt x="171" y="21"/>
                </a:cubicBezTo>
                <a:cubicBezTo>
                  <a:pt x="171" y="25"/>
                  <a:pt x="169" y="36"/>
                  <a:pt x="164" y="54"/>
                </a:cubicBezTo>
                <a:cubicBezTo>
                  <a:pt x="160" y="74"/>
                  <a:pt x="155" y="92"/>
                  <a:pt x="150" y="111"/>
                </a:cubicBezTo>
                <a:lnTo>
                  <a:pt x="143" y="136"/>
                </a:lnTo>
                <a:cubicBezTo>
                  <a:pt x="143" y="137"/>
                  <a:pt x="155" y="138"/>
                  <a:pt x="178" y="138"/>
                </a:cubicBezTo>
                <a:lnTo>
                  <a:pt x="214" y="138"/>
                </a:lnTo>
                <a:cubicBezTo>
                  <a:pt x="217" y="141"/>
                  <a:pt x="219" y="144"/>
                  <a:pt x="219" y="146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2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2"/>
                  <a:pt x="89" y="421"/>
                  <a:pt x="101" y="421"/>
                </a:cubicBezTo>
                <a:cubicBezTo>
                  <a:pt x="118" y="421"/>
                  <a:pt x="133" y="414"/>
                  <a:pt x="149" y="398"/>
                </a:cubicBezTo>
                <a:cubicBezTo>
                  <a:pt x="164" y="382"/>
                  <a:pt x="177" y="362"/>
                  <a:pt x="186" y="339"/>
                </a:cubicBezTo>
                <a:cubicBezTo>
                  <a:pt x="187" y="336"/>
                  <a:pt x="188" y="334"/>
                  <a:pt x="190" y="334"/>
                </a:cubicBezTo>
                <a:cubicBezTo>
                  <a:pt x="191" y="333"/>
                  <a:pt x="194" y="333"/>
                  <a:pt x="200" y="333"/>
                </a:cubicBezTo>
                <a:lnTo>
                  <a:pt x="203" y="333"/>
                </a:lnTo>
                <a:cubicBezTo>
                  <a:pt x="210" y="333"/>
                  <a:pt x="213" y="334"/>
                  <a:pt x="213" y="338"/>
                </a:cubicBezTo>
                <a:cubicBezTo>
                  <a:pt x="213" y="340"/>
                  <a:pt x="213" y="342"/>
                  <a:pt x="211" y="347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8"/>
                  <a:pt x="153" y="428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5" y="437"/>
                </a:cubicBezTo>
                <a:cubicBezTo>
                  <a:pt x="43" y="430"/>
                  <a:pt x="34" y="418"/>
                  <a:pt x="28" y="400"/>
                </a:cubicBezTo>
                <a:cubicBezTo>
                  <a:pt x="27" y="397"/>
                  <a:pt x="27" y="390"/>
                  <a:pt x="27" y="382"/>
                </a:cubicBezTo>
                <a:lnTo>
                  <a:pt x="27" y="369"/>
                </a:lnTo>
                <a:lnTo>
                  <a:pt x="51" y="271"/>
                </a:lnTo>
                <a:cubicBezTo>
                  <a:pt x="69" y="205"/>
                  <a:pt x="77" y="172"/>
                  <a:pt x="77" y="171"/>
                </a:cubicBezTo>
                <a:cubicBezTo>
                  <a:pt x="77" y="171"/>
                  <a:pt x="66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7232040" y="2716920"/>
            <a:ext cx="154440" cy="10440"/>
          </a:xfrm>
          <a:custGeom>
            <a:avLst/>
            <a:gdLst/>
            <a:ahLst/>
            <a:rect l="0" t="0" r="r" b="b"/>
            <a:pathLst>
              <a:path w="429" h="29">
                <a:moveTo>
                  <a:pt x="10" y="0"/>
                </a:moveTo>
                <a:lnTo>
                  <a:pt x="418" y="0"/>
                </a:lnTo>
                <a:cubicBezTo>
                  <a:pt x="425" y="3"/>
                  <a:pt x="429" y="8"/>
                  <a:pt x="429" y="14"/>
                </a:cubicBezTo>
                <a:cubicBezTo>
                  <a:pt x="429" y="19"/>
                  <a:pt x="425" y="24"/>
                  <a:pt x="418" y="29"/>
                </a:cubicBezTo>
                <a:lnTo>
                  <a:pt x="10" y="29"/>
                </a:lnTo>
                <a:cubicBezTo>
                  <a:pt x="4" y="24"/>
                  <a:pt x="0" y="20"/>
                  <a:pt x="0" y="14"/>
                </a:cubicBezTo>
                <a:cubicBezTo>
                  <a:pt x="0" y="8"/>
                  <a:pt x="4" y="3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427880" y="2616840"/>
            <a:ext cx="87120" cy="168480"/>
          </a:xfrm>
          <a:custGeom>
            <a:avLst/>
            <a:gdLst/>
            <a:ahLst/>
            <a:rect l="0" t="0" r="r" b="b"/>
            <a:pathLst>
              <a:path w="242" h="468">
                <a:moveTo>
                  <a:pt x="92" y="62"/>
                </a:moveTo>
                <a:lnTo>
                  <a:pt x="82" y="65"/>
                </a:lnTo>
                <a:cubicBezTo>
                  <a:pt x="76" y="68"/>
                  <a:pt x="67" y="70"/>
                  <a:pt x="54" y="72"/>
                </a:cubicBezTo>
                <a:cubicBezTo>
                  <a:pt x="42" y="75"/>
                  <a:pt x="29" y="76"/>
                  <a:pt x="14" y="77"/>
                </a:cubicBezTo>
                <a:lnTo>
                  <a:pt x="0" y="77"/>
                </a:lnTo>
                <a:lnTo>
                  <a:pt x="0" y="45"/>
                </a:lnTo>
                <a:lnTo>
                  <a:pt x="14" y="45"/>
                </a:lnTo>
                <a:cubicBezTo>
                  <a:pt x="36" y="44"/>
                  <a:pt x="56" y="41"/>
                  <a:pt x="75" y="35"/>
                </a:cubicBezTo>
                <a:cubicBezTo>
                  <a:pt x="93" y="29"/>
                  <a:pt x="106" y="23"/>
                  <a:pt x="114" y="18"/>
                </a:cubicBezTo>
                <a:cubicBezTo>
                  <a:pt x="121" y="13"/>
                  <a:pt x="129" y="8"/>
                  <a:pt x="135" y="2"/>
                </a:cubicBezTo>
                <a:cubicBezTo>
                  <a:pt x="135" y="1"/>
                  <a:pt x="138" y="0"/>
                  <a:pt x="143" y="0"/>
                </a:cubicBezTo>
                <a:cubicBezTo>
                  <a:pt x="147" y="0"/>
                  <a:pt x="151" y="2"/>
                  <a:pt x="155" y="5"/>
                </a:cubicBezTo>
                <a:lnTo>
                  <a:pt x="155" y="214"/>
                </a:lnTo>
                <a:lnTo>
                  <a:pt x="156" y="425"/>
                </a:lnTo>
                <a:cubicBezTo>
                  <a:pt x="159" y="428"/>
                  <a:pt x="162" y="430"/>
                  <a:pt x="164" y="431"/>
                </a:cubicBezTo>
                <a:cubicBezTo>
                  <a:pt x="166" y="432"/>
                  <a:pt x="172" y="433"/>
                  <a:pt x="181" y="434"/>
                </a:cubicBezTo>
                <a:cubicBezTo>
                  <a:pt x="190" y="435"/>
                  <a:pt x="204" y="435"/>
                  <a:pt x="224" y="435"/>
                </a:cubicBezTo>
                <a:lnTo>
                  <a:pt x="242" y="435"/>
                </a:lnTo>
                <a:lnTo>
                  <a:pt x="242" y="468"/>
                </a:lnTo>
                <a:lnTo>
                  <a:pt x="235" y="468"/>
                </a:lnTo>
                <a:cubicBezTo>
                  <a:pt x="225" y="466"/>
                  <a:pt x="188" y="466"/>
                  <a:pt x="122" y="466"/>
                </a:cubicBezTo>
                <a:cubicBezTo>
                  <a:pt x="59" y="466"/>
                  <a:pt x="22" y="466"/>
                  <a:pt x="12" y="468"/>
                </a:cubicBezTo>
                <a:lnTo>
                  <a:pt x="4" y="468"/>
                </a:lnTo>
                <a:lnTo>
                  <a:pt x="4" y="435"/>
                </a:lnTo>
                <a:lnTo>
                  <a:pt x="22" y="435"/>
                </a:lnTo>
                <a:cubicBezTo>
                  <a:pt x="32" y="435"/>
                  <a:pt x="41" y="435"/>
                  <a:pt x="49" y="435"/>
                </a:cubicBezTo>
                <a:cubicBezTo>
                  <a:pt x="56" y="435"/>
                  <a:pt x="62" y="435"/>
                  <a:pt x="66" y="435"/>
                </a:cubicBezTo>
                <a:cubicBezTo>
                  <a:pt x="71" y="434"/>
                  <a:pt x="74" y="434"/>
                  <a:pt x="78" y="433"/>
                </a:cubicBezTo>
                <a:cubicBezTo>
                  <a:pt x="81" y="432"/>
                  <a:pt x="83" y="431"/>
                  <a:pt x="83" y="431"/>
                </a:cubicBezTo>
                <a:cubicBezTo>
                  <a:pt x="84" y="431"/>
                  <a:pt x="85" y="430"/>
                  <a:pt x="87" y="428"/>
                </a:cubicBezTo>
                <a:cubicBezTo>
                  <a:pt x="90" y="425"/>
                  <a:pt x="91" y="424"/>
                  <a:pt x="92" y="425"/>
                </a:cubicBezTo>
                <a:lnTo>
                  <a:pt x="92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7650360" y="252360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13" y="310"/>
                </a:moveTo>
                <a:lnTo>
                  <a:pt x="311" y="310"/>
                </a:lnTo>
                <a:lnTo>
                  <a:pt x="311" y="161"/>
                </a:lnTo>
                <a:lnTo>
                  <a:pt x="312" y="13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6" y="5"/>
                  <a:pt x="350" y="15"/>
                </a:cubicBezTo>
                <a:lnTo>
                  <a:pt x="350" y="310"/>
                </a:lnTo>
                <a:lnTo>
                  <a:pt x="645" y="310"/>
                </a:lnTo>
                <a:cubicBezTo>
                  <a:pt x="655" y="315"/>
                  <a:pt x="660" y="322"/>
                  <a:pt x="660" y="330"/>
                </a:cubicBezTo>
                <a:cubicBezTo>
                  <a:pt x="660" y="337"/>
                  <a:pt x="655" y="344"/>
                  <a:pt x="645" y="349"/>
                </a:cubicBezTo>
                <a:lnTo>
                  <a:pt x="350" y="349"/>
                </a:lnTo>
                <a:lnTo>
                  <a:pt x="350" y="645"/>
                </a:lnTo>
                <a:cubicBezTo>
                  <a:pt x="345" y="655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1" y="659"/>
                  <a:pt x="315" y="655"/>
                  <a:pt x="311" y="645"/>
                </a:cubicBezTo>
                <a:lnTo>
                  <a:pt x="311" y="349"/>
                </a:lnTo>
                <a:lnTo>
                  <a:pt x="13" y="349"/>
                </a:lnTo>
                <a:cubicBezTo>
                  <a:pt x="4" y="345"/>
                  <a:pt x="0" y="338"/>
                  <a:pt x="0" y="330"/>
                </a:cubicBezTo>
                <a:cubicBezTo>
                  <a:pt x="0" y="321"/>
                  <a:pt x="4" y="314"/>
                  <a:pt x="13" y="31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001000" y="2577600"/>
            <a:ext cx="122400" cy="158040"/>
          </a:xfrm>
          <a:custGeom>
            <a:avLst/>
            <a:gdLst/>
            <a:ahLst/>
            <a:rect l="0" t="0" r="r" b="b"/>
            <a:pathLst>
              <a:path w="340" h="439">
                <a:moveTo>
                  <a:pt x="186" y="439"/>
                </a:moveTo>
                <a:cubicBezTo>
                  <a:pt x="134" y="439"/>
                  <a:pt x="90" y="422"/>
                  <a:pt x="55" y="388"/>
                </a:cubicBezTo>
                <a:cubicBezTo>
                  <a:pt x="19" y="353"/>
                  <a:pt x="1" y="309"/>
                  <a:pt x="0" y="256"/>
                </a:cubicBezTo>
                <a:cubicBezTo>
                  <a:pt x="0" y="198"/>
                  <a:pt x="16" y="149"/>
                  <a:pt x="47" y="109"/>
                </a:cubicBezTo>
                <a:cubicBezTo>
                  <a:pt x="69" y="80"/>
                  <a:pt x="98" y="55"/>
                  <a:pt x="132" y="35"/>
                </a:cubicBezTo>
                <a:cubicBezTo>
                  <a:pt x="166" y="16"/>
                  <a:pt x="204" y="5"/>
                  <a:pt x="245" y="1"/>
                </a:cubicBezTo>
                <a:cubicBezTo>
                  <a:pt x="246" y="1"/>
                  <a:pt x="261" y="0"/>
                  <a:pt x="288" y="0"/>
                </a:cubicBezTo>
                <a:lnTo>
                  <a:pt x="325" y="0"/>
                </a:lnTo>
                <a:cubicBezTo>
                  <a:pt x="335" y="4"/>
                  <a:pt x="340" y="10"/>
                  <a:pt x="340" y="20"/>
                </a:cubicBezTo>
                <a:cubicBezTo>
                  <a:pt x="340" y="37"/>
                  <a:pt x="327" y="46"/>
                  <a:pt x="299" y="46"/>
                </a:cubicBezTo>
                <a:lnTo>
                  <a:pt x="284" y="46"/>
                </a:lnTo>
                <a:lnTo>
                  <a:pt x="271" y="46"/>
                </a:lnTo>
                <a:cubicBezTo>
                  <a:pt x="190" y="46"/>
                  <a:pt x="138" y="82"/>
                  <a:pt x="113" y="154"/>
                </a:cubicBezTo>
                <a:lnTo>
                  <a:pt x="109" y="166"/>
                </a:lnTo>
                <a:lnTo>
                  <a:pt x="286" y="166"/>
                </a:lnTo>
                <a:cubicBezTo>
                  <a:pt x="294" y="172"/>
                  <a:pt x="298" y="178"/>
                  <a:pt x="298" y="184"/>
                </a:cubicBezTo>
                <a:cubicBezTo>
                  <a:pt x="298" y="196"/>
                  <a:pt x="292" y="205"/>
                  <a:pt x="279" y="211"/>
                </a:cubicBezTo>
                <a:lnTo>
                  <a:pt x="97" y="211"/>
                </a:lnTo>
                <a:lnTo>
                  <a:pt x="97" y="213"/>
                </a:lnTo>
                <a:cubicBezTo>
                  <a:pt x="91" y="233"/>
                  <a:pt x="87" y="257"/>
                  <a:pt x="87" y="286"/>
                </a:cubicBezTo>
                <a:cubicBezTo>
                  <a:pt x="87" y="330"/>
                  <a:pt x="98" y="360"/>
                  <a:pt x="119" y="377"/>
                </a:cubicBezTo>
                <a:cubicBezTo>
                  <a:pt x="140" y="393"/>
                  <a:pt x="164" y="402"/>
                  <a:pt x="189" y="402"/>
                </a:cubicBezTo>
                <a:cubicBezTo>
                  <a:pt x="207" y="402"/>
                  <a:pt x="225" y="399"/>
                  <a:pt x="242" y="392"/>
                </a:cubicBezTo>
                <a:cubicBezTo>
                  <a:pt x="260" y="386"/>
                  <a:pt x="274" y="379"/>
                  <a:pt x="285" y="372"/>
                </a:cubicBezTo>
                <a:cubicBezTo>
                  <a:pt x="295" y="364"/>
                  <a:pt x="301" y="361"/>
                  <a:pt x="301" y="361"/>
                </a:cubicBezTo>
                <a:cubicBezTo>
                  <a:pt x="306" y="361"/>
                  <a:pt x="310" y="364"/>
                  <a:pt x="312" y="371"/>
                </a:cubicBezTo>
                <a:cubicBezTo>
                  <a:pt x="315" y="377"/>
                  <a:pt x="316" y="384"/>
                  <a:pt x="316" y="389"/>
                </a:cubicBezTo>
                <a:cubicBezTo>
                  <a:pt x="316" y="391"/>
                  <a:pt x="316" y="393"/>
                  <a:pt x="315" y="393"/>
                </a:cubicBezTo>
                <a:cubicBezTo>
                  <a:pt x="313" y="396"/>
                  <a:pt x="307" y="401"/>
                  <a:pt x="295" y="407"/>
                </a:cubicBezTo>
                <a:cubicBezTo>
                  <a:pt x="284" y="414"/>
                  <a:pt x="268" y="421"/>
                  <a:pt x="247" y="428"/>
                </a:cubicBezTo>
                <a:cubicBezTo>
                  <a:pt x="226" y="435"/>
                  <a:pt x="206" y="439"/>
                  <a:pt x="186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5605560" y="2402640"/>
            <a:ext cx="324360" cy="428040"/>
          </a:xfrm>
          <a:custGeom>
            <a:avLst/>
            <a:gdLst/>
            <a:ahLst/>
            <a:rect l="0" t="0" r="r" b="b"/>
            <a:pathLst>
              <a:path w="901" h="1189">
                <a:moveTo>
                  <a:pt x="151" y="595"/>
                </a:moveTo>
                <a:cubicBezTo>
                  <a:pt x="151" y="595"/>
                  <a:pt x="169" y="634"/>
                  <a:pt x="203" y="713"/>
                </a:cubicBezTo>
                <a:cubicBezTo>
                  <a:pt x="237" y="791"/>
                  <a:pt x="271" y="870"/>
                  <a:pt x="304" y="948"/>
                </a:cubicBezTo>
                <a:cubicBezTo>
                  <a:pt x="338" y="1027"/>
                  <a:pt x="355" y="1067"/>
                  <a:pt x="357" y="1068"/>
                </a:cubicBezTo>
                <a:lnTo>
                  <a:pt x="609" y="542"/>
                </a:lnTo>
                <a:cubicBezTo>
                  <a:pt x="778" y="189"/>
                  <a:pt x="863" y="12"/>
                  <a:pt x="864" y="10"/>
                </a:cubicBezTo>
                <a:cubicBezTo>
                  <a:pt x="868" y="3"/>
                  <a:pt x="875" y="0"/>
                  <a:pt x="883" y="0"/>
                </a:cubicBezTo>
                <a:cubicBezTo>
                  <a:pt x="887" y="0"/>
                  <a:pt x="891" y="1"/>
                  <a:pt x="895" y="5"/>
                </a:cubicBezTo>
                <a:cubicBezTo>
                  <a:pt x="898" y="9"/>
                  <a:pt x="900" y="13"/>
                  <a:pt x="901" y="17"/>
                </a:cubicBezTo>
                <a:lnTo>
                  <a:pt x="901" y="23"/>
                </a:lnTo>
                <a:lnTo>
                  <a:pt x="625" y="601"/>
                </a:lnTo>
                <a:cubicBezTo>
                  <a:pt x="562" y="733"/>
                  <a:pt x="495" y="871"/>
                  <a:pt x="426" y="1016"/>
                </a:cubicBezTo>
                <a:cubicBezTo>
                  <a:pt x="386" y="1100"/>
                  <a:pt x="362" y="1149"/>
                  <a:pt x="356" y="1163"/>
                </a:cubicBezTo>
                <a:cubicBezTo>
                  <a:pt x="349" y="1177"/>
                  <a:pt x="344" y="1185"/>
                  <a:pt x="340" y="1187"/>
                </a:cubicBezTo>
                <a:cubicBezTo>
                  <a:pt x="337" y="1188"/>
                  <a:pt x="332" y="1189"/>
                  <a:pt x="323" y="1189"/>
                </a:cubicBezTo>
                <a:lnTo>
                  <a:pt x="311" y="1188"/>
                </a:lnTo>
                <a:lnTo>
                  <a:pt x="203" y="936"/>
                </a:lnTo>
                <a:cubicBezTo>
                  <a:pt x="130" y="770"/>
                  <a:pt x="94" y="687"/>
                  <a:pt x="93" y="687"/>
                </a:cubicBezTo>
                <a:lnTo>
                  <a:pt x="60" y="713"/>
                </a:lnTo>
                <a:cubicBezTo>
                  <a:pt x="38" y="730"/>
                  <a:pt x="27" y="738"/>
                  <a:pt x="26" y="738"/>
                </a:cubicBezTo>
                <a:lnTo>
                  <a:pt x="0" y="713"/>
                </a:lnTo>
                <a:lnTo>
                  <a:pt x="151" y="595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5929560" y="2402640"/>
            <a:ext cx="2202480" cy="21600"/>
          </a:xfrm>
          <a:custGeom>
            <a:avLst/>
            <a:gdLst/>
            <a:ahLst/>
            <a:rect l="0" t="0" r="r" b="b"/>
            <a:pathLst>
              <a:path w="6118" h="60">
                <a:moveTo>
                  <a:pt x="0" y="60"/>
                </a:moveTo>
                <a:lnTo>
                  <a:pt x="0" y="0"/>
                </a:lnTo>
                <a:lnTo>
                  <a:pt x="6118" y="0"/>
                </a:lnTo>
                <a:lnTo>
                  <a:pt x="6118" y="60"/>
                </a:lnTo>
                <a:lnTo>
                  <a:pt x="0" y="6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6292800" y="3087720"/>
            <a:ext cx="261720" cy="243000"/>
          </a:xfrm>
          <a:custGeom>
            <a:avLst/>
            <a:gdLst/>
            <a:ahLst/>
            <a:rect l="0" t="0" r="r" b="b"/>
            <a:pathLst>
              <a:path w="727" h="675">
                <a:moveTo>
                  <a:pt x="458" y="463"/>
                </a:moveTo>
                <a:cubicBezTo>
                  <a:pt x="445" y="463"/>
                  <a:pt x="438" y="459"/>
                  <a:pt x="438" y="450"/>
                </a:cubicBezTo>
                <a:cubicBezTo>
                  <a:pt x="438" y="447"/>
                  <a:pt x="440" y="440"/>
                  <a:pt x="443" y="426"/>
                </a:cubicBezTo>
                <a:cubicBezTo>
                  <a:pt x="446" y="413"/>
                  <a:pt x="448" y="402"/>
                  <a:pt x="448" y="392"/>
                </a:cubicBezTo>
                <a:cubicBezTo>
                  <a:pt x="448" y="371"/>
                  <a:pt x="441" y="359"/>
                  <a:pt x="427" y="354"/>
                </a:cubicBezTo>
                <a:cubicBezTo>
                  <a:pt x="413" y="349"/>
                  <a:pt x="381" y="347"/>
                  <a:pt x="331" y="347"/>
                </a:cubicBezTo>
                <a:lnTo>
                  <a:pt x="279" y="347"/>
                </a:lnTo>
                <a:cubicBezTo>
                  <a:pt x="278" y="348"/>
                  <a:pt x="266" y="394"/>
                  <a:pt x="244" y="484"/>
                </a:cubicBezTo>
                <a:cubicBezTo>
                  <a:pt x="222" y="575"/>
                  <a:pt x="210" y="621"/>
                  <a:pt x="210" y="623"/>
                </a:cubicBezTo>
                <a:cubicBezTo>
                  <a:pt x="210" y="626"/>
                  <a:pt x="214" y="627"/>
                  <a:pt x="221" y="627"/>
                </a:cubicBezTo>
                <a:cubicBezTo>
                  <a:pt x="229" y="627"/>
                  <a:pt x="255" y="628"/>
                  <a:pt x="302" y="629"/>
                </a:cubicBezTo>
                <a:cubicBezTo>
                  <a:pt x="364" y="629"/>
                  <a:pt x="404" y="629"/>
                  <a:pt x="424" y="627"/>
                </a:cubicBezTo>
                <a:cubicBezTo>
                  <a:pt x="444" y="626"/>
                  <a:pt x="464" y="622"/>
                  <a:pt x="484" y="615"/>
                </a:cubicBezTo>
                <a:cubicBezTo>
                  <a:pt x="516" y="604"/>
                  <a:pt x="543" y="585"/>
                  <a:pt x="564" y="559"/>
                </a:cubicBezTo>
                <a:cubicBezTo>
                  <a:pt x="585" y="533"/>
                  <a:pt x="609" y="488"/>
                  <a:pt x="634" y="428"/>
                </a:cubicBezTo>
                <a:cubicBezTo>
                  <a:pt x="641" y="414"/>
                  <a:pt x="645" y="406"/>
                  <a:pt x="647" y="405"/>
                </a:cubicBezTo>
                <a:cubicBezTo>
                  <a:pt x="652" y="403"/>
                  <a:pt x="657" y="403"/>
                  <a:pt x="662" y="403"/>
                </a:cubicBezTo>
                <a:cubicBezTo>
                  <a:pt x="675" y="403"/>
                  <a:pt x="682" y="407"/>
                  <a:pt x="682" y="415"/>
                </a:cubicBezTo>
                <a:cubicBezTo>
                  <a:pt x="612" y="584"/>
                  <a:pt x="576" y="670"/>
                  <a:pt x="573" y="673"/>
                </a:cubicBezTo>
                <a:cubicBezTo>
                  <a:pt x="571" y="674"/>
                  <a:pt x="476" y="675"/>
                  <a:pt x="290" y="675"/>
                </a:cubicBezTo>
                <a:lnTo>
                  <a:pt x="101" y="675"/>
                </a:lnTo>
                <a:cubicBezTo>
                  <a:pt x="34" y="675"/>
                  <a:pt x="0" y="671"/>
                  <a:pt x="0" y="664"/>
                </a:cubicBezTo>
                <a:cubicBezTo>
                  <a:pt x="0" y="663"/>
                  <a:pt x="1" y="658"/>
                  <a:pt x="3" y="650"/>
                </a:cubicBezTo>
                <a:cubicBezTo>
                  <a:pt x="6" y="640"/>
                  <a:pt x="9" y="634"/>
                  <a:pt x="11" y="632"/>
                </a:cubicBezTo>
                <a:cubicBezTo>
                  <a:pt x="14" y="631"/>
                  <a:pt x="22" y="630"/>
                  <a:pt x="34" y="629"/>
                </a:cubicBezTo>
                <a:cubicBezTo>
                  <a:pt x="52" y="629"/>
                  <a:pt x="72" y="628"/>
                  <a:pt x="94" y="626"/>
                </a:cubicBezTo>
                <a:cubicBezTo>
                  <a:pt x="103" y="624"/>
                  <a:pt x="109" y="620"/>
                  <a:pt x="112" y="615"/>
                </a:cubicBezTo>
                <a:cubicBezTo>
                  <a:pt x="114" y="611"/>
                  <a:pt x="137" y="518"/>
                  <a:pt x="183" y="335"/>
                </a:cubicBezTo>
                <a:cubicBezTo>
                  <a:pt x="228" y="153"/>
                  <a:pt x="251" y="61"/>
                  <a:pt x="252" y="58"/>
                </a:cubicBezTo>
                <a:cubicBezTo>
                  <a:pt x="252" y="53"/>
                  <a:pt x="251" y="51"/>
                  <a:pt x="248" y="51"/>
                </a:cubicBezTo>
                <a:cubicBezTo>
                  <a:pt x="243" y="49"/>
                  <a:pt x="225" y="47"/>
                  <a:pt x="196" y="46"/>
                </a:cubicBezTo>
                <a:lnTo>
                  <a:pt x="165" y="46"/>
                </a:lnTo>
                <a:cubicBezTo>
                  <a:pt x="161" y="42"/>
                  <a:pt x="159" y="39"/>
                  <a:pt x="159" y="38"/>
                </a:cubicBezTo>
                <a:cubicBezTo>
                  <a:pt x="159" y="37"/>
                  <a:pt x="160" y="31"/>
                  <a:pt x="161" y="21"/>
                </a:cubicBezTo>
                <a:cubicBezTo>
                  <a:pt x="164" y="10"/>
                  <a:pt x="167" y="3"/>
                  <a:pt x="171" y="0"/>
                </a:cubicBezTo>
                <a:lnTo>
                  <a:pt x="720" y="0"/>
                </a:lnTo>
                <a:cubicBezTo>
                  <a:pt x="725" y="3"/>
                  <a:pt x="727" y="7"/>
                  <a:pt x="727" y="11"/>
                </a:cubicBezTo>
                <a:cubicBezTo>
                  <a:pt x="727" y="15"/>
                  <a:pt x="723" y="52"/>
                  <a:pt x="714" y="122"/>
                </a:cubicBezTo>
                <a:cubicBezTo>
                  <a:pt x="706" y="193"/>
                  <a:pt x="701" y="229"/>
                  <a:pt x="701" y="231"/>
                </a:cubicBezTo>
                <a:cubicBezTo>
                  <a:pt x="699" y="236"/>
                  <a:pt x="693" y="238"/>
                  <a:pt x="681" y="238"/>
                </a:cubicBezTo>
                <a:lnTo>
                  <a:pt x="669" y="238"/>
                </a:lnTo>
                <a:cubicBezTo>
                  <a:pt x="664" y="235"/>
                  <a:pt x="662" y="231"/>
                  <a:pt x="662" y="225"/>
                </a:cubicBezTo>
                <a:lnTo>
                  <a:pt x="665" y="203"/>
                </a:lnTo>
                <a:cubicBezTo>
                  <a:pt x="667" y="187"/>
                  <a:pt x="668" y="169"/>
                  <a:pt x="668" y="151"/>
                </a:cubicBezTo>
                <a:cubicBezTo>
                  <a:pt x="668" y="131"/>
                  <a:pt x="666" y="115"/>
                  <a:pt x="661" y="101"/>
                </a:cubicBezTo>
                <a:cubicBezTo>
                  <a:pt x="656" y="88"/>
                  <a:pt x="650" y="78"/>
                  <a:pt x="642" y="71"/>
                </a:cubicBezTo>
                <a:cubicBezTo>
                  <a:pt x="634" y="64"/>
                  <a:pt x="623" y="58"/>
                  <a:pt x="608" y="55"/>
                </a:cubicBezTo>
                <a:cubicBezTo>
                  <a:pt x="592" y="52"/>
                  <a:pt x="577" y="49"/>
                  <a:pt x="561" y="48"/>
                </a:cubicBezTo>
                <a:cubicBezTo>
                  <a:pt x="545" y="47"/>
                  <a:pt x="524" y="46"/>
                  <a:pt x="498" y="46"/>
                </a:cubicBezTo>
                <a:lnTo>
                  <a:pt x="451" y="46"/>
                </a:lnTo>
                <a:cubicBezTo>
                  <a:pt x="393" y="47"/>
                  <a:pt x="362" y="48"/>
                  <a:pt x="359" y="49"/>
                </a:cubicBezTo>
                <a:cubicBezTo>
                  <a:pt x="356" y="50"/>
                  <a:pt x="354" y="53"/>
                  <a:pt x="353" y="58"/>
                </a:cubicBezTo>
                <a:cubicBezTo>
                  <a:pt x="352" y="60"/>
                  <a:pt x="342" y="100"/>
                  <a:pt x="322" y="180"/>
                </a:cubicBezTo>
                <a:cubicBezTo>
                  <a:pt x="302" y="259"/>
                  <a:pt x="292" y="299"/>
                  <a:pt x="292" y="301"/>
                </a:cubicBezTo>
                <a:cubicBezTo>
                  <a:pt x="307" y="301"/>
                  <a:pt x="323" y="302"/>
                  <a:pt x="339" y="302"/>
                </a:cubicBezTo>
                <a:lnTo>
                  <a:pt x="365" y="302"/>
                </a:lnTo>
                <a:cubicBezTo>
                  <a:pt x="408" y="302"/>
                  <a:pt x="439" y="297"/>
                  <a:pt x="455" y="287"/>
                </a:cubicBezTo>
                <a:cubicBezTo>
                  <a:pt x="472" y="277"/>
                  <a:pt x="486" y="250"/>
                  <a:pt x="500" y="206"/>
                </a:cubicBezTo>
                <a:cubicBezTo>
                  <a:pt x="502" y="196"/>
                  <a:pt x="504" y="190"/>
                  <a:pt x="506" y="189"/>
                </a:cubicBezTo>
                <a:cubicBezTo>
                  <a:pt x="507" y="187"/>
                  <a:pt x="512" y="186"/>
                  <a:pt x="522" y="186"/>
                </a:cubicBezTo>
                <a:cubicBezTo>
                  <a:pt x="526" y="186"/>
                  <a:pt x="528" y="186"/>
                  <a:pt x="530" y="186"/>
                </a:cubicBezTo>
                <a:cubicBezTo>
                  <a:pt x="532" y="186"/>
                  <a:pt x="534" y="186"/>
                  <a:pt x="535" y="187"/>
                </a:cubicBezTo>
                <a:cubicBezTo>
                  <a:pt x="537" y="187"/>
                  <a:pt x="537" y="188"/>
                  <a:pt x="537" y="188"/>
                </a:cubicBezTo>
                <a:cubicBezTo>
                  <a:pt x="537" y="188"/>
                  <a:pt x="538" y="189"/>
                  <a:pt x="539" y="192"/>
                </a:cubicBezTo>
                <a:cubicBezTo>
                  <a:pt x="541" y="194"/>
                  <a:pt x="541" y="196"/>
                  <a:pt x="542" y="196"/>
                </a:cubicBezTo>
                <a:lnTo>
                  <a:pt x="509" y="326"/>
                </a:lnTo>
                <a:cubicBezTo>
                  <a:pt x="488" y="414"/>
                  <a:pt x="476" y="459"/>
                  <a:pt x="474" y="460"/>
                </a:cubicBezTo>
                <a:cubicBezTo>
                  <a:pt x="472" y="462"/>
                  <a:pt x="467" y="463"/>
                  <a:pt x="458" y="46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6596280" y="3062880"/>
            <a:ext cx="49320" cy="357120"/>
          </a:xfrm>
          <a:custGeom>
            <a:avLst/>
            <a:gdLst/>
            <a:ahLst/>
            <a:rect l="0" t="0" r="r" b="b"/>
            <a:pathLst>
              <a:path w="137" h="992">
                <a:moveTo>
                  <a:pt x="0" y="992"/>
                </a:moveTo>
                <a:lnTo>
                  <a:pt x="0" y="0"/>
                </a:lnTo>
                <a:lnTo>
                  <a:pt x="137" y="0"/>
                </a:lnTo>
                <a:lnTo>
                  <a:pt x="137" y="40"/>
                </a:lnTo>
                <a:lnTo>
                  <a:pt x="40" y="40"/>
                </a:lnTo>
                <a:lnTo>
                  <a:pt x="40" y="952"/>
                </a:lnTo>
                <a:lnTo>
                  <a:pt x="137" y="952"/>
                </a:lnTo>
                <a:lnTo>
                  <a:pt x="137" y="992"/>
                </a:lnTo>
                <a:lnTo>
                  <a:pt x="0" y="99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6657120" y="3172680"/>
            <a:ext cx="167760" cy="231120"/>
          </a:xfrm>
          <a:custGeom>
            <a:avLst/>
            <a:gdLst/>
            <a:ahLst/>
            <a:rect l="0" t="0" r="r" b="b"/>
            <a:pathLst>
              <a:path w="466" h="642">
                <a:moveTo>
                  <a:pt x="298" y="395"/>
                </a:moveTo>
                <a:cubicBezTo>
                  <a:pt x="288" y="404"/>
                  <a:pt x="273" y="413"/>
                  <a:pt x="254" y="423"/>
                </a:cubicBezTo>
                <a:cubicBezTo>
                  <a:pt x="235" y="433"/>
                  <a:pt x="215" y="438"/>
                  <a:pt x="194" y="438"/>
                </a:cubicBezTo>
                <a:cubicBezTo>
                  <a:pt x="152" y="438"/>
                  <a:pt x="119" y="423"/>
                  <a:pt x="94" y="393"/>
                </a:cubicBezTo>
                <a:cubicBezTo>
                  <a:pt x="69" y="364"/>
                  <a:pt x="56" y="326"/>
                  <a:pt x="55" y="279"/>
                </a:cubicBezTo>
                <a:cubicBezTo>
                  <a:pt x="55" y="210"/>
                  <a:pt x="80" y="146"/>
                  <a:pt x="131" y="88"/>
                </a:cubicBezTo>
                <a:cubicBezTo>
                  <a:pt x="182" y="30"/>
                  <a:pt x="239" y="1"/>
                  <a:pt x="301" y="0"/>
                </a:cubicBezTo>
                <a:cubicBezTo>
                  <a:pt x="332" y="0"/>
                  <a:pt x="361" y="16"/>
                  <a:pt x="388" y="48"/>
                </a:cubicBezTo>
                <a:lnTo>
                  <a:pt x="391" y="44"/>
                </a:lnTo>
                <a:cubicBezTo>
                  <a:pt x="392" y="42"/>
                  <a:pt x="394" y="40"/>
                  <a:pt x="396" y="38"/>
                </a:cubicBezTo>
                <a:cubicBezTo>
                  <a:pt x="398" y="36"/>
                  <a:pt x="401" y="33"/>
                  <a:pt x="405" y="30"/>
                </a:cubicBezTo>
                <a:cubicBezTo>
                  <a:pt x="409" y="27"/>
                  <a:pt x="413" y="24"/>
                  <a:pt x="418" y="23"/>
                </a:cubicBezTo>
                <a:cubicBezTo>
                  <a:pt x="422" y="22"/>
                  <a:pt x="427" y="21"/>
                  <a:pt x="433" y="20"/>
                </a:cubicBezTo>
                <a:cubicBezTo>
                  <a:pt x="443" y="20"/>
                  <a:pt x="450" y="23"/>
                  <a:pt x="456" y="29"/>
                </a:cubicBezTo>
                <a:cubicBezTo>
                  <a:pt x="462" y="35"/>
                  <a:pt x="465" y="41"/>
                  <a:pt x="466" y="48"/>
                </a:cubicBezTo>
                <a:cubicBezTo>
                  <a:pt x="466" y="58"/>
                  <a:pt x="447" y="138"/>
                  <a:pt x="410" y="287"/>
                </a:cubicBezTo>
                <a:cubicBezTo>
                  <a:pt x="372" y="437"/>
                  <a:pt x="352" y="515"/>
                  <a:pt x="350" y="518"/>
                </a:cubicBezTo>
                <a:cubicBezTo>
                  <a:pt x="337" y="554"/>
                  <a:pt x="312" y="583"/>
                  <a:pt x="273" y="606"/>
                </a:cubicBezTo>
                <a:cubicBezTo>
                  <a:pt x="234" y="629"/>
                  <a:pt x="189" y="641"/>
                  <a:pt x="139" y="642"/>
                </a:cubicBezTo>
                <a:cubicBezTo>
                  <a:pt x="46" y="642"/>
                  <a:pt x="0" y="619"/>
                  <a:pt x="0" y="575"/>
                </a:cubicBezTo>
                <a:cubicBezTo>
                  <a:pt x="0" y="557"/>
                  <a:pt x="6" y="542"/>
                  <a:pt x="17" y="529"/>
                </a:cubicBezTo>
                <a:cubicBezTo>
                  <a:pt x="29" y="516"/>
                  <a:pt x="44" y="509"/>
                  <a:pt x="63" y="509"/>
                </a:cubicBezTo>
                <a:cubicBezTo>
                  <a:pt x="73" y="509"/>
                  <a:pt x="82" y="512"/>
                  <a:pt x="91" y="518"/>
                </a:cubicBezTo>
                <a:cubicBezTo>
                  <a:pt x="99" y="524"/>
                  <a:pt x="104" y="534"/>
                  <a:pt x="105" y="549"/>
                </a:cubicBezTo>
                <a:cubicBezTo>
                  <a:pt x="105" y="555"/>
                  <a:pt x="104" y="562"/>
                  <a:pt x="103" y="568"/>
                </a:cubicBezTo>
                <a:cubicBezTo>
                  <a:pt x="101" y="574"/>
                  <a:pt x="99" y="578"/>
                  <a:pt x="96" y="582"/>
                </a:cubicBezTo>
                <a:cubicBezTo>
                  <a:pt x="92" y="585"/>
                  <a:pt x="90" y="588"/>
                  <a:pt x="88" y="591"/>
                </a:cubicBezTo>
                <a:cubicBezTo>
                  <a:pt x="86" y="595"/>
                  <a:pt x="83" y="597"/>
                  <a:pt x="81" y="599"/>
                </a:cubicBezTo>
                <a:lnTo>
                  <a:pt x="79" y="601"/>
                </a:lnTo>
                <a:lnTo>
                  <a:pt x="80" y="601"/>
                </a:lnTo>
                <a:cubicBezTo>
                  <a:pt x="86" y="603"/>
                  <a:pt x="106" y="604"/>
                  <a:pt x="139" y="604"/>
                </a:cubicBezTo>
                <a:cubicBezTo>
                  <a:pt x="164" y="604"/>
                  <a:pt x="184" y="600"/>
                  <a:pt x="199" y="592"/>
                </a:cubicBezTo>
                <a:cubicBezTo>
                  <a:pt x="214" y="585"/>
                  <a:pt x="228" y="574"/>
                  <a:pt x="241" y="560"/>
                </a:cubicBezTo>
                <a:cubicBezTo>
                  <a:pt x="254" y="545"/>
                  <a:pt x="264" y="530"/>
                  <a:pt x="269" y="513"/>
                </a:cubicBezTo>
                <a:cubicBezTo>
                  <a:pt x="273" y="501"/>
                  <a:pt x="278" y="480"/>
                  <a:pt x="285" y="451"/>
                </a:cubicBezTo>
                <a:cubicBezTo>
                  <a:pt x="293" y="419"/>
                  <a:pt x="298" y="401"/>
                  <a:pt x="298" y="395"/>
                </a:cubicBezTo>
                <a:moveTo>
                  <a:pt x="371" y="113"/>
                </a:moveTo>
                <a:lnTo>
                  <a:pt x="367" y="102"/>
                </a:lnTo>
                <a:cubicBezTo>
                  <a:pt x="365" y="95"/>
                  <a:pt x="363" y="90"/>
                  <a:pt x="362" y="87"/>
                </a:cubicBezTo>
                <a:cubicBezTo>
                  <a:pt x="361" y="85"/>
                  <a:pt x="359" y="80"/>
                  <a:pt x="356" y="73"/>
                </a:cubicBezTo>
                <a:cubicBezTo>
                  <a:pt x="353" y="67"/>
                  <a:pt x="350" y="62"/>
                  <a:pt x="346" y="60"/>
                </a:cubicBezTo>
                <a:cubicBezTo>
                  <a:pt x="342" y="57"/>
                  <a:pt x="337" y="53"/>
                  <a:pt x="332" y="49"/>
                </a:cubicBezTo>
                <a:cubicBezTo>
                  <a:pt x="328" y="44"/>
                  <a:pt x="322" y="41"/>
                  <a:pt x="315" y="40"/>
                </a:cubicBezTo>
                <a:cubicBezTo>
                  <a:pt x="307" y="38"/>
                  <a:pt x="300" y="37"/>
                  <a:pt x="293" y="37"/>
                </a:cubicBezTo>
                <a:cubicBezTo>
                  <a:pt x="264" y="37"/>
                  <a:pt x="236" y="54"/>
                  <a:pt x="209" y="89"/>
                </a:cubicBezTo>
                <a:cubicBezTo>
                  <a:pt x="189" y="115"/>
                  <a:pt x="172" y="154"/>
                  <a:pt x="159" y="207"/>
                </a:cubicBezTo>
                <a:cubicBezTo>
                  <a:pt x="146" y="260"/>
                  <a:pt x="139" y="298"/>
                  <a:pt x="139" y="322"/>
                </a:cubicBezTo>
                <a:cubicBezTo>
                  <a:pt x="139" y="374"/>
                  <a:pt x="160" y="400"/>
                  <a:pt x="201" y="400"/>
                </a:cubicBezTo>
                <a:cubicBezTo>
                  <a:pt x="238" y="400"/>
                  <a:pt x="274" y="377"/>
                  <a:pt x="310" y="331"/>
                </a:cubicBezTo>
                <a:lnTo>
                  <a:pt x="317" y="321"/>
                </a:lnTo>
                <a:lnTo>
                  <a:pt x="371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6847920" y="3059280"/>
            <a:ext cx="100800" cy="168480"/>
          </a:xfrm>
          <a:custGeom>
            <a:avLst/>
            <a:gdLst/>
            <a:ahLst/>
            <a:rect l="0" t="0" r="r" b="b"/>
            <a:pathLst>
              <a:path w="280" h="468">
                <a:moveTo>
                  <a:pt x="41" y="167"/>
                </a:moveTo>
                <a:cubicBezTo>
                  <a:pt x="28" y="167"/>
                  <a:pt x="18" y="163"/>
                  <a:pt x="11" y="155"/>
                </a:cubicBezTo>
                <a:cubicBezTo>
                  <a:pt x="4" y="146"/>
                  <a:pt x="0" y="136"/>
                  <a:pt x="0" y="124"/>
                </a:cubicBezTo>
                <a:cubicBezTo>
                  <a:pt x="0" y="90"/>
                  <a:pt x="12" y="61"/>
                  <a:pt x="37" y="37"/>
                </a:cubicBezTo>
                <a:cubicBezTo>
                  <a:pt x="62" y="13"/>
                  <a:pt x="93" y="0"/>
                  <a:pt x="130" y="0"/>
                </a:cubicBezTo>
                <a:cubicBezTo>
                  <a:pt x="173" y="0"/>
                  <a:pt x="208" y="13"/>
                  <a:pt x="237" y="40"/>
                </a:cubicBezTo>
                <a:cubicBezTo>
                  <a:pt x="265" y="66"/>
                  <a:pt x="280" y="100"/>
                  <a:pt x="280" y="142"/>
                </a:cubicBezTo>
                <a:cubicBezTo>
                  <a:pt x="280" y="162"/>
                  <a:pt x="275" y="181"/>
                  <a:pt x="266" y="200"/>
                </a:cubicBezTo>
                <a:cubicBezTo>
                  <a:pt x="257" y="218"/>
                  <a:pt x="246" y="234"/>
                  <a:pt x="233" y="247"/>
                </a:cubicBezTo>
                <a:cubicBezTo>
                  <a:pt x="219" y="261"/>
                  <a:pt x="201" y="278"/>
                  <a:pt x="177" y="299"/>
                </a:cubicBezTo>
                <a:cubicBezTo>
                  <a:pt x="160" y="313"/>
                  <a:pt x="136" y="335"/>
                  <a:pt x="106" y="363"/>
                </a:cubicBezTo>
                <a:lnTo>
                  <a:pt x="64" y="403"/>
                </a:lnTo>
                <a:lnTo>
                  <a:pt x="118" y="403"/>
                </a:lnTo>
                <a:cubicBezTo>
                  <a:pt x="192" y="403"/>
                  <a:pt x="231" y="402"/>
                  <a:pt x="235" y="400"/>
                </a:cubicBezTo>
                <a:cubicBezTo>
                  <a:pt x="239" y="399"/>
                  <a:pt x="244" y="378"/>
                  <a:pt x="252" y="337"/>
                </a:cubicBezTo>
                <a:lnTo>
                  <a:pt x="252" y="335"/>
                </a:lnTo>
                <a:lnTo>
                  <a:pt x="280" y="335"/>
                </a:lnTo>
                <a:lnTo>
                  <a:pt x="280" y="337"/>
                </a:lnTo>
                <a:cubicBezTo>
                  <a:pt x="280" y="339"/>
                  <a:pt x="277" y="360"/>
                  <a:pt x="271" y="401"/>
                </a:cubicBezTo>
                <a:cubicBezTo>
                  <a:pt x="265" y="442"/>
                  <a:pt x="262" y="464"/>
                  <a:pt x="261" y="466"/>
                </a:cubicBezTo>
                <a:lnTo>
                  <a:pt x="261" y="468"/>
                </a:lnTo>
                <a:lnTo>
                  <a:pt x="0" y="468"/>
                </a:lnTo>
                <a:lnTo>
                  <a:pt x="0" y="454"/>
                </a:lnTo>
                <a:lnTo>
                  <a:pt x="0" y="446"/>
                </a:lnTo>
                <a:cubicBezTo>
                  <a:pt x="0" y="443"/>
                  <a:pt x="1" y="439"/>
                  <a:pt x="4" y="435"/>
                </a:cubicBezTo>
                <a:cubicBezTo>
                  <a:pt x="7" y="432"/>
                  <a:pt x="14" y="424"/>
                  <a:pt x="25" y="411"/>
                </a:cubicBezTo>
                <a:cubicBezTo>
                  <a:pt x="39" y="396"/>
                  <a:pt x="50" y="383"/>
                  <a:pt x="60" y="372"/>
                </a:cubicBezTo>
                <a:cubicBezTo>
                  <a:pt x="64" y="367"/>
                  <a:pt x="72" y="358"/>
                  <a:pt x="84" y="346"/>
                </a:cubicBezTo>
                <a:cubicBezTo>
                  <a:pt x="96" y="333"/>
                  <a:pt x="104" y="325"/>
                  <a:pt x="109" y="320"/>
                </a:cubicBezTo>
                <a:cubicBezTo>
                  <a:pt x="113" y="315"/>
                  <a:pt x="120" y="308"/>
                  <a:pt x="129" y="297"/>
                </a:cubicBezTo>
                <a:cubicBezTo>
                  <a:pt x="138" y="286"/>
                  <a:pt x="145" y="278"/>
                  <a:pt x="149" y="273"/>
                </a:cubicBezTo>
                <a:cubicBezTo>
                  <a:pt x="152" y="268"/>
                  <a:pt x="158" y="261"/>
                  <a:pt x="165" y="252"/>
                </a:cubicBezTo>
                <a:cubicBezTo>
                  <a:pt x="172" y="243"/>
                  <a:pt x="177" y="236"/>
                  <a:pt x="179" y="230"/>
                </a:cubicBezTo>
                <a:cubicBezTo>
                  <a:pt x="182" y="224"/>
                  <a:pt x="186" y="217"/>
                  <a:pt x="190" y="209"/>
                </a:cubicBezTo>
                <a:cubicBezTo>
                  <a:pt x="194" y="202"/>
                  <a:pt x="197" y="194"/>
                  <a:pt x="199" y="187"/>
                </a:cubicBezTo>
                <a:cubicBezTo>
                  <a:pt x="201" y="179"/>
                  <a:pt x="202" y="172"/>
                  <a:pt x="204" y="166"/>
                </a:cubicBezTo>
                <a:cubicBezTo>
                  <a:pt x="205" y="159"/>
                  <a:pt x="206" y="152"/>
                  <a:pt x="206" y="143"/>
                </a:cubicBezTo>
                <a:cubicBezTo>
                  <a:pt x="206" y="112"/>
                  <a:pt x="198" y="87"/>
                  <a:pt x="182" y="65"/>
                </a:cubicBezTo>
                <a:cubicBezTo>
                  <a:pt x="166" y="44"/>
                  <a:pt x="144" y="33"/>
                  <a:pt x="114" y="33"/>
                </a:cubicBezTo>
                <a:cubicBezTo>
                  <a:pt x="99" y="33"/>
                  <a:pt x="84" y="37"/>
                  <a:pt x="73" y="45"/>
                </a:cubicBezTo>
                <a:cubicBezTo>
                  <a:pt x="61" y="53"/>
                  <a:pt x="53" y="61"/>
                  <a:pt x="48" y="68"/>
                </a:cubicBezTo>
                <a:cubicBezTo>
                  <a:pt x="43" y="76"/>
                  <a:pt x="41" y="80"/>
                  <a:pt x="41" y="82"/>
                </a:cubicBezTo>
                <a:cubicBezTo>
                  <a:pt x="41" y="82"/>
                  <a:pt x="42" y="82"/>
                  <a:pt x="45" y="82"/>
                </a:cubicBezTo>
                <a:cubicBezTo>
                  <a:pt x="53" y="82"/>
                  <a:pt x="62" y="86"/>
                  <a:pt x="70" y="92"/>
                </a:cubicBezTo>
                <a:cubicBezTo>
                  <a:pt x="79" y="99"/>
                  <a:pt x="84" y="109"/>
                  <a:pt x="84" y="125"/>
                </a:cubicBezTo>
                <a:cubicBezTo>
                  <a:pt x="84" y="137"/>
                  <a:pt x="80" y="147"/>
                  <a:pt x="73" y="155"/>
                </a:cubicBezTo>
                <a:cubicBezTo>
                  <a:pt x="65" y="163"/>
                  <a:pt x="55" y="167"/>
                  <a:pt x="41" y="16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6986880" y="3062880"/>
            <a:ext cx="49320" cy="357120"/>
          </a:xfrm>
          <a:custGeom>
            <a:avLst/>
            <a:gdLst/>
            <a:ahLst/>
            <a:rect l="0" t="0" r="r" b="b"/>
            <a:pathLst>
              <a:path w="137" h="992">
                <a:moveTo>
                  <a:pt x="0" y="40"/>
                </a:moveTo>
                <a:lnTo>
                  <a:pt x="0" y="0"/>
                </a:lnTo>
                <a:lnTo>
                  <a:pt x="137" y="0"/>
                </a:lnTo>
                <a:lnTo>
                  <a:pt x="137" y="992"/>
                </a:lnTo>
                <a:lnTo>
                  <a:pt x="0" y="992"/>
                </a:lnTo>
                <a:lnTo>
                  <a:pt x="0" y="952"/>
                </a:lnTo>
                <a:lnTo>
                  <a:pt x="96" y="952"/>
                </a:lnTo>
                <a:lnTo>
                  <a:pt x="96" y="40"/>
                </a:lnTo>
                <a:lnTo>
                  <a:pt x="0" y="4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7094880" y="322596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1" y="166"/>
                  <a:pt x="0" y="163"/>
                  <a:pt x="0" y="162"/>
                </a:cubicBezTo>
                <a:cubicBezTo>
                  <a:pt x="0" y="160"/>
                  <a:pt x="0" y="156"/>
                  <a:pt x="2" y="151"/>
                </a:cubicBezTo>
                <a:cubicBezTo>
                  <a:pt x="3" y="145"/>
                  <a:pt x="4" y="142"/>
                  <a:pt x="5" y="141"/>
                </a:cubicBezTo>
                <a:cubicBezTo>
                  <a:pt x="6" y="139"/>
                  <a:pt x="8" y="137"/>
                  <a:pt x="12" y="137"/>
                </a:cubicBezTo>
                <a:cubicBezTo>
                  <a:pt x="15" y="137"/>
                  <a:pt x="27" y="137"/>
                  <a:pt x="47" y="137"/>
                </a:cubicBezTo>
                <a:lnTo>
                  <a:pt x="84" y="137"/>
                </a:lnTo>
                <a:lnTo>
                  <a:pt x="98" y="81"/>
                </a:lnTo>
                <a:cubicBezTo>
                  <a:pt x="99" y="76"/>
                  <a:pt x="101" y="69"/>
                  <a:pt x="103" y="60"/>
                </a:cubicBezTo>
                <a:cubicBezTo>
                  <a:pt x="105" y="52"/>
                  <a:pt x="106" y="46"/>
                  <a:pt x="108" y="42"/>
                </a:cubicBezTo>
                <a:cubicBezTo>
                  <a:pt x="109" y="38"/>
                  <a:pt x="110" y="34"/>
                  <a:pt x="112" y="28"/>
                </a:cubicBezTo>
                <a:cubicBezTo>
                  <a:pt x="113" y="23"/>
                  <a:pt x="115" y="19"/>
                  <a:pt x="117" y="16"/>
                </a:cubicBezTo>
                <a:cubicBezTo>
                  <a:pt x="120" y="14"/>
                  <a:pt x="122" y="11"/>
                  <a:pt x="124" y="8"/>
                </a:cubicBezTo>
                <a:cubicBezTo>
                  <a:pt x="127" y="5"/>
                  <a:pt x="130" y="2"/>
                  <a:pt x="134" y="2"/>
                </a:cubicBezTo>
                <a:cubicBezTo>
                  <a:pt x="138" y="1"/>
                  <a:pt x="143" y="0"/>
                  <a:pt x="147" y="0"/>
                </a:cubicBezTo>
                <a:cubicBezTo>
                  <a:pt x="156" y="1"/>
                  <a:pt x="162" y="3"/>
                  <a:pt x="165" y="8"/>
                </a:cubicBezTo>
                <a:cubicBezTo>
                  <a:pt x="169" y="13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3"/>
                  <a:pt x="155" y="91"/>
                  <a:pt x="150" y="109"/>
                </a:cubicBezTo>
                <a:lnTo>
                  <a:pt x="142" y="135"/>
                </a:lnTo>
                <a:cubicBezTo>
                  <a:pt x="142" y="136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4"/>
                </a:cubicBezTo>
                <a:cubicBezTo>
                  <a:pt x="219" y="155"/>
                  <a:pt x="215" y="163"/>
                  <a:pt x="209" y="169"/>
                </a:cubicBezTo>
                <a:lnTo>
                  <a:pt x="134" y="169"/>
                </a:lnTo>
                <a:lnTo>
                  <a:pt x="108" y="271"/>
                </a:lnTo>
                <a:cubicBezTo>
                  <a:pt x="90" y="346"/>
                  <a:pt x="81" y="386"/>
                  <a:pt x="81" y="392"/>
                </a:cubicBezTo>
                <a:cubicBezTo>
                  <a:pt x="81" y="411"/>
                  <a:pt x="87" y="421"/>
                  <a:pt x="100" y="421"/>
                </a:cubicBezTo>
                <a:cubicBezTo>
                  <a:pt x="116" y="421"/>
                  <a:pt x="132" y="413"/>
                  <a:pt x="149" y="397"/>
                </a:cubicBezTo>
                <a:cubicBezTo>
                  <a:pt x="164" y="382"/>
                  <a:pt x="176" y="362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3"/>
                  <a:pt x="194" y="333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4"/>
                  <a:pt x="204" y="363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5" y="418"/>
                  <a:pt x="153" y="427"/>
                  <a:pt x="138" y="435"/>
                </a:cubicBezTo>
                <a:cubicBezTo>
                  <a:pt x="124" y="443"/>
                  <a:pt x="109" y="447"/>
                  <a:pt x="95" y="447"/>
                </a:cubicBezTo>
                <a:cubicBezTo>
                  <a:pt x="81" y="447"/>
                  <a:pt x="68" y="444"/>
                  <a:pt x="55" y="437"/>
                </a:cubicBezTo>
                <a:cubicBezTo>
                  <a:pt x="42" y="430"/>
                  <a:pt x="33" y="418"/>
                  <a:pt x="28" y="400"/>
                </a:cubicBezTo>
                <a:cubicBezTo>
                  <a:pt x="27" y="397"/>
                  <a:pt x="26" y="390"/>
                  <a:pt x="26" y="381"/>
                </a:cubicBezTo>
                <a:lnTo>
                  <a:pt x="26" y="369"/>
                </a:lnTo>
                <a:lnTo>
                  <a:pt x="51" y="271"/>
                </a:lnTo>
                <a:cubicBezTo>
                  <a:pt x="67" y="205"/>
                  <a:pt x="76" y="171"/>
                  <a:pt x="76" y="170"/>
                </a:cubicBezTo>
                <a:cubicBezTo>
                  <a:pt x="76" y="169"/>
                  <a:pt x="64" y="169"/>
                  <a:pt x="40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7297920" y="3122640"/>
            <a:ext cx="237960" cy="237240"/>
          </a:xfrm>
          <a:custGeom>
            <a:avLst/>
            <a:gdLst/>
            <a:ahLst/>
            <a:rect l="0" t="0" r="r" b="b"/>
            <a:pathLst>
              <a:path w="661" h="659">
                <a:moveTo>
                  <a:pt x="14" y="311"/>
                </a:moveTo>
                <a:lnTo>
                  <a:pt x="310" y="311"/>
                </a:lnTo>
                <a:lnTo>
                  <a:pt x="310" y="161"/>
                </a:lnTo>
                <a:lnTo>
                  <a:pt x="311" y="12"/>
                </a:lnTo>
                <a:cubicBezTo>
                  <a:pt x="318" y="4"/>
                  <a:pt x="324" y="0"/>
                  <a:pt x="330" y="0"/>
                </a:cubicBezTo>
                <a:cubicBezTo>
                  <a:pt x="339" y="0"/>
                  <a:pt x="345" y="4"/>
                  <a:pt x="350" y="14"/>
                </a:cubicBezTo>
                <a:lnTo>
                  <a:pt x="350" y="311"/>
                </a:lnTo>
                <a:lnTo>
                  <a:pt x="646" y="311"/>
                </a:lnTo>
                <a:cubicBezTo>
                  <a:pt x="656" y="316"/>
                  <a:pt x="661" y="322"/>
                  <a:pt x="661" y="330"/>
                </a:cubicBezTo>
                <a:cubicBezTo>
                  <a:pt x="661" y="338"/>
                  <a:pt x="656" y="345"/>
                  <a:pt x="646" y="350"/>
                </a:cubicBezTo>
                <a:lnTo>
                  <a:pt x="350" y="350"/>
                </a:lnTo>
                <a:lnTo>
                  <a:pt x="350" y="645"/>
                </a:lnTo>
                <a:cubicBezTo>
                  <a:pt x="345" y="655"/>
                  <a:pt x="339" y="659"/>
                  <a:pt x="332" y="659"/>
                </a:cubicBezTo>
                <a:lnTo>
                  <a:pt x="330" y="659"/>
                </a:lnTo>
                <a:lnTo>
                  <a:pt x="328" y="659"/>
                </a:lnTo>
                <a:cubicBezTo>
                  <a:pt x="320" y="659"/>
                  <a:pt x="314" y="655"/>
                  <a:pt x="310" y="645"/>
                </a:cubicBezTo>
                <a:lnTo>
                  <a:pt x="310" y="350"/>
                </a:lnTo>
                <a:lnTo>
                  <a:pt x="14" y="350"/>
                </a:lnTo>
                <a:cubicBezTo>
                  <a:pt x="5" y="346"/>
                  <a:pt x="0" y="339"/>
                  <a:pt x="0" y="330"/>
                </a:cubicBezTo>
                <a:cubicBezTo>
                  <a:pt x="0" y="322"/>
                  <a:pt x="5" y="315"/>
                  <a:pt x="14" y="3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7648920" y="3176640"/>
            <a:ext cx="122400" cy="158040"/>
          </a:xfrm>
          <a:custGeom>
            <a:avLst/>
            <a:gdLst/>
            <a:ahLst/>
            <a:rect l="0" t="0" r="r" b="b"/>
            <a:pathLst>
              <a:path w="340" h="439">
                <a:moveTo>
                  <a:pt x="185" y="439"/>
                </a:moveTo>
                <a:cubicBezTo>
                  <a:pt x="134" y="439"/>
                  <a:pt x="90" y="422"/>
                  <a:pt x="55" y="387"/>
                </a:cubicBezTo>
                <a:cubicBezTo>
                  <a:pt x="19" y="353"/>
                  <a:pt x="1" y="309"/>
                  <a:pt x="0" y="256"/>
                </a:cubicBezTo>
                <a:cubicBezTo>
                  <a:pt x="0" y="197"/>
                  <a:pt x="16" y="149"/>
                  <a:pt x="47" y="108"/>
                </a:cubicBezTo>
                <a:cubicBezTo>
                  <a:pt x="69" y="78"/>
                  <a:pt x="97" y="54"/>
                  <a:pt x="132" y="35"/>
                </a:cubicBezTo>
                <a:cubicBezTo>
                  <a:pt x="166" y="16"/>
                  <a:pt x="204" y="4"/>
                  <a:pt x="246" y="1"/>
                </a:cubicBezTo>
                <a:cubicBezTo>
                  <a:pt x="247" y="0"/>
                  <a:pt x="261" y="0"/>
                  <a:pt x="287" y="0"/>
                </a:cubicBezTo>
                <a:lnTo>
                  <a:pt x="325" y="0"/>
                </a:lnTo>
                <a:cubicBezTo>
                  <a:pt x="335" y="3"/>
                  <a:pt x="340" y="10"/>
                  <a:pt x="340" y="20"/>
                </a:cubicBezTo>
                <a:cubicBezTo>
                  <a:pt x="340" y="37"/>
                  <a:pt x="326" y="46"/>
                  <a:pt x="299" y="46"/>
                </a:cubicBezTo>
                <a:lnTo>
                  <a:pt x="283" y="46"/>
                </a:lnTo>
                <a:lnTo>
                  <a:pt x="270" y="46"/>
                </a:lnTo>
                <a:cubicBezTo>
                  <a:pt x="190" y="46"/>
                  <a:pt x="137" y="81"/>
                  <a:pt x="113" y="154"/>
                </a:cubicBezTo>
                <a:lnTo>
                  <a:pt x="109" y="165"/>
                </a:lnTo>
                <a:lnTo>
                  <a:pt x="285" y="165"/>
                </a:lnTo>
                <a:cubicBezTo>
                  <a:pt x="294" y="171"/>
                  <a:pt x="298" y="178"/>
                  <a:pt x="298" y="184"/>
                </a:cubicBezTo>
                <a:cubicBezTo>
                  <a:pt x="298" y="196"/>
                  <a:pt x="292" y="205"/>
                  <a:pt x="278" y="211"/>
                </a:cubicBezTo>
                <a:lnTo>
                  <a:pt x="97" y="211"/>
                </a:lnTo>
                <a:lnTo>
                  <a:pt x="97" y="213"/>
                </a:lnTo>
                <a:cubicBezTo>
                  <a:pt x="91" y="233"/>
                  <a:pt x="87" y="257"/>
                  <a:pt x="87" y="286"/>
                </a:cubicBezTo>
                <a:cubicBezTo>
                  <a:pt x="87" y="330"/>
                  <a:pt x="98" y="360"/>
                  <a:pt x="119" y="376"/>
                </a:cubicBezTo>
                <a:cubicBezTo>
                  <a:pt x="140" y="393"/>
                  <a:pt x="163" y="402"/>
                  <a:pt x="189" y="402"/>
                </a:cubicBezTo>
                <a:cubicBezTo>
                  <a:pt x="207" y="402"/>
                  <a:pt x="226" y="399"/>
                  <a:pt x="243" y="392"/>
                </a:cubicBezTo>
                <a:cubicBezTo>
                  <a:pt x="260" y="386"/>
                  <a:pt x="274" y="379"/>
                  <a:pt x="284" y="371"/>
                </a:cubicBezTo>
                <a:cubicBezTo>
                  <a:pt x="295" y="364"/>
                  <a:pt x="300" y="361"/>
                  <a:pt x="301" y="361"/>
                </a:cubicBezTo>
                <a:cubicBezTo>
                  <a:pt x="306" y="361"/>
                  <a:pt x="309" y="364"/>
                  <a:pt x="312" y="370"/>
                </a:cubicBezTo>
                <a:cubicBezTo>
                  <a:pt x="315" y="377"/>
                  <a:pt x="316" y="383"/>
                  <a:pt x="316" y="389"/>
                </a:cubicBezTo>
                <a:cubicBezTo>
                  <a:pt x="316" y="391"/>
                  <a:pt x="316" y="393"/>
                  <a:pt x="315" y="393"/>
                </a:cubicBezTo>
                <a:cubicBezTo>
                  <a:pt x="313" y="396"/>
                  <a:pt x="306" y="401"/>
                  <a:pt x="295" y="407"/>
                </a:cubicBezTo>
                <a:cubicBezTo>
                  <a:pt x="284" y="414"/>
                  <a:pt x="268" y="421"/>
                  <a:pt x="248" y="428"/>
                </a:cubicBezTo>
                <a:cubicBezTo>
                  <a:pt x="227" y="435"/>
                  <a:pt x="206" y="439"/>
                  <a:pt x="185" y="43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5957640" y="3001320"/>
            <a:ext cx="324720" cy="428400"/>
          </a:xfrm>
          <a:custGeom>
            <a:avLst/>
            <a:gdLst/>
            <a:ahLst/>
            <a:rect l="0" t="0" r="r" b="b"/>
            <a:pathLst>
              <a:path w="902" h="1190">
                <a:moveTo>
                  <a:pt x="152" y="597"/>
                </a:moveTo>
                <a:cubicBezTo>
                  <a:pt x="153" y="597"/>
                  <a:pt x="170" y="636"/>
                  <a:pt x="204" y="714"/>
                </a:cubicBezTo>
                <a:cubicBezTo>
                  <a:pt x="237" y="793"/>
                  <a:pt x="271" y="872"/>
                  <a:pt x="305" y="950"/>
                </a:cubicBezTo>
                <a:cubicBezTo>
                  <a:pt x="338" y="1029"/>
                  <a:pt x="356" y="1068"/>
                  <a:pt x="357" y="1069"/>
                </a:cubicBezTo>
                <a:lnTo>
                  <a:pt x="610" y="543"/>
                </a:lnTo>
                <a:cubicBezTo>
                  <a:pt x="779" y="190"/>
                  <a:pt x="863" y="13"/>
                  <a:pt x="864" y="11"/>
                </a:cubicBezTo>
                <a:cubicBezTo>
                  <a:pt x="869" y="4"/>
                  <a:pt x="875" y="0"/>
                  <a:pt x="883" y="0"/>
                </a:cubicBezTo>
                <a:cubicBezTo>
                  <a:pt x="888" y="0"/>
                  <a:pt x="891" y="2"/>
                  <a:pt x="895" y="6"/>
                </a:cubicBezTo>
                <a:cubicBezTo>
                  <a:pt x="898" y="10"/>
                  <a:pt x="900" y="14"/>
                  <a:pt x="902" y="18"/>
                </a:cubicBezTo>
                <a:lnTo>
                  <a:pt x="902" y="24"/>
                </a:lnTo>
                <a:lnTo>
                  <a:pt x="625" y="602"/>
                </a:lnTo>
                <a:cubicBezTo>
                  <a:pt x="562" y="735"/>
                  <a:pt x="496" y="873"/>
                  <a:pt x="426" y="1017"/>
                </a:cubicBezTo>
                <a:cubicBezTo>
                  <a:pt x="386" y="1101"/>
                  <a:pt x="363" y="1150"/>
                  <a:pt x="356" y="1164"/>
                </a:cubicBezTo>
                <a:cubicBezTo>
                  <a:pt x="349" y="1178"/>
                  <a:pt x="344" y="1186"/>
                  <a:pt x="340" y="1188"/>
                </a:cubicBezTo>
                <a:cubicBezTo>
                  <a:pt x="338" y="1189"/>
                  <a:pt x="332" y="1190"/>
                  <a:pt x="323" y="1190"/>
                </a:cubicBezTo>
                <a:lnTo>
                  <a:pt x="311" y="1189"/>
                </a:lnTo>
                <a:lnTo>
                  <a:pt x="204" y="938"/>
                </a:lnTo>
                <a:cubicBezTo>
                  <a:pt x="132" y="772"/>
                  <a:pt x="94" y="689"/>
                  <a:pt x="94" y="689"/>
                </a:cubicBezTo>
                <a:lnTo>
                  <a:pt x="60" y="714"/>
                </a:lnTo>
                <a:cubicBezTo>
                  <a:pt x="38" y="732"/>
                  <a:pt x="27" y="740"/>
                  <a:pt x="26" y="740"/>
                </a:cubicBezTo>
                <a:lnTo>
                  <a:pt x="0" y="714"/>
                </a:lnTo>
                <a:lnTo>
                  <a:pt x="152" y="59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6282000" y="3001320"/>
            <a:ext cx="1497960" cy="21960"/>
          </a:xfrm>
          <a:custGeom>
            <a:avLst/>
            <a:gdLst/>
            <a:ahLst/>
            <a:rect l="0" t="0" r="r" b="b"/>
            <a:pathLst>
              <a:path w="4161" h="61">
                <a:moveTo>
                  <a:pt x="0" y="61"/>
                </a:moveTo>
                <a:lnTo>
                  <a:pt x="0" y="0"/>
                </a:lnTo>
                <a:lnTo>
                  <a:pt x="4161" y="0"/>
                </a:lnTo>
                <a:lnTo>
                  <a:pt x="4161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5530320" y="2894400"/>
            <a:ext cx="2637360" cy="21960"/>
          </a:xfrm>
          <a:custGeom>
            <a:avLst/>
            <a:gdLst/>
            <a:ahLst/>
            <a:rect l="0" t="0" r="r" b="b"/>
            <a:pathLst>
              <a:path w="7326" h="61">
                <a:moveTo>
                  <a:pt x="0" y="61"/>
                </a:moveTo>
                <a:lnTo>
                  <a:pt x="0" y="0"/>
                </a:lnTo>
                <a:lnTo>
                  <a:pt x="7326" y="0"/>
                </a:lnTo>
                <a:lnTo>
                  <a:pt x="7326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8273160" y="2836800"/>
            <a:ext cx="168120" cy="231120"/>
          </a:xfrm>
          <a:custGeom>
            <a:avLst/>
            <a:gdLst/>
            <a:ahLst/>
            <a:rect l="0" t="0" r="r" b="b"/>
            <a:pathLst>
              <a:path w="467" h="642">
                <a:moveTo>
                  <a:pt x="299" y="396"/>
                </a:moveTo>
                <a:cubicBezTo>
                  <a:pt x="289" y="404"/>
                  <a:pt x="275" y="414"/>
                  <a:pt x="256" y="424"/>
                </a:cubicBezTo>
                <a:cubicBezTo>
                  <a:pt x="236" y="434"/>
                  <a:pt x="216" y="439"/>
                  <a:pt x="195" y="439"/>
                </a:cubicBezTo>
                <a:cubicBezTo>
                  <a:pt x="154" y="439"/>
                  <a:pt x="120" y="424"/>
                  <a:pt x="95" y="394"/>
                </a:cubicBezTo>
                <a:cubicBezTo>
                  <a:pt x="70" y="364"/>
                  <a:pt x="57" y="326"/>
                  <a:pt x="57" y="280"/>
                </a:cubicBezTo>
                <a:cubicBezTo>
                  <a:pt x="57" y="211"/>
                  <a:pt x="82" y="147"/>
                  <a:pt x="133" y="88"/>
                </a:cubicBezTo>
                <a:cubicBezTo>
                  <a:pt x="184" y="30"/>
                  <a:pt x="240" y="0"/>
                  <a:pt x="302" y="0"/>
                </a:cubicBezTo>
                <a:cubicBezTo>
                  <a:pt x="333" y="0"/>
                  <a:pt x="362" y="16"/>
                  <a:pt x="388" y="47"/>
                </a:cubicBezTo>
                <a:lnTo>
                  <a:pt x="391" y="43"/>
                </a:lnTo>
                <a:cubicBezTo>
                  <a:pt x="393" y="41"/>
                  <a:pt x="394" y="39"/>
                  <a:pt x="396" y="37"/>
                </a:cubicBezTo>
                <a:cubicBezTo>
                  <a:pt x="398" y="35"/>
                  <a:pt x="401" y="33"/>
                  <a:pt x="405" y="29"/>
                </a:cubicBezTo>
                <a:cubicBezTo>
                  <a:pt x="409" y="26"/>
                  <a:pt x="413" y="24"/>
                  <a:pt x="418" y="23"/>
                </a:cubicBezTo>
                <a:cubicBezTo>
                  <a:pt x="423" y="21"/>
                  <a:pt x="428" y="20"/>
                  <a:pt x="434" y="20"/>
                </a:cubicBezTo>
                <a:cubicBezTo>
                  <a:pt x="443" y="20"/>
                  <a:pt x="451" y="23"/>
                  <a:pt x="457" y="28"/>
                </a:cubicBezTo>
                <a:cubicBezTo>
                  <a:pt x="463" y="34"/>
                  <a:pt x="466" y="41"/>
                  <a:pt x="467" y="47"/>
                </a:cubicBezTo>
                <a:cubicBezTo>
                  <a:pt x="467" y="57"/>
                  <a:pt x="448" y="138"/>
                  <a:pt x="410" y="288"/>
                </a:cubicBezTo>
                <a:cubicBezTo>
                  <a:pt x="372" y="438"/>
                  <a:pt x="353" y="514"/>
                  <a:pt x="351" y="518"/>
                </a:cubicBezTo>
                <a:cubicBezTo>
                  <a:pt x="339" y="553"/>
                  <a:pt x="313" y="583"/>
                  <a:pt x="274" y="606"/>
                </a:cubicBezTo>
                <a:cubicBezTo>
                  <a:pt x="235" y="629"/>
                  <a:pt x="191" y="641"/>
                  <a:pt x="141" y="642"/>
                </a:cubicBezTo>
                <a:cubicBezTo>
                  <a:pt x="48" y="642"/>
                  <a:pt x="0" y="619"/>
                  <a:pt x="0" y="574"/>
                </a:cubicBezTo>
                <a:cubicBezTo>
                  <a:pt x="0" y="557"/>
                  <a:pt x="6" y="542"/>
                  <a:pt x="18" y="529"/>
                </a:cubicBezTo>
                <a:cubicBezTo>
                  <a:pt x="30" y="515"/>
                  <a:pt x="46" y="509"/>
                  <a:pt x="64" y="509"/>
                </a:cubicBezTo>
                <a:cubicBezTo>
                  <a:pt x="74" y="509"/>
                  <a:pt x="84" y="512"/>
                  <a:pt x="92" y="518"/>
                </a:cubicBezTo>
                <a:cubicBezTo>
                  <a:pt x="101" y="524"/>
                  <a:pt x="105" y="534"/>
                  <a:pt x="106" y="548"/>
                </a:cubicBezTo>
                <a:cubicBezTo>
                  <a:pt x="106" y="555"/>
                  <a:pt x="105" y="561"/>
                  <a:pt x="104" y="567"/>
                </a:cubicBezTo>
                <a:cubicBezTo>
                  <a:pt x="103" y="573"/>
                  <a:pt x="100" y="578"/>
                  <a:pt x="97" y="581"/>
                </a:cubicBezTo>
                <a:cubicBezTo>
                  <a:pt x="94" y="584"/>
                  <a:pt x="91" y="588"/>
                  <a:pt x="89" y="591"/>
                </a:cubicBezTo>
                <a:cubicBezTo>
                  <a:pt x="87" y="594"/>
                  <a:pt x="85" y="597"/>
                  <a:pt x="82" y="599"/>
                </a:cubicBezTo>
                <a:lnTo>
                  <a:pt x="80" y="601"/>
                </a:lnTo>
                <a:lnTo>
                  <a:pt x="81" y="601"/>
                </a:lnTo>
                <a:cubicBezTo>
                  <a:pt x="88" y="603"/>
                  <a:pt x="108" y="604"/>
                  <a:pt x="141" y="604"/>
                </a:cubicBezTo>
                <a:cubicBezTo>
                  <a:pt x="166" y="604"/>
                  <a:pt x="186" y="600"/>
                  <a:pt x="200" y="592"/>
                </a:cubicBezTo>
                <a:cubicBezTo>
                  <a:pt x="215" y="585"/>
                  <a:pt x="230" y="574"/>
                  <a:pt x="243" y="559"/>
                </a:cubicBezTo>
                <a:cubicBezTo>
                  <a:pt x="256" y="545"/>
                  <a:pt x="265" y="529"/>
                  <a:pt x="270" y="513"/>
                </a:cubicBezTo>
                <a:cubicBezTo>
                  <a:pt x="274" y="500"/>
                  <a:pt x="280" y="480"/>
                  <a:pt x="286" y="451"/>
                </a:cubicBezTo>
                <a:cubicBezTo>
                  <a:pt x="295" y="420"/>
                  <a:pt x="299" y="401"/>
                  <a:pt x="299" y="396"/>
                </a:cubicBezTo>
                <a:moveTo>
                  <a:pt x="371" y="113"/>
                </a:moveTo>
                <a:lnTo>
                  <a:pt x="368" y="102"/>
                </a:lnTo>
                <a:cubicBezTo>
                  <a:pt x="366" y="95"/>
                  <a:pt x="364" y="90"/>
                  <a:pt x="363" y="87"/>
                </a:cubicBezTo>
                <a:cubicBezTo>
                  <a:pt x="361" y="84"/>
                  <a:pt x="359" y="80"/>
                  <a:pt x="357" y="73"/>
                </a:cubicBezTo>
                <a:cubicBezTo>
                  <a:pt x="354" y="66"/>
                  <a:pt x="351" y="62"/>
                  <a:pt x="347" y="59"/>
                </a:cubicBezTo>
                <a:cubicBezTo>
                  <a:pt x="343" y="57"/>
                  <a:pt x="338" y="53"/>
                  <a:pt x="334" y="48"/>
                </a:cubicBezTo>
                <a:cubicBezTo>
                  <a:pt x="329" y="44"/>
                  <a:pt x="323" y="41"/>
                  <a:pt x="316" y="39"/>
                </a:cubicBezTo>
                <a:cubicBezTo>
                  <a:pt x="309" y="38"/>
                  <a:pt x="301" y="37"/>
                  <a:pt x="294" y="36"/>
                </a:cubicBezTo>
                <a:cubicBezTo>
                  <a:pt x="265" y="36"/>
                  <a:pt x="237" y="54"/>
                  <a:pt x="210" y="89"/>
                </a:cubicBezTo>
                <a:cubicBezTo>
                  <a:pt x="190" y="115"/>
                  <a:pt x="174" y="155"/>
                  <a:pt x="161" y="208"/>
                </a:cubicBezTo>
                <a:cubicBezTo>
                  <a:pt x="147" y="261"/>
                  <a:pt x="141" y="299"/>
                  <a:pt x="141" y="323"/>
                </a:cubicBezTo>
                <a:cubicBezTo>
                  <a:pt x="141" y="375"/>
                  <a:pt x="161" y="401"/>
                  <a:pt x="202" y="401"/>
                </a:cubicBezTo>
                <a:cubicBezTo>
                  <a:pt x="239" y="401"/>
                  <a:pt x="275" y="378"/>
                  <a:pt x="311" y="332"/>
                </a:cubicBezTo>
                <a:lnTo>
                  <a:pt x="319" y="322"/>
                </a:lnTo>
                <a:lnTo>
                  <a:pt x="371" y="11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8456400" y="2890080"/>
            <a:ext cx="78480" cy="160920"/>
          </a:xfrm>
          <a:custGeom>
            <a:avLst/>
            <a:gdLst/>
            <a:ahLst/>
            <a:rect l="0" t="0" r="r" b="b"/>
            <a:pathLst>
              <a:path w="218" h="447">
                <a:moveTo>
                  <a:pt x="4" y="168"/>
                </a:moveTo>
                <a:cubicBezTo>
                  <a:pt x="1" y="165"/>
                  <a:pt x="0" y="163"/>
                  <a:pt x="0" y="161"/>
                </a:cubicBezTo>
                <a:cubicBezTo>
                  <a:pt x="0" y="160"/>
                  <a:pt x="0" y="156"/>
                  <a:pt x="2" y="150"/>
                </a:cubicBezTo>
                <a:cubicBezTo>
                  <a:pt x="3" y="145"/>
                  <a:pt x="4" y="141"/>
                  <a:pt x="5" y="140"/>
                </a:cubicBezTo>
                <a:cubicBezTo>
                  <a:pt x="6" y="138"/>
                  <a:pt x="8" y="137"/>
                  <a:pt x="11" y="137"/>
                </a:cubicBezTo>
                <a:cubicBezTo>
                  <a:pt x="15" y="137"/>
                  <a:pt x="27" y="137"/>
                  <a:pt x="47" y="136"/>
                </a:cubicBezTo>
                <a:lnTo>
                  <a:pt x="85" y="136"/>
                </a:lnTo>
                <a:lnTo>
                  <a:pt x="99" y="80"/>
                </a:lnTo>
                <a:cubicBezTo>
                  <a:pt x="100" y="75"/>
                  <a:pt x="102" y="68"/>
                  <a:pt x="103" y="60"/>
                </a:cubicBezTo>
                <a:cubicBezTo>
                  <a:pt x="105" y="52"/>
                  <a:pt x="107" y="45"/>
                  <a:pt x="108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4"/>
                  <a:pt x="123" y="11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3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4" y="136"/>
                  <a:pt x="178" y="136"/>
                </a:cubicBezTo>
                <a:lnTo>
                  <a:pt x="213" y="136"/>
                </a:lnTo>
                <a:cubicBezTo>
                  <a:pt x="217" y="140"/>
                  <a:pt x="218" y="142"/>
                  <a:pt x="218" y="144"/>
                </a:cubicBezTo>
                <a:cubicBezTo>
                  <a:pt x="218" y="154"/>
                  <a:pt x="215" y="162"/>
                  <a:pt x="209" y="168"/>
                </a:cubicBezTo>
                <a:lnTo>
                  <a:pt x="134" y="168"/>
                </a:lnTo>
                <a:lnTo>
                  <a:pt x="109" y="271"/>
                </a:lnTo>
                <a:cubicBezTo>
                  <a:pt x="91" y="346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4" y="381"/>
                  <a:pt x="176" y="362"/>
                  <a:pt x="185" y="338"/>
                </a:cubicBezTo>
                <a:cubicBezTo>
                  <a:pt x="186" y="335"/>
                  <a:pt x="188" y="334"/>
                  <a:pt x="189" y="333"/>
                </a:cubicBezTo>
                <a:cubicBezTo>
                  <a:pt x="190" y="333"/>
                  <a:pt x="194" y="332"/>
                  <a:pt x="199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3"/>
                  <a:pt x="204" y="362"/>
                  <a:pt x="198" y="373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4" y="417"/>
                  <a:pt x="153" y="427"/>
                  <a:pt x="138" y="435"/>
                </a:cubicBezTo>
                <a:cubicBezTo>
                  <a:pt x="124" y="443"/>
                  <a:pt x="110" y="447"/>
                  <a:pt x="96" y="447"/>
                </a:cubicBezTo>
                <a:cubicBezTo>
                  <a:pt x="82" y="447"/>
                  <a:pt x="68" y="443"/>
                  <a:pt x="56" y="436"/>
                </a:cubicBezTo>
                <a:cubicBezTo>
                  <a:pt x="42" y="429"/>
                  <a:pt x="33" y="417"/>
                  <a:pt x="28" y="400"/>
                </a:cubicBezTo>
                <a:cubicBezTo>
                  <a:pt x="27" y="396"/>
                  <a:pt x="26" y="390"/>
                  <a:pt x="26" y="381"/>
                </a:cubicBezTo>
                <a:lnTo>
                  <a:pt x="26" y="368"/>
                </a:lnTo>
                <a:lnTo>
                  <a:pt x="51" y="270"/>
                </a:lnTo>
                <a:cubicBezTo>
                  <a:pt x="68" y="203"/>
                  <a:pt x="76" y="170"/>
                  <a:pt x="77" y="170"/>
                </a:cubicBezTo>
                <a:cubicBezTo>
                  <a:pt x="77" y="169"/>
                  <a:pt x="65" y="168"/>
                  <a:pt x="40" y="168"/>
                </a:cubicBezTo>
                <a:lnTo>
                  <a:pt x="4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085760" y="3724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2746800" y="1857600"/>
            <a:ext cx="60966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の統計量を利⽤し、更新量の次元を合わせる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341000" y="359136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本当は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359440" y="3619440"/>
            <a:ext cx="264240" cy="255600"/>
          </a:xfrm>
          <a:custGeom>
            <a:avLst/>
            <a:gdLst/>
            <a:ahLst/>
            <a:rect l="0" t="0" r="r" b="b"/>
            <a:pathLst>
              <a:path w="734" h="710">
                <a:moveTo>
                  <a:pt x="5" y="710"/>
                </a:moveTo>
                <a:cubicBezTo>
                  <a:pt x="2" y="707"/>
                  <a:pt x="0" y="705"/>
                  <a:pt x="0" y="703"/>
                </a:cubicBezTo>
                <a:cubicBezTo>
                  <a:pt x="0" y="701"/>
                  <a:pt x="56" y="586"/>
                  <a:pt x="167" y="356"/>
                </a:cubicBezTo>
                <a:cubicBezTo>
                  <a:pt x="279" y="125"/>
                  <a:pt x="336" y="9"/>
                  <a:pt x="339" y="7"/>
                </a:cubicBezTo>
                <a:cubicBezTo>
                  <a:pt x="341" y="2"/>
                  <a:pt x="350" y="0"/>
                  <a:pt x="366" y="0"/>
                </a:cubicBezTo>
                <a:cubicBezTo>
                  <a:pt x="381" y="0"/>
                  <a:pt x="391" y="2"/>
                  <a:pt x="394" y="7"/>
                </a:cubicBezTo>
                <a:cubicBezTo>
                  <a:pt x="396" y="9"/>
                  <a:pt x="454" y="125"/>
                  <a:pt x="565" y="356"/>
                </a:cubicBezTo>
                <a:cubicBezTo>
                  <a:pt x="677" y="586"/>
                  <a:pt x="733" y="701"/>
                  <a:pt x="734" y="703"/>
                </a:cubicBezTo>
                <a:cubicBezTo>
                  <a:pt x="734" y="705"/>
                  <a:pt x="732" y="707"/>
                  <a:pt x="729" y="710"/>
                </a:cubicBezTo>
                <a:lnTo>
                  <a:pt x="5" y="710"/>
                </a:lnTo>
                <a:moveTo>
                  <a:pt x="457" y="369"/>
                </a:moveTo>
                <a:lnTo>
                  <a:pt x="335" y="118"/>
                </a:lnTo>
                <a:lnTo>
                  <a:pt x="90" y="619"/>
                </a:lnTo>
                <a:lnTo>
                  <a:pt x="334" y="620"/>
                </a:lnTo>
                <a:lnTo>
                  <a:pt x="579" y="620"/>
                </a:lnTo>
                <a:cubicBezTo>
                  <a:pt x="579" y="618"/>
                  <a:pt x="539" y="535"/>
                  <a:pt x="457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2647440" y="3716640"/>
            <a:ext cx="238680" cy="162360"/>
          </a:xfrm>
          <a:custGeom>
            <a:avLst/>
            <a:gdLst/>
            <a:ahLst/>
            <a:rect l="0" t="0" r="r" b="b"/>
            <a:pathLst>
              <a:path w="663" h="451">
                <a:moveTo>
                  <a:pt x="555" y="57"/>
                </a:moveTo>
                <a:cubicBezTo>
                  <a:pt x="555" y="44"/>
                  <a:pt x="561" y="31"/>
                  <a:pt x="573" y="19"/>
                </a:cubicBezTo>
                <a:cubicBezTo>
                  <a:pt x="586" y="7"/>
                  <a:pt x="600" y="1"/>
                  <a:pt x="615" y="0"/>
                </a:cubicBezTo>
                <a:cubicBezTo>
                  <a:pt x="627" y="0"/>
                  <a:pt x="638" y="6"/>
                  <a:pt x="648" y="18"/>
                </a:cubicBezTo>
                <a:cubicBezTo>
                  <a:pt x="658" y="30"/>
                  <a:pt x="663" y="49"/>
                  <a:pt x="663" y="74"/>
                </a:cubicBezTo>
                <a:cubicBezTo>
                  <a:pt x="663" y="93"/>
                  <a:pt x="657" y="131"/>
                  <a:pt x="645" y="188"/>
                </a:cubicBezTo>
                <a:cubicBezTo>
                  <a:pt x="635" y="225"/>
                  <a:pt x="626" y="256"/>
                  <a:pt x="618" y="280"/>
                </a:cubicBezTo>
                <a:cubicBezTo>
                  <a:pt x="610" y="304"/>
                  <a:pt x="598" y="331"/>
                  <a:pt x="583" y="360"/>
                </a:cubicBezTo>
                <a:cubicBezTo>
                  <a:pt x="568" y="390"/>
                  <a:pt x="550" y="413"/>
                  <a:pt x="529" y="428"/>
                </a:cubicBezTo>
                <a:cubicBezTo>
                  <a:pt x="508" y="443"/>
                  <a:pt x="484" y="451"/>
                  <a:pt x="457" y="451"/>
                </a:cubicBezTo>
                <a:cubicBezTo>
                  <a:pt x="428" y="451"/>
                  <a:pt x="403" y="445"/>
                  <a:pt x="380" y="435"/>
                </a:cubicBezTo>
                <a:cubicBezTo>
                  <a:pt x="358" y="424"/>
                  <a:pt x="342" y="410"/>
                  <a:pt x="332" y="392"/>
                </a:cubicBezTo>
                <a:cubicBezTo>
                  <a:pt x="331" y="393"/>
                  <a:pt x="330" y="394"/>
                  <a:pt x="329" y="396"/>
                </a:cubicBezTo>
                <a:cubicBezTo>
                  <a:pt x="302" y="432"/>
                  <a:pt x="269" y="451"/>
                  <a:pt x="229" y="451"/>
                </a:cubicBezTo>
                <a:cubicBezTo>
                  <a:pt x="212" y="451"/>
                  <a:pt x="195" y="449"/>
                  <a:pt x="179" y="445"/>
                </a:cubicBezTo>
                <a:cubicBezTo>
                  <a:pt x="163" y="441"/>
                  <a:pt x="148" y="434"/>
                  <a:pt x="133" y="426"/>
                </a:cubicBezTo>
                <a:cubicBezTo>
                  <a:pt x="117" y="417"/>
                  <a:pt x="105" y="404"/>
                  <a:pt x="96" y="387"/>
                </a:cubicBezTo>
                <a:cubicBezTo>
                  <a:pt x="87" y="370"/>
                  <a:pt x="82" y="349"/>
                  <a:pt x="82" y="325"/>
                </a:cubicBezTo>
                <a:cubicBezTo>
                  <a:pt x="82" y="289"/>
                  <a:pt x="93" y="241"/>
                  <a:pt x="116" y="179"/>
                </a:cubicBezTo>
                <a:cubicBezTo>
                  <a:pt x="138" y="118"/>
                  <a:pt x="150" y="80"/>
                  <a:pt x="151" y="63"/>
                </a:cubicBezTo>
                <a:cubicBezTo>
                  <a:pt x="151" y="63"/>
                  <a:pt x="151" y="62"/>
                  <a:pt x="151" y="61"/>
                </a:cubicBezTo>
                <a:cubicBezTo>
                  <a:pt x="151" y="55"/>
                  <a:pt x="151" y="51"/>
                  <a:pt x="151" y="50"/>
                </a:cubicBezTo>
                <a:cubicBezTo>
                  <a:pt x="151" y="48"/>
                  <a:pt x="149" y="45"/>
                  <a:pt x="147" y="43"/>
                </a:cubicBezTo>
                <a:cubicBezTo>
                  <a:pt x="144" y="40"/>
                  <a:pt x="140" y="39"/>
                  <a:pt x="136" y="39"/>
                </a:cubicBezTo>
                <a:lnTo>
                  <a:pt x="132" y="39"/>
                </a:lnTo>
                <a:cubicBezTo>
                  <a:pt x="117" y="39"/>
                  <a:pt x="103" y="45"/>
                  <a:pt x="90" y="57"/>
                </a:cubicBezTo>
                <a:cubicBezTo>
                  <a:pt x="78" y="70"/>
                  <a:pt x="68" y="84"/>
                  <a:pt x="60" y="98"/>
                </a:cubicBezTo>
                <a:cubicBezTo>
                  <a:pt x="53" y="113"/>
                  <a:pt x="48" y="126"/>
                  <a:pt x="44" y="140"/>
                </a:cubicBezTo>
                <a:cubicBezTo>
                  <a:pt x="40" y="153"/>
                  <a:pt x="37" y="160"/>
                  <a:pt x="36" y="161"/>
                </a:cubicBezTo>
                <a:cubicBezTo>
                  <a:pt x="34" y="163"/>
                  <a:pt x="29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1"/>
                  <a:pt x="3" y="141"/>
                  <a:pt x="8" y="127"/>
                </a:cubicBezTo>
                <a:cubicBezTo>
                  <a:pt x="13" y="112"/>
                  <a:pt x="21" y="95"/>
                  <a:pt x="31" y="76"/>
                </a:cubicBezTo>
                <a:cubicBezTo>
                  <a:pt x="41" y="57"/>
                  <a:pt x="55" y="40"/>
                  <a:pt x="74" y="25"/>
                </a:cubicBezTo>
                <a:cubicBezTo>
                  <a:pt x="93" y="10"/>
                  <a:pt x="115" y="2"/>
                  <a:pt x="139" y="2"/>
                </a:cubicBezTo>
                <a:cubicBezTo>
                  <a:pt x="167" y="2"/>
                  <a:pt x="189" y="10"/>
                  <a:pt x="204" y="27"/>
                </a:cubicBezTo>
                <a:cubicBezTo>
                  <a:pt x="219" y="43"/>
                  <a:pt x="227" y="62"/>
                  <a:pt x="227" y="84"/>
                </a:cubicBezTo>
                <a:cubicBezTo>
                  <a:pt x="227" y="96"/>
                  <a:pt x="216" y="132"/>
                  <a:pt x="194" y="191"/>
                </a:cubicBezTo>
                <a:cubicBezTo>
                  <a:pt x="172" y="252"/>
                  <a:pt x="161" y="297"/>
                  <a:pt x="161" y="330"/>
                </a:cubicBezTo>
                <a:cubicBezTo>
                  <a:pt x="161" y="360"/>
                  <a:pt x="168" y="382"/>
                  <a:pt x="182" y="394"/>
                </a:cubicBezTo>
                <a:cubicBezTo>
                  <a:pt x="196" y="407"/>
                  <a:pt x="214" y="413"/>
                  <a:pt x="235" y="414"/>
                </a:cubicBezTo>
                <a:cubicBezTo>
                  <a:pt x="264" y="414"/>
                  <a:pt x="289" y="394"/>
                  <a:pt x="311" y="354"/>
                </a:cubicBezTo>
                <a:lnTo>
                  <a:pt x="316" y="345"/>
                </a:lnTo>
                <a:lnTo>
                  <a:pt x="316" y="322"/>
                </a:lnTo>
                <a:cubicBezTo>
                  <a:pt x="316" y="320"/>
                  <a:pt x="316" y="317"/>
                  <a:pt x="316" y="313"/>
                </a:cubicBezTo>
                <a:cubicBezTo>
                  <a:pt x="316" y="309"/>
                  <a:pt x="316" y="306"/>
                  <a:pt x="317" y="305"/>
                </a:cubicBezTo>
                <a:cubicBezTo>
                  <a:pt x="318" y="304"/>
                  <a:pt x="318" y="301"/>
                  <a:pt x="318" y="298"/>
                </a:cubicBezTo>
                <a:cubicBezTo>
                  <a:pt x="318" y="295"/>
                  <a:pt x="318" y="292"/>
                  <a:pt x="319" y="289"/>
                </a:cubicBezTo>
                <a:cubicBezTo>
                  <a:pt x="320" y="287"/>
                  <a:pt x="321" y="282"/>
                  <a:pt x="322" y="276"/>
                </a:cubicBezTo>
                <a:cubicBezTo>
                  <a:pt x="323" y="270"/>
                  <a:pt x="324" y="265"/>
                  <a:pt x="325" y="259"/>
                </a:cubicBezTo>
                <a:cubicBezTo>
                  <a:pt x="325" y="254"/>
                  <a:pt x="327" y="246"/>
                  <a:pt x="331" y="236"/>
                </a:cubicBezTo>
                <a:cubicBezTo>
                  <a:pt x="334" y="224"/>
                  <a:pt x="337" y="214"/>
                  <a:pt x="339" y="203"/>
                </a:cubicBezTo>
                <a:cubicBezTo>
                  <a:pt x="341" y="192"/>
                  <a:pt x="344" y="178"/>
                  <a:pt x="350" y="160"/>
                </a:cubicBezTo>
                <a:cubicBezTo>
                  <a:pt x="369" y="85"/>
                  <a:pt x="380" y="45"/>
                  <a:pt x="382" y="39"/>
                </a:cubicBezTo>
                <a:cubicBezTo>
                  <a:pt x="391" y="21"/>
                  <a:pt x="405" y="12"/>
                  <a:pt x="425" y="12"/>
                </a:cubicBezTo>
                <a:cubicBezTo>
                  <a:pt x="437" y="12"/>
                  <a:pt x="446" y="15"/>
                  <a:pt x="451" y="22"/>
                </a:cubicBezTo>
                <a:cubicBezTo>
                  <a:pt x="455" y="28"/>
                  <a:pt x="458" y="35"/>
                  <a:pt x="458" y="41"/>
                </a:cubicBezTo>
                <a:cubicBezTo>
                  <a:pt x="458" y="49"/>
                  <a:pt x="449" y="91"/>
                  <a:pt x="430" y="167"/>
                </a:cubicBezTo>
                <a:cubicBezTo>
                  <a:pt x="411" y="244"/>
                  <a:pt x="400" y="288"/>
                  <a:pt x="398" y="299"/>
                </a:cubicBezTo>
                <a:cubicBezTo>
                  <a:pt x="397" y="306"/>
                  <a:pt x="396" y="318"/>
                  <a:pt x="396" y="334"/>
                </a:cubicBezTo>
                <a:lnTo>
                  <a:pt x="396" y="341"/>
                </a:lnTo>
                <a:cubicBezTo>
                  <a:pt x="396" y="351"/>
                  <a:pt x="397" y="360"/>
                  <a:pt x="399" y="369"/>
                </a:cubicBezTo>
                <a:cubicBezTo>
                  <a:pt x="401" y="379"/>
                  <a:pt x="407" y="388"/>
                  <a:pt x="418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7" y="374"/>
                  <a:pt x="574" y="293"/>
                </a:cubicBezTo>
                <a:cubicBezTo>
                  <a:pt x="580" y="278"/>
                  <a:pt x="587" y="256"/>
                  <a:pt x="594" y="229"/>
                </a:cubicBezTo>
                <a:cubicBezTo>
                  <a:pt x="601" y="200"/>
                  <a:pt x="605" y="180"/>
                  <a:pt x="606" y="168"/>
                </a:cubicBezTo>
                <a:cubicBezTo>
                  <a:pt x="606" y="147"/>
                  <a:pt x="602" y="129"/>
                  <a:pt x="593" y="117"/>
                </a:cubicBezTo>
                <a:cubicBezTo>
                  <a:pt x="585" y="104"/>
                  <a:pt x="576" y="94"/>
                  <a:pt x="567" y="85"/>
                </a:cubicBezTo>
                <a:cubicBezTo>
                  <a:pt x="559" y="77"/>
                  <a:pt x="555" y="67"/>
                  <a:pt x="555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911680" y="37702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5"/>
                  <a:pt x="0" y="163"/>
                  <a:pt x="0" y="162"/>
                </a:cubicBezTo>
                <a:cubicBezTo>
                  <a:pt x="0" y="160"/>
                  <a:pt x="1" y="156"/>
                  <a:pt x="2" y="150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1" y="75"/>
                  <a:pt x="102" y="69"/>
                  <a:pt x="104" y="60"/>
                </a:cubicBezTo>
                <a:cubicBezTo>
                  <a:pt x="106" y="52"/>
                  <a:pt x="108" y="46"/>
                  <a:pt x="109" y="42"/>
                </a:cubicBezTo>
                <a:cubicBezTo>
                  <a:pt x="110" y="38"/>
                  <a:pt x="112" y="34"/>
                  <a:pt x="113" y="28"/>
                </a:cubicBezTo>
                <a:cubicBezTo>
                  <a:pt x="115" y="22"/>
                  <a:pt x="116" y="18"/>
                  <a:pt x="119" y="16"/>
                </a:cubicBezTo>
                <a:cubicBezTo>
                  <a:pt x="121" y="14"/>
                  <a:pt x="123" y="11"/>
                  <a:pt x="126" y="8"/>
                </a:cubicBezTo>
                <a:cubicBezTo>
                  <a:pt x="128" y="4"/>
                  <a:pt x="131" y="2"/>
                  <a:pt x="136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2" y="3"/>
                  <a:pt x="166" y="8"/>
                </a:cubicBezTo>
                <a:cubicBezTo>
                  <a:pt x="169" y="12"/>
                  <a:pt x="171" y="17"/>
                  <a:pt x="171" y="21"/>
                </a:cubicBezTo>
                <a:cubicBezTo>
                  <a:pt x="171" y="24"/>
                  <a:pt x="169" y="35"/>
                  <a:pt x="164" y="54"/>
                </a:cubicBezTo>
                <a:cubicBezTo>
                  <a:pt x="160" y="73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4"/>
                  <a:pt x="216" y="163"/>
                  <a:pt x="210" y="169"/>
                </a:cubicBezTo>
                <a:lnTo>
                  <a:pt x="135" y="169"/>
                </a:lnTo>
                <a:lnTo>
                  <a:pt x="110" y="270"/>
                </a:lnTo>
                <a:cubicBezTo>
                  <a:pt x="91" y="345"/>
                  <a:pt x="82" y="385"/>
                  <a:pt x="82" y="391"/>
                </a:cubicBezTo>
                <a:cubicBezTo>
                  <a:pt x="82" y="410"/>
                  <a:pt x="89" y="420"/>
                  <a:pt x="101" y="420"/>
                </a:cubicBezTo>
                <a:cubicBezTo>
                  <a:pt x="118" y="420"/>
                  <a:pt x="134" y="412"/>
                  <a:pt x="149" y="396"/>
                </a:cubicBezTo>
                <a:cubicBezTo>
                  <a:pt x="164" y="380"/>
                  <a:pt x="177" y="361"/>
                  <a:pt x="186" y="337"/>
                </a:cubicBezTo>
                <a:cubicBezTo>
                  <a:pt x="187" y="335"/>
                  <a:pt x="188" y="333"/>
                  <a:pt x="190" y="332"/>
                </a:cubicBezTo>
                <a:cubicBezTo>
                  <a:pt x="191" y="332"/>
                  <a:pt x="194" y="332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7"/>
                </a:cubicBezTo>
                <a:cubicBezTo>
                  <a:pt x="213" y="338"/>
                  <a:pt x="213" y="341"/>
                  <a:pt x="211" y="345"/>
                </a:cubicBezTo>
                <a:cubicBezTo>
                  <a:pt x="209" y="353"/>
                  <a:pt x="205" y="361"/>
                  <a:pt x="199" y="372"/>
                </a:cubicBezTo>
                <a:cubicBezTo>
                  <a:pt x="193" y="382"/>
                  <a:pt x="185" y="393"/>
                  <a:pt x="175" y="405"/>
                </a:cubicBezTo>
                <a:cubicBezTo>
                  <a:pt x="165" y="416"/>
                  <a:pt x="153" y="426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3"/>
                  <a:pt x="56" y="436"/>
                </a:cubicBezTo>
                <a:cubicBezTo>
                  <a:pt x="43" y="428"/>
                  <a:pt x="34" y="416"/>
                  <a:pt x="28" y="399"/>
                </a:cubicBezTo>
                <a:cubicBezTo>
                  <a:pt x="27" y="395"/>
                  <a:pt x="27" y="389"/>
                  <a:pt x="27" y="380"/>
                </a:cubicBezTo>
                <a:lnTo>
                  <a:pt x="27" y="368"/>
                </a:lnTo>
                <a:lnTo>
                  <a:pt x="52" y="269"/>
                </a:lnTo>
                <a:cubicBezTo>
                  <a:pt x="69" y="204"/>
                  <a:pt x="77" y="171"/>
                  <a:pt x="77" y="170"/>
                </a:cubicBezTo>
                <a:cubicBezTo>
                  <a:pt x="77" y="169"/>
                  <a:pt x="66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2255400" y="35769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3013200" y="35769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3097800" y="3591360"/>
            <a:ext cx="57920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を直接使いたいが得られないため、直前の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8989200" y="3619440"/>
            <a:ext cx="263880" cy="255240"/>
          </a:xfrm>
          <a:custGeom>
            <a:avLst/>
            <a:gdLst/>
            <a:ahLst/>
            <a:rect l="0" t="0" r="r" b="b"/>
            <a:pathLst>
              <a:path w="733" h="709">
                <a:moveTo>
                  <a:pt x="4" y="709"/>
                </a:moveTo>
                <a:cubicBezTo>
                  <a:pt x="1" y="707"/>
                  <a:pt x="0" y="704"/>
                  <a:pt x="0" y="702"/>
                </a:cubicBezTo>
                <a:cubicBezTo>
                  <a:pt x="0" y="701"/>
                  <a:pt x="55" y="586"/>
                  <a:pt x="167" y="356"/>
                </a:cubicBezTo>
                <a:cubicBezTo>
                  <a:pt x="278" y="125"/>
                  <a:pt x="336" y="9"/>
                  <a:pt x="339" y="7"/>
                </a:cubicBezTo>
                <a:cubicBezTo>
                  <a:pt x="341" y="2"/>
                  <a:pt x="350" y="0"/>
                  <a:pt x="367" y="0"/>
                </a:cubicBezTo>
                <a:cubicBezTo>
                  <a:pt x="382" y="0"/>
                  <a:pt x="391" y="2"/>
                  <a:pt x="394" y="7"/>
                </a:cubicBezTo>
                <a:cubicBezTo>
                  <a:pt x="396" y="9"/>
                  <a:pt x="453" y="125"/>
                  <a:pt x="565" y="356"/>
                </a:cubicBezTo>
                <a:cubicBezTo>
                  <a:pt x="676" y="586"/>
                  <a:pt x="732" y="701"/>
                  <a:pt x="733" y="702"/>
                </a:cubicBezTo>
                <a:cubicBezTo>
                  <a:pt x="733" y="704"/>
                  <a:pt x="731" y="707"/>
                  <a:pt x="728" y="709"/>
                </a:cubicBezTo>
                <a:lnTo>
                  <a:pt x="4" y="709"/>
                </a:lnTo>
                <a:moveTo>
                  <a:pt x="457" y="369"/>
                </a:moveTo>
                <a:lnTo>
                  <a:pt x="335" y="118"/>
                </a:lnTo>
                <a:lnTo>
                  <a:pt x="90" y="618"/>
                </a:lnTo>
                <a:lnTo>
                  <a:pt x="334" y="619"/>
                </a:lnTo>
                <a:lnTo>
                  <a:pt x="579" y="619"/>
                </a:lnTo>
                <a:cubicBezTo>
                  <a:pt x="579" y="618"/>
                  <a:pt x="538" y="534"/>
                  <a:pt x="457" y="3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9276840" y="3716640"/>
            <a:ext cx="238680" cy="162000"/>
          </a:xfrm>
          <a:custGeom>
            <a:avLst/>
            <a:gdLst/>
            <a:ahLst/>
            <a:rect l="0" t="0" r="r" b="b"/>
            <a:pathLst>
              <a:path w="663" h="450">
                <a:moveTo>
                  <a:pt x="554" y="57"/>
                </a:moveTo>
                <a:cubicBezTo>
                  <a:pt x="554" y="43"/>
                  <a:pt x="561" y="31"/>
                  <a:pt x="573" y="19"/>
                </a:cubicBezTo>
                <a:cubicBezTo>
                  <a:pt x="586" y="7"/>
                  <a:pt x="600" y="1"/>
                  <a:pt x="615" y="0"/>
                </a:cubicBezTo>
                <a:cubicBezTo>
                  <a:pt x="627" y="0"/>
                  <a:pt x="638" y="6"/>
                  <a:pt x="647" y="18"/>
                </a:cubicBezTo>
                <a:cubicBezTo>
                  <a:pt x="657" y="30"/>
                  <a:pt x="663" y="48"/>
                  <a:pt x="663" y="74"/>
                </a:cubicBezTo>
                <a:cubicBezTo>
                  <a:pt x="663" y="93"/>
                  <a:pt x="657" y="131"/>
                  <a:pt x="645" y="188"/>
                </a:cubicBezTo>
                <a:cubicBezTo>
                  <a:pt x="635" y="225"/>
                  <a:pt x="626" y="256"/>
                  <a:pt x="618" y="280"/>
                </a:cubicBezTo>
                <a:cubicBezTo>
                  <a:pt x="610" y="304"/>
                  <a:pt x="598" y="330"/>
                  <a:pt x="583" y="360"/>
                </a:cubicBezTo>
                <a:cubicBezTo>
                  <a:pt x="568" y="390"/>
                  <a:pt x="550" y="412"/>
                  <a:pt x="529" y="427"/>
                </a:cubicBezTo>
                <a:cubicBezTo>
                  <a:pt x="508" y="443"/>
                  <a:pt x="484" y="450"/>
                  <a:pt x="457" y="450"/>
                </a:cubicBezTo>
                <a:cubicBezTo>
                  <a:pt x="428" y="450"/>
                  <a:pt x="403" y="445"/>
                  <a:pt x="379" y="434"/>
                </a:cubicBezTo>
                <a:cubicBezTo>
                  <a:pt x="357" y="424"/>
                  <a:pt x="341" y="410"/>
                  <a:pt x="331" y="392"/>
                </a:cubicBezTo>
                <a:cubicBezTo>
                  <a:pt x="330" y="392"/>
                  <a:pt x="329" y="394"/>
                  <a:pt x="328" y="396"/>
                </a:cubicBezTo>
                <a:cubicBezTo>
                  <a:pt x="301" y="432"/>
                  <a:pt x="268" y="450"/>
                  <a:pt x="229" y="450"/>
                </a:cubicBezTo>
                <a:cubicBezTo>
                  <a:pt x="212" y="450"/>
                  <a:pt x="195" y="448"/>
                  <a:pt x="179" y="444"/>
                </a:cubicBezTo>
                <a:cubicBezTo>
                  <a:pt x="164" y="440"/>
                  <a:pt x="148" y="434"/>
                  <a:pt x="133" y="425"/>
                </a:cubicBezTo>
                <a:cubicBezTo>
                  <a:pt x="118" y="417"/>
                  <a:pt x="105" y="404"/>
                  <a:pt x="96" y="387"/>
                </a:cubicBezTo>
                <a:cubicBezTo>
                  <a:pt x="87" y="370"/>
                  <a:pt x="82" y="349"/>
                  <a:pt x="82" y="324"/>
                </a:cubicBezTo>
                <a:cubicBezTo>
                  <a:pt x="82" y="289"/>
                  <a:pt x="94" y="241"/>
                  <a:pt x="116" y="179"/>
                </a:cubicBezTo>
                <a:cubicBezTo>
                  <a:pt x="138" y="118"/>
                  <a:pt x="150" y="80"/>
                  <a:pt x="151" y="63"/>
                </a:cubicBezTo>
                <a:cubicBezTo>
                  <a:pt x="151" y="63"/>
                  <a:pt x="151" y="62"/>
                  <a:pt x="151" y="61"/>
                </a:cubicBezTo>
                <a:cubicBezTo>
                  <a:pt x="151" y="55"/>
                  <a:pt x="151" y="51"/>
                  <a:pt x="151" y="49"/>
                </a:cubicBezTo>
                <a:cubicBezTo>
                  <a:pt x="151" y="47"/>
                  <a:pt x="149" y="45"/>
                  <a:pt x="147" y="42"/>
                </a:cubicBezTo>
                <a:cubicBezTo>
                  <a:pt x="144" y="40"/>
                  <a:pt x="140" y="38"/>
                  <a:pt x="136" y="38"/>
                </a:cubicBezTo>
                <a:lnTo>
                  <a:pt x="132" y="38"/>
                </a:lnTo>
                <a:cubicBezTo>
                  <a:pt x="117" y="38"/>
                  <a:pt x="103" y="45"/>
                  <a:pt x="90" y="57"/>
                </a:cubicBezTo>
                <a:cubicBezTo>
                  <a:pt x="78" y="70"/>
                  <a:pt x="68" y="83"/>
                  <a:pt x="61" y="98"/>
                </a:cubicBezTo>
                <a:cubicBezTo>
                  <a:pt x="53" y="112"/>
                  <a:pt x="48" y="126"/>
                  <a:pt x="44" y="139"/>
                </a:cubicBezTo>
                <a:cubicBezTo>
                  <a:pt x="40" y="153"/>
                  <a:pt x="37" y="160"/>
                  <a:pt x="36" y="161"/>
                </a:cubicBezTo>
                <a:cubicBezTo>
                  <a:pt x="35" y="162"/>
                  <a:pt x="29" y="163"/>
                  <a:pt x="20" y="163"/>
                </a:cubicBezTo>
                <a:lnTo>
                  <a:pt x="6" y="163"/>
                </a:lnTo>
                <a:cubicBezTo>
                  <a:pt x="2" y="159"/>
                  <a:pt x="0" y="156"/>
                  <a:pt x="0" y="154"/>
                </a:cubicBezTo>
                <a:cubicBezTo>
                  <a:pt x="0" y="150"/>
                  <a:pt x="3" y="141"/>
                  <a:pt x="8" y="127"/>
                </a:cubicBezTo>
                <a:cubicBezTo>
                  <a:pt x="13" y="112"/>
                  <a:pt x="21" y="95"/>
                  <a:pt x="31" y="76"/>
                </a:cubicBezTo>
                <a:cubicBezTo>
                  <a:pt x="41" y="57"/>
                  <a:pt x="55" y="40"/>
                  <a:pt x="74" y="25"/>
                </a:cubicBezTo>
                <a:cubicBezTo>
                  <a:pt x="94" y="9"/>
                  <a:pt x="115" y="2"/>
                  <a:pt x="139" y="2"/>
                </a:cubicBezTo>
                <a:cubicBezTo>
                  <a:pt x="167" y="2"/>
                  <a:pt x="189" y="10"/>
                  <a:pt x="204" y="27"/>
                </a:cubicBezTo>
                <a:cubicBezTo>
                  <a:pt x="219" y="43"/>
                  <a:pt x="227" y="62"/>
                  <a:pt x="227" y="84"/>
                </a:cubicBezTo>
                <a:cubicBezTo>
                  <a:pt x="227" y="96"/>
                  <a:pt x="216" y="131"/>
                  <a:pt x="194" y="191"/>
                </a:cubicBezTo>
                <a:cubicBezTo>
                  <a:pt x="172" y="251"/>
                  <a:pt x="162" y="297"/>
                  <a:pt x="162" y="329"/>
                </a:cubicBezTo>
                <a:cubicBezTo>
                  <a:pt x="162" y="360"/>
                  <a:pt x="168" y="381"/>
                  <a:pt x="182" y="394"/>
                </a:cubicBezTo>
                <a:cubicBezTo>
                  <a:pt x="196" y="406"/>
                  <a:pt x="214" y="413"/>
                  <a:pt x="235" y="414"/>
                </a:cubicBezTo>
                <a:cubicBezTo>
                  <a:pt x="263" y="414"/>
                  <a:pt x="288" y="393"/>
                  <a:pt x="310" y="353"/>
                </a:cubicBezTo>
                <a:lnTo>
                  <a:pt x="315" y="344"/>
                </a:lnTo>
                <a:lnTo>
                  <a:pt x="315" y="322"/>
                </a:lnTo>
                <a:cubicBezTo>
                  <a:pt x="315" y="320"/>
                  <a:pt x="315" y="317"/>
                  <a:pt x="315" y="313"/>
                </a:cubicBezTo>
                <a:cubicBezTo>
                  <a:pt x="315" y="309"/>
                  <a:pt x="315" y="306"/>
                  <a:pt x="316" y="305"/>
                </a:cubicBezTo>
                <a:cubicBezTo>
                  <a:pt x="317" y="303"/>
                  <a:pt x="317" y="301"/>
                  <a:pt x="317" y="298"/>
                </a:cubicBezTo>
                <a:cubicBezTo>
                  <a:pt x="317" y="294"/>
                  <a:pt x="317" y="291"/>
                  <a:pt x="318" y="289"/>
                </a:cubicBezTo>
                <a:cubicBezTo>
                  <a:pt x="319" y="286"/>
                  <a:pt x="320" y="282"/>
                  <a:pt x="321" y="276"/>
                </a:cubicBezTo>
                <a:cubicBezTo>
                  <a:pt x="322" y="270"/>
                  <a:pt x="323" y="264"/>
                  <a:pt x="324" y="259"/>
                </a:cubicBezTo>
                <a:cubicBezTo>
                  <a:pt x="324" y="254"/>
                  <a:pt x="326" y="246"/>
                  <a:pt x="330" y="235"/>
                </a:cubicBezTo>
                <a:cubicBezTo>
                  <a:pt x="333" y="224"/>
                  <a:pt x="336" y="213"/>
                  <a:pt x="338" y="203"/>
                </a:cubicBezTo>
                <a:cubicBezTo>
                  <a:pt x="340" y="192"/>
                  <a:pt x="343" y="178"/>
                  <a:pt x="349" y="160"/>
                </a:cubicBezTo>
                <a:cubicBezTo>
                  <a:pt x="368" y="85"/>
                  <a:pt x="379" y="44"/>
                  <a:pt x="382" y="38"/>
                </a:cubicBezTo>
                <a:cubicBezTo>
                  <a:pt x="391" y="21"/>
                  <a:pt x="405" y="12"/>
                  <a:pt x="425" y="12"/>
                </a:cubicBezTo>
                <a:cubicBezTo>
                  <a:pt x="437" y="12"/>
                  <a:pt x="446" y="15"/>
                  <a:pt x="451" y="22"/>
                </a:cubicBezTo>
                <a:cubicBezTo>
                  <a:pt x="455" y="28"/>
                  <a:pt x="458" y="34"/>
                  <a:pt x="458" y="40"/>
                </a:cubicBezTo>
                <a:cubicBezTo>
                  <a:pt x="458" y="49"/>
                  <a:pt x="449" y="91"/>
                  <a:pt x="430" y="167"/>
                </a:cubicBezTo>
                <a:cubicBezTo>
                  <a:pt x="411" y="244"/>
                  <a:pt x="400" y="288"/>
                  <a:pt x="398" y="299"/>
                </a:cubicBezTo>
                <a:cubicBezTo>
                  <a:pt x="397" y="306"/>
                  <a:pt x="396" y="318"/>
                  <a:pt x="396" y="333"/>
                </a:cubicBezTo>
                <a:lnTo>
                  <a:pt x="396" y="340"/>
                </a:lnTo>
                <a:cubicBezTo>
                  <a:pt x="396" y="350"/>
                  <a:pt x="397" y="360"/>
                  <a:pt x="399" y="369"/>
                </a:cubicBezTo>
                <a:cubicBezTo>
                  <a:pt x="401" y="378"/>
                  <a:pt x="407" y="388"/>
                  <a:pt x="418" y="398"/>
                </a:cubicBezTo>
                <a:cubicBezTo>
                  <a:pt x="428" y="408"/>
                  <a:pt x="443" y="413"/>
                  <a:pt x="462" y="414"/>
                </a:cubicBezTo>
                <a:cubicBezTo>
                  <a:pt x="509" y="414"/>
                  <a:pt x="547" y="373"/>
                  <a:pt x="574" y="293"/>
                </a:cubicBezTo>
                <a:cubicBezTo>
                  <a:pt x="580" y="278"/>
                  <a:pt x="587" y="256"/>
                  <a:pt x="594" y="227"/>
                </a:cubicBezTo>
                <a:cubicBezTo>
                  <a:pt x="601" y="200"/>
                  <a:pt x="605" y="180"/>
                  <a:pt x="606" y="168"/>
                </a:cubicBezTo>
                <a:cubicBezTo>
                  <a:pt x="606" y="146"/>
                  <a:pt x="602" y="129"/>
                  <a:pt x="593" y="117"/>
                </a:cubicBezTo>
                <a:cubicBezTo>
                  <a:pt x="584" y="104"/>
                  <a:pt x="576" y="94"/>
                  <a:pt x="567" y="85"/>
                </a:cubicBezTo>
                <a:cubicBezTo>
                  <a:pt x="559" y="76"/>
                  <a:pt x="554" y="67"/>
                  <a:pt x="554" y="5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9541080" y="3770280"/>
            <a:ext cx="78840" cy="160560"/>
          </a:xfrm>
          <a:custGeom>
            <a:avLst/>
            <a:gdLst/>
            <a:ahLst/>
            <a:rect l="0" t="0" r="r" b="b"/>
            <a:pathLst>
              <a:path w="219" h="446">
                <a:moveTo>
                  <a:pt x="5" y="168"/>
                </a:moveTo>
                <a:cubicBezTo>
                  <a:pt x="2" y="165"/>
                  <a:pt x="0" y="163"/>
                  <a:pt x="0" y="161"/>
                </a:cubicBezTo>
                <a:cubicBezTo>
                  <a:pt x="0" y="159"/>
                  <a:pt x="1" y="156"/>
                  <a:pt x="2" y="150"/>
                </a:cubicBezTo>
                <a:cubicBezTo>
                  <a:pt x="3" y="145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6"/>
                </a:cubicBezTo>
                <a:lnTo>
                  <a:pt x="86" y="136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2" y="33"/>
                  <a:pt x="113" y="28"/>
                </a:cubicBezTo>
                <a:cubicBezTo>
                  <a:pt x="114" y="22"/>
                  <a:pt x="116" y="18"/>
                  <a:pt x="119" y="16"/>
                </a:cubicBezTo>
                <a:cubicBezTo>
                  <a:pt x="121" y="13"/>
                  <a:pt x="123" y="11"/>
                  <a:pt x="126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6"/>
                  <a:pt x="178" y="136"/>
                </a:cubicBezTo>
                <a:lnTo>
                  <a:pt x="214" y="136"/>
                </a:lnTo>
                <a:cubicBezTo>
                  <a:pt x="217" y="139"/>
                  <a:pt x="219" y="142"/>
                  <a:pt x="219" y="144"/>
                </a:cubicBezTo>
                <a:cubicBezTo>
                  <a:pt x="219" y="154"/>
                  <a:pt x="216" y="162"/>
                  <a:pt x="210" y="168"/>
                </a:cubicBezTo>
                <a:lnTo>
                  <a:pt x="135" y="168"/>
                </a:lnTo>
                <a:lnTo>
                  <a:pt x="109" y="270"/>
                </a:lnTo>
                <a:cubicBezTo>
                  <a:pt x="91" y="344"/>
                  <a:pt x="82" y="385"/>
                  <a:pt x="82" y="390"/>
                </a:cubicBezTo>
                <a:cubicBezTo>
                  <a:pt x="82" y="410"/>
                  <a:pt x="88" y="420"/>
                  <a:pt x="101" y="420"/>
                </a:cubicBezTo>
                <a:cubicBezTo>
                  <a:pt x="117" y="420"/>
                  <a:pt x="133" y="412"/>
                  <a:pt x="149" y="396"/>
                </a:cubicBezTo>
                <a:cubicBezTo>
                  <a:pt x="164" y="380"/>
                  <a:pt x="176" y="360"/>
                  <a:pt x="186" y="337"/>
                </a:cubicBezTo>
                <a:cubicBezTo>
                  <a:pt x="187" y="334"/>
                  <a:pt x="188" y="333"/>
                  <a:pt x="189" y="332"/>
                </a:cubicBezTo>
                <a:cubicBezTo>
                  <a:pt x="191" y="332"/>
                  <a:pt x="194" y="331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6"/>
                </a:cubicBezTo>
                <a:cubicBezTo>
                  <a:pt x="213" y="338"/>
                  <a:pt x="212" y="340"/>
                  <a:pt x="211" y="345"/>
                </a:cubicBezTo>
                <a:cubicBezTo>
                  <a:pt x="209" y="352"/>
                  <a:pt x="204" y="361"/>
                  <a:pt x="198" y="371"/>
                </a:cubicBezTo>
                <a:cubicBezTo>
                  <a:pt x="192" y="382"/>
                  <a:pt x="184" y="392"/>
                  <a:pt x="175" y="404"/>
                </a:cubicBezTo>
                <a:cubicBezTo>
                  <a:pt x="165" y="416"/>
                  <a:pt x="153" y="426"/>
                  <a:pt x="139" y="435"/>
                </a:cubicBezTo>
                <a:cubicBezTo>
                  <a:pt x="125" y="442"/>
                  <a:pt x="111" y="446"/>
                  <a:pt x="96" y="446"/>
                </a:cubicBezTo>
                <a:cubicBezTo>
                  <a:pt x="82" y="446"/>
                  <a:pt x="68" y="443"/>
                  <a:pt x="55" y="436"/>
                </a:cubicBezTo>
                <a:cubicBezTo>
                  <a:pt x="43" y="428"/>
                  <a:pt x="34" y="416"/>
                  <a:pt x="28" y="399"/>
                </a:cubicBezTo>
                <a:cubicBezTo>
                  <a:pt x="27" y="395"/>
                  <a:pt x="27" y="389"/>
                  <a:pt x="27" y="380"/>
                </a:cubicBezTo>
                <a:lnTo>
                  <a:pt x="27" y="367"/>
                </a:lnTo>
                <a:lnTo>
                  <a:pt x="51" y="269"/>
                </a:lnTo>
                <a:cubicBezTo>
                  <a:pt x="67" y="203"/>
                  <a:pt x="76" y="170"/>
                  <a:pt x="76" y="170"/>
                </a:cubicBezTo>
                <a:cubicBezTo>
                  <a:pt x="76" y="169"/>
                  <a:pt x="64" y="168"/>
                  <a:pt x="41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9648360" y="3859920"/>
            <a:ext cx="154080" cy="10440"/>
          </a:xfrm>
          <a:custGeom>
            <a:avLst/>
            <a:gdLst/>
            <a:ahLst/>
            <a:rect l="0" t="0" r="r" b="b"/>
            <a:pathLst>
              <a:path w="428" h="29">
                <a:moveTo>
                  <a:pt x="10" y="0"/>
                </a:moveTo>
                <a:lnTo>
                  <a:pt x="417" y="0"/>
                </a:lnTo>
                <a:cubicBezTo>
                  <a:pt x="424" y="4"/>
                  <a:pt x="428" y="8"/>
                  <a:pt x="428" y="15"/>
                </a:cubicBezTo>
                <a:cubicBezTo>
                  <a:pt x="428" y="20"/>
                  <a:pt x="424" y="25"/>
                  <a:pt x="417" y="29"/>
                </a:cubicBezTo>
                <a:lnTo>
                  <a:pt x="10" y="29"/>
                </a:lnTo>
                <a:cubicBezTo>
                  <a:pt x="3" y="26"/>
                  <a:pt x="0" y="21"/>
                  <a:pt x="0" y="15"/>
                </a:cubicBezTo>
                <a:cubicBezTo>
                  <a:pt x="0" y="8"/>
                  <a:pt x="3" y="3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9844200" y="3760200"/>
            <a:ext cx="86760" cy="168120"/>
          </a:xfrm>
          <a:custGeom>
            <a:avLst/>
            <a:gdLst/>
            <a:ahLst/>
            <a:rect l="0" t="0" r="r" b="b"/>
            <a:pathLst>
              <a:path w="241" h="467">
                <a:moveTo>
                  <a:pt x="91" y="62"/>
                </a:moveTo>
                <a:lnTo>
                  <a:pt x="82" y="66"/>
                </a:lnTo>
                <a:cubicBezTo>
                  <a:pt x="75" y="68"/>
                  <a:pt x="66" y="70"/>
                  <a:pt x="54" y="73"/>
                </a:cubicBezTo>
                <a:cubicBezTo>
                  <a:pt x="41" y="75"/>
                  <a:pt x="28" y="77"/>
                  <a:pt x="13" y="78"/>
                </a:cubicBezTo>
                <a:lnTo>
                  <a:pt x="0" y="78"/>
                </a:lnTo>
                <a:lnTo>
                  <a:pt x="0" y="46"/>
                </a:lnTo>
                <a:lnTo>
                  <a:pt x="13" y="46"/>
                </a:lnTo>
                <a:cubicBezTo>
                  <a:pt x="35" y="45"/>
                  <a:pt x="55" y="40"/>
                  <a:pt x="74" y="34"/>
                </a:cubicBezTo>
                <a:cubicBezTo>
                  <a:pt x="93" y="28"/>
                  <a:pt x="106" y="22"/>
                  <a:pt x="113" y="17"/>
                </a:cubicBezTo>
                <a:cubicBezTo>
                  <a:pt x="121" y="12"/>
                  <a:pt x="127" y="7"/>
                  <a:pt x="133" y="2"/>
                </a:cubicBezTo>
                <a:cubicBezTo>
                  <a:pt x="134" y="0"/>
                  <a:pt x="137" y="0"/>
                  <a:pt x="142" y="0"/>
                </a:cubicBezTo>
                <a:cubicBezTo>
                  <a:pt x="146" y="0"/>
                  <a:pt x="150" y="1"/>
                  <a:pt x="154" y="4"/>
                </a:cubicBezTo>
                <a:lnTo>
                  <a:pt x="154" y="214"/>
                </a:lnTo>
                <a:lnTo>
                  <a:pt x="155" y="424"/>
                </a:lnTo>
                <a:cubicBezTo>
                  <a:pt x="158" y="427"/>
                  <a:pt x="161" y="429"/>
                  <a:pt x="163" y="430"/>
                </a:cubicBezTo>
                <a:cubicBezTo>
                  <a:pt x="165" y="431"/>
                  <a:pt x="171" y="432"/>
                  <a:pt x="180" y="433"/>
                </a:cubicBezTo>
                <a:cubicBezTo>
                  <a:pt x="189" y="434"/>
                  <a:pt x="203" y="435"/>
                  <a:pt x="223" y="435"/>
                </a:cubicBezTo>
                <a:lnTo>
                  <a:pt x="241" y="435"/>
                </a:lnTo>
                <a:lnTo>
                  <a:pt x="241" y="467"/>
                </a:lnTo>
                <a:lnTo>
                  <a:pt x="234" y="467"/>
                </a:lnTo>
                <a:cubicBezTo>
                  <a:pt x="224" y="465"/>
                  <a:pt x="187" y="465"/>
                  <a:pt x="121" y="465"/>
                </a:cubicBezTo>
                <a:cubicBezTo>
                  <a:pt x="58" y="465"/>
                  <a:pt x="21" y="465"/>
                  <a:pt x="12" y="467"/>
                </a:cubicBezTo>
                <a:lnTo>
                  <a:pt x="3" y="467"/>
                </a:lnTo>
                <a:lnTo>
                  <a:pt x="3" y="435"/>
                </a:lnTo>
                <a:lnTo>
                  <a:pt x="21" y="435"/>
                </a:lnTo>
                <a:cubicBezTo>
                  <a:pt x="32" y="435"/>
                  <a:pt x="41" y="435"/>
                  <a:pt x="48" y="435"/>
                </a:cubicBezTo>
                <a:cubicBezTo>
                  <a:pt x="55" y="435"/>
                  <a:pt x="61" y="434"/>
                  <a:pt x="66" y="434"/>
                </a:cubicBezTo>
                <a:cubicBezTo>
                  <a:pt x="70" y="433"/>
                  <a:pt x="73" y="433"/>
                  <a:pt x="77" y="432"/>
                </a:cubicBezTo>
                <a:cubicBezTo>
                  <a:pt x="80" y="431"/>
                  <a:pt x="82" y="430"/>
                  <a:pt x="82" y="430"/>
                </a:cubicBezTo>
                <a:cubicBezTo>
                  <a:pt x="83" y="430"/>
                  <a:pt x="84" y="429"/>
                  <a:pt x="87" y="427"/>
                </a:cubicBezTo>
                <a:cubicBezTo>
                  <a:pt x="89" y="425"/>
                  <a:pt x="90" y="424"/>
                  <a:pt x="91" y="424"/>
                </a:cubicBezTo>
                <a:lnTo>
                  <a:pt x="91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8889120" y="35769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9968760" y="35769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0053360" y="3591360"/>
            <a:ext cx="9151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で代⽤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8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-603360" y="-411480"/>
            <a:ext cx="13398480" cy="80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33867" y="0"/>
                </a:move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lnTo>
                  <a:pt x="33867" y="0"/>
                </a:lnTo>
                <a:moveTo>
                  <a:pt x="26" y="634"/>
                </a:moveTo>
                <a:lnTo>
                  <a:pt x="26" y="18415"/>
                </a:lnTo>
                <a:cubicBezTo>
                  <a:pt x="26" y="18455"/>
                  <a:pt x="30" y="18495"/>
                  <a:pt x="38" y="18534"/>
                </a:cubicBezTo>
                <a:cubicBezTo>
                  <a:pt x="45" y="18573"/>
                  <a:pt x="57" y="18611"/>
                  <a:pt x="72" y="18648"/>
                </a:cubicBezTo>
                <a:cubicBezTo>
                  <a:pt x="88" y="18685"/>
                  <a:pt x="106" y="18720"/>
                  <a:pt x="129" y="18754"/>
                </a:cubicBezTo>
                <a:cubicBezTo>
                  <a:pt x="151" y="18787"/>
                  <a:pt x="176" y="18818"/>
                  <a:pt x="204" y="18846"/>
                </a:cubicBezTo>
                <a:cubicBezTo>
                  <a:pt x="232" y="18874"/>
                  <a:pt x="263" y="18899"/>
                  <a:pt x="296" y="18921"/>
                </a:cubicBezTo>
                <a:cubicBezTo>
                  <a:pt x="330" y="18944"/>
                  <a:pt x="365" y="18962"/>
                  <a:pt x="402" y="18978"/>
                </a:cubicBezTo>
                <a:cubicBezTo>
                  <a:pt x="439" y="18993"/>
                  <a:pt x="477" y="19005"/>
                  <a:pt x="516" y="19012"/>
                </a:cubicBezTo>
                <a:cubicBezTo>
                  <a:pt x="555" y="19020"/>
                  <a:pt x="595" y="19024"/>
                  <a:pt x="634" y="19024"/>
                </a:cubicBezTo>
                <a:lnTo>
                  <a:pt x="33232" y="19024"/>
                </a:lnTo>
                <a:cubicBezTo>
                  <a:pt x="33272" y="19024"/>
                  <a:pt x="33312" y="19020"/>
                  <a:pt x="33351" y="19012"/>
                </a:cubicBezTo>
                <a:cubicBezTo>
                  <a:pt x="33390" y="19005"/>
                  <a:pt x="33428" y="18993"/>
                  <a:pt x="33465" y="18978"/>
                </a:cubicBezTo>
                <a:cubicBezTo>
                  <a:pt x="33502" y="18962"/>
                  <a:pt x="33537" y="18944"/>
                  <a:pt x="33570" y="18921"/>
                </a:cubicBezTo>
                <a:cubicBezTo>
                  <a:pt x="33603" y="18899"/>
                  <a:pt x="33634" y="18874"/>
                  <a:pt x="33662" y="18846"/>
                </a:cubicBezTo>
                <a:cubicBezTo>
                  <a:pt x="33691" y="18818"/>
                  <a:pt x="33716" y="18787"/>
                  <a:pt x="33738" y="18754"/>
                </a:cubicBezTo>
                <a:cubicBezTo>
                  <a:pt x="33760" y="18720"/>
                  <a:pt x="33779" y="18685"/>
                  <a:pt x="33794" y="18648"/>
                </a:cubicBezTo>
                <a:cubicBezTo>
                  <a:pt x="33810" y="18611"/>
                  <a:pt x="33821" y="18573"/>
                  <a:pt x="33829" y="18534"/>
                </a:cubicBezTo>
                <a:cubicBezTo>
                  <a:pt x="33837" y="18495"/>
                  <a:pt x="33841" y="18455"/>
                  <a:pt x="33841" y="18415"/>
                </a:cubicBezTo>
                <a:lnTo>
                  <a:pt x="33841" y="634"/>
                </a:lnTo>
                <a:cubicBezTo>
                  <a:pt x="33841" y="595"/>
                  <a:pt x="33837" y="555"/>
                  <a:pt x="33829" y="516"/>
                </a:cubicBezTo>
                <a:cubicBezTo>
                  <a:pt x="33821" y="477"/>
                  <a:pt x="33810" y="439"/>
                  <a:pt x="33794" y="402"/>
                </a:cubicBezTo>
                <a:cubicBezTo>
                  <a:pt x="33779" y="365"/>
                  <a:pt x="33760" y="330"/>
                  <a:pt x="33738" y="296"/>
                </a:cubicBezTo>
                <a:cubicBezTo>
                  <a:pt x="33716" y="263"/>
                  <a:pt x="33691" y="232"/>
                  <a:pt x="33662" y="204"/>
                </a:cubicBezTo>
                <a:cubicBezTo>
                  <a:pt x="33634" y="176"/>
                  <a:pt x="33603" y="151"/>
                  <a:pt x="33570" y="129"/>
                </a:cubicBezTo>
                <a:cubicBezTo>
                  <a:pt x="33537" y="106"/>
                  <a:pt x="33502" y="88"/>
                  <a:pt x="33465" y="72"/>
                </a:cubicBezTo>
                <a:cubicBezTo>
                  <a:pt x="33428" y="57"/>
                  <a:pt x="33390" y="45"/>
                  <a:pt x="33351" y="38"/>
                </a:cubicBezTo>
                <a:cubicBezTo>
                  <a:pt x="33312" y="30"/>
                  <a:pt x="33272" y="26"/>
                  <a:pt x="33232" y="26"/>
                </a:cubicBezTo>
                <a:lnTo>
                  <a:pt x="634" y="26"/>
                </a:lnTo>
                <a:cubicBezTo>
                  <a:pt x="595" y="26"/>
                  <a:pt x="555" y="30"/>
                  <a:pt x="516" y="38"/>
                </a:cubicBezTo>
                <a:cubicBezTo>
                  <a:pt x="477" y="45"/>
                  <a:pt x="439" y="57"/>
                  <a:pt x="402" y="72"/>
                </a:cubicBezTo>
                <a:cubicBezTo>
                  <a:pt x="365" y="88"/>
                  <a:pt x="330" y="106"/>
                  <a:pt x="296" y="129"/>
                </a:cubicBezTo>
                <a:cubicBezTo>
                  <a:pt x="263" y="151"/>
                  <a:pt x="232" y="176"/>
                  <a:pt x="204" y="204"/>
                </a:cubicBezTo>
                <a:cubicBezTo>
                  <a:pt x="176" y="232"/>
                  <a:pt x="151" y="263"/>
                  <a:pt x="129" y="296"/>
                </a:cubicBezTo>
                <a:cubicBezTo>
                  <a:pt x="106" y="330"/>
                  <a:pt x="88" y="365"/>
                  <a:pt x="72" y="402"/>
                </a:cubicBezTo>
                <a:cubicBezTo>
                  <a:pt x="57" y="439"/>
                  <a:pt x="45" y="477"/>
                  <a:pt x="38" y="516"/>
                </a:cubicBezTo>
                <a:cubicBezTo>
                  <a:pt x="30" y="555"/>
                  <a:pt x="26" y="595"/>
                  <a:pt x="26" y="634"/>
                </a:cubicBezTo>
                <a:close/>
              </a:path>
            </a:pathLst>
          </a:custGeom>
          <a:solidFill>
            <a:srgbClr val="11111a">
              <a:alpha val="8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18415"/>
                </a:moveTo>
                <a:lnTo>
                  <a:pt x="0" y="634"/>
                </a:lnTo>
                <a:cubicBezTo>
                  <a:pt x="0" y="614"/>
                  <a:pt x="1" y="593"/>
                  <a:pt x="3" y="572"/>
                </a:cubicBezTo>
                <a:cubicBezTo>
                  <a:pt x="5" y="552"/>
                  <a:pt x="8" y="531"/>
                  <a:pt x="12" y="511"/>
                </a:cubicBezTo>
                <a:cubicBezTo>
                  <a:pt x="16" y="490"/>
                  <a:pt x="21" y="470"/>
                  <a:pt x="27" y="450"/>
                </a:cubicBezTo>
                <a:cubicBezTo>
                  <a:pt x="33" y="430"/>
                  <a:pt x="40" y="411"/>
                  <a:pt x="48" y="391"/>
                </a:cubicBezTo>
                <a:cubicBezTo>
                  <a:pt x="56" y="372"/>
                  <a:pt x="65" y="354"/>
                  <a:pt x="74" y="335"/>
                </a:cubicBezTo>
                <a:cubicBezTo>
                  <a:pt x="84" y="317"/>
                  <a:pt x="95" y="299"/>
                  <a:pt x="107" y="282"/>
                </a:cubicBezTo>
                <a:cubicBezTo>
                  <a:pt x="118" y="264"/>
                  <a:pt x="130" y="248"/>
                  <a:pt x="144" y="232"/>
                </a:cubicBezTo>
                <a:cubicBezTo>
                  <a:pt x="157" y="216"/>
                  <a:pt x="171" y="200"/>
                  <a:pt x="185" y="185"/>
                </a:cubicBezTo>
                <a:cubicBezTo>
                  <a:pt x="200" y="171"/>
                  <a:pt x="216" y="157"/>
                  <a:pt x="232" y="144"/>
                </a:cubicBezTo>
                <a:cubicBezTo>
                  <a:pt x="248" y="130"/>
                  <a:pt x="264" y="118"/>
                  <a:pt x="282" y="107"/>
                </a:cubicBezTo>
                <a:cubicBezTo>
                  <a:pt x="299" y="95"/>
                  <a:pt x="317" y="84"/>
                  <a:pt x="335" y="74"/>
                </a:cubicBezTo>
                <a:cubicBezTo>
                  <a:pt x="354" y="65"/>
                  <a:pt x="372" y="56"/>
                  <a:pt x="391" y="48"/>
                </a:cubicBezTo>
                <a:cubicBezTo>
                  <a:pt x="411" y="40"/>
                  <a:pt x="430" y="33"/>
                  <a:pt x="450" y="27"/>
                </a:cubicBezTo>
                <a:cubicBezTo>
                  <a:pt x="470" y="21"/>
                  <a:pt x="490" y="16"/>
                  <a:pt x="511" y="12"/>
                </a:cubicBezTo>
                <a:cubicBezTo>
                  <a:pt x="531" y="8"/>
                  <a:pt x="552" y="5"/>
                  <a:pt x="572" y="3"/>
                </a:cubicBezTo>
                <a:cubicBezTo>
                  <a:pt x="593" y="1"/>
                  <a:pt x="614" y="0"/>
                  <a:pt x="634" y="0"/>
                </a:cubicBezTo>
                <a:lnTo>
                  <a:pt x="33232" y="0"/>
                </a:lnTo>
                <a:cubicBezTo>
                  <a:pt x="33253" y="0"/>
                  <a:pt x="33274" y="1"/>
                  <a:pt x="33294" y="3"/>
                </a:cubicBezTo>
                <a:cubicBezTo>
                  <a:pt x="33315" y="5"/>
                  <a:pt x="33336" y="8"/>
                  <a:pt x="33356" y="12"/>
                </a:cubicBezTo>
                <a:cubicBezTo>
                  <a:pt x="33376" y="16"/>
                  <a:pt x="33397" y="21"/>
                  <a:pt x="33416" y="27"/>
                </a:cubicBezTo>
                <a:cubicBezTo>
                  <a:pt x="33436" y="33"/>
                  <a:pt x="33456" y="40"/>
                  <a:pt x="33475" y="48"/>
                </a:cubicBezTo>
                <a:cubicBezTo>
                  <a:pt x="33494" y="56"/>
                  <a:pt x="33513" y="65"/>
                  <a:pt x="33531" y="74"/>
                </a:cubicBezTo>
                <a:cubicBezTo>
                  <a:pt x="33550" y="84"/>
                  <a:pt x="33568" y="95"/>
                  <a:pt x="33585" y="107"/>
                </a:cubicBezTo>
                <a:cubicBezTo>
                  <a:pt x="33602" y="118"/>
                  <a:pt x="33619" y="130"/>
                  <a:pt x="33635" y="144"/>
                </a:cubicBezTo>
                <a:cubicBezTo>
                  <a:pt x="33651" y="157"/>
                  <a:pt x="33666" y="171"/>
                  <a:pt x="33681" y="185"/>
                </a:cubicBezTo>
                <a:cubicBezTo>
                  <a:pt x="33696" y="200"/>
                  <a:pt x="33710" y="216"/>
                  <a:pt x="33723" y="232"/>
                </a:cubicBezTo>
                <a:cubicBezTo>
                  <a:pt x="33736" y="248"/>
                  <a:pt x="33749" y="264"/>
                  <a:pt x="33760" y="282"/>
                </a:cubicBezTo>
                <a:cubicBezTo>
                  <a:pt x="33772" y="299"/>
                  <a:pt x="33782" y="317"/>
                  <a:pt x="33792" y="335"/>
                </a:cubicBezTo>
                <a:cubicBezTo>
                  <a:pt x="33802" y="354"/>
                  <a:pt x="33811" y="372"/>
                  <a:pt x="33819" y="391"/>
                </a:cubicBezTo>
                <a:cubicBezTo>
                  <a:pt x="33827" y="411"/>
                  <a:pt x="33834" y="430"/>
                  <a:pt x="33840" y="450"/>
                </a:cubicBezTo>
                <a:cubicBezTo>
                  <a:pt x="33846" y="470"/>
                  <a:pt x="33851" y="490"/>
                  <a:pt x="33855" y="511"/>
                </a:cubicBezTo>
                <a:cubicBezTo>
                  <a:pt x="33859" y="531"/>
                  <a:pt x="33862" y="552"/>
                  <a:pt x="33864" y="572"/>
                </a:cubicBezTo>
                <a:cubicBezTo>
                  <a:pt x="33866" y="593"/>
                  <a:pt x="33867" y="614"/>
                  <a:pt x="33867" y="634"/>
                </a:cubicBezTo>
                <a:lnTo>
                  <a:pt x="33867" y="18416"/>
                </a:lnTo>
                <a:cubicBezTo>
                  <a:pt x="33867" y="18436"/>
                  <a:pt x="33866" y="18457"/>
                  <a:pt x="33864" y="18478"/>
                </a:cubicBezTo>
                <a:cubicBezTo>
                  <a:pt x="33862" y="18498"/>
                  <a:pt x="33859" y="18519"/>
                  <a:pt x="33855" y="18539"/>
                </a:cubicBezTo>
                <a:cubicBezTo>
                  <a:pt x="33851" y="18560"/>
                  <a:pt x="33846" y="18580"/>
                  <a:pt x="33840" y="18600"/>
                </a:cubicBezTo>
                <a:cubicBezTo>
                  <a:pt x="33834" y="18620"/>
                  <a:pt x="33827" y="18639"/>
                  <a:pt x="33819" y="18659"/>
                </a:cubicBezTo>
                <a:cubicBezTo>
                  <a:pt x="33811" y="18678"/>
                  <a:pt x="33802" y="18696"/>
                  <a:pt x="33792" y="18715"/>
                </a:cubicBezTo>
                <a:cubicBezTo>
                  <a:pt x="33782" y="18733"/>
                  <a:pt x="33772" y="18751"/>
                  <a:pt x="33760" y="18768"/>
                </a:cubicBezTo>
                <a:cubicBezTo>
                  <a:pt x="33749" y="18786"/>
                  <a:pt x="33736" y="18802"/>
                  <a:pt x="33723" y="18818"/>
                </a:cubicBezTo>
                <a:cubicBezTo>
                  <a:pt x="33710" y="18834"/>
                  <a:pt x="33696" y="18850"/>
                  <a:pt x="33681" y="18865"/>
                </a:cubicBezTo>
                <a:cubicBezTo>
                  <a:pt x="33666" y="18879"/>
                  <a:pt x="33651" y="18893"/>
                  <a:pt x="33635" y="18906"/>
                </a:cubicBezTo>
                <a:cubicBezTo>
                  <a:pt x="33619" y="18920"/>
                  <a:pt x="33602" y="18932"/>
                  <a:pt x="33585" y="18943"/>
                </a:cubicBezTo>
                <a:cubicBezTo>
                  <a:pt x="33568" y="18955"/>
                  <a:pt x="33550" y="18966"/>
                  <a:pt x="33531" y="18976"/>
                </a:cubicBezTo>
                <a:cubicBezTo>
                  <a:pt x="33513" y="18985"/>
                  <a:pt x="33494" y="18994"/>
                  <a:pt x="33475" y="19002"/>
                </a:cubicBezTo>
                <a:cubicBezTo>
                  <a:pt x="33456" y="19010"/>
                  <a:pt x="33436" y="19017"/>
                  <a:pt x="33416" y="19023"/>
                </a:cubicBezTo>
                <a:cubicBezTo>
                  <a:pt x="33397" y="19029"/>
                  <a:pt x="33376" y="19034"/>
                  <a:pt x="33356" y="19038"/>
                </a:cubicBezTo>
                <a:cubicBezTo>
                  <a:pt x="33336" y="19042"/>
                  <a:pt x="33315" y="19045"/>
                  <a:pt x="33294" y="19047"/>
                </a:cubicBezTo>
                <a:cubicBezTo>
                  <a:pt x="33274" y="19049"/>
                  <a:pt x="33253" y="19050"/>
                  <a:pt x="33232" y="19050"/>
                </a:cubicBezTo>
                <a:lnTo>
                  <a:pt x="634" y="19050"/>
                </a:lnTo>
                <a:cubicBezTo>
                  <a:pt x="614" y="19050"/>
                  <a:pt x="593" y="19049"/>
                  <a:pt x="572" y="19047"/>
                </a:cubicBezTo>
                <a:cubicBezTo>
                  <a:pt x="552" y="19045"/>
                  <a:pt x="531" y="19042"/>
                  <a:pt x="511" y="19038"/>
                </a:cubicBezTo>
                <a:cubicBezTo>
                  <a:pt x="490" y="19034"/>
                  <a:pt x="470" y="19029"/>
                  <a:pt x="450" y="19023"/>
                </a:cubicBezTo>
                <a:cubicBezTo>
                  <a:pt x="430" y="19017"/>
                  <a:pt x="411" y="19010"/>
                  <a:pt x="391" y="19002"/>
                </a:cubicBezTo>
                <a:cubicBezTo>
                  <a:pt x="372" y="18994"/>
                  <a:pt x="354" y="18985"/>
                  <a:pt x="335" y="18976"/>
                </a:cubicBezTo>
                <a:cubicBezTo>
                  <a:pt x="317" y="18966"/>
                  <a:pt x="299" y="18955"/>
                  <a:pt x="282" y="18943"/>
                </a:cubicBezTo>
                <a:cubicBezTo>
                  <a:pt x="264" y="18932"/>
                  <a:pt x="248" y="18920"/>
                  <a:pt x="232" y="18906"/>
                </a:cubicBezTo>
                <a:cubicBezTo>
                  <a:pt x="216" y="18893"/>
                  <a:pt x="200" y="18879"/>
                  <a:pt x="185" y="18865"/>
                </a:cubicBezTo>
                <a:cubicBezTo>
                  <a:pt x="171" y="18850"/>
                  <a:pt x="157" y="18834"/>
                  <a:pt x="144" y="18818"/>
                </a:cubicBezTo>
                <a:cubicBezTo>
                  <a:pt x="130" y="18802"/>
                  <a:pt x="118" y="18786"/>
                  <a:pt x="107" y="18768"/>
                </a:cubicBezTo>
                <a:cubicBezTo>
                  <a:pt x="95" y="18751"/>
                  <a:pt x="84" y="18733"/>
                  <a:pt x="74" y="18715"/>
                </a:cubicBezTo>
                <a:cubicBezTo>
                  <a:pt x="65" y="18696"/>
                  <a:pt x="56" y="18678"/>
                  <a:pt x="48" y="18659"/>
                </a:cubicBezTo>
                <a:cubicBezTo>
                  <a:pt x="40" y="18639"/>
                  <a:pt x="33" y="18620"/>
                  <a:pt x="27" y="18600"/>
                </a:cubicBezTo>
                <a:cubicBezTo>
                  <a:pt x="21" y="18580"/>
                  <a:pt x="16" y="18560"/>
                  <a:pt x="12" y="18539"/>
                </a:cubicBezTo>
                <a:cubicBezTo>
                  <a:pt x="8" y="18519"/>
                  <a:pt x="5" y="18498"/>
                  <a:pt x="3" y="18478"/>
                </a:cubicBezTo>
                <a:cubicBezTo>
                  <a:pt x="1" y="18457"/>
                  <a:pt x="0" y="18436"/>
                  <a:pt x="0" y="18415"/>
                </a:cubicBezTo>
                <a:close/>
              </a:path>
            </a:pathLst>
          </a:custGeom>
          <a:solidFill>
            <a:srgbClr val="f6f7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914400" y="772200"/>
            <a:ext cx="1862280" cy="727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Adam 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08576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7" y="263"/>
                  <a:pt x="151" y="266"/>
                  <a:pt x="133" y="266"/>
                </a:cubicBezTo>
                <a:cubicBezTo>
                  <a:pt x="115" y="266"/>
                  <a:pt x="99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9" y="4"/>
                  <a:pt x="115" y="0"/>
                  <a:pt x="133" y="0"/>
                </a:cubicBezTo>
                <a:cubicBezTo>
                  <a:pt x="151" y="0"/>
                  <a:pt x="167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775960" y="801000"/>
            <a:ext cx="4877640" cy="609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1c1c1e"/>
                </a:solidFill>
                <a:effectLst/>
                <a:uFillTx/>
                <a:latin typeface="HiraginoSans-W5"/>
                <a:ea typeface="HiraginoSans-W5"/>
              </a:rPr>
              <a:t>のモーメント推定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1351080" y="2536920"/>
            <a:ext cx="295560" cy="160200"/>
          </a:xfrm>
          <a:custGeom>
            <a:avLst/>
            <a:gdLst/>
            <a:ahLst/>
            <a:rect l="0" t="0" r="r" b="b"/>
            <a:pathLst>
              <a:path w="821" h="445">
                <a:moveTo>
                  <a:pt x="0" y="152"/>
                </a:moveTo>
                <a:cubicBezTo>
                  <a:pt x="1" y="148"/>
                  <a:pt x="2" y="143"/>
                  <a:pt x="3" y="137"/>
                </a:cubicBezTo>
                <a:cubicBezTo>
                  <a:pt x="4" y="130"/>
                  <a:pt x="8" y="118"/>
                  <a:pt x="15" y="99"/>
                </a:cubicBezTo>
                <a:cubicBezTo>
                  <a:pt x="21" y="81"/>
                  <a:pt x="28" y="66"/>
                  <a:pt x="35" y="53"/>
                </a:cubicBezTo>
                <a:cubicBezTo>
                  <a:pt x="41" y="41"/>
                  <a:pt x="52" y="29"/>
                  <a:pt x="66" y="17"/>
                </a:cubicBezTo>
                <a:cubicBezTo>
                  <a:pt x="80" y="5"/>
                  <a:pt x="95" y="0"/>
                  <a:pt x="109" y="0"/>
                </a:cubicBezTo>
                <a:cubicBezTo>
                  <a:pt x="123" y="1"/>
                  <a:pt x="137" y="3"/>
                  <a:pt x="151" y="7"/>
                </a:cubicBezTo>
                <a:cubicBezTo>
                  <a:pt x="165" y="11"/>
                  <a:pt x="175" y="17"/>
                  <a:pt x="181" y="25"/>
                </a:cubicBezTo>
                <a:cubicBezTo>
                  <a:pt x="187" y="33"/>
                  <a:pt x="192" y="40"/>
                  <a:pt x="196" y="46"/>
                </a:cubicBezTo>
                <a:cubicBezTo>
                  <a:pt x="201" y="53"/>
                  <a:pt x="203" y="59"/>
                  <a:pt x="204" y="65"/>
                </a:cubicBezTo>
                <a:lnTo>
                  <a:pt x="206" y="72"/>
                </a:lnTo>
                <a:cubicBezTo>
                  <a:pt x="206" y="73"/>
                  <a:pt x="206" y="74"/>
                  <a:pt x="207" y="74"/>
                </a:cubicBezTo>
                <a:lnTo>
                  <a:pt x="218" y="63"/>
                </a:lnTo>
                <a:cubicBezTo>
                  <a:pt x="257" y="21"/>
                  <a:pt x="303" y="0"/>
                  <a:pt x="356" y="0"/>
                </a:cubicBezTo>
                <a:cubicBezTo>
                  <a:pt x="367" y="0"/>
                  <a:pt x="377" y="1"/>
                  <a:pt x="386" y="2"/>
                </a:cubicBezTo>
                <a:cubicBezTo>
                  <a:pt x="396" y="4"/>
                  <a:pt x="404" y="6"/>
                  <a:pt x="412" y="9"/>
                </a:cubicBezTo>
                <a:cubicBezTo>
                  <a:pt x="420" y="12"/>
                  <a:pt x="426" y="16"/>
                  <a:pt x="431" y="19"/>
                </a:cubicBezTo>
                <a:cubicBezTo>
                  <a:pt x="435" y="22"/>
                  <a:pt x="440" y="26"/>
                  <a:pt x="445" y="31"/>
                </a:cubicBezTo>
                <a:cubicBezTo>
                  <a:pt x="451" y="35"/>
                  <a:pt x="454" y="39"/>
                  <a:pt x="455" y="43"/>
                </a:cubicBezTo>
                <a:cubicBezTo>
                  <a:pt x="456" y="47"/>
                  <a:pt x="459" y="52"/>
                  <a:pt x="463" y="56"/>
                </a:cubicBezTo>
                <a:cubicBezTo>
                  <a:pt x="467" y="61"/>
                  <a:pt x="468" y="65"/>
                  <a:pt x="467" y="68"/>
                </a:cubicBezTo>
                <a:cubicBezTo>
                  <a:pt x="466" y="71"/>
                  <a:pt x="467" y="74"/>
                  <a:pt x="470" y="77"/>
                </a:cubicBezTo>
                <a:cubicBezTo>
                  <a:pt x="473" y="79"/>
                  <a:pt x="474" y="81"/>
                  <a:pt x="472" y="83"/>
                </a:cubicBezTo>
                <a:lnTo>
                  <a:pt x="480" y="74"/>
                </a:lnTo>
                <a:cubicBezTo>
                  <a:pt x="521" y="25"/>
                  <a:pt x="569" y="0"/>
                  <a:pt x="626" y="0"/>
                </a:cubicBezTo>
                <a:cubicBezTo>
                  <a:pt x="661" y="0"/>
                  <a:pt x="689" y="9"/>
                  <a:pt x="711" y="27"/>
                </a:cubicBezTo>
                <a:cubicBezTo>
                  <a:pt x="733" y="44"/>
                  <a:pt x="744" y="70"/>
                  <a:pt x="744" y="104"/>
                </a:cubicBezTo>
                <a:cubicBezTo>
                  <a:pt x="744" y="138"/>
                  <a:pt x="732" y="189"/>
                  <a:pt x="707" y="259"/>
                </a:cubicBezTo>
                <a:cubicBezTo>
                  <a:pt x="682" y="330"/>
                  <a:pt x="670" y="372"/>
                  <a:pt x="670" y="386"/>
                </a:cubicBezTo>
                <a:cubicBezTo>
                  <a:pt x="670" y="395"/>
                  <a:pt x="672" y="401"/>
                  <a:pt x="675" y="404"/>
                </a:cubicBezTo>
                <a:cubicBezTo>
                  <a:pt x="677" y="407"/>
                  <a:pt x="682" y="409"/>
                  <a:pt x="689" y="409"/>
                </a:cubicBezTo>
                <a:cubicBezTo>
                  <a:pt x="708" y="409"/>
                  <a:pt x="725" y="399"/>
                  <a:pt x="740" y="380"/>
                </a:cubicBezTo>
                <a:cubicBezTo>
                  <a:pt x="757" y="360"/>
                  <a:pt x="770" y="333"/>
                  <a:pt x="780" y="299"/>
                </a:cubicBezTo>
                <a:cubicBezTo>
                  <a:pt x="782" y="292"/>
                  <a:pt x="784" y="288"/>
                  <a:pt x="785" y="287"/>
                </a:cubicBezTo>
                <a:cubicBezTo>
                  <a:pt x="787" y="285"/>
                  <a:pt x="793" y="285"/>
                  <a:pt x="801" y="285"/>
                </a:cubicBezTo>
                <a:cubicBezTo>
                  <a:pt x="814" y="285"/>
                  <a:pt x="821" y="287"/>
                  <a:pt x="821" y="292"/>
                </a:cubicBezTo>
                <a:cubicBezTo>
                  <a:pt x="821" y="293"/>
                  <a:pt x="819" y="298"/>
                  <a:pt x="817" y="307"/>
                </a:cubicBezTo>
                <a:cubicBezTo>
                  <a:pt x="812" y="326"/>
                  <a:pt x="804" y="345"/>
                  <a:pt x="795" y="363"/>
                </a:cubicBezTo>
                <a:cubicBezTo>
                  <a:pt x="786" y="381"/>
                  <a:pt x="771" y="400"/>
                  <a:pt x="749" y="418"/>
                </a:cubicBezTo>
                <a:cubicBezTo>
                  <a:pt x="728" y="436"/>
                  <a:pt x="706" y="445"/>
                  <a:pt x="682" y="444"/>
                </a:cubicBezTo>
                <a:cubicBezTo>
                  <a:pt x="651" y="444"/>
                  <a:pt x="629" y="436"/>
                  <a:pt x="615" y="418"/>
                </a:cubicBezTo>
                <a:cubicBezTo>
                  <a:pt x="601" y="400"/>
                  <a:pt x="594" y="382"/>
                  <a:pt x="594" y="363"/>
                </a:cubicBezTo>
                <a:cubicBezTo>
                  <a:pt x="594" y="351"/>
                  <a:pt x="606" y="311"/>
                  <a:pt x="630" y="244"/>
                </a:cubicBezTo>
                <a:cubicBezTo>
                  <a:pt x="653" y="178"/>
                  <a:pt x="665" y="129"/>
                  <a:pt x="666" y="95"/>
                </a:cubicBezTo>
                <a:cubicBezTo>
                  <a:pt x="666" y="57"/>
                  <a:pt x="651" y="38"/>
                  <a:pt x="623" y="38"/>
                </a:cubicBezTo>
                <a:lnTo>
                  <a:pt x="618" y="38"/>
                </a:lnTo>
                <a:cubicBezTo>
                  <a:pt x="562" y="38"/>
                  <a:pt x="514" y="71"/>
                  <a:pt x="476" y="137"/>
                </a:cubicBezTo>
                <a:lnTo>
                  <a:pt x="469" y="148"/>
                </a:lnTo>
                <a:lnTo>
                  <a:pt x="436" y="281"/>
                </a:lnTo>
                <a:cubicBezTo>
                  <a:pt x="415" y="366"/>
                  <a:pt x="402" y="412"/>
                  <a:pt x="399" y="419"/>
                </a:cubicBezTo>
                <a:cubicBezTo>
                  <a:pt x="391" y="437"/>
                  <a:pt x="377" y="445"/>
                  <a:pt x="357" y="445"/>
                </a:cubicBezTo>
                <a:cubicBezTo>
                  <a:pt x="349" y="445"/>
                  <a:pt x="342" y="443"/>
                  <a:pt x="336" y="438"/>
                </a:cubicBezTo>
                <a:cubicBezTo>
                  <a:pt x="331" y="434"/>
                  <a:pt x="328" y="430"/>
                  <a:pt x="326" y="427"/>
                </a:cubicBezTo>
                <a:cubicBezTo>
                  <a:pt x="324" y="423"/>
                  <a:pt x="323" y="420"/>
                  <a:pt x="323" y="417"/>
                </a:cubicBezTo>
                <a:cubicBezTo>
                  <a:pt x="323" y="410"/>
                  <a:pt x="334" y="363"/>
                  <a:pt x="356" y="276"/>
                </a:cubicBezTo>
                <a:lnTo>
                  <a:pt x="391" y="133"/>
                </a:lnTo>
                <a:cubicBezTo>
                  <a:pt x="393" y="123"/>
                  <a:pt x="394" y="110"/>
                  <a:pt x="394" y="95"/>
                </a:cubicBezTo>
                <a:cubicBezTo>
                  <a:pt x="394" y="57"/>
                  <a:pt x="380" y="38"/>
                  <a:pt x="351" y="38"/>
                </a:cubicBezTo>
                <a:lnTo>
                  <a:pt x="346" y="38"/>
                </a:lnTo>
                <a:cubicBezTo>
                  <a:pt x="290" y="38"/>
                  <a:pt x="243" y="71"/>
                  <a:pt x="204" y="137"/>
                </a:cubicBezTo>
                <a:lnTo>
                  <a:pt x="197" y="148"/>
                </a:lnTo>
                <a:lnTo>
                  <a:pt x="165" y="281"/>
                </a:lnTo>
                <a:cubicBezTo>
                  <a:pt x="143" y="366"/>
                  <a:pt x="131" y="412"/>
                  <a:pt x="128" y="419"/>
                </a:cubicBezTo>
                <a:cubicBezTo>
                  <a:pt x="119" y="437"/>
                  <a:pt x="105" y="445"/>
                  <a:pt x="86" y="445"/>
                </a:cubicBezTo>
                <a:cubicBezTo>
                  <a:pt x="77" y="445"/>
                  <a:pt x="70" y="443"/>
                  <a:pt x="65" y="439"/>
                </a:cubicBezTo>
                <a:cubicBezTo>
                  <a:pt x="60" y="436"/>
                  <a:pt x="56" y="432"/>
                  <a:pt x="54" y="428"/>
                </a:cubicBezTo>
                <a:cubicBezTo>
                  <a:pt x="52" y="424"/>
                  <a:pt x="52" y="421"/>
                  <a:pt x="52" y="418"/>
                </a:cubicBezTo>
                <a:cubicBezTo>
                  <a:pt x="52" y="409"/>
                  <a:pt x="65" y="356"/>
                  <a:pt x="89" y="256"/>
                </a:cubicBezTo>
                <a:cubicBezTo>
                  <a:pt x="115" y="155"/>
                  <a:pt x="128" y="103"/>
                  <a:pt x="128" y="98"/>
                </a:cubicBezTo>
                <a:cubicBezTo>
                  <a:pt x="130" y="89"/>
                  <a:pt x="131" y="80"/>
                  <a:pt x="131" y="72"/>
                </a:cubicBezTo>
                <a:cubicBezTo>
                  <a:pt x="131" y="48"/>
                  <a:pt x="122" y="37"/>
                  <a:pt x="106" y="37"/>
                </a:cubicBezTo>
                <a:cubicBezTo>
                  <a:pt x="92" y="37"/>
                  <a:pt x="80" y="46"/>
                  <a:pt x="70" y="64"/>
                </a:cubicBezTo>
                <a:cubicBezTo>
                  <a:pt x="60" y="82"/>
                  <a:pt x="53" y="102"/>
                  <a:pt x="47" y="124"/>
                </a:cubicBezTo>
                <a:cubicBezTo>
                  <a:pt x="42" y="145"/>
                  <a:pt x="38" y="157"/>
                  <a:pt x="36" y="159"/>
                </a:cubicBezTo>
                <a:cubicBezTo>
                  <a:pt x="34" y="160"/>
                  <a:pt x="29" y="161"/>
                  <a:pt x="20" y="161"/>
                </a:cubicBezTo>
                <a:lnTo>
                  <a:pt x="6" y="161"/>
                </a:lnTo>
                <a:cubicBezTo>
                  <a:pt x="2" y="157"/>
                  <a:pt x="0" y="154"/>
                  <a:pt x="0" y="15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1670040" y="2589840"/>
            <a:ext cx="77760" cy="159120"/>
          </a:xfrm>
          <a:custGeom>
            <a:avLst/>
            <a:gdLst/>
            <a:ahLst/>
            <a:rect l="0" t="0" r="r" b="b"/>
            <a:pathLst>
              <a:path w="216" h="442">
                <a:moveTo>
                  <a:pt x="5" y="168"/>
                </a:moveTo>
                <a:cubicBezTo>
                  <a:pt x="2" y="165"/>
                  <a:pt x="0" y="162"/>
                  <a:pt x="0" y="161"/>
                </a:cubicBezTo>
                <a:cubicBezTo>
                  <a:pt x="0" y="159"/>
                  <a:pt x="1" y="155"/>
                  <a:pt x="2" y="150"/>
                </a:cubicBezTo>
                <a:cubicBezTo>
                  <a:pt x="3" y="144"/>
                  <a:pt x="5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6"/>
                  <a:pt x="47" y="136"/>
                </a:cubicBezTo>
                <a:lnTo>
                  <a:pt x="84" y="136"/>
                </a:lnTo>
                <a:lnTo>
                  <a:pt x="97" y="79"/>
                </a:lnTo>
                <a:cubicBezTo>
                  <a:pt x="98" y="74"/>
                  <a:pt x="100" y="68"/>
                  <a:pt x="102" y="59"/>
                </a:cubicBezTo>
                <a:cubicBezTo>
                  <a:pt x="104" y="51"/>
                  <a:pt x="105" y="45"/>
                  <a:pt x="107" y="41"/>
                </a:cubicBezTo>
                <a:cubicBezTo>
                  <a:pt x="108" y="38"/>
                  <a:pt x="109" y="33"/>
                  <a:pt x="111" y="27"/>
                </a:cubicBezTo>
                <a:cubicBezTo>
                  <a:pt x="112" y="22"/>
                  <a:pt x="114" y="18"/>
                  <a:pt x="116" y="16"/>
                </a:cubicBezTo>
                <a:cubicBezTo>
                  <a:pt x="119" y="13"/>
                  <a:pt x="121" y="11"/>
                  <a:pt x="123" y="7"/>
                </a:cubicBezTo>
                <a:cubicBezTo>
                  <a:pt x="126" y="4"/>
                  <a:pt x="129" y="2"/>
                  <a:pt x="133" y="1"/>
                </a:cubicBezTo>
                <a:cubicBezTo>
                  <a:pt x="137" y="0"/>
                  <a:pt x="141" y="0"/>
                  <a:pt x="145" y="0"/>
                </a:cubicBezTo>
                <a:cubicBezTo>
                  <a:pt x="154" y="0"/>
                  <a:pt x="160" y="3"/>
                  <a:pt x="163" y="7"/>
                </a:cubicBezTo>
                <a:cubicBezTo>
                  <a:pt x="166" y="12"/>
                  <a:pt x="168" y="16"/>
                  <a:pt x="168" y="21"/>
                </a:cubicBezTo>
                <a:cubicBezTo>
                  <a:pt x="168" y="24"/>
                  <a:pt x="166" y="35"/>
                  <a:pt x="161" y="53"/>
                </a:cubicBezTo>
                <a:cubicBezTo>
                  <a:pt x="157" y="72"/>
                  <a:pt x="153" y="91"/>
                  <a:pt x="148" y="109"/>
                </a:cubicBezTo>
                <a:lnTo>
                  <a:pt x="141" y="135"/>
                </a:lnTo>
                <a:cubicBezTo>
                  <a:pt x="141" y="135"/>
                  <a:pt x="152" y="136"/>
                  <a:pt x="175" y="136"/>
                </a:cubicBezTo>
                <a:lnTo>
                  <a:pt x="212" y="136"/>
                </a:lnTo>
                <a:cubicBezTo>
                  <a:pt x="215" y="139"/>
                  <a:pt x="216" y="142"/>
                  <a:pt x="216" y="144"/>
                </a:cubicBezTo>
                <a:cubicBezTo>
                  <a:pt x="216" y="154"/>
                  <a:pt x="213" y="162"/>
                  <a:pt x="207" y="168"/>
                </a:cubicBezTo>
                <a:lnTo>
                  <a:pt x="132" y="168"/>
                </a:lnTo>
                <a:lnTo>
                  <a:pt x="107" y="268"/>
                </a:lnTo>
                <a:cubicBezTo>
                  <a:pt x="89" y="342"/>
                  <a:pt x="80" y="382"/>
                  <a:pt x="80" y="387"/>
                </a:cubicBezTo>
                <a:cubicBezTo>
                  <a:pt x="80" y="407"/>
                  <a:pt x="87" y="417"/>
                  <a:pt x="99" y="417"/>
                </a:cubicBezTo>
                <a:cubicBezTo>
                  <a:pt x="115" y="417"/>
                  <a:pt x="131" y="409"/>
                  <a:pt x="146" y="393"/>
                </a:cubicBezTo>
                <a:cubicBezTo>
                  <a:pt x="161" y="377"/>
                  <a:pt x="174" y="358"/>
                  <a:pt x="183" y="335"/>
                </a:cubicBezTo>
                <a:cubicBezTo>
                  <a:pt x="184" y="332"/>
                  <a:pt x="185" y="330"/>
                  <a:pt x="186" y="330"/>
                </a:cubicBezTo>
                <a:cubicBezTo>
                  <a:pt x="188" y="330"/>
                  <a:pt x="191" y="329"/>
                  <a:pt x="197" y="329"/>
                </a:cubicBezTo>
                <a:lnTo>
                  <a:pt x="200" y="329"/>
                </a:lnTo>
                <a:cubicBezTo>
                  <a:pt x="207" y="329"/>
                  <a:pt x="211" y="330"/>
                  <a:pt x="211" y="334"/>
                </a:cubicBezTo>
                <a:cubicBezTo>
                  <a:pt x="211" y="336"/>
                  <a:pt x="210" y="338"/>
                  <a:pt x="209" y="342"/>
                </a:cubicBezTo>
                <a:cubicBezTo>
                  <a:pt x="207" y="350"/>
                  <a:pt x="202" y="359"/>
                  <a:pt x="195" y="369"/>
                </a:cubicBezTo>
                <a:cubicBezTo>
                  <a:pt x="189" y="379"/>
                  <a:pt x="181" y="390"/>
                  <a:pt x="172" y="401"/>
                </a:cubicBezTo>
                <a:cubicBezTo>
                  <a:pt x="162" y="413"/>
                  <a:pt x="150" y="423"/>
                  <a:pt x="136" y="430"/>
                </a:cubicBezTo>
                <a:cubicBezTo>
                  <a:pt x="123" y="438"/>
                  <a:pt x="108" y="442"/>
                  <a:pt x="94" y="442"/>
                </a:cubicBezTo>
                <a:cubicBezTo>
                  <a:pt x="80" y="442"/>
                  <a:pt x="67" y="439"/>
                  <a:pt x="55" y="432"/>
                </a:cubicBezTo>
                <a:cubicBezTo>
                  <a:pt x="42" y="425"/>
                  <a:pt x="33" y="413"/>
                  <a:pt x="28" y="396"/>
                </a:cubicBezTo>
                <a:cubicBezTo>
                  <a:pt x="27" y="392"/>
                  <a:pt x="26" y="386"/>
                  <a:pt x="26" y="377"/>
                </a:cubicBezTo>
                <a:lnTo>
                  <a:pt x="26" y="365"/>
                </a:lnTo>
                <a:lnTo>
                  <a:pt x="50" y="268"/>
                </a:lnTo>
                <a:cubicBezTo>
                  <a:pt x="67" y="202"/>
                  <a:pt x="75" y="170"/>
                  <a:pt x="75" y="169"/>
                </a:cubicBezTo>
                <a:cubicBezTo>
                  <a:pt x="75" y="168"/>
                  <a:pt x="64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1774800" y="2715840"/>
            <a:ext cx="33120" cy="78840"/>
          </a:xfrm>
          <a:custGeom>
            <a:avLst/>
            <a:gdLst/>
            <a:ahLst/>
            <a:rect l="0" t="0" r="r" b="b"/>
            <a:pathLst>
              <a:path w="92" h="219">
                <a:moveTo>
                  <a:pt x="0" y="59"/>
                </a:moveTo>
                <a:cubicBezTo>
                  <a:pt x="0" y="59"/>
                  <a:pt x="0" y="54"/>
                  <a:pt x="0" y="42"/>
                </a:cubicBezTo>
                <a:cubicBezTo>
                  <a:pt x="0" y="30"/>
                  <a:pt x="4" y="21"/>
                  <a:pt x="11" y="12"/>
                </a:cubicBezTo>
                <a:cubicBezTo>
                  <a:pt x="18" y="4"/>
                  <a:pt x="28" y="0"/>
                  <a:pt x="42" y="0"/>
                </a:cubicBezTo>
                <a:cubicBezTo>
                  <a:pt x="55" y="0"/>
                  <a:pt x="66" y="6"/>
                  <a:pt x="77" y="17"/>
                </a:cubicBezTo>
                <a:cubicBezTo>
                  <a:pt x="87" y="29"/>
                  <a:pt x="92" y="49"/>
                  <a:pt x="92" y="78"/>
                </a:cubicBezTo>
                <a:cubicBezTo>
                  <a:pt x="92" y="94"/>
                  <a:pt x="90" y="110"/>
                  <a:pt x="86" y="125"/>
                </a:cubicBezTo>
                <a:cubicBezTo>
                  <a:pt x="82" y="140"/>
                  <a:pt x="77" y="154"/>
                  <a:pt x="72" y="165"/>
                </a:cubicBezTo>
                <a:cubicBezTo>
                  <a:pt x="66" y="176"/>
                  <a:pt x="60" y="185"/>
                  <a:pt x="54" y="193"/>
                </a:cubicBezTo>
                <a:cubicBezTo>
                  <a:pt x="47" y="202"/>
                  <a:pt x="42" y="208"/>
                  <a:pt x="37" y="213"/>
                </a:cubicBezTo>
                <a:cubicBezTo>
                  <a:pt x="32" y="217"/>
                  <a:pt x="28" y="220"/>
                  <a:pt x="27" y="219"/>
                </a:cubicBezTo>
                <a:cubicBezTo>
                  <a:pt x="25" y="219"/>
                  <a:pt x="22" y="217"/>
                  <a:pt x="18" y="213"/>
                </a:cubicBezTo>
                <a:cubicBezTo>
                  <a:pt x="14" y="209"/>
                  <a:pt x="12" y="206"/>
                  <a:pt x="12" y="204"/>
                </a:cubicBezTo>
                <a:cubicBezTo>
                  <a:pt x="12" y="202"/>
                  <a:pt x="14" y="198"/>
                  <a:pt x="19" y="192"/>
                </a:cubicBezTo>
                <a:cubicBezTo>
                  <a:pt x="24" y="186"/>
                  <a:pt x="31" y="179"/>
                  <a:pt x="38" y="171"/>
                </a:cubicBezTo>
                <a:cubicBezTo>
                  <a:pt x="44" y="163"/>
                  <a:pt x="50" y="151"/>
                  <a:pt x="56" y="136"/>
                </a:cubicBezTo>
                <a:cubicBezTo>
                  <a:pt x="61" y="122"/>
                  <a:pt x="65" y="105"/>
                  <a:pt x="67" y="86"/>
                </a:cubicBezTo>
                <a:lnTo>
                  <a:pt x="67" y="77"/>
                </a:lnTo>
                <a:lnTo>
                  <a:pt x="66" y="78"/>
                </a:lnTo>
                <a:cubicBezTo>
                  <a:pt x="65" y="79"/>
                  <a:pt x="64" y="79"/>
                  <a:pt x="63" y="79"/>
                </a:cubicBezTo>
                <a:cubicBezTo>
                  <a:pt x="61" y="80"/>
                  <a:pt x="60" y="81"/>
                  <a:pt x="59" y="82"/>
                </a:cubicBezTo>
                <a:cubicBezTo>
                  <a:pt x="57" y="82"/>
                  <a:pt x="55" y="83"/>
                  <a:pt x="52" y="83"/>
                </a:cubicBezTo>
                <a:cubicBezTo>
                  <a:pt x="49" y="83"/>
                  <a:pt x="47" y="83"/>
                  <a:pt x="44" y="84"/>
                </a:cubicBezTo>
                <a:cubicBezTo>
                  <a:pt x="31" y="84"/>
                  <a:pt x="20" y="80"/>
                  <a:pt x="12" y="72"/>
                </a:cubicBezTo>
                <a:lnTo>
                  <a:pt x="0" y="5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1829880" y="2580840"/>
            <a:ext cx="70560" cy="168120"/>
          </a:xfrm>
          <a:custGeom>
            <a:avLst/>
            <a:gdLst/>
            <a:ahLst/>
            <a:rect l="0" t="0" r="r" b="b"/>
            <a:pathLst>
              <a:path w="196" h="467">
                <a:moveTo>
                  <a:pt x="114" y="44"/>
                </a:moveTo>
                <a:cubicBezTo>
                  <a:pt x="114" y="32"/>
                  <a:pt x="119" y="22"/>
                  <a:pt x="127" y="14"/>
                </a:cubicBezTo>
                <a:cubicBezTo>
                  <a:pt x="136" y="5"/>
                  <a:pt x="146" y="1"/>
                  <a:pt x="158" y="0"/>
                </a:cubicBezTo>
                <a:cubicBezTo>
                  <a:pt x="166" y="0"/>
                  <a:pt x="173" y="3"/>
                  <a:pt x="179" y="9"/>
                </a:cubicBezTo>
                <a:cubicBezTo>
                  <a:pt x="184" y="14"/>
                  <a:pt x="187" y="21"/>
                  <a:pt x="188" y="30"/>
                </a:cubicBezTo>
                <a:cubicBezTo>
                  <a:pt x="188" y="41"/>
                  <a:pt x="183" y="51"/>
                  <a:pt x="174" y="60"/>
                </a:cubicBezTo>
                <a:cubicBezTo>
                  <a:pt x="164" y="68"/>
                  <a:pt x="154" y="73"/>
                  <a:pt x="143" y="74"/>
                </a:cubicBezTo>
                <a:cubicBezTo>
                  <a:pt x="136" y="74"/>
                  <a:pt x="130" y="71"/>
                  <a:pt x="124" y="67"/>
                </a:cubicBezTo>
                <a:cubicBezTo>
                  <a:pt x="118" y="62"/>
                  <a:pt x="115" y="54"/>
                  <a:pt x="114" y="44"/>
                </a:cubicBezTo>
                <a:moveTo>
                  <a:pt x="0" y="261"/>
                </a:moveTo>
                <a:cubicBezTo>
                  <a:pt x="0" y="257"/>
                  <a:pt x="2" y="250"/>
                  <a:pt x="6" y="239"/>
                </a:cubicBezTo>
                <a:cubicBezTo>
                  <a:pt x="11" y="229"/>
                  <a:pt x="16" y="217"/>
                  <a:pt x="23" y="204"/>
                </a:cubicBezTo>
                <a:cubicBezTo>
                  <a:pt x="30" y="191"/>
                  <a:pt x="40" y="179"/>
                  <a:pt x="54" y="169"/>
                </a:cubicBezTo>
                <a:cubicBezTo>
                  <a:pt x="68" y="158"/>
                  <a:pt x="82" y="153"/>
                  <a:pt x="96" y="153"/>
                </a:cubicBezTo>
                <a:cubicBezTo>
                  <a:pt x="114" y="153"/>
                  <a:pt x="129" y="159"/>
                  <a:pt x="141" y="169"/>
                </a:cubicBezTo>
                <a:cubicBezTo>
                  <a:pt x="153" y="180"/>
                  <a:pt x="159" y="194"/>
                  <a:pt x="160" y="212"/>
                </a:cubicBezTo>
                <a:cubicBezTo>
                  <a:pt x="160" y="220"/>
                  <a:pt x="157" y="233"/>
                  <a:pt x="150" y="251"/>
                </a:cubicBezTo>
                <a:cubicBezTo>
                  <a:pt x="144" y="269"/>
                  <a:pt x="134" y="293"/>
                  <a:pt x="122" y="324"/>
                </a:cubicBezTo>
                <a:cubicBezTo>
                  <a:pt x="110" y="354"/>
                  <a:pt x="101" y="380"/>
                  <a:pt x="93" y="402"/>
                </a:cubicBezTo>
                <a:cubicBezTo>
                  <a:pt x="91" y="412"/>
                  <a:pt x="90" y="420"/>
                  <a:pt x="90" y="424"/>
                </a:cubicBezTo>
                <a:cubicBezTo>
                  <a:pt x="90" y="436"/>
                  <a:pt x="94" y="442"/>
                  <a:pt x="102" y="442"/>
                </a:cubicBezTo>
                <a:cubicBezTo>
                  <a:pt x="106" y="442"/>
                  <a:pt x="110" y="441"/>
                  <a:pt x="115" y="440"/>
                </a:cubicBezTo>
                <a:cubicBezTo>
                  <a:pt x="119" y="438"/>
                  <a:pt x="125" y="435"/>
                  <a:pt x="131" y="430"/>
                </a:cubicBezTo>
                <a:cubicBezTo>
                  <a:pt x="137" y="425"/>
                  <a:pt x="143" y="417"/>
                  <a:pt x="149" y="406"/>
                </a:cubicBezTo>
                <a:cubicBezTo>
                  <a:pt x="156" y="394"/>
                  <a:pt x="162" y="381"/>
                  <a:pt x="167" y="365"/>
                </a:cubicBezTo>
                <a:cubicBezTo>
                  <a:pt x="168" y="359"/>
                  <a:pt x="169" y="356"/>
                  <a:pt x="170" y="355"/>
                </a:cubicBezTo>
                <a:cubicBezTo>
                  <a:pt x="171" y="354"/>
                  <a:pt x="175" y="354"/>
                  <a:pt x="182" y="354"/>
                </a:cubicBezTo>
                <a:cubicBezTo>
                  <a:pt x="191" y="354"/>
                  <a:pt x="196" y="356"/>
                  <a:pt x="196" y="361"/>
                </a:cubicBezTo>
                <a:cubicBezTo>
                  <a:pt x="196" y="364"/>
                  <a:pt x="194" y="371"/>
                  <a:pt x="190" y="382"/>
                </a:cubicBezTo>
                <a:cubicBezTo>
                  <a:pt x="186" y="393"/>
                  <a:pt x="180" y="404"/>
                  <a:pt x="172" y="417"/>
                </a:cubicBezTo>
                <a:cubicBezTo>
                  <a:pt x="165" y="430"/>
                  <a:pt x="155" y="442"/>
                  <a:pt x="141" y="452"/>
                </a:cubicBezTo>
                <a:cubicBezTo>
                  <a:pt x="128" y="462"/>
                  <a:pt x="113" y="467"/>
                  <a:pt x="98" y="467"/>
                </a:cubicBezTo>
                <a:cubicBezTo>
                  <a:pt x="83" y="467"/>
                  <a:pt x="70" y="462"/>
                  <a:pt x="56" y="453"/>
                </a:cubicBezTo>
                <a:cubicBezTo>
                  <a:pt x="44" y="443"/>
                  <a:pt x="37" y="428"/>
                  <a:pt x="37" y="408"/>
                </a:cubicBezTo>
                <a:cubicBezTo>
                  <a:pt x="37" y="400"/>
                  <a:pt x="38" y="393"/>
                  <a:pt x="40" y="386"/>
                </a:cubicBezTo>
                <a:cubicBezTo>
                  <a:pt x="43" y="379"/>
                  <a:pt x="53" y="353"/>
                  <a:pt x="71" y="307"/>
                </a:cubicBezTo>
                <a:cubicBezTo>
                  <a:pt x="89" y="260"/>
                  <a:pt x="99" y="233"/>
                  <a:pt x="102" y="223"/>
                </a:cubicBezTo>
                <a:cubicBezTo>
                  <a:pt x="104" y="214"/>
                  <a:pt x="106" y="205"/>
                  <a:pt x="106" y="196"/>
                </a:cubicBezTo>
                <a:cubicBezTo>
                  <a:pt x="106" y="185"/>
                  <a:pt x="103" y="180"/>
                  <a:pt x="95" y="180"/>
                </a:cubicBezTo>
                <a:lnTo>
                  <a:pt x="93" y="180"/>
                </a:lnTo>
                <a:cubicBezTo>
                  <a:pt x="79" y="180"/>
                  <a:pt x="67" y="187"/>
                  <a:pt x="54" y="202"/>
                </a:cubicBezTo>
                <a:cubicBezTo>
                  <a:pt x="43" y="218"/>
                  <a:pt x="34" y="237"/>
                  <a:pt x="28" y="261"/>
                </a:cubicBezTo>
                <a:cubicBezTo>
                  <a:pt x="27" y="261"/>
                  <a:pt x="27" y="262"/>
                  <a:pt x="26" y="263"/>
                </a:cubicBezTo>
                <a:cubicBezTo>
                  <a:pt x="26" y="264"/>
                  <a:pt x="26" y="264"/>
                  <a:pt x="26" y="265"/>
                </a:cubicBezTo>
                <a:cubicBezTo>
                  <a:pt x="26" y="265"/>
                  <a:pt x="25" y="266"/>
                  <a:pt x="24" y="266"/>
                </a:cubicBezTo>
                <a:cubicBezTo>
                  <a:pt x="23" y="267"/>
                  <a:pt x="23" y="267"/>
                  <a:pt x="22" y="267"/>
                </a:cubicBezTo>
                <a:cubicBezTo>
                  <a:pt x="22" y="267"/>
                  <a:pt x="21" y="267"/>
                  <a:pt x="20" y="267"/>
                </a:cubicBezTo>
                <a:cubicBezTo>
                  <a:pt x="18" y="267"/>
                  <a:pt x="16" y="267"/>
                  <a:pt x="14" y="267"/>
                </a:cubicBezTo>
                <a:lnTo>
                  <a:pt x="4" y="267"/>
                </a:lnTo>
                <a:cubicBezTo>
                  <a:pt x="2" y="264"/>
                  <a:pt x="0" y="262"/>
                  <a:pt x="0" y="26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2046240" y="2563560"/>
            <a:ext cx="235440" cy="82800"/>
          </a:xfrm>
          <a:custGeom>
            <a:avLst/>
            <a:gdLst/>
            <a:ahLst/>
            <a:rect l="0" t="0" r="r" b="b"/>
            <a:pathLst>
              <a:path w="654" h="230">
                <a:moveTo>
                  <a:pt x="0" y="19"/>
                </a:moveTo>
                <a:cubicBezTo>
                  <a:pt x="0" y="11"/>
                  <a:pt x="5" y="4"/>
                  <a:pt x="14" y="0"/>
                </a:cubicBezTo>
                <a:lnTo>
                  <a:pt x="639" y="0"/>
                </a:lnTo>
                <a:cubicBezTo>
                  <a:pt x="649" y="5"/>
                  <a:pt x="654" y="12"/>
                  <a:pt x="654" y="19"/>
                </a:cubicBezTo>
                <a:cubicBezTo>
                  <a:pt x="654" y="27"/>
                  <a:pt x="649" y="33"/>
                  <a:pt x="640" y="38"/>
                </a:cubicBezTo>
                <a:lnTo>
                  <a:pt x="327" y="39"/>
                </a:lnTo>
                <a:lnTo>
                  <a:pt x="16" y="39"/>
                </a:lnTo>
                <a:cubicBezTo>
                  <a:pt x="5" y="36"/>
                  <a:pt x="0" y="29"/>
                  <a:pt x="0" y="19"/>
                </a:cubicBezTo>
                <a:moveTo>
                  <a:pt x="0" y="211"/>
                </a:moveTo>
                <a:cubicBezTo>
                  <a:pt x="0" y="201"/>
                  <a:pt x="5" y="194"/>
                  <a:pt x="16" y="191"/>
                </a:cubicBezTo>
                <a:lnTo>
                  <a:pt x="640" y="191"/>
                </a:lnTo>
                <a:cubicBezTo>
                  <a:pt x="649" y="198"/>
                  <a:pt x="654" y="204"/>
                  <a:pt x="654" y="211"/>
                </a:cubicBezTo>
                <a:cubicBezTo>
                  <a:pt x="654" y="219"/>
                  <a:pt x="649" y="226"/>
                  <a:pt x="639" y="230"/>
                </a:cubicBezTo>
                <a:lnTo>
                  <a:pt x="14" y="230"/>
                </a:lnTo>
                <a:cubicBezTo>
                  <a:pt x="5" y="226"/>
                  <a:pt x="0" y="219"/>
                  <a:pt x="0" y="2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2407320" y="2444040"/>
            <a:ext cx="194400" cy="317880"/>
          </a:xfrm>
          <a:custGeom>
            <a:avLst/>
            <a:gdLst/>
            <a:ahLst/>
            <a:rect l="0" t="0" r="r" b="b"/>
            <a:pathLst>
              <a:path w="540" h="883">
                <a:moveTo>
                  <a:pt x="6" y="883"/>
                </a:moveTo>
                <a:cubicBezTo>
                  <a:pt x="2" y="879"/>
                  <a:pt x="0" y="876"/>
                  <a:pt x="0" y="875"/>
                </a:cubicBezTo>
                <a:cubicBezTo>
                  <a:pt x="0" y="873"/>
                  <a:pt x="25" y="768"/>
                  <a:pt x="78" y="560"/>
                </a:cubicBezTo>
                <a:cubicBezTo>
                  <a:pt x="130" y="353"/>
                  <a:pt x="157" y="245"/>
                  <a:pt x="160" y="236"/>
                </a:cubicBezTo>
                <a:cubicBezTo>
                  <a:pt x="175" y="191"/>
                  <a:pt x="193" y="152"/>
                  <a:pt x="216" y="119"/>
                </a:cubicBezTo>
                <a:cubicBezTo>
                  <a:pt x="239" y="86"/>
                  <a:pt x="261" y="62"/>
                  <a:pt x="281" y="47"/>
                </a:cubicBezTo>
                <a:cubicBezTo>
                  <a:pt x="318" y="16"/>
                  <a:pt x="357" y="0"/>
                  <a:pt x="399" y="0"/>
                </a:cubicBezTo>
                <a:lnTo>
                  <a:pt x="401" y="0"/>
                </a:lnTo>
                <a:cubicBezTo>
                  <a:pt x="441" y="0"/>
                  <a:pt x="474" y="13"/>
                  <a:pt x="501" y="38"/>
                </a:cubicBezTo>
                <a:cubicBezTo>
                  <a:pt x="527" y="63"/>
                  <a:pt x="540" y="94"/>
                  <a:pt x="540" y="133"/>
                </a:cubicBezTo>
                <a:cubicBezTo>
                  <a:pt x="540" y="201"/>
                  <a:pt x="506" y="258"/>
                  <a:pt x="438" y="303"/>
                </a:cubicBezTo>
                <a:lnTo>
                  <a:pt x="451" y="316"/>
                </a:lnTo>
                <a:cubicBezTo>
                  <a:pt x="484" y="349"/>
                  <a:pt x="501" y="392"/>
                  <a:pt x="501" y="445"/>
                </a:cubicBezTo>
                <a:cubicBezTo>
                  <a:pt x="501" y="518"/>
                  <a:pt x="473" y="579"/>
                  <a:pt x="417" y="628"/>
                </a:cubicBezTo>
                <a:cubicBezTo>
                  <a:pt x="362" y="676"/>
                  <a:pt x="299" y="702"/>
                  <a:pt x="230" y="702"/>
                </a:cubicBezTo>
                <a:cubicBezTo>
                  <a:pt x="210" y="702"/>
                  <a:pt x="193" y="699"/>
                  <a:pt x="177" y="694"/>
                </a:cubicBezTo>
                <a:cubicBezTo>
                  <a:pt x="161" y="688"/>
                  <a:pt x="149" y="682"/>
                  <a:pt x="140" y="675"/>
                </a:cubicBezTo>
                <a:cubicBezTo>
                  <a:pt x="131" y="668"/>
                  <a:pt x="123" y="660"/>
                  <a:pt x="118" y="652"/>
                </a:cubicBezTo>
                <a:cubicBezTo>
                  <a:pt x="113" y="645"/>
                  <a:pt x="109" y="638"/>
                  <a:pt x="106" y="634"/>
                </a:cubicBezTo>
                <a:cubicBezTo>
                  <a:pt x="104" y="629"/>
                  <a:pt x="102" y="627"/>
                  <a:pt x="102" y="628"/>
                </a:cubicBezTo>
                <a:lnTo>
                  <a:pt x="38" y="877"/>
                </a:lnTo>
                <a:cubicBezTo>
                  <a:pt x="37" y="881"/>
                  <a:pt x="30" y="883"/>
                  <a:pt x="18" y="883"/>
                </a:cubicBezTo>
                <a:lnTo>
                  <a:pt x="6" y="883"/>
                </a:lnTo>
                <a:moveTo>
                  <a:pt x="324" y="269"/>
                </a:moveTo>
                <a:cubicBezTo>
                  <a:pt x="350" y="269"/>
                  <a:pt x="374" y="273"/>
                  <a:pt x="397" y="281"/>
                </a:cubicBezTo>
                <a:lnTo>
                  <a:pt x="402" y="278"/>
                </a:lnTo>
                <a:cubicBezTo>
                  <a:pt x="404" y="275"/>
                  <a:pt x="406" y="273"/>
                  <a:pt x="408" y="271"/>
                </a:cubicBezTo>
                <a:cubicBezTo>
                  <a:pt x="410" y="269"/>
                  <a:pt x="414" y="266"/>
                  <a:pt x="418" y="261"/>
                </a:cubicBezTo>
                <a:cubicBezTo>
                  <a:pt x="423" y="257"/>
                  <a:pt x="427" y="252"/>
                  <a:pt x="430" y="247"/>
                </a:cubicBezTo>
                <a:cubicBezTo>
                  <a:pt x="433" y="243"/>
                  <a:pt x="437" y="237"/>
                  <a:pt x="441" y="230"/>
                </a:cubicBezTo>
                <a:cubicBezTo>
                  <a:pt x="445" y="223"/>
                  <a:pt x="449" y="215"/>
                  <a:pt x="453" y="206"/>
                </a:cubicBezTo>
                <a:cubicBezTo>
                  <a:pt x="456" y="198"/>
                  <a:pt x="459" y="188"/>
                  <a:pt x="461" y="178"/>
                </a:cubicBezTo>
                <a:cubicBezTo>
                  <a:pt x="463" y="167"/>
                  <a:pt x="466" y="156"/>
                  <a:pt x="469" y="143"/>
                </a:cubicBezTo>
                <a:cubicBezTo>
                  <a:pt x="471" y="137"/>
                  <a:pt x="471" y="126"/>
                  <a:pt x="471" y="110"/>
                </a:cubicBezTo>
                <a:cubicBezTo>
                  <a:pt x="471" y="98"/>
                  <a:pt x="471" y="91"/>
                  <a:pt x="470" y="88"/>
                </a:cubicBezTo>
                <a:cubicBezTo>
                  <a:pt x="460" y="54"/>
                  <a:pt x="436" y="38"/>
                  <a:pt x="396" y="38"/>
                </a:cubicBezTo>
                <a:cubicBezTo>
                  <a:pt x="368" y="38"/>
                  <a:pt x="342" y="46"/>
                  <a:pt x="318" y="61"/>
                </a:cubicBezTo>
                <a:cubicBezTo>
                  <a:pt x="294" y="77"/>
                  <a:pt x="274" y="97"/>
                  <a:pt x="258" y="121"/>
                </a:cubicBezTo>
                <a:cubicBezTo>
                  <a:pt x="243" y="145"/>
                  <a:pt x="230" y="167"/>
                  <a:pt x="220" y="188"/>
                </a:cubicBezTo>
                <a:cubicBezTo>
                  <a:pt x="210" y="208"/>
                  <a:pt x="203" y="227"/>
                  <a:pt x="198" y="246"/>
                </a:cubicBezTo>
                <a:cubicBezTo>
                  <a:pt x="194" y="256"/>
                  <a:pt x="182" y="304"/>
                  <a:pt x="160" y="390"/>
                </a:cubicBezTo>
                <a:cubicBezTo>
                  <a:pt x="139" y="475"/>
                  <a:pt x="128" y="521"/>
                  <a:pt x="127" y="527"/>
                </a:cubicBezTo>
                <a:cubicBezTo>
                  <a:pt x="126" y="530"/>
                  <a:pt x="126" y="537"/>
                  <a:pt x="126" y="547"/>
                </a:cubicBezTo>
                <a:cubicBezTo>
                  <a:pt x="126" y="579"/>
                  <a:pt x="133" y="605"/>
                  <a:pt x="148" y="625"/>
                </a:cubicBezTo>
                <a:cubicBezTo>
                  <a:pt x="168" y="652"/>
                  <a:pt x="196" y="666"/>
                  <a:pt x="233" y="666"/>
                </a:cubicBezTo>
                <a:cubicBezTo>
                  <a:pt x="260" y="666"/>
                  <a:pt x="289" y="658"/>
                  <a:pt x="320" y="642"/>
                </a:cubicBezTo>
                <a:cubicBezTo>
                  <a:pt x="351" y="625"/>
                  <a:pt x="376" y="597"/>
                  <a:pt x="395" y="557"/>
                </a:cubicBezTo>
                <a:cubicBezTo>
                  <a:pt x="405" y="535"/>
                  <a:pt x="413" y="510"/>
                  <a:pt x="418" y="482"/>
                </a:cubicBezTo>
                <a:cubicBezTo>
                  <a:pt x="423" y="454"/>
                  <a:pt x="426" y="432"/>
                  <a:pt x="426" y="418"/>
                </a:cubicBezTo>
                <a:cubicBezTo>
                  <a:pt x="426" y="380"/>
                  <a:pt x="415" y="350"/>
                  <a:pt x="392" y="327"/>
                </a:cubicBezTo>
                <a:cubicBezTo>
                  <a:pt x="364" y="336"/>
                  <a:pt x="340" y="341"/>
                  <a:pt x="318" y="341"/>
                </a:cubicBezTo>
                <a:lnTo>
                  <a:pt x="308" y="341"/>
                </a:lnTo>
                <a:cubicBezTo>
                  <a:pt x="257" y="341"/>
                  <a:pt x="231" y="330"/>
                  <a:pt x="231" y="310"/>
                </a:cubicBezTo>
                <a:cubicBezTo>
                  <a:pt x="231" y="306"/>
                  <a:pt x="232" y="301"/>
                  <a:pt x="234" y="297"/>
                </a:cubicBezTo>
                <a:cubicBezTo>
                  <a:pt x="243" y="278"/>
                  <a:pt x="273" y="269"/>
                  <a:pt x="324" y="2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2631240" y="2579760"/>
            <a:ext cx="86040" cy="166680"/>
          </a:xfrm>
          <a:custGeom>
            <a:avLst/>
            <a:gdLst/>
            <a:ahLst/>
            <a:rect l="0" t="0" r="r" b="b"/>
            <a:pathLst>
              <a:path w="239" h="463">
                <a:moveTo>
                  <a:pt x="90" y="61"/>
                </a:moveTo>
                <a:lnTo>
                  <a:pt x="81" y="64"/>
                </a:lnTo>
                <a:cubicBezTo>
                  <a:pt x="74" y="67"/>
                  <a:pt x="65" y="69"/>
                  <a:pt x="53" y="71"/>
                </a:cubicBezTo>
                <a:cubicBezTo>
                  <a:pt x="41" y="74"/>
                  <a:pt x="28" y="75"/>
                  <a:pt x="13" y="76"/>
                </a:cubicBezTo>
                <a:lnTo>
                  <a:pt x="0" y="76"/>
                </a:lnTo>
                <a:lnTo>
                  <a:pt x="0" y="44"/>
                </a:lnTo>
                <a:lnTo>
                  <a:pt x="13" y="44"/>
                </a:lnTo>
                <a:cubicBezTo>
                  <a:pt x="35" y="43"/>
                  <a:pt x="55" y="40"/>
                  <a:pt x="73" y="34"/>
                </a:cubicBezTo>
                <a:cubicBezTo>
                  <a:pt x="92" y="28"/>
                  <a:pt x="105" y="22"/>
                  <a:pt x="112" y="17"/>
                </a:cubicBezTo>
                <a:cubicBezTo>
                  <a:pt x="119" y="12"/>
                  <a:pt x="126" y="7"/>
                  <a:pt x="131" y="2"/>
                </a:cubicBezTo>
                <a:cubicBezTo>
                  <a:pt x="132" y="1"/>
                  <a:pt x="135" y="0"/>
                  <a:pt x="140" y="0"/>
                </a:cubicBezTo>
                <a:cubicBezTo>
                  <a:pt x="144" y="0"/>
                  <a:pt x="148" y="1"/>
                  <a:pt x="152" y="4"/>
                </a:cubicBezTo>
                <a:lnTo>
                  <a:pt x="152" y="211"/>
                </a:lnTo>
                <a:lnTo>
                  <a:pt x="152" y="419"/>
                </a:lnTo>
                <a:cubicBezTo>
                  <a:pt x="156" y="423"/>
                  <a:pt x="158" y="425"/>
                  <a:pt x="161" y="426"/>
                </a:cubicBezTo>
                <a:cubicBezTo>
                  <a:pt x="163" y="427"/>
                  <a:pt x="168" y="427"/>
                  <a:pt x="177" y="428"/>
                </a:cubicBezTo>
                <a:cubicBezTo>
                  <a:pt x="186" y="429"/>
                  <a:pt x="201" y="430"/>
                  <a:pt x="221" y="430"/>
                </a:cubicBezTo>
                <a:lnTo>
                  <a:pt x="239" y="430"/>
                </a:lnTo>
                <a:lnTo>
                  <a:pt x="239" y="463"/>
                </a:lnTo>
                <a:lnTo>
                  <a:pt x="232" y="463"/>
                </a:lnTo>
                <a:cubicBezTo>
                  <a:pt x="222" y="461"/>
                  <a:pt x="184" y="461"/>
                  <a:pt x="120" y="461"/>
                </a:cubicBezTo>
                <a:cubicBezTo>
                  <a:pt x="58" y="461"/>
                  <a:pt x="21" y="461"/>
                  <a:pt x="12" y="463"/>
                </a:cubicBezTo>
                <a:lnTo>
                  <a:pt x="3" y="463"/>
                </a:lnTo>
                <a:lnTo>
                  <a:pt x="3" y="430"/>
                </a:lnTo>
                <a:lnTo>
                  <a:pt x="21" y="430"/>
                </a:lnTo>
                <a:cubicBezTo>
                  <a:pt x="31" y="430"/>
                  <a:pt x="40" y="430"/>
                  <a:pt x="48" y="430"/>
                </a:cubicBezTo>
                <a:cubicBezTo>
                  <a:pt x="55" y="430"/>
                  <a:pt x="61" y="430"/>
                  <a:pt x="65" y="429"/>
                </a:cubicBezTo>
                <a:cubicBezTo>
                  <a:pt x="69" y="429"/>
                  <a:pt x="73" y="428"/>
                  <a:pt x="76" y="427"/>
                </a:cubicBezTo>
                <a:cubicBezTo>
                  <a:pt x="79" y="426"/>
                  <a:pt x="81" y="426"/>
                  <a:pt x="82" y="426"/>
                </a:cubicBezTo>
                <a:cubicBezTo>
                  <a:pt x="82" y="426"/>
                  <a:pt x="83" y="424"/>
                  <a:pt x="86" y="422"/>
                </a:cubicBezTo>
                <a:cubicBezTo>
                  <a:pt x="88" y="420"/>
                  <a:pt x="89" y="419"/>
                  <a:pt x="90" y="419"/>
                </a:cubicBezTo>
                <a:lnTo>
                  <a:pt x="9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2819160" y="2536920"/>
            <a:ext cx="295560" cy="160200"/>
          </a:xfrm>
          <a:custGeom>
            <a:avLst/>
            <a:gdLst/>
            <a:ahLst/>
            <a:rect l="0" t="0" r="r" b="b"/>
            <a:pathLst>
              <a:path w="821" h="445">
                <a:moveTo>
                  <a:pt x="0" y="152"/>
                </a:moveTo>
                <a:cubicBezTo>
                  <a:pt x="1" y="148"/>
                  <a:pt x="2" y="143"/>
                  <a:pt x="3" y="137"/>
                </a:cubicBezTo>
                <a:cubicBezTo>
                  <a:pt x="4" y="130"/>
                  <a:pt x="8" y="118"/>
                  <a:pt x="15" y="99"/>
                </a:cubicBezTo>
                <a:cubicBezTo>
                  <a:pt x="21" y="81"/>
                  <a:pt x="28" y="66"/>
                  <a:pt x="35" y="53"/>
                </a:cubicBezTo>
                <a:cubicBezTo>
                  <a:pt x="41" y="41"/>
                  <a:pt x="52" y="29"/>
                  <a:pt x="66" y="17"/>
                </a:cubicBezTo>
                <a:cubicBezTo>
                  <a:pt x="80" y="5"/>
                  <a:pt x="95" y="0"/>
                  <a:pt x="109" y="0"/>
                </a:cubicBezTo>
                <a:cubicBezTo>
                  <a:pt x="123" y="1"/>
                  <a:pt x="137" y="3"/>
                  <a:pt x="151" y="7"/>
                </a:cubicBezTo>
                <a:cubicBezTo>
                  <a:pt x="165" y="11"/>
                  <a:pt x="175" y="17"/>
                  <a:pt x="181" y="25"/>
                </a:cubicBezTo>
                <a:cubicBezTo>
                  <a:pt x="186" y="33"/>
                  <a:pt x="192" y="40"/>
                  <a:pt x="196" y="46"/>
                </a:cubicBezTo>
                <a:cubicBezTo>
                  <a:pt x="201" y="53"/>
                  <a:pt x="203" y="59"/>
                  <a:pt x="204" y="65"/>
                </a:cubicBezTo>
                <a:lnTo>
                  <a:pt x="206" y="72"/>
                </a:lnTo>
                <a:cubicBezTo>
                  <a:pt x="206" y="73"/>
                  <a:pt x="206" y="74"/>
                  <a:pt x="207" y="74"/>
                </a:cubicBezTo>
                <a:lnTo>
                  <a:pt x="218" y="63"/>
                </a:lnTo>
                <a:cubicBezTo>
                  <a:pt x="257" y="21"/>
                  <a:pt x="303" y="0"/>
                  <a:pt x="356" y="0"/>
                </a:cubicBezTo>
                <a:cubicBezTo>
                  <a:pt x="367" y="0"/>
                  <a:pt x="377" y="1"/>
                  <a:pt x="386" y="2"/>
                </a:cubicBezTo>
                <a:cubicBezTo>
                  <a:pt x="396" y="4"/>
                  <a:pt x="404" y="6"/>
                  <a:pt x="412" y="9"/>
                </a:cubicBezTo>
                <a:cubicBezTo>
                  <a:pt x="420" y="12"/>
                  <a:pt x="426" y="16"/>
                  <a:pt x="431" y="19"/>
                </a:cubicBezTo>
                <a:cubicBezTo>
                  <a:pt x="435" y="22"/>
                  <a:pt x="440" y="26"/>
                  <a:pt x="445" y="31"/>
                </a:cubicBezTo>
                <a:cubicBezTo>
                  <a:pt x="451" y="35"/>
                  <a:pt x="454" y="39"/>
                  <a:pt x="455" y="43"/>
                </a:cubicBezTo>
                <a:cubicBezTo>
                  <a:pt x="456" y="47"/>
                  <a:pt x="459" y="52"/>
                  <a:pt x="463" y="56"/>
                </a:cubicBezTo>
                <a:cubicBezTo>
                  <a:pt x="467" y="61"/>
                  <a:pt x="468" y="65"/>
                  <a:pt x="467" y="68"/>
                </a:cubicBezTo>
                <a:cubicBezTo>
                  <a:pt x="466" y="71"/>
                  <a:pt x="467" y="74"/>
                  <a:pt x="470" y="77"/>
                </a:cubicBezTo>
                <a:cubicBezTo>
                  <a:pt x="473" y="79"/>
                  <a:pt x="473" y="81"/>
                  <a:pt x="472" y="83"/>
                </a:cubicBezTo>
                <a:lnTo>
                  <a:pt x="480" y="74"/>
                </a:lnTo>
                <a:cubicBezTo>
                  <a:pt x="521" y="25"/>
                  <a:pt x="569" y="0"/>
                  <a:pt x="626" y="0"/>
                </a:cubicBezTo>
                <a:cubicBezTo>
                  <a:pt x="661" y="0"/>
                  <a:pt x="689" y="9"/>
                  <a:pt x="711" y="27"/>
                </a:cubicBezTo>
                <a:cubicBezTo>
                  <a:pt x="733" y="44"/>
                  <a:pt x="744" y="70"/>
                  <a:pt x="744" y="104"/>
                </a:cubicBezTo>
                <a:cubicBezTo>
                  <a:pt x="744" y="138"/>
                  <a:pt x="732" y="189"/>
                  <a:pt x="707" y="259"/>
                </a:cubicBezTo>
                <a:cubicBezTo>
                  <a:pt x="682" y="330"/>
                  <a:pt x="670" y="372"/>
                  <a:pt x="670" y="386"/>
                </a:cubicBezTo>
                <a:cubicBezTo>
                  <a:pt x="670" y="395"/>
                  <a:pt x="672" y="401"/>
                  <a:pt x="675" y="404"/>
                </a:cubicBezTo>
                <a:cubicBezTo>
                  <a:pt x="677" y="407"/>
                  <a:pt x="682" y="409"/>
                  <a:pt x="689" y="409"/>
                </a:cubicBezTo>
                <a:cubicBezTo>
                  <a:pt x="708" y="409"/>
                  <a:pt x="725" y="399"/>
                  <a:pt x="740" y="380"/>
                </a:cubicBezTo>
                <a:cubicBezTo>
                  <a:pt x="756" y="360"/>
                  <a:pt x="770" y="333"/>
                  <a:pt x="780" y="299"/>
                </a:cubicBezTo>
                <a:cubicBezTo>
                  <a:pt x="782" y="292"/>
                  <a:pt x="784" y="288"/>
                  <a:pt x="785" y="287"/>
                </a:cubicBezTo>
                <a:cubicBezTo>
                  <a:pt x="787" y="285"/>
                  <a:pt x="793" y="285"/>
                  <a:pt x="801" y="285"/>
                </a:cubicBezTo>
                <a:cubicBezTo>
                  <a:pt x="814" y="285"/>
                  <a:pt x="821" y="287"/>
                  <a:pt x="821" y="292"/>
                </a:cubicBezTo>
                <a:cubicBezTo>
                  <a:pt x="821" y="293"/>
                  <a:pt x="819" y="298"/>
                  <a:pt x="817" y="307"/>
                </a:cubicBezTo>
                <a:cubicBezTo>
                  <a:pt x="812" y="326"/>
                  <a:pt x="804" y="345"/>
                  <a:pt x="795" y="363"/>
                </a:cubicBezTo>
                <a:cubicBezTo>
                  <a:pt x="786" y="381"/>
                  <a:pt x="771" y="400"/>
                  <a:pt x="749" y="418"/>
                </a:cubicBezTo>
                <a:cubicBezTo>
                  <a:pt x="728" y="436"/>
                  <a:pt x="706" y="445"/>
                  <a:pt x="682" y="444"/>
                </a:cubicBezTo>
                <a:cubicBezTo>
                  <a:pt x="651" y="444"/>
                  <a:pt x="629" y="436"/>
                  <a:pt x="615" y="418"/>
                </a:cubicBezTo>
                <a:cubicBezTo>
                  <a:pt x="601" y="400"/>
                  <a:pt x="594" y="382"/>
                  <a:pt x="594" y="363"/>
                </a:cubicBezTo>
                <a:cubicBezTo>
                  <a:pt x="594" y="351"/>
                  <a:pt x="606" y="311"/>
                  <a:pt x="630" y="244"/>
                </a:cubicBezTo>
                <a:cubicBezTo>
                  <a:pt x="653" y="178"/>
                  <a:pt x="665" y="129"/>
                  <a:pt x="666" y="95"/>
                </a:cubicBezTo>
                <a:cubicBezTo>
                  <a:pt x="666" y="57"/>
                  <a:pt x="651" y="38"/>
                  <a:pt x="623" y="38"/>
                </a:cubicBezTo>
                <a:lnTo>
                  <a:pt x="618" y="38"/>
                </a:lnTo>
                <a:cubicBezTo>
                  <a:pt x="562" y="38"/>
                  <a:pt x="514" y="71"/>
                  <a:pt x="476" y="137"/>
                </a:cubicBezTo>
                <a:lnTo>
                  <a:pt x="469" y="148"/>
                </a:lnTo>
                <a:lnTo>
                  <a:pt x="436" y="281"/>
                </a:lnTo>
                <a:cubicBezTo>
                  <a:pt x="415" y="366"/>
                  <a:pt x="402" y="412"/>
                  <a:pt x="399" y="419"/>
                </a:cubicBezTo>
                <a:cubicBezTo>
                  <a:pt x="391" y="437"/>
                  <a:pt x="377" y="445"/>
                  <a:pt x="357" y="445"/>
                </a:cubicBezTo>
                <a:cubicBezTo>
                  <a:pt x="349" y="445"/>
                  <a:pt x="342" y="443"/>
                  <a:pt x="336" y="438"/>
                </a:cubicBezTo>
                <a:cubicBezTo>
                  <a:pt x="331" y="434"/>
                  <a:pt x="328" y="430"/>
                  <a:pt x="326" y="427"/>
                </a:cubicBezTo>
                <a:cubicBezTo>
                  <a:pt x="324" y="423"/>
                  <a:pt x="323" y="420"/>
                  <a:pt x="323" y="417"/>
                </a:cubicBezTo>
                <a:cubicBezTo>
                  <a:pt x="323" y="410"/>
                  <a:pt x="334" y="363"/>
                  <a:pt x="356" y="276"/>
                </a:cubicBezTo>
                <a:lnTo>
                  <a:pt x="391" y="133"/>
                </a:lnTo>
                <a:cubicBezTo>
                  <a:pt x="393" y="123"/>
                  <a:pt x="394" y="110"/>
                  <a:pt x="394" y="95"/>
                </a:cubicBezTo>
                <a:cubicBezTo>
                  <a:pt x="394" y="57"/>
                  <a:pt x="380" y="38"/>
                  <a:pt x="351" y="38"/>
                </a:cubicBezTo>
                <a:lnTo>
                  <a:pt x="346" y="38"/>
                </a:lnTo>
                <a:cubicBezTo>
                  <a:pt x="290" y="38"/>
                  <a:pt x="243" y="71"/>
                  <a:pt x="204" y="137"/>
                </a:cubicBezTo>
                <a:lnTo>
                  <a:pt x="197" y="148"/>
                </a:lnTo>
                <a:lnTo>
                  <a:pt x="165" y="281"/>
                </a:lnTo>
                <a:cubicBezTo>
                  <a:pt x="143" y="366"/>
                  <a:pt x="131" y="412"/>
                  <a:pt x="128" y="419"/>
                </a:cubicBezTo>
                <a:cubicBezTo>
                  <a:pt x="119" y="437"/>
                  <a:pt x="105" y="445"/>
                  <a:pt x="86" y="445"/>
                </a:cubicBezTo>
                <a:cubicBezTo>
                  <a:pt x="77" y="445"/>
                  <a:pt x="70" y="443"/>
                  <a:pt x="65" y="439"/>
                </a:cubicBezTo>
                <a:cubicBezTo>
                  <a:pt x="60" y="436"/>
                  <a:pt x="56" y="432"/>
                  <a:pt x="54" y="428"/>
                </a:cubicBezTo>
                <a:cubicBezTo>
                  <a:pt x="52" y="424"/>
                  <a:pt x="52" y="421"/>
                  <a:pt x="52" y="418"/>
                </a:cubicBezTo>
                <a:cubicBezTo>
                  <a:pt x="52" y="409"/>
                  <a:pt x="65" y="356"/>
                  <a:pt x="89" y="256"/>
                </a:cubicBezTo>
                <a:cubicBezTo>
                  <a:pt x="115" y="155"/>
                  <a:pt x="128" y="103"/>
                  <a:pt x="128" y="98"/>
                </a:cubicBezTo>
                <a:cubicBezTo>
                  <a:pt x="130" y="89"/>
                  <a:pt x="131" y="80"/>
                  <a:pt x="131" y="72"/>
                </a:cubicBezTo>
                <a:cubicBezTo>
                  <a:pt x="131" y="48"/>
                  <a:pt x="122" y="37"/>
                  <a:pt x="106" y="37"/>
                </a:cubicBezTo>
                <a:cubicBezTo>
                  <a:pt x="92" y="37"/>
                  <a:pt x="80" y="46"/>
                  <a:pt x="70" y="64"/>
                </a:cubicBezTo>
                <a:cubicBezTo>
                  <a:pt x="60" y="82"/>
                  <a:pt x="53" y="102"/>
                  <a:pt x="47" y="124"/>
                </a:cubicBezTo>
                <a:cubicBezTo>
                  <a:pt x="42" y="145"/>
                  <a:pt x="38" y="157"/>
                  <a:pt x="36" y="159"/>
                </a:cubicBezTo>
                <a:cubicBezTo>
                  <a:pt x="34" y="160"/>
                  <a:pt x="29" y="161"/>
                  <a:pt x="20" y="161"/>
                </a:cubicBezTo>
                <a:lnTo>
                  <a:pt x="6" y="161"/>
                </a:lnTo>
                <a:cubicBezTo>
                  <a:pt x="2" y="157"/>
                  <a:pt x="0" y="154"/>
                  <a:pt x="0" y="15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3138120" y="2589840"/>
            <a:ext cx="77760" cy="159120"/>
          </a:xfrm>
          <a:custGeom>
            <a:avLst/>
            <a:gdLst/>
            <a:ahLst/>
            <a:rect l="0" t="0" r="r" b="b"/>
            <a:pathLst>
              <a:path w="216" h="442">
                <a:moveTo>
                  <a:pt x="5" y="168"/>
                </a:moveTo>
                <a:cubicBezTo>
                  <a:pt x="1" y="165"/>
                  <a:pt x="0" y="162"/>
                  <a:pt x="0" y="161"/>
                </a:cubicBezTo>
                <a:cubicBezTo>
                  <a:pt x="0" y="159"/>
                  <a:pt x="1" y="155"/>
                  <a:pt x="2" y="150"/>
                </a:cubicBezTo>
                <a:cubicBezTo>
                  <a:pt x="3" y="144"/>
                  <a:pt x="4" y="141"/>
                  <a:pt x="5" y="140"/>
                </a:cubicBezTo>
                <a:cubicBezTo>
                  <a:pt x="6" y="138"/>
                  <a:pt x="8" y="137"/>
                  <a:pt x="12" y="137"/>
                </a:cubicBezTo>
                <a:cubicBezTo>
                  <a:pt x="15" y="137"/>
                  <a:pt x="27" y="136"/>
                  <a:pt x="47" y="136"/>
                </a:cubicBezTo>
                <a:lnTo>
                  <a:pt x="84" y="136"/>
                </a:lnTo>
                <a:lnTo>
                  <a:pt x="97" y="79"/>
                </a:lnTo>
                <a:cubicBezTo>
                  <a:pt x="98" y="74"/>
                  <a:pt x="100" y="68"/>
                  <a:pt x="102" y="59"/>
                </a:cubicBezTo>
                <a:cubicBezTo>
                  <a:pt x="104" y="51"/>
                  <a:pt x="105" y="45"/>
                  <a:pt x="107" y="41"/>
                </a:cubicBezTo>
                <a:cubicBezTo>
                  <a:pt x="108" y="38"/>
                  <a:pt x="109" y="33"/>
                  <a:pt x="111" y="27"/>
                </a:cubicBezTo>
                <a:cubicBezTo>
                  <a:pt x="112" y="22"/>
                  <a:pt x="114" y="18"/>
                  <a:pt x="116" y="16"/>
                </a:cubicBezTo>
                <a:cubicBezTo>
                  <a:pt x="119" y="13"/>
                  <a:pt x="121" y="11"/>
                  <a:pt x="123" y="7"/>
                </a:cubicBezTo>
                <a:cubicBezTo>
                  <a:pt x="126" y="4"/>
                  <a:pt x="129" y="2"/>
                  <a:pt x="133" y="1"/>
                </a:cubicBezTo>
                <a:cubicBezTo>
                  <a:pt x="137" y="0"/>
                  <a:pt x="141" y="0"/>
                  <a:pt x="145" y="0"/>
                </a:cubicBezTo>
                <a:cubicBezTo>
                  <a:pt x="154" y="0"/>
                  <a:pt x="160" y="3"/>
                  <a:pt x="163" y="7"/>
                </a:cubicBezTo>
                <a:cubicBezTo>
                  <a:pt x="166" y="12"/>
                  <a:pt x="168" y="16"/>
                  <a:pt x="168" y="21"/>
                </a:cubicBezTo>
                <a:cubicBezTo>
                  <a:pt x="168" y="24"/>
                  <a:pt x="166" y="35"/>
                  <a:pt x="161" y="53"/>
                </a:cubicBezTo>
                <a:cubicBezTo>
                  <a:pt x="157" y="72"/>
                  <a:pt x="153" y="91"/>
                  <a:pt x="147" y="109"/>
                </a:cubicBezTo>
                <a:lnTo>
                  <a:pt x="141" y="135"/>
                </a:lnTo>
                <a:cubicBezTo>
                  <a:pt x="141" y="135"/>
                  <a:pt x="152" y="136"/>
                  <a:pt x="175" y="136"/>
                </a:cubicBezTo>
                <a:lnTo>
                  <a:pt x="212" y="136"/>
                </a:lnTo>
                <a:cubicBezTo>
                  <a:pt x="215" y="139"/>
                  <a:pt x="216" y="142"/>
                  <a:pt x="216" y="144"/>
                </a:cubicBezTo>
                <a:cubicBezTo>
                  <a:pt x="216" y="154"/>
                  <a:pt x="213" y="162"/>
                  <a:pt x="207" y="168"/>
                </a:cubicBezTo>
                <a:lnTo>
                  <a:pt x="132" y="168"/>
                </a:lnTo>
                <a:lnTo>
                  <a:pt x="107" y="268"/>
                </a:lnTo>
                <a:cubicBezTo>
                  <a:pt x="89" y="342"/>
                  <a:pt x="80" y="382"/>
                  <a:pt x="80" y="387"/>
                </a:cubicBezTo>
                <a:cubicBezTo>
                  <a:pt x="80" y="407"/>
                  <a:pt x="87" y="417"/>
                  <a:pt x="99" y="417"/>
                </a:cubicBezTo>
                <a:cubicBezTo>
                  <a:pt x="115" y="417"/>
                  <a:pt x="131" y="409"/>
                  <a:pt x="146" y="393"/>
                </a:cubicBezTo>
                <a:cubicBezTo>
                  <a:pt x="161" y="377"/>
                  <a:pt x="174" y="358"/>
                  <a:pt x="183" y="335"/>
                </a:cubicBezTo>
                <a:cubicBezTo>
                  <a:pt x="184" y="332"/>
                  <a:pt x="185" y="330"/>
                  <a:pt x="186" y="330"/>
                </a:cubicBezTo>
                <a:cubicBezTo>
                  <a:pt x="188" y="330"/>
                  <a:pt x="191" y="329"/>
                  <a:pt x="197" y="329"/>
                </a:cubicBezTo>
                <a:lnTo>
                  <a:pt x="199" y="329"/>
                </a:lnTo>
                <a:cubicBezTo>
                  <a:pt x="207" y="329"/>
                  <a:pt x="211" y="330"/>
                  <a:pt x="211" y="334"/>
                </a:cubicBezTo>
                <a:cubicBezTo>
                  <a:pt x="211" y="336"/>
                  <a:pt x="210" y="338"/>
                  <a:pt x="209" y="342"/>
                </a:cubicBezTo>
                <a:cubicBezTo>
                  <a:pt x="205" y="350"/>
                  <a:pt x="201" y="359"/>
                  <a:pt x="195" y="369"/>
                </a:cubicBezTo>
                <a:cubicBezTo>
                  <a:pt x="189" y="379"/>
                  <a:pt x="181" y="390"/>
                  <a:pt x="172" y="401"/>
                </a:cubicBezTo>
                <a:cubicBezTo>
                  <a:pt x="162" y="413"/>
                  <a:pt x="150" y="423"/>
                  <a:pt x="136" y="430"/>
                </a:cubicBezTo>
                <a:cubicBezTo>
                  <a:pt x="123" y="438"/>
                  <a:pt x="108" y="442"/>
                  <a:pt x="94" y="442"/>
                </a:cubicBezTo>
                <a:cubicBezTo>
                  <a:pt x="80" y="442"/>
                  <a:pt x="67" y="439"/>
                  <a:pt x="55" y="432"/>
                </a:cubicBezTo>
                <a:cubicBezTo>
                  <a:pt x="42" y="425"/>
                  <a:pt x="33" y="413"/>
                  <a:pt x="28" y="396"/>
                </a:cubicBezTo>
                <a:cubicBezTo>
                  <a:pt x="27" y="392"/>
                  <a:pt x="26" y="386"/>
                  <a:pt x="26" y="377"/>
                </a:cubicBezTo>
                <a:lnTo>
                  <a:pt x="26" y="365"/>
                </a:lnTo>
                <a:lnTo>
                  <a:pt x="50" y="268"/>
                </a:lnTo>
                <a:cubicBezTo>
                  <a:pt x="67" y="202"/>
                  <a:pt x="75" y="170"/>
                  <a:pt x="75" y="169"/>
                </a:cubicBezTo>
                <a:cubicBezTo>
                  <a:pt x="75" y="168"/>
                  <a:pt x="64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3244320" y="2678400"/>
            <a:ext cx="152640" cy="10440"/>
          </a:xfrm>
          <a:custGeom>
            <a:avLst/>
            <a:gdLst/>
            <a:ahLst/>
            <a:rect l="0" t="0" r="r" b="b"/>
            <a:pathLst>
              <a:path w="424" h="29">
                <a:moveTo>
                  <a:pt x="10" y="0"/>
                </a:moveTo>
                <a:lnTo>
                  <a:pt x="414" y="0"/>
                </a:lnTo>
                <a:cubicBezTo>
                  <a:pt x="420" y="4"/>
                  <a:pt x="424" y="9"/>
                  <a:pt x="424" y="14"/>
                </a:cubicBezTo>
                <a:cubicBezTo>
                  <a:pt x="424" y="20"/>
                  <a:pt x="420" y="25"/>
                  <a:pt x="414" y="29"/>
                </a:cubicBezTo>
                <a:lnTo>
                  <a:pt x="10" y="29"/>
                </a:lnTo>
                <a:cubicBezTo>
                  <a:pt x="3" y="25"/>
                  <a:pt x="0" y="20"/>
                  <a:pt x="0" y="14"/>
                </a:cubicBezTo>
                <a:cubicBezTo>
                  <a:pt x="0" y="8"/>
                  <a:pt x="3" y="4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3438360" y="2579760"/>
            <a:ext cx="86040" cy="166680"/>
          </a:xfrm>
          <a:custGeom>
            <a:avLst/>
            <a:gdLst/>
            <a:ahLst/>
            <a:rect l="0" t="0" r="r" b="b"/>
            <a:pathLst>
              <a:path w="239" h="463">
                <a:moveTo>
                  <a:pt x="91" y="61"/>
                </a:moveTo>
                <a:lnTo>
                  <a:pt x="81" y="64"/>
                </a:lnTo>
                <a:cubicBezTo>
                  <a:pt x="74" y="67"/>
                  <a:pt x="65" y="69"/>
                  <a:pt x="53" y="71"/>
                </a:cubicBezTo>
                <a:cubicBezTo>
                  <a:pt x="41" y="74"/>
                  <a:pt x="28" y="75"/>
                  <a:pt x="13" y="76"/>
                </a:cubicBezTo>
                <a:lnTo>
                  <a:pt x="0" y="76"/>
                </a:lnTo>
                <a:lnTo>
                  <a:pt x="0" y="44"/>
                </a:lnTo>
                <a:lnTo>
                  <a:pt x="13" y="44"/>
                </a:lnTo>
                <a:cubicBezTo>
                  <a:pt x="35" y="43"/>
                  <a:pt x="55" y="40"/>
                  <a:pt x="73" y="34"/>
                </a:cubicBezTo>
                <a:cubicBezTo>
                  <a:pt x="93" y="28"/>
                  <a:pt x="106" y="22"/>
                  <a:pt x="113" y="17"/>
                </a:cubicBezTo>
                <a:cubicBezTo>
                  <a:pt x="120" y="12"/>
                  <a:pt x="127" y="7"/>
                  <a:pt x="132" y="2"/>
                </a:cubicBezTo>
                <a:cubicBezTo>
                  <a:pt x="133" y="1"/>
                  <a:pt x="136" y="0"/>
                  <a:pt x="141" y="0"/>
                </a:cubicBezTo>
                <a:cubicBezTo>
                  <a:pt x="145" y="0"/>
                  <a:pt x="149" y="1"/>
                  <a:pt x="152" y="4"/>
                </a:cubicBezTo>
                <a:lnTo>
                  <a:pt x="152" y="211"/>
                </a:lnTo>
                <a:lnTo>
                  <a:pt x="153" y="419"/>
                </a:lnTo>
                <a:cubicBezTo>
                  <a:pt x="156" y="423"/>
                  <a:pt x="159" y="425"/>
                  <a:pt x="161" y="426"/>
                </a:cubicBezTo>
                <a:cubicBezTo>
                  <a:pt x="164" y="427"/>
                  <a:pt x="169" y="427"/>
                  <a:pt x="178" y="428"/>
                </a:cubicBezTo>
                <a:cubicBezTo>
                  <a:pt x="187" y="429"/>
                  <a:pt x="201" y="430"/>
                  <a:pt x="221" y="430"/>
                </a:cubicBezTo>
                <a:lnTo>
                  <a:pt x="239" y="430"/>
                </a:lnTo>
                <a:lnTo>
                  <a:pt x="239" y="463"/>
                </a:lnTo>
                <a:lnTo>
                  <a:pt x="231" y="463"/>
                </a:lnTo>
                <a:cubicBezTo>
                  <a:pt x="222" y="461"/>
                  <a:pt x="185" y="461"/>
                  <a:pt x="121" y="461"/>
                </a:cubicBezTo>
                <a:cubicBezTo>
                  <a:pt x="57" y="461"/>
                  <a:pt x="21" y="461"/>
                  <a:pt x="11" y="463"/>
                </a:cubicBezTo>
                <a:lnTo>
                  <a:pt x="3" y="463"/>
                </a:lnTo>
                <a:lnTo>
                  <a:pt x="3" y="430"/>
                </a:lnTo>
                <a:lnTo>
                  <a:pt x="21" y="430"/>
                </a:lnTo>
                <a:cubicBezTo>
                  <a:pt x="31" y="430"/>
                  <a:pt x="40" y="430"/>
                  <a:pt x="47" y="430"/>
                </a:cubicBezTo>
                <a:cubicBezTo>
                  <a:pt x="55" y="430"/>
                  <a:pt x="61" y="430"/>
                  <a:pt x="65" y="429"/>
                </a:cubicBezTo>
                <a:cubicBezTo>
                  <a:pt x="69" y="429"/>
                  <a:pt x="73" y="428"/>
                  <a:pt x="76" y="427"/>
                </a:cubicBezTo>
                <a:cubicBezTo>
                  <a:pt x="79" y="426"/>
                  <a:pt x="81" y="426"/>
                  <a:pt x="81" y="426"/>
                </a:cubicBezTo>
                <a:cubicBezTo>
                  <a:pt x="82" y="426"/>
                  <a:pt x="83" y="424"/>
                  <a:pt x="86" y="422"/>
                </a:cubicBezTo>
                <a:cubicBezTo>
                  <a:pt x="89" y="420"/>
                  <a:pt x="90" y="419"/>
                  <a:pt x="91" y="419"/>
                </a:cubicBezTo>
                <a:lnTo>
                  <a:pt x="91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3561840" y="2715840"/>
            <a:ext cx="33120" cy="78840"/>
          </a:xfrm>
          <a:custGeom>
            <a:avLst/>
            <a:gdLst/>
            <a:ahLst/>
            <a:rect l="0" t="0" r="r" b="b"/>
            <a:pathLst>
              <a:path w="92" h="219">
                <a:moveTo>
                  <a:pt x="0" y="59"/>
                </a:moveTo>
                <a:cubicBezTo>
                  <a:pt x="0" y="59"/>
                  <a:pt x="0" y="54"/>
                  <a:pt x="0" y="42"/>
                </a:cubicBezTo>
                <a:cubicBezTo>
                  <a:pt x="0" y="30"/>
                  <a:pt x="3" y="21"/>
                  <a:pt x="11" y="12"/>
                </a:cubicBezTo>
                <a:cubicBezTo>
                  <a:pt x="18" y="4"/>
                  <a:pt x="28" y="0"/>
                  <a:pt x="41" y="0"/>
                </a:cubicBezTo>
                <a:cubicBezTo>
                  <a:pt x="54" y="0"/>
                  <a:pt x="65" y="6"/>
                  <a:pt x="76" y="17"/>
                </a:cubicBezTo>
                <a:cubicBezTo>
                  <a:pt x="86" y="29"/>
                  <a:pt x="92" y="49"/>
                  <a:pt x="92" y="78"/>
                </a:cubicBezTo>
                <a:cubicBezTo>
                  <a:pt x="92" y="94"/>
                  <a:pt x="90" y="110"/>
                  <a:pt x="86" y="125"/>
                </a:cubicBezTo>
                <a:cubicBezTo>
                  <a:pt x="82" y="140"/>
                  <a:pt x="77" y="154"/>
                  <a:pt x="70" y="165"/>
                </a:cubicBezTo>
                <a:cubicBezTo>
                  <a:pt x="65" y="176"/>
                  <a:pt x="59" y="185"/>
                  <a:pt x="52" y="193"/>
                </a:cubicBezTo>
                <a:cubicBezTo>
                  <a:pt x="46" y="202"/>
                  <a:pt x="40" y="208"/>
                  <a:pt x="36" y="213"/>
                </a:cubicBezTo>
                <a:cubicBezTo>
                  <a:pt x="31" y="217"/>
                  <a:pt x="28" y="220"/>
                  <a:pt x="27" y="219"/>
                </a:cubicBezTo>
                <a:cubicBezTo>
                  <a:pt x="25" y="219"/>
                  <a:pt x="22" y="217"/>
                  <a:pt x="18" y="213"/>
                </a:cubicBezTo>
                <a:cubicBezTo>
                  <a:pt x="14" y="209"/>
                  <a:pt x="11" y="206"/>
                  <a:pt x="11" y="204"/>
                </a:cubicBezTo>
                <a:cubicBezTo>
                  <a:pt x="11" y="202"/>
                  <a:pt x="14" y="198"/>
                  <a:pt x="19" y="192"/>
                </a:cubicBezTo>
                <a:cubicBezTo>
                  <a:pt x="24" y="186"/>
                  <a:pt x="30" y="179"/>
                  <a:pt x="36" y="171"/>
                </a:cubicBezTo>
                <a:cubicBezTo>
                  <a:pt x="43" y="163"/>
                  <a:pt x="49" y="151"/>
                  <a:pt x="54" y="136"/>
                </a:cubicBezTo>
                <a:cubicBezTo>
                  <a:pt x="60" y="122"/>
                  <a:pt x="64" y="105"/>
                  <a:pt x="66" y="86"/>
                </a:cubicBezTo>
                <a:lnTo>
                  <a:pt x="66" y="77"/>
                </a:lnTo>
                <a:lnTo>
                  <a:pt x="65" y="78"/>
                </a:lnTo>
                <a:cubicBezTo>
                  <a:pt x="64" y="79"/>
                  <a:pt x="63" y="79"/>
                  <a:pt x="61" y="79"/>
                </a:cubicBezTo>
                <a:cubicBezTo>
                  <a:pt x="60" y="80"/>
                  <a:pt x="59" y="81"/>
                  <a:pt x="57" y="82"/>
                </a:cubicBezTo>
                <a:cubicBezTo>
                  <a:pt x="56" y="82"/>
                  <a:pt x="54" y="83"/>
                  <a:pt x="51" y="83"/>
                </a:cubicBezTo>
                <a:cubicBezTo>
                  <a:pt x="48" y="83"/>
                  <a:pt x="45" y="83"/>
                  <a:pt x="43" y="84"/>
                </a:cubicBezTo>
                <a:cubicBezTo>
                  <a:pt x="30" y="84"/>
                  <a:pt x="20" y="80"/>
                  <a:pt x="12" y="72"/>
                </a:cubicBezTo>
                <a:lnTo>
                  <a:pt x="0" y="5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3616920" y="2580840"/>
            <a:ext cx="70560" cy="168120"/>
          </a:xfrm>
          <a:custGeom>
            <a:avLst/>
            <a:gdLst/>
            <a:ahLst/>
            <a:rect l="0" t="0" r="r" b="b"/>
            <a:pathLst>
              <a:path w="196" h="467">
                <a:moveTo>
                  <a:pt x="113" y="44"/>
                </a:moveTo>
                <a:cubicBezTo>
                  <a:pt x="113" y="32"/>
                  <a:pt x="117" y="22"/>
                  <a:pt x="126" y="14"/>
                </a:cubicBezTo>
                <a:cubicBezTo>
                  <a:pt x="135" y="5"/>
                  <a:pt x="146" y="1"/>
                  <a:pt x="158" y="0"/>
                </a:cubicBezTo>
                <a:cubicBezTo>
                  <a:pt x="166" y="0"/>
                  <a:pt x="173" y="3"/>
                  <a:pt x="178" y="9"/>
                </a:cubicBezTo>
                <a:cubicBezTo>
                  <a:pt x="184" y="14"/>
                  <a:pt x="187" y="21"/>
                  <a:pt x="187" y="30"/>
                </a:cubicBezTo>
                <a:cubicBezTo>
                  <a:pt x="187" y="41"/>
                  <a:pt x="183" y="51"/>
                  <a:pt x="173" y="60"/>
                </a:cubicBezTo>
                <a:cubicBezTo>
                  <a:pt x="164" y="68"/>
                  <a:pt x="154" y="73"/>
                  <a:pt x="143" y="74"/>
                </a:cubicBezTo>
                <a:cubicBezTo>
                  <a:pt x="135" y="74"/>
                  <a:pt x="129" y="71"/>
                  <a:pt x="123" y="67"/>
                </a:cubicBezTo>
                <a:cubicBezTo>
                  <a:pt x="117" y="62"/>
                  <a:pt x="113" y="54"/>
                  <a:pt x="113" y="44"/>
                </a:cubicBezTo>
                <a:moveTo>
                  <a:pt x="0" y="261"/>
                </a:moveTo>
                <a:cubicBezTo>
                  <a:pt x="0" y="257"/>
                  <a:pt x="2" y="250"/>
                  <a:pt x="6" y="239"/>
                </a:cubicBezTo>
                <a:cubicBezTo>
                  <a:pt x="10" y="229"/>
                  <a:pt x="16" y="217"/>
                  <a:pt x="23" y="204"/>
                </a:cubicBezTo>
                <a:cubicBezTo>
                  <a:pt x="30" y="191"/>
                  <a:pt x="40" y="179"/>
                  <a:pt x="53" y="169"/>
                </a:cubicBezTo>
                <a:cubicBezTo>
                  <a:pt x="67" y="158"/>
                  <a:pt x="81" y="153"/>
                  <a:pt x="95" y="153"/>
                </a:cubicBezTo>
                <a:cubicBezTo>
                  <a:pt x="113" y="153"/>
                  <a:pt x="128" y="159"/>
                  <a:pt x="141" y="169"/>
                </a:cubicBezTo>
                <a:cubicBezTo>
                  <a:pt x="153" y="180"/>
                  <a:pt x="159" y="194"/>
                  <a:pt x="160" y="212"/>
                </a:cubicBezTo>
                <a:cubicBezTo>
                  <a:pt x="160" y="220"/>
                  <a:pt x="156" y="233"/>
                  <a:pt x="150" y="251"/>
                </a:cubicBezTo>
                <a:cubicBezTo>
                  <a:pt x="143" y="269"/>
                  <a:pt x="133" y="293"/>
                  <a:pt x="121" y="324"/>
                </a:cubicBezTo>
                <a:cubicBezTo>
                  <a:pt x="109" y="354"/>
                  <a:pt x="99" y="380"/>
                  <a:pt x="92" y="402"/>
                </a:cubicBezTo>
                <a:cubicBezTo>
                  <a:pt x="90" y="412"/>
                  <a:pt x="89" y="420"/>
                  <a:pt x="89" y="424"/>
                </a:cubicBezTo>
                <a:cubicBezTo>
                  <a:pt x="89" y="436"/>
                  <a:pt x="93" y="442"/>
                  <a:pt x="100" y="442"/>
                </a:cubicBezTo>
                <a:cubicBezTo>
                  <a:pt x="105" y="442"/>
                  <a:pt x="109" y="441"/>
                  <a:pt x="114" y="440"/>
                </a:cubicBezTo>
                <a:cubicBezTo>
                  <a:pt x="118" y="438"/>
                  <a:pt x="123" y="435"/>
                  <a:pt x="129" y="430"/>
                </a:cubicBezTo>
                <a:cubicBezTo>
                  <a:pt x="135" y="425"/>
                  <a:pt x="143" y="417"/>
                  <a:pt x="149" y="406"/>
                </a:cubicBezTo>
                <a:cubicBezTo>
                  <a:pt x="156" y="394"/>
                  <a:pt x="161" y="381"/>
                  <a:pt x="167" y="365"/>
                </a:cubicBezTo>
                <a:cubicBezTo>
                  <a:pt x="168" y="359"/>
                  <a:pt x="169" y="356"/>
                  <a:pt x="170" y="355"/>
                </a:cubicBezTo>
                <a:cubicBezTo>
                  <a:pt x="171" y="354"/>
                  <a:pt x="175" y="354"/>
                  <a:pt x="182" y="354"/>
                </a:cubicBezTo>
                <a:cubicBezTo>
                  <a:pt x="191" y="354"/>
                  <a:pt x="196" y="356"/>
                  <a:pt x="196" y="361"/>
                </a:cubicBezTo>
                <a:cubicBezTo>
                  <a:pt x="196" y="364"/>
                  <a:pt x="194" y="371"/>
                  <a:pt x="189" y="382"/>
                </a:cubicBezTo>
                <a:cubicBezTo>
                  <a:pt x="185" y="393"/>
                  <a:pt x="179" y="404"/>
                  <a:pt x="172" y="417"/>
                </a:cubicBezTo>
                <a:cubicBezTo>
                  <a:pt x="165" y="430"/>
                  <a:pt x="154" y="442"/>
                  <a:pt x="141" y="452"/>
                </a:cubicBezTo>
                <a:cubicBezTo>
                  <a:pt x="126" y="462"/>
                  <a:pt x="112" y="467"/>
                  <a:pt x="97" y="467"/>
                </a:cubicBezTo>
                <a:cubicBezTo>
                  <a:pt x="82" y="467"/>
                  <a:pt x="68" y="462"/>
                  <a:pt x="56" y="453"/>
                </a:cubicBezTo>
                <a:cubicBezTo>
                  <a:pt x="44" y="443"/>
                  <a:pt x="37" y="428"/>
                  <a:pt x="37" y="408"/>
                </a:cubicBezTo>
                <a:cubicBezTo>
                  <a:pt x="37" y="400"/>
                  <a:pt x="38" y="393"/>
                  <a:pt x="40" y="386"/>
                </a:cubicBezTo>
                <a:cubicBezTo>
                  <a:pt x="42" y="379"/>
                  <a:pt x="52" y="353"/>
                  <a:pt x="70" y="307"/>
                </a:cubicBezTo>
                <a:cubicBezTo>
                  <a:pt x="87" y="260"/>
                  <a:pt x="98" y="233"/>
                  <a:pt x="100" y="223"/>
                </a:cubicBezTo>
                <a:cubicBezTo>
                  <a:pt x="103" y="214"/>
                  <a:pt x="105" y="205"/>
                  <a:pt x="105" y="196"/>
                </a:cubicBezTo>
                <a:cubicBezTo>
                  <a:pt x="105" y="185"/>
                  <a:pt x="101" y="180"/>
                  <a:pt x="93" y="180"/>
                </a:cubicBezTo>
                <a:lnTo>
                  <a:pt x="92" y="180"/>
                </a:lnTo>
                <a:cubicBezTo>
                  <a:pt x="78" y="180"/>
                  <a:pt x="65" y="187"/>
                  <a:pt x="54" y="202"/>
                </a:cubicBezTo>
                <a:cubicBezTo>
                  <a:pt x="42" y="218"/>
                  <a:pt x="34" y="237"/>
                  <a:pt x="28" y="261"/>
                </a:cubicBezTo>
                <a:cubicBezTo>
                  <a:pt x="27" y="261"/>
                  <a:pt x="27" y="262"/>
                  <a:pt x="26" y="263"/>
                </a:cubicBezTo>
                <a:cubicBezTo>
                  <a:pt x="26" y="264"/>
                  <a:pt x="26" y="264"/>
                  <a:pt x="26" y="265"/>
                </a:cubicBezTo>
                <a:cubicBezTo>
                  <a:pt x="26" y="265"/>
                  <a:pt x="25" y="266"/>
                  <a:pt x="24" y="266"/>
                </a:cubicBezTo>
                <a:cubicBezTo>
                  <a:pt x="23" y="267"/>
                  <a:pt x="23" y="267"/>
                  <a:pt x="22" y="267"/>
                </a:cubicBezTo>
                <a:cubicBezTo>
                  <a:pt x="22" y="267"/>
                  <a:pt x="21" y="267"/>
                  <a:pt x="19" y="267"/>
                </a:cubicBezTo>
                <a:cubicBezTo>
                  <a:pt x="18" y="267"/>
                  <a:pt x="16" y="267"/>
                  <a:pt x="14" y="267"/>
                </a:cubicBezTo>
                <a:lnTo>
                  <a:pt x="4" y="267"/>
                </a:lnTo>
                <a:cubicBezTo>
                  <a:pt x="1" y="264"/>
                  <a:pt x="0" y="262"/>
                  <a:pt x="0" y="26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3813480" y="2487240"/>
            <a:ext cx="235440" cy="235080"/>
          </a:xfrm>
          <a:custGeom>
            <a:avLst/>
            <a:gdLst/>
            <a:ahLst/>
            <a:rect l="0" t="0" r="r" b="b"/>
            <a:pathLst>
              <a:path w="654" h="653">
                <a:moveTo>
                  <a:pt x="14" y="307"/>
                </a:moveTo>
                <a:lnTo>
                  <a:pt x="308" y="307"/>
                </a:lnTo>
                <a:lnTo>
                  <a:pt x="308" y="160"/>
                </a:lnTo>
                <a:lnTo>
                  <a:pt x="309" y="13"/>
                </a:lnTo>
                <a:cubicBezTo>
                  <a:pt x="316" y="4"/>
                  <a:pt x="322" y="0"/>
                  <a:pt x="328" y="0"/>
                </a:cubicBezTo>
                <a:cubicBezTo>
                  <a:pt x="336" y="0"/>
                  <a:pt x="343" y="5"/>
                  <a:pt x="347" y="15"/>
                </a:cubicBezTo>
                <a:lnTo>
                  <a:pt x="347" y="307"/>
                </a:lnTo>
                <a:lnTo>
                  <a:pt x="640" y="307"/>
                </a:lnTo>
                <a:cubicBezTo>
                  <a:pt x="649" y="312"/>
                  <a:pt x="654" y="319"/>
                  <a:pt x="654" y="327"/>
                </a:cubicBezTo>
                <a:cubicBezTo>
                  <a:pt x="654" y="334"/>
                  <a:pt x="649" y="341"/>
                  <a:pt x="640" y="346"/>
                </a:cubicBezTo>
                <a:lnTo>
                  <a:pt x="347" y="346"/>
                </a:lnTo>
                <a:lnTo>
                  <a:pt x="347" y="639"/>
                </a:lnTo>
                <a:cubicBezTo>
                  <a:pt x="342" y="648"/>
                  <a:pt x="336" y="653"/>
                  <a:pt x="330" y="653"/>
                </a:cubicBezTo>
                <a:lnTo>
                  <a:pt x="328" y="653"/>
                </a:lnTo>
                <a:lnTo>
                  <a:pt x="326" y="653"/>
                </a:lnTo>
                <a:cubicBezTo>
                  <a:pt x="318" y="653"/>
                  <a:pt x="312" y="648"/>
                  <a:pt x="308" y="639"/>
                </a:cubicBezTo>
                <a:lnTo>
                  <a:pt x="308" y="346"/>
                </a:lnTo>
                <a:lnTo>
                  <a:pt x="14" y="346"/>
                </a:lnTo>
                <a:cubicBezTo>
                  <a:pt x="5" y="342"/>
                  <a:pt x="0" y="335"/>
                  <a:pt x="0" y="327"/>
                </a:cubicBezTo>
                <a:cubicBezTo>
                  <a:pt x="0" y="318"/>
                  <a:pt x="5" y="311"/>
                  <a:pt x="14" y="30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4179960" y="2428200"/>
            <a:ext cx="84600" cy="353520"/>
          </a:xfrm>
          <a:custGeom>
            <a:avLst/>
            <a:gdLst/>
            <a:ahLst/>
            <a:rect l="0" t="0" r="r" b="b"/>
            <a:pathLst>
              <a:path w="235" h="982">
                <a:moveTo>
                  <a:pt x="0" y="491"/>
                </a:moveTo>
                <a:cubicBezTo>
                  <a:pt x="0" y="445"/>
                  <a:pt x="3" y="403"/>
                  <a:pt x="10" y="362"/>
                </a:cubicBezTo>
                <a:cubicBezTo>
                  <a:pt x="17" y="322"/>
                  <a:pt x="24" y="287"/>
                  <a:pt x="33" y="257"/>
                </a:cubicBezTo>
                <a:cubicBezTo>
                  <a:pt x="41" y="228"/>
                  <a:pt x="53" y="199"/>
                  <a:pt x="69" y="171"/>
                </a:cubicBezTo>
                <a:cubicBezTo>
                  <a:pt x="85" y="143"/>
                  <a:pt x="97" y="121"/>
                  <a:pt x="106" y="105"/>
                </a:cubicBezTo>
                <a:cubicBezTo>
                  <a:pt x="115" y="90"/>
                  <a:pt x="129" y="73"/>
                  <a:pt x="147" y="54"/>
                </a:cubicBezTo>
                <a:cubicBezTo>
                  <a:pt x="166" y="36"/>
                  <a:pt x="176" y="25"/>
                  <a:pt x="180" y="21"/>
                </a:cubicBezTo>
                <a:cubicBezTo>
                  <a:pt x="183" y="17"/>
                  <a:pt x="191" y="10"/>
                  <a:pt x="204" y="0"/>
                </a:cubicBezTo>
                <a:lnTo>
                  <a:pt x="218" y="0"/>
                </a:lnTo>
                <a:lnTo>
                  <a:pt x="222" y="0"/>
                </a:lnTo>
                <a:cubicBezTo>
                  <a:pt x="231" y="0"/>
                  <a:pt x="235" y="3"/>
                  <a:pt x="235" y="9"/>
                </a:cubicBezTo>
                <a:cubicBezTo>
                  <a:pt x="235" y="11"/>
                  <a:pt x="230" y="18"/>
                  <a:pt x="219" y="30"/>
                </a:cubicBezTo>
                <a:cubicBezTo>
                  <a:pt x="208" y="42"/>
                  <a:pt x="193" y="59"/>
                  <a:pt x="178" y="82"/>
                </a:cubicBezTo>
                <a:cubicBezTo>
                  <a:pt x="162" y="105"/>
                  <a:pt x="146" y="133"/>
                  <a:pt x="130" y="166"/>
                </a:cubicBezTo>
                <a:cubicBezTo>
                  <a:pt x="113" y="199"/>
                  <a:pt x="100" y="244"/>
                  <a:pt x="88" y="301"/>
                </a:cubicBezTo>
                <a:cubicBezTo>
                  <a:pt x="77" y="358"/>
                  <a:pt x="72" y="421"/>
                  <a:pt x="72" y="491"/>
                </a:cubicBezTo>
                <a:cubicBezTo>
                  <a:pt x="72" y="560"/>
                  <a:pt x="77" y="624"/>
                  <a:pt x="88" y="680"/>
                </a:cubicBezTo>
                <a:cubicBezTo>
                  <a:pt x="100" y="736"/>
                  <a:pt x="113" y="781"/>
                  <a:pt x="129" y="816"/>
                </a:cubicBezTo>
                <a:cubicBezTo>
                  <a:pt x="144" y="851"/>
                  <a:pt x="160" y="879"/>
                  <a:pt x="177" y="900"/>
                </a:cubicBezTo>
                <a:cubicBezTo>
                  <a:pt x="193" y="922"/>
                  <a:pt x="208" y="939"/>
                  <a:pt x="219" y="952"/>
                </a:cubicBezTo>
                <a:cubicBezTo>
                  <a:pt x="230" y="965"/>
                  <a:pt x="235" y="972"/>
                  <a:pt x="235" y="973"/>
                </a:cubicBezTo>
                <a:cubicBezTo>
                  <a:pt x="235" y="979"/>
                  <a:pt x="231" y="982"/>
                  <a:pt x="221" y="982"/>
                </a:cubicBezTo>
                <a:lnTo>
                  <a:pt x="218" y="982"/>
                </a:lnTo>
                <a:lnTo>
                  <a:pt x="204" y="982"/>
                </a:lnTo>
                <a:lnTo>
                  <a:pt x="177" y="958"/>
                </a:lnTo>
                <a:cubicBezTo>
                  <a:pt x="115" y="903"/>
                  <a:pt x="70" y="833"/>
                  <a:pt x="42" y="750"/>
                </a:cubicBezTo>
                <a:cubicBezTo>
                  <a:pt x="14" y="667"/>
                  <a:pt x="0" y="580"/>
                  <a:pt x="0" y="49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4313520" y="2458080"/>
            <a:ext cx="121680" cy="235440"/>
          </a:xfrm>
          <a:custGeom>
            <a:avLst/>
            <a:gdLst/>
            <a:ahLst/>
            <a:rect l="0" t="0" r="r" b="b"/>
            <a:pathLst>
              <a:path w="338" h="654">
                <a:moveTo>
                  <a:pt x="127" y="87"/>
                </a:moveTo>
                <a:lnTo>
                  <a:pt x="114" y="92"/>
                </a:lnTo>
                <a:cubicBezTo>
                  <a:pt x="105" y="95"/>
                  <a:pt x="92" y="98"/>
                  <a:pt x="75" y="102"/>
                </a:cubicBezTo>
                <a:cubicBezTo>
                  <a:pt x="58" y="105"/>
                  <a:pt x="39" y="107"/>
                  <a:pt x="18" y="109"/>
                </a:cubicBezTo>
                <a:lnTo>
                  <a:pt x="0" y="109"/>
                </a:lnTo>
                <a:lnTo>
                  <a:pt x="0" y="63"/>
                </a:lnTo>
                <a:lnTo>
                  <a:pt x="18" y="63"/>
                </a:lnTo>
                <a:cubicBezTo>
                  <a:pt x="49" y="62"/>
                  <a:pt x="78" y="57"/>
                  <a:pt x="104" y="49"/>
                </a:cubicBezTo>
                <a:cubicBezTo>
                  <a:pt x="130" y="40"/>
                  <a:pt x="148" y="32"/>
                  <a:pt x="159" y="25"/>
                </a:cubicBezTo>
                <a:cubicBezTo>
                  <a:pt x="169" y="17"/>
                  <a:pt x="178" y="10"/>
                  <a:pt x="186" y="3"/>
                </a:cubicBezTo>
                <a:cubicBezTo>
                  <a:pt x="187" y="1"/>
                  <a:pt x="191" y="0"/>
                  <a:pt x="198" y="0"/>
                </a:cubicBezTo>
                <a:cubicBezTo>
                  <a:pt x="204" y="0"/>
                  <a:pt x="209" y="2"/>
                  <a:pt x="214" y="6"/>
                </a:cubicBezTo>
                <a:lnTo>
                  <a:pt x="214" y="300"/>
                </a:lnTo>
                <a:lnTo>
                  <a:pt x="215" y="594"/>
                </a:lnTo>
                <a:cubicBezTo>
                  <a:pt x="220" y="598"/>
                  <a:pt x="224" y="601"/>
                  <a:pt x="227" y="603"/>
                </a:cubicBezTo>
                <a:cubicBezTo>
                  <a:pt x="230" y="604"/>
                  <a:pt x="238" y="605"/>
                  <a:pt x="251" y="607"/>
                </a:cubicBezTo>
                <a:cubicBezTo>
                  <a:pt x="263" y="608"/>
                  <a:pt x="283" y="608"/>
                  <a:pt x="311" y="608"/>
                </a:cubicBezTo>
                <a:lnTo>
                  <a:pt x="338" y="608"/>
                </a:lnTo>
                <a:lnTo>
                  <a:pt x="338" y="654"/>
                </a:lnTo>
                <a:lnTo>
                  <a:pt x="327" y="654"/>
                </a:lnTo>
                <a:cubicBezTo>
                  <a:pt x="312" y="652"/>
                  <a:pt x="261" y="651"/>
                  <a:pt x="170" y="651"/>
                </a:cubicBezTo>
                <a:cubicBezTo>
                  <a:pt x="81" y="651"/>
                  <a:pt x="30" y="652"/>
                  <a:pt x="16" y="654"/>
                </a:cubicBezTo>
                <a:lnTo>
                  <a:pt x="5" y="654"/>
                </a:lnTo>
                <a:lnTo>
                  <a:pt x="5" y="608"/>
                </a:lnTo>
                <a:lnTo>
                  <a:pt x="30" y="608"/>
                </a:lnTo>
                <a:cubicBezTo>
                  <a:pt x="45" y="608"/>
                  <a:pt x="57" y="608"/>
                  <a:pt x="67" y="608"/>
                </a:cubicBezTo>
                <a:cubicBezTo>
                  <a:pt x="78" y="608"/>
                  <a:pt x="86" y="608"/>
                  <a:pt x="92" y="608"/>
                </a:cubicBezTo>
                <a:cubicBezTo>
                  <a:pt x="98" y="607"/>
                  <a:pt x="103" y="606"/>
                  <a:pt x="108" y="605"/>
                </a:cubicBezTo>
                <a:cubicBezTo>
                  <a:pt x="112" y="603"/>
                  <a:pt x="115" y="603"/>
                  <a:pt x="115" y="603"/>
                </a:cubicBezTo>
                <a:cubicBezTo>
                  <a:pt x="116" y="603"/>
                  <a:pt x="118" y="601"/>
                  <a:pt x="121" y="598"/>
                </a:cubicBezTo>
                <a:cubicBezTo>
                  <a:pt x="125" y="594"/>
                  <a:pt x="127" y="593"/>
                  <a:pt x="127" y="594"/>
                </a:cubicBezTo>
                <a:lnTo>
                  <a:pt x="127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4568760" y="2597760"/>
            <a:ext cx="215640" cy="14400"/>
          </a:xfrm>
          <a:custGeom>
            <a:avLst/>
            <a:gdLst/>
            <a:ahLst/>
            <a:rect l="0" t="0" r="r" b="b"/>
            <a:pathLst>
              <a:path w="599" h="40">
                <a:moveTo>
                  <a:pt x="13" y="0"/>
                </a:moveTo>
                <a:lnTo>
                  <a:pt x="584" y="0"/>
                </a:lnTo>
                <a:cubicBezTo>
                  <a:pt x="594" y="5"/>
                  <a:pt x="599" y="12"/>
                  <a:pt x="599" y="21"/>
                </a:cubicBezTo>
                <a:cubicBezTo>
                  <a:pt x="599" y="28"/>
                  <a:pt x="594" y="35"/>
                  <a:pt x="584" y="40"/>
                </a:cubicBezTo>
                <a:lnTo>
                  <a:pt x="13" y="40"/>
                </a:lnTo>
                <a:cubicBezTo>
                  <a:pt x="4" y="36"/>
                  <a:pt x="0" y="29"/>
                  <a:pt x="0" y="21"/>
                </a:cubicBezTo>
                <a:cubicBezTo>
                  <a:pt x="0" y="11"/>
                  <a:pt x="4" y="4"/>
                  <a:pt x="13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4900320" y="2444040"/>
            <a:ext cx="194400" cy="317880"/>
          </a:xfrm>
          <a:custGeom>
            <a:avLst/>
            <a:gdLst/>
            <a:ahLst/>
            <a:rect l="0" t="0" r="r" b="b"/>
            <a:pathLst>
              <a:path w="540" h="883">
                <a:moveTo>
                  <a:pt x="5" y="883"/>
                </a:moveTo>
                <a:cubicBezTo>
                  <a:pt x="1" y="879"/>
                  <a:pt x="0" y="876"/>
                  <a:pt x="0" y="875"/>
                </a:cubicBezTo>
                <a:cubicBezTo>
                  <a:pt x="0" y="873"/>
                  <a:pt x="25" y="768"/>
                  <a:pt x="77" y="560"/>
                </a:cubicBezTo>
                <a:cubicBezTo>
                  <a:pt x="129" y="353"/>
                  <a:pt x="157" y="245"/>
                  <a:pt x="160" y="236"/>
                </a:cubicBezTo>
                <a:cubicBezTo>
                  <a:pt x="175" y="191"/>
                  <a:pt x="193" y="152"/>
                  <a:pt x="216" y="119"/>
                </a:cubicBezTo>
                <a:cubicBezTo>
                  <a:pt x="239" y="86"/>
                  <a:pt x="261" y="62"/>
                  <a:pt x="281" y="47"/>
                </a:cubicBezTo>
                <a:cubicBezTo>
                  <a:pt x="317" y="16"/>
                  <a:pt x="357" y="0"/>
                  <a:pt x="399" y="0"/>
                </a:cubicBezTo>
                <a:lnTo>
                  <a:pt x="400" y="0"/>
                </a:lnTo>
                <a:cubicBezTo>
                  <a:pt x="441" y="0"/>
                  <a:pt x="474" y="13"/>
                  <a:pt x="500" y="38"/>
                </a:cubicBezTo>
                <a:cubicBezTo>
                  <a:pt x="527" y="63"/>
                  <a:pt x="540" y="94"/>
                  <a:pt x="540" y="133"/>
                </a:cubicBezTo>
                <a:cubicBezTo>
                  <a:pt x="540" y="201"/>
                  <a:pt x="506" y="258"/>
                  <a:pt x="438" y="303"/>
                </a:cubicBezTo>
                <a:lnTo>
                  <a:pt x="450" y="316"/>
                </a:lnTo>
                <a:cubicBezTo>
                  <a:pt x="484" y="349"/>
                  <a:pt x="500" y="392"/>
                  <a:pt x="500" y="445"/>
                </a:cubicBezTo>
                <a:cubicBezTo>
                  <a:pt x="500" y="518"/>
                  <a:pt x="473" y="579"/>
                  <a:pt x="417" y="628"/>
                </a:cubicBezTo>
                <a:cubicBezTo>
                  <a:pt x="362" y="676"/>
                  <a:pt x="299" y="702"/>
                  <a:pt x="230" y="702"/>
                </a:cubicBezTo>
                <a:cubicBezTo>
                  <a:pt x="210" y="702"/>
                  <a:pt x="193" y="699"/>
                  <a:pt x="177" y="694"/>
                </a:cubicBezTo>
                <a:cubicBezTo>
                  <a:pt x="161" y="688"/>
                  <a:pt x="149" y="682"/>
                  <a:pt x="140" y="675"/>
                </a:cubicBezTo>
                <a:cubicBezTo>
                  <a:pt x="130" y="668"/>
                  <a:pt x="122" y="660"/>
                  <a:pt x="117" y="652"/>
                </a:cubicBezTo>
                <a:cubicBezTo>
                  <a:pt x="112" y="645"/>
                  <a:pt x="108" y="638"/>
                  <a:pt x="105" y="634"/>
                </a:cubicBezTo>
                <a:cubicBezTo>
                  <a:pt x="103" y="629"/>
                  <a:pt x="101" y="627"/>
                  <a:pt x="100" y="628"/>
                </a:cubicBezTo>
                <a:lnTo>
                  <a:pt x="38" y="877"/>
                </a:lnTo>
                <a:cubicBezTo>
                  <a:pt x="36" y="881"/>
                  <a:pt x="30" y="883"/>
                  <a:pt x="18" y="883"/>
                </a:cubicBezTo>
                <a:lnTo>
                  <a:pt x="5" y="883"/>
                </a:lnTo>
                <a:moveTo>
                  <a:pt x="324" y="269"/>
                </a:moveTo>
                <a:cubicBezTo>
                  <a:pt x="350" y="269"/>
                  <a:pt x="374" y="273"/>
                  <a:pt x="397" y="281"/>
                </a:cubicBezTo>
                <a:lnTo>
                  <a:pt x="401" y="278"/>
                </a:lnTo>
                <a:cubicBezTo>
                  <a:pt x="404" y="275"/>
                  <a:pt x="406" y="273"/>
                  <a:pt x="408" y="271"/>
                </a:cubicBezTo>
                <a:cubicBezTo>
                  <a:pt x="410" y="269"/>
                  <a:pt x="414" y="266"/>
                  <a:pt x="418" y="261"/>
                </a:cubicBezTo>
                <a:cubicBezTo>
                  <a:pt x="423" y="257"/>
                  <a:pt x="427" y="252"/>
                  <a:pt x="430" y="247"/>
                </a:cubicBezTo>
                <a:cubicBezTo>
                  <a:pt x="433" y="243"/>
                  <a:pt x="437" y="237"/>
                  <a:pt x="441" y="230"/>
                </a:cubicBezTo>
                <a:cubicBezTo>
                  <a:pt x="445" y="223"/>
                  <a:pt x="449" y="215"/>
                  <a:pt x="452" y="206"/>
                </a:cubicBezTo>
                <a:cubicBezTo>
                  <a:pt x="456" y="198"/>
                  <a:pt x="459" y="188"/>
                  <a:pt x="461" y="178"/>
                </a:cubicBezTo>
                <a:cubicBezTo>
                  <a:pt x="463" y="167"/>
                  <a:pt x="466" y="156"/>
                  <a:pt x="469" y="143"/>
                </a:cubicBezTo>
                <a:cubicBezTo>
                  <a:pt x="470" y="137"/>
                  <a:pt x="471" y="126"/>
                  <a:pt x="471" y="110"/>
                </a:cubicBezTo>
                <a:cubicBezTo>
                  <a:pt x="471" y="98"/>
                  <a:pt x="471" y="91"/>
                  <a:pt x="470" y="88"/>
                </a:cubicBezTo>
                <a:cubicBezTo>
                  <a:pt x="460" y="54"/>
                  <a:pt x="435" y="38"/>
                  <a:pt x="396" y="38"/>
                </a:cubicBezTo>
                <a:cubicBezTo>
                  <a:pt x="368" y="38"/>
                  <a:pt x="342" y="46"/>
                  <a:pt x="318" y="61"/>
                </a:cubicBezTo>
                <a:cubicBezTo>
                  <a:pt x="294" y="77"/>
                  <a:pt x="274" y="97"/>
                  <a:pt x="258" y="121"/>
                </a:cubicBezTo>
                <a:cubicBezTo>
                  <a:pt x="243" y="145"/>
                  <a:pt x="230" y="167"/>
                  <a:pt x="220" y="188"/>
                </a:cubicBezTo>
                <a:cubicBezTo>
                  <a:pt x="210" y="208"/>
                  <a:pt x="203" y="227"/>
                  <a:pt x="198" y="246"/>
                </a:cubicBezTo>
                <a:cubicBezTo>
                  <a:pt x="194" y="256"/>
                  <a:pt x="182" y="304"/>
                  <a:pt x="160" y="390"/>
                </a:cubicBezTo>
                <a:cubicBezTo>
                  <a:pt x="139" y="475"/>
                  <a:pt x="127" y="521"/>
                  <a:pt x="126" y="527"/>
                </a:cubicBezTo>
                <a:cubicBezTo>
                  <a:pt x="125" y="530"/>
                  <a:pt x="125" y="537"/>
                  <a:pt x="125" y="547"/>
                </a:cubicBezTo>
                <a:cubicBezTo>
                  <a:pt x="125" y="579"/>
                  <a:pt x="132" y="605"/>
                  <a:pt x="148" y="625"/>
                </a:cubicBezTo>
                <a:cubicBezTo>
                  <a:pt x="168" y="652"/>
                  <a:pt x="196" y="666"/>
                  <a:pt x="233" y="666"/>
                </a:cubicBezTo>
                <a:cubicBezTo>
                  <a:pt x="260" y="666"/>
                  <a:pt x="289" y="658"/>
                  <a:pt x="320" y="642"/>
                </a:cubicBezTo>
                <a:cubicBezTo>
                  <a:pt x="351" y="625"/>
                  <a:pt x="376" y="597"/>
                  <a:pt x="395" y="557"/>
                </a:cubicBezTo>
                <a:cubicBezTo>
                  <a:pt x="405" y="535"/>
                  <a:pt x="413" y="510"/>
                  <a:pt x="418" y="482"/>
                </a:cubicBezTo>
                <a:cubicBezTo>
                  <a:pt x="423" y="454"/>
                  <a:pt x="426" y="432"/>
                  <a:pt x="426" y="418"/>
                </a:cubicBezTo>
                <a:cubicBezTo>
                  <a:pt x="426" y="380"/>
                  <a:pt x="415" y="350"/>
                  <a:pt x="392" y="327"/>
                </a:cubicBezTo>
                <a:cubicBezTo>
                  <a:pt x="364" y="336"/>
                  <a:pt x="340" y="341"/>
                  <a:pt x="318" y="341"/>
                </a:cubicBezTo>
                <a:lnTo>
                  <a:pt x="308" y="341"/>
                </a:lnTo>
                <a:cubicBezTo>
                  <a:pt x="257" y="341"/>
                  <a:pt x="231" y="330"/>
                  <a:pt x="231" y="310"/>
                </a:cubicBezTo>
                <a:cubicBezTo>
                  <a:pt x="231" y="306"/>
                  <a:pt x="232" y="301"/>
                  <a:pt x="234" y="297"/>
                </a:cubicBezTo>
                <a:cubicBezTo>
                  <a:pt x="243" y="278"/>
                  <a:pt x="273" y="269"/>
                  <a:pt x="324" y="2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5124240" y="2579760"/>
            <a:ext cx="86040" cy="166680"/>
          </a:xfrm>
          <a:custGeom>
            <a:avLst/>
            <a:gdLst/>
            <a:ahLst/>
            <a:rect l="0" t="0" r="r" b="b"/>
            <a:pathLst>
              <a:path w="239" h="463">
                <a:moveTo>
                  <a:pt x="90" y="61"/>
                </a:moveTo>
                <a:lnTo>
                  <a:pt x="81" y="64"/>
                </a:lnTo>
                <a:cubicBezTo>
                  <a:pt x="74" y="67"/>
                  <a:pt x="65" y="69"/>
                  <a:pt x="53" y="71"/>
                </a:cubicBezTo>
                <a:cubicBezTo>
                  <a:pt x="41" y="74"/>
                  <a:pt x="28" y="75"/>
                  <a:pt x="13" y="76"/>
                </a:cubicBezTo>
                <a:lnTo>
                  <a:pt x="0" y="76"/>
                </a:lnTo>
                <a:lnTo>
                  <a:pt x="0" y="44"/>
                </a:lnTo>
                <a:lnTo>
                  <a:pt x="13" y="44"/>
                </a:lnTo>
                <a:cubicBezTo>
                  <a:pt x="35" y="43"/>
                  <a:pt x="55" y="40"/>
                  <a:pt x="73" y="34"/>
                </a:cubicBezTo>
                <a:cubicBezTo>
                  <a:pt x="92" y="28"/>
                  <a:pt x="105" y="22"/>
                  <a:pt x="112" y="17"/>
                </a:cubicBezTo>
                <a:cubicBezTo>
                  <a:pt x="119" y="12"/>
                  <a:pt x="126" y="7"/>
                  <a:pt x="131" y="2"/>
                </a:cubicBezTo>
                <a:cubicBezTo>
                  <a:pt x="132" y="1"/>
                  <a:pt x="135" y="0"/>
                  <a:pt x="140" y="0"/>
                </a:cubicBezTo>
                <a:cubicBezTo>
                  <a:pt x="144" y="0"/>
                  <a:pt x="148" y="1"/>
                  <a:pt x="151" y="4"/>
                </a:cubicBezTo>
                <a:lnTo>
                  <a:pt x="151" y="211"/>
                </a:lnTo>
                <a:lnTo>
                  <a:pt x="152" y="419"/>
                </a:lnTo>
                <a:cubicBezTo>
                  <a:pt x="155" y="423"/>
                  <a:pt x="158" y="425"/>
                  <a:pt x="160" y="426"/>
                </a:cubicBezTo>
                <a:cubicBezTo>
                  <a:pt x="163" y="427"/>
                  <a:pt x="169" y="427"/>
                  <a:pt x="178" y="428"/>
                </a:cubicBezTo>
                <a:cubicBezTo>
                  <a:pt x="187" y="429"/>
                  <a:pt x="201" y="430"/>
                  <a:pt x="221" y="430"/>
                </a:cubicBezTo>
                <a:lnTo>
                  <a:pt x="239" y="430"/>
                </a:lnTo>
                <a:lnTo>
                  <a:pt x="239" y="463"/>
                </a:lnTo>
                <a:lnTo>
                  <a:pt x="231" y="463"/>
                </a:lnTo>
                <a:cubicBezTo>
                  <a:pt x="222" y="461"/>
                  <a:pt x="185" y="461"/>
                  <a:pt x="120" y="461"/>
                </a:cubicBezTo>
                <a:cubicBezTo>
                  <a:pt x="57" y="461"/>
                  <a:pt x="21" y="461"/>
                  <a:pt x="11" y="463"/>
                </a:cubicBezTo>
                <a:lnTo>
                  <a:pt x="3" y="463"/>
                </a:lnTo>
                <a:lnTo>
                  <a:pt x="3" y="430"/>
                </a:lnTo>
                <a:lnTo>
                  <a:pt x="21" y="430"/>
                </a:lnTo>
                <a:cubicBezTo>
                  <a:pt x="31" y="430"/>
                  <a:pt x="40" y="430"/>
                  <a:pt x="48" y="430"/>
                </a:cubicBezTo>
                <a:cubicBezTo>
                  <a:pt x="55" y="430"/>
                  <a:pt x="61" y="430"/>
                  <a:pt x="65" y="429"/>
                </a:cubicBezTo>
                <a:cubicBezTo>
                  <a:pt x="69" y="429"/>
                  <a:pt x="73" y="428"/>
                  <a:pt x="76" y="427"/>
                </a:cubicBezTo>
                <a:cubicBezTo>
                  <a:pt x="79" y="426"/>
                  <a:pt x="81" y="426"/>
                  <a:pt x="81" y="426"/>
                </a:cubicBezTo>
                <a:cubicBezTo>
                  <a:pt x="82" y="426"/>
                  <a:pt x="83" y="424"/>
                  <a:pt x="86" y="422"/>
                </a:cubicBezTo>
                <a:cubicBezTo>
                  <a:pt x="88" y="420"/>
                  <a:pt x="89" y="419"/>
                  <a:pt x="90" y="419"/>
                </a:cubicBezTo>
                <a:lnTo>
                  <a:pt x="9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5265360" y="2428200"/>
            <a:ext cx="84600" cy="353520"/>
          </a:xfrm>
          <a:custGeom>
            <a:avLst/>
            <a:gdLst/>
            <a:ahLst/>
            <a:rect l="0" t="0" r="r" b="b"/>
            <a:pathLst>
              <a:path w="235" h="982">
                <a:moveTo>
                  <a:pt x="5" y="1"/>
                </a:moveTo>
                <a:lnTo>
                  <a:pt x="8" y="0"/>
                </a:lnTo>
                <a:cubicBezTo>
                  <a:pt x="12" y="0"/>
                  <a:pt x="15" y="0"/>
                  <a:pt x="18" y="0"/>
                </a:cubicBezTo>
                <a:lnTo>
                  <a:pt x="30" y="0"/>
                </a:lnTo>
                <a:lnTo>
                  <a:pt x="57" y="24"/>
                </a:lnTo>
                <a:cubicBezTo>
                  <a:pt x="119" y="79"/>
                  <a:pt x="164" y="149"/>
                  <a:pt x="192" y="232"/>
                </a:cubicBezTo>
                <a:cubicBezTo>
                  <a:pt x="220" y="315"/>
                  <a:pt x="235" y="401"/>
                  <a:pt x="235" y="491"/>
                </a:cubicBezTo>
                <a:cubicBezTo>
                  <a:pt x="235" y="535"/>
                  <a:pt x="231" y="578"/>
                  <a:pt x="224" y="620"/>
                </a:cubicBezTo>
                <a:cubicBezTo>
                  <a:pt x="218" y="661"/>
                  <a:pt x="210" y="696"/>
                  <a:pt x="202" y="725"/>
                </a:cubicBezTo>
                <a:cubicBezTo>
                  <a:pt x="193" y="754"/>
                  <a:pt x="181" y="782"/>
                  <a:pt x="165" y="811"/>
                </a:cubicBezTo>
                <a:cubicBezTo>
                  <a:pt x="150" y="840"/>
                  <a:pt x="137" y="862"/>
                  <a:pt x="128" y="877"/>
                </a:cubicBezTo>
                <a:cubicBezTo>
                  <a:pt x="119" y="892"/>
                  <a:pt x="106" y="908"/>
                  <a:pt x="88" y="927"/>
                </a:cubicBezTo>
                <a:cubicBezTo>
                  <a:pt x="70" y="945"/>
                  <a:pt x="60" y="956"/>
                  <a:pt x="56" y="959"/>
                </a:cubicBezTo>
                <a:cubicBezTo>
                  <a:pt x="53" y="962"/>
                  <a:pt x="46" y="969"/>
                  <a:pt x="34" y="978"/>
                </a:cubicBezTo>
                <a:cubicBezTo>
                  <a:pt x="32" y="980"/>
                  <a:pt x="31" y="981"/>
                  <a:pt x="30" y="982"/>
                </a:cubicBezTo>
                <a:lnTo>
                  <a:pt x="18" y="982"/>
                </a:lnTo>
                <a:cubicBezTo>
                  <a:pt x="13" y="982"/>
                  <a:pt x="9" y="982"/>
                  <a:pt x="7" y="982"/>
                </a:cubicBezTo>
                <a:cubicBezTo>
                  <a:pt x="6" y="982"/>
                  <a:pt x="4" y="981"/>
                  <a:pt x="3" y="979"/>
                </a:cubicBezTo>
                <a:cubicBezTo>
                  <a:pt x="1" y="977"/>
                  <a:pt x="0" y="974"/>
                  <a:pt x="0" y="970"/>
                </a:cubicBezTo>
                <a:cubicBezTo>
                  <a:pt x="0" y="969"/>
                  <a:pt x="4" y="965"/>
                  <a:pt x="10" y="957"/>
                </a:cubicBezTo>
                <a:cubicBezTo>
                  <a:pt x="112" y="852"/>
                  <a:pt x="162" y="697"/>
                  <a:pt x="162" y="491"/>
                </a:cubicBezTo>
                <a:cubicBezTo>
                  <a:pt x="162" y="285"/>
                  <a:pt x="112" y="130"/>
                  <a:pt x="10" y="25"/>
                </a:cubicBezTo>
                <a:cubicBezTo>
                  <a:pt x="4" y="17"/>
                  <a:pt x="0" y="13"/>
                  <a:pt x="0" y="12"/>
                </a:cubicBezTo>
                <a:cubicBezTo>
                  <a:pt x="0" y="7"/>
                  <a:pt x="1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5386680" y="2536920"/>
            <a:ext cx="166320" cy="228960"/>
          </a:xfrm>
          <a:custGeom>
            <a:avLst/>
            <a:gdLst/>
            <a:ahLst/>
            <a:rect l="0" t="0" r="r" b="b"/>
            <a:pathLst>
              <a:path w="462" h="636">
                <a:moveTo>
                  <a:pt x="295" y="392"/>
                </a:moveTo>
                <a:cubicBezTo>
                  <a:pt x="285" y="401"/>
                  <a:pt x="271" y="410"/>
                  <a:pt x="252" y="420"/>
                </a:cubicBezTo>
                <a:cubicBezTo>
                  <a:pt x="233" y="430"/>
                  <a:pt x="213" y="435"/>
                  <a:pt x="192" y="435"/>
                </a:cubicBezTo>
                <a:cubicBezTo>
                  <a:pt x="151" y="435"/>
                  <a:pt x="118" y="420"/>
                  <a:pt x="93" y="390"/>
                </a:cubicBezTo>
                <a:cubicBezTo>
                  <a:pt x="68" y="361"/>
                  <a:pt x="55" y="323"/>
                  <a:pt x="55" y="278"/>
                </a:cubicBezTo>
                <a:cubicBezTo>
                  <a:pt x="55" y="208"/>
                  <a:pt x="80" y="145"/>
                  <a:pt x="130" y="88"/>
                </a:cubicBezTo>
                <a:cubicBezTo>
                  <a:pt x="181" y="30"/>
                  <a:pt x="236" y="1"/>
                  <a:pt x="298" y="0"/>
                </a:cubicBezTo>
                <a:cubicBezTo>
                  <a:pt x="329" y="0"/>
                  <a:pt x="357" y="16"/>
                  <a:pt x="383" y="47"/>
                </a:cubicBezTo>
                <a:lnTo>
                  <a:pt x="386" y="43"/>
                </a:lnTo>
                <a:cubicBezTo>
                  <a:pt x="387" y="41"/>
                  <a:pt x="389" y="39"/>
                  <a:pt x="391" y="38"/>
                </a:cubicBezTo>
                <a:cubicBezTo>
                  <a:pt x="393" y="36"/>
                  <a:pt x="396" y="33"/>
                  <a:pt x="400" y="30"/>
                </a:cubicBezTo>
                <a:cubicBezTo>
                  <a:pt x="404" y="26"/>
                  <a:pt x="408" y="24"/>
                  <a:pt x="413" y="23"/>
                </a:cubicBezTo>
                <a:cubicBezTo>
                  <a:pt x="417" y="22"/>
                  <a:pt x="422" y="21"/>
                  <a:pt x="428" y="20"/>
                </a:cubicBezTo>
                <a:cubicBezTo>
                  <a:pt x="437" y="20"/>
                  <a:pt x="445" y="23"/>
                  <a:pt x="452" y="29"/>
                </a:cubicBezTo>
                <a:cubicBezTo>
                  <a:pt x="458" y="35"/>
                  <a:pt x="461" y="41"/>
                  <a:pt x="462" y="47"/>
                </a:cubicBezTo>
                <a:cubicBezTo>
                  <a:pt x="462" y="57"/>
                  <a:pt x="442" y="136"/>
                  <a:pt x="405" y="286"/>
                </a:cubicBezTo>
                <a:cubicBezTo>
                  <a:pt x="367" y="434"/>
                  <a:pt x="348" y="510"/>
                  <a:pt x="346" y="513"/>
                </a:cubicBezTo>
                <a:cubicBezTo>
                  <a:pt x="334" y="548"/>
                  <a:pt x="309" y="577"/>
                  <a:pt x="270" y="600"/>
                </a:cubicBezTo>
                <a:cubicBezTo>
                  <a:pt x="232" y="623"/>
                  <a:pt x="188" y="635"/>
                  <a:pt x="138" y="636"/>
                </a:cubicBezTo>
                <a:cubicBezTo>
                  <a:pt x="46" y="636"/>
                  <a:pt x="0" y="613"/>
                  <a:pt x="0" y="569"/>
                </a:cubicBezTo>
                <a:cubicBezTo>
                  <a:pt x="0" y="552"/>
                  <a:pt x="6" y="537"/>
                  <a:pt x="18" y="524"/>
                </a:cubicBezTo>
                <a:cubicBezTo>
                  <a:pt x="29" y="511"/>
                  <a:pt x="44" y="504"/>
                  <a:pt x="63" y="504"/>
                </a:cubicBezTo>
                <a:cubicBezTo>
                  <a:pt x="72" y="504"/>
                  <a:pt x="82" y="507"/>
                  <a:pt x="90" y="513"/>
                </a:cubicBezTo>
                <a:cubicBezTo>
                  <a:pt x="99" y="519"/>
                  <a:pt x="103" y="529"/>
                  <a:pt x="104" y="543"/>
                </a:cubicBezTo>
                <a:cubicBezTo>
                  <a:pt x="104" y="550"/>
                  <a:pt x="103" y="556"/>
                  <a:pt x="102" y="562"/>
                </a:cubicBezTo>
                <a:cubicBezTo>
                  <a:pt x="101" y="568"/>
                  <a:pt x="98" y="572"/>
                  <a:pt x="95" y="576"/>
                </a:cubicBezTo>
                <a:cubicBezTo>
                  <a:pt x="92" y="579"/>
                  <a:pt x="89" y="582"/>
                  <a:pt x="87" y="586"/>
                </a:cubicBezTo>
                <a:cubicBezTo>
                  <a:pt x="85" y="589"/>
                  <a:pt x="83" y="591"/>
                  <a:pt x="80" y="593"/>
                </a:cubicBezTo>
                <a:lnTo>
                  <a:pt x="78" y="595"/>
                </a:lnTo>
                <a:lnTo>
                  <a:pt x="79" y="595"/>
                </a:lnTo>
                <a:cubicBezTo>
                  <a:pt x="86" y="597"/>
                  <a:pt x="105" y="598"/>
                  <a:pt x="138" y="598"/>
                </a:cubicBezTo>
                <a:cubicBezTo>
                  <a:pt x="163" y="598"/>
                  <a:pt x="183" y="594"/>
                  <a:pt x="197" y="587"/>
                </a:cubicBezTo>
                <a:cubicBezTo>
                  <a:pt x="212" y="579"/>
                  <a:pt x="226" y="569"/>
                  <a:pt x="239" y="554"/>
                </a:cubicBezTo>
                <a:cubicBezTo>
                  <a:pt x="252" y="540"/>
                  <a:pt x="261" y="524"/>
                  <a:pt x="267" y="508"/>
                </a:cubicBezTo>
                <a:cubicBezTo>
                  <a:pt x="270" y="496"/>
                  <a:pt x="276" y="475"/>
                  <a:pt x="282" y="447"/>
                </a:cubicBezTo>
                <a:cubicBezTo>
                  <a:pt x="291" y="416"/>
                  <a:pt x="295" y="398"/>
                  <a:pt x="295" y="392"/>
                </a:cubicBezTo>
                <a:moveTo>
                  <a:pt x="367" y="112"/>
                </a:moveTo>
                <a:lnTo>
                  <a:pt x="363" y="101"/>
                </a:lnTo>
                <a:cubicBezTo>
                  <a:pt x="361" y="94"/>
                  <a:pt x="359" y="89"/>
                  <a:pt x="358" y="87"/>
                </a:cubicBezTo>
                <a:cubicBezTo>
                  <a:pt x="356" y="84"/>
                  <a:pt x="354" y="79"/>
                  <a:pt x="352" y="73"/>
                </a:cubicBezTo>
                <a:cubicBezTo>
                  <a:pt x="349" y="66"/>
                  <a:pt x="346" y="62"/>
                  <a:pt x="342" y="59"/>
                </a:cubicBezTo>
                <a:cubicBezTo>
                  <a:pt x="338" y="56"/>
                  <a:pt x="334" y="53"/>
                  <a:pt x="329" y="48"/>
                </a:cubicBezTo>
                <a:cubicBezTo>
                  <a:pt x="325" y="44"/>
                  <a:pt x="319" y="41"/>
                  <a:pt x="312" y="39"/>
                </a:cubicBezTo>
                <a:cubicBezTo>
                  <a:pt x="304" y="38"/>
                  <a:pt x="297" y="37"/>
                  <a:pt x="290" y="37"/>
                </a:cubicBezTo>
                <a:cubicBezTo>
                  <a:pt x="261" y="37"/>
                  <a:pt x="234" y="54"/>
                  <a:pt x="207" y="89"/>
                </a:cubicBezTo>
                <a:cubicBezTo>
                  <a:pt x="187" y="114"/>
                  <a:pt x="171" y="153"/>
                  <a:pt x="158" y="205"/>
                </a:cubicBezTo>
                <a:cubicBezTo>
                  <a:pt x="145" y="258"/>
                  <a:pt x="138" y="296"/>
                  <a:pt x="138" y="320"/>
                </a:cubicBezTo>
                <a:cubicBezTo>
                  <a:pt x="138" y="372"/>
                  <a:pt x="158" y="397"/>
                  <a:pt x="199" y="397"/>
                </a:cubicBezTo>
                <a:cubicBezTo>
                  <a:pt x="235" y="397"/>
                  <a:pt x="271" y="374"/>
                  <a:pt x="307" y="329"/>
                </a:cubicBezTo>
                <a:lnTo>
                  <a:pt x="315" y="319"/>
                </a:lnTo>
                <a:lnTo>
                  <a:pt x="367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5567760" y="2589840"/>
            <a:ext cx="78120" cy="159120"/>
          </a:xfrm>
          <a:custGeom>
            <a:avLst/>
            <a:gdLst/>
            <a:ahLst/>
            <a:rect l="0" t="0" r="r" b="b"/>
            <a:pathLst>
              <a:path w="217" h="442">
                <a:moveTo>
                  <a:pt x="5" y="168"/>
                </a:moveTo>
                <a:cubicBezTo>
                  <a:pt x="2" y="165"/>
                  <a:pt x="0" y="162"/>
                  <a:pt x="0" y="161"/>
                </a:cubicBezTo>
                <a:cubicBezTo>
                  <a:pt x="0" y="159"/>
                  <a:pt x="1" y="155"/>
                  <a:pt x="2" y="150"/>
                </a:cubicBezTo>
                <a:cubicBezTo>
                  <a:pt x="4" y="144"/>
                  <a:pt x="5" y="141"/>
                  <a:pt x="6" y="140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6"/>
                  <a:pt x="47" y="136"/>
                </a:cubicBezTo>
                <a:lnTo>
                  <a:pt x="84" y="136"/>
                </a:lnTo>
                <a:lnTo>
                  <a:pt x="97" y="79"/>
                </a:lnTo>
                <a:cubicBezTo>
                  <a:pt x="99" y="74"/>
                  <a:pt x="100" y="68"/>
                  <a:pt x="102" y="59"/>
                </a:cubicBezTo>
                <a:cubicBezTo>
                  <a:pt x="104" y="51"/>
                  <a:pt x="106" y="45"/>
                  <a:pt x="107" y="41"/>
                </a:cubicBezTo>
                <a:cubicBezTo>
                  <a:pt x="108" y="38"/>
                  <a:pt x="110" y="33"/>
                  <a:pt x="111" y="27"/>
                </a:cubicBezTo>
                <a:cubicBezTo>
                  <a:pt x="112" y="22"/>
                  <a:pt x="114" y="18"/>
                  <a:pt x="117" y="16"/>
                </a:cubicBezTo>
                <a:cubicBezTo>
                  <a:pt x="119" y="13"/>
                  <a:pt x="121" y="11"/>
                  <a:pt x="125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0"/>
                  <a:pt x="143" y="0"/>
                  <a:pt x="147" y="0"/>
                </a:cubicBezTo>
                <a:cubicBezTo>
                  <a:pt x="155" y="0"/>
                  <a:pt x="161" y="3"/>
                  <a:pt x="164" y="7"/>
                </a:cubicBezTo>
                <a:cubicBezTo>
                  <a:pt x="167" y="12"/>
                  <a:pt x="169" y="16"/>
                  <a:pt x="169" y="21"/>
                </a:cubicBezTo>
                <a:cubicBezTo>
                  <a:pt x="169" y="24"/>
                  <a:pt x="167" y="35"/>
                  <a:pt x="163" y="53"/>
                </a:cubicBezTo>
                <a:cubicBezTo>
                  <a:pt x="159" y="72"/>
                  <a:pt x="154" y="91"/>
                  <a:pt x="149" y="109"/>
                </a:cubicBezTo>
                <a:lnTo>
                  <a:pt x="142" y="135"/>
                </a:lnTo>
                <a:cubicBezTo>
                  <a:pt x="142" y="135"/>
                  <a:pt x="153" y="136"/>
                  <a:pt x="177" y="136"/>
                </a:cubicBezTo>
                <a:lnTo>
                  <a:pt x="212" y="136"/>
                </a:lnTo>
                <a:cubicBezTo>
                  <a:pt x="215" y="139"/>
                  <a:pt x="217" y="142"/>
                  <a:pt x="217" y="144"/>
                </a:cubicBezTo>
                <a:cubicBezTo>
                  <a:pt x="217" y="154"/>
                  <a:pt x="214" y="162"/>
                  <a:pt x="208" y="168"/>
                </a:cubicBezTo>
                <a:lnTo>
                  <a:pt x="134" y="168"/>
                </a:lnTo>
                <a:lnTo>
                  <a:pt x="108" y="268"/>
                </a:lnTo>
                <a:cubicBezTo>
                  <a:pt x="90" y="342"/>
                  <a:pt x="81" y="382"/>
                  <a:pt x="81" y="387"/>
                </a:cubicBezTo>
                <a:cubicBezTo>
                  <a:pt x="81" y="407"/>
                  <a:pt x="87" y="417"/>
                  <a:pt x="99" y="417"/>
                </a:cubicBezTo>
                <a:cubicBezTo>
                  <a:pt x="115" y="417"/>
                  <a:pt x="132" y="409"/>
                  <a:pt x="147" y="393"/>
                </a:cubicBezTo>
                <a:cubicBezTo>
                  <a:pt x="163" y="377"/>
                  <a:pt x="175" y="358"/>
                  <a:pt x="184" y="335"/>
                </a:cubicBezTo>
                <a:cubicBezTo>
                  <a:pt x="185" y="332"/>
                  <a:pt x="186" y="330"/>
                  <a:pt x="188" y="330"/>
                </a:cubicBezTo>
                <a:cubicBezTo>
                  <a:pt x="189" y="330"/>
                  <a:pt x="192" y="329"/>
                  <a:pt x="198" y="329"/>
                </a:cubicBezTo>
                <a:lnTo>
                  <a:pt x="201" y="329"/>
                </a:lnTo>
                <a:cubicBezTo>
                  <a:pt x="208" y="329"/>
                  <a:pt x="211" y="330"/>
                  <a:pt x="211" y="334"/>
                </a:cubicBezTo>
                <a:cubicBezTo>
                  <a:pt x="211" y="336"/>
                  <a:pt x="210" y="338"/>
                  <a:pt x="209" y="342"/>
                </a:cubicBezTo>
                <a:cubicBezTo>
                  <a:pt x="207" y="350"/>
                  <a:pt x="203" y="359"/>
                  <a:pt x="197" y="369"/>
                </a:cubicBezTo>
                <a:cubicBezTo>
                  <a:pt x="191" y="379"/>
                  <a:pt x="183" y="390"/>
                  <a:pt x="173" y="401"/>
                </a:cubicBezTo>
                <a:cubicBezTo>
                  <a:pt x="163" y="413"/>
                  <a:pt x="152" y="423"/>
                  <a:pt x="138" y="430"/>
                </a:cubicBezTo>
                <a:cubicBezTo>
                  <a:pt x="124" y="438"/>
                  <a:pt x="109" y="442"/>
                  <a:pt x="94" y="442"/>
                </a:cubicBezTo>
                <a:cubicBezTo>
                  <a:pt x="81" y="442"/>
                  <a:pt x="67" y="439"/>
                  <a:pt x="55" y="432"/>
                </a:cubicBezTo>
                <a:cubicBezTo>
                  <a:pt x="42" y="425"/>
                  <a:pt x="33" y="413"/>
                  <a:pt x="28" y="396"/>
                </a:cubicBezTo>
                <a:cubicBezTo>
                  <a:pt x="27" y="392"/>
                  <a:pt x="27" y="386"/>
                  <a:pt x="27" y="377"/>
                </a:cubicBezTo>
                <a:lnTo>
                  <a:pt x="27" y="365"/>
                </a:lnTo>
                <a:lnTo>
                  <a:pt x="51" y="268"/>
                </a:lnTo>
                <a:cubicBezTo>
                  <a:pt x="67" y="202"/>
                  <a:pt x="75" y="170"/>
                  <a:pt x="76" y="169"/>
                </a:cubicBezTo>
                <a:cubicBezTo>
                  <a:pt x="76" y="168"/>
                  <a:pt x="64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5672520" y="2715840"/>
            <a:ext cx="33480" cy="78840"/>
          </a:xfrm>
          <a:custGeom>
            <a:avLst/>
            <a:gdLst/>
            <a:ahLst/>
            <a:rect l="0" t="0" r="r" b="b"/>
            <a:pathLst>
              <a:path w="93" h="219">
                <a:moveTo>
                  <a:pt x="0" y="59"/>
                </a:moveTo>
                <a:cubicBezTo>
                  <a:pt x="0" y="59"/>
                  <a:pt x="0" y="54"/>
                  <a:pt x="0" y="42"/>
                </a:cubicBezTo>
                <a:cubicBezTo>
                  <a:pt x="0" y="30"/>
                  <a:pt x="4" y="21"/>
                  <a:pt x="11" y="12"/>
                </a:cubicBezTo>
                <a:cubicBezTo>
                  <a:pt x="19" y="4"/>
                  <a:pt x="29" y="0"/>
                  <a:pt x="42" y="0"/>
                </a:cubicBezTo>
                <a:cubicBezTo>
                  <a:pt x="55" y="0"/>
                  <a:pt x="67" y="6"/>
                  <a:pt x="77" y="17"/>
                </a:cubicBezTo>
                <a:cubicBezTo>
                  <a:pt x="87" y="29"/>
                  <a:pt x="92" y="49"/>
                  <a:pt x="93" y="78"/>
                </a:cubicBezTo>
                <a:cubicBezTo>
                  <a:pt x="93" y="94"/>
                  <a:pt x="91" y="110"/>
                  <a:pt x="87" y="125"/>
                </a:cubicBezTo>
                <a:cubicBezTo>
                  <a:pt x="82" y="140"/>
                  <a:pt x="78" y="154"/>
                  <a:pt x="72" y="165"/>
                </a:cubicBezTo>
                <a:cubicBezTo>
                  <a:pt x="66" y="176"/>
                  <a:pt x="60" y="185"/>
                  <a:pt x="54" y="193"/>
                </a:cubicBezTo>
                <a:cubicBezTo>
                  <a:pt x="47" y="202"/>
                  <a:pt x="42" y="208"/>
                  <a:pt x="37" y="213"/>
                </a:cubicBezTo>
                <a:cubicBezTo>
                  <a:pt x="33" y="217"/>
                  <a:pt x="29" y="220"/>
                  <a:pt x="27" y="219"/>
                </a:cubicBezTo>
                <a:cubicBezTo>
                  <a:pt x="25" y="219"/>
                  <a:pt x="22" y="217"/>
                  <a:pt x="18" y="213"/>
                </a:cubicBezTo>
                <a:cubicBezTo>
                  <a:pt x="14" y="209"/>
                  <a:pt x="12" y="206"/>
                  <a:pt x="12" y="204"/>
                </a:cubicBezTo>
                <a:cubicBezTo>
                  <a:pt x="12" y="202"/>
                  <a:pt x="15" y="198"/>
                  <a:pt x="20" y="192"/>
                </a:cubicBezTo>
                <a:cubicBezTo>
                  <a:pt x="25" y="186"/>
                  <a:pt x="31" y="179"/>
                  <a:pt x="38" y="171"/>
                </a:cubicBezTo>
                <a:cubicBezTo>
                  <a:pt x="44" y="163"/>
                  <a:pt x="50" y="151"/>
                  <a:pt x="56" y="136"/>
                </a:cubicBezTo>
                <a:cubicBezTo>
                  <a:pt x="62" y="122"/>
                  <a:pt x="65" y="105"/>
                  <a:pt x="67" y="86"/>
                </a:cubicBezTo>
                <a:lnTo>
                  <a:pt x="67" y="77"/>
                </a:lnTo>
                <a:lnTo>
                  <a:pt x="66" y="78"/>
                </a:lnTo>
                <a:cubicBezTo>
                  <a:pt x="66" y="79"/>
                  <a:pt x="64" y="79"/>
                  <a:pt x="63" y="79"/>
                </a:cubicBezTo>
                <a:cubicBezTo>
                  <a:pt x="62" y="80"/>
                  <a:pt x="60" y="81"/>
                  <a:pt x="59" y="82"/>
                </a:cubicBezTo>
                <a:cubicBezTo>
                  <a:pt x="57" y="82"/>
                  <a:pt x="55" y="83"/>
                  <a:pt x="53" y="83"/>
                </a:cubicBezTo>
                <a:cubicBezTo>
                  <a:pt x="50" y="83"/>
                  <a:pt x="47" y="83"/>
                  <a:pt x="44" y="84"/>
                </a:cubicBezTo>
                <a:cubicBezTo>
                  <a:pt x="31" y="84"/>
                  <a:pt x="21" y="80"/>
                  <a:pt x="13" y="72"/>
                </a:cubicBezTo>
                <a:lnTo>
                  <a:pt x="0" y="5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5727600" y="2580840"/>
            <a:ext cx="70560" cy="168120"/>
          </a:xfrm>
          <a:custGeom>
            <a:avLst/>
            <a:gdLst/>
            <a:ahLst/>
            <a:rect l="0" t="0" r="r" b="b"/>
            <a:pathLst>
              <a:path w="196" h="467">
                <a:moveTo>
                  <a:pt x="114" y="44"/>
                </a:moveTo>
                <a:cubicBezTo>
                  <a:pt x="114" y="32"/>
                  <a:pt x="119" y="22"/>
                  <a:pt x="128" y="14"/>
                </a:cubicBezTo>
                <a:cubicBezTo>
                  <a:pt x="136" y="5"/>
                  <a:pt x="147" y="1"/>
                  <a:pt x="158" y="0"/>
                </a:cubicBezTo>
                <a:cubicBezTo>
                  <a:pt x="166" y="0"/>
                  <a:pt x="173" y="3"/>
                  <a:pt x="179" y="9"/>
                </a:cubicBezTo>
                <a:cubicBezTo>
                  <a:pt x="184" y="14"/>
                  <a:pt x="187" y="21"/>
                  <a:pt x="188" y="30"/>
                </a:cubicBezTo>
                <a:cubicBezTo>
                  <a:pt x="188" y="41"/>
                  <a:pt x="183" y="51"/>
                  <a:pt x="174" y="60"/>
                </a:cubicBezTo>
                <a:cubicBezTo>
                  <a:pt x="165" y="68"/>
                  <a:pt x="155" y="73"/>
                  <a:pt x="144" y="74"/>
                </a:cubicBezTo>
                <a:cubicBezTo>
                  <a:pt x="137" y="74"/>
                  <a:pt x="130" y="71"/>
                  <a:pt x="124" y="67"/>
                </a:cubicBezTo>
                <a:cubicBezTo>
                  <a:pt x="118" y="62"/>
                  <a:pt x="115" y="54"/>
                  <a:pt x="114" y="44"/>
                </a:cubicBezTo>
                <a:moveTo>
                  <a:pt x="0" y="261"/>
                </a:moveTo>
                <a:cubicBezTo>
                  <a:pt x="0" y="257"/>
                  <a:pt x="3" y="250"/>
                  <a:pt x="7" y="239"/>
                </a:cubicBezTo>
                <a:cubicBezTo>
                  <a:pt x="11" y="229"/>
                  <a:pt x="16" y="217"/>
                  <a:pt x="23" y="204"/>
                </a:cubicBezTo>
                <a:cubicBezTo>
                  <a:pt x="30" y="191"/>
                  <a:pt x="40" y="179"/>
                  <a:pt x="54" y="169"/>
                </a:cubicBezTo>
                <a:cubicBezTo>
                  <a:pt x="67" y="158"/>
                  <a:pt x="81" y="153"/>
                  <a:pt x="96" y="153"/>
                </a:cubicBezTo>
                <a:cubicBezTo>
                  <a:pt x="114" y="153"/>
                  <a:pt x="129" y="159"/>
                  <a:pt x="141" y="169"/>
                </a:cubicBezTo>
                <a:cubicBezTo>
                  <a:pt x="153" y="180"/>
                  <a:pt x="160" y="194"/>
                  <a:pt x="160" y="212"/>
                </a:cubicBezTo>
                <a:cubicBezTo>
                  <a:pt x="160" y="220"/>
                  <a:pt x="157" y="233"/>
                  <a:pt x="150" y="251"/>
                </a:cubicBezTo>
                <a:cubicBezTo>
                  <a:pt x="144" y="269"/>
                  <a:pt x="135" y="293"/>
                  <a:pt x="123" y="324"/>
                </a:cubicBezTo>
                <a:cubicBezTo>
                  <a:pt x="111" y="354"/>
                  <a:pt x="101" y="380"/>
                  <a:pt x="93" y="402"/>
                </a:cubicBezTo>
                <a:cubicBezTo>
                  <a:pt x="90" y="412"/>
                  <a:pt x="89" y="420"/>
                  <a:pt x="89" y="424"/>
                </a:cubicBezTo>
                <a:cubicBezTo>
                  <a:pt x="89" y="436"/>
                  <a:pt x="93" y="442"/>
                  <a:pt x="102" y="442"/>
                </a:cubicBezTo>
                <a:cubicBezTo>
                  <a:pt x="106" y="442"/>
                  <a:pt x="110" y="441"/>
                  <a:pt x="115" y="440"/>
                </a:cubicBezTo>
                <a:cubicBezTo>
                  <a:pt x="120" y="438"/>
                  <a:pt x="125" y="435"/>
                  <a:pt x="131" y="430"/>
                </a:cubicBezTo>
                <a:cubicBezTo>
                  <a:pt x="137" y="425"/>
                  <a:pt x="143" y="417"/>
                  <a:pt x="150" y="406"/>
                </a:cubicBezTo>
                <a:cubicBezTo>
                  <a:pt x="156" y="394"/>
                  <a:pt x="162" y="381"/>
                  <a:pt x="167" y="365"/>
                </a:cubicBezTo>
                <a:cubicBezTo>
                  <a:pt x="168" y="359"/>
                  <a:pt x="170" y="356"/>
                  <a:pt x="171" y="355"/>
                </a:cubicBezTo>
                <a:cubicBezTo>
                  <a:pt x="171" y="354"/>
                  <a:pt x="175" y="354"/>
                  <a:pt x="182" y="354"/>
                </a:cubicBezTo>
                <a:cubicBezTo>
                  <a:pt x="192" y="354"/>
                  <a:pt x="196" y="356"/>
                  <a:pt x="196" y="361"/>
                </a:cubicBezTo>
                <a:cubicBezTo>
                  <a:pt x="196" y="364"/>
                  <a:pt x="194" y="371"/>
                  <a:pt x="190" y="382"/>
                </a:cubicBezTo>
                <a:cubicBezTo>
                  <a:pt x="186" y="393"/>
                  <a:pt x="180" y="404"/>
                  <a:pt x="173" y="417"/>
                </a:cubicBezTo>
                <a:cubicBezTo>
                  <a:pt x="165" y="430"/>
                  <a:pt x="155" y="442"/>
                  <a:pt x="141" y="452"/>
                </a:cubicBezTo>
                <a:cubicBezTo>
                  <a:pt x="128" y="462"/>
                  <a:pt x="114" y="467"/>
                  <a:pt x="98" y="467"/>
                </a:cubicBezTo>
                <a:cubicBezTo>
                  <a:pt x="83" y="467"/>
                  <a:pt x="69" y="462"/>
                  <a:pt x="57" y="453"/>
                </a:cubicBezTo>
                <a:cubicBezTo>
                  <a:pt x="44" y="443"/>
                  <a:pt x="38" y="428"/>
                  <a:pt x="37" y="408"/>
                </a:cubicBezTo>
                <a:cubicBezTo>
                  <a:pt x="37" y="400"/>
                  <a:pt x="38" y="393"/>
                  <a:pt x="41" y="386"/>
                </a:cubicBezTo>
                <a:cubicBezTo>
                  <a:pt x="43" y="379"/>
                  <a:pt x="53" y="353"/>
                  <a:pt x="70" y="307"/>
                </a:cubicBezTo>
                <a:cubicBezTo>
                  <a:pt x="88" y="260"/>
                  <a:pt x="99" y="233"/>
                  <a:pt x="102" y="223"/>
                </a:cubicBezTo>
                <a:cubicBezTo>
                  <a:pt x="105" y="214"/>
                  <a:pt x="106" y="205"/>
                  <a:pt x="107" y="196"/>
                </a:cubicBezTo>
                <a:cubicBezTo>
                  <a:pt x="107" y="185"/>
                  <a:pt x="103" y="180"/>
                  <a:pt x="94" y="180"/>
                </a:cubicBezTo>
                <a:lnTo>
                  <a:pt x="93" y="180"/>
                </a:lnTo>
                <a:cubicBezTo>
                  <a:pt x="79" y="180"/>
                  <a:pt x="66" y="187"/>
                  <a:pt x="55" y="202"/>
                </a:cubicBezTo>
                <a:cubicBezTo>
                  <a:pt x="43" y="218"/>
                  <a:pt x="34" y="237"/>
                  <a:pt x="28" y="261"/>
                </a:cubicBezTo>
                <a:cubicBezTo>
                  <a:pt x="28" y="261"/>
                  <a:pt x="27" y="262"/>
                  <a:pt x="27" y="263"/>
                </a:cubicBezTo>
                <a:cubicBezTo>
                  <a:pt x="26" y="264"/>
                  <a:pt x="26" y="264"/>
                  <a:pt x="26" y="265"/>
                </a:cubicBezTo>
                <a:cubicBezTo>
                  <a:pt x="26" y="265"/>
                  <a:pt x="26" y="266"/>
                  <a:pt x="25" y="266"/>
                </a:cubicBezTo>
                <a:cubicBezTo>
                  <a:pt x="24" y="267"/>
                  <a:pt x="23" y="267"/>
                  <a:pt x="23" y="267"/>
                </a:cubicBezTo>
                <a:cubicBezTo>
                  <a:pt x="22" y="267"/>
                  <a:pt x="21" y="267"/>
                  <a:pt x="20" y="267"/>
                </a:cubicBezTo>
                <a:cubicBezTo>
                  <a:pt x="18" y="267"/>
                  <a:pt x="17" y="267"/>
                  <a:pt x="14" y="267"/>
                </a:cubicBezTo>
                <a:lnTo>
                  <a:pt x="5" y="267"/>
                </a:lnTo>
                <a:cubicBezTo>
                  <a:pt x="2" y="264"/>
                  <a:pt x="0" y="262"/>
                  <a:pt x="0" y="26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5853960" y="2650320"/>
            <a:ext cx="46800" cy="111600"/>
          </a:xfrm>
          <a:custGeom>
            <a:avLst/>
            <a:gdLst/>
            <a:ahLst/>
            <a:rect l="0" t="0" r="r" b="b"/>
            <a:pathLst>
              <a:path w="130" h="310">
                <a:moveTo>
                  <a:pt x="0" y="84"/>
                </a:moveTo>
                <a:cubicBezTo>
                  <a:pt x="0" y="84"/>
                  <a:pt x="0" y="76"/>
                  <a:pt x="0" y="60"/>
                </a:cubicBezTo>
                <a:cubicBezTo>
                  <a:pt x="0" y="43"/>
                  <a:pt x="5" y="29"/>
                  <a:pt x="15" y="18"/>
                </a:cubicBezTo>
                <a:cubicBezTo>
                  <a:pt x="26" y="6"/>
                  <a:pt x="40" y="0"/>
                  <a:pt x="57" y="0"/>
                </a:cubicBezTo>
                <a:cubicBezTo>
                  <a:pt x="77" y="0"/>
                  <a:pt x="93" y="8"/>
                  <a:pt x="107" y="24"/>
                </a:cubicBezTo>
                <a:cubicBezTo>
                  <a:pt x="122" y="41"/>
                  <a:pt x="129" y="70"/>
                  <a:pt x="130" y="111"/>
                </a:cubicBezTo>
                <a:cubicBezTo>
                  <a:pt x="130" y="134"/>
                  <a:pt x="127" y="156"/>
                  <a:pt x="121" y="177"/>
                </a:cubicBezTo>
                <a:cubicBezTo>
                  <a:pt x="115" y="200"/>
                  <a:pt x="108" y="219"/>
                  <a:pt x="101" y="234"/>
                </a:cubicBezTo>
                <a:cubicBezTo>
                  <a:pt x="93" y="250"/>
                  <a:pt x="84" y="263"/>
                  <a:pt x="75" y="274"/>
                </a:cubicBezTo>
                <a:cubicBezTo>
                  <a:pt x="66" y="286"/>
                  <a:pt x="57" y="294"/>
                  <a:pt x="51" y="301"/>
                </a:cubicBezTo>
                <a:cubicBezTo>
                  <a:pt x="44" y="307"/>
                  <a:pt x="40" y="310"/>
                  <a:pt x="38" y="310"/>
                </a:cubicBezTo>
                <a:cubicBezTo>
                  <a:pt x="35" y="310"/>
                  <a:pt x="31" y="307"/>
                  <a:pt x="25" y="301"/>
                </a:cubicBezTo>
                <a:cubicBezTo>
                  <a:pt x="19" y="295"/>
                  <a:pt x="16" y="291"/>
                  <a:pt x="16" y="288"/>
                </a:cubicBezTo>
                <a:cubicBezTo>
                  <a:pt x="16" y="286"/>
                  <a:pt x="20" y="280"/>
                  <a:pt x="27" y="273"/>
                </a:cubicBezTo>
                <a:cubicBezTo>
                  <a:pt x="34" y="265"/>
                  <a:pt x="42" y="255"/>
                  <a:pt x="52" y="243"/>
                </a:cubicBezTo>
                <a:cubicBezTo>
                  <a:pt x="62" y="231"/>
                  <a:pt x="70" y="215"/>
                  <a:pt x="78" y="194"/>
                </a:cubicBezTo>
                <a:cubicBezTo>
                  <a:pt x="86" y="172"/>
                  <a:pt x="91" y="148"/>
                  <a:pt x="94" y="122"/>
                </a:cubicBezTo>
                <a:lnTo>
                  <a:pt x="94" y="110"/>
                </a:lnTo>
                <a:lnTo>
                  <a:pt x="93" y="111"/>
                </a:lnTo>
                <a:cubicBezTo>
                  <a:pt x="91" y="111"/>
                  <a:pt x="90" y="112"/>
                  <a:pt x="88" y="113"/>
                </a:cubicBezTo>
                <a:cubicBezTo>
                  <a:pt x="86" y="113"/>
                  <a:pt x="84" y="114"/>
                  <a:pt x="82" y="116"/>
                </a:cubicBezTo>
                <a:cubicBezTo>
                  <a:pt x="80" y="117"/>
                  <a:pt x="77" y="118"/>
                  <a:pt x="73" y="118"/>
                </a:cubicBezTo>
                <a:cubicBezTo>
                  <a:pt x="69" y="118"/>
                  <a:pt x="65" y="118"/>
                  <a:pt x="61" y="119"/>
                </a:cubicBezTo>
                <a:cubicBezTo>
                  <a:pt x="43" y="119"/>
                  <a:pt x="28" y="113"/>
                  <a:pt x="17" y="102"/>
                </a:cubicBezTo>
                <a:lnTo>
                  <a:pt x="0" y="84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6696360" y="2536560"/>
            <a:ext cx="157680" cy="160560"/>
          </a:xfrm>
          <a:custGeom>
            <a:avLst/>
            <a:gdLst/>
            <a:ahLst/>
            <a:rect l="0" t="0" r="r" b="b"/>
            <a:pathLst>
              <a:path w="438" h="446">
                <a:moveTo>
                  <a:pt x="149" y="62"/>
                </a:moveTo>
                <a:cubicBezTo>
                  <a:pt x="149" y="46"/>
                  <a:pt x="143" y="38"/>
                  <a:pt x="131" y="38"/>
                </a:cubicBezTo>
                <a:cubicBezTo>
                  <a:pt x="115" y="38"/>
                  <a:pt x="99" y="47"/>
                  <a:pt x="82" y="66"/>
                </a:cubicBezTo>
                <a:cubicBezTo>
                  <a:pt x="65" y="85"/>
                  <a:pt x="51" y="114"/>
                  <a:pt x="39" y="153"/>
                </a:cubicBezTo>
                <a:cubicBezTo>
                  <a:pt x="39" y="154"/>
                  <a:pt x="38" y="155"/>
                  <a:pt x="38" y="156"/>
                </a:cubicBezTo>
                <a:cubicBezTo>
                  <a:pt x="37" y="157"/>
                  <a:pt x="37" y="158"/>
                  <a:pt x="37" y="159"/>
                </a:cubicBezTo>
                <a:cubicBezTo>
                  <a:pt x="37" y="160"/>
                  <a:pt x="36" y="160"/>
                  <a:pt x="35" y="161"/>
                </a:cubicBezTo>
                <a:cubicBezTo>
                  <a:pt x="33" y="162"/>
                  <a:pt x="32" y="162"/>
                  <a:pt x="32" y="162"/>
                </a:cubicBezTo>
                <a:cubicBezTo>
                  <a:pt x="31" y="162"/>
                  <a:pt x="30" y="162"/>
                  <a:pt x="28" y="162"/>
                </a:cubicBezTo>
                <a:cubicBezTo>
                  <a:pt x="26" y="162"/>
                  <a:pt x="23" y="162"/>
                  <a:pt x="20" y="162"/>
                </a:cubicBezTo>
                <a:lnTo>
                  <a:pt x="6" y="162"/>
                </a:lnTo>
                <a:cubicBezTo>
                  <a:pt x="2" y="158"/>
                  <a:pt x="0" y="155"/>
                  <a:pt x="0" y="153"/>
                </a:cubicBezTo>
                <a:cubicBezTo>
                  <a:pt x="0" y="149"/>
                  <a:pt x="3" y="139"/>
                  <a:pt x="8" y="125"/>
                </a:cubicBezTo>
                <a:cubicBezTo>
                  <a:pt x="13" y="110"/>
                  <a:pt x="21" y="93"/>
                  <a:pt x="32" y="74"/>
                </a:cubicBezTo>
                <a:cubicBezTo>
                  <a:pt x="42" y="54"/>
                  <a:pt x="56" y="38"/>
                  <a:pt x="75" y="24"/>
                </a:cubicBezTo>
                <a:cubicBezTo>
                  <a:pt x="93" y="10"/>
                  <a:pt x="114" y="3"/>
                  <a:pt x="137" y="2"/>
                </a:cubicBezTo>
                <a:cubicBezTo>
                  <a:pt x="164" y="2"/>
                  <a:pt x="185" y="10"/>
                  <a:pt x="200" y="26"/>
                </a:cubicBezTo>
                <a:cubicBezTo>
                  <a:pt x="215" y="41"/>
                  <a:pt x="223" y="60"/>
                  <a:pt x="224" y="81"/>
                </a:cubicBezTo>
                <a:cubicBezTo>
                  <a:pt x="224" y="92"/>
                  <a:pt x="223" y="100"/>
                  <a:pt x="221" y="106"/>
                </a:cubicBezTo>
                <a:cubicBezTo>
                  <a:pt x="221" y="110"/>
                  <a:pt x="216" y="124"/>
                  <a:pt x="206" y="149"/>
                </a:cubicBezTo>
                <a:cubicBezTo>
                  <a:pt x="196" y="174"/>
                  <a:pt x="186" y="203"/>
                  <a:pt x="176" y="237"/>
                </a:cubicBezTo>
                <a:cubicBezTo>
                  <a:pt x="165" y="270"/>
                  <a:pt x="159" y="300"/>
                  <a:pt x="158" y="325"/>
                </a:cubicBezTo>
                <a:cubicBezTo>
                  <a:pt x="158" y="342"/>
                  <a:pt x="160" y="357"/>
                  <a:pt x="163" y="368"/>
                </a:cubicBezTo>
                <a:cubicBezTo>
                  <a:pt x="172" y="396"/>
                  <a:pt x="192" y="410"/>
                  <a:pt x="225" y="410"/>
                </a:cubicBezTo>
                <a:cubicBezTo>
                  <a:pt x="249" y="410"/>
                  <a:pt x="271" y="399"/>
                  <a:pt x="292" y="377"/>
                </a:cubicBezTo>
                <a:cubicBezTo>
                  <a:pt x="313" y="355"/>
                  <a:pt x="330" y="329"/>
                  <a:pt x="341" y="299"/>
                </a:cubicBezTo>
                <a:cubicBezTo>
                  <a:pt x="353" y="269"/>
                  <a:pt x="363" y="242"/>
                  <a:pt x="370" y="217"/>
                </a:cubicBezTo>
                <a:cubicBezTo>
                  <a:pt x="377" y="192"/>
                  <a:pt x="381" y="174"/>
                  <a:pt x="381" y="163"/>
                </a:cubicBezTo>
                <a:cubicBezTo>
                  <a:pt x="381" y="148"/>
                  <a:pt x="378" y="135"/>
                  <a:pt x="373" y="124"/>
                </a:cubicBezTo>
                <a:cubicBezTo>
                  <a:pt x="368" y="113"/>
                  <a:pt x="362" y="104"/>
                  <a:pt x="355" y="98"/>
                </a:cubicBezTo>
                <a:cubicBezTo>
                  <a:pt x="349" y="92"/>
                  <a:pt x="343" y="87"/>
                  <a:pt x="338" y="81"/>
                </a:cubicBezTo>
                <a:cubicBezTo>
                  <a:pt x="332" y="75"/>
                  <a:pt x="330" y="68"/>
                  <a:pt x="330" y="59"/>
                </a:cubicBezTo>
                <a:cubicBezTo>
                  <a:pt x="330" y="45"/>
                  <a:pt x="336" y="31"/>
                  <a:pt x="348" y="19"/>
                </a:cubicBezTo>
                <a:cubicBezTo>
                  <a:pt x="361" y="7"/>
                  <a:pt x="374" y="0"/>
                  <a:pt x="388" y="0"/>
                </a:cubicBezTo>
                <a:cubicBezTo>
                  <a:pt x="401" y="0"/>
                  <a:pt x="413" y="6"/>
                  <a:pt x="423" y="18"/>
                </a:cubicBezTo>
                <a:cubicBezTo>
                  <a:pt x="433" y="30"/>
                  <a:pt x="438" y="49"/>
                  <a:pt x="438" y="75"/>
                </a:cubicBezTo>
                <a:cubicBezTo>
                  <a:pt x="438" y="92"/>
                  <a:pt x="435" y="120"/>
                  <a:pt x="427" y="156"/>
                </a:cubicBezTo>
                <a:cubicBezTo>
                  <a:pt x="419" y="193"/>
                  <a:pt x="406" y="234"/>
                  <a:pt x="389" y="279"/>
                </a:cubicBezTo>
                <a:cubicBezTo>
                  <a:pt x="373" y="325"/>
                  <a:pt x="350" y="364"/>
                  <a:pt x="320" y="396"/>
                </a:cubicBezTo>
                <a:cubicBezTo>
                  <a:pt x="290" y="429"/>
                  <a:pt x="255" y="446"/>
                  <a:pt x="216" y="446"/>
                </a:cubicBezTo>
                <a:cubicBezTo>
                  <a:pt x="174" y="446"/>
                  <a:pt x="141" y="436"/>
                  <a:pt x="116" y="414"/>
                </a:cubicBezTo>
                <a:cubicBezTo>
                  <a:pt x="92" y="393"/>
                  <a:pt x="80" y="362"/>
                  <a:pt x="80" y="321"/>
                </a:cubicBezTo>
                <a:cubicBezTo>
                  <a:pt x="80" y="301"/>
                  <a:pt x="82" y="279"/>
                  <a:pt x="88" y="257"/>
                </a:cubicBezTo>
                <a:cubicBezTo>
                  <a:pt x="93" y="236"/>
                  <a:pt x="106" y="197"/>
                  <a:pt x="128" y="142"/>
                </a:cubicBezTo>
                <a:cubicBezTo>
                  <a:pt x="142" y="101"/>
                  <a:pt x="149" y="74"/>
                  <a:pt x="149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6876720" y="2589840"/>
            <a:ext cx="77760" cy="159120"/>
          </a:xfrm>
          <a:custGeom>
            <a:avLst/>
            <a:gdLst/>
            <a:ahLst/>
            <a:rect l="0" t="0" r="r" b="b"/>
            <a:pathLst>
              <a:path w="216" h="442">
                <a:moveTo>
                  <a:pt x="5" y="168"/>
                </a:moveTo>
                <a:cubicBezTo>
                  <a:pt x="1" y="165"/>
                  <a:pt x="0" y="162"/>
                  <a:pt x="0" y="161"/>
                </a:cubicBezTo>
                <a:cubicBezTo>
                  <a:pt x="0" y="159"/>
                  <a:pt x="0" y="155"/>
                  <a:pt x="2" y="150"/>
                </a:cubicBezTo>
                <a:cubicBezTo>
                  <a:pt x="3" y="144"/>
                  <a:pt x="4" y="141"/>
                  <a:pt x="5" y="140"/>
                </a:cubicBezTo>
                <a:cubicBezTo>
                  <a:pt x="6" y="138"/>
                  <a:pt x="8" y="137"/>
                  <a:pt x="11" y="137"/>
                </a:cubicBezTo>
                <a:cubicBezTo>
                  <a:pt x="15" y="137"/>
                  <a:pt x="26" y="136"/>
                  <a:pt x="47" y="136"/>
                </a:cubicBezTo>
                <a:lnTo>
                  <a:pt x="84" y="136"/>
                </a:lnTo>
                <a:lnTo>
                  <a:pt x="97" y="79"/>
                </a:lnTo>
                <a:cubicBezTo>
                  <a:pt x="98" y="74"/>
                  <a:pt x="100" y="68"/>
                  <a:pt x="102" y="59"/>
                </a:cubicBezTo>
                <a:cubicBezTo>
                  <a:pt x="103" y="51"/>
                  <a:pt x="105" y="45"/>
                  <a:pt x="106" y="41"/>
                </a:cubicBezTo>
                <a:cubicBezTo>
                  <a:pt x="108" y="38"/>
                  <a:pt x="109" y="33"/>
                  <a:pt x="111" y="27"/>
                </a:cubicBezTo>
                <a:cubicBezTo>
                  <a:pt x="112" y="22"/>
                  <a:pt x="114" y="18"/>
                  <a:pt x="116" y="16"/>
                </a:cubicBezTo>
                <a:cubicBezTo>
                  <a:pt x="118" y="13"/>
                  <a:pt x="121" y="11"/>
                  <a:pt x="123" y="7"/>
                </a:cubicBezTo>
                <a:cubicBezTo>
                  <a:pt x="125" y="4"/>
                  <a:pt x="129" y="2"/>
                  <a:pt x="133" y="1"/>
                </a:cubicBezTo>
                <a:cubicBezTo>
                  <a:pt x="137" y="0"/>
                  <a:pt x="142" y="0"/>
                  <a:pt x="146" y="0"/>
                </a:cubicBezTo>
                <a:cubicBezTo>
                  <a:pt x="155" y="0"/>
                  <a:pt x="160" y="3"/>
                  <a:pt x="164" y="7"/>
                </a:cubicBezTo>
                <a:cubicBezTo>
                  <a:pt x="167" y="12"/>
                  <a:pt x="168" y="16"/>
                  <a:pt x="168" y="21"/>
                </a:cubicBezTo>
                <a:cubicBezTo>
                  <a:pt x="168" y="24"/>
                  <a:pt x="166" y="35"/>
                  <a:pt x="162" y="53"/>
                </a:cubicBezTo>
                <a:cubicBezTo>
                  <a:pt x="158" y="72"/>
                  <a:pt x="153" y="91"/>
                  <a:pt x="148" y="109"/>
                </a:cubicBezTo>
                <a:lnTo>
                  <a:pt x="140" y="135"/>
                </a:lnTo>
                <a:cubicBezTo>
                  <a:pt x="140" y="135"/>
                  <a:pt x="153" y="136"/>
                  <a:pt x="176" y="136"/>
                </a:cubicBezTo>
                <a:lnTo>
                  <a:pt x="211" y="136"/>
                </a:lnTo>
                <a:cubicBezTo>
                  <a:pt x="215" y="139"/>
                  <a:pt x="216" y="142"/>
                  <a:pt x="216" y="144"/>
                </a:cubicBezTo>
                <a:cubicBezTo>
                  <a:pt x="216" y="154"/>
                  <a:pt x="213" y="162"/>
                  <a:pt x="207" y="168"/>
                </a:cubicBezTo>
                <a:lnTo>
                  <a:pt x="132" y="168"/>
                </a:lnTo>
                <a:lnTo>
                  <a:pt x="107" y="268"/>
                </a:lnTo>
                <a:cubicBezTo>
                  <a:pt x="89" y="342"/>
                  <a:pt x="80" y="382"/>
                  <a:pt x="80" y="387"/>
                </a:cubicBezTo>
                <a:cubicBezTo>
                  <a:pt x="80" y="407"/>
                  <a:pt x="86" y="417"/>
                  <a:pt x="99" y="417"/>
                </a:cubicBezTo>
                <a:cubicBezTo>
                  <a:pt x="115" y="417"/>
                  <a:pt x="131" y="409"/>
                  <a:pt x="147" y="393"/>
                </a:cubicBezTo>
                <a:cubicBezTo>
                  <a:pt x="162" y="377"/>
                  <a:pt x="174" y="358"/>
                  <a:pt x="184" y="335"/>
                </a:cubicBezTo>
                <a:cubicBezTo>
                  <a:pt x="185" y="332"/>
                  <a:pt x="186" y="330"/>
                  <a:pt x="187" y="330"/>
                </a:cubicBezTo>
                <a:cubicBezTo>
                  <a:pt x="188" y="330"/>
                  <a:pt x="192" y="329"/>
                  <a:pt x="197" y="329"/>
                </a:cubicBezTo>
                <a:lnTo>
                  <a:pt x="200" y="329"/>
                </a:lnTo>
                <a:cubicBezTo>
                  <a:pt x="207" y="329"/>
                  <a:pt x="211" y="330"/>
                  <a:pt x="211" y="334"/>
                </a:cubicBezTo>
                <a:cubicBezTo>
                  <a:pt x="211" y="336"/>
                  <a:pt x="210" y="338"/>
                  <a:pt x="209" y="342"/>
                </a:cubicBezTo>
                <a:cubicBezTo>
                  <a:pt x="206" y="350"/>
                  <a:pt x="202" y="359"/>
                  <a:pt x="196" y="369"/>
                </a:cubicBezTo>
                <a:cubicBezTo>
                  <a:pt x="190" y="379"/>
                  <a:pt x="182" y="390"/>
                  <a:pt x="173" y="401"/>
                </a:cubicBezTo>
                <a:cubicBezTo>
                  <a:pt x="163" y="413"/>
                  <a:pt x="151" y="423"/>
                  <a:pt x="136" y="430"/>
                </a:cubicBezTo>
                <a:cubicBezTo>
                  <a:pt x="122" y="438"/>
                  <a:pt x="108" y="442"/>
                  <a:pt x="94" y="442"/>
                </a:cubicBezTo>
                <a:cubicBezTo>
                  <a:pt x="80" y="442"/>
                  <a:pt x="67" y="439"/>
                  <a:pt x="54" y="432"/>
                </a:cubicBezTo>
                <a:cubicBezTo>
                  <a:pt x="42" y="425"/>
                  <a:pt x="33" y="413"/>
                  <a:pt x="27" y="396"/>
                </a:cubicBezTo>
                <a:cubicBezTo>
                  <a:pt x="26" y="392"/>
                  <a:pt x="26" y="386"/>
                  <a:pt x="26" y="377"/>
                </a:cubicBezTo>
                <a:lnTo>
                  <a:pt x="26" y="365"/>
                </a:lnTo>
                <a:lnTo>
                  <a:pt x="50" y="268"/>
                </a:lnTo>
                <a:cubicBezTo>
                  <a:pt x="66" y="202"/>
                  <a:pt x="75" y="170"/>
                  <a:pt x="75" y="169"/>
                </a:cubicBezTo>
                <a:cubicBezTo>
                  <a:pt x="75" y="168"/>
                  <a:pt x="63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6981480" y="2715840"/>
            <a:ext cx="33120" cy="78840"/>
          </a:xfrm>
          <a:custGeom>
            <a:avLst/>
            <a:gdLst/>
            <a:ahLst/>
            <a:rect l="0" t="0" r="r" b="b"/>
            <a:pathLst>
              <a:path w="92" h="219">
                <a:moveTo>
                  <a:pt x="0" y="59"/>
                </a:moveTo>
                <a:cubicBezTo>
                  <a:pt x="0" y="59"/>
                  <a:pt x="0" y="54"/>
                  <a:pt x="0" y="42"/>
                </a:cubicBezTo>
                <a:cubicBezTo>
                  <a:pt x="0" y="30"/>
                  <a:pt x="3" y="21"/>
                  <a:pt x="11" y="12"/>
                </a:cubicBezTo>
                <a:cubicBezTo>
                  <a:pt x="18" y="4"/>
                  <a:pt x="28" y="0"/>
                  <a:pt x="42" y="0"/>
                </a:cubicBezTo>
                <a:cubicBezTo>
                  <a:pt x="55" y="0"/>
                  <a:pt x="66" y="6"/>
                  <a:pt x="76" y="17"/>
                </a:cubicBezTo>
                <a:cubicBezTo>
                  <a:pt x="86" y="29"/>
                  <a:pt x="92" y="49"/>
                  <a:pt x="92" y="78"/>
                </a:cubicBezTo>
                <a:cubicBezTo>
                  <a:pt x="92" y="94"/>
                  <a:pt x="90" y="110"/>
                  <a:pt x="86" y="125"/>
                </a:cubicBezTo>
                <a:cubicBezTo>
                  <a:pt x="82" y="140"/>
                  <a:pt x="77" y="154"/>
                  <a:pt x="71" y="165"/>
                </a:cubicBezTo>
                <a:cubicBezTo>
                  <a:pt x="66" y="176"/>
                  <a:pt x="60" y="185"/>
                  <a:pt x="53" y="193"/>
                </a:cubicBezTo>
                <a:cubicBezTo>
                  <a:pt x="47" y="202"/>
                  <a:pt x="41" y="208"/>
                  <a:pt x="37" y="213"/>
                </a:cubicBezTo>
                <a:cubicBezTo>
                  <a:pt x="31" y="217"/>
                  <a:pt x="28" y="220"/>
                  <a:pt x="27" y="219"/>
                </a:cubicBezTo>
                <a:cubicBezTo>
                  <a:pt x="25" y="219"/>
                  <a:pt x="22" y="217"/>
                  <a:pt x="18" y="213"/>
                </a:cubicBezTo>
                <a:cubicBezTo>
                  <a:pt x="14" y="209"/>
                  <a:pt x="12" y="206"/>
                  <a:pt x="12" y="204"/>
                </a:cubicBezTo>
                <a:cubicBezTo>
                  <a:pt x="12" y="202"/>
                  <a:pt x="14" y="198"/>
                  <a:pt x="19" y="192"/>
                </a:cubicBezTo>
                <a:cubicBezTo>
                  <a:pt x="24" y="186"/>
                  <a:pt x="30" y="179"/>
                  <a:pt x="37" y="171"/>
                </a:cubicBezTo>
                <a:cubicBezTo>
                  <a:pt x="44" y="163"/>
                  <a:pt x="50" y="151"/>
                  <a:pt x="56" y="136"/>
                </a:cubicBezTo>
                <a:cubicBezTo>
                  <a:pt x="61" y="122"/>
                  <a:pt x="65" y="105"/>
                  <a:pt x="67" y="86"/>
                </a:cubicBezTo>
                <a:lnTo>
                  <a:pt x="67" y="77"/>
                </a:lnTo>
                <a:lnTo>
                  <a:pt x="66" y="78"/>
                </a:lnTo>
                <a:cubicBezTo>
                  <a:pt x="65" y="79"/>
                  <a:pt x="64" y="79"/>
                  <a:pt x="62" y="79"/>
                </a:cubicBezTo>
                <a:cubicBezTo>
                  <a:pt x="61" y="80"/>
                  <a:pt x="60" y="81"/>
                  <a:pt x="58" y="82"/>
                </a:cubicBezTo>
                <a:cubicBezTo>
                  <a:pt x="57" y="82"/>
                  <a:pt x="55" y="83"/>
                  <a:pt x="52" y="83"/>
                </a:cubicBezTo>
                <a:cubicBezTo>
                  <a:pt x="49" y="83"/>
                  <a:pt x="46" y="83"/>
                  <a:pt x="44" y="84"/>
                </a:cubicBezTo>
                <a:cubicBezTo>
                  <a:pt x="30" y="84"/>
                  <a:pt x="20" y="80"/>
                  <a:pt x="12" y="72"/>
                </a:cubicBezTo>
                <a:lnTo>
                  <a:pt x="0" y="5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036560" y="2580840"/>
            <a:ext cx="70560" cy="168120"/>
          </a:xfrm>
          <a:custGeom>
            <a:avLst/>
            <a:gdLst/>
            <a:ahLst/>
            <a:rect l="0" t="0" r="r" b="b"/>
            <a:pathLst>
              <a:path w="196" h="467">
                <a:moveTo>
                  <a:pt x="113" y="44"/>
                </a:moveTo>
                <a:cubicBezTo>
                  <a:pt x="113" y="32"/>
                  <a:pt x="117" y="22"/>
                  <a:pt x="126" y="14"/>
                </a:cubicBezTo>
                <a:cubicBezTo>
                  <a:pt x="135" y="5"/>
                  <a:pt x="145" y="1"/>
                  <a:pt x="158" y="0"/>
                </a:cubicBezTo>
                <a:cubicBezTo>
                  <a:pt x="166" y="0"/>
                  <a:pt x="173" y="3"/>
                  <a:pt x="178" y="9"/>
                </a:cubicBezTo>
                <a:cubicBezTo>
                  <a:pt x="184" y="14"/>
                  <a:pt x="187" y="21"/>
                  <a:pt x="187" y="30"/>
                </a:cubicBezTo>
                <a:cubicBezTo>
                  <a:pt x="187" y="41"/>
                  <a:pt x="183" y="51"/>
                  <a:pt x="174" y="60"/>
                </a:cubicBezTo>
                <a:cubicBezTo>
                  <a:pt x="164" y="68"/>
                  <a:pt x="154" y="73"/>
                  <a:pt x="142" y="74"/>
                </a:cubicBezTo>
                <a:cubicBezTo>
                  <a:pt x="135" y="74"/>
                  <a:pt x="129" y="71"/>
                  <a:pt x="123" y="67"/>
                </a:cubicBezTo>
                <a:cubicBezTo>
                  <a:pt x="117" y="62"/>
                  <a:pt x="113" y="54"/>
                  <a:pt x="113" y="44"/>
                </a:cubicBezTo>
                <a:moveTo>
                  <a:pt x="0" y="261"/>
                </a:moveTo>
                <a:cubicBezTo>
                  <a:pt x="0" y="257"/>
                  <a:pt x="2" y="250"/>
                  <a:pt x="6" y="239"/>
                </a:cubicBezTo>
                <a:cubicBezTo>
                  <a:pt x="10" y="229"/>
                  <a:pt x="16" y="217"/>
                  <a:pt x="23" y="204"/>
                </a:cubicBezTo>
                <a:cubicBezTo>
                  <a:pt x="30" y="191"/>
                  <a:pt x="40" y="179"/>
                  <a:pt x="53" y="169"/>
                </a:cubicBezTo>
                <a:cubicBezTo>
                  <a:pt x="67" y="158"/>
                  <a:pt x="81" y="153"/>
                  <a:pt x="95" y="153"/>
                </a:cubicBezTo>
                <a:cubicBezTo>
                  <a:pt x="113" y="153"/>
                  <a:pt x="128" y="159"/>
                  <a:pt x="140" y="169"/>
                </a:cubicBezTo>
                <a:cubicBezTo>
                  <a:pt x="153" y="180"/>
                  <a:pt x="159" y="194"/>
                  <a:pt x="160" y="212"/>
                </a:cubicBezTo>
                <a:cubicBezTo>
                  <a:pt x="160" y="220"/>
                  <a:pt x="156" y="233"/>
                  <a:pt x="150" y="251"/>
                </a:cubicBezTo>
                <a:cubicBezTo>
                  <a:pt x="142" y="269"/>
                  <a:pt x="133" y="293"/>
                  <a:pt x="121" y="324"/>
                </a:cubicBezTo>
                <a:cubicBezTo>
                  <a:pt x="109" y="354"/>
                  <a:pt x="99" y="380"/>
                  <a:pt x="92" y="402"/>
                </a:cubicBezTo>
                <a:cubicBezTo>
                  <a:pt x="90" y="412"/>
                  <a:pt x="89" y="420"/>
                  <a:pt x="89" y="424"/>
                </a:cubicBezTo>
                <a:cubicBezTo>
                  <a:pt x="89" y="436"/>
                  <a:pt x="93" y="442"/>
                  <a:pt x="100" y="442"/>
                </a:cubicBezTo>
                <a:cubicBezTo>
                  <a:pt x="105" y="442"/>
                  <a:pt x="109" y="441"/>
                  <a:pt x="114" y="440"/>
                </a:cubicBezTo>
                <a:cubicBezTo>
                  <a:pt x="118" y="438"/>
                  <a:pt x="124" y="435"/>
                  <a:pt x="130" y="430"/>
                </a:cubicBezTo>
                <a:cubicBezTo>
                  <a:pt x="136" y="425"/>
                  <a:pt x="142" y="417"/>
                  <a:pt x="149" y="406"/>
                </a:cubicBezTo>
                <a:cubicBezTo>
                  <a:pt x="156" y="394"/>
                  <a:pt x="161" y="381"/>
                  <a:pt x="167" y="365"/>
                </a:cubicBezTo>
                <a:cubicBezTo>
                  <a:pt x="168" y="359"/>
                  <a:pt x="169" y="356"/>
                  <a:pt x="170" y="355"/>
                </a:cubicBezTo>
                <a:cubicBezTo>
                  <a:pt x="171" y="354"/>
                  <a:pt x="175" y="354"/>
                  <a:pt x="182" y="354"/>
                </a:cubicBezTo>
                <a:cubicBezTo>
                  <a:pt x="191" y="354"/>
                  <a:pt x="196" y="356"/>
                  <a:pt x="196" y="361"/>
                </a:cubicBezTo>
                <a:cubicBezTo>
                  <a:pt x="196" y="364"/>
                  <a:pt x="194" y="371"/>
                  <a:pt x="189" y="382"/>
                </a:cubicBezTo>
                <a:cubicBezTo>
                  <a:pt x="185" y="393"/>
                  <a:pt x="180" y="404"/>
                  <a:pt x="172" y="417"/>
                </a:cubicBezTo>
                <a:cubicBezTo>
                  <a:pt x="165" y="430"/>
                  <a:pt x="154" y="442"/>
                  <a:pt x="140" y="452"/>
                </a:cubicBezTo>
                <a:cubicBezTo>
                  <a:pt x="127" y="462"/>
                  <a:pt x="112" y="467"/>
                  <a:pt x="97" y="467"/>
                </a:cubicBezTo>
                <a:cubicBezTo>
                  <a:pt x="82" y="467"/>
                  <a:pt x="69" y="462"/>
                  <a:pt x="56" y="453"/>
                </a:cubicBezTo>
                <a:cubicBezTo>
                  <a:pt x="44" y="443"/>
                  <a:pt x="37" y="428"/>
                  <a:pt x="37" y="408"/>
                </a:cubicBezTo>
                <a:cubicBezTo>
                  <a:pt x="37" y="400"/>
                  <a:pt x="38" y="393"/>
                  <a:pt x="40" y="386"/>
                </a:cubicBezTo>
                <a:cubicBezTo>
                  <a:pt x="42" y="379"/>
                  <a:pt x="52" y="353"/>
                  <a:pt x="70" y="307"/>
                </a:cubicBezTo>
                <a:cubicBezTo>
                  <a:pt x="87" y="260"/>
                  <a:pt x="98" y="233"/>
                  <a:pt x="100" y="223"/>
                </a:cubicBezTo>
                <a:cubicBezTo>
                  <a:pt x="103" y="214"/>
                  <a:pt x="105" y="205"/>
                  <a:pt x="105" y="196"/>
                </a:cubicBezTo>
                <a:cubicBezTo>
                  <a:pt x="105" y="185"/>
                  <a:pt x="101" y="180"/>
                  <a:pt x="93" y="180"/>
                </a:cubicBezTo>
                <a:lnTo>
                  <a:pt x="92" y="180"/>
                </a:lnTo>
                <a:cubicBezTo>
                  <a:pt x="78" y="180"/>
                  <a:pt x="66" y="187"/>
                  <a:pt x="54" y="202"/>
                </a:cubicBezTo>
                <a:cubicBezTo>
                  <a:pt x="42" y="218"/>
                  <a:pt x="34" y="237"/>
                  <a:pt x="28" y="261"/>
                </a:cubicBezTo>
                <a:cubicBezTo>
                  <a:pt x="27" y="261"/>
                  <a:pt x="27" y="262"/>
                  <a:pt x="26" y="263"/>
                </a:cubicBezTo>
                <a:cubicBezTo>
                  <a:pt x="26" y="264"/>
                  <a:pt x="26" y="264"/>
                  <a:pt x="26" y="265"/>
                </a:cubicBezTo>
                <a:cubicBezTo>
                  <a:pt x="26" y="265"/>
                  <a:pt x="25" y="266"/>
                  <a:pt x="24" y="266"/>
                </a:cubicBezTo>
                <a:cubicBezTo>
                  <a:pt x="23" y="267"/>
                  <a:pt x="23" y="267"/>
                  <a:pt x="22" y="267"/>
                </a:cubicBezTo>
                <a:cubicBezTo>
                  <a:pt x="22" y="267"/>
                  <a:pt x="21" y="267"/>
                  <a:pt x="19" y="267"/>
                </a:cubicBezTo>
                <a:cubicBezTo>
                  <a:pt x="18" y="267"/>
                  <a:pt x="16" y="267"/>
                  <a:pt x="14" y="267"/>
                </a:cubicBezTo>
                <a:lnTo>
                  <a:pt x="4" y="267"/>
                </a:lnTo>
                <a:cubicBezTo>
                  <a:pt x="1" y="264"/>
                  <a:pt x="0" y="262"/>
                  <a:pt x="0" y="26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252920" y="2563560"/>
            <a:ext cx="235440" cy="82800"/>
          </a:xfrm>
          <a:custGeom>
            <a:avLst/>
            <a:gdLst/>
            <a:ahLst/>
            <a:rect l="0" t="0" r="r" b="b"/>
            <a:pathLst>
              <a:path w="654" h="230">
                <a:moveTo>
                  <a:pt x="0" y="19"/>
                </a:moveTo>
                <a:cubicBezTo>
                  <a:pt x="0" y="11"/>
                  <a:pt x="4" y="4"/>
                  <a:pt x="14" y="0"/>
                </a:cubicBezTo>
                <a:lnTo>
                  <a:pt x="639" y="0"/>
                </a:lnTo>
                <a:cubicBezTo>
                  <a:pt x="649" y="5"/>
                  <a:pt x="654" y="12"/>
                  <a:pt x="654" y="19"/>
                </a:cubicBezTo>
                <a:cubicBezTo>
                  <a:pt x="654" y="27"/>
                  <a:pt x="649" y="33"/>
                  <a:pt x="640" y="38"/>
                </a:cubicBezTo>
                <a:lnTo>
                  <a:pt x="327" y="39"/>
                </a:lnTo>
                <a:lnTo>
                  <a:pt x="16" y="39"/>
                </a:lnTo>
                <a:cubicBezTo>
                  <a:pt x="5" y="36"/>
                  <a:pt x="0" y="29"/>
                  <a:pt x="0" y="19"/>
                </a:cubicBezTo>
                <a:moveTo>
                  <a:pt x="0" y="211"/>
                </a:moveTo>
                <a:cubicBezTo>
                  <a:pt x="0" y="201"/>
                  <a:pt x="5" y="194"/>
                  <a:pt x="16" y="191"/>
                </a:cubicBezTo>
                <a:lnTo>
                  <a:pt x="640" y="191"/>
                </a:lnTo>
                <a:cubicBezTo>
                  <a:pt x="649" y="198"/>
                  <a:pt x="654" y="204"/>
                  <a:pt x="654" y="211"/>
                </a:cubicBezTo>
                <a:cubicBezTo>
                  <a:pt x="654" y="219"/>
                  <a:pt x="649" y="226"/>
                  <a:pt x="639" y="230"/>
                </a:cubicBezTo>
                <a:lnTo>
                  <a:pt x="14" y="230"/>
                </a:lnTo>
                <a:cubicBezTo>
                  <a:pt x="4" y="226"/>
                  <a:pt x="0" y="219"/>
                  <a:pt x="0" y="21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613640" y="2444040"/>
            <a:ext cx="194760" cy="317880"/>
          </a:xfrm>
          <a:custGeom>
            <a:avLst/>
            <a:gdLst/>
            <a:ahLst/>
            <a:rect l="0" t="0" r="r" b="b"/>
            <a:pathLst>
              <a:path w="541" h="883">
                <a:moveTo>
                  <a:pt x="6" y="883"/>
                </a:moveTo>
                <a:cubicBezTo>
                  <a:pt x="2" y="879"/>
                  <a:pt x="0" y="876"/>
                  <a:pt x="0" y="875"/>
                </a:cubicBezTo>
                <a:cubicBezTo>
                  <a:pt x="0" y="873"/>
                  <a:pt x="26" y="768"/>
                  <a:pt x="78" y="560"/>
                </a:cubicBezTo>
                <a:cubicBezTo>
                  <a:pt x="129" y="353"/>
                  <a:pt x="158" y="245"/>
                  <a:pt x="161" y="236"/>
                </a:cubicBezTo>
                <a:cubicBezTo>
                  <a:pt x="176" y="191"/>
                  <a:pt x="194" y="152"/>
                  <a:pt x="217" y="119"/>
                </a:cubicBezTo>
                <a:cubicBezTo>
                  <a:pt x="240" y="86"/>
                  <a:pt x="262" y="62"/>
                  <a:pt x="282" y="47"/>
                </a:cubicBezTo>
                <a:cubicBezTo>
                  <a:pt x="318" y="16"/>
                  <a:pt x="358" y="0"/>
                  <a:pt x="399" y="0"/>
                </a:cubicBezTo>
                <a:lnTo>
                  <a:pt x="401" y="0"/>
                </a:lnTo>
                <a:cubicBezTo>
                  <a:pt x="442" y="0"/>
                  <a:pt x="475" y="13"/>
                  <a:pt x="501" y="38"/>
                </a:cubicBezTo>
                <a:cubicBezTo>
                  <a:pt x="527" y="63"/>
                  <a:pt x="541" y="94"/>
                  <a:pt x="541" y="133"/>
                </a:cubicBezTo>
                <a:cubicBezTo>
                  <a:pt x="541" y="201"/>
                  <a:pt x="507" y="258"/>
                  <a:pt x="439" y="303"/>
                </a:cubicBezTo>
                <a:lnTo>
                  <a:pt x="451" y="316"/>
                </a:lnTo>
                <a:cubicBezTo>
                  <a:pt x="485" y="349"/>
                  <a:pt x="501" y="392"/>
                  <a:pt x="501" y="445"/>
                </a:cubicBezTo>
                <a:cubicBezTo>
                  <a:pt x="501" y="518"/>
                  <a:pt x="474" y="579"/>
                  <a:pt x="418" y="628"/>
                </a:cubicBezTo>
                <a:cubicBezTo>
                  <a:pt x="362" y="676"/>
                  <a:pt x="300" y="702"/>
                  <a:pt x="231" y="702"/>
                </a:cubicBezTo>
                <a:cubicBezTo>
                  <a:pt x="211" y="702"/>
                  <a:pt x="194" y="699"/>
                  <a:pt x="178" y="694"/>
                </a:cubicBezTo>
                <a:cubicBezTo>
                  <a:pt x="162" y="688"/>
                  <a:pt x="150" y="682"/>
                  <a:pt x="140" y="675"/>
                </a:cubicBezTo>
                <a:cubicBezTo>
                  <a:pt x="130" y="668"/>
                  <a:pt x="123" y="660"/>
                  <a:pt x="118" y="652"/>
                </a:cubicBezTo>
                <a:cubicBezTo>
                  <a:pt x="113" y="645"/>
                  <a:pt x="109" y="638"/>
                  <a:pt x="106" y="634"/>
                </a:cubicBezTo>
                <a:cubicBezTo>
                  <a:pt x="104" y="629"/>
                  <a:pt x="102" y="627"/>
                  <a:pt x="101" y="628"/>
                </a:cubicBezTo>
                <a:lnTo>
                  <a:pt x="39" y="877"/>
                </a:lnTo>
                <a:cubicBezTo>
                  <a:pt x="37" y="881"/>
                  <a:pt x="31" y="883"/>
                  <a:pt x="19" y="883"/>
                </a:cubicBezTo>
                <a:lnTo>
                  <a:pt x="6" y="883"/>
                </a:lnTo>
                <a:moveTo>
                  <a:pt x="325" y="269"/>
                </a:moveTo>
                <a:cubicBezTo>
                  <a:pt x="350" y="269"/>
                  <a:pt x="375" y="273"/>
                  <a:pt x="397" y="281"/>
                </a:cubicBezTo>
                <a:lnTo>
                  <a:pt x="402" y="278"/>
                </a:lnTo>
                <a:cubicBezTo>
                  <a:pt x="405" y="275"/>
                  <a:pt x="407" y="273"/>
                  <a:pt x="409" y="271"/>
                </a:cubicBezTo>
                <a:cubicBezTo>
                  <a:pt x="411" y="269"/>
                  <a:pt x="414" y="266"/>
                  <a:pt x="419" y="261"/>
                </a:cubicBezTo>
                <a:cubicBezTo>
                  <a:pt x="424" y="257"/>
                  <a:pt x="428" y="252"/>
                  <a:pt x="431" y="247"/>
                </a:cubicBezTo>
                <a:cubicBezTo>
                  <a:pt x="434" y="243"/>
                  <a:pt x="438" y="237"/>
                  <a:pt x="442" y="230"/>
                </a:cubicBezTo>
                <a:cubicBezTo>
                  <a:pt x="445" y="223"/>
                  <a:pt x="449" y="215"/>
                  <a:pt x="453" y="206"/>
                </a:cubicBezTo>
                <a:cubicBezTo>
                  <a:pt x="457" y="198"/>
                  <a:pt x="460" y="188"/>
                  <a:pt x="462" y="178"/>
                </a:cubicBezTo>
                <a:cubicBezTo>
                  <a:pt x="464" y="167"/>
                  <a:pt x="467" y="156"/>
                  <a:pt x="470" y="143"/>
                </a:cubicBezTo>
                <a:cubicBezTo>
                  <a:pt x="471" y="137"/>
                  <a:pt x="472" y="126"/>
                  <a:pt x="472" y="110"/>
                </a:cubicBezTo>
                <a:cubicBezTo>
                  <a:pt x="472" y="98"/>
                  <a:pt x="472" y="91"/>
                  <a:pt x="471" y="88"/>
                </a:cubicBezTo>
                <a:cubicBezTo>
                  <a:pt x="461" y="54"/>
                  <a:pt x="436" y="38"/>
                  <a:pt x="396" y="38"/>
                </a:cubicBezTo>
                <a:cubicBezTo>
                  <a:pt x="369" y="38"/>
                  <a:pt x="343" y="46"/>
                  <a:pt x="319" y="61"/>
                </a:cubicBezTo>
                <a:cubicBezTo>
                  <a:pt x="295" y="77"/>
                  <a:pt x="275" y="97"/>
                  <a:pt x="259" y="121"/>
                </a:cubicBezTo>
                <a:cubicBezTo>
                  <a:pt x="244" y="145"/>
                  <a:pt x="231" y="167"/>
                  <a:pt x="221" y="188"/>
                </a:cubicBezTo>
                <a:cubicBezTo>
                  <a:pt x="211" y="208"/>
                  <a:pt x="204" y="227"/>
                  <a:pt x="198" y="246"/>
                </a:cubicBezTo>
                <a:cubicBezTo>
                  <a:pt x="195" y="256"/>
                  <a:pt x="183" y="304"/>
                  <a:pt x="161" y="390"/>
                </a:cubicBezTo>
                <a:cubicBezTo>
                  <a:pt x="139" y="475"/>
                  <a:pt x="128" y="521"/>
                  <a:pt x="127" y="527"/>
                </a:cubicBezTo>
                <a:cubicBezTo>
                  <a:pt x="126" y="530"/>
                  <a:pt x="126" y="537"/>
                  <a:pt x="126" y="547"/>
                </a:cubicBezTo>
                <a:cubicBezTo>
                  <a:pt x="126" y="579"/>
                  <a:pt x="133" y="605"/>
                  <a:pt x="148" y="625"/>
                </a:cubicBezTo>
                <a:cubicBezTo>
                  <a:pt x="169" y="652"/>
                  <a:pt x="197" y="666"/>
                  <a:pt x="234" y="666"/>
                </a:cubicBezTo>
                <a:cubicBezTo>
                  <a:pt x="261" y="666"/>
                  <a:pt x="290" y="658"/>
                  <a:pt x="321" y="642"/>
                </a:cubicBezTo>
                <a:cubicBezTo>
                  <a:pt x="352" y="625"/>
                  <a:pt x="377" y="597"/>
                  <a:pt x="395" y="557"/>
                </a:cubicBezTo>
                <a:cubicBezTo>
                  <a:pt x="406" y="535"/>
                  <a:pt x="414" y="510"/>
                  <a:pt x="419" y="482"/>
                </a:cubicBezTo>
                <a:cubicBezTo>
                  <a:pt x="424" y="454"/>
                  <a:pt x="427" y="432"/>
                  <a:pt x="427" y="418"/>
                </a:cubicBezTo>
                <a:cubicBezTo>
                  <a:pt x="427" y="380"/>
                  <a:pt x="415" y="350"/>
                  <a:pt x="393" y="327"/>
                </a:cubicBezTo>
                <a:cubicBezTo>
                  <a:pt x="365" y="336"/>
                  <a:pt x="341" y="341"/>
                  <a:pt x="319" y="341"/>
                </a:cubicBezTo>
                <a:lnTo>
                  <a:pt x="309" y="341"/>
                </a:lnTo>
                <a:cubicBezTo>
                  <a:pt x="258" y="341"/>
                  <a:pt x="232" y="330"/>
                  <a:pt x="232" y="310"/>
                </a:cubicBezTo>
                <a:cubicBezTo>
                  <a:pt x="232" y="306"/>
                  <a:pt x="233" y="301"/>
                  <a:pt x="235" y="297"/>
                </a:cubicBezTo>
                <a:cubicBezTo>
                  <a:pt x="244" y="278"/>
                  <a:pt x="274" y="269"/>
                  <a:pt x="325" y="2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829640" y="2579760"/>
            <a:ext cx="99720" cy="166680"/>
          </a:xfrm>
          <a:custGeom>
            <a:avLst/>
            <a:gdLst/>
            <a:ahLst/>
            <a:rect l="0" t="0" r="r" b="b"/>
            <a:pathLst>
              <a:path w="277" h="463">
                <a:moveTo>
                  <a:pt x="41" y="164"/>
                </a:moveTo>
                <a:cubicBezTo>
                  <a:pt x="28" y="164"/>
                  <a:pt x="18" y="160"/>
                  <a:pt x="11" y="152"/>
                </a:cubicBezTo>
                <a:cubicBezTo>
                  <a:pt x="3" y="144"/>
                  <a:pt x="0" y="133"/>
                  <a:pt x="0" y="121"/>
                </a:cubicBezTo>
                <a:cubicBezTo>
                  <a:pt x="0" y="89"/>
                  <a:pt x="12" y="60"/>
                  <a:pt x="36" y="36"/>
                </a:cubicBezTo>
                <a:cubicBezTo>
                  <a:pt x="61" y="12"/>
                  <a:pt x="91" y="0"/>
                  <a:pt x="128" y="0"/>
                </a:cubicBezTo>
                <a:cubicBezTo>
                  <a:pt x="170" y="0"/>
                  <a:pt x="206" y="13"/>
                  <a:pt x="234" y="39"/>
                </a:cubicBezTo>
                <a:cubicBezTo>
                  <a:pt x="262" y="65"/>
                  <a:pt x="277" y="98"/>
                  <a:pt x="277" y="139"/>
                </a:cubicBezTo>
                <a:cubicBezTo>
                  <a:pt x="277" y="159"/>
                  <a:pt x="273" y="178"/>
                  <a:pt x="263" y="196"/>
                </a:cubicBezTo>
                <a:cubicBezTo>
                  <a:pt x="254" y="214"/>
                  <a:pt x="243" y="230"/>
                  <a:pt x="230" y="243"/>
                </a:cubicBezTo>
                <a:cubicBezTo>
                  <a:pt x="217" y="257"/>
                  <a:pt x="199" y="274"/>
                  <a:pt x="174" y="295"/>
                </a:cubicBezTo>
                <a:cubicBezTo>
                  <a:pt x="157" y="309"/>
                  <a:pt x="134" y="330"/>
                  <a:pt x="104" y="358"/>
                </a:cubicBezTo>
                <a:lnTo>
                  <a:pt x="63" y="397"/>
                </a:lnTo>
                <a:lnTo>
                  <a:pt x="116" y="398"/>
                </a:lnTo>
                <a:cubicBezTo>
                  <a:pt x="189" y="398"/>
                  <a:pt x="228" y="397"/>
                  <a:pt x="233" y="394"/>
                </a:cubicBezTo>
                <a:cubicBezTo>
                  <a:pt x="236" y="393"/>
                  <a:pt x="242" y="373"/>
                  <a:pt x="250" y="333"/>
                </a:cubicBezTo>
                <a:lnTo>
                  <a:pt x="250" y="331"/>
                </a:lnTo>
                <a:lnTo>
                  <a:pt x="277" y="331"/>
                </a:lnTo>
                <a:lnTo>
                  <a:pt x="277" y="333"/>
                </a:lnTo>
                <a:cubicBezTo>
                  <a:pt x="277" y="334"/>
                  <a:pt x="274" y="355"/>
                  <a:pt x="268" y="396"/>
                </a:cubicBezTo>
                <a:cubicBezTo>
                  <a:pt x="263" y="436"/>
                  <a:pt x="259" y="459"/>
                  <a:pt x="258" y="461"/>
                </a:cubicBezTo>
                <a:lnTo>
                  <a:pt x="258" y="463"/>
                </a:lnTo>
                <a:lnTo>
                  <a:pt x="0" y="463"/>
                </a:lnTo>
                <a:lnTo>
                  <a:pt x="0" y="449"/>
                </a:lnTo>
                <a:lnTo>
                  <a:pt x="0" y="440"/>
                </a:lnTo>
                <a:cubicBezTo>
                  <a:pt x="0" y="437"/>
                  <a:pt x="1" y="433"/>
                  <a:pt x="4" y="430"/>
                </a:cubicBezTo>
                <a:cubicBezTo>
                  <a:pt x="7" y="426"/>
                  <a:pt x="14" y="418"/>
                  <a:pt x="25" y="405"/>
                </a:cubicBezTo>
                <a:cubicBezTo>
                  <a:pt x="38" y="391"/>
                  <a:pt x="50" y="378"/>
                  <a:pt x="59" y="367"/>
                </a:cubicBezTo>
                <a:cubicBezTo>
                  <a:pt x="63" y="362"/>
                  <a:pt x="71" y="354"/>
                  <a:pt x="83" y="341"/>
                </a:cubicBezTo>
                <a:cubicBezTo>
                  <a:pt x="94" y="329"/>
                  <a:pt x="102" y="320"/>
                  <a:pt x="106" y="315"/>
                </a:cubicBezTo>
                <a:cubicBezTo>
                  <a:pt x="111" y="311"/>
                  <a:pt x="117" y="303"/>
                  <a:pt x="127" y="293"/>
                </a:cubicBezTo>
                <a:cubicBezTo>
                  <a:pt x="136" y="282"/>
                  <a:pt x="142" y="274"/>
                  <a:pt x="146" y="269"/>
                </a:cubicBezTo>
                <a:cubicBezTo>
                  <a:pt x="150" y="264"/>
                  <a:pt x="155" y="257"/>
                  <a:pt x="162" y="248"/>
                </a:cubicBezTo>
                <a:cubicBezTo>
                  <a:pt x="169" y="239"/>
                  <a:pt x="174" y="232"/>
                  <a:pt x="176" y="226"/>
                </a:cubicBezTo>
                <a:cubicBezTo>
                  <a:pt x="179" y="220"/>
                  <a:pt x="183" y="213"/>
                  <a:pt x="187" y="206"/>
                </a:cubicBezTo>
                <a:cubicBezTo>
                  <a:pt x="191" y="198"/>
                  <a:pt x="195" y="191"/>
                  <a:pt x="197" y="184"/>
                </a:cubicBezTo>
                <a:cubicBezTo>
                  <a:pt x="199" y="176"/>
                  <a:pt x="200" y="169"/>
                  <a:pt x="202" y="163"/>
                </a:cubicBezTo>
                <a:cubicBezTo>
                  <a:pt x="203" y="156"/>
                  <a:pt x="204" y="149"/>
                  <a:pt x="204" y="140"/>
                </a:cubicBezTo>
                <a:cubicBezTo>
                  <a:pt x="204" y="111"/>
                  <a:pt x="196" y="86"/>
                  <a:pt x="179" y="64"/>
                </a:cubicBezTo>
                <a:cubicBezTo>
                  <a:pt x="164" y="43"/>
                  <a:pt x="141" y="33"/>
                  <a:pt x="112" y="33"/>
                </a:cubicBezTo>
                <a:cubicBezTo>
                  <a:pt x="97" y="33"/>
                  <a:pt x="83" y="37"/>
                  <a:pt x="72" y="44"/>
                </a:cubicBezTo>
                <a:cubicBezTo>
                  <a:pt x="60" y="52"/>
                  <a:pt x="52" y="60"/>
                  <a:pt x="48" y="67"/>
                </a:cubicBezTo>
                <a:cubicBezTo>
                  <a:pt x="43" y="75"/>
                  <a:pt x="41" y="79"/>
                  <a:pt x="41" y="80"/>
                </a:cubicBezTo>
                <a:cubicBezTo>
                  <a:pt x="41" y="81"/>
                  <a:pt x="42" y="81"/>
                  <a:pt x="44" y="81"/>
                </a:cubicBezTo>
                <a:cubicBezTo>
                  <a:pt x="52" y="81"/>
                  <a:pt x="61" y="84"/>
                  <a:pt x="70" y="91"/>
                </a:cubicBezTo>
                <a:cubicBezTo>
                  <a:pt x="78" y="97"/>
                  <a:pt x="83" y="108"/>
                  <a:pt x="83" y="123"/>
                </a:cubicBezTo>
                <a:cubicBezTo>
                  <a:pt x="83" y="134"/>
                  <a:pt x="79" y="144"/>
                  <a:pt x="72" y="152"/>
                </a:cubicBezTo>
                <a:cubicBezTo>
                  <a:pt x="64" y="160"/>
                  <a:pt x="54" y="164"/>
                  <a:pt x="41" y="16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966800" y="2536560"/>
            <a:ext cx="158040" cy="160560"/>
          </a:xfrm>
          <a:custGeom>
            <a:avLst/>
            <a:gdLst/>
            <a:ahLst/>
            <a:rect l="0" t="0" r="r" b="b"/>
            <a:pathLst>
              <a:path w="439" h="446">
                <a:moveTo>
                  <a:pt x="149" y="62"/>
                </a:moveTo>
                <a:cubicBezTo>
                  <a:pt x="149" y="46"/>
                  <a:pt x="143" y="38"/>
                  <a:pt x="131" y="38"/>
                </a:cubicBezTo>
                <a:cubicBezTo>
                  <a:pt x="115" y="38"/>
                  <a:pt x="99" y="47"/>
                  <a:pt x="82" y="66"/>
                </a:cubicBezTo>
                <a:cubicBezTo>
                  <a:pt x="65" y="85"/>
                  <a:pt x="51" y="114"/>
                  <a:pt x="40" y="153"/>
                </a:cubicBezTo>
                <a:cubicBezTo>
                  <a:pt x="39" y="154"/>
                  <a:pt x="38" y="155"/>
                  <a:pt x="38" y="156"/>
                </a:cubicBezTo>
                <a:cubicBezTo>
                  <a:pt x="37" y="157"/>
                  <a:pt x="37" y="158"/>
                  <a:pt x="37" y="159"/>
                </a:cubicBezTo>
                <a:cubicBezTo>
                  <a:pt x="37" y="160"/>
                  <a:pt x="36" y="160"/>
                  <a:pt x="35" y="161"/>
                </a:cubicBezTo>
                <a:cubicBezTo>
                  <a:pt x="33" y="162"/>
                  <a:pt x="32" y="162"/>
                  <a:pt x="32" y="162"/>
                </a:cubicBezTo>
                <a:cubicBezTo>
                  <a:pt x="31" y="162"/>
                  <a:pt x="30" y="162"/>
                  <a:pt x="28" y="162"/>
                </a:cubicBezTo>
                <a:cubicBezTo>
                  <a:pt x="26" y="162"/>
                  <a:pt x="23" y="162"/>
                  <a:pt x="20" y="162"/>
                </a:cubicBezTo>
                <a:lnTo>
                  <a:pt x="6" y="162"/>
                </a:lnTo>
                <a:cubicBezTo>
                  <a:pt x="2" y="158"/>
                  <a:pt x="0" y="155"/>
                  <a:pt x="0" y="153"/>
                </a:cubicBezTo>
                <a:cubicBezTo>
                  <a:pt x="0" y="149"/>
                  <a:pt x="3" y="139"/>
                  <a:pt x="8" y="125"/>
                </a:cubicBezTo>
                <a:cubicBezTo>
                  <a:pt x="13" y="110"/>
                  <a:pt x="21" y="93"/>
                  <a:pt x="32" y="74"/>
                </a:cubicBezTo>
                <a:cubicBezTo>
                  <a:pt x="42" y="54"/>
                  <a:pt x="56" y="38"/>
                  <a:pt x="75" y="24"/>
                </a:cubicBezTo>
                <a:cubicBezTo>
                  <a:pt x="93" y="10"/>
                  <a:pt x="114" y="3"/>
                  <a:pt x="137" y="2"/>
                </a:cubicBezTo>
                <a:cubicBezTo>
                  <a:pt x="164" y="2"/>
                  <a:pt x="185" y="10"/>
                  <a:pt x="200" y="26"/>
                </a:cubicBezTo>
                <a:cubicBezTo>
                  <a:pt x="215" y="41"/>
                  <a:pt x="223" y="60"/>
                  <a:pt x="224" y="81"/>
                </a:cubicBezTo>
                <a:cubicBezTo>
                  <a:pt x="224" y="92"/>
                  <a:pt x="223" y="100"/>
                  <a:pt x="221" y="106"/>
                </a:cubicBezTo>
                <a:cubicBezTo>
                  <a:pt x="221" y="110"/>
                  <a:pt x="216" y="124"/>
                  <a:pt x="206" y="149"/>
                </a:cubicBezTo>
                <a:cubicBezTo>
                  <a:pt x="196" y="174"/>
                  <a:pt x="186" y="203"/>
                  <a:pt x="176" y="237"/>
                </a:cubicBezTo>
                <a:cubicBezTo>
                  <a:pt x="165" y="270"/>
                  <a:pt x="159" y="300"/>
                  <a:pt x="158" y="325"/>
                </a:cubicBezTo>
                <a:cubicBezTo>
                  <a:pt x="158" y="342"/>
                  <a:pt x="160" y="357"/>
                  <a:pt x="163" y="368"/>
                </a:cubicBezTo>
                <a:cubicBezTo>
                  <a:pt x="172" y="396"/>
                  <a:pt x="192" y="410"/>
                  <a:pt x="225" y="410"/>
                </a:cubicBezTo>
                <a:cubicBezTo>
                  <a:pt x="249" y="410"/>
                  <a:pt x="272" y="399"/>
                  <a:pt x="292" y="377"/>
                </a:cubicBezTo>
                <a:cubicBezTo>
                  <a:pt x="313" y="355"/>
                  <a:pt x="330" y="329"/>
                  <a:pt x="341" y="299"/>
                </a:cubicBezTo>
                <a:cubicBezTo>
                  <a:pt x="353" y="269"/>
                  <a:pt x="363" y="242"/>
                  <a:pt x="370" y="217"/>
                </a:cubicBezTo>
                <a:cubicBezTo>
                  <a:pt x="378" y="192"/>
                  <a:pt x="382" y="174"/>
                  <a:pt x="382" y="163"/>
                </a:cubicBezTo>
                <a:cubicBezTo>
                  <a:pt x="382" y="148"/>
                  <a:pt x="379" y="135"/>
                  <a:pt x="373" y="124"/>
                </a:cubicBezTo>
                <a:cubicBezTo>
                  <a:pt x="368" y="113"/>
                  <a:pt x="362" y="104"/>
                  <a:pt x="355" y="98"/>
                </a:cubicBezTo>
                <a:cubicBezTo>
                  <a:pt x="349" y="92"/>
                  <a:pt x="343" y="87"/>
                  <a:pt x="338" y="81"/>
                </a:cubicBezTo>
                <a:cubicBezTo>
                  <a:pt x="332" y="75"/>
                  <a:pt x="330" y="68"/>
                  <a:pt x="330" y="59"/>
                </a:cubicBezTo>
                <a:cubicBezTo>
                  <a:pt x="330" y="45"/>
                  <a:pt x="336" y="31"/>
                  <a:pt x="348" y="19"/>
                </a:cubicBezTo>
                <a:cubicBezTo>
                  <a:pt x="361" y="7"/>
                  <a:pt x="374" y="0"/>
                  <a:pt x="389" y="0"/>
                </a:cubicBezTo>
                <a:cubicBezTo>
                  <a:pt x="402" y="0"/>
                  <a:pt x="413" y="6"/>
                  <a:pt x="423" y="18"/>
                </a:cubicBezTo>
                <a:cubicBezTo>
                  <a:pt x="433" y="30"/>
                  <a:pt x="438" y="49"/>
                  <a:pt x="439" y="75"/>
                </a:cubicBezTo>
                <a:cubicBezTo>
                  <a:pt x="439" y="92"/>
                  <a:pt x="435" y="120"/>
                  <a:pt x="427" y="156"/>
                </a:cubicBezTo>
                <a:cubicBezTo>
                  <a:pt x="419" y="193"/>
                  <a:pt x="407" y="234"/>
                  <a:pt x="390" y="279"/>
                </a:cubicBezTo>
                <a:cubicBezTo>
                  <a:pt x="373" y="325"/>
                  <a:pt x="350" y="364"/>
                  <a:pt x="320" y="396"/>
                </a:cubicBezTo>
                <a:cubicBezTo>
                  <a:pt x="290" y="429"/>
                  <a:pt x="255" y="446"/>
                  <a:pt x="216" y="446"/>
                </a:cubicBezTo>
                <a:cubicBezTo>
                  <a:pt x="174" y="446"/>
                  <a:pt x="141" y="436"/>
                  <a:pt x="116" y="414"/>
                </a:cubicBezTo>
                <a:cubicBezTo>
                  <a:pt x="92" y="393"/>
                  <a:pt x="80" y="362"/>
                  <a:pt x="80" y="321"/>
                </a:cubicBezTo>
                <a:cubicBezTo>
                  <a:pt x="80" y="301"/>
                  <a:pt x="82" y="279"/>
                  <a:pt x="88" y="257"/>
                </a:cubicBezTo>
                <a:cubicBezTo>
                  <a:pt x="93" y="236"/>
                  <a:pt x="106" y="197"/>
                  <a:pt x="128" y="142"/>
                </a:cubicBezTo>
                <a:cubicBezTo>
                  <a:pt x="142" y="101"/>
                  <a:pt x="149" y="74"/>
                  <a:pt x="149" y="6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8147160" y="2589840"/>
            <a:ext cx="77760" cy="159120"/>
          </a:xfrm>
          <a:custGeom>
            <a:avLst/>
            <a:gdLst/>
            <a:ahLst/>
            <a:rect l="0" t="0" r="r" b="b"/>
            <a:pathLst>
              <a:path w="216" h="442">
                <a:moveTo>
                  <a:pt x="5" y="168"/>
                </a:moveTo>
                <a:cubicBezTo>
                  <a:pt x="1" y="165"/>
                  <a:pt x="0" y="162"/>
                  <a:pt x="0" y="161"/>
                </a:cubicBezTo>
                <a:cubicBezTo>
                  <a:pt x="0" y="159"/>
                  <a:pt x="0" y="155"/>
                  <a:pt x="2" y="150"/>
                </a:cubicBezTo>
                <a:cubicBezTo>
                  <a:pt x="3" y="144"/>
                  <a:pt x="4" y="141"/>
                  <a:pt x="5" y="140"/>
                </a:cubicBezTo>
                <a:cubicBezTo>
                  <a:pt x="6" y="138"/>
                  <a:pt x="8" y="137"/>
                  <a:pt x="11" y="137"/>
                </a:cubicBezTo>
                <a:cubicBezTo>
                  <a:pt x="15" y="137"/>
                  <a:pt x="26" y="136"/>
                  <a:pt x="47" y="136"/>
                </a:cubicBezTo>
                <a:lnTo>
                  <a:pt x="85" y="136"/>
                </a:lnTo>
                <a:lnTo>
                  <a:pt x="98" y="79"/>
                </a:lnTo>
                <a:cubicBezTo>
                  <a:pt x="99" y="74"/>
                  <a:pt x="101" y="68"/>
                  <a:pt x="103" y="59"/>
                </a:cubicBezTo>
                <a:cubicBezTo>
                  <a:pt x="104" y="51"/>
                  <a:pt x="106" y="45"/>
                  <a:pt x="107" y="41"/>
                </a:cubicBezTo>
                <a:cubicBezTo>
                  <a:pt x="109" y="38"/>
                  <a:pt x="110" y="33"/>
                  <a:pt x="112" y="27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19" y="13"/>
                  <a:pt x="122" y="11"/>
                  <a:pt x="124" y="7"/>
                </a:cubicBezTo>
                <a:cubicBezTo>
                  <a:pt x="126" y="4"/>
                  <a:pt x="130" y="2"/>
                  <a:pt x="134" y="1"/>
                </a:cubicBezTo>
                <a:cubicBezTo>
                  <a:pt x="138" y="0"/>
                  <a:pt x="142" y="0"/>
                  <a:pt x="146" y="0"/>
                </a:cubicBezTo>
                <a:cubicBezTo>
                  <a:pt x="155" y="0"/>
                  <a:pt x="160" y="3"/>
                  <a:pt x="164" y="7"/>
                </a:cubicBezTo>
                <a:cubicBezTo>
                  <a:pt x="167" y="12"/>
                  <a:pt x="168" y="16"/>
                  <a:pt x="168" y="21"/>
                </a:cubicBezTo>
                <a:cubicBezTo>
                  <a:pt x="168" y="24"/>
                  <a:pt x="166" y="35"/>
                  <a:pt x="162" y="53"/>
                </a:cubicBezTo>
                <a:cubicBezTo>
                  <a:pt x="158" y="72"/>
                  <a:pt x="153" y="91"/>
                  <a:pt x="148" y="109"/>
                </a:cubicBezTo>
                <a:lnTo>
                  <a:pt x="141" y="135"/>
                </a:lnTo>
                <a:cubicBezTo>
                  <a:pt x="141" y="135"/>
                  <a:pt x="153" y="136"/>
                  <a:pt x="176" y="136"/>
                </a:cubicBezTo>
                <a:lnTo>
                  <a:pt x="211" y="136"/>
                </a:lnTo>
                <a:cubicBezTo>
                  <a:pt x="215" y="139"/>
                  <a:pt x="216" y="142"/>
                  <a:pt x="216" y="144"/>
                </a:cubicBezTo>
                <a:cubicBezTo>
                  <a:pt x="216" y="154"/>
                  <a:pt x="213" y="162"/>
                  <a:pt x="207" y="168"/>
                </a:cubicBezTo>
                <a:lnTo>
                  <a:pt x="133" y="168"/>
                </a:lnTo>
                <a:lnTo>
                  <a:pt x="108" y="268"/>
                </a:lnTo>
                <a:cubicBezTo>
                  <a:pt x="90" y="342"/>
                  <a:pt x="81" y="382"/>
                  <a:pt x="81" y="387"/>
                </a:cubicBezTo>
                <a:cubicBezTo>
                  <a:pt x="81" y="407"/>
                  <a:pt x="87" y="417"/>
                  <a:pt x="100" y="417"/>
                </a:cubicBezTo>
                <a:cubicBezTo>
                  <a:pt x="116" y="417"/>
                  <a:pt x="132" y="409"/>
                  <a:pt x="147" y="393"/>
                </a:cubicBezTo>
                <a:cubicBezTo>
                  <a:pt x="162" y="377"/>
                  <a:pt x="174" y="358"/>
                  <a:pt x="184" y="335"/>
                </a:cubicBezTo>
                <a:cubicBezTo>
                  <a:pt x="185" y="332"/>
                  <a:pt x="186" y="330"/>
                  <a:pt x="187" y="330"/>
                </a:cubicBezTo>
                <a:cubicBezTo>
                  <a:pt x="188" y="330"/>
                  <a:pt x="192" y="329"/>
                  <a:pt x="198" y="329"/>
                </a:cubicBezTo>
                <a:lnTo>
                  <a:pt x="200" y="329"/>
                </a:lnTo>
                <a:cubicBezTo>
                  <a:pt x="207" y="329"/>
                  <a:pt x="211" y="330"/>
                  <a:pt x="211" y="334"/>
                </a:cubicBezTo>
                <a:cubicBezTo>
                  <a:pt x="211" y="336"/>
                  <a:pt x="210" y="338"/>
                  <a:pt x="209" y="342"/>
                </a:cubicBezTo>
                <a:cubicBezTo>
                  <a:pt x="206" y="350"/>
                  <a:pt x="202" y="359"/>
                  <a:pt x="196" y="369"/>
                </a:cubicBezTo>
                <a:cubicBezTo>
                  <a:pt x="190" y="379"/>
                  <a:pt x="182" y="390"/>
                  <a:pt x="173" y="401"/>
                </a:cubicBezTo>
                <a:cubicBezTo>
                  <a:pt x="163" y="413"/>
                  <a:pt x="151" y="423"/>
                  <a:pt x="137" y="430"/>
                </a:cubicBezTo>
                <a:cubicBezTo>
                  <a:pt x="123" y="438"/>
                  <a:pt x="109" y="442"/>
                  <a:pt x="95" y="442"/>
                </a:cubicBezTo>
                <a:cubicBezTo>
                  <a:pt x="81" y="442"/>
                  <a:pt x="68" y="439"/>
                  <a:pt x="55" y="432"/>
                </a:cubicBezTo>
                <a:cubicBezTo>
                  <a:pt x="42" y="425"/>
                  <a:pt x="33" y="413"/>
                  <a:pt x="27" y="396"/>
                </a:cubicBezTo>
                <a:cubicBezTo>
                  <a:pt x="26" y="392"/>
                  <a:pt x="26" y="386"/>
                  <a:pt x="26" y="377"/>
                </a:cubicBezTo>
                <a:lnTo>
                  <a:pt x="26" y="365"/>
                </a:lnTo>
                <a:lnTo>
                  <a:pt x="50" y="268"/>
                </a:lnTo>
                <a:cubicBezTo>
                  <a:pt x="67" y="202"/>
                  <a:pt x="76" y="170"/>
                  <a:pt x="76" y="169"/>
                </a:cubicBezTo>
                <a:cubicBezTo>
                  <a:pt x="76" y="168"/>
                  <a:pt x="64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8253360" y="2678400"/>
            <a:ext cx="152640" cy="10440"/>
          </a:xfrm>
          <a:custGeom>
            <a:avLst/>
            <a:gdLst/>
            <a:ahLst/>
            <a:rect l="0" t="0" r="r" b="b"/>
            <a:pathLst>
              <a:path w="424" h="29">
                <a:moveTo>
                  <a:pt x="10" y="0"/>
                </a:moveTo>
                <a:lnTo>
                  <a:pt x="413" y="0"/>
                </a:lnTo>
                <a:cubicBezTo>
                  <a:pt x="420" y="4"/>
                  <a:pt x="424" y="9"/>
                  <a:pt x="424" y="14"/>
                </a:cubicBezTo>
                <a:cubicBezTo>
                  <a:pt x="424" y="20"/>
                  <a:pt x="420" y="25"/>
                  <a:pt x="413" y="29"/>
                </a:cubicBezTo>
                <a:lnTo>
                  <a:pt x="10" y="29"/>
                </a:lnTo>
                <a:cubicBezTo>
                  <a:pt x="3" y="25"/>
                  <a:pt x="0" y="20"/>
                  <a:pt x="0" y="14"/>
                </a:cubicBezTo>
                <a:cubicBezTo>
                  <a:pt x="0" y="8"/>
                  <a:pt x="3" y="4"/>
                  <a:pt x="10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8447040" y="2579760"/>
            <a:ext cx="86400" cy="166680"/>
          </a:xfrm>
          <a:custGeom>
            <a:avLst/>
            <a:gdLst/>
            <a:ahLst/>
            <a:rect l="0" t="0" r="r" b="b"/>
            <a:pathLst>
              <a:path w="240" h="463">
                <a:moveTo>
                  <a:pt x="91" y="61"/>
                </a:moveTo>
                <a:lnTo>
                  <a:pt x="82" y="64"/>
                </a:lnTo>
                <a:cubicBezTo>
                  <a:pt x="75" y="67"/>
                  <a:pt x="66" y="69"/>
                  <a:pt x="54" y="71"/>
                </a:cubicBezTo>
                <a:cubicBezTo>
                  <a:pt x="42" y="74"/>
                  <a:pt x="28" y="75"/>
                  <a:pt x="14" y="76"/>
                </a:cubicBezTo>
                <a:lnTo>
                  <a:pt x="0" y="76"/>
                </a:lnTo>
                <a:lnTo>
                  <a:pt x="0" y="44"/>
                </a:lnTo>
                <a:lnTo>
                  <a:pt x="14" y="44"/>
                </a:lnTo>
                <a:cubicBezTo>
                  <a:pt x="35" y="43"/>
                  <a:pt x="55" y="40"/>
                  <a:pt x="74" y="34"/>
                </a:cubicBezTo>
                <a:cubicBezTo>
                  <a:pt x="92" y="28"/>
                  <a:pt x="105" y="22"/>
                  <a:pt x="113" y="17"/>
                </a:cubicBezTo>
                <a:cubicBezTo>
                  <a:pt x="120" y="12"/>
                  <a:pt x="127" y="7"/>
                  <a:pt x="132" y="2"/>
                </a:cubicBezTo>
                <a:cubicBezTo>
                  <a:pt x="133" y="1"/>
                  <a:pt x="136" y="0"/>
                  <a:pt x="140" y="0"/>
                </a:cubicBezTo>
                <a:cubicBezTo>
                  <a:pt x="145" y="0"/>
                  <a:pt x="149" y="1"/>
                  <a:pt x="152" y="4"/>
                </a:cubicBezTo>
                <a:lnTo>
                  <a:pt x="152" y="211"/>
                </a:lnTo>
                <a:lnTo>
                  <a:pt x="153" y="419"/>
                </a:lnTo>
                <a:cubicBezTo>
                  <a:pt x="156" y="423"/>
                  <a:pt x="159" y="425"/>
                  <a:pt x="161" y="426"/>
                </a:cubicBezTo>
                <a:cubicBezTo>
                  <a:pt x="164" y="427"/>
                  <a:pt x="169" y="427"/>
                  <a:pt x="178" y="428"/>
                </a:cubicBezTo>
                <a:cubicBezTo>
                  <a:pt x="187" y="429"/>
                  <a:pt x="201" y="430"/>
                  <a:pt x="222" y="430"/>
                </a:cubicBezTo>
                <a:lnTo>
                  <a:pt x="240" y="430"/>
                </a:lnTo>
                <a:lnTo>
                  <a:pt x="240" y="463"/>
                </a:lnTo>
                <a:lnTo>
                  <a:pt x="232" y="463"/>
                </a:lnTo>
                <a:cubicBezTo>
                  <a:pt x="223" y="461"/>
                  <a:pt x="185" y="461"/>
                  <a:pt x="121" y="461"/>
                </a:cubicBezTo>
                <a:cubicBezTo>
                  <a:pt x="58" y="461"/>
                  <a:pt x="22" y="461"/>
                  <a:pt x="12" y="463"/>
                </a:cubicBezTo>
                <a:lnTo>
                  <a:pt x="4" y="463"/>
                </a:lnTo>
                <a:lnTo>
                  <a:pt x="4" y="430"/>
                </a:lnTo>
                <a:lnTo>
                  <a:pt x="22" y="430"/>
                </a:lnTo>
                <a:cubicBezTo>
                  <a:pt x="32" y="430"/>
                  <a:pt x="41" y="430"/>
                  <a:pt x="48" y="430"/>
                </a:cubicBezTo>
                <a:cubicBezTo>
                  <a:pt x="56" y="430"/>
                  <a:pt x="61" y="430"/>
                  <a:pt x="66" y="429"/>
                </a:cubicBezTo>
                <a:cubicBezTo>
                  <a:pt x="70" y="429"/>
                  <a:pt x="73" y="428"/>
                  <a:pt x="77" y="427"/>
                </a:cubicBezTo>
                <a:cubicBezTo>
                  <a:pt x="80" y="426"/>
                  <a:pt x="82" y="426"/>
                  <a:pt x="82" y="426"/>
                </a:cubicBezTo>
                <a:cubicBezTo>
                  <a:pt x="83" y="426"/>
                  <a:pt x="84" y="424"/>
                  <a:pt x="86" y="422"/>
                </a:cubicBezTo>
                <a:cubicBezTo>
                  <a:pt x="89" y="420"/>
                  <a:pt x="90" y="419"/>
                  <a:pt x="91" y="419"/>
                </a:cubicBezTo>
                <a:lnTo>
                  <a:pt x="91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8570880" y="2715840"/>
            <a:ext cx="33120" cy="78840"/>
          </a:xfrm>
          <a:custGeom>
            <a:avLst/>
            <a:gdLst/>
            <a:ahLst/>
            <a:rect l="0" t="0" r="r" b="b"/>
            <a:pathLst>
              <a:path w="92" h="219">
                <a:moveTo>
                  <a:pt x="0" y="59"/>
                </a:moveTo>
                <a:cubicBezTo>
                  <a:pt x="0" y="59"/>
                  <a:pt x="0" y="54"/>
                  <a:pt x="0" y="42"/>
                </a:cubicBezTo>
                <a:cubicBezTo>
                  <a:pt x="0" y="30"/>
                  <a:pt x="3" y="21"/>
                  <a:pt x="11" y="12"/>
                </a:cubicBezTo>
                <a:cubicBezTo>
                  <a:pt x="18" y="4"/>
                  <a:pt x="28" y="0"/>
                  <a:pt x="40" y="0"/>
                </a:cubicBezTo>
                <a:cubicBezTo>
                  <a:pt x="53" y="0"/>
                  <a:pt x="65" y="6"/>
                  <a:pt x="75" y="17"/>
                </a:cubicBezTo>
                <a:cubicBezTo>
                  <a:pt x="86" y="29"/>
                  <a:pt x="92" y="49"/>
                  <a:pt x="92" y="78"/>
                </a:cubicBezTo>
                <a:cubicBezTo>
                  <a:pt x="92" y="94"/>
                  <a:pt x="90" y="110"/>
                  <a:pt x="86" y="125"/>
                </a:cubicBezTo>
                <a:cubicBezTo>
                  <a:pt x="82" y="140"/>
                  <a:pt x="76" y="154"/>
                  <a:pt x="70" y="165"/>
                </a:cubicBezTo>
                <a:cubicBezTo>
                  <a:pt x="65" y="176"/>
                  <a:pt x="59" y="185"/>
                  <a:pt x="52" y="193"/>
                </a:cubicBezTo>
                <a:cubicBezTo>
                  <a:pt x="46" y="202"/>
                  <a:pt x="40" y="208"/>
                  <a:pt x="36" y="213"/>
                </a:cubicBezTo>
                <a:cubicBezTo>
                  <a:pt x="31" y="217"/>
                  <a:pt x="28" y="220"/>
                  <a:pt x="27" y="219"/>
                </a:cubicBezTo>
                <a:cubicBezTo>
                  <a:pt x="25" y="219"/>
                  <a:pt x="22" y="217"/>
                  <a:pt x="18" y="213"/>
                </a:cubicBezTo>
                <a:cubicBezTo>
                  <a:pt x="13" y="209"/>
                  <a:pt x="11" y="206"/>
                  <a:pt x="11" y="204"/>
                </a:cubicBezTo>
                <a:cubicBezTo>
                  <a:pt x="11" y="202"/>
                  <a:pt x="14" y="198"/>
                  <a:pt x="19" y="192"/>
                </a:cubicBezTo>
                <a:cubicBezTo>
                  <a:pt x="24" y="186"/>
                  <a:pt x="30" y="179"/>
                  <a:pt x="36" y="171"/>
                </a:cubicBezTo>
                <a:cubicBezTo>
                  <a:pt x="43" y="163"/>
                  <a:pt x="49" y="151"/>
                  <a:pt x="54" y="136"/>
                </a:cubicBezTo>
                <a:cubicBezTo>
                  <a:pt x="60" y="122"/>
                  <a:pt x="64" y="105"/>
                  <a:pt x="65" y="86"/>
                </a:cubicBezTo>
                <a:lnTo>
                  <a:pt x="65" y="77"/>
                </a:lnTo>
                <a:lnTo>
                  <a:pt x="65" y="78"/>
                </a:lnTo>
                <a:cubicBezTo>
                  <a:pt x="64" y="79"/>
                  <a:pt x="63" y="79"/>
                  <a:pt x="61" y="79"/>
                </a:cubicBezTo>
                <a:cubicBezTo>
                  <a:pt x="60" y="80"/>
                  <a:pt x="58" y="81"/>
                  <a:pt x="57" y="82"/>
                </a:cubicBezTo>
                <a:cubicBezTo>
                  <a:pt x="56" y="82"/>
                  <a:pt x="54" y="83"/>
                  <a:pt x="51" y="83"/>
                </a:cubicBezTo>
                <a:cubicBezTo>
                  <a:pt x="48" y="83"/>
                  <a:pt x="45" y="83"/>
                  <a:pt x="42" y="84"/>
                </a:cubicBezTo>
                <a:cubicBezTo>
                  <a:pt x="30" y="84"/>
                  <a:pt x="20" y="80"/>
                  <a:pt x="12" y="72"/>
                </a:cubicBezTo>
                <a:lnTo>
                  <a:pt x="0" y="5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8625960" y="2580840"/>
            <a:ext cx="70200" cy="168120"/>
          </a:xfrm>
          <a:custGeom>
            <a:avLst/>
            <a:gdLst/>
            <a:ahLst/>
            <a:rect l="0" t="0" r="r" b="b"/>
            <a:pathLst>
              <a:path w="195" h="467">
                <a:moveTo>
                  <a:pt x="113" y="44"/>
                </a:moveTo>
                <a:cubicBezTo>
                  <a:pt x="113" y="32"/>
                  <a:pt x="117" y="22"/>
                  <a:pt x="126" y="14"/>
                </a:cubicBezTo>
                <a:cubicBezTo>
                  <a:pt x="135" y="5"/>
                  <a:pt x="145" y="1"/>
                  <a:pt x="156" y="0"/>
                </a:cubicBezTo>
                <a:cubicBezTo>
                  <a:pt x="165" y="0"/>
                  <a:pt x="172" y="3"/>
                  <a:pt x="177" y="9"/>
                </a:cubicBezTo>
                <a:cubicBezTo>
                  <a:pt x="183" y="14"/>
                  <a:pt x="186" y="21"/>
                  <a:pt x="186" y="30"/>
                </a:cubicBezTo>
                <a:cubicBezTo>
                  <a:pt x="186" y="41"/>
                  <a:pt x="182" y="51"/>
                  <a:pt x="172" y="60"/>
                </a:cubicBezTo>
                <a:cubicBezTo>
                  <a:pt x="163" y="68"/>
                  <a:pt x="153" y="73"/>
                  <a:pt x="142" y="74"/>
                </a:cubicBezTo>
                <a:cubicBezTo>
                  <a:pt x="135" y="74"/>
                  <a:pt x="128" y="71"/>
                  <a:pt x="122" y="67"/>
                </a:cubicBezTo>
                <a:cubicBezTo>
                  <a:pt x="116" y="62"/>
                  <a:pt x="113" y="54"/>
                  <a:pt x="113" y="44"/>
                </a:cubicBezTo>
                <a:moveTo>
                  <a:pt x="0" y="261"/>
                </a:moveTo>
                <a:cubicBezTo>
                  <a:pt x="0" y="257"/>
                  <a:pt x="2" y="250"/>
                  <a:pt x="6" y="239"/>
                </a:cubicBezTo>
                <a:cubicBezTo>
                  <a:pt x="10" y="229"/>
                  <a:pt x="16" y="217"/>
                  <a:pt x="23" y="204"/>
                </a:cubicBezTo>
                <a:cubicBezTo>
                  <a:pt x="29" y="191"/>
                  <a:pt x="40" y="179"/>
                  <a:pt x="53" y="169"/>
                </a:cubicBezTo>
                <a:cubicBezTo>
                  <a:pt x="66" y="158"/>
                  <a:pt x="80" y="153"/>
                  <a:pt x="95" y="153"/>
                </a:cubicBezTo>
                <a:cubicBezTo>
                  <a:pt x="113" y="153"/>
                  <a:pt x="128" y="159"/>
                  <a:pt x="140" y="169"/>
                </a:cubicBezTo>
                <a:cubicBezTo>
                  <a:pt x="152" y="180"/>
                  <a:pt x="158" y="194"/>
                  <a:pt x="158" y="212"/>
                </a:cubicBezTo>
                <a:cubicBezTo>
                  <a:pt x="158" y="220"/>
                  <a:pt x="155" y="233"/>
                  <a:pt x="149" y="251"/>
                </a:cubicBezTo>
                <a:cubicBezTo>
                  <a:pt x="142" y="269"/>
                  <a:pt x="133" y="293"/>
                  <a:pt x="121" y="324"/>
                </a:cubicBezTo>
                <a:cubicBezTo>
                  <a:pt x="109" y="354"/>
                  <a:pt x="99" y="380"/>
                  <a:pt x="92" y="402"/>
                </a:cubicBezTo>
                <a:cubicBezTo>
                  <a:pt x="90" y="412"/>
                  <a:pt x="88" y="420"/>
                  <a:pt x="88" y="424"/>
                </a:cubicBezTo>
                <a:cubicBezTo>
                  <a:pt x="88" y="436"/>
                  <a:pt x="92" y="442"/>
                  <a:pt x="100" y="442"/>
                </a:cubicBezTo>
                <a:cubicBezTo>
                  <a:pt x="104" y="442"/>
                  <a:pt x="109" y="441"/>
                  <a:pt x="113" y="440"/>
                </a:cubicBezTo>
                <a:cubicBezTo>
                  <a:pt x="118" y="438"/>
                  <a:pt x="123" y="435"/>
                  <a:pt x="129" y="430"/>
                </a:cubicBezTo>
                <a:cubicBezTo>
                  <a:pt x="135" y="425"/>
                  <a:pt x="142" y="417"/>
                  <a:pt x="148" y="406"/>
                </a:cubicBezTo>
                <a:cubicBezTo>
                  <a:pt x="154" y="394"/>
                  <a:pt x="160" y="381"/>
                  <a:pt x="165" y="365"/>
                </a:cubicBezTo>
                <a:cubicBezTo>
                  <a:pt x="167" y="359"/>
                  <a:pt x="168" y="356"/>
                  <a:pt x="169" y="355"/>
                </a:cubicBezTo>
                <a:cubicBezTo>
                  <a:pt x="170" y="354"/>
                  <a:pt x="174" y="354"/>
                  <a:pt x="181" y="354"/>
                </a:cubicBezTo>
                <a:cubicBezTo>
                  <a:pt x="190" y="354"/>
                  <a:pt x="195" y="356"/>
                  <a:pt x="195" y="361"/>
                </a:cubicBezTo>
                <a:cubicBezTo>
                  <a:pt x="195" y="364"/>
                  <a:pt x="193" y="371"/>
                  <a:pt x="188" y="382"/>
                </a:cubicBezTo>
                <a:cubicBezTo>
                  <a:pt x="184" y="393"/>
                  <a:pt x="178" y="404"/>
                  <a:pt x="171" y="417"/>
                </a:cubicBezTo>
                <a:cubicBezTo>
                  <a:pt x="163" y="430"/>
                  <a:pt x="153" y="442"/>
                  <a:pt x="140" y="452"/>
                </a:cubicBezTo>
                <a:cubicBezTo>
                  <a:pt x="126" y="462"/>
                  <a:pt x="112" y="467"/>
                  <a:pt x="97" y="467"/>
                </a:cubicBezTo>
                <a:cubicBezTo>
                  <a:pt x="82" y="467"/>
                  <a:pt x="68" y="462"/>
                  <a:pt x="56" y="453"/>
                </a:cubicBezTo>
                <a:cubicBezTo>
                  <a:pt x="43" y="443"/>
                  <a:pt x="37" y="428"/>
                  <a:pt x="36" y="408"/>
                </a:cubicBezTo>
                <a:cubicBezTo>
                  <a:pt x="36" y="400"/>
                  <a:pt x="38" y="393"/>
                  <a:pt x="40" y="386"/>
                </a:cubicBezTo>
                <a:cubicBezTo>
                  <a:pt x="42" y="379"/>
                  <a:pt x="52" y="353"/>
                  <a:pt x="70" y="307"/>
                </a:cubicBezTo>
                <a:cubicBezTo>
                  <a:pt x="87" y="260"/>
                  <a:pt x="97" y="233"/>
                  <a:pt x="100" y="223"/>
                </a:cubicBezTo>
                <a:cubicBezTo>
                  <a:pt x="103" y="214"/>
                  <a:pt x="105" y="205"/>
                  <a:pt x="105" y="196"/>
                </a:cubicBezTo>
                <a:cubicBezTo>
                  <a:pt x="105" y="185"/>
                  <a:pt x="101" y="180"/>
                  <a:pt x="93" y="180"/>
                </a:cubicBezTo>
                <a:lnTo>
                  <a:pt x="92" y="180"/>
                </a:lnTo>
                <a:cubicBezTo>
                  <a:pt x="78" y="180"/>
                  <a:pt x="65" y="187"/>
                  <a:pt x="54" y="202"/>
                </a:cubicBezTo>
                <a:cubicBezTo>
                  <a:pt x="42" y="218"/>
                  <a:pt x="33" y="237"/>
                  <a:pt x="27" y="261"/>
                </a:cubicBezTo>
                <a:cubicBezTo>
                  <a:pt x="27" y="261"/>
                  <a:pt x="26" y="262"/>
                  <a:pt x="26" y="263"/>
                </a:cubicBezTo>
                <a:cubicBezTo>
                  <a:pt x="26" y="264"/>
                  <a:pt x="25" y="264"/>
                  <a:pt x="25" y="265"/>
                </a:cubicBezTo>
                <a:cubicBezTo>
                  <a:pt x="25" y="265"/>
                  <a:pt x="25" y="266"/>
                  <a:pt x="24" y="266"/>
                </a:cubicBezTo>
                <a:cubicBezTo>
                  <a:pt x="23" y="267"/>
                  <a:pt x="22" y="267"/>
                  <a:pt x="22" y="267"/>
                </a:cubicBezTo>
                <a:cubicBezTo>
                  <a:pt x="21" y="267"/>
                  <a:pt x="20" y="267"/>
                  <a:pt x="19" y="267"/>
                </a:cubicBezTo>
                <a:cubicBezTo>
                  <a:pt x="18" y="267"/>
                  <a:pt x="16" y="267"/>
                  <a:pt x="14" y="267"/>
                </a:cubicBezTo>
                <a:lnTo>
                  <a:pt x="4" y="267"/>
                </a:lnTo>
                <a:cubicBezTo>
                  <a:pt x="1" y="264"/>
                  <a:pt x="0" y="262"/>
                  <a:pt x="0" y="26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8822520" y="2487240"/>
            <a:ext cx="235440" cy="235080"/>
          </a:xfrm>
          <a:custGeom>
            <a:avLst/>
            <a:gdLst/>
            <a:ahLst/>
            <a:rect l="0" t="0" r="r" b="b"/>
            <a:pathLst>
              <a:path w="654" h="653">
                <a:moveTo>
                  <a:pt x="14" y="307"/>
                </a:moveTo>
                <a:lnTo>
                  <a:pt x="307" y="307"/>
                </a:lnTo>
                <a:lnTo>
                  <a:pt x="307" y="160"/>
                </a:lnTo>
                <a:lnTo>
                  <a:pt x="308" y="13"/>
                </a:lnTo>
                <a:cubicBezTo>
                  <a:pt x="315" y="4"/>
                  <a:pt x="321" y="0"/>
                  <a:pt x="327" y="0"/>
                </a:cubicBezTo>
                <a:cubicBezTo>
                  <a:pt x="335" y="0"/>
                  <a:pt x="342" y="5"/>
                  <a:pt x="346" y="15"/>
                </a:cubicBezTo>
                <a:lnTo>
                  <a:pt x="346" y="307"/>
                </a:lnTo>
                <a:lnTo>
                  <a:pt x="639" y="307"/>
                </a:lnTo>
                <a:cubicBezTo>
                  <a:pt x="649" y="312"/>
                  <a:pt x="654" y="319"/>
                  <a:pt x="654" y="327"/>
                </a:cubicBezTo>
                <a:cubicBezTo>
                  <a:pt x="654" y="334"/>
                  <a:pt x="649" y="341"/>
                  <a:pt x="639" y="346"/>
                </a:cubicBezTo>
                <a:lnTo>
                  <a:pt x="346" y="346"/>
                </a:lnTo>
                <a:lnTo>
                  <a:pt x="346" y="639"/>
                </a:lnTo>
                <a:cubicBezTo>
                  <a:pt x="341" y="648"/>
                  <a:pt x="335" y="653"/>
                  <a:pt x="329" y="653"/>
                </a:cubicBezTo>
                <a:lnTo>
                  <a:pt x="327" y="653"/>
                </a:lnTo>
                <a:lnTo>
                  <a:pt x="325" y="653"/>
                </a:lnTo>
                <a:cubicBezTo>
                  <a:pt x="317" y="653"/>
                  <a:pt x="311" y="648"/>
                  <a:pt x="307" y="639"/>
                </a:cubicBezTo>
                <a:lnTo>
                  <a:pt x="307" y="346"/>
                </a:lnTo>
                <a:lnTo>
                  <a:pt x="14" y="346"/>
                </a:lnTo>
                <a:cubicBezTo>
                  <a:pt x="5" y="342"/>
                  <a:pt x="0" y="335"/>
                  <a:pt x="0" y="327"/>
                </a:cubicBezTo>
                <a:cubicBezTo>
                  <a:pt x="0" y="318"/>
                  <a:pt x="5" y="311"/>
                  <a:pt x="14" y="307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9189000" y="2428200"/>
            <a:ext cx="84600" cy="353520"/>
          </a:xfrm>
          <a:custGeom>
            <a:avLst/>
            <a:gdLst/>
            <a:ahLst/>
            <a:rect l="0" t="0" r="r" b="b"/>
            <a:pathLst>
              <a:path w="235" h="982">
                <a:moveTo>
                  <a:pt x="0" y="491"/>
                </a:moveTo>
                <a:cubicBezTo>
                  <a:pt x="0" y="445"/>
                  <a:pt x="3" y="403"/>
                  <a:pt x="10" y="362"/>
                </a:cubicBezTo>
                <a:cubicBezTo>
                  <a:pt x="16" y="322"/>
                  <a:pt x="24" y="287"/>
                  <a:pt x="32" y="257"/>
                </a:cubicBezTo>
                <a:cubicBezTo>
                  <a:pt x="41" y="228"/>
                  <a:pt x="53" y="199"/>
                  <a:pt x="69" y="171"/>
                </a:cubicBezTo>
                <a:cubicBezTo>
                  <a:pt x="84" y="143"/>
                  <a:pt x="97" y="121"/>
                  <a:pt x="107" y="105"/>
                </a:cubicBezTo>
                <a:cubicBezTo>
                  <a:pt x="116" y="90"/>
                  <a:pt x="130" y="73"/>
                  <a:pt x="148" y="54"/>
                </a:cubicBezTo>
                <a:cubicBezTo>
                  <a:pt x="166" y="36"/>
                  <a:pt x="177" y="25"/>
                  <a:pt x="180" y="21"/>
                </a:cubicBezTo>
                <a:cubicBezTo>
                  <a:pt x="184" y="17"/>
                  <a:pt x="192" y="10"/>
                  <a:pt x="205" y="0"/>
                </a:cubicBezTo>
                <a:lnTo>
                  <a:pt x="218" y="0"/>
                </a:lnTo>
                <a:lnTo>
                  <a:pt x="222" y="0"/>
                </a:lnTo>
                <a:cubicBezTo>
                  <a:pt x="231" y="0"/>
                  <a:pt x="235" y="3"/>
                  <a:pt x="235" y="9"/>
                </a:cubicBezTo>
                <a:cubicBezTo>
                  <a:pt x="235" y="11"/>
                  <a:pt x="230" y="18"/>
                  <a:pt x="219" y="30"/>
                </a:cubicBezTo>
                <a:cubicBezTo>
                  <a:pt x="208" y="42"/>
                  <a:pt x="194" y="59"/>
                  <a:pt x="178" y="82"/>
                </a:cubicBezTo>
                <a:cubicBezTo>
                  <a:pt x="163" y="105"/>
                  <a:pt x="147" y="133"/>
                  <a:pt x="130" y="166"/>
                </a:cubicBezTo>
                <a:cubicBezTo>
                  <a:pt x="114" y="199"/>
                  <a:pt x="100" y="244"/>
                  <a:pt x="88" y="301"/>
                </a:cubicBezTo>
                <a:cubicBezTo>
                  <a:pt x="77" y="358"/>
                  <a:pt x="72" y="421"/>
                  <a:pt x="72" y="491"/>
                </a:cubicBezTo>
                <a:cubicBezTo>
                  <a:pt x="72" y="560"/>
                  <a:pt x="77" y="624"/>
                  <a:pt x="88" y="680"/>
                </a:cubicBezTo>
                <a:cubicBezTo>
                  <a:pt x="100" y="736"/>
                  <a:pt x="114" y="781"/>
                  <a:pt x="129" y="816"/>
                </a:cubicBezTo>
                <a:cubicBezTo>
                  <a:pt x="145" y="851"/>
                  <a:pt x="161" y="879"/>
                  <a:pt x="177" y="900"/>
                </a:cubicBezTo>
                <a:cubicBezTo>
                  <a:pt x="194" y="922"/>
                  <a:pt x="208" y="939"/>
                  <a:pt x="219" y="952"/>
                </a:cubicBezTo>
                <a:cubicBezTo>
                  <a:pt x="230" y="965"/>
                  <a:pt x="235" y="972"/>
                  <a:pt x="235" y="973"/>
                </a:cubicBezTo>
                <a:cubicBezTo>
                  <a:pt x="235" y="979"/>
                  <a:pt x="230" y="982"/>
                  <a:pt x="221" y="982"/>
                </a:cubicBezTo>
                <a:lnTo>
                  <a:pt x="218" y="982"/>
                </a:lnTo>
                <a:lnTo>
                  <a:pt x="205" y="982"/>
                </a:lnTo>
                <a:lnTo>
                  <a:pt x="177" y="958"/>
                </a:lnTo>
                <a:cubicBezTo>
                  <a:pt x="116" y="903"/>
                  <a:pt x="70" y="833"/>
                  <a:pt x="42" y="750"/>
                </a:cubicBezTo>
                <a:cubicBezTo>
                  <a:pt x="14" y="667"/>
                  <a:pt x="0" y="580"/>
                  <a:pt x="0" y="49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9322560" y="2458080"/>
            <a:ext cx="121680" cy="235440"/>
          </a:xfrm>
          <a:custGeom>
            <a:avLst/>
            <a:gdLst/>
            <a:ahLst/>
            <a:rect l="0" t="0" r="r" b="b"/>
            <a:pathLst>
              <a:path w="338" h="654">
                <a:moveTo>
                  <a:pt x="127" y="87"/>
                </a:moveTo>
                <a:lnTo>
                  <a:pt x="114" y="92"/>
                </a:lnTo>
                <a:cubicBezTo>
                  <a:pt x="105" y="95"/>
                  <a:pt x="92" y="98"/>
                  <a:pt x="75" y="102"/>
                </a:cubicBezTo>
                <a:cubicBezTo>
                  <a:pt x="58" y="105"/>
                  <a:pt x="39" y="107"/>
                  <a:pt x="18" y="109"/>
                </a:cubicBezTo>
                <a:lnTo>
                  <a:pt x="0" y="109"/>
                </a:lnTo>
                <a:lnTo>
                  <a:pt x="0" y="63"/>
                </a:lnTo>
                <a:lnTo>
                  <a:pt x="18" y="63"/>
                </a:lnTo>
                <a:cubicBezTo>
                  <a:pt x="49" y="62"/>
                  <a:pt x="77" y="57"/>
                  <a:pt x="103" y="49"/>
                </a:cubicBezTo>
                <a:cubicBezTo>
                  <a:pt x="130" y="40"/>
                  <a:pt x="148" y="32"/>
                  <a:pt x="158" y="25"/>
                </a:cubicBezTo>
                <a:cubicBezTo>
                  <a:pt x="169" y="17"/>
                  <a:pt x="178" y="10"/>
                  <a:pt x="186" y="3"/>
                </a:cubicBezTo>
                <a:cubicBezTo>
                  <a:pt x="187" y="1"/>
                  <a:pt x="191" y="0"/>
                  <a:pt x="198" y="0"/>
                </a:cubicBezTo>
                <a:cubicBezTo>
                  <a:pt x="203" y="0"/>
                  <a:pt x="209" y="2"/>
                  <a:pt x="214" y="6"/>
                </a:cubicBezTo>
                <a:lnTo>
                  <a:pt x="214" y="300"/>
                </a:lnTo>
                <a:lnTo>
                  <a:pt x="215" y="594"/>
                </a:lnTo>
                <a:cubicBezTo>
                  <a:pt x="220" y="598"/>
                  <a:pt x="225" y="601"/>
                  <a:pt x="228" y="603"/>
                </a:cubicBezTo>
                <a:cubicBezTo>
                  <a:pt x="231" y="604"/>
                  <a:pt x="239" y="605"/>
                  <a:pt x="252" y="607"/>
                </a:cubicBezTo>
                <a:cubicBezTo>
                  <a:pt x="264" y="608"/>
                  <a:pt x="284" y="608"/>
                  <a:pt x="312" y="608"/>
                </a:cubicBezTo>
                <a:lnTo>
                  <a:pt x="338" y="608"/>
                </a:lnTo>
                <a:lnTo>
                  <a:pt x="338" y="654"/>
                </a:lnTo>
                <a:lnTo>
                  <a:pt x="327" y="654"/>
                </a:lnTo>
                <a:cubicBezTo>
                  <a:pt x="313" y="652"/>
                  <a:pt x="261" y="651"/>
                  <a:pt x="170" y="651"/>
                </a:cubicBezTo>
                <a:cubicBezTo>
                  <a:pt x="81" y="651"/>
                  <a:pt x="30" y="652"/>
                  <a:pt x="16" y="654"/>
                </a:cubicBezTo>
                <a:lnTo>
                  <a:pt x="4" y="654"/>
                </a:lnTo>
                <a:lnTo>
                  <a:pt x="4" y="608"/>
                </a:lnTo>
                <a:lnTo>
                  <a:pt x="30" y="608"/>
                </a:lnTo>
                <a:cubicBezTo>
                  <a:pt x="44" y="608"/>
                  <a:pt x="57" y="608"/>
                  <a:pt x="67" y="608"/>
                </a:cubicBezTo>
                <a:cubicBezTo>
                  <a:pt x="78" y="608"/>
                  <a:pt x="86" y="608"/>
                  <a:pt x="92" y="608"/>
                </a:cubicBezTo>
                <a:cubicBezTo>
                  <a:pt x="98" y="607"/>
                  <a:pt x="103" y="606"/>
                  <a:pt x="107" y="605"/>
                </a:cubicBezTo>
                <a:cubicBezTo>
                  <a:pt x="112" y="603"/>
                  <a:pt x="115" y="603"/>
                  <a:pt x="115" y="603"/>
                </a:cubicBezTo>
                <a:cubicBezTo>
                  <a:pt x="116" y="603"/>
                  <a:pt x="118" y="601"/>
                  <a:pt x="121" y="598"/>
                </a:cubicBezTo>
                <a:cubicBezTo>
                  <a:pt x="124" y="594"/>
                  <a:pt x="126" y="593"/>
                  <a:pt x="127" y="594"/>
                </a:cubicBezTo>
                <a:lnTo>
                  <a:pt x="127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9577800" y="2597760"/>
            <a:ext cx="215280" cy="14400"/>
          </a:xfrm>
          <a:custGeom>
            <a:avLst/>
            <a:gdLst/>
            <a:ahLst/>
            <a:rect l="0" t="0" r="r" b="b"/>
            <a:pathLst>
              <a:path w="598" h="40">
                <a:moveTo>
                  <a:pt x="13" y="0"/>
                </a:moveTo>
                <a:lnTo>
                  <a:pt x="584" y="0"/>
                </a:lnTo>
                <a:cubicBezTo>
                  <a:pt x="594" y="5"/>
                  <a:pt x="598" y="12"/>
                  <a:pt x="598" y="21"/>
                </a:cubicBezTo>
                <a:cubicBezTo>
                  <a:pt x="598" y="28"/>
                  <a:pt x="594" y="35"/>
                  <a:pt x="584" y="40"/>
                </a:cubicBezTo>
                <a:lnTo>
                  <a:pt x="13" y="40"/>
                </a:lnTo>
                <a:cubicBezTo>
                  <a:pt x="4" y="36"/>
                  <a:pt x="0" y="29"/>
                  <a:pt x="0" y="21"/>
                </a:cubicBezTo>
                <a:cubicBezTo>
                  <a:pt x="0" y="11"/>
                  <a:pt x="4" y="4"/>
                  <a:pt x="13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9909000" y="2444040"/>
            <a:ext cx="194400" cy="317880"/>
          </a:xfrm>
          <a:custGeom>
            <a:avLst/>
            <a:gdLst/>
            <a:ahLst/>
            <a:rect l="0" t="0" r="r" b="b"/>
            <a:pathLst>
              <a:path w="540" h="883">
                <a:moveTo>
                  <a:pt x="6" y="883"/>
                </a:moveTo>
                <a:cubicBezTo>
                  <a:pt x="2" y="879"/>
                  <a:pt x="0" y="876"/>
                  <a:pt x="0" y="875"/>
                </a:cubicBezTo>
                <a:cubicBezTo>
                  <a:pt x="0" y="873"/>
                  <a:pt x="26" y="768"/>
                  <a:pt x="78" y="560"/>
                </a:cubicBezTo>
                <a:cubicBezTo>
                  <a:pt x="129" y="353"/>
                  <a:pt x="157" y="245"/>
                  <a:pt x="160" y="236"/>
                </a:cubicBezTo>
                <a:cubicBezTo>
                  <a:pt x="174" y="191"/>
                  <a:pt x="193" y="152"/>
                  <a:pt x="216" y="119"/>
                </a:cubicBezTo>
                <a:cubicBezTo>
                  <a:pt x="240" y="86"/>
                  <a:pt x="261" y="62"/>
                  <a:pt x="282" y="47"/>
                </a:cubicBezTo>
                <a:cubicBezTo>
                  <a:pt x="318" y="16"/>
                  <a:pt x="357" y="0"/>
                  <a:pt x="399" y="0"/>
                </a:cubicBezTo>
                <a:lnTo>
                  <a:pt x="401" y="0"/>
                </a:lnTo>
                <a:cubicBezTo>
                  <a:pt x="442" y="0"/>
                  <a:pt x="475" y="13"/>
                  <a:pt x="501" y="38"/>
                </a:cubicBezTo>
                <a:cubicBezTo>
                  <a:pt x="527" y="63"/>
                  <a:pt x="540" y="94"/>
                  <a:pt x="540" y="133"/>
                </a:cubicBezTo>
                <a:cubicBezTo>
                  <a:pt x="540" y="201"/>
                  <a:pt x="506" y="258"/>
                  <a:pt x="438" y="303"/>
                </a:cubicBezTo>
                <a:lnTo>
                  <a:pt x="451" y="316"/>
                </a:lnTo>
                <a:cubicBezTo>
                  <a:pt x="485" y="349"/>
                  <a:pt x="501" y="392"/>
                  <a:pt x="501" y="445"/>
                </a:cubicBezTo>
                <a:cubicBezTo>
                  <a:pt x="501" y="518"/>
                  <a:pt x="473" y="579"/>
                  <a:pt x="418" y="628"/>
                </a:cubicBezTo>
                <a:cubicBezTo>
                  <a:pt x="362" y="676"/>
                  <a:pt x="300" y="702"/>
                  <a:pt x="230" y="702"/>
                </a:cubicBezTo>
                <a:cubicBezTo>
                  <a:pt x="210" y="702"/>
                  <a:pt x="192" y="699"/>
                  <a:pt x="177" y="694"/>
                </a:cubicBezTo>
                <a:cubicBezTo>
                  <a:pt x="161" y="688"/>
                  <a:pt x="149" y="682"/>
                  <a:pt x="139" y="675"/>
                </a:cubicBezTo>
                <a:cubicBezTo>
                  <a:pt x="130" y="668"/>
                  <a:pt x="123" y="660"/>
                  <a:pt x="118" y="652"/>
                </a:cubicBezTo>
                <a:cubicBezTo>
                  <a:pt x="113" y="645"/>
                  <a:pt x="109" y="638"/>
                  <a:pt x="106" y="634"/>
                </a:cubicBezTo>
                <a:cubicBezTo>
                  <a:pt x="103" y="629"/>
                  <a:pt x="102" y="627"/>
                  <a:pt x="101" y="628"/>
                </a:cubicBezTo>
                <a:lnTo>
                  <a:pt x="38" y="877"/>
                </a:lnTo>
                <a:cubicBezTo>
                  <a:pt x="37" y="881"/>
                  <a:pt x="31" y="883"/>
                  <a:pt x="19" y="883"/>
                </a:cubicBezTo>
                <a:lnTo>
                  <a:pt x="6" y="883"/>
                </a:lnTo>
                <a:moveTo>
                  <a:pt x="325" y="269"/>
                </a:moveTo>
                <a:cubicBezTo>
                  <a:pt x="350" y="269"/>
                  <a:pt x="374" y="273"/>
                  <a:pt x="397" y="281"/>
                </a:cubicBezTo>
                <a:lnTo>
                  <a:pt x="402" y="278"/>
                </a:lnTo>
                <a:cubicBezTo>
                  <a:pt x="405" y="275"/>
                  <a:pt x="407" y="273"/>
                  <a:pt x="409" y="271"/>
                </a:cubicBezTo>
                <a:cubicBezTo>
                  <a:pt x="411" y="269"/>
                  <a:pt x="414" y="266"/>
                  <a:pt x="419" y="261"/>
                </a:cubicBezTo>
                <a:cubicBezTo>
                  <a:pt x="423" y="257"/>
                  <a:pt x="427" y="252"/>
                  <a:pt x="431" y="247"/>
                </a:cubicBezTo>
                <a:cubicBezTo>
                  <a:pt x="434" y="243"/>
                  <a:pt x="437" y="237"/>
                  <a:pt x="441" y="230"/>
                </a:cubicBezTo>
                <a:cubicBezTo>
                  <a:pt x="445" y="223"/>
                  <a:pt x="449" y="215"/>
                  <a:pt x="453" y="206"/>
                </a:cubicBezTo>
                <a:cubicBezTo>
                  <a:pt x="457" y="198"/>
                  <a:pt x="460" y="188"/>
                  <a:pt x="462" y="178"/>
                </a:cubicBezTo>
                <a:cubicBezTo>
                  <a:pt x="464" y="167"/>
                  <a:pt x="467" y="156"/>
                  <a:pt x="470" y="143"/>
                </a:cubicBezTo>
                <a:cubicBezTo>
                  <a:pt x="471" y="137"/>
                  <a:pt x="472" y="126"/>
                  <a:pt x="472" y="110"/>
                </a:cubicBezTo>
                <a:cubicBezTo>
                  <a:pt x="472" y="98"/>
                  <a:pt x="471" y="91"/>
                  <a:pt x="471" y="88"/>
                </a:cubicBezTo>
                <a:cubicBezTo>
                  <a:pt x="461" y="54"/>
                  <a:pt x="436" y="38"/>
                  <a:pt x="396" y="38"/>
                </a:cubicBezTo>
                <a:cubicBezTo>
                  <a:pt x="369" y="38"/>
                  <a:pt x="343" y="46"/>
                  <a:pt x="319" y="61"/>
                </a:cubicBezTo>
                <a:cubicBezTo>
                  <a:pt x="295" y="77"/>
                  <a:pt x="275" y="97"/>
                  <a:pt x="259" y="121"/>
                </a:cubicBezTo>
                <a:cubicBezTo>
                  <a:pt x="243" y="145"/>
                  <a:pt x="230" y="167"/>
                  <a:pt x="220" y="188"/>
                </a:cubicBezTo>
                <a:cubicBezTo>
                  <a:pt x="210" y="208"/>
                  <a:pt x="202" y="227"/>
                  <a:pt x="197" y="246"/>
                </a:cubicBezTo>
                <a:cubicBezTo>
                  <a:pt x="194" y="256"/>
                  <a:pt x="182" y="304"/>
                  <a:pt x="160" y="390"/>
                </a:cubicBezTo>
                <a:cubicBezTo>
                  <a:pt x="138" y="475"/>
                  <a:pt x="127" y="521"/>
                  <a:pt x="127" y="527"/>
                </a:cubicBezTo>
                <a:cubicBezTo>
                  <a:pt x="126" y="530"/>
                  <a:pt x="126" y="537"/>
                  <a:pt x="126" y="547"/>
                </a:cubicBezTo>
                <a:cubicBezTo>
                  <a:pt x="126" y="579"/>
                  <a:pt x="133" y="605"/>
                  <a:pt x="147" y="625"/>
                </a:cubicBezTo>
                <a:cubicBezTo>
                  <a:pt x="168" y="652"/>
                  <a:pt x="196" y="666"/>
                  <a:pt x="233" y="666"/>
                </a:cubicBezTo>
                <a:cubicBezTo>
                  <a:pt x="261" y="666"/>
                  <a:pt x="290" y="658"/>
                  <a:pt x="321" y="642"/>
                </a:cubicBezTo>
                <a:cubicBezTo>
                  <a:pt x="352" y="625"/>
                  <a:pt x="376" y="597"/>
                  <a:pt x="395" y="557"/>
                </a:cubicBezTo>
                <a:cubicBezTo>
                  <a:pt x="406" y="535"/>
                  <a:pt x="414" y="510"/>
                  <a:pt x="419" y="482"/>
                </a:cubicBezTo>
                <a:cubicBezTo>
                  <a:pt x="424" y="454"/>
                  <a:pt x="427" y="432"/>
                  <a:pt x="427" y="418"/>
                </a:cubicBezTo>
                <a:cubicBezTo>
                  <a:pt x="427" y="380"/>
                  <a:pt x="415" y="350"/>
                  <a:pt x="392" y="327"/>
                </a:cubicBezTo>
                <a:cubicBezTo>
                  <a:pt x="365" y="336"/>
                  <a:pt x="340" y="341"/>
                  <a:pt x="319" y="341"/>
                </a:cubicBezTo>
                <a:lnTo>
                  <a:pt x="309" y="341"/>
                </a:lnTo>
                <a:cubicBezTo>
                  <a:pt x="257" y="341"/>
                  <a:pt x="231" y="330"/>
                  <a:pt x="231" y="310"/>
                </a:cubicBezTo>
                <a:cubicBezTo>
                  <a:pt x="231" y="306"/>
                  <a:pt x="232" y="301"/>
                  <a:pt x="235" y="297"/>
                </a:cubicBezTo>
                <a:cubicBezTo>
                  <a:pt x="244" y="278"/>
                  <a:pt x="274" y="269"/>
                  <a:pt x="325" y="26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0125000" y="2579760"/>
            <a:ext cx="99720" cy="166680"/>
          </a:xfrm>
          <a:custGeom>
            <a:avLst/>
            <a:gdLst/>
            <a:ahLst/>
            <a:rect l="0" t="0" r="r" b="b"/>
            <a:pathLst>
              <a:path w="277" h="463">
                <a:moveTo>
                  <a:pt x="40" y="164"/>
                </a:moveTo>
                <a:cubicBezTo>
                  <a:pt x="28" y="164"/>
                  <a:pt x="18" y="160"/>
                  <a:pt x="11" y="152"/>
                </a:cubicBezTo>
                <a:cubicBezTo>
                  <a:pt x="3" y="144"/>
                  <a:pt x="0" y="133"/>
                  <a:pt x="0" y="121"/>
                </a:cubicBezTo>
                <a:cubicBezTo>
                  <a:pt x="0" y="89"/>
                  <a:pt x="12" y="60"/>
                  <a:pt x="36" y="36"/>
                </a:cubicBezTo>
                <a:cubicBezTo>
                  <a:pt x="61" y="12"/>
                  <a:pt x="91" y="0"/>
                  <a:pt x="128" y="0"/>
                </a:cubicBezTo>
                <a:cubicBezTo>
                  <a:pt x="171" y="0"/>
                  <a:pt x="206" y="13"/>
                  <a:pt x="234" y="39"/>
                </a:cubicBezTo>
                <a:cubicBezTo>
                  <a:pt x="262" y="65"/>
                  <a:pt x="277" y="98"/>
                  <a:pt x="277" y="139"/>
                </a:cubicBezTo>
                <a:cubicBezTo>
                  <a:pt x="277" y="159"/>
                  <a:pt x="272" y="178"/>
                  <a:pt x="263" y="196"/>
                </a:cubicBezTo>
                <a:cubicBezTo>
                  <a:pt x="254" y="214"/>
                  <a:pt x="243" y="230"/>
                  <a:pt x="230" y="243"/>
                </a:cubicBezTo>
                <a:cubicBezTo>
                  <a:pt x="217" y="257"/>
                  <a:pt x="199" y="274"/>
                  <a:pt x="174" y="295"/>
                </a:cubicBezTo>
                <a:cubicBezTo>
                  <a:pt x="157" y="309"/>
                  <a:pt x="134" y="330"/>
                  <a:pt x="104" y="358"/>
                </a:cubicBezTo>
                <a:lnTo>
                  <a:pt x="63" y="397"/>
                </a:lnTo>
                <a:lnTo>
                  <a:pt x="116" y="398"/>
                </a:lnTo>
                <a:cubicBezTo>
                  <a:pt x="190" y="398"/>
                  <a:pt x="228" y="397"/>
                  <a:pt x="233" y="394"/>
                </a:cubicBezTo>
                <a:cubicBezTo>
                  <a:pt x="236" y="393"/>
                  <a:pt x="241" y="373"/>
                  <a:pt x="249" y="333"/>
                </a:cubicBezTo>
                <a:lnTo>
                  <a:pt x="249" y="331"/>
                </a:lnTo>
                <a:lnTo>
                  <a:pt x="277" y="331"/>
                </a:lnTo>
                <a:lnTo>
                  <a:pt x="277" y="333"/>
                </a:lnTo>
                <a:cubicBezTo>
                  <a:pt x="277" y="334"/>
                  <a:pt x="274" y="355"/>
                  <a:pt x="268" y="396"/>
                </a:cubicBezTo>
                <a:cubicBezTo>
                  <a:pt x="263" y="436"/>
                  <a:pt x="259" y="459"/>
                  <a:pt x="258" y="461"/>
                </a:cubicBezTo>
                <a:lnTo>
                  <a:pt x="258" y="463"/>
                </a:lnTo>
                <a:lnTo>
                  <a:pt x="0" y="463"/>
                </a:lnTo>
                <a:lnTo>
                  <a:pt x="0" y="449"/>
                </a:lnTo>
                <a:lnTo>
                  <a:pt x="0" y="440"/>
                </a:lnTo>
                <a:cubicBezTo>
                  <a:pt x="0" y="437"/>
                  <a:pt x="1" y="433"/>
                  <a:pt x="4" y="430"/>
                </a:cubicBezTo>
                <a:cubicBezTo>
                  <a:pt x="6" y="426"/>
                  <a:pt x="13" y="418"/>
                  <a:pt x="24" y="405"/>
                </a:cubicBezTo>
                <a:cubicBezTo>
                  <a:pt x="38" y="391"/>
                  <a:pt x="49" y="378"/>
                  <a:pt x="59" y="367"/>
                </a:cubicBezTo>
                <a:cubicBezTo>
                  <a:pt x="63" y="362"/>
                  <a:pt x="71" y="354"/>
                  <a:pt x="83" y="341"/>
                </a:cubicBezTo>
                <a:cubicBezTo>
                  <a:pt x="94" y="329"/>
                  <a:pt x="102" y="320"/>
                  <a:pt x="106" y="315"/>
                </a:cubicBezTo>
                <a:cubicBezTo>
                  <a:pt x="110" y="311"/>
                  <a:pt x="117" y="303"/>
                  <a:pt x="126" y="293"/>
                </a:cubicBezTo>
                <a:cubicBezTo>
                  <a:pt x="136" y="282"/>
                  <a:pt x="142" y="274"/>
                  <a:pt x="146" y="269"/>
                </a:cubicBezTo>
                <a:cubicBezTo>
                  <a:pt x="149" y="264"/>
                  <a:pt x="155" y="257"/>
                  <a:pt x="162" y="248"/>
                </a:cubicBezTo>
                <a:cubicBezTo>
                  <a:pt x="170" y="239"/>
                  <a:pt x="174" y="232"/>
                  <a:pt x="177" y="226"/>
                </a:cubicBezTo>
                <a:cubicBezTo>
                  <a:pt x="180" y="220"/>
                  <a:pt x="183" y="213"/>
                  <a:pt x="188" y="206"/>
                </a:cubicBezTo>
                <a:cubicBezTo>
                  <a:pt x="192" y="198"/>
                  <a:pt x="195" y="191"/>
                  <a:pt x="197" y="184"/>
                </a:cubicBezTo>
                <a:cubicBezTo>
                  <a:pt x="199" y="176"/>
                  <a:pt x="200" y="169"/>
                  <a:pt x="202" y="163"/>
                </a:cubicBezTo>
                <a:cubicBezTo>
                  <a:pt x="203" y="156"/>
                  <a:pt x="204" y="149"/>
                  <a:pt x="204" y="140"/>
                </a:cubicBezTo>
                <a:cubicBezTo>
                  <a:pt x="204" y="111"/>
                  <a:pt x="196" y="86"/>
                  <a:pt x="180" y="64"/>
                </a:cubicBezTo>
                <a:cubicBezTo>
                  <a:pt x="163" y="43"/>
                  <a:pt x="141" y="33"/>
                  <a:pt x="112" y="33"/>
                </a:cubicBezTo>
                <a:cubicBezTo>
                  <a:pt x="97" y="33"/>
                  <a:pt x="83" y="37"/>
                  <a:pt x="72" y="44"/>
                </a:cubicBezTo>
                <a:cubicBezTo>
                  <a:pt x="60" y="52"/>
                  <a:pt x="52" y="60"/>
                  <a:pt x="47" y="67"/>
                </a:cubicBezTo>
                <a:cubicBezTo>
                  <a:pt x="43" y="75"/>
                  <a:pt x="40" y="79"/>
                  <a:pt x="40" y="80"/>
                </a:cubicBezTo>
                <a:cubicBezTo>
                  <a:pt x="40" y="81"/>
                  <a:pt x="42" y="81"/>
                  <a:pt x="44" y="81"/>
                </a:cubicBezTo>
                <a:cubicBezTo>
                  <a:pt x="52" y="81"/>
                  <a:pt x="61" y="84"/>
                  <a:pt x="70" y="91"/>
                </a:cubicBezTo>
                <a:cubicBezTo>
                  <a:pt x="78" y="97"/>
                  <a:pt x="83" y="108"/>
                  <a:pt x="83" y="123"/>
                </a:cubicBezTo>
                <a:cubicBezTo>
                  <a:pt x="83" y="134"/>
                  <a:pt x="79" y="144"/>
                  <a:pt x="72" y="152"/>
                </a:cubicBezTo>
                <a:cubicBezTo>
                  <a:pt x="64" y="160"/>
                  <a:pt x="54" y="164"/>
                  <a:pt x="40" y="164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10274040" y="2428200"/>
            <a:ext cx="84960" cy="353520"/>
          </a:xfrm>
          <a:custGeom>
            <a:avLst/>
            <a:gdLst/>
            <a:ahLst/>
            <a:rect l="0" t="0" r="r" b="b"/>
            <a:pathLst>
              <a:path w="236" h="982">
                <a:moveTo>
                  <a:pt x="5" y="1"/>
                </a:moveTo>
                <a:lnTo>
                  <a:pt x="9" y="0"/>
                </a:lnTo>
                <a:cubicBezTo>
                  <a:pt x="13" y="0"/>
                  <a:pt x="16" y="0"/>
                  <a:pt x="19" y="0"/>
                </a:cubicBezTo>
                <a:lnTo>
                  <a:pt x="31" y="0"/>
                </a:lnTo>
                <a:lnTo>
                  <a:pt x="58" y="24"/>
                </a:lnTo>
                <a:cubicBezTo>
                  <a:pt x="120" y="79"/>
                  <a:pt x="165" y="149"/>
                  <a:pt x="194" y="232"/>
                </a:cubicBezTo>
                <a:cubicBezTo>
                  <a:pt x="222" y="315"/>
                  <a:pt x="236" y="401"/>
                  <a:pt x="236" y="491"/>
                </a:cubicBezTo>
                <a:cubicBezTo>
                  <a:pt x="236" y="535"/>
                  <a:pt x="232" y="578"/>
                  <a:pt x="226" y="620"/>
                </a:cubicBezTo>
                <a:cubicBezTo>
                  <a:pt x="219" y="661"/>
                  <a:pt x="212" y="696"/>
                  <a:pt x="203" y="725"/>
                </a:cubicBezTo>
                <a:cubicBezTo>
                  <a:pt x="195" y="754"/>
                  <a:pt x="183" y="782"/>
                  <a:pt x="167" y="811"/>
                </a:cubicBezTo>
                <a:cubicBezTo>
                  <a:pt x="151" y="840"/>
                  <a:pt x="139" y="862"/>
                  <a:pt x="130" y="877"/>
                </a:cubicBezTo>
                <a:cubicBezTo>
                  <a:pt x="120" y="892"/>
                  <a:pt x="106" y="908"/>
                  <a:pt x="89" y="927"/>
                </a:cubicBezTo>
                <a:cubicBezTo>
                  <a:pt x="71" y="945"/>
                  <a:pt x="61" y="956"/>
                  <a:pt x="57" y="959"/>
                </a:cubicBezTo>
                <a:cubicBezTo>
                  <a:pt x="54" y="962"/>
                  <a:pt x="47" y="969"/>
                  <a:pt x="35" y="978"/>
                </a:cubicBezTo>
                <a:cubicBezTo>
                  <a:pt x="33" y="980"/>
                  <a:pt x="31" y="981"/>
                  <a:pt x="31" y="982"/>
                </a:cubicBezTo>
                <a:lnTo>
                  <a:pt x="19" y="982"/>
                </a:lnTo>
                <a:cubicBezTo>
                  <a:pt x="14" y="982"/>
                  <a:pt x="10" y="982"/>
                  <a:pt x="8" y="982"/>
                </a:cubicBezTo>
                <a:cubicBezTo>
                  <a:pt x="6" y="982"/>
                  <a:pt x="5" y="981"/>
                  <a:pt x="3" y="979"/>
                </a:cubicBezTo>
                <a:cubicBezTo>
                  <a:pt x="2" y="977"/>
                  <a:pt x="1" y="974"/>
                  <a:pt x="0" y="970"/>
                </a:cubicBezTo>
                <a:cubicBezTo>
                  <a:pt x="1" y="969"/>
                  <a:pt x="5" y="965"/>
                  <a:pt x="11" y="957"/>
                </a:cubicBezTo>
                <a:cubicBezTo>
                  <a:pt x="113" y="852"/>
                  <a:pt x="164" y="697"/>
                  <a:pt x="164" y="491"/>
                </a:cubicBezTo>
                <a:cubicBezTo>
                  <a:pt x="164" y="285"/>
                  <a:pt x="113" y="130"/>
                  <a:pt x="11" y="25"/>
                </a:cubicBezTo>
                <a:cubicBezTo>
                  <a:pt x="5" y="17"/>
                  <a:pt x="1" y="13"/>
                  <a:pt x="0" y="12"/>
                </a:cubicBezTo>
                <a:cubicBezTo>
                  <a:pt x="0" y="7"/>
                  <a:pt x="2" y="3"/>
                  <a:pt x="5" y="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0395720" y="2536920"/>
            <a:ext cx="165960" cy="228960"/>
          </a:xfrm>
          <a:custGeom>
            <a:avLst/>
            <a:gdLst/>
            <a:ahLst/>
            <a:rect l="0" t="0" r="r" b="b"/>
            <a:pathLst>
              <a:path w="461" h="636">
                <a:moveTo>
                  <a:pt x="295" y="392"/>
                </a:moveTo>
                <a:cubicBezTo>
                  <a:pt x="285" y="401"/>
                  <a:pt x="271" y="410"/>
                  <a:pt x="252" y="420"/>
                </a:cubicBezTo>
                <a:cubicBezTo>
                  <a:pt x="233" y="430"/>
                  <a:pt x="213" y="435"/>
                  <a:pt x="192" y="435"/>
                </a:cubicBezTo>
                <a:cubicBezTo>
                  <a:pt x="151" y="435"/>
                  <a:pt x="118" y="420"/>
                  <a:pt x="93" y="390"/>
                </a:cubicBezTo>
                <a:cubicBezTo>
                  <a:pt x="68" y="361"/>
                  <a:pt x="55" y="323"/>
                  <a:pt x="55" y="278"/>
                </a:cubicBezTo>
                <a:cubicBezTo>
                  <a:pt x="55" y="208"/>
                  <a:pt x="80" y="145"/>
                  <a:pt x="130" y="88"/>
                </a:cubicBezTo>
                <a:cubicBezTo>
                  <a:pt x="180" y="30"/>
                  <a:pt x="236" y="1"/>
                  <a:pt x="298" y="0"/>
                </a:cubicBezTo>
                <a:cubicBezTo>
                  <a:pt x="328" y="0"/>
                  <a:pt x="358" y="16"/>
                  <a:pt x="384" y="47"/>
                </a:cubicBezTo>
                <a:lnTo>
                  <a:pt x="387" y="43"/>
                </a:lnTo>
                <a:cubicBezTo>
                  <a:pt x="388" y="41"/>
                  <a:pt x="390" y="39"/>
                  <a:pt x="392" y="38"/>
                </a:cubicBezTo>
                <a:cubicBezTo>
                  <a:pt x="394" y="36"/>
                  <a:pt x="397" y="33"/>
                  <a:pt x="401" y="30"/>
                </a:cubicBezTo>
                <a:cubicBezTo>
                  <a:pt x="405" y="26"/>
                  <a:pt x="409" y="24"/>
                  <a:pt x="413" y="23"/>
                </a:cubicBezTo>
                <a:cubicBezTo>
                  <a:pt x="418" y="22"/>
                  <a:pt x="423" y="21"/>
                  <a:pt x="429" y="20"/>
                </a:cubicBezTo>
                <a:cubicBezTo>
                  <a:pt x="438" y="20"/>
                  <a:pt x="446" y="23"/>
                  <a:pt x="452" y="29"/>
                </a:cubicBezTo>
                <a:cubicBezTo>
                  <a:pt x="457" y="35"/>
                  <a:pt x="461" y="41"/>
                  <a:pt x="461" y="47"/>
                </a:cubicBezTo>
                <a:cubicBezTo>
                  <a:pt x="461" y="57"/>
                  <a:pt x="443" y="136"/>
                  <a:pt x="406" y="286"/>
                </a:cubicBezTo>
                <a:cubicBezTo>
                  <a:pt x="368" y="434"/>
                  <a:pt x="349" y="510"/>
                  <a:pt x="347" y="513"/>
                </a:cubicBezTo>
                <a:cubicBezTo>
                  <a:pt x="335" y="548"/>
                  <a:pt x="309" y="577"/>
                  <a:pt x="270" y="600"/>
                </a:cubicBezTo>
                <a:cubicBezTo>
                  <a:pt x="232" y="623"/>
                  <a:pt x="188" y="635"/>
                  <a:pt x="138" y="636"/>
                </a:cubicBezTo>
                <a:cubicBezTo>
                  <a:pt x="46" y="636"/>
                  <a:pt x="0" y="613"/>
                  <a:pt x="0" y="569"/>
                </a:cubicBezTo>
                <a:cubicBezTo>
                  <a:pt x="0" y="552"/>
                  <a:pt x="6" y="537"/>
                  <a:pt x="17" y="524"/>
                </a:cubicBezTo>
                <a:cubicBezTo>
                  <a:pt x="29" y="511"/>
                  <a:pt x="44" y="504"/>
                  <a:pt x="62" y="504"/>
                </a:cubicBezTo>
                <a:cubicBezTo>
                  <a:pt x="72" y="504"/>
                  <a:pt x="81" y="507"/>
                  <a:pt x="90" y="513"/>
                </a:cubicBezTo>
                <a:cubicBezTo>
                  <a:pt x="98" y="519"/>
                  <a:pt x="103" y="529"/>
                  <a:pt x="104" y="543"/>
                </a:cubicBezTo>
                <a:cubicBezTo>
                  <a:pt x="104" y="550"/>
                  <a:pt x="103" y="556"/>
                  <a:pt x="102" y="562"/>
                </a:cubicBezTo>
                <a:cubicBezTo>
                  <a:pt x="100" y="568"/>
                  <a:pt x="98" y="572"/>
                  <a:pt x="95" y="576"/>
                </a:cubicBezTo>
                <a:cubicBezTo>
                  <a:pt x="91" y="579"/>
                  <a:pt x="89" y="582"/>
                  <a:pt x="87" y="586"/>
                </a:cubicBezTo>
                <a:cubicBezTo>
                  <a:pt x="85" y="589"/>
                  <a:pt x="83" y="591"/>
                  <a:pt x="80" y="593"/>
                </a:cubicBezTo>
                <a:lnTo>
                  <a:pt x="78" y="595"/>
                </a:lnTo>
                <a:lnTo>
                  <a:pt x="79" y="595"/>
                </a:lnTo>
                <a:cubicBezTo>
                  <a:pt x="86" y="597"/>
                  <a:pt x="105" y="598"/>
                  <a:pt x="138" y="598"/>
                </a:cubicBezTo>
                <a:cubicBezTo>
                  <a:pt x="163" y="598"/>
                  <a:pt x="182" y="594"/>
                  <a:pt x="197" y="587"/>
                </a:cubicBezTo>
                <a:cubicBezTo>
                  <a:pt x="212" y="579"/>
                  <a:pt x="226" y="569"/>
                  <a:pt x="239" y="554"/>
                </a:cubicBezTo>
                <a:cubicBezTo>
                  <a:pt x="252" y="540"/>
                  <a:pt x="261" y="524"/>
                  <a:pt x="266" y="508"/>
                </a:cubicBezTo>
                <a:cubicBezTo>
                  <a:pt x="270" y="496"/>
                  <a:pt x="275" y="475"/>
                  <a:pt x="282" y="447"/>
                </a:cubicBezTo>
                <a:cubicBezTo>
                  <a:pt x="290" y="416"/>
                  <a:pt x="295" y="398"/>
                  <a:pt x="295" y="392"/>
                </a:cubicBezTo>
                <a:moveTo>
                  <a:pt x="367" y="112"/>
                </a:moveTo>
                <a:lnTo>
                  <a:pt x="363" y="101"/>
                </a:lnTo>
                <a:cubicBezTo>
                  <a:pt x="361" y="94"/>
                  <a:pt x="360" y="89"/>
                  <a:pt x="358" y="87"/>
                </a:cubicBezTo>
                <a:cubicBezTo>
                  <a:pt x="357" y="84"/>
                  <a:pt x="355" y="79"/>
                  <a:pt x="353" y="73"/>
                </a:cubicBezTo>
                <a:cubicBezTo>
                  <a:pt x="350" y="66"/>
                  <a:pt x="347" y="62"/>
                  <a:pt x="343" y="59"/>
                </a:cubicBezTo>
                <a:cubicBezTo>
                  <a:pt x="339" y="56"/>
                  <a:pt x="335" y="53"/>
                  <a:pt x="329" y="48"/>
                </a:cubicBezTo>
                <a:cubicBezTo>
                  <a:pt x="324" y="44"/>
                  <a:pt x="319" y="41"/>
                  <a:pt x="311" y="39"/>
                </a:cubicBezTo>
                <a:cubicBezTo>
                  <a:pt x="304" y="38"/>
                  <a:pt x="297" y="37"/>
                  <a:pt x="290" y="37"/>
                </a:cubicBezTo>
                <a:cubicBezTo>
                  <a:pt x="261" y="37"/>
                  <a:pt x="233" y="54"/>
                  <a:pt x="207" y="89"/>
                </a:cubicBezTo>
                <a:cubicBezTo>
                  <a:pt x="187" y="114"/>
                  <a:pt x="171" y="153"/>
                  <a:pt x="157" y="205"/>
                </a:cubicBezTo>
                <a:cubicBezTo>
                  <a:pt x="144" y="258"/>
                  <a:pt x="138" y="296"/>
                  <a:pt x="138" y="320"/>
                </a:cubicBezTo>
                <a:cubicBezTo>
                  <a:pt x="138" y="372"/>
                  <a:pt x="158" y="397"/>
                  <a:pt x="199" y="397"/>
                </a:cubicBezTo>
                <a:cubicBezTo>
                  <a:pt x="235" y="397"/>
                  <a:pt x="271" y="374"/>
                  <a:pt x="307" y="329"/>
                </a:cubicBezTo>
                <a:lnTo>
                  <a:pt x="314" y="319"/>
                </a:lnTo>
                <a:lnTo>
                  <a:pt x="367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10576800" y="2589840"/>
            <a:ext cx="78120" cy="159120"/>
          </a:xfrm>
          <a:custGeom>
            <a:avLst/>
            <a:gdLst/>
            <a:ahLst/>
            <a:rect l="0" t="0" r="r" b="b"/>
            <a:pathLst>
              <a:path w="217" h="442">
                <a:moveTo>
                  <a:pt x="5" y="168"/>
                </a:moveTo>
                <a:cubicBezTo>
                  <a:pt x="2" y="165"/>
                  <a:pt x="0" y="162"/>
                  <a:pt x="0" y="161"/>
                </a:cubicBezTo>
                <a:cubicBezTo>
                  <a:pt x="0" y="159"/>
                  <a:pt x="1" y="155"/>
                  <a:pt x="2" y="150"/>
                </a:cubicBezTo>
                <a:cubicBezTo>
                  <a:pt x="3" y="144"/>
                  <a:pt x="5" y="141"/>
                  <a:pt x="6" y="140"/>
                </a:cubicBezTo>
                <a:cubicBezTo>
                  <a:pt x="6" y="138"/>
                  <a:pt x="9" y="137"/>
                  <a:pt x="12" y="137"/>
                </a:cubicBezTo>
                <a:cubicBezTo>
                  <a:pt x="15" y="137"/>
                  <a:pt x="27" y="136"/>
                  <a:pt x="47" y="136"/>
                </a:cubicBezTo>
                <a:lnTo>
                  <a:pt x="84" y="136"/>
                </a:lnTo>
                <a:lnTo>
                  <a:pt x="97" y="79"/>
                </a:lnTo>
                <a:cubicBezTo>
                  <a:pt x="98" y="74"/>
                  <a:pt x="100" y="68"/>
                  <a:pt x="102" y="59"/>
                </a:cubicBezTo>
                <a:cubicBezTo>
                  <a:pt x="104" y="51"/>
                  <a:pt x="105" y="45"/>
                  <a:pt x="107" y="41"/>
                </a:cubicBezTo>
                <a:cubicBezTo>
                  <a:pt x="108" y="38"/>
                  <a:pt x="109" y="33"/>
                  <a:pt x="111" y="27"/>
                </a:cubicBezTo>
                <a:cubicBezTo>
                  <a:pt x="112" y="22"/>
                  <a:pt x="114" y="18"/>
                  <a:pt x="116" y="16"/>
                </a:cubicBezTo>
                <a:cubicBezTo>
                  <a:pt x="119" y="13"/>
                  <a:pt x="121" y="11"/>
                  <a:pt x="123" y="7"/>
                </a:cubicBezTo>
                <a:cubicBezTo>
                  <a:pt x="126" y="4"/>
                  <a:pt x="129" y="2"/>
                  <a:pt x="133" y="1"/>
                </a:cubicBezTo>
                <a:cubicBezTo>
                  <a:pt x="137" y="0"/>
                  <a:pt x="141" y="0"/>
                  <a:pt x="146" y="0"/>
                </a:cubicBezTo>
                <a:cubicBezTo>
                  <a:pt x="154" y="0"/>
                  <a:pt x="160" y="3"/>
                  <a:pt x="163" y="7"/>
                </a:cubicBezTo>
                <a:cubicBezTo>
                  <a:pt x="166" y="12"/>
                  <a:pt x="168" y="16"/>
                  <a:pt x="168" y="21"/>
                </a:cubicBezTo>
                <a:cubicBezTo>
                  <a:pt x="168" y="24"/>
                  <a:pt x="166" y="35"/>
                  <a:pt x="161" y="53"/>
                </a:cubicBezTo>
                <a:cubicBezTo>
                  <a:pt x="157" y="72"/>
                  <a:pt x="153" y="91"/>
                  <a:pt x="148" y="109"/>
                </a:cubicBezTo>
                <a:lnTo>
                  <a:pt x="141" y="135"/>
                </a:lnTo>
                <a:cubicBezTo>
                  <a:pt x="141" y="135"/>
                  <a:pt x="152" y="136"/>
                  <a:pt x="175" y="136"/>
                </a:cubicBezTo>
                <a:lnTo>
                  <a:pt x="212" y="136"/>
                </a:lnTo>
                <a:cubicBezTo>
                  <a:pt x="215" y="139"/>
                  <a:pt x="217" y="142"/>
                  <a:pt x="217" y="144"/>
                </a:cubicBezTo>
                <a:cubicBezTo>
                  <a:pt x="217" y="154"/>
                  <a:pt x="214" y="162"/>
                  <a:pt x="208" y="168"/>
                </a:cubicBezTo>
                <a:lnTo>
                  <a:pt x="132" y="168"/>
                </a:lnTo>
                <a:lnTo>
                  <a:pt x="107" y="268"/>
                </a:lnTo>
                <a:cubicBezTo>
                  <a:pt x="89" y="342"/>
                  <a:pt x="80" y="382"/>
                  <a:pt x="80" y="387"/>
                </a:cubicBezTo>
                <a:cubicBezTo>
                  <a:pt x="80" y="407"/>
                  <a:pt x="87" y="417"/>
                  <a:pt x="99" y="417"/>
                </a:cubicBezTo>
                <a:cubicBezTo>
                  <a:pt x="115" y="417"/>
                  <a:pt x="131" y="409"/>
                  <a:pt x="146" y="393"/>
                </a:cubicBezTo>
                <a:cubicBezTo>
                  <a:pt x="161" y="377"/>
                  <a:pt x="174" y="358"/>
                  <a:pt x="184" y="335"/>
                </a:cubicBezTo>
                <a:cubicBezTo>
                  <a:pt x="185" y="332"/>
                  <a:pt x="186" y="330"/>
                  <a:pt x="187" y="330"/>
                </a:cubicBezTo>
                <a:cubicBezTo>
                  <a:pt x="189" y="330"/>
                  <a:pt x="192" y="329"/>
                  <a:pt x="198" y="329"/>
                </a:cubicBezTo>
                <a:lnTo>
                  <a:pt x="201" y="329"/>
                </a:lnTo>
                <a:cubicBezTo>
                  <a:pt x="208" y="329"/>
                  <a:pt x="211" y="330"/>
                  <a:pt x="211" y="334"/>
                </a:cubicBezTo>
                <a:cubicBezTo>
                  <a:pt x="211" y="336"/>
                  <a:pt x="210" y="338"/>
                  <a:pt x="209" y="342"/>
                </a:cubicBezTo>
                <a:cubicBezTo>
                  <a:pt x="207" y="350"/>
                  <a:pt x="202" y="359"/>
                  <a:pt x="196" y="369"/>
                </a:cubicBezTo>
                <a:cubicBezTo>
                  <a:pt x="190" y="379"/>
                  <a:pt x="182" y="390"/>
                  <a:pt x="172" y="401"/>
                </a:cubicBezTo>
                <a:cubicBezTo>
                  <a:pt x="162" y="413"/>
                  <a:pt x="150" y="423"/>
                  <a:pt x="137" y="430"/>
                </a:cubicBezTo>
                <a:cubicBezTo>
                  <a:pt x="123" y="438"/>
                  <a:pt x="109" y="442"/>
                  <a:pt x="94" y="442"/>
                </a:cubicBezTo>
                <a:cubicBezTo>
                  <a:pt x="80" y="442"/>
                  <a:pt x="67" y="439"/>
                  <a:pt x="55" y="432"/>
                </a:cubicBezTo>
                <a:cubicBezTo>
                  <a:pt x="42" y="425"/>
                  <a:pt x="33" y="413"/>
                  <a:pt x="28" y="396"/>
                </a:cubicBezTo>
                <a:cubicBezTo>
                  <a:pt x="27" y="392"/>
                  <a:pt x="26" y="386"/>
                  <a:pt x="26" y="377"/>
                </a:cubicBezTo>
                <a:lnTo>
                  <a:pt x="26" y="365"/>
                </a:lnTo>
                <a:lnTo>
                  <a:pt x="51" y="268"/>
                </a:lnTo>
                <a:cubicBezTo>
                  <a:pt x="67" y="202"/>
                  <a:pt x="75" y="170"/>
                  <a:pt x="76" y="169"/>
                </a:cubicBezTo>
                <a:cubicBezTo>
                  <a:pt x="76" y="168"/>
                  <a:pt x="64" y="168"/>
                  <a:pt x="40" y="168"/>
                </a:cubicBezTo>
                <a:lnTo>
                  <a:pt x="5" y="16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0681560" y="2715840"/>
            <a:ext cx="33480" cy="78840"/>
          </a:xfrm>
          <a:custGeom>
            <a:avLst/>
            <a:gdLst/>
            <a:ahLst/>
            <a:rect l="0" t="0" r="r" b="b"/>
            <a:pathLst>
              <a:path w="93" h="219">
                <a:moveTo>
                  <a:pt x="0" y="59"/>
                </a:moveTo>
                <a:cubicBezTo>
                  <a:pt x="0" y="59"/>
                  <a:pt x="0" y="54"/>
                  <a:pt x="0" y="42"/>
                </a:cubicBezTo>
                <a:cubicBezTo>
                  <a:pt x="0" y="30"/>
                  <a:pt x="4" y="21"/>
                  <a:pt x="11" y="12"/>
                </a:cubicBezTo>
                <a:cubicBezTo>
                  <a:pt x="19" y="4"/>
                  <a:pt x="28" y="0"/>
                  <a:pt x="42" y="0"/>
                </a:cubicBezTo>
                <a:cubicBezTo>
                  <a:pt x="55" y="0"/>
                  <a:pt x="66" y="6"/>
                  <a:pt x="77" y="17"/>
                </a:cubicBezTo>
                <a:cubicBezTo>
                  <a:pt x="87" y="29"/>
                  <a:pt x="92" y="49"/>
                  <a:pt x="93" y="78"/>
                </a:cubicBezTo>
                <a:cubicBezTo>
                  <a:pt x="93" y="94"/>
                  <a:pt x="90" y="110"/>
                  <a:pt x="86" y="125"/>
                </a:cubicBezTo>
                <a:cubicBezTo>
                  <a:pt x="82" y="140"/>
                  <a:pt x="77" y="154"/>
                  <a:pt x="72" y="165"/>
                </a:cubicBezTo>
                <a:cubicBezTo>
                  <a:pt x="66" y="176"/>
                  <a:pt x="60" y="185"/>
                  <a:pt x="54" y="193"/>
                </a:cubicBezTo>
                <a:cubicBezTo>
                  <a:pt x="47" y="202"/>
                  <a:pt x="42" y="208"/>
                  <a:pt x="36" y="213"/>
                </a:cubicBezTo>
                <a:cubicBezTo>
                  <a:pt x="32" y="217"/>
                  <a:pt x="28" y="220"/>
                  <a:pt x="27" y="219"/>
                </a:cubicBezTo>
                <a:cubicBezTo>
                  <a:pt x="25" y="219"/>
                  <a:pt x="22" y="217"/>
                  <a:pt x="18" y="213"/>
                </a:cubicBezTo>
                <a:cubicBezTo>
                  <a:pt x="14" y="209"/>
                  <a:pt x="12" y="206"/>
                  <a:pt x="12" y="204"/>
                </a:cubicBezTo>
                <a:cubicBezTo>
                  <a:pt x="12" y="202"/>
                  <a:pt x="14" y="198"/>
                  <a:pt x="19" y="192"/>
                </a:cubicBezTo>
                <a:cubicBezTo>
                  <a:pt x="25" y="186"/>
                  <a:pt x="30" y="179"/>
                  <a:pt x="37" y="171"/>
                </a:cubicBezTo>
                <a:cubicBezTo>
                  <a:pt x="44" y="163"/>
                  <a:pt x="50" y="151"/>
                  <a:pt x="56" y="136"/>
                </a:cubicBezTo>
                <a:cubicBezTo>
                  <a:pt x="61" y="122"/>
                  <a:pt x="65" y="105"/>
                  <a:pt x="67" y="86"/>
                </a:cubicBezTo>
                <a:lnTo>
                  <a:pt x="67" y="77"/>
                </a:lnTo>
                <a:lnTo>
                  <a:pt x="66" y="78"/>
                </a:lnTo>
                <a:cubicBezTo>
                  <a:pt x="65" y="79"/>
                  <a:pt x="64" y="79"/>
                  <a:pt x="63" y="79"/>
                </a:cubicBezTo>
                <a:cubicBezTo>
                  <a:pt x="61" y="80"/>
                  <a:pt x="60" y="81"/>
                  <a:pt x="59" y="82"/>
                </a:cubicBezTo>
                <a:cubicBezTo>
                  <a:pt x="57" y="82"/>
                  <a:pt x="55" y="83"/>
                  <a:pt x="52" y="83"/>
                </a:cubicBezTo>
                <a:cubicBezTo>
                  <a:pt x="50" y="83"/>
                  <a:pt x="47" y="83"/>
                  <a:pt x="44" y="84"/>
                </a:cubicBezTo>
                <a:cubicBezTo>
                  <a:pt x="31" y="84"/>
                  <a:pt x="20" y="80"/>
                  <a:pt x="13" y="72"/>
                </a:cubicBezTo>
                <a:lnTo>
                  <a:pt x="0" y="5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10736640" y="2580840"/>
            <a:ext cx="70560" cy="168120"/>
          </a:xfrm>
          <a:custGeom>
            <a:avLst/>
            <a:gdLst/>
            <a:ahLst/>
            <a:rect l="0" t="0" r="r" b="b"/>
            <a:pathLst>
              <a:path w="196" h="467">
                <a:moveTo>
                  <a:pt x="113" y="44"/>
                </a:moveTo>
                <a:cubicBezTo>
                  <a:pt x="113" y="32"/>
                  <a:pt x="118" y="22"/>
                  <a:pt x="126" y="14"/>
                </a:cubicBezTo>
                <a:cubicBezTo>
                  <a:pt x="135" y="5"/>
                  <a:pt x="145" y="1"/>
                  <a:pt x="158" y="0"/>
                </a:cubicBezTo>
                <a:cubicBezTo>
                  <a:pt x="166" y="0"/>
                  <a:pt x="173" y="3"/>
                  <a:pt x="179" y="9"/>
                </a:cubicBezTo>
                <a:cubicBezTo>
                  <a:pt x="184" y="14"/>
                  <a:pt x="187" y="21"/>
                  <a:pt x="188" y="30"/>
                </a:cubicBezTo>
                <a:cubicBezTo>
                  <a:pt x="188" y="41"/>
                  <a:pt x="183" y="51"/>
                  <a:pt x="174" y="60"/>
                </a:cubicBezTo>
                <a:cubicBezTo>
                  <a:pt x="165" y="68"/>
                  <a:pt x="154" y="73"/>
                  <a:pt x="142" y="74"/>
                </a:cubicBezTo>
                <a:cubicBezTo>
                  <a:pt x="135" y="74"/>
                  <a:pt x="129" y="71"/>
                  <a:pt x="123" y="67"/>
                </a:cubicBezTo>
                <a:cubicBezTo>
                  <a:pt x="117" y="62"/>
                  <a:pt x="114" y="54"/>
                  <a:pt x="113" y="44"/>
                </a:cubicBezTo>
                <a:moveTo>
                  <a:pt x="0" y="261"/>
                </a:moveTo>
                <a:cubicBezTo>
                  <a:pt x="0" y="257"/>
                  <a:pt x="2" y="250"/>
                  <a:pt x="6" y="239"/>
                </a:cubicBezTo>
                <a:cubicBezTo>
                  <a:pt x="11" y="229"/>
                  <a:pt x="16" y="217"/>
                  <a:pt x="23" y="204"/>
                </a:cubicBezTo>
                <a:cubicBezTo>
                  <a:pt x="30" y="191"/>
                  <a:pt x="40" y="179"/>
                  <a:pt x="54" y="169"/>
                </a:cubicBezTo>
                <a:cubicBezTo>
                  <a:pt x="67" y="158"/>
                  <a:pt x="81" y="153"/>
                  <a:pt x="95" y="153"/>
                </a:cubicBezTo>
                <a:cubicBezTo>
                  <a:pt x="113" y="153"/>
                  <a:pt x="128" y="159"/>
                  <a:pt x="140" y="169"/>
                </a:cubicBezTo>
                <a:cubicBezTo>
                  <a:pt x="153" y="180"/>
                  <a:pt x="160" y="194"/>
                  <a:pt x="160" y="212"/>
                </a:cubicBezTo>
                <a:cubicBezTo>
                  <a:pt x="160" y="220"/>
                  <a:pt x="157" y="233"/>
                  <a:pt x="150" y="251"/>
                </a:cubicBezTo>
                <a:cubicBezTo>
                  <a:pt x="143" y="269"/>
                  <a:pt x="134" y="293"/>
                  <a:pt x="122" y="324"/>
                </a:cubicBezTo>
                <a:cubicBezTo>
                  <a:pt x="110" y="354"/>
                  <a:pt x="100" y="380"/>
                  <a:pt x="92" y="402"/>
                </a:cubicBezTo>
                <a:cubicBezTo>
                  <a:pt x="90" y="412"/>
                  <a:pt x="89" y="420"/>
                  <a:pt x="89" y="424"/>
                </a:cubicBezTo>
                <a:cubicBezTo>
                  <a:pt x="89" y="436"/>
                  <a:pt x="93" y="442"/>
                  <a:pt x="101" y="442"/>
                </a:cubicBezTo>
                <a:cubicBezTo>
                  <a:pt x="105" y="442"/>
                  <a:pt x="109" y="441"/>
                  <a:pt x="114" y="440"/>
                </a:cubicBezTo>
                <a:cubicBezTo>
                  <a:pt x="119" y="438"/>
                  <a:pt x="124" y="435"/>
                  <a:pt x="130" y="430"/>
                </a:cubicBezTo>
                <a:cubicBezTo>
                  <a:pt x="136" y="425"/>
                  <a:pt x="142" y="417"/>
                  <a:pt x="150" y="406"/>
                </a:cubicBezTo>
                <a:cubicBezTo>
                  <a:pt x="156" y="394"/>
                  <a:pt x="162" y="381"/>
                  <a:pt x="167" y="365"/>
                </a:cubicBezTo>
                <a:cubicBezTo>
                  <a:pt x="168" y="359"/>
                  <a:pt x="169" y="356"/>
                  <a:pt x="170" y="355"/>
                </a:cubicBezTo>
                <a:cubicBezTo>
                  <a:pt x="171" y="354"/>
                  <a:pt x="175" y="354"/>
                  <a:pt x="182" y="354"/>
                </a:cubicBezTo>
                <a:cubicBezTo>
                  <a:pt x="191" y="354"/>
                  <a:pt x="196" y="356"/>
                  <a:pt x="196" y="361"/>
                </a:cubicBezTo>
                <a:cubicBezTo>
                  <a:pt x="196" y="364"/>
                  <a:pt x="194" y="371"/>
                  <a:pt x="190" y="382"/>
                </a:cubicBezTo>
                <a:cubicBezTo>
                  <a:pt x="186" y="393"/>
                  <a:pt x="180" y="404"/>
                  <a:pt x="172" y="417"/>
                </a:cubicBezTo>
                <a:cubicBezTo>
                  <a:pt x="165" y="430"/>
                  <a:pt x="155" y="442"/>
                  <a:pt x="140" y="452"/>
                </a:cubicBezTo>
                <a:cubicBezTo>
                  <a:pt x="127" y="462"/>
                  <a:pt x="113" y="467"/>
                  <a:pt x="97" y="467"/>
                </a:cubicBezTo>
                <a:cubicBezTo>
                  <a:pt x="82" y="467"/>
                  <a:pt x="69" y="462"/>
                  <a:pt x="56" y="453"/>
                </a:cubicBezTo>
                <a:cubicBezTo>
                  <a:pt x="44" y="443"/>
                  <a:pt x="37" y="428"/>
                  <a:pt x="37" y="408"/>
                </a:cubicBezTo>
                <a:cubicBezTo>
                  <a:pt x="37" y="400"/>
                  <a:pt x="38" y="393"/>
                  <a:pt x="40" y="386"/>
                </a:cubicBezTo>
                <a:cubicBezTo>
                  <a:pt x="43" y="379"/>
                  <a:pt x="53" y="353"/>
                  <a:pt x="70" y="307"/>
                </a:cubicBezTo>
                <a:cubicBezTo>
                  <a:pt x="88" y="260"/>
                  <a:pt x="98" y="233"/>
                  <a:pt x="101" y="223"/>
                </a:cubicBezTo>
                <a:cubicBezTo>
                  <a:pt x="104" y="214"/>
                  <a:pt x="105" y="205"/>
                  <a:pt x="106" y="196"/>
                </a:cubicBezTo>
                <a:cubicBezTo>
                  <a:pt x="106" y="185"/>
                  <a:pt x="102" y="180"/>
                  <a:pt x="94" y="180"/>
                </a:cubicBezTo>
                <a:lnTo>
                  <a:pt x="92" y="180"/>
                </a:lnTo>
                <a:cubicBezTo>
                  <a:pt x="79" y="180"/>
                  <a:pt x="66" y="187"/>
                  <a:pt x="54" y="202"/>
                </a:cubicBezTo>
                <a:cubicBezTo>
                  <a:pt x="43" y="218"/>
                  <a:pt x="34" y="237"/>
                  <a:pt x="28" y="261"/>
                </a:cubicBezTo>
                <a:cubicBezTo>
                  <a:pt x="28" y="261"/>
                  <a:pt x="27" y="262"/>
                  <a:pt x="27" y="263"/>
                </a:cubicBezTo>
                <a:cubicBezTo>
                  <a:pt x="26" y="264"/>
                  <a:pt x="26" y="264"/>
                  <a:pt x="26" y="265"/>
                </a:cubicBezTo>
                <a:lnTo>
                  <a:pt x="25" y="266"/>
                </a:lnTo>
                <a:cubicBezTo>
                  <a:pt x="24" y="267"/>
                  <a:pt x="23" y="267"/>
                  <a:pt x="22" y="267"/>
                </a:cubicBezTo>
                <a:cubicBezTo>
                  <a:pt x="22" y="267"/>
                  <a:pt x="21" y="267"/>
                  <a:pt x="20" y="267"/>
                </a:cubicBezTo>
                <a:cubicBezTo>
                  <a:pt x="18" y="267"/>
                  <a:pt x="16" y="267"/>
                  <a:pt x="14" y="267"/>
                </a:cubicBezTo>
                <a:lnTo>
                  <a:pt x="4" y="267"/>
                </a:lnTo>
                <a:cubicBezTo>
                  <a:pt x="2" y="264"/>
                  <a:pt x="0" y="262"/>
                  <a:pt x="0" y="261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0838880" y="2536920"/>
            <a:ext cx="165960" cy="228960"/>
          </a:xfrm>
          <a:custGeom>
            <a:avLst/>
            <a:gdLst/>
            <a:ahLst/>
            <a:rect l="0" t="0" r="r" b="b"/>
            <a:pathLst>
              <a:path w="461" h="636">
                <a:moveTo>
                  <a:pt x="296" y="392"/>
                </a:moveTo>
                <a:cubicBezTo>
                  <a:pt x="286" y="401"/>
                  <a:pt x="272" y="410"/>
                  <a:pt x="253" y="420"/>
                </a:cubicBezTo>
                <a:cubicBezTo>
                  <a:pt x="234" y="430"/>
                  <a:pt x="214" y="435"/>
                  <a:pt x="193" y="435"/>
                </a:cubicBezTo>
                <a:cubicBezTo>
                  <a:pt x="152" y="435"/>
                  <a:pt x="119" y="420"/>
                  <a:pt x="94" y="390"/>
                </a:cubicBezTo>
                <a:cubicBezTo>
                  <a:pt x="69" y="361"/>
                  <a:pt x="56" y="323"/>
                  <a:pt x="56" y="278"/>
                </a:cubicBezTo>
                <a:cubicBezTo>
                  <a:pt x="56" y="208"/>
                  <a:pt x="81" y="145"/>
                  <a:pt x="131" y="88"/>
                </a:cubicBezTo>
                <a:cubicBezTo>
                  <a:pt x="181" y="30"/>
                  <a:pt x="237" y="1"/>
                  <a:pt x="299" y="0"/>
                </a:cubicBezTo>
                <a:cubicBezTo>
                  <a:pt x="329" y="0"/>
                  <a:pt x="358" y="16"/>
                  <a:pt x="384" y="47"/>
                </a:cubicBezTo>
                <a:lnTo>
                  <a:pt x="387" y="43"/>
                </a:lnTo>
                <a:cubicBezTo>
                  <a:pt x="388" y="41"/>
                  <a:pt x="390" y="39"/>
                  <a:pt x="392" y="38"/>
                </a:cubicBezTo>
                <a:cubicBezTo>
                  <a:pt x="394" y="36"/>
                  <a:pt x="397" y="33"/>
                  <a:pt x="401" y="30"/>
                </a:cubicBezTo>
                <a:cubicBezTo>
                  <a:pt x="405" y="26"/>
                  <a:pt x="409" y="24"/>
                  <a:pt x="413" y="23"/>
                </a:cubicBezTo>
                <a:cubicBezTo>
                  <a:pt x="418" y="22"/>
                  <a:pt x="423" y="21"/>
                  <a:pt x="429" y="20"/>
                </a:cubicBezTo>
                <a:cubicBezTo>
                  <a:pt x="438" y="20"/>
                  <a:pt x="446" y="23"/>
                  <a:pt x="452" y="29"/>
                </a:cubicBezTo>
                <a:cubicBezTo>
                  <a:pt x="458" y="35"/>
                  <a:pt x="461" y="41"/>
                  <a:pt x="461" y="47"/>
                </a:cubicBezTo>
                <a:cubicBezTo>
                  <a:pt x="461" y="57"/>
                  <a:pt x="443" y="136"/>
                  <a:pt x="406" y="286"/>
                </a:cubicBezTo>
                <a:cubicBezTo>
                  <a:pt x="368" y="434"/>
                  <a:pt x="349" y="510"/>
                  <a:pt x="347" y="513"/>
                </a:cubicBezTo>
                <a:cubicBezTo>
                  <a:pt x="335" y="548"/>
                  <a:pt x="310" y="577"/>
                  <a:pt x="271" y="600"/>
                </a:cubicBezTo>
                <a:cubicBezTo>
                  <a:pt x="233" y="623"/>
                  <a:pt x="189" y="635"/>
                  <a:pt x="139" y="636"/>
                </a:cubicBezTo>
                <a:cubicBezTo>
                  <a:pt x="47" y="636"/>
                  <a:pt x="0" y="613"/>
                  <a:pt x="0" y="569"/>
                </a:cubicBezTo>
                <a:cubicBezTo>
                  <a:pt x="0" y="552"/>
                  <a:pt x="6" y="537"/>
                  <a:pt x="17" y="524"/>
                </a:cubicBezTo>
                <a:cubicBezTo>
                  <a:pt x="30" y="511"/>
                  <a:pt x="45" y="504"/>
                  <a:pt x="63" y="504"/>
                </a:cubicBezTo>
                <a:cubicBezTo>
                  <a:pt x="73" y="504"/>
                  <a:pt x="82" y="507"/>
                  <a:pt x="91" y="513"/>
                </a:cubicBezTo>
                <a:cubicBezTo>
                  <a:pt x="99" y="519"/>
                  <a:pt x="104" y="529"/>
                  <a:pt x="105" y="543"/>
                </a:cubicBezTo>
                <a:cubicBezTo>
                  <a:pt x="105" y="550"/>
                  <a:pt x="104" y="556"/>
                  <a:pt x="103" y="562"/>
                </a:cubicBezTo>
                <a:cubicBezTo>
                  <a:pt x="101" y="568"/>
                  <a:pt x="99" y="572"/>
                  <a:pt x="96" y="576"/>
                </a:cubicBezTo>
                <a:cubicBezTo>
                  <a:pt x="93" y="579"/>
                  <a:pt x="90" y="582"/>
                  <a:pt x="88" y="586"/>
                </a:cubicBezTo>
                <a:cubicBezTo>
                  <a:pt x="86" y="589"/>
                  <a:pt x="84" y="591"/>
                  <a:pt x="81" y="593"/>
                </a:cubicBezTo>
                <a:lnTo>
                  <a:pt x="79" y="595"/>
                </a:lnTo>
                <a:lnTo>
                  <a:pt x="80" y="595"/>
                </a:lnTo>
                <a:cubicBezTo>
                  <a:pt x="87" y="597"/>
                  <a:pt x="106" y="598"/>
                  <a:pt x="139" y="598"/>
                </a:cubicBezTo>
                <a:cubicBezTo>
                  <a:pt x="164" y="598"/>
                  <a:pt x="183" y="594"/>
                  <a:pt x="198" y="587"/>
                </a:cubicBezTo>
                <a:cubicBezTo>
                  <a:pt x="213" y="579"/>
                  <a:pt x="227" y="569"/>
                  <a:pt x="240" y="554"/>
                </a:cubicBezTo>
                <a:cubicBezTo>
                  <a:pt x="253" y="540"/>
                  <a:pt x="262" y="524"/>
                  <a:pt x="267" y="508"/>
                </a:cubicBezTo>
                <a:cubicBezTo>
                  <a:pt x="271" y="496"/>
                  <a:pt x="277" y="475"/>
                  <a:pt x="283" y="447"/>
                </a:cubicBezTo>
                <a:cubicBezTo>
                  <a:pt x="292" y="416"/>
                  <a:pt x="296" y="398"/>
                  <a:pt x="296" y="392"/>
                </a:cubicBezTo>
                <a:moveTo>
                  <a:pt x="367" y="112"/>
                </a:moveTo>
                <a:lnTo>
                  <a:pt x="363" y="101"/>
                </a:lnTo>
                <a:cubicBezTo>
                  <a:pt x="361" y="94"/>
                  <a:pt x="360" y="89"/>
                  <a:pt x="359" y="87"/>
                </a:cubicBezTo>
                <a:cubicBezTo>
                  <a:pt x="357" y="84"/>
                  <a:pt x="355" y="79"/>
                  <a:pt x="353" y="73"/>
                </a:cubicBezTo>
                <a:cubicBezTo>
                  <a:pt x="350" y="66"/>
                  <a:pt x="347" y="62"/>
                  <a:pt x="343" y="59"/>
                </a:cubicBezTo>
                <a:cubicBezTo>
                  <a:pt x="339" y="56"/>
                  <a:pt x="335" y="53"/>
                  <a:pt x="330" y="48"/>
                </a:cubicBezTo>
                <a:cubicBezTo>
                  <a:pt x="326" y="44"/>
                  <a:pt x="320" y="41"/>
                  <a:pt x="312" y="39"/>
                </a:cubicBezTo>
                <a:cubicBezTo>
                  <a:pt x="305" y="38"/>
                  <a:pt x="298" y="37"/>
                  <a:pt x="291" y="37"/>
                </a:cubicBezTo>
                <a:cubicBezTo>
                  <a:pt x="262" y="37"/>
                  <a:pt x="234" y="54"/>
                  <a:pt x="208" y="89"/>
                </a:cubicBezTo>
                <a:cubicBezTo>
                  <a:pt x="188" y="114"/>
                  <a:pt x="172" y="153"/>
                  <a:pt x="159" y="205"/>
                </a:cubicBezTo>
                <a:cubicBezTo>
                  <a:pt x="145" y="258"/>
                  <a:pt x="139" y="296"/>
                  <a:pt x="139" y="320"/>
                </a:cubicBezTo>
                <a:cubicBezTo>
                  <a:pt x="139" y="372"/>
                  <a:pt x="159" y="397"/>
                  <a:pt x="200" y="397"/>
                </a:cubicBezTo>
                <a:cubicBezTo>
                  <a:pt x="236" y="397"/>
                  <a:pt x="272" y="374"/>
                  <a:pt x="308" y="329"/>
                </a:cubicBezTo>
                <a:lnTo>
                  <a:pt x="315" y="319"/>
                </a:lnTo>
                <a:lnTo>
                  <a:pt x="367" y="11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11027880" y="2381040"/>
            <a:ext cx="99720" cy="166680"/>
          </a:xfrm>
          <a:custGeom>
            <a:avLst/>
            <a:gdLst/>
            <a:ahLst/>
            <a:rect l="0" t="0" r="r" b="b"/>
            <a:pathLst>
              <a:path w="277" h="463">
                <a:moveTo>
                  <a:pt x="40" y="165"/>
                </a:moveTo>
                <a:cubicBezTo>
                  <a:pt x="28" y="165"/>
                  <a:pt x="18" y="161"/>
                  <a:pt x="11" y="153"/>
                </a:cubicBezTo>
                <a:cubicBezTo>
                  <a:pt x="3" y="145"/>
                  <a:pt x="0" y="134"/>
                  <a:pt x="0" y="122"/>
                </a:cubicBezTo>
                <a:cubicBezTo>
                  <a:pt x="0" y="90"/>
                  <a:pt x="12" y="60"/>
                  <a:pt x="36" y="36"/>
                </a:cubicBezTo>
                <a:cubicBezTo>
                  <a:pt x="61" y="12"/>
                  <a:pt x="91" y="0"/>
                  <a:pt x="128" y="0"/>
                </a:cubicBezTo>
                <a:cubicBezTo>
                  <a:pt x="171" y="0"/>
                  <a:pt x="206" y="13"/>
                  <a:pt x="234" y="39"/>
                </a:cubicBezTo>
                <a:cubicBezTo>
                  <a:pt x="262" y="65"/>
                  <a:pt x="277" y="99"/>
                  <a:pt x="277" y="140"/>
                </a:cubicBezTo>
                <a:cubicBezTo>
                  <a:pt x="277" y="160"/>
                  <a:pt x="272" y="179"/>
                  <a:pt x="263" y="197"/>
                </a:cubicBezTo>
                <a:cubicBezTo>
                  <a:pt x="254" y="215"/>
                  <a:pt x="243" y="231"/>
                  <a:pt x="230" y="244"/>
                </a:cubicBezTo>
                <a:cubicBezTo>
                  <a:pt x="217" y="258"/>
                  <a:pt x="199" y="275"/>
                  <a:pt x="175" y="296"/>
                </a:cubicBezTo>
                <a:cubicBezTo>
                  <a:pt x="158" y="310"/>
                  <a:pt x="134" y="331"/>
                  <a:pt x="104" y="359"/>
                </a:cubicBezTo>
                <a:lnTo>
                  <a:pt x="63" y="398"/>
                </a:lnTo>
                <a:lnTo>
                  <a:pt x="116" y="399"/>
                </a:lnTo>
                <a:cubicBezTo>
                  <a:pt x="190" y="399"/>
                  <a:pt x="228" y="398"/>
                  <a:pt x="233" y="395"/>
                </a:cubicBezTo>
                <a:cubicBezTo>
                  <a:pt x="236" y="395"/>
                  <a:pt x="242" y="374"/>
                  <a:pt x="249" y="334"/>
                </a:cubicBezTo>
                <a:lnTo>
                  <a:pt x="249" y="332"/>
                </a:lnTo>
                <a:lnTo>
                  <a:pt x="277" y="332"/>
                </a:lnTo>
                <a:lnTo>
                  <a:pt x="277" y="334"/>
                </a:lnTo>
                <a:cubicBezTo>
                  <a:pt x="277" y="335"/>
                  <a:pt x="274" y="356"/>
                  <a:pt x="268" y="397"/>
                </a:cubicBezTo>
                <a:cubicBezTo>
                  <a:pt x="263" y="438"/>
                  <a:pt x="259" y="459"/>
                  <a:pt x="258" y="461"/>
                </a:cubicBezTo>
                <a:lnTo>
                  <a:pt x="258" y="463"/>
                </a:lnTo>
                <a:lnTo>
                  <a:pt x="0" y="463"/>
                </a:lnTo>
                <a:lnTo>
                  <a:pt x="0" y="450"/>
                </a:lnTo>
                <a:lnTo>
                  <a:pt x="0" y="441"/>
                </a:lnTo>
                <a:cubicBezTo>
                  <a:pt x="0" y="438"/>
                  <a:pt x="1" y="435"/>
                  <a:pt x="4" y="431"/>
                </a:cubicBezTo>
                <a:cubicBezTo>
                  <a:pt x="6" y="427"/>
                  <a:pt x="13" y="419"/>
                  <a:pt x="24" y="407"/>
                </a:cubicBezTo>
                <a:cubicBezTo>
                  <a:pt x="38" y="392"/>
                  <a:pt x="49" y="379"/>
                  <a:pt x="59" y="368"/>
                </a:cubicBezTo>
                <a:cubicBezTo>
                  <a:pt x="63" y="363"/>
                  <a:pt x="71" y="355"/>
                  <a:pt x="83" y="342"/>
                </a:cubicBezTo>
                <a:cubicBezTo>
                  <a:pt x="94" y="330"/>
                  <a:pt x="102" y="321"/>
                  <a:pt x="106" y="316"/>
                </a:cubicBezTo>
                <a:cubicBezTo>
                  <a:pt x="110" y="312"/>
                  <a:pt x="117" y="304"/>
                  <a:pt x="126" y="294"/>
                </a:cubicBezTo>
                <a:cubicBezTo>
                  <a:pt x="136" y="283"/>
                  <a:pt x="143" y="275"/>
                  <a:pt x="147" y="270"/>
                </a:cubicBezTo>
                <a:cubicBezTo>
                  <a:pt x="150" y="265"/>
                  <a:pt x="156" y="258"/>
                  <a:pt x="163" y="249"/>
                </a:cubicBezTo>
                <a:cubicBezTo>
                  <a:pt x="170" y="240"/>
                  <a:pt x="175" y="233"/>
                  <a:pt x="177" y="227"/>
                </a:cubicBezTo>
                <a:cubicBezTo>
                  <a:pt x="180" y="221"/>
                  <a:pt x="184" y="214"/>
                  <a:pt x="188" y="207"/>
                </a:cubicBezTo>
                <a:cubicBezTo>
                  <a:pt x="192" y="200"/>
                  <a:pt x="195" y="192"/>
                  <a:pt x="197" y="185"/>
                </a:cubicBezTo>
                <a:cubicBezTo>
                  <a:pt x="199" y="177"/>
                  <a:pt x="200" y="170"/>
                  <a:pt x="202" y="164"/>
                </a:cubicBezTo>
                <a:cubicBezTo>
                  <a:pt x="203" y="158"/>
                  <a:pt x="204" y="150"/>
                  <a:pt x="204" y="141"/>
                </a:cubicBezTo>
                <a:cubicBezTo>
                  <a:pt x="204" y="112"/>
                  <a:pt x="196" y="87"/>
                  <a:pt x="180" y="65"/>
                </a:cubicBezTo>
                <a:cubicBezTo>
                  <a:pt x="164" y="43"/>
                  <a:pt x="142" y="33"/>
                  <a:pt x="112" y="33"/>
                </a:cubicBezTo>
                <a:cubicBezTo>
                  <a:pt x="97" y="33"/>
                  <a:pt x="83" y="37"/>
                  <a:pt x="72" y="44"/>
                </a:cubicBezTo>
                <a:cubicBezTo>
                  <a:pt x="60" y="52"/>
                  <a:pt x="52" y="60"/>
                  <a:pt x="47" y="67"/>
                </a:cubicBezTo>
                <a:cubicBezTo>
                  <a:pt x="43" y="76"/>
                  <a:pt x="40" y="80"/>
                  <a:pt x="40" y="82"/>
                </a:cubicBezTo>
                <a:cubicBezTo>
                  <a:pt x="40" y="82"/>
                  <a:pt x="42" y="82"/>
                  <a:pt x="44" y="82"/>
                </a:cubicBezTo>
                <a:cubicBezTo>
                  <a:pt x="52" y="82"/>
                  <a:pt x="61" y="85"/>
                  <a:pt x="70" y="92"/>
                </a:cubicBezTo>
                <a:cubicBezTo>
                  <a:pt x="78" y="98"/>
                  <a:pt x="83" y="109"/>
                  <a:pt x="83" y="124"/>
                </a:cubicBezTo>
                <a:cubicBezTo>
                  <a:pt x="83" y="135"/>
                  <a:pt x="79" y="145"/>
                  <a:pt x="72" y="153"/>
                </a:cubicBezTo>
                <a:cubicBezTo>
                  <a:pt x="64" y="161"/>
                  <a:pt x="54" y="165"/>
                  <a:pt x="40" y="165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11019960" y="2624040"/>
            <a:ext cx="78120" cy="159120"/>
          </a:xfrm>
          <a:custGeom>
            <a:avLst/>
            <a:gdLst/>
            <a:ahLst/>
            <a:rect l="0" t="0" r="r" b="b"/>
            <a:pathLst>
              <a:path w="217" h="442">
                <a:moveTo>
                  <a:pt x="5" y="167"/>
                </a:moveTo>
                <a:cubicBezTo>
                  <a:pt x="2" y="164"/>
                  <a:pt x="0" y="161"/>
                  <a:pt x="0" y="160"/>
                </a:cubicBezTo>
                <a:cubicBezTo>
                  <a:pt x="0" y="158"/>
                  <a:pt x="1" y="154"/>
                  <a:pt x="2" y="149"/>
                </a:cubicBezTo>
                <a:cubicBezTo>
                  <a:pt x="4" y="143"/>
                  <a:pt x="5" y="140"/>
                  <a:pt x="6" y="139"/>
                </a:cubicBezTo>
                <a:cubicBezTo>
                  <a:pt x="7" y="137"/>
                  <a:pt x="9" y="136"/>
                  <a:pt x="12" y="136"/>
                </a:cubicBezTo>
                <a:cubicBezTo>
                  <a:pt x="15" y="136"/>
                  <a:pt x="28" y="135"/>
                  <a:pt x="48" y="135"/>
                </a:cubicBezTo>
                <a:lnTo>
                  <a:pt x="85" y="135"/>
                </a:lnTo>
                <a:lnTo>
                  <a:pt x="98" y="80"/>
                </a:lnTo>
                <a:cubicBezTo>
                  <a:pt x="99" y="74"/>
                  <a:pt x="101" y="68"/>
                  <a:pt x="103" y="59"/>
                </a:cubicBezTo>
                <a:cubicBezTo>
                  <a:pt x="105" y="51"/>
                  <a:pt x="106" y="45"/>
                  <a:pt x="108" y="41"/>
                </a:cubicBezTo>
                <a:cubicBezTo>
                  <a:pt x="109" y="38"/>
                  <a:pt x="111" y="33"/>
                  <a:pt x="112" y="28"/>
                </a:cubicBezTo>
                <a:cubicBezTo>
                  <a:pt x="113" y="22"/>
                  <a:pt x="115" y="18"/>
                  <a:pt x="117" y="16"/>
                </a:cubicBezTo>
                <a:cubicBezTo>
                  <a:pt x="120" y="13"/>
                  <a:pt x="122" y="11"/>
                  <a:pt x="124" y="7"/>
                </a:cubicBezTo>
                <a:cubicBezTo>
                  <a:pt x="127" y="4"/>
                  <a:pt x="130" y="2"/>
                  <a:pt x="134" y="1"/>
                </a:cubicBezTo>
                <a:cubicBezTo>
                  <a:pt x="138" y="0"/>
                  <a:pt x="142" y="0"/>
                  <a:pt x="147" y="0"/>
                </a:cubicBezTo>
                <a:cubicBezTo>
                  <a:pt x="155" y="0"/>
                  <a:pt x="161" y="3"/>
                  <a:pt x="164" y="7"/>
                </a:cubicBezTo>
                <a:cubicBezTo>
                  <a:pt x="167" y="12"/>
                  <a:pt x="169" y="16"/>
                  <a:pt x="169" y="21"/>
                </a:cubicBezTo>
                <a:cubicBezTo>
                  <a:pt x="169" y="24"/>
                  <a:pt x="167" y="35"/>
                  <a:pt x="163" y="53"/>
                </a:cubicBezTo>
                <a:cubicBezTo>
                  <a:pt x="158" y="72"/>
                  <a:pt x="154" y="90"/>
                  <a:pt x="149" y="108"/>
                </a:cubicBezTo>
                <a:lnTo>
                  <a:pt x="142" y="134"/>
                </a:lnTo>
                <a:cubicBezTo>
                  <a:pt x="142" y="135"/>
                  <a:pt x="153" y="135"/>
                  <a:pt x="176" y="135"/>
                </a:cubicBezTo>
                <a:lnTo>
                  <a:pt x="212" y="135"/>
                </a:lnTo>
                <a:cubicBezTo>
                  <a:pt x="215" y="138"/>
                  <a:pt x="217" y="141"/>
                  <a:pt x="217" y="143"/>
                </a:cubicBezTo>
                <a:cubicBezTo>
                  <a:pt x="217" y="153"/>
                  <a:pt x="214" y="161"/>
                  <a:pt x="208" y="167"/>
                </a:cubicBezTo>
                <a:lnTo>
                  <a:pt x="133" y="167"/>
                </a:lnTo>
                <a:lnTo>
                  <a:pt x="108" y="267"/>
                </a:lnTo>
                <a:cubicBezTo>
                  <a:pt x="90" y="341"/>
                  <a:pt x="81" y="381"/>
                  <a:pt x="81" y="387"/>
                </a:cubicBezTo>
                <a:cubicBezTo>
                  <a:pt x="81" y="406"/>
                  <a:pt x="88" y="416"/>
                  <a:pt x="100" y="416"/>
                </a:cubicBezTo>
                <a:cubicBezTo>
                  <a:pt x="116" y="416"/>
                  <a:pt x="132" y="408"/>
                  <a:pt x="147" y="392"/>
                </a:cubicBezTo>
                <a:cubicBezTo>
                  <a:pt x="163" y="376"/>
                  <a:pt x="175" y="357"/>
                  <a:pt x="184" y="334"/>
                </a:cubicBezTo>
                <a:cubicBezTo>
                  <a:pt x="185" y="331"/>
                  <a:pt x="186" y="330"/>
                  <a:pt x="187" y="329"/>
                </a:cubicBezTo>
                <a:cubicBezTo>
                  <a:pt x="189" y="329"/>
                  <a:pt x="192" y="328"/>
                  <a:pt x="198" y="328"/>
                </a:cubicBezTo>
                <a:lnTo>
                  <a:pt x="201" y="328"/>
                </a:lnTo>
                <a:cubicBezTo>
                  <a:pt x="208" y="328"/>
                  <a:pt x="211" y="330"/>
                  <a:pt x="211" y="333"/>
                </a:cubicBezTo>
                <a:cubicBezTo>
                  <a:pt x="211" y="335"/>
                  <a:pt x="210" y="337"/>
                  <a:pt x="209" y="342"/>
                </a:cubicBezTo>
                <a:cubicBezTo>
                  <a:pt x="207" y="349"/>
                  <a:pt x="203" y="358"/>
                  <a:pt x="197" y="368"/>
                </a:cubicBezTo>
                <a:cubicBezTo>
                  <a:pt x="191" y="378"/>
                  <a:pt x="183" y="389"/>
                  <a:pt x="173" y="400"/>
                </a:cubicBezTo>
                <a:cubicBezTo>
                  <a:pt x="163" y="412"/>
                  <a:pt x="151" y="422"/>
                  <a:pt x="138" y="431"/>
                </a:cubicBezTo>
                <a:cubicBezTo>
                  <a:pt x="124" y="438"/>
                  <a:pt x="110" y="442"/>
                  <a:pt x="95" y="442"/>
                </a:cubicBezTo>
                <a:cubicBezTo>
                  <a:pt x="81" y="442"/>
                  <a:pt x="68" y="439"/>
                  <a:pt x="56" y="432"/>
                </a:cubicBezTo>
                <a:cubicBezTo>
                  <a:pt x="43" y="424"/>
                  <a:pt x="34" y="412"/>
                  <a:pt x="29" y="395"/>
                </a:cubicBezTo>
                <a:cubicBezTo>
                  <a:pt x="28" y="391"/>
                  <a:pt x="26" y="385"/>
                  <a:pt x="26" y="376"/>
                </a:cubicBezTo>
                <a:lnTo>
                  <a:pt x="26" y="364"/>
                </a:lnTo>
                <a:lnTo>
                  <a:pt x="52" y="267"/>
                </a:lnTo>
                <a:cubicBezTo>
                  <a:pt x="68" y="202"/>
                  <a:pt x="76" y="169"/>
                  <a:pt x="77" y="168"/>
                </a:cubicBezTo>
                <a:cubicBezTo>
                  <a:pt x="77" y="167"/>
                  <a:pt x="65" y="167"/>
                  <a:pt x="41" y="167"/>
                </a:cubicBezTo>
                <a:lnTo>
                  <a:pt x="5" y="16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11124720" y="2750040"/>
            <a:ext cx="33480" cy="78840"/>
          </a:xfrm>
          <a:custGeom>
            <a:avLst/>
            <a:gdLst/>
            <a:ahLst/>
            <a:rect l="0" t="0" r="r" b="b"/>
            <a:pathLst>
              <a:path w="93" h="219">
                <a:moveTo>
                  <a:pt x="0" y="59"/>
                </a:moveTo>
                <a:cubicBezTo>
                  <a:pt x="0" y="59"/>
                  <a:pt x="0" y="54"/>
                  <a:pt x="0" y="42"/>
                </a:cubicBezTo>
                <a:cubicBezTo>
                  <a:pt x="0" y="31"/>
                  <a:pt x="4" y="21"/>
                  <a:pt x="11" y="12"/>
                </a:cubicBezTo>
                <a:cubicBezTo>
                  <a:pt x="19" y="4"/>
                  <a:pt x="29" y="0"/>
                  <a:pt x="41" y="0"/>
                </a:cubicBezTo>
                <a:cubicBezTo>
                  <a:pt x="54" y="0"/>
                  <a:pt x="66" y="6"/>
                  <a:pt x="76" y="17"/>
                </a:cubicBezTo>
                <a:cubicBezTo>
                  <a:pt x="87" y="29"/>
                  <a:pt x="92" y="49"/>
                  <a:pt x="93" y="78"/>
                </a:cubicBezTo>
                <a:cubicBezTo>
                  <a:pt x="93" y="94"/>
                  <a:pt x="91" y="111"/>
                  <a:pt x="86" y="126"/>
                </a:cubicBezTo>
                <a:cubicBezTo>
                  <a:pt x="81" y="142"/>
                  <a:pt x="76" y="155"/>
                  <a:pt x="71" y="166"/>
                </a:cubicBezTo>
                <a:cubicBezTo>
                  <a:pt x="65" y="177"/>
                  <a:pt x="59" y="186"/>
                  <a:pt x="53" y="194"/>
                </a:cubicBezTo>
                <a:cubicBezTo>
                  <a:pt x="46" y="202"/>
                  <a:pt x="41" y="208"/>
                  <a:pt x="36" y="213"/>
                </a:cubicBezTo>
                <a:cubicBezTo>
                  <a:pt x="32" y="218"/>
                  <a:pt x="29" y="220"/>
                  <a:pt x="27" y="219"/>
                </a:cubicBezTo>
                <a:cubicBezTo>
                  <a:pt x="25" y="219"/>
                  <a:pt x="22" y="217"/>
                  <a:pt x="18" y="213"/>
                </a:cubicBezTo>
                <a:cubicBezTo>
                  <a:pt x="14" y="209"/>
                  <a:pt x="12" y="206"/>
                  <a:pt x="12" y="204"/>
                </a:cubicBezTo>
                <a:cubicBezTo>
                  <a:pt x="12" y="202"/>
                  <a:pt x="14" y="198"/>
                  <a:pt x="20" y="193"/>
                </a:cubicBezTo>
                <a:cubicBezTo>
                  <a:pt x="25" y="187"/>
                  <a:pt x="30" y="180"/>
                  <a:pt x="37" y="172"/>
                </a:cubicBezTo>
                <a:cubicBezTo>
                  <a:pt x="43" y="164"/>
                  <a:pt x="49" y="152"/>
                  <a:pt x="55" y="137"/>
                </a:cubicBezTo>
                <a:cubicBezTo>
                  <a:pt x="60" y="123"/>
                  <a:pt x="64" y="106"/>
                  <a:pt x="66" y="86"/>
                </a:cubicBezTo>
                <a:lnTo>
                  <a:pt x="66" y="77"/>
                </a:lnTo>
                <a:lnTo>
                  <a:pt x="65" y="78"/>
                </a:lnTo>
                <a:cubicBezTo>
                  <a:pt x="64" y="79"/>
                  <a:pt x="63" y="79"/>
                  <a:pt x="62" y="80"/>
                </a:cubicBezTo>
                <a:cubicBezTo>
                  <a:pt x="60" y="80"/>
                  <a:pt x="59" y="81"/>
                  <a:pt x="58" y="82"/>
                </a:cubicBezTo>
                <a:cubicBezTo>
                  <a:pt x="56" y="83"/>
                  <a:pt x="54" y="83"/>
                  <a:pt x="51" y="83"/>
                </a:cubicBezTo>
                <a:cubicBezTo>
                  <a:pt x="49" y="83"/>
                  <a:pt x="46" y="83"/>
                  <a:pt x="43" y="84"/>
                </a:cubicBezTo>
                <a:cubicBezTo>
                  <a:pt x="31" y="84"/>
                  <a:pt x="20" y="80"/>
                  <a:pt x="13" y="72"/>
                </a:cubicBezTo>
                <a:lnTo>
                  <a:pt x="0" y="5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11179800" y="2615400"/>
            <a:ext cx="70560" cy="167760"/>
          </a:xfrm>
          <a:custGeom>
            <a:avLst/>
            <a:gdLst/>
            <a:ahLst/>
            <a:rect l="0" t="0" r="r" b="b"/>
            <a:pathLst>
              <a:path w="196" h="466">
                <a:moveTo>
                  <a:pt x="114" y="42"/>
                </a:moveTo>
                <a:cubicBezTo>
                  <a:pt x="114" y="31"/>
                  <a:pt x="119" y="21"/>
                  <a:pt x="127" y="13"/>
                </a:cubicBezTo>
                <a:cubicBezTo>
                  <a:pt x="136" y="4"/>
                  <a:pt x="146" y="0"/>
                  <a:pt x="158" y="0"/>
                </a:cubicBezTo>
                <a:cubicBezTo>
                  <a:pt x="166" y="0"/>
                  <a:pt x="173" y="2"/>
                  <a:pt x="179" y="8"/>
                </a:cubicBezTo>
                <a:cubicBezTo>
                  <a:pt x="184" y="13"/>
                  <a:pt x="187" y="20"/>
                  <a:pt x="188" y="29"/>
                </a:cubicBezTo>
                <a:cubicBezTo>
                  <a:pt x="188" y="39"/>
                  <a:pt x="183" y="49"/>
                  <a:pt x="174" y="58"/>
                </a:cubicBezTo>
                <a:cubicBezTo>
                  <a:pt x="165" y="67"/>
                  <a:pt x="154" y="71"/>
                  <a:pt x="143" y="72"/>
                </a:cubicBezTo>
                <a:cubicBezTo>
                  <a:pt x="136" y="72"/>
                  <a:pt x="130" y="69"/>
                  <a:pt x="124" y="65"/>
                </a:cubicBezTo>
                <a:cubicBezTo>
                  <a:pt x="118" y="60"/>
                  <a:pt x="115" y="52"/>
                  <a:pt x="114" y="42"/>
                </a:cubicBezTo>
                <a:moveTo>
                  <a:pt x="0" y="259"/>
                </a:moveTo>
                <a:cubicBezTo>
                  <a:pt x="0" y="255"/>
                  <a:pt x="2" y="248"/>
                  <a:pt x="7" y="237"/>
                </a:cubicBezTo>
                <a:cubicBezTo>
                  <a:pt x="11" y="227"/>
                  <a:pt x="16" y="215"/>
                  <a:pt x="23" y="202"/>
                </a:cubicBezTo>
                <a:cubicBezTo>
                  <a:pt x="30" y="189"/>
                  <a:pt x="40" y="177"/>
                  <a:pt x="54" y="167"/>
                </a:cubicBezTo>
                <a:cubicBezTo>
                  <a:pt x="67" y="156"/>
                  <a:pt x="81" y="151"/>
                  <a:pt x="96" y="151"/>
                </a:cubicBezTo>
                <a:cubicBezTo>
                  <a:pt x="114" y="151"/>
                  <a:pt x="129" y="157"/>
                  <a:pt x="141" y="167"/>
                </a:cubicBezTo>
                <a:cubicBezTo>
                  <a:pt x="153" y="178"/>
                  <a:pt x="160" y="192"/>
                  <a:pt x="160" y="210"/>
                </a:cubicBezTo>
                <a:cubicBezTo>
                  <a:pt x="160" y="218"/>
                  <a:pt x="157" y="231"/>
                  <a:pt x="150" y="249"/>
                </a:cubicBezTo>
                <a:cubicBezTo>
                  <a:pt x="144" y="267"/>
                  <a:pt x="135" y="291"/>
                  <a:pt x="123" y="322"/>
                </a:cubicBezTo>
                <a:cubicBezTo>
                  <a:pt x="111" y="352"/>
                  <a:pt x="101" y="378"/>
                  <a:pt x="94" y="400"/>
                </a:cubicBezTo>
                <a:cubicBezTo>
                  <a:pt x="91" y="411"/>
                  <a:pt x="90" y="419"/>
                  <a:pt x="90" y="423"/>
                </a:cubicBezTo>
                <a:cubicBezTo>
                  <a:pt x="90" y="435"/>
                  <a:pt x="94" y="441"/>
                  <a:pt x="102" y="441"/>
                </a:cubicBezTo>
                <a:cubicBezTo>
                  <a:pt x="106" y="441"/>
                  <a:pt x="110" y="440"/>
                  <a:pt x="115" y="439"/>
                </a:cubicBezTo>
                <a:cubicBezTo>
                  <a:pt x="120" y="437"/>
                  <a:pt x="125" y="434"/>
                  <a:pt x="131" y="429"/>
                </a:cubicBezTo>
                <a:cubicBezTo>
                  <a:pt x="137" y="424"/>
                  <a:pt x="143" y="416"/>
                  <a:pt x="150" y="404"/>
                </a:cubicBezTo>
                <a:cubicBezTo>
                  <a:pt x="156" y="393"/>
                  <a:pt x="162" y="379"/>
                  <a:pt x="167" y="363"/>
                </a:cubicBezTo>
                <a:cubicBezTo>
                  <a:pt x="168" y="357"/>
                  <a:pt x="170" y="354"/>
                  <a:pt x="170" y="353"/>
                </a:cubicBezTo>
                <a:cubicBezTo>
                  <a:pt x="171" y="352"/>
                  <a:pt x="175" y="352"/>
                  <a:pt x="182" y="352"/>
                </a:cubicBezTo>
                <a:cubicBezTo>
                  <a:pt x="191" y="352"/>
                  <a:pt x="196" y="354"/>
                  <a:pt x="196" y="359"/>
                </a:cubicBezTo>
                <a:cubicBezTo>
                  <a:pt x="196" y="362"/>
                  <a:pt x="194" y="369"/>
                  <a:pt x="190" y="380"/>
                </a:cubicBezTo>
                <a:cubicBezTo>
                  <a:pt x="186" y="391"/>
                  <a:pt x="180" y="402"/>
                  <a:pt x="173" y="416"/>
                </a:cubicBezTo>
                <a:cubicBezTo>
                  <a:pt x="165" y="429"/>
                  <a:pt x="155" y="441"/>
                  <a:pt x="141" y="451"/>
                </a:cubicBezTo>
                <a:cubicBezTo>
                  <a:pt x="128" y="461"/>
                  <a:pt x="114" y="466"/>
                  <a:pt x="98" y="466"/>
                </a:cubicBezTo>
                <a:cubicBezTo>
                  <a:pt x="84" y="466"/>
                  <a:pt x="69" y="461"/>
                  <a:pt x="56" y="452"/>
                </a:cubicBezTo>
                <a:cubicBezTo>
                  <a:pt x="44" y="442"/>
                  <a:pt x="38" y="427"/>
                  <a:pt x="37" y="406"/>
                </a:cubicBezTo>
                <a:cubicBezTo>
                  <a:pt x="37" y="399"/>
                  <a:pt x="38" y="391"/>
                  <a:pt x="41" y="384"/>
                </a:cubicBezTo>
                <a:cubicBezTo>
                  <a:pt x="43" y="377"/>
                  <a:pt x="53" y="351"/>
                  <a:pt x="70" y="305"/>
                </a:cubicBezTo>
                <a:cubicBezTo>
                  <a:pt x="89" y="259"/>
                  <a:pt x="99" y="231"/>
                  <a:pt x="102" y="221"/>
                </a:cubicBezTo>
                <a:cubicBezTo>
                  <a:pt x="105" y="212"/>
                  <a:pt x="106" y="203"/>
                  <a:pt x="107" y="194"/>
                </a:cubicBezTo>
                <a:cubicBezTo>
                  <a:pt x="107" y="183"/>
                  <a:pt x="103" y="178"/>
                  <a:pt x="95" y="178"/>
                </a:cubicBezTo>
                <a:lnTo>
                  <a:pt x="94" y="178"/>
                </a:lnTo>
                <a:cubicBezTo>
                  <a:pt x="79" y="178"/>
                  <a:pt x="66" y="185"/>
                  <a:pt x="54" y="201"/>
                </a:cubicBezTo>
                <a:cubicBezTo>
                  <a:pt x="43" y="216"/>
                  <a:pt x="34" y="235"/>
                  <a:pt x="28" y="259"/>
                </a:cubicBezTo>
                <a:cubicBezTo>
                  <a:pt x="28" y="259"/>
                  <a:pt x="27" y="260"/>
                  <a:pt x="27" y="261"/>
                </a:cubicBezTo>
                <a:cubicBezTo>
                  <a:pt x="26" y="262"/>
                  <a:pt x="26" y="262"/>
                  <a:pt x="26" y="263"/>
                </a:cubicBezTo>
                <a:cubicBezTo>
                  <a:pt x="26" y="263"/>
                  <a:pt x="26" y="264"/>
                  <a:pt x="25" y="264"/>
                </a:cubicBezTo>
                <a:cubicBezTo>
                  <a:pt x="24" y="265"/>
                  <a:pt x="23" y="265"/>
                  <a:pt x="23" y="265"/>
                </a:cubicBezTo>
                <a:cubicBezTo>
                  <a:pt x="22" y="265"/>
                  <a:pt x="21" y="265"/>
                  <a:pt x="20" y="265"/>
                </a:cubicBezTo>
                <a:cubicBezTo>
                  <a:pt x="18" y="265"/>
                  <a:pt x="16" y="265"/>
                  <a:pt x="14" y="265"/>
                </a:cubicBezTo>
                <a:lnTo>
                  <a:pt x="4" y="265"/>
                </a:lnTo>
                <a:cubicBezTo>
                  <a:pt x="2" y="262"/>
                  <a:pt x="0" y="260"/>
                  <a:pt x="0" y="259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1085760" y="3124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7" y="262"/>
                  <a:pt x="151" y="265"/>
                  <a:pt x="133" y="265"/>
                </a:cubicBezTo>
                <a:cubicBezTo>
                  <a:pt x="115" y="265"/>
                  <a:pt x="99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9" y="3"/>
                  <a:pt x="115" y="0"/>
                  <a:pt x="133" y="0"/>
                </a:cubicBezTo>
                <a:cubicBezTo>
                  <a:pt x="151" y="0"/>
                  <a:pt x="167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341000" y="1857600"/>
            <a:ext cx="701100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勾配の⼀次・⼆次モーメントを指数移動平均で推定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3885120" y="3755520"/>
            <a:ext cx="322920" cy="160920"/>
          </a:xfrm>
          <a:custGeom>
            <a:avLst/>
            <a:gdLst/>
            <a:ahLst/>
            <a:rect l="0" t="0" r="r" b="b"/>
            <a:pathLst>
              <a:path w="897" h="447">
                <a:moveTo>
                  <a:pt x="3" y="8"/>
                </a:moveTo>
                <a:cubicBezTo>
                  <a:pt x="120" y="3"/>
                  <a:pt x="178" y="0"/>
                  <a:pt x="179" y="0"/>
                </a:cubicBezTo>
                <a:lnTo>
                  <a:pt x="185" y="0"/>
                </a:lnTo>
                <a:lnTo>
                  <a:pt x="185" y="85"/>
                </a:lnTo>
                <a:cubicBezTo>
                  <a:pt x="186" y="84"/>
                  <a:pt x="190" y="80"/>
                  <a:pt x="196" y="72"/>
                </a:cubicBezTo>
                <a:cubicBezTo>
                  <a:pt x="202" y="65"/>
                  <a:pt x="208" y="59"/>
                  <a:pt x="215" y="54"/>
                </a:cubicBezTo>
                <a:cubicBezTo>
                  <a:pt x="221" y="48"/>
                  <a:pt x="229" y="42"/>
                  <a:pt x="239" y="35"/>
                </a:cubicBezTo>
                <a:cubicBezTo>
                  <a:pt x="248" y="28"/>
                  <a:pt x="260" y="20"/>
                  <a:pt x="274" y="15"/>
                </a:cubicBezTo>
                <a:cubicBezTo>
                  <a:pt x="289" y="10"/>
                  <a:pt x="305" y="5"/>
                  <a:pt x="322" y="2"/>
                </a:cubicBezTo>
                <a:cubicBezTo>
                  <a:pt x="331" y="1"/>
                  <a:pt x="344" y="0"/>
                  <a:pt x="359" y="0"/>
                </a:cubicBezTo>
                <a:lnTo>
                  <a:pt x="365" y="0"/>
                </a:lnTo>
                <a:cubicBezTo>
                  <a:pt x="430" y="0"/>
                  <a:pt x="473" y="19"/>
                  <a:pt x="493" y="58"/>
                </a:cubicBezTo>
                <a:cubicBezTo>
                  <a:pt x="500" y="69"/>
                  <a:pt x="504" y="76"/>
                  <a:pt x="504" y="80"/>
                </a:cubicBezTo>
                <a:cubicBezTo>
                  <a:pt x="504" y="82"/>
                  <a:pt x="507" y="79"/>
                  <a:pt x="514" y="71"/>
                </a:cubicBezTo>
                <a:cubicBezTo>
                  <a:pt x="551" y="24"/>
                  <a:pt x="604" y="0"/>
                  <a:pt x="673" y="0"/>
                </a:cubicBezTo>
                <a:cubicBezTo>
                  <a:pt x="712" y="0"/>
                  <a:pt x="742" y="5"/>
                  <a:pt x="765" y="16"/>
                </a:cubicBezTo>
                <a:cubicBezTo>
                  <a:pt x="793" y="30"/>
                  <a:pt x="810" y="48"/>
                  <a:pt x="817" y="71"/>
                </a:cubicBezTo>
                <a:cubicBezTo>
                  <a:pt x="824" y="95"/>
                  <a:pt x="828" y="129"/>
                  <a:pt x="829" y="173"/>
                </a:cubicBezTo>
                <a:lnTo>
                  <a:pt x="829" y="236"/>
                </a:lnTo>
                <a:lnTo>
                  <a:pt x="829" y="251"/>
                </a:lnTo>
                <a:lnTo>
                  <a:pt x="829" y="385"/>
                </a:lnTo>
                <a:lnTo>
                  <a:pt x="897" y="385"/>
                </a:lnTo>
                <a:lnTo>
                  <a:pt x="897" y="447"/>
                </a:lnTo>
                <a:lnTo>
                  <a:pt x="888" y="447"/>
                </a:lnTo>
                <a:cubicBezTo>
                  <a:pt x="876" y="445"/>
                  <a:pt x="835" y="444"/>
                  <a:pt x="765" y="444"/>
                </a:cubicBezTo>
                <a:cubicBezTo>
                  <a:pt x="695" y="444"/>
                  <a:pt x="654" y="445"/>
                  <a:pt x="642" y="447"/>
                </a:cubicBezTo>
                <a:lnTo>
                  <a:pt x="633" y="447"/>
                </a:lnTo>
                <a:lnTo>
                  <a:pt x="633" y="385"/>
                </a:lnTo>
                <a:lnTo>
                  <a:pt x="701" y="385"/>
                </a:lnTo>
                <a:lnTo>
                  <a:pt x="701" y="255"/>
                </a:lnTo>
                <a:lnTo>
                  <a:pt x="701" y="174"/>
                </a:lnTo>
                <a:cubicBezTo>
                  <a:pt x="701" y="126"/>
                  <a:pt x="698" y="94"/>
                  <a:pt x="692" y="77"/>
                </a:cubicBezTo>
                <a:cubicBezTo>
                  <a:pt x="686" y="61"/>
                  <a:pt x="671" y="52"/>
                  <a:pt x="648" y="52"/>
                </a:cubicBezTo>
                <a:cubicBezTo>
                  <a:pt x="618" y="52"/>
                  <a:pt x="590" y="61"/>
                  <a:pt x="565" y="80"/>
                </a:cubicBezTo>
                <a:cubicBezTo>
                  <a:pt x="540" y="99"/>
                  <a:pt x="524" y="126"/>
                  <a:pt x="516" y="160"/>
                </a:cubicBezTo>
                <a:cubicBezTo>
                  <a:pt x="515" y="165"/>
                  <a:pt x="514" y="205"/>
                  <a:pt x="513" y="277"/>
                </a:cubicBezTo>
                <a:lnTo>
                  <a:pt x="513" y="385"/>
                </a:lnTo>
                <a:lnTo>
                  <a:pt x="581" y="385"/>
                </a:lnTo>
                <a:lnTo>
                  <a:pt x="581" y="447"/>
                </a:lnTo>
                <a:lnTo>
                  <a:pt x="572" y="447"/>
                </a:lnTo>
                <a:cubicBezTo>
                  <a:pt x="560" y="445"/>
                  <a:pt x="519" y="444"/>
                  <a:pt x="449" y="444"/>
                </a:cubicBezTo>
                <a:cubicBezTo>
                  <a:pt x="372" y="444"/>
                  <a:pt x="331" y="445"/>
                  <a:pt x="325" y="447"/>
                </a:cubicBezTo>
                <a:lnTo>
                  <a:pt x="316" y="447"/>
                </a:lnTo>
                <a:lnTo>
                  <a:pt x="316" y="385"/>
                </a:lnTo>
                <a:lnTo>
                  <a:pt x="384" y="385"/>
                </a:lnTo>
                <a:lnTo>
                  <a:pt x="384" y="255"/>
                </a:lnTo>
                <a:lnTo>
                  <a:pt x="384" y="174"/>
                </a:lnTo>
                <a:cubicBezTo>
                  <a:pt x="384" y="126"/>
                  <a:pt x="381" y="94"/>
                  <a:pt x="375" y="77"/>
                </a:cubicBezTo>
                <a:cubicBezTo>
                  <a:pt x="369" y="61"/>
                  <a:pt x="354" y="52"/>
                  <a:pt x="331" y="52"/>
                </a:cubicBezTo>
                <a:cubicBezTo>
                  <a:pt x="301" y="52"/>
                  <a:pt x="274" y="61"/>
                  <a:pt x="248" y="80"/>
                </a:cubicBezTo>
                <a:cubicBezTo>
                  <a:pt x="223" y="99"/>
                  <a:pt x="207" y="126"/>
                  <a:pt x="199" y="160"/>
                </a:cubicBezTo>
                <a:cubicBezTo>
                  <a:pt x="198" y="165"/>
                  <a:pt x="197" y="205"/>
                  <a:pt x="196" y="277"/>
                </a:cubicBezTo>
                <a:lnTo>
                  <a:pt x="196" y="385"/>
                </a:lnTo>
                <a:lnTo>
                  <a:pt x="264" y="385"/>
                </a:lnTo>
                <a:lnTo>
                  <a:pt x="264" y="447"/>
                </a:lnTo>
                <a:lnTo>
                  <a:pt x="255" y="447"/>
                </a:lnTo>
                <a:cubicBezTo>
                  <a:pt x="244" y="445"/>
                  <a:pt x="203" y="444"/>
                  <a:pt x="133" y="444"/>
                </a:cubicBezTo>
                <a:cubicBezTo>
                  <a:pt x="62" y="444"/>
                  <a:pt x="21" y="445"/>
                  <a:pt x="9" y="447"/>
                </a:cubicBezTo>
                <a:lnTo>
                  <a:pt x="0" y="447"/>
                </a:lnTo>
                <a:lnTo>
                  <a:pt x="0" y="385"/>
                </a:lnTo>
                <a:lnTo>
                  <a:pt x="68" y="385"/>
                </a:lnTo>
                <a:lnTo>
                  <a:pt x="68" y="239"/>
                </a:lnTo>
                <a:lnTo>
                  <a:pt x="68" y="147"/>
                </a:lnTo>
                <a:cubicBezTo>
                  <a:pt x="68" y="114"/>
                  <a:pt x="68" y="94"/>
                  <a:pt x="66" y="87"/>
                </a:cubicBezTo>
                <a:cubicBezTo>
                  <a:pt x="65" y="81"/>
                  <a:pt x="61" y="76"/>
                  <a:pt x="53" y="74"/>
                </a:cubicBezTo>
                <a:cubicBezTo>
                  <a:pt x="44" y="72"/>
                  <a:pt x="31" y="70"/>
                  <a:pt x="13" y="70"/>
                </a:cubicBezTo>
                <a:lnTo>
                  <a:pt x="0" y="70"/>
                </a:lnTo>
                <a:lnTo>
                  <a:pt x="0" y="8"/>
                </a:lnTo>
                <a:lnTo>
                  <a:pt x="3" y="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3993480" y="3660120"/>
            <a:ext cx="98280" cy="58320"/>
          </a:xfrm>
          <a:custGeom>
            <a:avLst/>
            <a:gdLst/>
            <a:ahLst/>
            <a:rect l="0" t="0" r="r" b="b"/>
            <a:pathLst>
              <a:path w="273" h="162">
                <a:moveTo>
                  <a:pt x="0" y="133"/>
                </a:moveTo>
                <a:lnTo>
                  <a:pt x="136" y="0"/>
                </a:lnTo>
                <a:lnTo>
                  <a:pt x="144" y="8"/>
                </a:lnTo>
                <a:cubicBezTo>
                  <a:pt x="230" y="90"/>
                  <a:pt x="273" y="132"/>
                  <a:pt x="273" y="133"/>
                </a:cubicBezTo>
                <a:lnTo>
                  <a:pt x="248" y="162"/>
                </a:lnTo>
                <a:cubicBezTo>
                  <a:pt x="246" y="161"/>
                  <a:pt x="227" y="145"/>
                  <a:pt x="189" y="113"/>
                </a:cubicBezTo>
                <a:lnTo>
                  <a:pt x="137" y="67"/>
                </a:lnTo>
                <a:lnTo>
                  <a:pt x="82" y="114"/>
                </a:lnTo>
                <a:cubicBezTo>
                  <a:pt x="74" y="121"/>
                  <a:pt x="65" y="128"/>
                  <a:pt x="56" y="136"/>
                </a:cubicBezTo>
                <a:cubicBezTo>
                  <a:pt x="48" y="144"/>
                  <a:pt x="41" y="151"/>
                  <a:pt x="36" y="155"/>
                </a:cubicBezTo>
                <a:lnTo>
                  <a:pt x="28" y="161"/>
                </a:lnTo>
                <a:cubicBezTo>
                  <a:pt x="26" y="162"/>
                  <a:pt x="21" y="158"/>
                  <a:pt x="13" y="147"/>
                </a:cubicBezTo>
                <a:lnTo>
                  <a:pt x="0" y="13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4230000" y="38116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5"/>
                  <a:pt x="0" y="163"/>
                  <a:pt x="0" y="162"/>
                </a:cubicBezTo>
                <a:cubicBezTo>
                  <a:pt x="0" y="160"/>
                  <a:pt x="1" y="156"/>
                  <a:pt x="2" y="151"/>
                </a:cubicBezTo>
                <a:cubicBezTo>
                  <a:pt x="3" y="145"/>
                  <a:pt x="5" y="142"/>
                  <a:pt x="6" y="141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0" y="75"/>
                  <a:pt x="102" y="69"/>
                  <a:pt x="104" y="60"/>
                </a:cubicBezTo>
                <a:cubicBezTo>
                  <a:pt x="106" y="52"/>
                  <a:pt x="107" y="46"/>
                  <a:pt x="109" y="42"/>
                </a:cubicBezTo>
                <a:cubicBezTo>
                  <a:pt x="110" y="38"/>
                  <a:pt x="112" y="34"/>
                  <a:pt x="113" y="28"/>
                </a:cubicBezTo>
                <a:cubicBezTo>
                  <a:pt x="114" y="22"/>
                  <a:pt x="116" y="18"/>
                  <a:pt x="119" y="16"/>
                </a:cubicBezTo>
                <a:cubicBezTo>
                  <a:pt x="121" y="14"/>
                  <a:pt x="123" y="11"/>
                  <a:pt x="126" y="8"/>
                </a:cubicBezTo>
                <a:cubicBezTo>
                  <a:pt x="128" y="4"/>
                  <a:pt x="131" y="2"/>
                  <a:pt x="135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6" y="0"/>
                  <a:pt x="162" y="3"/>
                  <a:pt x="166" y="8"/>
                </a:cubicBezTo>
                <a:cubicBezTo>
                  <a:pt x="169" y="12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3"/>
                  <a:pt x="155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4"/>
                  <a:pt x="216" y="163"/>
                  <a:pt x="210" y="169"/>
                </a:cubicBezTo>
                <a:lnTo>
                  <a:pt x="135" y="169"/>
                </a:lnTo>
                <a:lnTo>
                  <a:pt x="110" y="270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2"/>
                  <a:pt x="186" y="337"/>
                </a:cubicBezTo>
                <a:cubicBezTo>
                  <a:pt x="187" y="335"/>
                  <a:pt x="188" y="333"/>
                  <a:pt x="189" y="333"/>
                </a:cubicBezTo>
                <a:cubicBezTo>
                  <a:pt x="191" y="332"/>
                  <a:pt x="194" y="332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7"/>
                </a:cubicBezTo>
                <a:cubicBezTo>
                  <a:pt x="213" y="338"/>
                  <a:pt x="212" y="342"/>
                  <a:pt x="211" y="346"/>
                </a:cubicBezTo>
                <a:cubicBezTo>
                  <a:pt x="209" y="354"/>
                  <a:pt x="205" y="363"/>
                  <a:pt x="198" y="373"/>
                </a:cubicBezTo>
                <a:cubicBezTo>
                  <a:pt x="192" y="383"/>
                  <a:pt x="184" y="394"/>
                  <a:pt x="175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8" y="444"/>
                  <a:pt x="55" y="437"/>
                </a:cubicBezTo>
                <a:cubicBezTo>
                  <a:pt x="43" y="430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9"/>
                </a:lnTo>
                <a:lnTo>
                  <a:pt x="51" y="270"/>
                </a:lnTo>
                <a:cubicBezTo>
                  <a:pt x="67" y="204"/>
                  <a:pt x="76" y="171"/>
                  <a:pt x="76" y="170"/>
                </a:cubicBezTo>
                <a:cubicBezTo>
                  <a:pt x="76" y="169"/>
                  <a:pt x="64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4453200" y="378504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2"/>
                  <a:pt x="4" y="5"/>
                  <a:pt x="13" y="0"/>
                </a:cubicBezTo>
                <a:lnTo>
                  <a:pt x="645" y="0"/>
                </a:lnTo>
                <a:cubicBezTo>
                  <a:pt x="655" y="6"/>
                  <a:pt x="660" y="12"/>
                  <a:pt x="660" y="20"/>
                </a:cubicBezTo>
                <a:cubicBezTo>
                  <a:pt x="660" y="27"/>
                  <a:pt x="655" y="34"/>
                  <a:pt x="646" y="39"/>
                </a:cubicBezTo>
                <a:lnTo>
                  <a:pt x="330" y="40"/>
                </a:lnTo>
                <a:lnTo>
                  <a:pt x="15" y="40"/>
                </a:lnTo>
                <a:cubicBezTo>
                  <a:pt x="5" y="37"/>
                  <a:pt x="0" y="30"/>
                  <a:pt x="0" y="20"/>
                </a:cubicBezTo>
                <a:moveTo>
                  <a:pt x="0" y="212"/>
                </a:moveTo>
                <a:cubicBezTo>
                  <a:pt x="0" y="202"/>
                  <a:pt x="5" y="196"/>
                  <a:pt x="15" y="192"/>
                </a:cubicBezTo>
                <a:lnTo>
                  <a:pt x="646" y="192"/>
                </a:lnTo>
                <a:cubicBezTo>
                  <a:pt x="655" y="199"/>
                  <a:pt x="660" y="206"/>
                  <a:pt x="660" y="212"/>
                </a:cubicBezTo>
                <a:cubicBezTo>
                  <a:pt x="660" y="221"/>
                  <a:pt x="655" y="227"/>
                  <a:pt x="645" y="233"/>
                </a:cubicBezTo>
                <a:lnTo>
                  <a:pt x="13" y="233"/>
                </a:lnTo>
                <a:cubicBezTo>
                  <a:pt x="4" y="227"/>
                  <a:pt x="0" y="221"/>
                  <a:pt x="0" y="21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5155920" y="3514680"/>
            <a:ext cx="322920" cy="160560"/>
          </a:xfrm>
          <a:custGeom>
            <a:avLst/>
            <a:gdLst/>
            <a:ahLst/>
            <a:rect l="0" t="0" r="r" b="b"/>
            <a:pathLst>
              <a:path w="897" h="446">
                <a:moveTo>
                  <a:pt x="3" y="8"/>
                </a:moveTo>
                <a:cubicBezTo>
                  <a:pt x="120" y="2"/>
                  <a:pt x="178" y="0"/>
                  <a:pt x="179" y="0"/>
                </a:cubicBezTo>
                <a:lnTo>
                  <a:pt x="185" y="0"/>
                </a:lnTo>
                <a:lnTo>
                  <a:pt x="185" y="84"/>
                </a:lnTo>
                <a:cubicBezTo>
                  <a:pt x="186" y="82"/>
                  <a:pt x="190" y="78"/>
                  <a:pt x="196" y="71"/>
                </a:cubicBezTo>
                <a:cubicBezTo>
                  <a:pt x="202" y="64"/>
                  <a:pt x="208" y="57"/>
                  <a:pt x="215" y="52"/>
                </a:cubicBezTo>
                <a:cubicBezTo>
                  <a:pt x="221" y="47"/>
                  <a:pt x="229" y="41"/>
                  <a:pt x="238" y="33"/>
                </a:cubicBezTo>
                <a:cubicBezTo>
                  <a:pt x="248" y="26"/>
                  <a:pt x="259" y="20"/>
                  <a:pt x="274" y="14"/>
                </a:cubicBezTo>
                <a:cubicBezTo>
                  <a:pt x="289" y="9"/>
                  <a:pt x="304" y="5"/>
                  <a:pt x="322" y="2"/>
                </a:cubicBezTo>
                <a:cubicBezTo>
                  <a:pt x="331" y="0"/>
                  <a:pt x="343" y="0"/>
                  <a:pt x="359" y="0"/>
                </a:cubicBezTo>
                <a:lnTo>
                  <a:pt x="365" y="0"/>
                </a:lnTo>
                <a:cubicBezTo>
                  <a:pt x="429" y="0"/>
                  <a:pt x="472" y="18"/>
                  <a:pt x="493" y="56"/>
                </a:cubicBezTo>
                <a:cubicBezTo>
                  <a:pt x="500" y="67"/>
                  <a:pt x="504" y="75"/>
                  <a:pt x="504" y="79"/>
                </a:cubicBezTo>
                <a:cubicBezTo>
                  <a:pt x="504" y="80"/>
                  <a:pt x="507" y="77"/>
                  <a:pt x="514" y="70"/>
                </a:cubicBezTo>
                <a:cubicBezTo>
                  <a:pt x="551" y="23"/>
                  <a:pt x="604" y="0"/>
                  <a:pt x="673" y="0"/>
                </a:cubicBezTo>
                <a:cubicBezTo>
                  <a:pt x="711" y="0"/>
                  <a:pt x="742" y="5"/>
                  <a:pt x="765" y="15"/>
                </a:cubicBezTo>
                <a:cubicBezTo>
                  <a:pt x="792" y="29"/>
                  <a:pt x="809" y="47"/>
                  <a:pt x="817" y="70"/>
                </a:cubicBezTo>
                <a:cubicBezTo>
                  <a:pt x="824" y="93"/>
                  <a:pt x="828" y="127"/>
                  <a:pt x="829" y="172"/>
                </a:cubicBezTo>
                <a:lnTo>
                  <a:pt x="829" y="234"/>
                </a:lnTo>
                <a:lnTo>
                  <a:pt x="829" y="249"/>
                </a:lnTo>
                <a:lnTo>
                  <a:pt x="829" y="385"/>
                </a:lnTo>
                <a:lnTo>
                  <a:pt x="897" y="385"/>
                </a:lnTo>
                <a:lnTo>
                  <a:pt x="897" y="446"/>
                </a:lnTo>
                <a:lnTo>
                  <a:pt x="888" y="446"/>
                </a:lnTo>
                <a:cubicBezTo>
                  <a:pt x="876" y="444"/>
                  <a:pt x="835" y="443"/>
                  <a:pt x="765" y="443"/>
                </a:cubicBezTo>
                <a:cubicBezTo>
                  <a:pt x="695" y="443"/>
                  <a:pt x="653" y="444"/>
                  <a:pt x="641" y="446"/>
                </a:cubicBezTo>
                <a:lnTo>
                  <a:pt x="633" y="446"/>
                </a:lnTo>
                <a:lnTo>
                  <a:pt x="633" y="385"/>
                </a:lnTo>
                <a:lnTo>
                  <a:pt x="701" y="385"/>
                </a:lnTo>
                <a:lnTo>
                  <a:pt x="701" y="254"/>
                </a:lnTo>
                <a:lnTo>
                  <a:pt x="701" y="173"/>
                </a:lnTo>
                <a:cubicBezTo>
                  <a:pt x="701" y="125"/>
                  <a:pt x="698" y="92"/>
                  <a:pt x="692" y="76"/>
                </a:cubicBezTo>
                <a:cubicBezTo>
                  <a:pt x="686" y="59"/>
                  <a:pt x="671" y="51"/>
                  <a:pt x="647" y="50"/>
                </a:cubicBezTo>
                <a:cubicBezTo>
                  <a:pt x="618" y="50"/>
                  <a:pt x="590" y="60"/>
                  <a:pt x="565" y="79"/>
                </a:cubicBezTo>
                <a:cubicBezTo>
                  <a:pt x="540" y="98"/>
                  <a:pt x="524" y="124"/>
                  <a:pt x="516" y="158"/>
                </a:cubicBezTo>
                <a:cubicBezTo>
                  <a:pt x="514" y="164"/>
                  <a:pt x="513" y="203"/>
                  <a:pt x="513" y="277"/>
                </a:cubicBezTo>
                <a:lnTo>
                  <a:pt x="513" y="385"/>
                </a:lnTo>
                <a:lnTo>
                  <a:pt x="581" y="385"/>
                </a:lnTo>
                <a:lnTo>
                  <a:pt x="581" y="446"/>
                </a:lnTo>
                <a:lnTo>
                  <a:pt x="572" y="446"/>
                </a:lnTo>
                <a:cubicBezTo>
                  <a:pt x="560" y="444"/>
                  <a:pt x="519" y="443"/>
                  <a:pt x="447" y="443"/>
                </a:cubicBezTo>
                <a:cubicBezTo>
                  <a:pt x="371" y="443"/>
                  <a:pt x="330" y="444"/>
                  <a:pt x="325" y="446"/>
                </a:cubicBezTo>
                <a:lnTo>
                  <a:pt x="316" y="446"/>
                </a:lnTo>
                <a:lnTo>
                  <a:pt x="316" y="385"/>
                </a:lnTo>
                <a:lnTo>
                  <a:pt x="384" y="385"/>
                </a:lnTo>
                <a:lnTo>
                  <a:pt x="384" y="254"/>
                </a:lnTo>
                <a:lnTo>
                  <a:pt x="384" y="173"/>
                </a:lnTo>
                <a:cubicBezTo>
                  <a:pt x="384" y="125"/>
                  <a:pt x="381" y="92"/>
                  <a:pt x="375" y="76"/>
                </a:cubicBezTo>
                <a:cubicBezTo>
                  <a:pt x="369" y="59"/>
                  <a:pt x="354" y="51"/>
                  <a:pt x="330" y="50"/>
                </a:cubicBezTo>
                <a:cubicBezTo>
                  <a:pt x="301" y="50"/>
                  <a:pt x="273" y="60"/>
                  <a:pt x="248" y="79"/>
                </a:cubicBezTo>
                <a:cubicBezTo>
                  <a:pt x="223" y="98"/>
                  <a:pt x="207" y="124"/>
                  <a:pt x="199" y="158"/>
                </a:cubicBezTo>
                <a:cubicBezTo>
                  <a:pt x="197" y="164"/>
                  <a:pt x="196" y="203"/>
                  <a:pt x="196" y="277"/>
                </a:cubicBezTo>
                <a:lnTo>
                  <a:pt x="196" y="385"/>
                </a:lnTo>
                <a:lnTo>
                  <a:pt x="264" y="385"/>
                </a:lnTo>
                <a:lnTo>
                  <a:pt x="264" y="446"/>
                </a:lnTo>
                <a:lnTo>
                  <a:pt x="255" y="446"/>
                </a:lnTo>
                <a:cubicBezTo>
                  <a:pt x="243" y="444"/>
                  <a:pt x="202" y="443"/>
                  <a:pt x="132" y="443"/>
                </a:cubicBezTo>
                <a:cubicBezTo>
                  <a:pt x="62" y="443"/>
                  <a:pt x="20" y="444"/>
                  <a:pt x="9" y="446"/>
                </a:cubicBezTo>
                <a:lnTo>
                  <a:pt x="0" y="446"/>
                </a:lnTo>
                <a:lnTo>
                  <a:pt x="0" y="385"/>
                </a:lnTo>
                <a:lnTo>
                  <a:pt x="68" y="385"/>
                </a:lnTo>
                <a:lnTo>
                  <a:pt x="68" y="237"/>
                </a:lnTo>
                <a:lnTo>
                  <a:pt x="68" y="145"/>
                </a:lnTo>
                <a:cubicBezTo>
                  <a:pt x="68" y="112"/>
                  <a:pt x="67" y="92"/>
                  <a:pt x="66" y="86"/>
                </a:cubicBezTo>
                <a:cubicBezTo>
                  <a:pt x="65" y="79"/>
                  <a:pt x="60" y="75"/>
                  <a:pt x="53" y="73"/>
                </a:cubicBezTo>
                <a:cubicBezTo>
                  <a:pt x="44" y="70"/>
                  <a:pt x="30" y="69"/>
                  <a:pt x="13" y="69"/>
                </a:cubicBezTo>
                <a:lnTo>
                  <a:pt x="0" y="69"/>
                </a:lnTo>
                <a:lnTo>
                  <a:pt x="0" y="8"/>
                </a:lnTo>
                <a:lnTo>
                  <a:pt x="3" y="8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5500800" y="357084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1" y="166"/>
                  <a:pt x="0" y="164"/>
                  <a:pt x="0" y="162"/>
                </a:cubicBezTo>
                <a:cubicBezTo>
                  <a:pt x="0" y="160"/>
                  <a:pt x="0" y="157"/>
                  <a:pt x="2" y="151"/>
                </a:cubicBezTo>
                <a:cubicBezTo>
                  <a:pt x="3" y="145"/>
                  <a:pt x="4" y="142"/>
                  <a:pt x="5" y="141"/>
                </a:cubicBezTo>
                <a:cubicBezTo>
                  <a:pt x="6" y="139"/>
                  <a:pt x="8" y="138"/>
                  <a:pt x="12" y="138"/>
                </a:cubicBezTo>
                <a:cubicBezTo>
                  <a:pt x="15" y="138"/>
                  <a:pt x="28" y="138"/>
                  <a:pt x="48" y="137"/>
                </a:cubicBezTo>
                <a:lnTo>
                  <a:pt x="85" y="137"/>
                </a:lnTo>
                <a:lnTo>
                  <a:pt x="99" y="80"/>
                </a:lnTo>
                <a:cubicBezTo>
                  <a:pt x="100" y="75"/>
                  <a:pt x="102" y="68"/>
                  <a:pt x="104" y="60"/>
                </a:cubicBezTo>
                <a:cubicBezTo>
                  <a:pt x="106" y="51"/>
                  <a:pt x="107" y="45"/>
                  <a:pt x="109" y="42"/>
                </a:cubicBezTo>
                <a:cubicBezTo>
                  <a:pt x="110" y="38"/>
                  <a:pt x="111" y="33"/>
                  <a:pt x="113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1" y="13"/>
                  <a:pt x="123" y="10"/>
                  <a:pt x="125" y="7"/>
                </a:cubicBezTo>
                <a:cubicBezTo>
                  <a:pt x="128" y="4"/>
                  <a:pt x="131" y="2"/>
                  <a:pt x="135" y="1"/>
                </a:cubicBezTo>
                <a:cubicBezTo>
                  <a:pt x="139" y="0"/>
                  <a:pt x="144" y="0"/>
                  <a:pt x="148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9" y="12"/>
                  <a:pt x="170" y="16"/>
                  <a:pt x="170" y="21"/>
                </a:cubicBezTo>
                <a:cubicBezTo>
                  <a:pt x="170" y="24"/>
                  <a:pt x="168" y="35"/>
                  <a:pt x="164" y="53"/>
                </a:cubicBezTo>
                <a:cubicBezTo>
                  <a:pt x="160" y="72"/>
                  <a:pt x="155" y="91"/>
                  <a:pt x="150" y="109"/>
                </a:cubicBezTo>
                <a:lnTo>
                  <a:pt x="143" y="136"/>
                </a:lnTo>
                <a:cubicBezTo>
                  <a:pt x="143" y="137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5" y="163"/>
                  <a:pt x="209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1"/>
                  <a:pt x="176" y="361"/>
                  <a:pt x="186" y="338"/>
                </a:cubicBezTo>
                <a:cubicBezTo>
                  <a:pt x="187" y="335"/>
                  <a:pt x="188" y="334"/>
                  <a:pt x="189" y="333"/>
                </a:cubicBezTo>
                <a:cubicBezTo>
                  <a:pt x="191" y="333"/>
                  <a:pt x="194" y="332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7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8" y="353"/>
                  <a:pt x="204" y="362"/>
                  <a:pt x="198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0" y="447"/>
                  <a:pt x="96" y="447"/>
                </a:cubicBezTo>
                <a:cubicBezTo>
                  <a:pt x="82" y="447"/>
                  <a:pt x="69" y="443"/>
                  <a:pt x="56" y="436"/>
                </a:cubicBezTo>
                <a:cubicBezTo>
                  <a:pt x="43" y="429"/>
                  <a:pt x="34" y="417"/>
                  <a:pt x="29" y="400"/>
                </a:cubicBezTo>
                <a:cubicBezTo>
                  <a:pt x="28" y="396"/>
                  <a:pt x="27" y="390"/>
                  <a:pt x="27" y="381"/>
                </a:cubicBezTo>
                <a:lnTo>
                  <a:pt x="27" y="368"/>
                </a:lnTo>
                <a:lnTo>
                  <a:pt x="52" y="270"/>
                </a:lnTo>
                <a:cubicBezTo>
                  <a:pt x="68" y="204"/>
                  <a:pt x="77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4917600" y="3951000"/>
            <a:ext cx="122760" cy="237600"/>
          </a:xfrm>
          <a:custGeom>
            <a:avLst/>
            <a:gdLst/>
            <a:ahLst/>
            <a:rect l="0" t="0" r="r" b="b"/>
            <a:pathLst>
              <a:path w="341" h="660">
                <a:moveTo>
                  <a:pt x="129" y="87"/>
                </a:moveTo>
                <a:lnTo>
                  <a:pt x="117" y="92"/>
                </a:lnTo>
                <a:cubicBezTo>
                  <a:pt x="106" y="95"/>
                  <a:pt x="93" y="99"/>
                  <a:pt x="76" y="102"/>
                </a:cubicBezTo>
                <a:cubicBezTo>
                  <a:pt x="59" y="105"/>
                  <a:pt x="40" y="107"/>
                  <a:pt x="19" y="109"/>
                </a:cubicBezTo>
                <a:lnTo>
                  <a:pt x="0" y="109"/>
                </a:lnTo>
                <a:lnTo>
                  <a:pt x="0" y="63"/>
                </a:lnTo>
                <a:lnTo>
                  <a:pt x="19" y="63"/>
                </a:lnTo>
                <a:cubicBezTo>
                  <a:pt x="50" y="62"/>
                  <a:pt x="78" y="57"/>
                  <a:pt x="105" y="48"/>
                </a:cubicBezTo>
                <a:cubicBezTo>
                  <a:pt x="132" y="40"/>
                  <a:pt x="151" y="32"/>
                  <a:pt x="161" y="25"/>
                </a:cubicBezTo>
                <a:cubicBezTo>
                  <a:pt x="172" y="17"/>
                  <a:pt x="181" y="10"/>
                  <a:pt x="189" y="3"/>
                </a:cubicBezTo>
                <a:cubicBezTo>
                  <a:pt x="190" y="1"/>
                  <a:pt x="194" y="0"/>
                  <a:pt x="201" y="0"/>
                </a:cubicBezTo>
                <a:cubicBezTo>
                  <a:pt x="207" y="0"/>
                  <a:pt x="212" y="2"/>
                  <a:pt x="218" y="6"/>
                </a:cubicBezTo>
                <a:lnTo>
                  <a:pt x="218" y="302"/>
                </a:lnTo>
                <a:lnTo>
                  <a:pt x="219" y="600"/>
                </a:lnTo>
                <a:cubicBezTo>
                  <a:pt x="223" y="605"/>
                  <a:pt x="227" y="608"/>
                  <a:pt x="230" y="609"/>
                </a:cubicBezTo>
                <a:cubicBezTo>
                  <a:pt x="234" y="610"/>
                  <a:pt x="242" y="612"/>
                  <a:pt x="254" y="613"/>
                </a:cubicBezTo>
                <a:cubicBezTo>
                  <a:pt x="267" y="614"/>
                  <a:pt x="287" y="615"/>
                  <a:pt x="316" y="615"/>
                </a:cubicBezTo>
                <a:lnTo>
                  <a:pt x="341" y="615"/>
                </a:lnTo>
                <a:lnTo>
                  <a:pt x="341" y="660"/>
                </a:lnTo>
                <a:lnTo>
                  <a:pt x="331" y="660"/>
                </a:lnTo>
                <a:cubicBezTo>
                  <a:pt x="317" y="658"/>
                  <a:pt x="264" y="657"/>
                  <a:pt x="173" y="657"/>
                </a:cubicBezTo>
                <a:cubicBezTo>
                  <a:pt x="82" y="657"/>
                  <a:pt x="30" y="658"/>
                  <a:pt x="17" y="660"/>
                </a:cubicBezTo>
                <a:lnTo>
                  <a:pt x="5" y="660"/>
                </a:lnTo>
                <a:lnTo>
                  <a:pt x="5" y="615"/>
                </a:lnTo>
                <a:lnTo>
                  <a:pt x="30" y="615"/>
                </a:lnTo>
                <a:cubicBezTo>
                  <a:pt x="45" y="615"/>
                  <a:pt x="58" y="615"/>
                  <a:pt x="68" y="615"/>
                </a:cubicBezTo>
                <a:cubicBezTo>
                  <a:pt x="79" y="615"/>
                  <a:pt x="87" y="614"/>
                  <a:pt x="93" y="614"/>
                </a:cubicBezTo>
                <a:cubicBezTo>
                  <a:pt x="99" y="613"/>
                  <a:pt x="104" y="612"/>
                  <a:pt x="109" y="611"/>
                </a:cubicBezTo>
                <a:cubicBezTo>
                  <a:pt x="114" y="610"/>
                  <a:pt x="117" y="609"/>
                  <a:pt x="118" y="609"/>
                </a:cubicBezTo>
                <a:cubicBezTo>
                  <a:pt x="118" y="609"/>
                  <a:pt x="120" y="607"/>
                  <a:pt x="124" y="604"/>
                </a:cubicBezTo>
                <a:cubicBezTo>
                  <a:pt x="127" y="601"/>
                  <a:pt x="129" y="599"/>
                  <a:pt x="129" y="600"/>
                </a:cubicBezTo>
                <a:lnTo>
                  <a:pt x="129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5175360" y="409212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0" y="0"/>
                </a:lnTo>
                <a:cubicBezTo>
                  <a:pt x="600" y="6"/>
                  <a:pt x="605" y="13"/>
                  <a:pt x="605" y="21"/>
                </a:cubicBezTo>
                <a:cubicBezTo>
                  <a:pt x="605" y="29"/>
                  <a:pt x="600" y="35"/>
                  <a:pt x="590" y="41"/>
                </a:cubicBezTo>
                <a:lnTo>
                  <a:pt x="14" y="41"/>
                </a:lnTo>
                <a:cubicBezTo>
                  <a:pt x="5" y="36"/>
                  <a:pt x="0" y="29"/>
                  <a:pt x="0" y="21"/>
                </a:cubicBezTo>
                <a:cubicBezTo>
                  <a:pt x="0" y="12"/>
                  <a:pt x="5" y="6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5510160" y="3936960"/>
            <a:ext cx="196560" cy="320760"/>
          </a:xfrm>
          <a:custGeom>
            <a:avLst/>
            <a:gdLst/>
            <a:ahLst/>
            <a:rect l="0" t="0" r="r" b="b"/>
            <a:pathLst>
              <a:path w="546" h="891">
                <a:moveTo>
                  <a:pt x="6" y="891"/>
                </a:moveTo>
                <a:cubicBezTo>
                  <a:pt x="2" y="888"/>
                  <a:pt x="0" y="885"/>
                  <a:pt x="0" y="884"/>
                </a:cubicBezTo>
                <a:cubicBezTo>
                  <a:pt x="0" y="882"/>
                  <a:pt x="26" y="776"/>
                  <a:pt x="78" y="567"/>
                </a:cubicBezTo>
                <a:cubicBezTo>
                  <a:pt x="130" y="357"/>
                  <a:pt x="158" y="248"/>
                  <a:pt x="162" y="239"/>
                </a:cubicBezTo>
                <a:cubicBezTo>
                  <a:pt x="176" y="194"/>
                  <a:pt x="195" y="154"/>
                  <a:pt x="219" y="120"/>
                </a:cubicBezTo>
                <a:cubicBezTo>
                  <a:pt x="242" y="86"/>
                  <a:pt x="264" y="62"/>
                  <a:pt x="284" y="47"/>
                </a:cubicBezTo>
                <a:cubicBezTo>
                  <a:pt x="321" y="16"/>
                  <a:pt x="361" y="0"/>
                  <a:pt x="403" y="0"/>
                </a:cubicBezTo>
                <a:lnTo>
                  <a:pt x="405" y="0"/>
                </a:lnTo>
                <a:cubicBezTo>
                  <a:pt x="446" y="0"/>
                  <a:pt x="480" y="13"/>
                  <a:pt x="506" y="38"/>
                </a:cubicBezTo>
                <a:cubicBezTo>
                  <a:pt x="533" y="63"/>
                  <a:pt x="546" y="95"/>
                  <a:pt x="546" y="134"/>
                </a:cubicBezTo>
                <a:cubicBezTo>
                  <a:pt x="546" y="204"/>
                  <a:pt x="511" y="262"/>
                  <a:pt x="443" y="307"/>
                </a:cubicBezTo>
                <a:lnTo>
                  <a:pt x="456" y="320"/>
                </a:lnTo>
                <a:cubicBezTo>
                  <a:pt x="489" y="354"/>
                  <a:pt x="506" y="397"/>
                  <a:pt x="506" y="450"/>
                </a:cubicBezTo>
                <a:cubicBezTo>
                  <a:pt x="506" y="524"/>
                  <a:pt x="478" y="586"/>
                  <a:pt x="422" y="635"/>
                </a:cubicBezTo>
                <a:cubicBezTo>
                  <a:pt x="366" y="684"/>
                  <a:pt x="303" y="709"/>
                  <a:pt x="233" y="709"/>
                </a:cubicBezTo>
                <a:cubicBezTo>
                  <a:pt x="213" y="709"/>
                  <a:pt x="194" y="707"/>
                  <a:pt x="178" y="701"/>
                </a:cubicBezTo>
                <a:cubicBezTo>
                  <a:pt x="162" y="696"/>
                  <a:pt x="150" y="690"/>
                  <a:pt x="141" y="683"/>
                </a:cubicBezTo>
                <a:cubicBezTo>
                  <a:pt x="131" y="675"/>
                  <a:pt x="124" y="668"/>
                  <a:pt x="119" y="660"/>
                </a:cubicBezTo>
                <a:cubicBezTo>
                  <a:pt x="114" y="652"/>
                  <a:pt x="110" y="646"/>
                  <a:pt x="107" y="641"/>
                </a:cubicBezTo>
                <a:cubicBezTo>
                  <a:pt x="104" y="636"/>
                  <a:pt x="103" y="634"/>
                  <a:pt x="102" y="635"/>
                </a:cubicBezTo>
                <a:lnTo>
                  <a:pt x="39" y="886"/>
                </a:lnTo>
                <a:cubicBezTo>
                  <a:pt x="37" y="890"/>
                  <a:pt x="31" y="891"/>
                  <a:pt x="19" y="891"/>
                </a:cubicBezTo>
                <a:lnTo>
                  <a:pt x="6" y="891"/>
                </a:lnTo>
                <a:moveTo>
                  <a:pt x="328" y="273"/>
                </a:moveTo>
                <a:cubicBezTo>
                  <a:pt x="354" y="273"/>
                  <a:pt x="378" y="276"/>
                  <a:pt x="401" y="284"/>
                </a:cubicBezTo>
                <a:lnTo>
                  <a:pt x="406" y="281"/>
                </a:lnTo>
                <a:cubicBezTo>
                  <a:pt x="409" y="279"/>
                  <a:pt x="411" y="276"/>
                  <a:pt x="413" y="275"/>
                </a:cubicBezTo>
                <a:cubicBezTo>
                  <a:pt x="415" y="273"/>
                  <a:pt x="418" y="269"/>
                  <a:pt x="423" y="265"/>
                </a:cubicBezTo>
                <a:cubicBezTo>
                  <a:pt x="428" y="260"/>
                  <a:pt x="432" y="255"/>
                  <a:pt x="435" y="251"/>
                </a:cubicBezTo>
                <a:cubicBezTo>
                  <a:pt x="438" y="246"/>
                  <a:pt x="442" y="240"/>
                  <a:pt x="446" y="233"/>
                </a:cubicBezTo>
                <a:cubicBezTo>
                  <a:pt x="450" y="226"/>
                  <a:pt x="454" y="218"/>
                  <a:pt x="458" y="209"/>
                </a:cubicBezTo>
                <a:cubicBezTo>
                  <a:pt x="462" y="201"/>
                  <a:pt x="465" y="191"/>
                  <a:pt x="467" y="179"/>
                </a:cubicBezTo>
                <a:cubicBezTo>
                  <a:pt x="469" y="169"/>
                  <a:pt x="471" y="157"/>
                  <a:pt x="474" y="144"/>
                </a:cubicBezTo>
                <a:cubicBezTo>
                  <a:pt x="476" y="138"/>
                  <a:pt x="476" y="127"/>
                  <a:pt x="476" y="111"/>
                </a:cubicBezTo>
                <a:cubicBezTo>
                  <a:pt x="476" y="99"/>
                  <a:pt x="476" y="92"/>
                  <a:pt x="475" y="88"/>
                </a:cubicBezTo>
                <a:cubicBezTo>
                  <a:pt x="466" y="55"/>
                  <a:pt x="440" y="38"/>
                  <a:pt x="400" y="38"/>
                </a:cubicBezTo>
                <a:cubicBezTo>
                  <a:pt x="372" y="38"/>
                  <a:pt x="346" y="46"/>
                  <a:pt x="322" y="62"/>
                </a:cubicBezTo>
                <a:cubicBezTo>
                  <a:pt x="298" y="77"/>
                  <a:pt x="277" y="98"/>
                  <a:pt x="262" y="122"/>
                </a:cubicBezTo>
                <a:cubicBezTo>
                  <a:pt x="246" y="146"/>
                  <a:pt x="233" y="169"/>
                  <a:pt x="223" y="190"/>
                </a:cubicBezTo>
                <a:cubicBezTo>
                  <a:pt x="213" y="211"/>
                  <a:pt x="205" y="230"/>
                  <a:pt x="200" y="249"/>
                </a:cubicBezTo>
                <a:cubicBezTo>
                  <a:pt x="196" y="259"/>
                  <a:pt x="183" y="308"/>
                  <a:pt x="162" y="394"/>
                </a:cubicBezTo>
                <a:cubicBezTo>
                  <a:pt x="140" y="481"/>
                  <a:pt x="128" y="527"/>
                  <a:pt x="128" y="533"/>
                </a:cubicBezTo>
                <a:cubicBezTo>
                  <a:pt x="127" y="536"/>
                  <a:pt x="127" y="543"/>
                  <a:pt x="127" y="554"/>
                </a:cubicBezTo>
                <a:cubicBezTo>
                  <a:pt x="127" y="585"/>
                  <a:pt x="134" y="612"/>
                  <a:pt x="149" y="632"/>
                </a:cubicBezTo>
                <a:cubicBezTo>
                  <a:pt x="169" y="660"/>
                  <a:pt x="199" y="674"/>
                  <a:pt x="236" y="674"/>
                </a:cubicBezTo>
                <a:cubicBezTo>
                  <a:pt x="264" y="674"/>
                  <a:pt x="293" y="665"/>
                  <a:pt x="324" y="649"/>
                </a:cubicBezTo>
                <a:cubicBezTo>
                  <a:pt x="355" y="632"/>
                  <a:pt x="380" y="604"/>
                  <a:pt x="399" y="564"/>
                </a:cubicBezTo>
                <a:cubicBezTo>
                  <a:pt x="410" y="541"/>
                  <a:pt x="418" y="516"/>
                  <a:pt x="423" y="487"/>
                </a:cubicBezTo>
                <a:cubicBezTo>
                  <a:pt x="428" y="459"/>
                  <a:pt x="431" y="438"/>
                  <a:pt x="431" y="423"/>
                </a:cubicBezTo>
                <a:cubicBezTo>
                  <a:pt x="431" y="385"/>
                  <a:pt x="419" y="354"/>
                  <a:pt x="396" y="331"/>
                </a:cubicBezTo>
                <a:cubicBezTo>
                  <a:pt x="368" y="340"/>
                  <a:pt x="344" y="345"/>
                  <a:pt x="322" y="345"/>
                </a:cubicBezTo>
                <a:lnTo>
                  <a:pt x="312" y="345"/>
                </a:lnTo>
                <a:cubicBezTo>
                  <a:pt x="260" y="345"/>
                  <a:pt x="234" y="335"/>
                  <a:pt x="234" y="314"/>
                </a:cubicBezTo>
                <a:cubicBezTo>
                  <a:pt x="234" y="310"/>
                  <a:pt x="235" y="305"/>
                  <a:pt x="237" y="300"/>
                </a:cubicBezTo>
                <a:cubicBezTo>
                  <a:pt x="246" y="282"/>
                  <a:pt x="276" y="273"/>
                  <a:pt x="328" y="27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5720400" y="39016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1" y="167"/>
                  <a:pt x="0" y="164"/>
                  <a:pt x="0" y="163"/>
                </a:cubicBezTo>
                <a:cubicBezTo>
                  <a:pt x="0" y="161"/>
                  <a:pt x="1" y="157"/>
                  <a:pt x="2" y="152"/>
                </a:cubicBezTo>
                <a:cubicBezTo>
                  <a:pt x="3" y="146"/>
                  <a:pt x="4" y="143"/>
                  <a:pt x="5" y="142"/>
                </a:cubicBezTo>
                <a:cubicBezTo>
                  <a:pt x="6" y="140"/>
                  <a:pt x="8" y="138"/>
                  <a:pt x="12" y="138"/>
                </a:cubicBezTo>
                <a:cubicBezTo>
                  <a:pt x="15" y="138"/>
                  <a:pt x="27" y="138"/>
                  <a:pt x="47" y="138"/>
                </a:cubicBezTo>
                <a:lnTo>
                  <a:pt x="86" y="138"/>
                </a:lnTo>
                <a:lnTo>
                  <a:pt x="99" y="81"/>
                </a:lnTo>
                <a:cubicBezTo>
                  <a:pt x="100" y="76"/>
                  <a:pt x="102" y="69"/>
                  <a:pt x="104" y="60"/>
                </a:cubicBezTo>
                <a:cubicBezTo>
                  <a:pt x="106" y="52"/>
                  <a:pt x="107" y="46"/>
                  <a:pt x="109" y="42"/>
                </a:cubicBezTo>
                <a:cubicBezTo>
                  <a:pt x="110" y="38"/>
                  <a:pt x="111" y="34"/>
                  <a:pt x="113" y="28"/>
                </a:cubicBezTo>
                <a:cubicBezTo>
                  <a:pt x="114" y="23"/>
                  <a:pt x="116" y="19"/>
                  <a:pt x="118" y="16"/>
                </a:cubicBezTo>
                <a:cubicBezTo>
                  <a:pt x="121" y="14"/>
                  <a:pt x="123" y="11"/>
                  <a:pt x="125" y="8"/>
                </a:cubicBezTo>
                <a:cubicBezTo>
                  <a:pt x="128" y="5"/>
                  <a:pt x="131" y="2"/>
                  <a:pt x="135" y="2"/>
                </a:cubicBezTo>
                <a:cubicBezTo>
                  <a:pt x="139" y="1"/>
                  <a:pt x="144" y="0"/>
                  <a:pt x="148" y="0"/>
                </a:cubicBezTo>
                <a:cubicBezTo>
                  <a:pt x="156" y="1"/>
                  <a:pt x="162" y="3"/>
                  <a:pt x="165" y="8"/>
                </a:cubicBezTo>
                <a:cubicBezTo>
                  <a:pt x="169" y="13"/>
                  <a:pt x="170" y="17"/>
                  <a:pt x="170" y="21"/>
                </a:cubicBezTo>
                <a:cubicBezTo>
                  <a:pt x="170" y="24"/>
                  <a:pt x="168" y="35"/>
                  <a:pt x="164" y="54"/>
                </a:cubicBezTo>
                <a:cubicBezTo>
                  <a:pt x="160" y="73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8"/>
                  <a:pt x="178" y="138"/>
                </a:cubicBezTo>
                <a:lnTo>
                  <a:pt x="214" y="138"/>
                </a:lnTo>
                <a:cubicBezTo>
                  <a:pt x="217" y="141"/>
                  <a:pt x="219" y="144"/>
                  <a:pt x="219" y="145"/>
                </a:cubicBezTo>
                <a:cubicBezTo>
                  <a:pt x="219" y="156"/>
                  <a:pt x="216" y="164"/>
                  <a:pt x="209" y="170"/>
                </a:cubicBezTo>
                <a:lnTo>
                  <a:pt x="135" y="170"/>
                </a:lnTo>
                <a:lnTo>
                  <a:pt x="109" y="271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1"/>
                  <a:pt x="88" y="421"/>
                  <a:pt x="101" y="421"/>
                </a:cubicBezTo>
                <a:cubicBezTo>
                  <a:pt x="117" y="421"/>
                  <a:pt x="133" y="413"/>
                  <a:pt x="149" y="397"/>
                </a:cubicBezTo>
                <a:cubicBezTo>
                  <a:pt x="164" y="382"/>
                  <a:pt x="176" y="362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3"/>
                  <a:pt x="194" y="333"/>
                  <a:pt x="200" y="332"/>
                </a:cubicBezTo>
                <a:lnTo>
                  <a:pt x="202" y="332"/>
                </a:lnTo>
                <a:cubicBezTo>
                  <a:pt x="209" y="332"/>
                  <a:pt x="213" y="334"/>
                  <a:pt x="213" y="338"/>
                </a:cubicBezTo>
                <a:cubicBezTo>
                  <a:pt x="213" y="339"/>
                  <a:pt x="212" y="342"/>
                  <a:pt x="211" y="346"/>
                </a:cubicBezTo>
                <a:cubicBezTo>
                  <a:pt x="209" y="354"/>
                  <a:pt x="204" y="363"/>
                  <a:pt x="198" y="373"/>
                </a:cubicBezTo>
                <a:cubicBezTo>
                  <a:pt x="192" y="383"/>
                  <a:pt x="184" y="394"/>
                  <a:pt x="174" y="406"/>
                </a:cubicBezTo>
                <a:cubicBezTo>
                  <a:pt x="165" y="418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5" y="437"/>
                </a:cubicBezTo>
                <a:cubicBezTo>
                  <a:pt x="43" y="430"/>
                  <a:pt x="33" y="418"/>
                  <a:pt x="28" y="400"/>
                </a:cubicBezTo>
                <a:cubicBezTo>
                  <a:pt x="27" y="397"/>
                  <a:pt x="26" y="390"/>
                  <a:pt x="26" y="381"/>
                </a:cubicBezTo>
                <a:lnTo>
                  <a:pt x="26" y="369"/>
                </a:lnTo>
                <a:lnTo>
                  <a:pt x="51" y="271"/>
                </a:lnTo>
                <a:cubicBezTo>
                  <a:pt x="68" y="205"/>
                  <a:pt x="77" y="172"/>
                  <a:pt x="77" y="171"/>
                </a:cubicBezTo>
                <a:cubicBezTo>
                  <a:pt x="77" y="170"/>
                  <a:pt x="65" y="170"/>
                  <a:pt x="40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5736600" y="4126320"/>
            <a:ext cx="86760" cy="168480"/>
          </a:xfrm>
          <a:custGeom>
            <a:avLst/>
            <a:gdLst/>
            <a:ahLst/>
            <a:rect l="0" t="0" r="r" b="b"/>
            <a:pathLst>
              <a:path w="241" h="468">
                <a:moveTo>
                  <a:pt x="92" y="62"/>
                </a:moveTo>
                <a:lnTo>
                  <a:pt x="83" y="66"/>
                </a:lnTo>
                <a:cubicBezTo>
                  <a:pt x="76" y="68"/>
                  <a:pt x="67" y="70"/>
                  <a:pt x="55" y="73"/>
                </a:cubicBezTo>
                <a:cubicBezTo>
                  <a:pt x="42" y="75"/>
                  <a:pt x="29" y="77"/>
                  <a:pt x="13" y="78"/>
                </a:cubicBezTo>
                <a:lnTo>
                  <a:pt x="0" y="78"/>
                </a:lnTo>
                <a:lnTo>
                  <a:pt x="0" y="45"/>
                </a:lnTo>
                <a:lnTo>
                  <a:pt x="13" y="45"/>
                </a:lnTo>
                <a:cubicBezTo>
                  <a:pt x="36" y="44"/>
                  <a:pt x="56" y="41"/>
                  <a:pt x="75" y="35"/>
                </a:cubicBezTo>
                <a:cubicBezTo>
                  <a:pt x="94" y="29"/>
                  <a:pt x="107" y="23"/>
                  <a:pt x="114" y="18"/>
                </a:cubicBezTo>
                <a:cubicBezTo>
                  <a:pt x="122" y="13"/>
                  <a:pt x="128" y="8"/>
                  <a:pt x="134" y="3"/>
                </a:cubicBezTo>
                <a:cubicBezTo>
                  <a:pt x="135" y="1"/>
                  <a:pt x="137" y="0"/>
                  <a:pt x="142" y="0"/>
                </a:cubicBezTo>
                <a:cubicBezTo>
                  <a:pt x="146" y="0"/>
                  <a:pt x="150" y="2"/>
                  <a:pt x="154" y="5"/>
                </a:cubicBezTo>
                <a:lnTo>
                  <a:pt x="154" y="214"/>
                </a:lnTo>
                <a:lnTo>
                  <a:pt x="155" y="425"/>
                </a:lnTo>
                <a:cubicBezTo>
                  <a:pt x="158" y="428"/>
                  <a:pt x="161" y="430"/>
                  <a:pt x="163" y="431"/>
                </a:cubicBezTo>
                <a:cubicBezTo>
                  <a:pt x="165" y="432"/>
                  <a:pt x="171" y="433"/>
                  <a:pt x="180" y="434"/>
                </a:cubicBezTo>
                <a:cubicBezTo>
                  <a:pt x="189" y="435"/>
                  <a:pt x="203" y="436"/>
                  <a:pt x="223" y="436"/>
                </a:cubicBezTo>
                <a:lnTo>
                  <a:pt x="241" y="436"/>
                </a:lnTo>
                <a:lnTo>
                  <a:pt x="241" y="468"/>
                </a:lnTo>
                <a:lnTo>
                  <a:pt x="234" y="468"/>
                </a:lnTo>
                <a:cubicBezTo>
                  <a:pt x="224" y="466"/>
                  <a:pt x="187" y="466"/>
                  <a:pt x="122" y="466"/>
                </a:cubicBezTo>
                <a:cubicBezTo>
                  <a:pt x="59" y="466"/>
                  <a:pt x="21" y="466"/>
                  <a:pt x="12" y="468"/>
                </a:cubicBezTo>
                <a:lnTo>
                  <a:pt x="3" y="468"/>
                </a:lnTo>
                <a:lnTo>
                  <a:pt x="3" y="436"/>
                </a:lnTo>
                <a:lnTo>
                  <a:pt x="21" y="436"/>
                </a:lnTo>
                <a:cubicBezTo>
                  <a:pt x="33" y="436"/>
                  <a:pt x="41" y="436"/>
                  <a:pt x="49" y="436"/>
                </a:cubicBezTo>
                <a:cubicBezTo>
                  <a:pt x="56" y="436"/>
                  <a:pt x="62" y="435"/>
                  <a:pt x="66" y="435"/>
                </a:cubicBezTo>
                <a:cubicBezTo>
                  <a:pt x="71" y="434"/>
                  <a:pt x="74" y="434"/>
                  <a:pt x="78" y="433"/>
                </a:cubicBezTo>
                <a:cubicBezTo>
                  <a:pt x="81" y="432"/>
                  <a:pt x="83" y="431"/>
                  <a:pt x="83" y="431"/>
                </a:cubicBezTo>
                <a:cubicBezTo>
                  <a:pt x="84" y="431"/>
                  <a:pt x="85" y="430"/>
                  <a:pt x="87" y="428"/>
                </a:cubicBezTo>
                <a:cubicBezTo>
                  <a:pt x="90" y="426"/>
                  <a:pt x="91" y="425"/>
                  <a:pt x="92" y="425"/>
                </a:cubicBezTo>
                <a:lnTo>
                  <a:pt x="92" y="62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4852080" y="3816000"/>
            <a:ext cx="1043280" cy="21960"/>
          </a:xfrm>
          <a:custGeom>
            <a:avLst/>
            <a:gdLst/>
            <a:ahLst/>
            <a:rect l="0" t="0" r="r" b="b"/>
            <a:pathLst>
              <a:path w="2898" h="61">
                <a:moveTo>
                  <a:pt x="0" y="61"/>
                </a:moveTo>
                <a:lnTo>
                  <a:pt x="0" y="0"/>
                </a:lnTo>
                <a:lnTo>
                  <a:pt x="2898" y="0"/>
                </a:lnTo>
                <a:lnTo>
                  <a:pt x="2898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5965560" y="3872880"/>
            <a:ext cx="47520" cy="112680"/>
          </a:xfrm>
          <a:custGeom>
            <a:avLst/>
            <a:gdLst/>
            <a:ahLst/>
            <a:rect l="0" t="0" r="r" b="b"/>
            <a:pathLst>
              <a:path w="132" h="313">
                <a:moveTo>
                  <a:pt x="0" y="86"/>
                </a:moveTo>
                <a:cubicBezTo>
                  <a:pt x="0" y="86"/>
                  <a:pt x="0" y="78"/>
                  <a:pt x="0" y="61"/>
                </a:cubicBezTo>
                <a:cubicBezTo>
                  <a:pt x="0" y="45"/>
                  <a:pt x="7" y="31"/>
                  <a:pt x="17" y="19"/>
                </a:cubicBezTo>
                <a:cubicBezTo>
                  <a:pt x="28" y="7"/>
                  <a:pt x="42" y="0"/>
                  <a:pt x="60" y="0"/>
                </a:cubicBezTo>
                <a:cubicBezTo>
                  <a:pt x="78" y="0"/>
                  <a:pt x="95" y="9"/>
                  <a:pt x="109" y="26"/>
                </a:cubicBezTo>
                <a:cubicBezTo>
                  <a:pt x="124" y="42"/>
                  <a:pt x="131" y="71"/>
                  <a:pt x="132" y="113"/>
                </a:cubicBezTo>
                <a:cubicBezTo>
                  <a:pt x="132" y="136"/>
                  <a:pt x="129" y="158"/>
                  <a:pt x="123" y="180"/>
                </a:cubicBezTo>
                <a:cubicBezTo>
                  <a:pt x="117" y="202"/>
                  <a:pt x="110" y="221"/>
                  <a:pt x="102" y="237"/>
                </a:cubicBezTo>
                <a:cubicBezTo>
                  <a:pt x="94" y="252"/>
                  <a:pt x="86" y="266"/>
                  <a:pt x="77" y="277"/>
                </a:cubicBezTo>
                <a:cubicBezTo>
                  <a:pt x="67" y="288"/>
                  <a:pt x="59" y="297"/>
                  <a:pt x="53" y="304"/>
                </a:cubicBezTo>
                <a:cubicBezTo>
                  <a:pt x="46" y="311"/>
                  <a:pt x="42" y="314"/>
                  <a:pt x="40" y="313"/>
                </a:cubicBezTo>
                <a:cubicBezTo>
                  <a:pt x="37" y="313"/>
                  <a:pt x="33" y="310"/>
                  <a:pt x="27" y="304"/>
                </a:cubicBezTo>
                <a:cubicBezTo>
                  <a:pt x="21" y="298"/>
                  <a:pt x="18" y="294"/>
                  <a:pt x="18" y="291"/>
                </a:cubicBezTo>
                <a:cubicBezTo>
                  <a:pt x="18" y="288"/>
                  <a:pt x="22" y="283"/>
                  <a:pt x="29" y="275"/>
                </a:cubicBezTo>
                <a:cubicBezTo>
                  <a:pt x="36" y="267"/>
                  <a:pt x="45" y="257"/>
                  <a:pt x="54" y="246"/>
                </a:cubicBezTo>
                <a:cubicBezTo>
                  <a:pt x="63" y="234"/>
                  <a:pt x="72" y="217"/>
                  <a:pt x="80" y="196"/>
                </a:cubicBezTo>
                <a:cubicBezTo>
                  <a:pt x="87" y="175"/>
                  <a:pt x="93" y="151"/>
                  <a:pt x="95" y="124"/>
                </a:cubicBezTo>
                <a:lnTo>
                  <a:pt x="95" y="112"/>
                </a:lnTo>
                <a:lnTo>
                  <a:pt x="94" y="113"/>
                </a:lnTo>
                <a:cubicBezTo>
                  <a:pt x="93" y="113"/>
                  <a:pt x="91" y="114"/>
                  <a:pt x="89" y="115"/>
                </a:cubicBezTo>
                <a:cubicBezTo>
                  <a:pt x="87" y="115"/>
                  <a:pt x="86" y="116"/>
                  <a:pt x="84" y="118"/>
                </a:cubicBezTo>
                <a:cubicBezTo>
                  <a:pt x="82" y="119"/>
                  <a:pt x="79" y="120"/>
                  <a:pt x="75" y="120"/>
                </a:cubicBezTo>
                <a:cubicBezTo>
                  <a:pt x="71" y="120"/>
                  <a:pt x="67" y="120"/>
                  <a:pt x="63" y="121"/>
                </a:cubicBezTo>
                <a:cubicBezTo>
                  <a:pt x="45" y="121"/>
                  <a:pt x="30" y="115"/>
                  <a:pt x="19" y="104"/>
                </a:cubicBezTo>
                <a:lnTo>
                  <a:pt x="0" y="86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6818760" y="3757680"/>
            <a:ext cx="198000" cy="160200"/>
          </a:xfrm>
          <a:custGeom>
            <a:avLst/>
            <a:gdLst/>
            <a:ahLst/>
            <a:rect l="0" t="0" r="r" b="b"/>
            <a:pathLst>
              <a:path w="550" h="445">
                <a:moveTo>
                  <a:pt x="371" y="0"/>
                </a:moveTo>
                <a:cubicBezTo>
                  <a:pt x="379" y="2"/>
                  <a:pt x="410" y="3"/>
                  <a:pt x="464" y="3"/>
                </a:cubicBezTo>
                <a:cubicBezTo>
                  <a:pt x="514" y="3"/>
                  <a:pt x="540" y="2"/>
                  <a:pt x="544" y="0"/>
                </a:cubicBezTo>
                <a:lnTo>
                  <a:pt x="550" y="0"/>
                </a:lnTo>
                <a:lnTo>
                  <a:pt x="550" y="61"/>
                </a:lnTo>
                <a:lnTo>
                  <a:pt x="479" y="61"/>
                </a:lnTo>
                <a:lnTo>
                  <a:pt x="379" y="285"/>
                </a:lnTo>
                <a:cubicBezTo>
                  <a:pt x="339" y="376"/>
                  <a:pt x="316" y="427"/>
                  <a:pt x="310" y="435"/>
                </a:cubicBezTo>
                <a:cubicBezTo>
                  <a:pt x="305" y="441"/>
                  <a:pt x="298" y="445"/>
                  <a:pt x="291" y="445"/>
                </a:cubicBezTo>
                <a:cubicBezTo>
                  <a:pt x="290" y="445"/>
                  <a:pt x="287" y="445"/>
                  <a:pt x="284" y="445"/>
                </a:cubicBezTo>
                <a:cubicBezTo>
                  <a:pt x="281" y="445"/>
                  <a:pt x="278" y="444"/>
                  <a:pt x="274" y="444"/>
                </a:cubicBezTo>
                <a:lnTo>
                  <a:pt x="259" y="444"/>
                </a:lnTo>
                <a:cubicBezTo>
                  <a:pt x="249" y="444"/>
                  <a:pt x="242" y="439"/>
                  <a:pt x="236" y="429"/>
                </a:cubicBezTo>
                <a:cubicBezTo>
                  <a:pt x="230" y="419"/>
                  <a:pt x="215" y="388"/>
                  <a:pt x="193" y="339"/>
                </a:cubicBezTo>
                <a:cubicBezTo>
                  <a:pt x="183" y="317"/>
                  <a:pt x="175" y="299"/>
                  <a:pt x="169" y="285"/>
                </a:cubicBezTo>
                <a:lnTo>
                  <a:pt x="69" y="61"/>
                </a:lnTo>
                <a:lnTo>
                  <a:pt x="0" y="61"/>
                </a:lnTo>
                <a:lnTo>
                  <a:pt x="0" y="0"/>
                </a:lnTo>
                <a:lnTo>
                  <a:pt x="8" y="0"/>
                </a:lnTo>
                <a:cubicBezTo>
                  <a:pt x="18" y="2"/>
                  <a:pt x="54" y="3"/>
                  <a:pt x="118" y="3"/>
                </a:cubicBezTo>
                <a:cubicBezTo>
                  <a:pt x="188" y="3"/>
                  <a:pt x="230" y="2"/>
                  <a:pt x="242" y="0"/>
                </a:cubicBezTo>
                <a:lnTo>
                  <a:pt x="250" y="0"/>
                </a:lnTo>
                <a:lnTo>
                  <a:pt x="250" y="61"/>
                </a:lnTo>
                <a:lnTo>
                  <a:pt x="203" y="61"/>
                </a:lnTo>
                <a:lnTo>
                  <a:pt x="255" y="178"/>
                </a:lnTo>
                <a:cubicBezTo>
                  <a:pt x="289" y="254"/>
                  <a:pt x="307" y="292"/>
                  <a:pt x="309" y="292"/>
                </a:cubicBezTo>
                <a:cubicBezTo>
                  <a:pt x="309" y="292"/>
                  <a:pt x="326" y="254"/>
                  <a:pt x="359" y="178"/>
                </a:cubicBezTo>
                <a:cubicBezTo>
                  <a:pt x="393" y="103"/>
                  <a:pt x="411" y="64"/>
                  <a:pt x="412" y="62"/>
                </a:cubicBezTo>
                <a:cubicBezTo>
                  <a:pt x="412" y="62"/>
                  <a:pt x="404" y="61"/>
                  <a:pt x="388" y="61"/>
                </a:cubicBezTo>
                <a:lnTo>
                  <a:pt x="364" y="61"/>
                </a:lnTo>
                <a:lnTo>
                  <a:pt x="364" y="0"/>
                </a:lnTo>
                <a:lnTo>
                  <a:pt x="371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6868440" y="3662280"/>
            <a:ext cx="98280" cy="58320"/>
          </a:xfrm>
          <a:custGeom>
            <a:avLst/>
            <a:gdLst/>
            <a:ahLst/>
            <a:rect l="0" t="0" r="r" b="b"/>
            <a:pathLst>
              <a:path w="273" h="162">
                <a:moveTo>
                  <a:pt x="0" y="133"/>
                </a:moveTo>
                <a:lnTo>
                  <a:pt x="137" y="0"/>
                </a:lnTo>
                <a:lnTo>
                  <a:pt x="145" y="8"/>
                </a:lnTo>
                <a:cubicBezTo>
                  <a:pt x="231" y="90"/>
                  <a:pt x="273" y="132"/>
                  <a:pt x="273" y="133"/>
                </a:cubicBezTo>
                <a:lnTo>
                  <a:pt x="248" y="162"/>
                </a:lnTo>
                <a:cubicBezTo>
                  <a:pt x="246" y="161"/>
                  <a:pt x="227" y="145"/>
                  <a:pt x="190" y="113"/>
                </a:cubicBezTo>
                <a:lnTo>
                  <a:pt x="138" y="67"/>
                </a:lnTo>
                <a:lnTo>
                  <a:pt x="82" y="114"/>
                </a:lnTo>
                <a:cubicBezTo>
                  <a:pt x="74" y="121"/>
                  <a:pt x="65" y="128"/>
                  <a:pt x="57" y="136"/>
                </a:cubicBezTo>
                <a:cubicBezTo>
                  <a:pt x="48" y="144"/>
                  <a:pt x="41" y="150"/>
                  <a:pt x="36" y="155"/>
                </a:cubicBezTo>
                <a:lnTo>
                  <a:pt x="28" y="161"/>
                </a:lnTo>
                <a:cubicBezTo>
                  <a:pt x="26" y="162"/>
                  <a:pt x="22" y="158"/>
                  <a:pt x="13" y="147"/>
                </a:cubicBezTo>
                <a:lnTo>
                  <a:pt x="0" y="133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7042320" y="38116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5"/>
                  <a:pt x="0" y="163"/>
                  <a:pt x="0" y="162"/>
                </a:cubicBezTo>
                <a:cubicBezTo>
                  <a:pt x="0" y="160"/>
                  <a:pt x="1" y="156"/>
                  <a:pt x="2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8"/>
                  <a:pt x="9" y="137"/>
                  <a:pt x="12" y="137"/>
                </a:cubicBezTo>
                <a:cubicBezTo>
                  <a:pt x="15" y="137"/>
                  <a:pt x="27" y="137"/>
                  <a:pt x="48" y="137"/>
                </a:cubicBezTo>
                <a:lnTo>
                  <a:pt x="86" y="137"/>
                </a:lnTo>
                <a:lnTo>
                  <a:pt x="99" y="81"/>
                </a:lnTo>
                <a:cubicBezTo>
                  <a:pt x="101" y="75"/>
                  <a:pt x="102" y="69"/>
                  <a:pt x="104" y="60"/>
                </a:cubicBezTo>
                <a:cubicBezTo>
                  <a:pt x="106" y="52"/>
                  <a:pt x="108" y="46"/>
                  <a:pt x="109" y="42"/>
                </a:cubicBezTo>
                <a:cubicBezTo>
                  <a:pt x="111" y="38"/>
                  <a:pt x="112" y="34"/>
                  <a:pt x="113" y="28"/>
                </a:cubicBezTo>
                <a:cubicBezTo>
                  <a:pt x="115" y="22"/>
                  <a:pt x="117" y="18"/>
                  <a:pt x="119" y="16"/>
                </a:cubicBezTo>
                <a:cubicBezTo>
                  <a:pt x="121" y="14"/>
                  <a:pt x="124" y="11"/>
                  <a:pt x="126" y="8"/>
                </a:cubicBezTo>
                <a:cubicBezTo>
                  <a:pt x="128" y="4"/>
                  <a:pt x="132" y="2"/>
                  <a:pt x="136" y="1"/>
                </a:cubicBezTo>
                <a:cubicBezTo>
                  <a:pt x="140" y="0"/>
                  <a:pt x="144" y="0"/>
                  <a:pt x="148" y="0"/>
                </a:cubicBezTo>
                <a:cubicBezTo>
                  <a:pt x="157" y="0"/>
                  <a:pt x="163" y="3"/>
                  <a:pt x="166" y="8"/>
                </a:cubicBezTo>
                <a:cubicBezTo>
                  <a:pt x="169" y="12"/>
                  <a:pt x="171" y="17"/>
                  <a:pt x="171" y="21"/>
                </a:cubicBezTo>
                <a:cubicBezTo>
                  <a:pt x="171" y="24"/>
                  <a:pt x="169" y="35"/>
                  <a:pt x="164" y="54"/>
                </a:cubicBezTo>
                <a:cubicBezTo>
                  <a:pt x="160" y="73"/>
                  <a:pt x="156" y="91"/>
                  <a:pt x="150" y="109"/>
                </a:cubicBezTo>
                <a:lnTo>
                  <a:pt x="143" y="135"/>
                </a:lnTo>
                <a:cubicBezTo>
                  <a:pt x="143" y="136"/>
                  <a:pt x="155" y="137"/>
                  <a:pt x="178" y="137"/>
                </a:cubicBezTo>
                <a:lnTo>
                  <a:pt x="214" y="137"/>
                </a:lnTo>
                <a:cubicBezTo>
                  <a:pt x="217" y="140"/>
                  <a:pt x="219" y="142"/>
                  <a:pt x="219" y="144"/>
                </a:cubicBezTo>
                <a:cubicBezTo>
                  <a:pt x="219" y="154"/>
                  <a:pt x="216" y="163"/>
                  <a:pt x="210" y="169"/>
                </a:cubicBezTo>
                <a:lnTo>
                  <a:pt x="135" y="169"/>
                </a:lnTo>
                <a:lnTo>
                  <a:pt x="110" y="270"/>
                </a:lnTo>
                <a:cubicBezTo>
                  <a:pt x="92" y="346"/>
                  <a:pt x="83" y="386"/>
                  <a:pt x="83" y="392"/>
                </a:cubicBezTo>
                <a:cubicBezTo>
                  <a:pt x="83" y="411"/>
                  <a:pt x="89" y="421"/>
                  <a:pt x="101" y="421"/>
                </a:cubicBezTo>
                <a:cubicBezTo>
                  <a:pt x="118" y="421"/>
                  <a:pt x="134" y="413"/>
                  <a:pt x="149" y="397"/>
                </a:cubicBezTo>
                <a:cubicBezTo>
                  <a:pt x="164" y="381"/>
                  <a:pt x="177" y="362"/>
                  <a:pt x="186" y="337"/>
                </a:cubicBezTo>
                <a:cubicBezTo>
                  <a:pt x="187" y="335"/>
                  <a:pt x="188" y="333"/>
                  <a:pt x="190" y="333"/>
                </a:cubicBezTo>
                <a:cubicBezTo>
                  <a:pt x="191" y="332"/>
                  <a:pt x="195" y="332"/>
                  <a:pt x="200" y="331"/>
                </a:cubicBezTo>
                <a:lnTo>
                  <a:pt x="203" y="331"/>
                </a:lnTo>
                <a:cubicBezTo>
                  <a:pt x="210" y="331"/>
                  <a:pt x="213" y="333"/>
                  <a:pt x="213" y="337"/>
                </a:cubicBezTo>
                <a:cubicBezTo>
                  <a:pt x="213" y="338"/>
                  <a:pt x="213" y="342"/>
                  <a:pt x="211" y="346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7"/>
                  <a:pt x="153" y="427"/>
                  <a:pt x="139" y="435"/>
                </a:cubicBezTo>
                <a:cubicBezTo>
                  <a:pt x="125" y="443"/>
                  <a:pt x="111" y="447"/>
                  <a:pt x="97" y="447"/>
                </a:cubicBezTo>
                <a:cubicBezTo>
                  <a:pt x="83" y="447"/>
                  <a:pt x="68" y="444"/>
                  <a:pt x="56" y="437"/>
                </a:cubicBezTo>
                <a:cubicBezTo>
                  <a:pt x="43" y="430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9"/>
                </a:lnTo>
                <a:lnTo>
                  <a:pt x="51" y="270"/>
                </a:lnTo>
                <a:cubicBezTo>
                  <a:pt x="68" y="204"/>
                  <a:pt x="76" y="171"/>
                  <a:pt x="78" y="170"/>
                </a:cubicBezTo>
                <a:cubicBezTo>
                  <a:pt x="78" y="169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265520" y="3785040"/>
            <a:ext cx="237600" cy="83880"/>
          </a:xfrm>
          <a:custGeom>
            <a:avLst/>
            <a:gdLst/>
            <a:ahLst/>
            <a:rect l="0" t="0" r="r" b="b"/>
            <a:pathLst>
              <a:path w="660" h="233">
                <a:moveTo>
                  <a:pt x="0" y="20"/>
                </a:moveTo>
                <a:cubicBezTo>
                  <a:pt x="0" y="12"/>
                  <a:pt x="4" y="5"/>
                  <a:pt x="14" y="0"/>
                </a:cubicBezTo>
                <a:lnTo>
                  <a:pt x="646" y="0"/>
                </a:lnTo>
                <a:cubicBezTo>
                  <a:pt x="655" y="6"/>
                  <a:pt x="660" y="12"/>
                  <a:pt x="660" y="20"/>
                </a:cubicBezTo>
                <a:cubicBezTo>
                  <a:pt x="660" y="27"/>
                  <a:pt x="656" y="34"/>
                  <a:pt x="647" y="39"/>
                </a:cubicBezTo>
                <a:lnTo>
                  <a:pt x="331" y="40"/>
                </a:lnTo>
                <a:lnTo>
                  <a:pt x="16" y="40"/>
                </a:lnTo>
                <a:cubicBezTo>
                  <a:pt x="5" y="37"/>
                  <a:pt x="0" y="30"/>
                  <a:pt x="0" y="20"/>
                </a:cubicBezTo>
                <a:moveTo>
                  <a:pt x="0" y="212"/>
                </a:moveTo>
                <a:cubicBezTo>
                  <a:pt x="0" y="202"/>
                  <a:pt x="5" y="196"/>
                  <a:pt x="16" y="192"/>
                </a:cubicBezTo>
                <a:lnTo>
                  <a:pt x="647" y="192"/>
                </a:lnTo>
                <a:cubicBezTo>
                  <a:pt x="656" y="199"/>
                  <a:pt x="660" y="206"/>
                  <a:pt x="660" y="212"/>
                </a:cubicBezTo>
                <a:cubicBezTo>
                  <a:pt x="660" y="221"/>
                  <a:pt x="655" y="227"/>
                  <a:pt x="646" y="233"/>
                </a:cubicBezTo>
                <a:lnTo>
                  <a:pt x="14" y="233"/>
                </a:lnTo>
                <a:cubicBezTo>
                  <a:pt x="4" y="227"/>
                  <a:pt x="0" y="221"/>
                  <a:pt x="0" y="212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8026920" y="3516840"/>
            <a:ext cx="198000" cy="159840"/>
          </a:xfrm>
          <a:custGeom>
            <a:avLst/>
            <a:gdLst/>
            <a:ahLst/>
            <a:rect l="0" t="0" r="r" b="b"/>
            <a:pathLst>
              <a:path w="550" h="444">
                <a:moveTo>
                  <a:pt x="371" y="0"/>
                </a:moveTo>
                <a:cubicBezTo>
                  <a:pt x="379" y="2"/>
                  <a:pt x="410" y="3"/>
                  <a:pt x="465" y="3"/>
                </a:cubicBezTo>
                <a:cubicBezTo>
                  <a:pt x="514" y="3"/>
                  <a:pt x="540" y="2"/>
                  <a:pt x="544" y="0"/>
                </a:cubicBezTo>
                <a:lnTo>
                  <a:pt x="550" y="0"/>
                </a:lnTo>
                <a:lnTo>
                  <a:pt x="550" y="61"/>
                </a:lnTo>
                <a:lnTo>
                  <a:pt x="480" y="61"/>
                </a:lnTo>
                <a:lnTo>
                  <a:pt x="379" y="286"/>
                </a:lnTo>
                <a:cubicBezTo>
                  <a:pt x="339" y="377"/>
                  <a:pt x="316" y="426"/>
                  <a:pt x="310" y="434"/>
                </a:cubicBezTo>
                <a:cubicBezTo>
                  <a:pt x="305" y="441"/>
                  <a:pt x="298" y="444"/>
                  <a:pt x="291" y="444"/>
                </a:cubicBezTo>
                <a:cubicBezTo>
                  <a:pt x="290" y="444"/>
                  <a:pt x="287" y="444"/>
                  <a:pt x="284" y="444"/>
                </a:cubicBezTo>
                <a:cubicBezTo>
                  <a:pt x="281" y="444"/>
                  <a:pt x="278" y="444"/>
                  <a:pt x="274" y="443"/>
                </a:cubicBezTo>
                <a:lnTo>
                  <a:pt x="259" y="443"/>
                </a:lnTo>
                <a:cubicBezTo>
                  <a:pt x="249" y="443"/>
                  <a:pt x="242" y="438"/>
                  <a:pt x="236" y="428"/>
                </a:cubicBezTo>
                <a:cubicBezTo>
                  <a:pt x="230" y="418"/>
                  <a:pt x="215" y="389"/>
                  <a:pt x="193" y="339"/>
                </a:cubicBezTo>
                <a:cubicBezTo>
                  <a:pt x="183" y="317"/>
                  <a:pt x="175" y="300"/>
                  <a:pt x="169" y="286"/>
                </a:cubicBezTo>
                <a:lnTo>
                  <a:pt x="69" y="61"/>
                </a:lnTo>
                <a:lnTo>
                  <a:pt x="0" y="61"/>
                </a:lnTo>
                <a:lnTo>
                  <a:pt x="0" y="0"/>
                </a:lnTo>
                <a:lnTo>
                  <a:pt x="8" y="0"/>
                </a:lnTo>
                <a:cubicBezTo>
                  <a:pt x="18" y="2"/>
                  <a:pt x="54" y="3"/>
                  <a:pt x="118" y="3"/>
                </a:cubicBezTo>
                <a:cubicBezTo>
                  <a:pt x="188" y="3"/>
                  <a:pt x="230" y="2"/>
                  <a:pt x="242" y="0"/>
                </a:cubicBezTo>
                <a:lnTo>
                  <a:pt x="250" y="0"/>
                </a:lnTo>
                <a:lnTo>
                  <a:pt x="250" y="61"/>
                </a:lnTo>
                <a:lnTo>
                  <a:pt x="203" y="61"/>
                </a:lnTo>
                <a:lnTo>
                  <a:pt x="255" y="178"/>
                </a:lnTo>
                <a:cubicBezTo>
                  <a:pt x="289" y="255"/>
                  <a:pt x="307" y="293"/>
                  <a:pt x="309" y="293"/>
                </a:cubicBezTo>
                <a:cubicBezTo>
                  <a:pt x="309" y="292"/>
                  <a:pt x="326" y="254"/>
                  <a:pt x="359" y="178"/>
                </a:cubicBezTo>
                <a:cubicBezTo>
                  <a:pt x="393" y="103"/>
                  <a:pt x="411" y="64"/>
                  <a:pt x="412" y="62"/>
                </a:cubicBezTo>
                <a:cubicBezTo>
                  <a:pt x="412" y="61"/>
                  <a:pt x="404" y="61"/>
                  <a:pt x="388" y="61"/>
                </a:cubicBezTo>
                <a:lnTo>
                  <a:pt x="364" y="61"/>
                </a:lnTo>
                <a:lnTo>
                  <a:pt x="364" y="0"/>
                </a:lnTo>
                <a:lnTo>
                  <a:pt x="371" y="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8250480" y="357084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69"/>
                </a:moveTo>
                <a:cubicBezTo>
                  <a:pt x="2" y="166"/>
                  <a:pt x="0" y="164"/>
                  <a:pt x="0" y="162"/>
                </a:cubicBezTo>
                <a:cubicBezTo>
                  <a:pt x="0" y="160"/>
                  <a:pt x="1" y="157"/>
                  <a:pt x="2" y="151"/>
                </a:cubicBezTo>
                <a:cubicBezTo>
                  <a:pt x="4" y="145"/>
                  <a:pt x="5" y="142"/>
                  <a:pt x="6" y="141"/>
                </a:cubicBezTo>
                <a:cubicBezTo>
                  <a:pt x="7" y="139"/>
                  <a:pt x="9" y="138"/>
                  <a:pt x="12" y="138"/>
                </a:cubicBezTo>
                <a:cubicBezTo>
                  <a:pt x="15" y="138"/>
                  <a:pt x="27" y="138"/>
                  <a:pt x="48" y="137"/>
                </a:cubicBezTo>
                <a:lnTo>
                  <a:pt x="85" y="137"/>
                </a:lnTo>
                <a:lnTo>
                  <a:pt x="98" y="80"/>
                </a:lnTo>
                <a:cubicBezTo>
                  <a:pt x="100" y="75"/>
                  <a:pt x="101" y="68"/>
                  <a:pt x="103" y="60"/>
                </a:cubicBezTo>
                <a:cubicBezTo>
                  <a:pt x="105" y="51"/>
                  <a:pt x="107" y="45"/>
                  <a:pt x="108" y="42"/>
                </a:cubicBezTo>
                <a:cubicBezTo>
                  <a:pt x="110" y="38"/>
                  <a:pt x="111" y="33"/>
                  <a:pt x="112" y="28"/>
                </a:cubicBezTo>
                <a:cubicBezTo>
                  <a:pt x="114" y="22"/>
                  <a:pt x="116" y="18"/>
                  <a:pt x="118" y="16"/>
                </a:cubicBezTo>
                <a:cubicBezTo>
                  <a:pt x="120" y="13"/>
                  <a:pt x="123" y="10"/>
                  <a:pt x="125" y="7"/>
                </a:cubicBezTo>
                <a:cubicBezTo>
                  <a:pt x="127" y="4"/>
                  <a:pt x="131" y="2"/>
                  <a:pt x="135" y="1"/>
                </a:cubicBezTo>
                <a:cubicBezTo>
                  <a:pt x="139" y="0"/>
                  <a:pt x="143" y="0"/>
                  <a:pt x="147" y="0"/>
                </a:cubicBezTo>
                <a:cubicBezTo>
                  <a:pt x="156" y="0"/>
                  <a:pt x="162" y="3"/>
                  <a:pt x="165" y="7"/>
                </a:cubicBezTo>
                <a:cubicBezTo>
                  <a:pt x="168" y="12"/>
                  <a:pt x="170" y="16"/>
                  <a:pt x="170" y="21"/>
                </a:cubicBezTo>
                <a:cubicBezTo>
                  <a:pt x="170" y="24"/>
                  <a:pt x="168" y="35"/>
                  <a:pt x="163" y="53"/>
                </a:cubicBezTo>
                <a:cubicBezTo>
                  <a:pt x="159" y="72"/>
                  <a:pt x="155" y="91"/>
                  <a:pt x="149" y="109"/>
                </a:cubicBezTo>
                <a:lnTo>
                  <a:pt x="142" y="136"/>
                </a:lnTo>
                <a:cubicBezTo>
                  <a:pt x="142" y="137"/>
                  <a:pt x="154" y="137"/>
                  <a:pt x="177" y="137"/>
                </a:cubicBezTo>
                <a:lnTo>
                  <a:pt x="214" y="137"/>
                </a:lnTo>
                <a:cubicBezTo>
                  <a:pt x="217" y="140"/>
                  <a:pt x="219" y="143"/>
                  <a:pt x="219" y="145"/>
                </a:cubicBezTo>
                <a:cubicBezTo>
                  <a:pt x="219" y="155"/>
                  <a:pt x="216" y="163"/>
                  <a:pt x="210" y="169"/>
                </a:cubicBezTo>
                <a:lnTo>
                  <a:pt x="134" y="169"/>
                </a:lnTo>
                <a:lnTo>
                  <a:pt x="109" y="271"/>
                </a:lnTo>
                <a:cubicBezTo>
                  <a:pt x="91" y="345"/>
                  <a:pt x="82" y="386"/>
                  <a:pt x="82" y="391"/>
                </a:cubicBezTo>
                <a:cubicBezTo>
                  <a:pt x="82" y="411"/>
                  <a:pt x="88" y="421"/>
                  <a:pt x="100" y="421"/>
                </a:cubicBezTo>
                <a:cubicBezTo>
                  <a:pt x="117" y="421"/>
                  <a:pt x="133" y="413"/>
                  <a:pt x="148" y="397"/>
                </a:cubicBezTo>
                <a:cubicBezTo>
                  <a:pt x="163" y="381"/>
                  <a:pt x="176" y="361"/>
                  <a:pt x="185" y="338"/>
                </a:cubicBezTo>
                <a:cubicBezTo>
                  <a:pt x="186" y="335"/>
                  <a:pt x="187" y="334"/>
                  <a:pt x="189" y="333"/>
                </a:cubicBezTo>
                <a:cubicBezTo>
                  <a:pt x="190" y="333"/>
                  <a:pt x="195" y="332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7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3"/>
                  <a:pt x="205" y="362"/>
                  <a:pt x="199" y="372"/>
                </a:cubicBezTo>
                <a:cubicBezTo>
                  <a:pt x="192" y="383"/>
                  <a:pt x="184" y="394"/>
                  <a:pt x="174" y="405"/>
                </a:cubicBezTo>
                <a:cubicBezTo>
                  <a:pt x="164" y="417"/>
                  <a:pt x="152" y="427"/>
                  <a:pt x="138" y="435"/>
                </a:cubicBezTo>
                <a:cubicBezTo>
                  <a:pt x="124" y="443"/>
                  <a:pt x="110" y="447"/>
                  <a:pt x="96" y="447"/>
                </a:cubicBezTo>
                <a:cubicBezTo>
                  <a:pt x="82" y="447"/>
                  <a:pt x="68" y="443"/>
                  <a:pt x="56" y="436"/>
                </a:cubicBezTo>
                <a:cubicBezTo>
                  <a:pt x="43" y="429"/>
                  <a:pt x="34" y="417"/>
                  <a:pt x="28" y="400"/>
                </a:cubicBezTo>
                <a:cubicBezTo>
                  <a:pt x="27" y="396"/>
                  <a:pt x="27" y="390"/>
                  <a:pt x="27" y="381"/>
                </a:cubicBezTo>
                <a:lnTo>
                  <a:pt x="27" y="368"/>
                </a:lnTo>
                <a:lnTo>
                  <a:pt x="51" y="270"/>
                </a:lnTo>
                <a:cubicBezTo>
                  <a:pt x="68" y="204"/>
                  <a:pt x="76" y="171"/>
                  <a:pt x="77" y="171"/>
                </a:cubicBezTo>
                <a:cubicBezTo>
                  <a:pt x="77" y="170"/>
                  <a:pt x="65" y="169"/>
                  <a:pt x="41" y="169"/>
                </a:cubicBezTo>
                <a:lnTo>
                  <a:pt x="5" y="169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729920" y="3951000"/>
            <a:ext cx="123120" cy="237600"/>
          </a:xfrm>
          <a:custGeom>
            <a:avLst/>
            <a:gdLst/>
            <a:ahLst/>
            <a:rect l="0" t="0" r="r" b="b"/>
            <a:pathLst>
              <a:path w="342" h="660">
                <a:moveTo>
                  <a:pt x="130" y="87"/>
                </a:moveTo>
                <a:lnTo>
                  <a:pt x="116" y="92"/>
                </a:lnTo>
                <a:cubicBezTo>
                  <a:pt x="107" y="95"/>
                  <a:pt x="93" y="99"/>
                  <a:pt x="76" y="102"/>
                </a:cubicBezTo>
                <a:cubicBezTo>
                  <a:pt x="59" y="105"/>
                  <a:pt x="40" y="107"/>
                  <a:pt x="19" y="109"/>
                </a:cubicBezTo>
                <a:lnTo>
                  <a:pt x="0" y="109"/>
                </a:lnTo>
                <a:lnTo>
                  <a:pt x="0" y="63"/>
                </a:lnTo>
                <a:lnTo>
                  <a:pt x="19" y="63"/>
                </a:lnTo>
                <a:cubicBezTo>
                  <a:pt x="50" y="62"/>
                  <a:pt x="79" y="57"/>
                  <a:pt x="105" y="48"/>
                </a:cubicBezTo>
                <a:cubicBezTo>
                  <a:pt x="132" y="40"/>
                  <a:pt x="151" y="32"/>
                  <a:pt x="161" y="25"/>
                </a:cubicBezTo>
                <a:cubicBezTo>
                  <a:pt x="172" y="17"/>
                  <a:pt x="181" y="10"/>
                  <a:pt x="189" y="3"/>
                </a:cubicBezTo>
                <a:cubicBezTo>
                  <a:pt x="191" y="1"/>
                  <a:pt x="194" y="0"/>
                  <a:pt x="201" y="0"/>
                </a:cubicBezTo>
                <a:cubicBezTo>
                  <a:pt x="207" y="0"/>
                  <a:pt x="213" y="2"/>
                  <a:pt x="218" y="6"/>
                </a:cubicBezTo>
                <a:lnTo>
                  <a:pt x="218" y="302"/>
                </a:lnTo>
                <a:lnTo>
                  <a:pt x="219" y="600"/>
                </a:lnTo>
                <a:cubicBezTo>
                  <a:pt x="224" y="605"/>
                  <a:pt x="228" y="608"/>
                  <a:pt x="231" y="609"/>
                </a:cubicBezTo>
                <a:cubicBezTo>
                  <a:pt x="234" y="610"/>
                  <a:pt x="242" y="612"/>
                  <a:pt x="255" y="613"/>
                </a:cubicBezTo>
                <a:cubicBezTo>
                  <a:pt x="267" y="614"/>
                  <a:pt x="288" y="615"/>
                  <a:pt x="316" y="615"/>
                </a:cubicBezTo>
                <a:lnTo>
                  <a:pt x="342" y="615"/>
                </a:lnTo>
                <a:lnTo>
                  <a:pt x="342" y="660"/>
                </a:lnTo>
                <a:lnTo>
                  <a:pt x="331" y="660"/>
                </a:lnTo>
                <a:cubicBezTo>
                  <a:pt x="317" y="658"/>
                  <a:pt x="264" y="657"/>
                  <a:pt x="173" y="657"/>
                </a:cubicBezTo>
                <a:cubicBezTo>
                  <a:pt x="83" y="657"/>
                  <a:pt x="31" y="658"/>
                  <a:pt x="17" y="660"/>
                </a:cubicBezTo>
                <a:lnTo>
                  <a:pt x="5" y="660"/>
                </a:lnTo>
                <a:lnTo>
                  <a:pt x="5" y="615"/>
                </a:lnTo>
                <a:lnTo>
                  <a:pt x="31" y="615"/>
                </a:lnTo>
                <a:cubicBezTo>
                  <a:pt x="45" y="615"/>
                  <a:pt x="58" y="615"/>
                  <a:pt x="68" y="615"/>
                </a:cubicBezTo>
                <a:cubicBezTo>
                  <a:pt x="79" y="615"/>
                  <a:pt x="87" y="614"/>
                  <a:pt x="93" y="614"/>
                </a:cubicBezTo>
                <a:cubicBezTo>
                  <a:pt x="99" y="613"/>
                  <a:pt x="104" y="612"/>
                  <a:pt x="109" y="611"/>
                </a:cubicBezTo>
                <a:cubicBezTo>
                  <a:pt x="114" y="610"/>
                  <a:pt x="116" y="609"/>
                  <a:pt x="117" y="609"/>
                </a:cubicBezTo>
                <a:cubicBezTo>
                  <a:pt x="119" y="609"/>
                  <a:pt x="121" y="607"/>
                  <a:pt x="124" y="604"/>
                </a:cubicBezTo>
                <a:cubicBezTo>
                  <a:pt x="127" y="601"/>
                  <a:pt x="129" y="599"/>
                  <a:pt x="130" y="600"/>
                </a:cubicBezTo>
                <a:lnTo>
                  <a:pt x="130" y="87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7987680" y="4092120"/>
            <a:ext cx="217800" cy="14760"/>
          </a:xfrm>
          <a:custGeom>
            <a:avLst/>
            <a:gdLst/>
            <a:ahLst/>
            <a:rect l="0" t="0" r="r" b="b"/>
            <a:pathLst>
              <a:path w="605" h="41">
                <a:moveTo>
                  <a:pt x="14" y="0"/>
                </a:moveTo>
                <a:lnTo>
                  <a:pt x="591" y="0"/>
                </a:lnTo>
                <a:cubicBezTo>
                  <a:pt x="600" y="6"/>
                  <a:pt x="605" y="13"/>
                  <a:pt x="605" y="21"/>
                </a:cubicBezTo>
                <a:cubicBezTo>
                  <a:pt x="605" y="29"/>
                  <a:pt x="600" y="35"/>
                  <a:pt x="591" y="41"/>
                </a:cubicBezTo>
                <a:lnTo>
                  <a:pt x="14" y="41"/>
                </a:lnTo>
                <a:cubicBezTo>
                  <a:pt x="5" y="36"/>
                  <a:pt x="0" y="29"/>
                  <a:pt x="0" y="21"/>
                </a:cubicBezTo>
                <a:cubicBezTo>
                  <a:pt x="0" y="12"/>
                  <a:pt x="5" y="6"/>
                  <a:pt x="14" y="0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322480" y="3936960"/>
            <a:ext cx="196560" cy="320760"/>
          </a:xfrm>
          <a:custGeom>
            <a:avLst/>
            <a:gdLst/>
            <a:ahLst/>
            <a:rect l="0" t="0" r="r" b="b"/>
            <a:pathLst>
              <a:path w="546" h="891">
                <a:moveTo>
                  <a:pt x="7" y="891"/>
                </a:moveTo>
                <a:cubicBezTo>
                  <a:pt x="3" y="888"/>
                  <a:pt x="0" y="885"/>
                  <a:pt x="0" y="884"/>
                </a:cubicBezTo>
                <a:cubicBezTo>
                  <a:pt x="0" y="882"/>
                  <a:pt x="27" y="776"/>
                  <a:pt x="80" y="567"/>
                </a:cubicBezTo>
                <a:cubicBezTo>
                  <a:pt x="132" y="357"/>
                  <a:pt x="160" y="248"/>
                  <a:pt x="163" y="239"/>
                </a:cubicBezTo>
                <a:cubicBezTo>
                  <a:pt x="177" y="194"/>
                  <a:pt x="196" y="154"/>
                  <a:pt x="219" y="120"/>
                </a:cubicBezTo>
                <a:cubicBezTo>
                  <a:pt x="242" y="86"/>
                  <a:pt x="264" y="62"/>
                  <a:pt x="285" y="47"/>
                </a:cubicBezTo>
                <a:cubicBezTo>
                  <a:pt x="322" y="16"/>
                  <a:pt x="361" y="0"/>
                  <a:pt x="403" y="0"/>
                </a:cubicBezTo>
                <a:lnTo>
                  <a:pt x="405" y="0"/>
                </a:lnTo>
                <a:cubicBezTo>
                  <a:pt x="446" y="0"/>
                  <a:pt x="480" y="13"/>
                  <a:pt x="506" y="38"/>
                </a:cubicBezTo>
                <a:cubicBezTo>
                  <a:pt x="533" y="63"/>
                  <a:pt x="546" y="95"/>
                  <a:pt x="546" y="134"/>
                </a:cubicBezTo>
                <a:cubicBezTo>
                  <a:pt x="546" y="204"/>
                  <a:pt x="512" y="262"/>
                  <a:pt x="443" y="307"/>
                </a:cubicBezTo>
                <a:lnTo>
                  <a:pt x="456" y="320"/>
                </a:lnTo>
                <a:cubicBezTo>
                  <a:pt x="490" y="354"/>
                  <a:pt x="506" y="397"/>
                  <a:pt x="506" y="450"/>
                </a:cubicBezTo>
                <a:cubicBezTo>
                  <a:pt x="506" y="524"/>
                  <a:pt x="478" y="586"/>
                  <a:pt x="422" y="635"/>
                </a:cubicBezTo>
                <a:cubicBezTo>
                  <a:pt x="366" y="684"/>
                  <a:pt x="303" y="709"/>
                  <a:pt x="233" y="709"/>
                </a:cubicBezTo>
                <a:cubicBezTo>
                  <a:pt x="213" y="709"/>
                  <a:pt x="196" y="707"/>
                  <a:pt x="180" y="701"/>
                </a:cubicBezTo>
                <a:cubicBezTo>
                  <a:pt x="164" y="696"/>
                  <a:pt x="151" y="690"/>
                  <a:pt x="142" y="683"/>
                </a:cubicBezTo>
                <a:cubicBezTo>
                  <a:pt x="133" y="675"/>
                  <a:pt x="126" y="668"/>
                  <a:pt x="120" y="660"/>
                </a:cubicBezTo>
                <a:cubicBezTo>
                  <a:pt x="115" y="652"/>
                  <a:pt x="111" y="646"/>
                  <a:pt x="108" y="641"/>
                </a:cubicBezTo>
                <a:cubicBezTo>
                  <a:pt x="106" y="636"/>
                  <a:pt x="104" y="634"/>
                  <a:pt x="103" y="635"/>
                </a:cubicBezTo>
                <a:lnTo>
                  <a:pt x="40" y="886"/>
                </a:lnTo>
                <a:cubicBezTo>
                  <a:pt x="39" y="890"/>
                  <a:pt x="32" y="891"/>
                  <a:pt x="20" y="891"/>
                </a:cubicBezTo>
                <a:lnTo>
                  <a:pt x="7" y="891"/>
                </a:lnTo>
                <a:moveTo>
                  <a:pt x="328" y="273"/>
                </a:moveTo>
                <a:cubicBezTo>
                  <a:pt x="354" y="273"/>
                  <a:pt x="378" y="276"/>
                  <a:pt x="401" y="284"/>
                </a:cubicBezTo>
                <a:lnTo>
                  <a:pt x="406" y="281"/>
                </a:lnTo>
                <a:cubicBezTo>
                  <a:pt x="409" y="279"/>
                  <a:pt x="411" y="276"/>
                  <a:pt x="413" y="275"/>
                </a:cubicBezTo>
                <a:cubicBezTo>
                  <a:pt x="415" y="273"/>
                  <a:pt x="419" y="269"/>
                  <a:pt x="423" y="265"/>
                </a:cubicBezTo>
                <a:cubicBezTo>
                  <a:pt x="428" y="260"/>
                  <a:pt x="432" y="255"/>
                  <a:pt x="435" y="251"/>
                </a:cubicBezTo>
                <a:cubicBezTo>
                  <a:pt x="438" y="246"/>
                  <a:pt x="442" y="240"/>
                  <a:pt x="446" y="233"/>
                </a:cubicBezTo>
                <a:cubicBezTo>
                  <a:pt x="450" y="226"/>
                  <a:pt x="454" y="218"/>
                  <a:pt x="458" y="209"/>
                </a:cubicBezTo>
                <a:cubicBezTo>
                  <a:pt x="462" y="201"/>
                  <a:pt x="465" y="191"/>
                  <a:pt x="467" y="179"/>
                </a:cubicBezTo>
                <a:cubicBezTo>
                  <a:pt x="469" y="169"/>
                  <a:pt x="471" y="157"/>
                  <a:pt x="475" y="144"/>
                </a:cubicBezTo>
                <a:cubicBezTo>
                  <a:pt x="476" y="138"/>
                  <a:pt x="477" y="127"/>
                  <a:pt x="477" y="111"/>
                </a:cubicBezTo>
                <a:cubicBezTo>
                  <a:pt x="477" y="99"/>
                  <a:pt x="476" y="92"/>
                  <a:pt x="476" y="88"/>
                </a:cubicBezTo>
                <a:cubicBezTo>
                  <a:pt x="466" y="55"/>
                  <a:pt x="441" y="38"/>
                  <a:pt x="401" y="38"/>
                </a:cubicBezTo>
                <a:cubicBezTo>
                  <a:pt x="373" y="38"/>
                  <a:pt x="347" y="46"/>
                  <a:pt x="322" y="62"/>
                </a:cubicBezTo>
                <a:cubicBezTo>
                  <a:pt x="298" y="77"/>
                  <a:pt x="278" y="98"/>
                  <a:pt x="262" y="122"/>
                </a:cubicBezTo>
                <a:cubicBezTo>
                  <a:pt x="246" y="146"/>
                  <a:pt x="233" y="169"/>
                  <a:pt x="223" y="190"/>
                </a:cubicBezTo>
                <a:cubicBezTo>
                  <a:pt x="213" y="211"/>
                  <a:pt x="206" y="230"/>
                  <a:pt x="200" y="249"/>
                </a:cubicBezTo>
                <a:cubicBezTo>
                  <a:pt x="197" y="259"/>
                  <a:pt x="185" y="308"/>
                  <a:pt x="163" y="394"/>
                </a:cubicBezTo>
                <a:cubicBezTo>
                  <a:pt x="141" y="481"/>
                  <a:pt x="130" y="527"/>
                  <a:pt x="129" y="533"/>
                </a:cubicBezTo>
                <a:cubicBezTo>
                  <a:pt x="128" y="536"/>
                  <a:pt x="128" y="543"/>
                  <a:pt x="128" y="554"/>
                </a:cubicBezTo>
                <a:cubicBezTo>
                  <a:pt x="128" y="585"/>
                  <a:pt x="135" y="612"/>
                  <a:pt x="150" y="632"/>
                </a:cubicBezTo>
                <a:cubicBezTo>
                  <a:pt x="170" y="660"/>
                  <a:pt x="199" y="674"/>
                  <a:pt x="236" y="674"/>
                </a:cubicBezTo>
                <a:cubicBezTo>
                  <a:pt x="264" y="674"/>
                  <a:pt x="293" y="665"/>
                  <a:pt x="324" y="649"/>
                </a:cubicBezTo>
                <a:cubicBezTo>
                  <a:pt x="355" y="632"/>
                  <a:pt x="380" y="604"/>
                  <a:pt x="400" y="564"/>
                </a:cubicBezTo>
                <a:cubicBezTo>
                  <a:pt x="410" y="541"/>
                  <a:pt x="418" y="516"/>
                  <a:pt x="423" y="487"/>
                </a:cubicBezTo>
                <a:cubicBezTo>
                  <a:pt x="429" y="459"/>
                  <a:pt x="431" y="438"/>
                  <a:pt x="431" y="423"/>
                </a:cubicBezTo>
                <a:cubicBezTo>
                  <a:pt x="431" y="385"/>
                  <a:pt x="420" y="354"/>
                  <a:pt x="397" y="331"/>
                </a:cubicBezTo>
                <a:cubicBezTo>
                  <a:pt x="369" y="340"/>
                  <a:pt x="344" y="345"/>
                  <a:pt x="322" y="345"/>
                </a:cubicBezTo>
                <a:lnTo>
                  <a:pt x="312" y="345"/>
                </a:lnTo>
                <a:cubicBezTo>
                  <a:pt x="260" y="345"/>
                  <a:pt x="234" y="335"/>
                  <a:pt x="234" y="314"/>
                </a:cubicBezTo>
                <a:cubicBezTo>
                  <a:pt x="234" y="310"/>
                  <a:pt x="235" y="305"/>
                  <a:pt x="237" y="300"/>
                </a:cubicBezTo>
                <a:cubicBezTo>
                  <a:pt x="246" y="282"/>
                  <a:pt x="277" y="273"/>
                  <a:pt x="328" y="273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8532720" y="3901680"/>
            <a:ext cx="78840" cy="160920"/>
          </a:xfrm>
          <a:custGeom>
            <a:avLst/>
            <a:gdLst/>
            <a:ahLst/>
            <a:rect l="0" t="0" r="r" b="b"/>
            <a:pathLst>
              <a:path w="219" h="447">
                <a:moveTo>
                  <a:pt x="5" y="170"/>
                </a:moveTo>
                <a:cubicBezTo>
                  <a:pt x="2" y="167"/>
                  <a:pt x="0" y="164"/>
                  <a:pt x="0" y="163"/>
                </a:cubicBezTo>
                <a:cubicBezTo>
                  <a:pt x="0" y="161"/>
                  <a:pt x="1" y="157"/>
                  <a:pt x="2" y="152"/>
                </a:cubicBezTo>
                <a:cubicBezTo>
                  <a:pt x="4" y="146"/>
                  <a:pt x="5" y="143"/>
                  <a:pt x="6" y="142"/>
                </a:cubicBezTo>
                <a:cubicBezTo>
                  <a:pt x="7" y="140"/>
                  <a:pt x="9" y="138"/>
                  <a:pt x="12" y="138"/>
                </a:cubicBezTo>
                <a:cubicBezTo>
                  <a:pt x="15" y="138"/>
                  <a:pt x="27" y="138"/>
                  <a:pt x="48" y="138"/>
                </a:cubicBezTo>
                <a:lnTo>
                  <a:pt x="86" y="138"/>
                </a:lnTo>
                <a:lnTo>
                  <a:pt x="99" y="81"/>
                </a:lnTo>
                <a:cubicBezTo>
                  <a:pt x="101" y="76"/>
                  <a:pt x="102" y="69"/>
                  <a:pt x="104" y="60"/>
                </a:cubicBezTo>
                <a:cubicBezTo>
                  <a:pt x="106" y="52"/>
                  <a:pt x="108" y="46"/>
                  <a:pt x="109" y="42"/>
                </a:cubicBezTo>
                <a:cubicBezTo>
                  <a:pt x="110" y="38"/>
                  <a:pt x="112" y="34"/>
                  <a:pt x="113" y="28"/>
                </a:cubicBezTo>
                <a:cubicBezTo>
                  <a:pt x="115" y="23"/>
                  <a:pt x="116" y="19"/>
                  <a:pt x="119" y="16"/>
                </a:cubicBezTo>
                <a:cubicBezTo>
                  <a:pt x="121" y="14"/>
                  <a:pt x="123" y="11"/>
                  <a:pt x="126" y="8"/>
                </a:cubicBezTo>
                <a:cubicBezTo>
                  <a:pt x="128" y="5"/>
                  <a:pt x="131" y="2"/>
                  <a:pt x="136" y="2"/>
                </a:cubicBezTo>
                <a:cubicBezTo>
                  <a:pt x="140" y="1"/>
                  <a:pt x="144" y="0"/>
                  <a:pt x="148" y="0"/>
                </a:cubicBezTo>
                <a:cubicBezTo>
                  <a:pt x="157" y="1"/>
                  <a:pt x="162" y="3"/>
                  <a:pt x="166" y="8"/>
                </a:cubicBezTo>
                <a:cubicBezTo>
                  <a:pt x="169" y="13"/>
                  <a:pt x="171" y="17"/>
                  <a:pt x="171" y="21"/>
                </a:cubicBezTo>
                <a:cubicBezTo>
                  <a:pt x="171" y="24"/>
                  <a:pt x="168" y="35"/>
                  <a:pt x="164" y="54"/>
                </a:cubicBezTo>
                <a:cubicBezTo>
                  <a:pt x="160" y="73"/>
                  <a:pt x="155" y="92"/>
                  <a:pt x="150" y="110"/>
                </a:cubicBezTo>
                <a:lnTo>
                  <a:pt x="143" y="136"/>
                </a:lnTo>
                <a:cubicBezTo>
                  <a:pt x="143" y="137"/>
                  <a:pt x="155" y="138"/>
                  <a:pt x="178" y="138"/>
                </a:cubicBezTo>
                <a:lnTo>
                  <a:pt x="214" y="138"/>
                </a:lnTo>
                <a:cubicBezTo>
                  <a:pt x="217" y="141"/>
                  <a:pt x="219" y="144"/>
                  <a:pt x="219" y="145"/>
                </a:cubicBezTo>
                <a:cubicBezTo>
                  <a:pt x="219" y="156"/>
                  <a:pt x="216" y="164"/>
                  <a:pt x="210" y="170"/>
                </a:cubicBezTo>
                <a:lnTo>
                  <a:pt x="135" y="170"/>
                </a:lnTo>
                <a:lnTo>
                  <a:pt x="110" y="271"/>
                </a:lnTo>
                <a:cubicBezTo>
                  <a:pt x="91" y="346"/>
                  <a:pt x="82" y="386"/>
                  <a:pt x="82" y="392"/>
                </a:cubicBezTo>
                <a:cubicBezTo>
                  <a:pt x="82" y="411"/>
                  <a:pt x="89" y="421"/>
                  <a:pt x="101" y="421"/>
                </a:cubicBezTo>
                <a:cubicBezTo>
                  <a:pt x="118" y="421"/>
                  <a:pt x="133" y="413"/>
                  <a:pt x="149" y="397"/>
                </a:cubicBezTo>
                <a:cubicBezTo>
                  <a:pt x="164" y="382"/>
                  <a:pt x="177" y="362"/>
                  <a:pt x="186" y="339"/>
                </a:cubicBezTo>
                <a:cubicBezTo>
                  <a:pt x="187" y="336"/>
                  <a:pt x="188" y="334"/>
                  <a:pt x="189" y="334"/>
                </a:cubicBezTo>
                <a:cubicBezTo>
                  <a:pt x="191" y="333"/>
                  <a:pt x="194" y="333"/>
                  <a:pt x="200" y="332"/>
                </a:cubicBezTo>
                <a:lnTo>
                  <a:pt x="203" y="332"/>
                </a:lnTo>
                <a:cubicBezTo>
                  <a:pt x="210" y="332"/>
                  <a:pt x="213" y="334"/>
                  <a:pt x="213" y="338"/>
                </a:cubicBezTo>
                <a:cubicBezTo>
                  <a:pt x="213" y="339"/>
                  <a:pt x="213" y="342"/>
                  <a:pt x="211" y="346"/>
                </a:cubicBezTo>
                <a:cubicBezTo>
                  <a:pt x="209" y="354"/>
                  <a:pt x="205" y="363"/>
                  <a:pt x="199" y="373"/>
                </a:cubicBezTo>
                <a:cubicBezTo>
                  <a:pt x="193" y="383"/>
                  <a:pt x="185" y="394"/>
                  <a:pt x="175" y="406"/>
                </a:cubicBezTo>
                <a:cubicBezTo>
                  <a:pt x="165" y="418"/>
                  <a:pt x="153" y="427"/>
                  <a:pt x="139" y="435"/>
                </a:cubicBezTo>
                <a:cubicBezTo>
                  <a:pt x="125" y="443"/>
                  <a:pt x="111" y="447"/>
                  <a:pt x="96" y="447"/>
                </a:cubicBezTo>
                <a:cubicBezTo>
                  <a:pt x="82" y="447"/>
                  <a:pt x="69" y="444"/>
                  <a:pt x="55" y="437"/>
                </a:cubicBezTo>
                <a:cubicBezTo>
                  <a:pt x="43" y="430"/>
                  <a:pt x="34" y="418"/>
                  <a:pt x="28" y="400"/>
                </a:cubicBezTo>
                <a:cubicBezTo>
                  <a:pt x="27" y="397"/>
                  <a:pt x="27" y="390"/>
                  <a:pt x="27" y="381"/>
                </a:cubicBezTo>
                <a:lnTo>
                  <a:pt x="27" y="369"/>
                </a:lnTo>
                <a:lnTo>
                  <a:pt x="51" y="271"/>
                </a:lnTo>
                <a:cubicBezTo>
                  <a:pt x="69" y="205"/>
                  <a:pt x="77" y="172"/>
                  <a:pt x="77" y="171"/>
                </a:cubicBezTo>
                <a:cubicBezTo>
                  <a:pt x="77" y="170"/>
                  <a:pt x="66" y="170"/>
                  <a:pt x="41" y="170"/>
                </a:cubicBezTo>
                <a:lnTo>
                  <a:pt x="5" y="170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8540640" y="4126320"/>
            <a:ext cx="100800" cy="168480"/>
          </a:xfrm>
          <a:custGeom>
            <a:avLst/>
            <a:gdLst/>
            <a:ahLst/>
            <a:rect l="0" t="0" r="r" b="b"/>
            <a:pathLst>
              <a:path w="280" h="468">
                <a:moveTo>
                  <a:pt x="41" y="166"/>
                </a:moveTo>
                <a:cubicBezTo>
                  <a:pt x="29" y="166"/>
                  <a:pt x="19" y="162"/>
                  <a:pt x="11" y="154"/>
                </a:cubicBezTo>
                <a:cubicBezTo>
                  <a:pt x="4" y="145"/>
                  <a:pt x="0" y="135"/>
                  <a:pt x="0" y="123"/>
                </a:cubicBezTo>
                <a:cubicBezTo>
                  <a:pt x="0" y="90"/>
                  <a:pt x="12" y="61"/>
                  <a:pt x="37" y="37"/>
                </a:cubicBezTo>
                <a:cubicBezTo>
                  <a:pt x="62" y="13"/>
                  <a:pt x="92" y="0"/>
                  <a:pt x="129" y="0"/>
                </a:cubicBezTo>
                <a:cubicBezTo>
                  <a:pt x="173" y="0"/>
                  <a:pt x="208" y="14"/>
                  <a:pt x="237" y="40"/>
                </a:cubicBezTo>
                <a:cubicBezTo>
                  <a:pt x="265" y="66"/>
                  <a:pt x="280" y="100"/>
                  <a:pt x="280" y="141"/>
                </a:cubicBezTo>
                <a:cubicBezTo>
                  <a:pt x="280" y="161"/>
                  <a:pt x="276" y="180"/>
                  <a:pt x="266" y="199"/>
                </a:cubicBezTo>
                <a:cubicBezTo>
                  <a:pt x="257" y="217"/>
                  <a:pt x="246" y="233"/>
                  <a:pt x="233" y="246"/>
                </a:cubicBezTo>
                <a:cubicBezTo>
                  <a:pt x="220" y="260"/>
                  <a:pt x="201" y="277"/>
                  <a:pt x="177" y="298"/>
                </a:cubicBezTo>
                <a:cubicBezTo>
                  <a:pt x="160" y="313"/>
                  <a:pt x="136" y="334"/>
                  <a:pt x="106" y="362"/>
                </a:cubicBezTo>
                <a:lnTo>
                  <a:pt x="64" y="402"/>
                </a:lnTo>
                <a:lnTo>
                  <a:pt x="117" y="402"/>
                </a:lnTo>
                <a:cubicBezTo>
                  <a:pt x="192" y="402"/>
                  <a:pt x="231" y="401"/>
                  <a:pt x="235" y="399"/>
                </a:cubicBezTo>
                <a:cubicBezTo>
                  <a:pt x="239" y="398"/>
                  <a:pt x="244" y="377"/>
                  <a:pt x="252" y="337"/>
                </a:cubicBezTo>
                <a:lnTo>
                  <a:pt x="252" y="334"/>
                </a:lnTo>
                <a:lnTo>
                  <a:pt x="280" y="334"/>
                </a:lnTo>
                <a:lnTo>
                  <a:pt x="280" y="337"/>
                </a:lnTo>
                <a:cubicBezTo>
                  <a:pt x="280" y="338"/>
                  <a:pt x="277" y="359"/>
                  <a:pt x="271" y="400"/>
                </a:cubicBezTo>
                <a:cubicBezTo>
                  <a:pt x="266" y="442"/>
                  <a:pt x="262" y="464"/>
                  <a:pt x="261" y="466"/>
                </a:cubicBezTo>
                <a:lnTo>
                  <a:pt x="261" y="468"/>
                </a:lnTo>
                <a:lnTo>
                  <a:pt x="0" y="468"/>
                </a:lnTo>
                <a:lnTo>
                  <a:pt x="0" y="454"/>
                </a:lnTo>
                <a:lnTo>
                  <a:pt x="0" y="446"/>
                </a:lnTo>
                <a:cubicBezTo>
                  <a:pt x="0" y="443"/>
                  <a:pt x="1" y="439"/>
                  <a:pt x="4" y="436"/>
                </a:cubicBezTo>
                <a:cubicBezTo>
                  <a:pt x="7" y="432"/>
                  <a:pt x="14" y="424"/>
                  <a:pt x="25" y="410"/>
                </a:cubicBezTo>
                <a:cubicBezTo>
                  <a:pt x="39" y="395"/>
                  <a:pt x="50" y="382"/>
                  <a:pt x="60" y="371"/>
                </a:cubicBezTo>
                <a:cubicBezTo>
                  <a:pt x="64" y="366"/>
                  <a:pt x="72" y="358"/>
                  <a:pt x="84" y="345"/>
                </a:cubicBezTo>
                <a:cubicBezTo>
                  <a:pt x="96" y="332"/>
                  <a:pt x="103" y="324"/>
                  <a:pt x="108" y="319"/>
                </a:cubicBezTo>
                <a:cubicBezTo>
                  <a:pt x="112" y="314"/>
                  <a:pt x="119" y="307"/>
                  <a:pt x="128" y="296"/>
                </a:cubicBezTo>
                <a:cubicBezTo>
                  <a:pt x="138" y="285"/>
                  <a:pt x="145" y="277"/>
                  <a:pt x="149" y="272"/>
                </a:cubicBezTo>
                <a:cubicBezTo>
                  <a:pt x="152" y="267"/>
                  <a:pt x="158" y="260"/>
                  <a:pt x="165" y="251"/>
                </a:cubicBezTo>
                <a:cubicBezTo>
                  <a:pt x="172" y="242"/>
                  <a:pt x="177" y="235"/>
                  <a:pt x="179" y="229"/>
                </a:cubicBezTo>
                <a:cubicBezTo>
                  <a:pt x="182" y="223"/>
                  <a:pt x="186" y="216"/>
                  <a:pt x="190" y="208"/>
                </a:cubicBezTo>
                <a:cubicBezTo>
                  <a:pt x="194" y="201"/>
                  <a:pt x="197" y="194"/>
                  <a:pt x="199" y="186"/>
                </a:cubicBezTo>
                <a:cubicBezTo>
                  <a:pt x="201" y="179"/>
                  <a:pt x="202" y="172"/>
                  <a:pt x="204" y="165"/>
                </a:cubicBezTo>
                <a:cubicBezTo>
                  <a:pt x="205" y="158"/>
                  <a:pt x="206" y="151"/>
                  <a:pt x="206" y="142"/>
                </a:cubicBezTo>
                <a:cubicBezTo>
                  <a:pt x="206" y="113"/>
                  <a:pt x="198" y="87"/>
                  <a:pt x="182" y="66"/>
                </a:cubicBezTo>
                <a:cubicBezTo>
                  <a:pt x="166" y="44"/>
                  <a:pt x="144" y="33"/>
                  <a:pt x="113" y="33"/>
                </a:cubicBezTo>
                <a:cubicBezTo>
                  <a:pt x="98" y="33"/>
                  <a:pt x="84" y="37"/>
                  <a:pt x="73" y="45"/>
                </a:cubicBezTo>
                <a:cubicBezTo>
                  <a:pt x="61" y="53"/>
                  <a:pt x="53" y="61"/>
                  <a:pt x="48" y="68"/>
                </a:cubicBezTo>
                <a:cubicBezTo>
                  <a:pt x="43" y="76"/>
                  <a:pt x="41" y="80"/>
                  <a:pt x="41" y="82"/>
                </a:cubicBezTo>
                <a:cubicBezTo>
                  <a:pt x="41" y="82"/>
                  <a:pt x="42" y="82"/>
                  <a:pt x="45" y="82"/>
                </a:cubicBezTo>
                <a:cubicBezTo>
                  <a:pt x="53" y="82"/>
                  <a:pt x="62" y="86"/>
                  <a:pt x="71" y="92"/>
                </a:cubicBezTo>
                <a:cubicBezTo>
                  <a:pt x="79" y="99"/>
                  <a:pt x="84" y="109"/>
                  <a:pt x="84" y="124"/>
                </a:cubicBezTo>
                <a:cubicBezTo>
                  <a:pt x="84" y="136"/>
                  <a:pt x="80" y="146"/>
                  <a:pt x="73" y="154"/>
                </a:cubicBezTo>
                <a:cubicBezTo>
                  <a:pt x="65" y="162"/>
                  <a:pt x="55" y="166"/>
                  <a:pt x="41" y="166"/>
                </a:cubicBez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7664760" y="3816000"/>
            <a:ext cx="1043280" cy="21960"/>
          </a:xfrm>
          <a:custGeom>
            <a:avLst/>
            <a:gdLst/>
            <a:ahLst/>
            <a:rect l="0" t="0" r="r" b="b"/>
            <a:pathLst>
              <a:path w="2898" h="61">
                <a:moveTo>
                  <a:pt x="0" y="61"/>
                </a:moveTo>
                <a:lnTo>
                  <a:pt x="0" y="0"/>
                </a:lnTo>
                <a:lnTo>
                  <a:pt x="2898" y="0"/>
                </a:lnTo>
                <a:lnTo>
                  <a:pt x="2898" y="61"/>
                </a:lnTo>
                <a:lnTo>
                  <a:pt x="0" y="61"/>
                </a:lnTo>
                <a:close/>
              </a:path>
            </a:pathLst>
          </a:custGeom>
          <a:solidFill>
            <a:srgbClr val="1c1c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341000" y="2991240"/>
            <a:ext cx="3658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400" strike="noStrike" u="none">
                <a:solidFill>
                  <a:srgbClr val="1c1c1e"/>
                </a:solidFill>
                <a:effectLst/>
                <a:uFillTx/>
                <a:latin typeface="HiraginoSans-W3"/>
                <a:ea typeface="HiraginoSans-W3"/>
              </a:rPr>
              <a:t>初期段階の過⼩評価を補正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1108160" y="5767560"/>
            <a:ext cx="3045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400" strike="noStrike" u="none">
                <a:solidFill>
                  <a:srgbClr val="1c1c1e"/>
                </a:solidFill>
                <a:effectLst/>
                <a:uFillTx/>
                <a:latin typeface="HelveticaNeue"/>
                <a:ea typeface="HelveticaNeue"/>
              </a:rPr>
              <a:t>9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LibreOffice/25.8.1.1$MacOSX_AARCH64 LibreOffice_project/54047653041915e595ad4e45cccea684809c77b5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