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97" r:id="rId3"/>
    <p:sldId id="296" r:id="rId4"/>
    <p:sldId id="258" r:id="rId5"/>
    <p:sldId id="273" r:id="rId6"/>
    <p:sldId id="274" r:id="rId7"/>
    <p:sldId id="275" r:id="rId8"/>
    <p:sldId id="277" r:id="rId9"/>
    <p:sldId id="279" r:id="rId10"/>
    <p:sldId id="276" r:id="rId11"/>
    <p:sldId id="298" r:id="rId12"/>
    <p:sldId id="299" r:id="rId13"/>
    <p:sldId id="280" r:id="rId14"/>
    <p:sldId id="281" r:id="rId15"/>
    <p:sldId id="300" r:id="rId16"/>
    <p:sldId id="301" r:id="rId17"/>
    <p:sldId id="302" r:id="rId18"/>
    <p:sldId id="303" r:id="rId19"/>
    <p:sldId id="259"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304" r:id="rId33"/>
    <p:sldId id="257" r:id="rId34"/>
    <p:sldId id="305" r:id="rId35"/>
    <p:sldId id="306" r:id="rId36"/>
    <p:sldId id="260"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4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8AF7F-5980-455D-9C51-153C31693518}" type="datetimeFigureOut">
              <a:rPr kumimoji="1" lang="ja-JP" altLang="en-US" smtClean="0"/>
              <a:t>2025/10/20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BA570-EF3F-43D2-94F5-2D9A9EB7AAE8}" type="slidenum">
              <a:rPr kumimoji="1" lang="ja-JP" altLang="en-US" smtClean="0"/>
              <a:t>‹#›</a:t>
            </a:fld>
            <a:endParaRPr kumimoji="1" lang="ja-JP" altLang="en-US"/>
          </a:p>
        </p:txBody>
      </p:sp>
    </p:spTree>
    <p:extLst>
      <p:ext uri="{BB962C8B-B14F-4D97-AF65-F5344CB8AC3E}">
        <p14:creationId xmlns:p14="http://schemas.microsoft.com/office/powerpoint/2010/main" val="4306940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50DB159-EA36-42C7-BA51-F53F391FB940}" type="slidenum">
              <a:rPr kumimoji="1" lang="ja-JP" altLang="en-US" smtClean="0"/>
              <a:t>27</a:t>
            </a:fld>
            <a:endParaRPr kumimoji="1" lang="ja-JP" altLang="en-US"/>
          </a:p>
        </p:txBody>
      </p:sp>
    </p:spTree>
    <p:extLst>
      <p:ext uri="{BB962C8B-B14F-4D97-AF65-F5344CB8AC3E}">
        <p14:creationId xmlns:p14="http://schemas.microsoft.com/office/powerpoint/2010/main" val="339864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2EBBA570-EF3F-43D2-94F5-2D9A9EB7AAE8}" type="slidenum">
              <a:rPr kumimoji="1" lang="ja-JP" altLang="en-US" smtClean="0"/>
              <a:t>33</a:t>
            </a:fld>
            <a:endParaRPr kumimoji="1" lang="ja-JP" altLang="en-US"/>
          </a:p>
        </p:txBody>
      </p:sp>
    </p:spTree>
    <p:extLst>
      <p:ext uri="{BB962C8B-B14F-4D97-AF65-F5344CB8AC3E}">
        <p14:creationId xmlns:p14="http://schemas.microsoft.com/office/powerpoint/2010/main" val="2267881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2B6D-FEB7-E1FB-DD2F-47F1FDDE9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5FBDE32A-0E5A-63DC-3C37-24A5D5509E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69976739-32EA-0256-755F-C86D88062264}"/>
              </a:ext>
            </a:extLst>
          </p:cNvPr>
          <p:cNvSpPr>
            <a:spLocks noGrp="1"/>
          </p:cNvSpPr>
          <p:nvPr>
            <p:ph type="dt" sz="half" idx="10"/>
          </p:nvPr>
        </p:nvSpPr>
        <p:spPr/>
        <p:txBody>
          <a:bodyPr/>
          <a:lstStyle/>
          <a:p>
            <a:endParaRPr lang="en-JP"/>
          </a:p>
        </p:txBody>
      </p:sp>
      <p:sp>
        <p:nvSpPr>
          <p:cNvPr id="5" name="Footer Placeholder 4">
            <a:extLst>
              <a:ext uri="{FF2B5EF4-FFF2-40B4-BE49-F238E27FC236}">
                <a16:creationId xmlns:a16="http://schemas.microsoft.com/office/drawing/2014/main" id="{022EAB9C-6B74-7507-67A1-470BA2E664E6}"/>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5B0A5C44-31F3-2C82-4FD2-0F8CB0A65628}"/>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106471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7278-DFFB-DD4E-A928-C2E472736788}"/>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7471E97A-27D6-D28C-3125-4133F0BEF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B9CF53AE-FAD1-58E2-F297-F5D20DA7BB99}"/>
              </a:ext>
            </a:extLst>
          </p:cNvPr>
          <p:cNvSpPr>
            <a:spLocks noGrp="1"/>
          </p:cNvSpPr>
          <p:nvPr>
            <p:ph type="dt" sz="half" idx="10"/>
          </p:nvPr>
        </p:nvSpPr>
        <p:spPr/>
        <p:txBody>
          <a:bodyPr/>
          <a:lstStyle/>
          <a:p>
            <a:endParaRPr lang="en-JP"/>
          </a:p>
        </p:txBody>
      </p:sp>
      <p:sp>
        <p:nvSpPr>
          <p:cNvPr id="5" name="Footer Placeholder 4">
            <a:extLst>
              <a:ext uri="{FF2B5EF4-FFF2-40B4-BE49-F238E27FC236}">
                <a16:creationId xmlns:a16="http://schemas.microsoft.com/office/drawing/2014/main" id="{1F6AC18D-99A5-037F-0210-89E39014BCF9}"/>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2FE2D2B4-C35C-8562-F085-B54C85A72E4D}"/>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185235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6C12D-2E78-59A0-70F5-EED92F0762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7051145F-E7E9-507A-DE90-7842E9C118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9C86F2D-C87F-4B4D-F5E4-BE5EA5893E81}"/>
              </a:ext>
            </a:extLst>
          </p:cNvPr>
          <p:cNvSpPr>
            <a:spLocks noGrp="1"/>
          </p:cNvSpPr>
          <p:nvPr>
            <p:ph type="dt" sz="half" idx="10"/>
          </p:nvPr>
        </p:nvSpPr>
        <p:spPr/>
        <p:txBody>
          <a:bodyPr/>
          <a:lstStyle/>
          <a:p>
            <a:endParaRPr lang="en-JP"/>
          </a:p>
        </p:txBody>
      </p:sp>
      <p:sp>
        <p:nvSpPr>
          <p:cNvPr id="5" name="Footer Placeholder 4">
            <a:extLst>
              <a:ext uri="{FF2B5EF4-FFF2-40B4-BE49-F238E27FC236}">
                <a16:creationId xmlns:a16="http://schemas.microsoft.com/office/drawing/2014/main" id="{B0405DC5-DD6A-D5E4-CC4A-7DDCCA5CFAB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538EE8A-7307-22EE-9A35-B37C62B89A67}"/>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642339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master-page3">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tIns="0" rIns="0" bIns="0" anchor="ctr">
            <a:spAutoFit/>
          </a:bodyPr>
          <a:lstStyle/>
          <a:p>
            <a:pPr indent="0" algn="ctr">
              <a:buNone/>
            </a:pPr>
            <a:endParaRPr lang="en-US" sz="4400" b="0" u="none" strike="noStrike">
              <a:solidFill>
                <a:srgbClr val="000000"/>
              </a:solidFill>
              <a:effectLst/>
              <a:uFillTx/>
              <a:latin typeface="Arial"/>
            </a:endParaRPr>
          </a:p>
        </p:txBody>
      </p:sp>
      <p:sp>
        <p:nvSpPr>
          <p:cNvPr id="5" name="PlaceHolder 2"/>
          <p:cNvSpPr>
            <a:spLocks noGrp="1"/>
          </p:cNvSpPr>
          <p:nvPr>
            <p:ph type="subTitle"/>
          </p:nvPr>
        </p:nvSpPr>
        <p:spPr>
          <a:xfrm>
            <a:off x="609480" y="1520280"/>
            <a:ext cx="10972080" cy="3768480"/>
          </a:xfrm>
          <a:prstGeom prst="rect">
            <a:avLst/>
          </a:prstGeom>
          <a:noFill/>
          <a:ln w="0">
            <a:noFill/>
          </a:ln>
        </p:spPr>
        <p:txBody>
          <a:bodyPr lIns="0" tIns="0" rIns="0" bIns="0" anchor="ctr">
            <a:spAutoFit/>
          </a:bodyPr>
          <a:lstStyle/>
          <a:p>
            <a:pPr indent="0" algn="ctr">
              <a:buNone/>
            </a:pPr>
            <a:endParaRPr lang="en-US" sz="3200" b="0" u="none" strike="noStrike">
              <a:solidFill>
                <a:srgbClr val="000000"/>
              </a:solidFill>
              <a:effectLst/>
              <a:uFillTx/>
              <a:latin typeface="Arial"/>
            </a:endParaRPr>
          </a:p>
        </p:txBody>
      </p:sp>
    </p:spTree>
    <p:extLst>
      <p:ext uri="{BB962C8B-B14F-4D97-AF65-F5344CB8AC3E}">
        <p14:creationId xmlns:p14="http://schemas.microsoft.com/office/powerpoint/2010/main" val="1048175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D8CC-680B-CE9A-E836-58E953902CF1}"/>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E4EBA253-544A-1104-7713-C0CF5413A3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478EA18-CA96-9340-AE17-9D96D8688123}"/>
              </a:ext>
            </a:extLst>
          </p:cNvPr>
          <p:cNvSpPr>
            <a:spLocks noGrp="1"/>
          </p:cNvSpPr>
          <p:nvPr>
            <p:ph type="dt" sz="half" idx="10"/>
          </p:nvPr>
        </p:nvSpPr>
        <p:spPr/>
        <p:txBody>
          <a:bodyPr/>
          <a:lstStyle/>
          <a:p>
            <a:endParaRPr lang="en-JP"/>
          </a:p>
        </p:txBody>
      </p:sp>
      <p:sp>
        <p:nvSpPr>
          <p:cNvPr id="5" name="Footer Placeholder 4">
            <a:extLst>
              <a:ext uri="{FF2B5EF4-FFF2-40B4-BE49-F238E27FC236}">
                <a16:creationId xmlns:a16="http://schemas.microsoft.com/office/drawing/2014/main" id="{1F5AF950-807A-BC4E-772B-4606FACBB0DC}"/>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FAB91826-6B1D-E3F4-966B-C4210F918484}"/>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213050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2D73-2E92-ED17-18DB-D37223DF5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A9800E1F-BDBE-179B-A81C-9B53BBD5AA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4DF06-2D42-71B6-CB01-28EDC2CEC009}"/>
              </a:ext>
            </a:extLst>
          </p:cNvPr>
          <p:cNvSpPr>
            <a:spLocks noGrp="1"/>
          </p:cNvSpPr>
          <p:nvPr>
            <p:ph type="dt" sz="half" idx="10"/>
          </p:nvPr>
        </p:nvSpPr>
        <p:spPr/>
        <p:txBody>
          <a:bodyPr/>
          <a:lstStyle/>
          <a:p>
            <a:endParaRPr lang="en-JP"/>
          </a:p>
        </p:txBody>
      </p:sp>
      <p:sp>
        <p:nvSpPr>
          <p:cNvPr id="5" name="Footer Placeholder 4">
            <a:extLst>
              <a:ext uri="{FF2B5EF4-FFF2-40B4-BE49-F238E27FC236}">
                <a16:creationId xmlns:a16="http://schemas.microsoft.com/office/drawing/2014/main" id="{DC36E438-A1B1-EE8C-CDF4-EDF62A60A77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FD7B4755-61D6-CE0C-AB36-0DB32D2100DE}"/>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30945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0F0D-A2D3-3BAA-9A58-6B53E157B5DA}"/>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B862AB99-82AB-C3CC-7B3A-E4CD05677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F0BDA5F6-6ABD-E090-6412-832EEA0843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C2210749-189C-5FB6-5830-06B7099E396C}"/>
              </a:ext>
            </a:extLst>
          </p:cNvPr>
          <p:cNvSpPr>
            <a:spLocks noGrp="1"/>
          </p:cNvSpPr>
          <p:nvPr>
            <p:ph type="dt" sz="half" idx="10"/>
          </p:nvPr>
        </p:nvSpPr>
        <p:spPr/>
        <p:txBody>
          <a:bodyPr/>
          <a:lstStyle/>
          <a:p>
            <a:endParaRPr lang="en-JP"/>
          </a:p>
        </p:txBody>
      </p:sp>
      <p:sp>
        <p:nvSpPr>
          <p:cNvPr id="6" name="Footer Placeholder 5">
            <a:extLst>
              <a:ext uri="{FF2B5EF4-FFF2-40B4-BE49-F238E27FC236}">
                <a16:creationId xmlns:a16="http://schemas.microsoft.com/office/drawing/2014/main" id="{6B045ED3-10EA-5838-44B2-AC7632E94C9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38CEDC-9494-9E4E-A337-AB0B964C173C}"/>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396814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F65D-3145-83F7-5B7E-F0C1F4C00315}"/>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04C42F77-C187-DCA7-961E-FB49990C3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DAE856-6171-C7CD-A48F-BCC731BAEA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0DE71AF1-6322-2FEF-D33B-2071566D9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FCCFE-F9C6-AED4-EF80-D69A493ECE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12E6705-8E45-490B-23B7-86989A9FF87E}"/>
              </a:ext>
            </a:extLst>
          </p:cNvPr>
          <p:cNvSpPr>
            <a:spLocks noGrp="1"/>
          </p:cNvSpPr>
          <p:nvPr>
            <p:ph type="dt" sz="half" idx="10"/>
          </p:nvPr>
        </p:nvSpPr>
        <p:spPr/>
        <p:txBody>
          <a:bodyPr/>
          <a:lstStyle/>
          <a:p>
            <a:endParaRPr lang="en-JP"/>
          </a:p>
        </p:txBody>
      </p:sp>
      <p:sp>
        <p:nvSpPr>
          <p:cNvPr id="8" name="Footer Placeholder 7">
            <a:extLst>
              <a:ext uri="{FF2B5EF4-FFF2-40B4-BE49-F238E27FC236}">
                <a16:creationId xmlns:a16="http://schemas.microsoft.com/office/drawing/2014/main" id="{51C4AB1D-437D-0FF0-A310-F38080E027E8}"/>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92DF0E6D-EE5B-9767-8EF6-C622D75B8A01}"/>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297119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D76C-E1D3-A8EC-A02D-EFFE1A64B45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7850908-69EE-3CCF-B8F9-A707BC0649D4}"/>
              </a:ext>
            </a:extLst>
          </p:cNvPr>
          <p:cNvSpPr>
            <a:spLocks noGrp="1"/>
          </p:cNvSpPr>
          <p:nvPr>
            <p:ph type="dt" sz="half" idx="10"/>
          </p:nvPr>
        </p:nvSpPr>
        <p:spPr/>
        <p:txBody>
          <a:bodyPr/>
          <a:lstStyle/>
          <a:p>
            <a:endParaRPr lang="en-JP"/>
          </a:p>
        </p:txBody>
      </p:sp>
      <p:sp>
        <p:nvSpPr>
          <p:cNvPr id="4" name="Footer Placeholder 3">
            <a:extLst>
              <a:ext uri="{FF2B5EF4-FFF2-40B4-BE49-F238E27FC236}">
                <a16:creationId xmlns:a16="http://schemas.microsoft.com/office/drawing/2014/main" id="{14330C5D-89D8-9AAD-5707-D2B8CAF854B5}"/>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8ABF2AB5-CE79-0989-D39D-D12B90B27DE0}"/>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232461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40C718-B575-FC55-C3FE-9428AFBABB47}"/>
              </a:ext>
            </a:extLst>
          </p:cNvPr>
          <p:cNvSpPr>
            <a:spLocks noGrp="1"/>
          </p:cNvSpPr>
          <p:nvPr>
            <p:ph type="dt" sz="half" idx="10"/>
          </p:nvPr>
        </p:nvSpPr>
        <p:spPr/>
        <p:txBody>
          <a:bodyPr/>
          <a:lstStyle/>
          <a:p>
            <a:endParaRPr lang="en-JP"/>
          </a:p>
        </p:txBody>
      </p:sp>
      <p:sp>
        <p:nvSpPr>
          <p:cNvPr id="3" name="Footer Placeholder 2">
            <a:extLst>
              <a:ext uri="{FF2B5EF4-FFF2-40B4-BE49-F238E27FC236}">
                <a16:creationId xmlns:a16="http://schemas.microsoft.com/office/drawing/2014/main" id="{679BCB9A-788B-065C-FA86-F7B271E4F75C}"/>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C227E5C7-0404-A10C-A9BF-E617527D8747}"/>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135863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4407-5B56-3FD3-47D8-A2C8F64AD1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CD18F36F-DDAD-2487-04A2-F22CE813D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4F5C885F-2091-8205-A7B8-64EA9F44F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36844-D7D5-250A-3763-FA2209DE082E}"/>
              </a:ext>
            </a:extLst>
          </p:cNvPr>
          <p:cNvSpPr>
            <a:spLocks noGrp="1"/>
          </p:cNvSpPr>
          <p:nvPr>
            <p:ph type="dt" sz="half" idx="10"/>
          </p:nvPr>
        </p:nvSpPr>
        <p:spPr/>
        <p:txBody>
          <a:bodyPr/>
          <a:lstStyle/>
          <a:p>
            <a:endParaRPr lang="en-JP"/>
          </a:p>
        </p:txBody>
      </p:sp>
      <p:sp>
        <p:nvSpPr>
          <p:cNvPr id="6" name="Footer Placeholder 5">
            <a:extLst>
              <a:ext uri="{FF2B5EF4-FFF2-40B4-BE49-F238E27FC236}">
                <a16:creationId xmlns:a16="http://schemas.microsoft.com/office/drawing/2014/main" id="{7CAF2A13-9157-4C7D-D619-6BFB108B9C45}"/>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504E4CAE-A5F0-5362-2A8A-A75D82DE220D}"/>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62403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28DF-6F3F-AB1B-28CD-73DA12CEA6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55B3240B-64C0-3008-E902-30DEDF431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5109F02-C0E1-CF9A-64E4-2AD1D7887C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E66F4-3C9C-8286-3E9D-C266D7499F83}"/>
              </a:ext>
            </a:extLst>
          </p:cNvPr>
          <p:cNvSpPr>
            <a:spLocks noGrp="1"/>
          </p:cNvSpPr>
          <p:nvPr>
            <p:ph type="dt" sz="half" idx="10"/>
          </p:nvPr>
        </p:nvSpPr>
        <p:spPr/>
        <p:txBody>
          <a:bodyPr/>
          <a:lstStyle/>
          <a:p>
            <a:endParaRPr lang="en-JP"/>
          </a:p>
        </p:txBody>
      </p:sp>
      <p:sp>
        <p:nvSpPr>
          <p:cNvPr id="6" name="Footer Placeholder 5">
            <a:extLst>
              <a:ext uri="{FF2B5EF4-FFF2-40B4-BE49-F238E27FC236}">
                <a16:creationId xmlns:a16="http://schemas.microsoft.com/office/drawing/2014/main" id="{3804404E-0901-83AE-3916-8A225167276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CB2629BF-1AC4-1620-DB8F-DA4E26499882}"/>
              </a:ext>
            </a:extLst>
          </p:cNvPr>
          <p:cNvSpPr>
            <a:spLocks noGrp="1"/>
          </p:cNvSpPr>
          <p:nvPr>
            <p:ph type="sldNum" sz="quarter" idx="12"/>
          </p:nvPr>
        </p:nvSpPr>
        <p:spPr/>
        <p:txBody>
          <a:bodyPr/>
          <a:lstStyle/>
          <a:p>
            <a:fld id="{12155A91-2037-114F-847D-727ECE0F45A7}" type="slidenum">
              <a:rPr lang="en-JP" smtClean="0"/>
              <a:t>‹#›</a:t>
            </a:fld>
            <a:endParaRPr lang="en-JP"/>
          </a:p>
        </p:txBody>
      </p:sp>
    </p:spTree>
    <p:extLst>
      <p:ext uri="{BB962C8B-B14F-4D97-AF65-F5344CB8AC3E}">
        <p14:creationId xmlns:p14="http://schemas.microsoft.com/office/powerpoint/2010/main" val="5701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67EBA-EB8A-68CA-11D1-C2463DE62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252152C-8B5D-C079-B4A1-541E972F67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15672E22-6588-158A-6CCA-27B638077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JP"/>
          </a:p>
        </p:txBody>
      </p:sp>
      <p:sp>
        <p:nvSpPr>
          <p:cNvPr id="5" name="Footer Placeholder 4">
            <a:extLst>
              <a:ext uri="{FF2B5EF4-FFF2-40B4-BE49-F238E27FC236}">
                <a16:creationId xmlns:a16="http://schemas.microsoft.com/office/drawing/2014/main" id="{F307C420-B845-AECE-CCEF-3D5BF1512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P"/>
          </a:p>
        </p:txBody>
      </p:sp>
      <p:sp>
        <p:nvSpPr>
          <p:cNvPr id="6" name="Slide Number Placeholder 5">
            <a:extLst>
              <a:ext uri="{FF2B5EF4-FFF2-40B4-BE49-F238E27FC236}">
                <a16:creationId xmlns:a16="http://schemas.microsoft.com/office/drawing/2014/main" id="{139C8C60-4B50-6859-A506-7435CAD69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155A91-2037-114F-847D-727ECE0F45A7}" type="slidenum">
              <a:rPr lang="en-JP" smtClean="0"/>
              <a:t>‹#›</a:t>
            </a:fld>
            <a:endParaRPr lang="en-JP"/>
          </a:p>
        </p:txBody>
      </p:sp>
    </p:spTree>
    <p:extLst>
      <p:ext uri="{BB962C8B-B14F-4D97-AF65-F5344CB8AC3E}">
        <p14:creationId xmlns:p14="http://schemas.microsoft.com/office/powerpoint/2010/main" val="2492105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2CFB-0388-57BD-C0D5-908AA1FF6C91}"/>
              </a:ext>
            </a:extLst>
          </p:cNvPr>
          <p:cNvSpPr>
            <a:spLocks noGrp="1"/>
          </p:cNvSpPr>
          <p:nvPr>
            <p:ph type="ctrTitle"/>
          </p:nvPr>
        </p:nvSpPr>
        <p:spPr/>
        <p:txBody>
          <a:bodyPr>
            <a:normAutofit fontScale="90000"/>
          </a:bodyPr>
          <a:lstStyle/>
          <a:p>
            <a:r>
              <a:rPr lang="ja-JP" altLang="en-US">
                <a:latin typeface="+mj-ea"/>
              </a:rPr>
              <a:t>第</a:t>
            </a:r>
            <a:r>
              <a:rPr lang="en-US" altLang="ja-JP">
                <a:latin typeface="+mj-ea"/>
              </a:rPr>
              <a:t>5</a:t>
            </a:r>
            <a:r>
              <a:rPr lang="ja-JP" altLang="en-US">
                <a:latin typeface="+mj-ea"/>
              </a:rPr>
              <a:t>章</a:t>
            </a:r>
            <a:br>
              <a:rPr lang="en-US" altLang="ja-JP">
                <a:latin typeface="+mj-ea"/>
              </a:rPr>
            </a:br>
            <a:r>
              <a:rPr lang="ja-JP" altLang="en-US">
                <a:latin typeface="+mj-ea"/>
              </a:rPr>
              <a:t>畳み込み</a:t>
            </a:r>
            <a:br>
              <a:rPr lang="en-US" altLang="ja-JP">
                <a:latin typeface="+mj-ea"/>
              </a:rPr>
            </a:br>
            <a:r>
              <a:rPr lang="ja-JP" altLang="en-US">
                <a:latin typeface="+mj-ea"/>
              </a:rPr>
              <a:t>ニューラルネットワーク</a:t>
            </a:r>
            <a:endParaRPr lang="en-JP">
              <a:latin typeface="+mj-ea"/>
            </a:endParaRPr>
          </a:p>
        </p:txBody>
      </p:sp>
      <p:sp>
        <p:nvSpPr>
          <p:cNvPr id="3" name="Subtitle 2">
            <a:extLst>
              <a:ext uri="{FF2B5EF4-FFF2-40B4-BE49-F238E27FC236}">
                <a16:creationId xmlns:a16="http://schemas.microsoft.com/office/drawing/2014/main" id="{F4D5A654-8B42-8DBD-1221-D52298AE919B}"/>
              </a:ext>
            </a:extLst>
          </p:cNvPr>
          <p:cNvSpPr>
            <a:spLocks noGrp="1"/>
          </p:cNvSpPr>
          <p:nvPr>
            <p:ph type="subTitle" idx="1"/>
          </p:nvPr>
        </p:nvSpPr>
        <p:spPr/>
        <p:txBody>
          <a:bodyPr/>
          <a:lstStyle/>
          <a:p>
            <a:r>
              <a:rPr lang="ja-JP" altLang="en-US">
                <a:latin typeface="+mj-ea"/>
                <a:ea typeface="+mj-ea"/>
              </a:rPr>
              <a:t>山﨑　竜也</a:t>
            </a:r>
            <a:endParaRPr lang="en-US" altLang="ja-JP">
              <a:latin typeface="+mj-ea"/>
              <a:ea typeface="+mj-ea"/>
            </a:endParaRPr>
          </a:p>
          <a:p>
            <a:r>
              <a:rPr lang="ja-JP" altLang="en-US">
                <a:latin typeface="+mj-ea"/>
                <a:ea typeface="+mj-ea"/>
              </a:rPr>
              <a:t>津田　雄大</a:t>
            </a:r>
            <a:endParaRPr lang="en-US" altLang="ja-JP">
              <a:latin typeface="+mj-ea"/>
              <a:ea typeface="+mj-ea"/>
            </a:endParaRPr>
          </a:p>
          <a:p>
            <a:r>
              <a:rPr lang="ja-JP" altLang="en-US">
                <a:latin typeface="+mj-ea"/>
                <a:ea typeface="+mj-ea"/>
              </a:rPr>
              <a:t>後藤　健一郎</a:t>
            </a:r>
            <a:endParaRPr lang="en-US">
              <a:latin typeface="+mj-ea"/>
              <a:ea typeface="+mj-ea"/>
            </a:endParaRPr>
          </a:p>
          <a:p>
            <a:endParaRPr lang="en-JP"/>
          </a:p>
        </p:txBody>
      </p:sp>
      <p:sp>
        <p:nvSpPr>
          <p:cNvPr id="4" name="スライド番号プレースホルダー 3">
            <a:extLst>
              <a:ext uri="{FF2B5EF4-FFF2-40B4-BE49-F238E27FC236}">
                <a16:creationId xmlns:a16="http://schemas.microsoft.com/office/drawing/2014/main" id="{7225B6D4-4055-62FF-7741-4FBBC16AFC1C}"/>
              </a:ext>
            </a:extLst>
          </p:cNvPr>
          <p:cNvSpPr>
            <a:spLocks noGrp="1"/>
          </p:cNvSpPr>
          <p:nvPr>
            <p:ph type="sldNum" sz="quarter" idx="12"/>
          </p:nvPr>
        </p:nvSpPr>
        <p:spPr/>
        <p:txBody>
          <a:bodyPr/>
          <a:lstStyle/>
          <a:p>
            <a:fld id="{12155A91-2037-114F-847D-727ECE0F45A7}" type="slidenum">
              <a:rPr lang="en-JP" smtClean="0"/>
              <a:t>1</a:t>
            </a:fld>
            <a:endParaRPr lang="en-JP"/>
          </a:p>
        </p:txBody>
      </p:sp>
    </p:spTree>
    <p:extLst>
      <p:ext uri="{BB962C8B-B14F-4D97-AF65-F5344CB8AC3E}">
        <p14:creationId xmlns:p14="http://schemas.microsoft.com/office/powerpoint/2010/main" val="259810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594EE-2A12-CF9C-2885-D44907D8CF70}"/>
              </a:ext>
            </a:extLst>
          </p:cNvPr>
          <p:cNvSpPr>
            <a:spLocks noGrp="1"/>
          </p:cNvSpPr>
          <p:nvPr>
            <p:ph type="title"/>
          </p:nvPr>
        </p:nvSpPr>
        <p:spPr/>
        <p:txBody>
          <a:bodyPr/>
          <a:lstStyle/>
          <a:p>
            <a:r>
              <a:rPr kumimoji="1" lang="en-US" altLang="ja-JP">
                <a:latin typeface="+mj-ea"/>
              </a:rPr>
              <a:t>5.6.2 </a:t>
            </a:r>
            <a:r>
              <a:rPr kumimoji="1" lang="ja-JP" altLang="en-US">
                <a:latin typeface="+mj-ea"/>
              </a:rPr>
              <a:t>代表的な</a:t>
            </a:r>
            <a:r>
              <a:rPr kumimoji="1" lang="en-US" altLang="ja-JP">
                <a:latin typeface="+mj-ea"/>
              </a:rPr>
              <a:t>CNN</a:t>
            </a:r>
            <a:r>
              <a:rPr kumimoji="1" lang="ja-JP" altLang="en-US">
                <a:latin typeface="+mj-ea"/>
              </a:rPr>
              <a:t>のデザイン</a:t>
            </a:r>
            <a:endParaRPr kumimoji="1" lang="ja-JP" altLang="en-US"/>
          </a:p>
        </p:txBody>
      </p:sp>
      <p:sp>
        <p:nvSpPr>
          <p:cNvPr id="3" name="コンテンツ プレースホルダー 2">
            <a:extLst>
              <a:ext uri="{FF2B5EF4-FFF2-40B4-BE49-F238E27FC236}">
                <a16:creationId xmlns:a16="http://schemas.microsoft.com/office/drawing/2014/main" id="{87F38EBE-FA77-DD4E-E561-957C93E6029D}"/>
              </a:ext>
            </a:extLst>
          </p:cNvPr>
          <p:cNvSpPr>
            <a:spLocks noGrp="1"/>
          </p:cNvSpPr>
          <p:nvPr>
            <p:ph idx="1"/>
          </p:nvPr>
        </p:nvSpPr>
        <p:spPr>
          <a:xfrm>
            <a:off x="838200" y="1825625"/>
            <a:ext cx="10515600" cy="5032375"/>
          </a:xfrm>
        </p:spPr>
        <p:txBody>
          <a:bodyPr>
            <a:normAutofit lnSpcReduction="10000"/>
          </a:bodyPr>
          <a:lstStyle/>
          <a:p>
            <a:pPr marL="0" indent="0">
              <a:buNone/>
            </a:pPr>
            <a:r>
              <a:rPr kumimoji="1" lang="en-US" altLang="ja-JP" err="1">
                <a:latin typeface="+mj-ea"/>
                <a:ea typeface="+mj-ea"/>
              </a:rPr>
              <a:t>ResNet</a:t>
            </a:r>
            <a:r>
              <a:rPr kumimoji="1" lang="en-US" altLang="ja-JP">
                <a:latin typeface="+mj-ea"/>
                <a:ea typeface="+mj-ea"/>
              </a:rPr>
              <a:t> (Residual Network)</a:t>
            </a:r>
            <a:r>
              <a:rPr kumimoji="1" lang="ja-JP" altLang="en-US">
                <a:latin typeface="+mj-ea"/>
                <a:ea typeface="+mj-ea"/>
              </a:rPr>
              <a:t>の種類</a:t>
            </a:r>
            <a:endParaRPr kumimoji="1" lang="en-US" altLang="ja-JP">
              <a:latin typeface="+mj-ea"/>
              <a:ea typeface="+mj-ea"/>
            </a:endParaRPr>
          </a:p>
          <a:p>
            <a:r>
              <a:rPr kumimoji="1" lang="en-US" altLang="ja-JP">
                <a:latin typeface="+mj-ea"/>
                <a:ea typeface="+mj-ea"/>
              </a:rPr>
              <a:t>ResNet-34</a:t>
            </a:r>
          </a:p>
          <a:p>
            <a:pPr marL="0" indent="0">
              <a:buNone/>
            </a:pPr>
            <a:r>
              <a:rPr kumimoji="1" lang="ja-JP" altLang="en-US">
                <a:latin typeface="+mj-ea"/>
                <a:ea typeface="+mj-ea"/>
              </a:rPr>
              <a:t>図</a:t>
            </a:r>
            <a:r>
              <a:rPr kumimoji="1" lang="en-US" altLang="ja-JP">
                <a:latin typeface="+mj-ea"/>
                <a:ea typeface="+mj-ea"/>
              </a:rPr>
              <a:t>5.13</a:t>
            </a:r>
            <a:r>
              <a:rPr kumimoji="1" lang="ja-JP" altLang="en-US">
                <a:latin typeface="+mj-ea"/>
                <a:ea typeface="+mj-ea"/>
              </a:rPr>
              <a:t>の</a:t>
            </a:r>
            <a:r>
              <a:rPr kumimoji="1" lang="en-US" altLang="ja-JP">
                <a:latin typeface="+mj-ea"/>
                <a:ea typeface="+mj-ea"/>
              </a:rPr>
              <a:t>(b)</a:t>
            </a:r>
            <a:r>
              <a:rPr kumimoji="1" lang="ja-JP" altLang="en-US">
                <a:latin typeface="+mj-ea"/>
                <a:ea typeface="+mj-ea"/>
              </a:rPr>
              <a:t>構造の繰り返し</a:t>
            </a:r>
            <a:endParaRPr kumimoji="1" lang="en-US" altLang="ja-JP">
              <a:latin typeface="+mj-ea"/>
              <a:ea typeface="+mj-ea"/>
            </a:endParaRPr>
          </a:p>
          <a:p>
            <a:r>
              <a:rPr kumimoji="1" lang="en-US" altLang="ja-JP">
                <a:latin typeface="+mj-ea"/>
                <a:ea typeface="+mj-ea"/>
              </a:rPr>
              <a:t>ResNet-50</a:t>
            </a:r>
          </a:p>
          <a:p>
            <a:pPr marL="0" indent="0">
              <a:buNone/>
            </a:pPr>
            <a:r>
              <a:rPr kumimoji="1" lang="ja-JP" altLang="en-US">
                <a:latin typeface="+mj-ea"/>
                <a:ea typeface="+mj-ea"/>
              </a:rPr>
              <a:t>図</a:t>
            </a:r>
            <a:r>
              <a:rPr kumimoji="1" lang="en-US" altLang="ja-JP">
                <a:latin typeface="+mj-ea"/>
                <a:ea typeface="+mj-ea"/>
              </a:rPr>
              <a:t>5.13</a:t>
            </a:r>
            <a:r>
              <a:rPr kumimoji="1" lang="ja-JP" altLang="en-US">
                <a:latin typeface="+mj-ea"/>
                <a:ea typeface="+mj-ea"/>
              </a:rPr>
              <a:t>の</a:t>
            </a:r>
            <a:r>
              <a:rPr kumimoji="1" lang="en-US" altLang="ja-JP">
                <a:latin typeface="+mj-ea"/>
                <a:ea typeface="+mj-ea"/>
              </a:rPr>
              <a:t>(c)</a:t>
            </a:r>
            <a:r>
              <a:rPr kumimoji="1" lang="ja-JP" altLang="en-US">
                <a:latin typeface="+mj-ea"/>
                <a:ea typeface="+mj-ea"/>
              </a:rPr>
              <a:t>構造の繰り返し</a:t>
            </a:r>
            <a:endParaRPr kumimoji="1" lang="en-US" altLang="ja-JP">
              <a:latin typeface="+mj-ea"/>
              <a:ea typeface="+mj-ea"/>
            </a:endParaRPr>
          </a:p>
          <a:p>
            <a:pPr marL="0" indent="0">
              <a:buNone/>
            </a:pPr>
            <a:endParaRPr kumimoji="1" lang="en-US" altLang="ja-JP">
              <a:latin typeface="+mj-ea"/>
              <a:ea typeface="+mj-ea"/>
            </a:endParaRPr>
          </a:p>
          <a:p>
            <a:r>
              <a:rPr kumimoji="1" lang="en-US" altLang="ja-JP">
                <a:latin typeface="+mj-ea"/>
                <a:ea typeface="+mj-ea"/>
              </a:rPr>
              <a:t>ResNet-18</a:t>
            </a:r>
            <a:r>
              <a:rPr kumimoji="1" lang="ja-JP" altLang="en-US">
                <a:latin typeface="+mj-ea"/>
                <a:ea typeface="+mj-ea"/>
              </a:rPr>
              <a:t> →</a:t>
            </a:r>
            <a:r>
              <a:rPr kumimoji="1" lang="en-US" altLang="ja-JP">
                <a:latin typeface="+mj-ea"/>
                <a:ea typeface="+mj-ea"/>
              </a:rPr>
              <a:t> (2,1,1,1)</a:t>
            </a:r>
          </a:p>
          <a:p>
            <a:r>
              <a:rPr kumimoji="1" lang="en-US" altLang="ja-JP">
                <a:latin typeface="+mj-ea"/>
                <a:ea typeface="+mj-ea"/>
              </a:rPr>
              <a:t>ResNet-101 </a:t>
            </a:r>
            <a:r>
              <a:rPr kumimoji="1" lang="ja-JP" altLang="en-US">
                <a:latin typeface="+mj-ea"/>
                <a:ea typeface="+mj-ea"/>
              </a:rPr>
              <a:t>→</a:t>
            </a:r>
            <a:r>
              <a:rPr kumimoji="1" lang="en-US" altLang="ja-JP">
                <a:latin typeface="+mj-ea"/>
                <a:ea typeface="+mj-ea"/>
              </a:rPr>
              <a:t> (3,3,22,2)</a:t>
            </a:r>
          </a:p>
          <a:p>
            <a:r>
              <a:rPr kumimoji="1" lang="en-US" altLang="ja-JP">
                <a:latin typeface="+mj-ea"/>
                <a:ea typeface="+mj-ea"/>
              </a:rPr>
              <a:t>ResNet-152 </a:t>
            </a:r>
            <a:r>
              <a:rPr kumimoji="1" lang="ja-JP" altLang="en-US">
                <a:latin typeface="+mj-ea"/>
                <a:ea typeface="+mj-ea"/>
              </a:rPr>
              <a:t>→</a:t>
            </a:r>
            <a:r>
              <a:rPr kumimoji="1" lang="en-US" altLang="ja-JP">
                <a:latin typeface="+mj-ea"/>
                <a:ea typeface="+mj-ea"/>
              </a:rPr>
              <a:t> (3,7,35,2)</a:t>
            </a:r>
          </a:p>
          <a:p>
            <a:pPr marL="0" indent="0">
              <a:buNone/>
            </a:pPr>
            <a:r>
              <a:rPr kumimoji="1" lang="ja-JP" altLang="en-US">
                <a:latin typeface="+mj-ea"/>
                <a:ea typeface="+mj-ea"/>
              </a:rPr>
              <a:t>右側の数字は、</a:t>
            </a:r>
            <a:r>
              <a:rPr kumimoji="1" lang="en-US" altLang="ja-JP">
                <a:latin typeface="+mj-ea"/>
                <a:ea typeface="+mj-ea"/>
              </a:rPr>
              <a:t>Res</a:t>
            </a:r>
            <a:r>
              <a:rPr kumimoji="1" lang="ja-JP" altLang="en-US">
                <a:latin typeface="+mj-ea"/>
                <a:ea typeface="+mj-ea"/>
              </a:rPr>
              <a:t>ブロックの繰り返し回数</a:t>
            </a:r>
            <a:endParaRPr kumimoji="1" lang="en-US" altLang="ja-JP">
              <a:latin typeface="+mj-ea"/>
              <a:ea typeface="+mj-ea"/>
            </a:endParaRPr>
          </a:p>
          <a:p>
            <a:pPr marL="0" indent="0">
              <a:buNone/>
            </a:pPr>
            <a:endParaRPr kumimoji="1" lang="ja-JP" altLang="en-US"/>
          </a:p>
        </p:txBody>
      </p:sp>
      <p:sp>
        <p:nvSpPr>
          <p:cNvPr id="4" name="Slide Number Placeholder 3">
            <a:extLst>
              <a:ext uri="{FF2B5EF4-FFF2-40B4-BE49-F238E27FC236}">
                <a16:creationId xmlns:a16="http://schemas.microsoft.com/office/drawing/2014/main" id="{B6296B70-7F38-67F7-AADD-EA72B1D0CEC8}"/>
              </a:ext>
            </a:extLst>
          </p:cNvPr>
          <p:cNvSpPr>
            <a:spLocks noGrp="1"/>
          </p:cNvSpPr>
          <p:nvPr>
            <p:ph type="sldNum" sz="quarter" idx="12"/>
          </p:nvPr>
        </p:nvSpPr>
        <p:spPr/>
        <p:txBody>
          <a:bodyPr/>
          <a:lstStyle/>
          <a:p>
            <a:fld id="{12155A91-2037-114F-847D-727ECE0F45A7}" type="slidenum">
              <a:rPr lang="en-JP" smtClean="0"/>
              <a:t>10</a:t>
            </a:fld>
            <a:endParaRPr lang="en-JP"/>
          </a:p>
        </p:txBody>
      </p:sp>
    </p:spTree>
    <p:extLst>
      <p:ext uri="{BB962C8B-B14F-4D97-AF65-F5344CB8AC3E}">
        <p14:creationId xmlns:p14="http://schemas.microsoft.com/office/powerpoint/2010/main" val="95508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30069-9C6B-12F2-55E6-A811D7067FF7}"/>
              </a:ext>
            </a:extLst>
          </p:cNvPr>
          <p:cNvSpPr>
            <a:spLocks noGrp="1"/>
          </p:cNvSpPr>
          <p:nvPr>
            <p:ph type="title"/>
          </p:nvPr>
        </p:nvSpPr>
        <p:spPr>
          <a:xfrm>
            <a:off x="838200" y="2766218"/>
            <a:ext cx="10515600" cy="1325563"/>
          </a:xfrm>
        </p:spPr>
        <p:txBody>
          <a:bodyPr/>
          <a:lstStyle/>
          <a:p>
            <a:pPr algn="ctr"/>
            <a:r>
              <a:rPr kumimoji="1" lang="en-US" altLang="ja-JP">
                <a:latin typeface="+mj-ea"/>
              </a:rPr>
              <a:t>5.7 </a:t>
            </a:r>
            <a:r>
              <a:rPr kumimoji="1" lang="ja-JP" altLang="en-US">
                <a:latin typeface="+mj-ea"/>
              </a:rPr>
              <a:t>入出力間の幾何学的関係</a:t>
            </a:r>
          </a:p>
        </p:txBody>
      </p:sp>
      <p:sp>
        <p:nvSpPr>
          <p:cNvPr id="4" name="スライド番号プレースホルダー 3">
            <a:extLst>
              <a:ext uri="{FF2B5EF4-FFF2-40B4-BE49-F238E27FC236}">
                <a16:creationId xmlns:a16="http://schemas.microsoft.com/office/drawing/2014/main" id="{B8BFE3F7-21D0-510A-C941-BE50EDCD2D1E}"/>
              </a:ext>
            </a:extLst>
          </p:cNvPr>
          <p:cNvSpPr>
            <a:spLocks noGrp="1"/>
          </p:cNvSpPr>
          <p:nvPr>
            <p:ph type="sldNum" sz="quarter" idx="12"/>
          </p:nvPr>
        </p:nvSpPr>
        <p:spPr/>
        <p:txBody>
          <a:bodyPr/>
          <a:lstStyle/>
          <a:p>
            <a:fld id="{12155A91-2037-114F-847D-727ECE0F45A7}" type="slidenum">
              <a:rPr lang="en-JP" smtClean="0"/>
              <a:t>11</a:t>
            </a:fld>
            <a:endParaRPr lang="en-JP"/>
          </a:p>
        </p:txBody>
      </p:sp>
    </p:spTree>
    <p:extLst>
      <p:ext uri="{BB962C8B-B14F-4D97-AF65-F5344CB8AC3E}">
        <p14:creationId xmlns:p14="http://schemas.microsoft.com/office/powerpoint/2010/main" val="341391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5C19A-37A2-CE4E-B039-A16DFC48ECE5}"/>
              </a:ext>
            </a:extLst>
          </p:cNvPr>
          <p:cNvSpPr>
            <a:spLocks noGrp="1"/>
          </p:cNvSpPr>
          <p:nvPr>
            <p:ph type="title"/>
          </p:nvPr>
        </p:nvSpPr>
        <p:spPr/>
        <p:txBody>
          <a:bodyPr/>
          <a:lstStyle/>
          <a:p>
            <a:r>
              <a:rPr kumimoji="1" lang="en-US" altLang="ja-JP">
                <a:latin typeface="+mj-ea"/>
              </a:rPr>
              <a:t>5.7.1</a:t>
            </a:r>
            <a:r>
              <a:rPr kumimoji="1" lang="ja-JP" altLang="en-US">
                <a:latin typeface="+mj-ea"/>
              </a:rPr>
              <a:t> 同変性と不変性</a:t>
            </a:r>
            <a:endParaRPr kumimoji="1" lang="ja-JP" altLang="en-US"/>
          </a:p>
        </p:txBody>
      </p:sp>
      <p:sp>
        <p:nvSpPr>
          <p:cNvPr id="3" name="コンテンツ プレースホルダー 2">
            <a:extLst>
              <a:ext uri="{FF2B5EF4-FFF2-40B4-BE49-F238E27FC236}">
                <a16:creationId xmlns:a16="http://schemas.microsoft.com/office/drawing/2014/main" id="{47AEBC53-6D2A-EFC8-D8CB-23523F8BC07E}"/>
              </a:ext>
            </a:extLst>
          </p:cNvPr>
          <p:cNvSpPr>
            <a:spLocks noGrp="1"/>
          </p:cNvSpPr>
          <p:nvPr>
            <p:ph idx="1"/>
          </p:nvPr>
        </p:nvSpPr>
        <p:spPr>
          <a:xfrm>
            <a:off x="1467592" y="2925803"/>
            <a:ext cx="10515600" cy="1665720"/>
          </a:xfrm>
        </p:spPr>
        <p:txBody>
          <a:bodyPr>
            <a:normAutofit/>
          </a:bodyPr>
          <a:lstStyle/>
          <a:p>
            <a:pPr marL="0" indent="0">
              <a:buNone/>
            </a:pPr>
            <a:r>
              <a:rPr kumimoji="1" lang="ja-JP" altLang="en-US">
                <a:latin typeface="+mj-ea"/>
                <a:ea typeface="+mj-ea"/>
              </a:rPr>
              <a:t>同変性</a:t>
            </a:r>
            <a:r>
              <a:rPr kumimoji="1" lang="en-US" altLang="ja-JP">
                <a:latin typeface="+mj-ea"/>
                <a:ea typeface="+mj-ea"/>
              </a:rPr>
              <a:t>…</a:t>
            </a:r>
            <a:r>
              <a:rPr kumimoji="1" lang="ja-JP" altLang="en-US">
                <a:latin typeface="+mj-ea"/>
                <a:ea typeface="+mj-ea"/>
              </a:rPr>
              <a:t>入力が変化すると、出力も対応して変化する性質</a:t>
            </a:r>
            <a:endParaRPr kumimoji="1" lang="en-US" altLang="ja-JP">
              <a:latin typeface="+mj-ea"/>
              <a:ea typeface="+mj-ea"/>
            </a:endParaRPr>
          </a:p>
          <a:p>
            <a:pPr marL="0" indent="0" algn="ctr">
              <a:buNone/>
            </a:pPr>
            <a:endParaRPr kumimoji="1" lang="en-US" altLang="ja-JP">
              <a:latin typeface="+mj-ea"/>
              <a:ea typeface="+mj-ea"/>
            </a:endParaRPr>
          </a:p>
          <a:p>
            <a:pPr marL="0" indent="0">
              <a:buNone/>
            </a:pPr>
            <a:r>
              <a:rPr kumimoji="1" lang="ja-JP" altLang="en-US">
                <a:latin typeface="+mj-ea"/>
                <a:ea typeface="+mj-ea"/>
              </a:rPr>
              <a:t>不変性</a:t>
            </a:r>
            <a:r>
              <a:rPr kumimoji="1" lang="en-US" altLang="ja-JP">
                <a:latin typeface="+mj-ea"/>
                <a:ea typeface="+mj-ea"/>
              </a:rPr>
              <a:t>…</a:t>
            </a:r>
            <a:r>
              <a:rPr kumimoji="1" lang="ja-JP" altLang="en-US">
                <a:latin typeface="+mj-ea"/>
                <a:ea typeface="+mj-ea"/>
              </a:rPr>
              <a:t>入力が変化しても、出力が変わらない性質</a:t>
            </a:r>
          </a:p>
        </p:txBody>
      </p:sp>
      <p:sp>
        <p:nvSpPr>
          <p:cNvPr id="4" name="スライド番号プレースホルダー 3">
            <a:extLst>
              <a:ext uri="{FF2B5EF4-FFF2-40B4-BE49-F238E27FC236}">
                <a16:creationId xmlns:a16="http://schemas.microsoft.com/office/drawing/2014/main" id="{8206D6BE-FBA1-AC4C-4E61-3BA39553ACA8}"/>
              </a:ext>
            </a:extLst>
          </p:cNvPr>
          <p:cNvSpPr>
            <a:spLocks noGrp="1"/>
          </p:cNvSpPr>
          <p:nvPr>
            <p:ph type="sldNum" sz="quarter" idx="12"/>
          </p:nvPr>
        </p:nvSpPr>
        <p:spPr/>
        <p:txBody>
          <a:bodyPr/>
          <a:lstStyle/>
          <a:p>
            <a:fld id="{12155A91-2037-114F-847D-727ECE0F45A7}" type="slidenum">
              <a:rPr lang="en-JP" smtClean="0"/>
              <a:t>12</a:t>
            </a:fld>
            <a:endParaRPr lang="en-JP"/>
          </a:p>
        </p:txBody>
      </p:sp>
    </p:spTree>
    <p:extLst>
      <p:ext uri="{BB962C8B-B14F-4D97-AF65-F5344CB8AC3E}">
        <p14:creationId xmlns:p14="http://schemas.microsoft.com/office/powerpoint/2010/main" val="211608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E35E-FA53-63FD-A2FC-67BB03636192}"/>
              </a:ext>
            </a:extLst>
          </p:cNvPr>
          <p:cNvSpPr>
            <a:spLocks noGrp="1"/>
          </p:cNvSpPr>
          <p:nvPr>
            <p:ph type="title"/>
          </p:nvPr>
        </p:nvSpPr>
        <p:spPr/>
        <p:txBody>
          <a:bodyPr/>
          <a:lstStyle/>
          <a:p>
            <a:r>
              <a:rPr kumimoji="1" lang="en-US" altLang="ja-JP">
                <a:latin typeface="+mj-ea"/>
              </a:rPr>
              <a:t>5.7.1</a:t>
            </a:r>
            <a:r>
              <a:rPr kumimoji="1" lang="ja-JP" altLang="en-US">
                <a:latin typeface="+mj-ea"/>
              </a:rPr>
              <a:t> 同変性と不変性</a:t>
            </a:r>
          </a:p>
        </p:txBody>
      </p:sp>
      <p:sp>
        <p:nvSpPr>
          <p:cNvPr id="3" name="コンテンツ プレースホルダー 2">
            <a:extLst>
              <a:ext uri="{FF2B5EF4-FFF2-40B4-BE49-F238E27FC236}">
                <a16:creationId xmlns:a16="http://schemas.microsoft.com/office/drawing/2014/main" id="{6360592C-BA2B-6AA7-7754-5F52A412D2D5}"/>
              </a:ext>
            </a:extLst>
          </p:cNvPr>
          <p:cNvSpPr>
            <a:spLocks noGrp="1"/>
          </p:cNvSpPr>
          <p:nvPr>
            <p:ph idx="1"/>
          </p:nvPr>
        </p:nvSpPr>
        <p:spPr/>
        <p:txBody>
          <a:bodyPr/>
          <a:lstStyle/>
          <a:p>
            <a:r>
              <a:rPr kumimoji="1" lang="ja-JP" altLang="en-US">
                <a:latin typeface="+mj-ea"/>
                <a:ea typeface="+mj-ea"/>
              </a:rPr>
              <a:t>畳み込みは、並進移動（</a:t>
            </a:r>
            <a:r>
              <a:rPr kumimoji="1" lang="en-US" altLang="ja-JP" err="1">
                <a:latin typeface="+mj-ea"/>
                <a:ea typeface="+mj-ea"/>
              </a:rPr>
              <a:t>x,y</a:t>
            </a:r>
            <a:r>
              <a:rPr kumimoji="1" lang="ja-JP" altLang="en-US">
                <a:latin typeface="+mj-ea"/>
                <a:ea typeface="+mj-ea"/>
              </a:rPr>
              <a:t>方向に画像を平行に移動する）に対して同変であるという性質を持つ。</a:t>
            </a:r>
            <a:endParaRPr kumimoji="1" lang="en-US" altLang="ja-JP">
              <a:latin typeface="+mj-ea"/>
              <a:ea typeface="+mj-ea"/>
            </a:endParaRPr>
          </a:p>
          <a:p>
            <a:r>
              <a:rPr kumimoji="1" lang="ja-JP" altLang="en-US">
                <a:latin typeface="+mj-ea"/>
                <a:ea typeface="+mj-ea"/>
              </a:rPr>
              <a:t>これは入力を並進移動すれば、出力も同じだけ並進移動するということ。</a:t>
            </a:r>
            <a:endParaRPr kumimoji="1" lang="en-US" altLang="ja-JP">
              <a:latin typeface="+mj-ea"/>
              <a:ea typeface="+mj-ea"/>
            </a:endParaRPr>
          </a:p>
          <a:p>
            <a:r>
              <a:rPr kumimoji="1" lang="en-US" altLang="ja-JP">
                <a:latin typeface="+mj-ea"/>
                <a:ea typeface="+mj-ea"/>
              </a:rPr>
              <a:t>CNN</a:t>
            </a:r>
            <a:r>
              <a:rPr kumimoji="1" lang="ja-JP" altLang="en-US">
                <a:latin typeface="+mj-ea"/>
                <a:ea typeface="+mj-ea"/>
              </a:rPr>
              <a:t>も並進移動に対する同変性を持つ。</a:t>
            </a:r>
            <a:endParaRPr kumimoji="1" lang="en-US" altLang="ja-JP">
              <a:latin typeface="+mj-ea"/>
              <a:ea typeface="+mj-ea"/>
            </a:endParaRPr>
          </a:p>
          <a:p>
            <a:r>
              <a:rPr kumimoji="1" lang="ja-JP" altLang="en-US">
                <a:latin typeface="+mj-ea"/>
                <a:ea typeface="+mj-ea"/>
              </a:rPr>
              <a:t>畳み込み層は回転や、左右上下の反転などに対しては、一般に同変ではない</a:t>
            </a:r>
            <a:endParaRPr kumimoji="1" lang="en-US" altLang="ja-JP">
              <a:latin typeface="+mj-ea"/>
              <a:ea typeface="+mj-ea"/>
            </a:endParaRPr>
          </a:p>
        </p:txBody>
      </p:sp>
      <p:sp>
        <p:nvSpPr>
          <p:cNvPr id="4" name="スライド番号プレースホルダー 3">
            <a:extLst>
              <a:ext uri="{FF2B5EF4-FFF2-40B4-BE49-F238E27FC236}">
                <a16:creationId xmlns:a16="http://schemas.microsoft.com/office/drawing/2014/main" id="{04960DBF-A96B-49DD-1554-5B0A31A911BC}"/>
              </a:ext>
            </a:extLst>
          </p:cNvPr>
          <p:cNvSpPr>
            <a:spLocks noGrp="1"/>
          </p:cNvSpPr>
          <p:nvPr>
            <p:ph type="sldNum" sz="quarter" idx="12"/>
          </p:nvPr>
        </p:nvSpPr>
        <p:spPr/>
        <p:txBody>
          <a:bodyPr/>
          <a:lstStyle/>
          <a:p>
            <a:fld id="{12155A91-2037-114F-847D-727ECE0F45A7}" type="slidenum">
              <a:rPr lang="en-JP" smtClean="0"/>
              <a:t>13</a:t>
            </a:fld>
            <a:endParaRPr lang="en-JP"/>
          </a:p>
        </p:txBody>
      </p:sp>
    </p:spTree>
    <p:extLst>
      <p:ext uri="{BB962C8B-B14F-4D97-AF65-F5344CB8AC3E}">
        <p14:creationId xmlns:p14="http://schemas.microsoft.com/office/powerpoint/2010/main" val="348669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50424-549D-4882-8B23-73EAC2F67CB0}"/>
              </a:ext>
            </a:extLst>
          </p:cNvPr>
          <p:cNvSpPr>
            <a:spLocks noGrp="1"/>
          </p:cNvSpPr>
          <p:nvPr>
            <p:ph type="title"/>
          </p:nvPr>
        </p:nvSpPr>
        <p:spPr/>
        <p:txBody>
          <a:bodyPr/>
          <a:lstStyle/>
          <a:p>
            <a:r>
              <a:rPr kumimoji="1" lang="en-US" altLang="ja-JP">
                <a:latin typeface="+mj-ea"/>
              </a:rPr>
              <a:t>5.7.1</a:t>
            </a:r>
            <a:r>
              <a:rPr kumimoji="1" lang="ja-JP" altLang="en-US">
                <a:latin typeface="+mj-ea"/>
              </a:rPr>
              <a:t> 同変性と不変性</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FE2887-5E4C-B5DE-9B77-9EE0ADADF329}"/>
                  </a:ext>
                </a:extLst>
              </p:cNvPr>
              <p:cNvSpPr>
                <a:spLocks noGrp="1"/>
              </p:cNvSpPr>
              <p:nvPr>
                <p:ph idx="1"/>
              </p:nvPr>
            </p:nvSpPr>
            <p:spPr>
              <a:xfrm>
                <a:off x="838200" y="1825625"/>
                <a:ext cx="10515600" cy="4667250"/>
              </a:xfrm>
            </p:spPr>
            <p:txBody>
              <a:bodyPr>
                <a:normAutofit/>
              </a:bodyPr>
              <a:lstStyle/>
              <a:p>
                <a:pPr marL="0" indent="0">
                  <a:buNone/>
                </a:pPr>
                <a:r>
                  <a:rPr kumimoji="1" lang="ja-JP" altLang="en-US">
                    <a:latin typeface="+mj-ea"/>
                    <a:ea typeface="+mj-ea"/>
                  </a:rPr>
                  <a:t>同変性の定義</a:t>
                </a:r>
                <a:endParaRPr kumimoji="1" lang="en-US" altLang="ja-JP">
                  <a:latin typeface="+mj-ea"/>
                  <a:ea typeface="+mj-ea"/>
                </a:endParaRPr>
              </a:p>
              <a:p>
                <a:pPr marL="0" indent="0">
                  <a:buNone/>
                </a:pPr>
                <a:r>
                  <a:rPr kumimoji="1" lang="ja-JP" altLang="en-US">
                    <a:latin typeface="+mj-ea"/>
                    <a:ea typeface="+mj-ea"/>
                  </a:rPr>
                  <a:t>画像𝑥に対する畳み込みは、𝑥から特徴ベクトル𝑓を得る写像 </a:t>
                </a:r>
                <a:endParaRPr kumimoji="1" lang="en-US" altLang="ja-JP">
                  <a:latin typeface="+mj-ea"/>
                  <a:ea typeface="+mj-ea"/>
                </a:endParaRPr>
              </a:p>
              <a:p>
                <a:pPr marL="0" indent="0">
                  <a:buNone/>
                </a:pPr>
                <a:r>
                  <a:rPr kumimoji="1" lang="ja-JP" altLang="en-US">
                    <a:latin typeface="+mj-ea"/>
                    <a:ea typeface="+mj-ea"/>
                  </a:rPr>
                  <a:t>𝑓</a:t>
                </a:r>
                <a:r>
                  <a:rPr kumimoji="1" lang="en-US" altLang="ja-JP">
                    <a:latin typeface="+mj-ea"/>
                    <a:ea typeface="+mj-ea"/>
                  </a:rPr>
                  <a:t>= 𝜙(𝑥) </a:t>
                </a:r>
                <a:r>
                  <a:rPr kumimoji="1" lang="ja-JP" altLang="en-US">
                    <a:latin typeface="+mj-ea"/>
                    <a:ea typeface="+mj-ea"/>
                  </a:rPr>
                  <a:t>として捉えられる。そのようなある写像</a:t>
                </a:r>
                <a:r>
                  <a:rPr kumimoji="1" lang="en-US" altLang="ja-JP">
                    <a:latin typeface="+mj-ea"/>
                    <a:ea typeface="+mj-ea"/>
                  </a:rPr>
                  <a:t>𝜙</a:t>
                </a:r>
                <a:r>
                  <a:rPr kumimoji="1" lang="ja-JP" altLang="en-US">
                    <a:latin typeface="+mj-ea"/>
                    <a:ea typeface="+mj-ea"/>
                  </a:rPr>
                  <a:t>に対して画像</a:t>
                </a:r>
                <a:r>
                  <a:rPr kumimoji="1" lang="en-US" altLang="ja-JP">
                    <a:latin typeface="+mj-ea"/>
                    <a:ea typeface="+mj-ea"/>
                  </a:rPr>
                  <a:t>𝑥</a:t>
                </a:r>
                <a:r>
                  <a:rPr kumimoji="1" lang="ja-JP" altLang="en-US">
                    <a:latin typeface="+mj-ea"/>
                    <a:ea typeface="+mj-ea"/>
                  </a:rPr>
                  <a:t>を別の画像 </a:t>
                </a:r>
                <a14:m>
                  <m:oMath xmlns:m="http://schemas.openxmlformats.org/officeDocument/2006/math">
                    <m:sSup>
                      <m:sSupPr>
                        <m:ctrlPr>
                          <a:rPr kumimoji="1" lang="en-US" altLang="ja-JP" i="1" smtClean="0">
                            <a:latin typeface="Cambria Math" panose="02040503050406030204" pitchFamily="18" charset="0"/>
                            <a:ea typeface="+mj-ea"/>
                          </a:rPr>
                        </m:ctrlPr>
                      </m:sSupPr>
                      <m:e>
                        <m:r>
                          <a:rPr kumimoji="1" lang="en-US" altLang="ja-JP" b="0" i="1" smtClean="0">
                            <a:latin typeface="Cambria Math" panose="02040503050406030204" pitchFamily="18" charset="0"/>
                            <a:ea typeface="+mj-ea"/>
                          </a:rPr>
                          <m:t>𝑥</m:t>
                        </m:r>
                      </m:e>
                      <m:sup>
                        <m:r>
                          <a:rPr kumimoji="1" lang="en-US" altLang="ja-JP" b="0" i="1" smtClean="0">
                            <a:latin typeface="Cambria Math" panose="02040503050406030204" pitchFamily="18" charset="0"/>
                            <a:ea typeface="+mj-ea"/>
                          </a:rPr>
                          <m:t>′</m:t>
                        </m:r>
                      </m:sup>
                    </m:sSup>
                  </m:oMath>
                </a14:m>
                <a:r>
                  <a:rPr kumimoji="1" lang="ja-JP" altLang="en-US">
                    <a:latin typeface="+mj-ea"/>
                    <a:ea typeface="+mj-ea"/>
                  </a:rPr>
                  <a:t>に写す変換</a:t>
                </a:r>
                <a14:m>
                  <m:oMath xmlns:m="http://schemas.openxmlformats.org/officeDocument/2006/math">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𝑥</m:t>
                        </m:r>
                      </m:e>
                      <m:sup>
                        <m:r>
                          <a:rPr kumimoji="1" lang="en-US" altLang="ja-JP" i="1">
                            <a:latin typeface="Cambria Math" panose="02040503050406030204" pitchFamily="18" charset="0"/>
                          </a:rPr>
                          <m:t>′</m:t>
                        </m:r>
                      </m:sup>
                    </m:sSup>
                  </m:oMath>
                </a14:m>
                <a:r>
                  <a:rPr kumimoji="1" lang="en-US" altLang="ja-JP">
                    <a:latin typeface="+mj-ea"/>
                    <a:ea typeface="+mj-ea"/>
                  </a:rPr>
                  <a:t>=𝑔(𝑥) </a:t>
                </a:r>
                <a:r>
                  <a:rPr kumimoji="1" lang="ja-JP" altLang="en-US">
                    <a:latin typeface="+mj-ea"/>
                    <a:ea typeface="+mj-ea"/>
                  </a:rPr>
                  <a:t>を考え、𝑔 に対して 𝜙 が同変であるということは、任意の画像 𝑥 に対し</a:t>
                </a:r>
                <a:endParaRPr kumimoji="1" lang="en-US" altLang="ja-JP">
                  <a:latin typeface="+mj-ea"/>
                  <a:ea typeface="+mj-ea"/>
                </a:endParaRPr>
              </a:p>
              <a:p>
                <a:pPr marL="0" indent="0">
                  <a:buNone/>
                </a:pPr>
                <a:endParaRPr kumimoji="1" lang="en-US" altLang="ja-JP">
                  <a:latin typeface="+mj-ea"/>
                  <a:ea typeface="+mj-ea"/>
                </a:endParaRPr>
              </a:p>
              <a:p>
                <a:pPr marL="0" indent="0">
                  <a:buNone/>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ea typeface="BIZ UDPゴシック" panose="020B0400000000000000" pitchFamily="50" charset="-128"/>
                        </a:rPr>
                        <m:t>𝜙</m:t>
                      </m:r>
                      <m:r>
                        <a:rPr lang="en-US" altLang="ja-JP" i="1">
                          <a:latin typeface="Cambria Math" panose="02040503050406030204" pitchFamily="18" charset="0"/>
                          <a:ea typeface="BIZ UDPゴシック" panose="020B0400000000000000" pitchFamily="50" charset="-128"/>
                        </a:rPr>
                        <m:t>(</m:t>
                      </m:r>
                      <m:r>
                        <a:rPr lang="en-US" altLang="ja-JP" i="1">
                          <a:latin typeface="Cambria Math" panose="02040503050406030204" pitchFamily="18" charset="0"/>
                          <a:ea typeface="BIZ UDPゴシック" panose="020B0400000000000000" pitchFamily="50" charset="-128"/>
                        </a:rPr>
                        <m:t>𝑔</m:t>
                      </m:r>
                      <m:d>
                        <m:dPr>
                          <m:ctrlPr>
                            <a:rPr lang="en-US" altLang="ja-JP" i="1">
                              <a:latin typeface="Cambria Math" panose="02040503050406030204" pitchFamily="18" charset="0"/>
                              <a:ea typeface="BIZ UDPゴシック" panose="020B0400000000000000" pitchFamily="50" charset="-128"/>
                            </a:rPr>
                          </m:ctrlPr>
                        </m:dPr>
                        <m:e>
                          <m:r>
                            <a:rPr lang="en-US" altLang="ja-JP" i="1">
                              <a:latin typeface="Cambria Math" panose="02040503050406030204" pitchFamily="18" charset="0"/>
                              <a:ea typeface="BIZ UDPゴシック" panose="020B0400000000000000" pitchFamily="50" charset="-128"/>
                            </a:rPr>
                            <m:t>𝑥</m:t>
                          </m:r>
                        </m:e>
                      </m:d>
                      <m:r>
                        <a:rPr lang="en-US" altLang="ja-JP" i="1">
                          <a:latin typeface="Cambria Math" panose="02040503050406030204" pitchFamily="18" charset="0"/>
                          <a:ea typeface="BIZ UDPゴシック" panose="020B0400000000000000" pitchFamily="50" charset="-128"/>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𝑔</m:t>
                          </m:r>
                        </m:e>
                        <m:sup>
                          <m:r>
                            <a:rPr lang="en-US" altLang="ja-JP" i="1">
                              <a:latin typeface="Cambria Math" panose="02040503050406030204" pitchFamily="18" charset="0"/>
                              <a:ea typeface="Cambria Math" panose="02040503050406030204" pitchFamily="18" charset="0"/>
                            </a:rPr>
                            <m:t>′</m:t>
                          </m:r>
                        </m:sup>
                      </m:sSup>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𝜙</m:t>
                      </m:r>
                      <m:d>
                        <m:dPr>
                          <m:ctrlPr>
                            <a:rPr lang="en-US" altLang="ja-JP" i="1">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𝑥</m:t>
                          </m:r>
                        </m:e>
                      </m:d>
                      <m:r>
                        <a:rPr lang="en-US" altLang="ja-JP" i="1">
                          <a:latin typeface="Cambria Math" panose="02040503050406030204" pitchFamily="18" charset="0"/>
                          <a:ea typeface="Cambria Math" panose="02040503050406030204" pitchFamily="18" charset="0"/>
                        </a:rPr>
                        <m:t>)</m:t>
                      </m:r>
                    </m:oMath>
                  </m:oMathPara>
                </a14:m>
                <a:endParaRPr kumimoji="1" lang="en-US" altLang="ja-JP"/>
              </a:p>
              <a:p>
                <a:pPr marL="0" indent="0">
                  <a:buNone/>
                </a:pPr>
                <a:endParaRPr kumimoji="1" lang="ja-JP" altLang="en-US"/>
              </a:p>
              <a:p>
                <a:pPr marL="0" indent="0">
                  <a:buNone/>
                </a:pPr>
                <a:r>
                  <a:rPr kumimoji="1" lang="ja-JP" altLang="en-US">
                    <a:latin typeface="+mj-ea"/>
                    <a:ea typeface="+mj-ea"/>
                  </a:rPr>
                  <a:t>が成り立つ特徴 𝑓 の変換</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𝑔</m:t>
                        </m:r>
                      </m:e>
                      <m:sup>
                        <m:r>
                          <a:rPr lang="en-US" altLang="ja-JP" i="1">
                            <a:latin typeface="Cambria Math" panose="02040503050406030204" pitchFamily="18" charset="0"/>
                            <a:ea typeface="Cambria Math" panose="02040503050406030204" pitchFamily="18" charset="0"/>
                          </a:rPr>
                          <m:t>′</m:t>
                        </m:r>
                      </m:sup>
                    </m:sSup>
                  </m:oMath>
                </a14:m>
                <a:r>
                  <a:rPr kumimoji="1" lang="ja-JP" altLang="en-US">
                    <a:latin typeface="+mj-ea"/>
                    <a:ea typeface="+mj-ea"/>
                  </a:rPr>
                  <a:t>が存在する場合をいう。</a:t>
                </a:r>
              </a:p>
              <a:p>
                <a:pPr marL="0" indent="0">
                  <a:buNone/>
                </a:pPr>
                <a:endParaRPr kumimoji="1" lang="ja-JP" altLang="en-US">
                  <a:latin typeface="+mj-ea"/>
                  <a:ea typeface="+mj-ea"/>
                </a:endParaRPr>
              </a:p>
              <a:p>
                <a:pPr marL="0" indent="0">
                  <a:buNone/>
                </a:pPr>
                <a:endParaRPr kumimoji="1" lang="en-US" altLang="ja-JP">
                  <a:latin typeface="+mj-ea"/>
                  <a:ea typeface="+mj-ea"/>
                </a:endParaRPr>
              </a:p>
            </p:txBody>
          </p:sp>
        </mc:Choice>
        <mc:Fallback xmlns="">
          <p:sp>
            <p:nvSpPr>
              <p:cNvPr id="3" name="コンテンツ プレースホルダー 2">
                <a:extLst>
                  <a:ext uri="{FF2B5EF4-FFF2-40B4-BE49-F238E27FC236}">
                    <a16:creationId xmlns:a16="http://schemas.microsoft.com/office/drawing/2014/main" id="{CEFE2887-5E4C-B5DE-9B77-9EE0ADADF32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219" r="-928"/>
                </a:stretch>
              </a:blipFill>
            </p:spPr>
            <p:txBody>
              <a:bodyPr/>
              <a:lstStyle/>
              <a:p>
                <a:r>
                  <a:rPr lang="en-US">
                    <a:noFill/>
                  </a:rPr>
                  <a:t> </a:t>
                </a:r>
              </a:p>
            </p:txBody>
          </p:sp>
        </mc:Fallback>
      </mc:AlternateContent>
      <p:sp>
        <p:nvSpPr>
          <p:cNvPr id="6" name="スライド番号プレースホルダー 5">
            <a:extLst>
              <a:ext uri="{FF2B5EF4-FFF2-40B4-BE49-F238E27FC236}">
                <a16:creationId xmlns:a16="http://schemas.microsoft.com/office/drawing/2014/main" id="{BB101C9F-480C-772E-E706-C240703785E5}"/>
              </a:ext>
            </a:extLst>
          </p:cNvPr>
          <p:cNvSpPr>
            <a:spLocks noGrp="1"/>
          </p:cNvSpPr>
          <p:nvPr>
            <p:ph type="sldNum" sz="quarter" idx="12"/>
          </p:nvPr>
        </p:nvSpPr>
        <p:spPr/>
        <p:txBody>
          <a:bodyPr/>
          <a:lstStyle/>
          <a:p>
            <a:fld id="{12155A91-2037-114F-847D-727ECE0F45A7}" type="slidenum">
              <a:rPr lang="en-JP" smtClean="0"/>
              <a:t>14</a:t>
            </a:fld>
            <a:endParaRPr lang="en-JP"/>
          </a:p>
        </p:txBody>
      </p:sp>
    </p:spTree>
    <p:extLst>
      <p:ext uri="{BB962C8B-B14F-4D97-AF65-F5344CB8AC3E}">
        <p14:creationId xmlns:p14="http://schemas.microsoft.com/office/powerpoint/2010/main" val="54492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270DB-6D52-614C-96DE-5E23222E9DE7}"/>
              </a:ext>
            </a:extLst>
          </p:cNvPr>
          <p:cNvSpPr>
            <a:spLocks noGrp="1"/>
          </p:cNvSpPr>
          <p:nvPr>
            <p:ph type="title"/>
          </p:nvPr>
        </p:nvSpPr>
        <p:spPr/>
        <p:txBody>
          <a:bodyPr/>
          <a:lstStyle/>
          <a:p>
            <a:r>
              <a:rPr kumimoji="1" lang="en-US" altLang="ja-JP">
                <a:latin typeface="+mj-ea"/>
              </a:rPr>
              <a:t>5.7.1</a:t>
            </a:r>
            <a:r>
              <a:rPr kumimoji="1" lang="ja-JP" altLang="en-US">
                <a:latin typeface="+mj-ea"/>
              </a:rPr>
              <a:t> 同変性と不変性</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00997E-3F3D-B40D-545A-0F128482B4BA}"/>
                  </a:ext>
                </a:extLst>
              </p:cNvPr>
              <p:cNvSpPr>
                <a:spLocks noGrp="1"/>
              </p:cNvSpPr>
              <p:nvPr>
                <p:ph idx="1"/>
              </p:nvPr>
            </p:nvSpPr>
            <p:spPr/>
            <p:txBody>
              <a:bodyPr/>
              <a:lstStyle/>
              <a:p>
                <a:pPr marL="0" indent="0">
                  <a:buNone/>
                </a:pPr>
                <a:r>
                  <a:rPr kumimoji="1" lang="ja-JP" altLang="en-US">
                    <a:latin typeface="+mj-ea"/>
                    <a:ea typeface="+mj-ea"/>
                  </a:rPr>
                  <a:t>不変性の定義</a:t>
                </a:r>
              </a:p>
              <a:p>
                <a:r>
                  <a:rPr kumimoji="1" lang="ja-JP" altLang="en-US">
                    <a:latin typeface="+mj-ea"/>
                    <a:ea typeface="+mj-ea"/>
                  </a:rPr>
                  <a:t>写像 𝑓</a:t>
                </a:r>
                <a:r>
                  <a:rPr kumimoji="1" lang="en-US" altLang="ja-JP">
                    <a:latin typeface="+mj-ea"/>
                    <a:ea typeface="+mj-ea"/>
                  </a:rPr>
                  <a:t>= 𝜙(𝑥) </a:t>
                </a:r>
                <a:r>
                  <a:rPr kumimoji="1" lang="ja-JP" altLang="en-US">
                    <a:latin typeface="+mj-ea"/>
                    <a:ea typeface="+mj-ea"/>
                  </a:rPr>
                  <a:t>が、 𝑥 に対する変換 </a:t>
                </a:r>
                <a14:m>
                  <m:oMath xmlns:m="http://schemas.openxmlformats.org/officeDocument/2006/math">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𝑥</m:t>
                        </m:r>
                      </m:e>
                      <m:sup>
                        <m:r>
                          <a:rPr kumimoji="1" lang="en-US" altLang="ja-JP" i="1">
                            <a:latin typeface="Cambria Math" panose="02040503050406030204" pitchFamily="18" charset="0"/>
                          </a:rPr>
                          <m:t>′</m:t>
                        </m:r>
                      </m:sup>
                    </m:sSup>
                    <m:r>
                      <a:rPr kumimoji="1" lang="en-US" altLang="ja-JP" i="1">
                        <a:latin typeface="Cambria Math" panose="02040503050406030204" pitchFamily="18" charset="0"/>
                      </a:rPr>
                      <m:t> </m:t>
                    </m:r>
                  </m:oMath>
                </a14:m>
                <a:r>
                  <a:rPr kumimoji="1" lang="en-US" altLang="ja-JP">
                    <a:latin typeface="+mj-ea"/>
                    <a:ea typeface="+mj-ea"/>
                  </a:rPr>
                  <a:t>=𝑔(𝑥)</a:t>
                </a:r>
                <a:r>
                  <a:rPr kumimoji="1" lang="ja-JP" altLang="en-US">
                    <a:latin typeface="+mj-ea"/>
                    <a:ea typeface="+mj-ea"/>
                  </a:rPr>
                  <a:t>に対して不変であること、つまり𝑓</a:t>
                </a:r>
                <a:r>
                  <a:rPr kumimoji="1" lang="en-US" altLang="ja-JP">
                    <a:latin typeface="+mj-ea"/>
                    <a:ea typeface="+mj-ea"/>
                  </a:rPr>
                  <a:t>= 𝜙(𝑔(𝑥))  </a:t>
                </a:r>
                <a:r>
                  <a:rPr kumimoji="1" lang="ja-JP" altLang="en-US">
                    <a:latin typeface="+mj-ea"/>
                    <a:ea typeface="+mj-ea"/>
                  </a:rPr>
                  <a:t>が 𝑔 によらず変化しないこと。</a:t>
                </a:r>
                <a:endParaRPr kumimoji="1" lang="en-US" altLang="ja-JP">
                  <a:latin typeface="+mj-ea"/>
                  <a:ea typeface="+mj-ea"/>
                </a:endParaRPr>
              </a:p>
              <a:p>
                <a:r>
                  <a:rPr kumimoji="1" lang="ja-JP" altLang="en-US">
                    <a:latin typeface="+mj-ea"/>
                    <a:ea typeface="+mj-ea"/>
                  </a:rPr>
                  <a:t>例として、</a:t>
                </a:r>
                <a:r>
                  <a:rPr kumimoji="1" lang="en" altLang="ja-JP">
                    <a:latin typeface="+mj-ea"/>
                    <a:ea typeface="+mj-ea"/>
                  </a:rPr>
                  <a:t>GAP</a:t>
                </a:r>
                <a:r>
                  <a:rPr kumimoji="1" lang="ja-JP" altLang="en-US">
                    <a:latin typeface="+mj-ea"/>
                    <a:ea typeface="+mj-ea"/>
                  </a:rPr>
                  <a:t>層を配置した</a:t>
                </a:r>
                <a:r>
                  <a:rPr kumimoji="1" lang="en" altLang="ja-JP">
                    <a:latin typeface="+mj-ea"/>
                    <a:ea typeface="+mj-ea"/>
                  </a:rPr>
                  <a:t>CNN</a:t>
                </a:r>
                <a:r>
                  <a:rPr kumimoji="1" lang="ja-JP" altLang="en-US">
                    <a:latin typeface="+mj-ea"/>
                    <a:ea typeface="+mj-ea"/>
                  </a:rPr>
                  <a:t>は入力を空間方向に集約する働きを持つため、入力 𝑥 から</a:t>
                </a:r>
                <a:r>
                  <a:rPr kumimoji="1" lang="en" altLang="ja-JP">
                    <a:latin typeface="+mj-ea"/>
                    <a:ea typeface="+mj-ea"/>
                  </a:rPr>
                  <a:t>GAP</a:t>
                </a:r>
                <a:r>
                  <a:rPr kumimoji="1" lang="ja-JP" altLang="en-US">
                    <a:latin typeface="+mj-ea"/>
                    <a:ea typeface="+mj-ea"/>
                  </a:rPr>
                  <a:t>層出力 𝑓までの写像 𝑓</a:t>
                </a:r>
                <a:r>
                  <a:rPr kumimoji="1" lang="en-US" altLang="ja-JP">
                    <a:latin typeface="+mj-ea"/>
                    <a:ea typeface="+mj-ea"/>
                  </a:rPr>
                  <a:t>= 𝜙(𝑔(𝑥))</a:t>
                </a:r>
                <a:r>
                  <a:rPr kumimoji="1" lang="ja-JP" altLang="en-US">
                    <a:latin typeface="+mj-ea"/>
                    <a:ea typeface="+mj-ea"/>
                  </a:rPr>
                  <a:t>は 𝑥 に対する任意の並進移動</a:t>
                </a:r>
                <a:r>
                  <a:rPr kumimoji="1" lang="ja-JP" altLang="en-US">
                    <a:latin typeface="+mj-ea"/>
                  </a:rPr>
                  <a:t>𝑔</a:t>
                </a:r>
                <a:r>
                  <a:rPr kumimoji="1" lang="ja-JP" altLang="en-US">
                    <a:latin typeface="+mj-ea"/>
                    <a:ea typeface="+mj-ea"/>
                  </a:rPr>
                  <a:t>に対し不変</a:t>
                </a:r>
              </a:p>
              <a:p>
                <a:pPr marL="0" indent="0">
                  <a:buNone/>
                </a:pPr>
                <a:endParaRPr kumimoji="1" lang="ja-JP" altLang="en-US">
                  <a:latin typeface="+mj-ea"/>
                  <a:ea typeface="+mj-ea"/>
                </a:endParaRPr>
              </a:p>
            </p:txBody>
          </p:sp>
        </mc:Choice>
        <mc:Fallback xmlns="">
          <p:sp>
            <p:nvSpPr>
              <p:cNvPr id="3" name="コンテンツ プレースホルダー 2">
                <a:extLst>
                  <a:ext uri="{FF2B5EF4-FFF2-40B4-BE49-F238E27FC236}">
                    <a16:creationId xmlns:a16="http://schemas.microsoft.com/office/drawing/2014/main" id="{7400997E-3F3D-B40D-545A-0F128482B4BA}"/>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n-US">
                    <a:noFill/>
                  </a:rPr>
                  <a:t> </a:t>
                </a:r>
              </a:p>
            </p:txBody>
          </p:sp>
        </mc:Fallback>
      </mc:AlternateContent>
      <p:sp>
        <p:nvSpPr>
          <p:cNvPr id="4" name="スライド番号プレースホルダー 3">
            <a:extLst>
              <a:ext uri="{FF2B5EF4-FFF2-40B4-BE49-F238E27FC236}">
                <a16:creationId xmlns:a16="http://schemas.microsoft.com/office/drawing/2014/main" id="{EC491D87-14F2-44A2-DAA3-60B1251427B2}"/>
              </a:ext>
            </a:extLst>
          </p:cNvPr>
          <p:cNvSpPr>
            <a:spLocks noGrp="1"/>
          </p:cNvSpPr>
          <p:nvPr>
            <p:ph type="sldNum" sz="quarter" idx="12"/>
          </p:nvPr>
        </p:nvSpPr>
        <p:spPr/>
        <p:txBody>
          <a:bodyPr/>
          <a:lstStyle/>
          <a:p>
            <a:fld id="{12155A91-2037-114F-847D-727ECE0F45A7}" type="slidenum">
              <a:rPr lang="en-JP" smtClean="0"/>
              <a:t>15</a:t>
            </a:fld>
            <a:endParaRPr lang="en-JP"/>
          </a:p>
        </p:txBody>
      </p:sp>
    </p:spTree>
    <p:extLst>
      <p:ext uri="{BB962C8B-B14F-4D97-AF65-F5344CB8AC3E}">
        <p14:creationId xmlns:p14="http://schemas.microsoft.com/office/powerpoint/2010/main" val="3474135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94918C-0A1D-FFFD-D146-715457CA7BD1}"/>
              </a:ext>
            </a:extLst>
          </p:cNvPr>
          <p:cNvSpPr>
            <a:spLocks noGrp="1"/>
          </p:cNvSpPr>
          <p:nvPr>
            <p:ph type="title"/>
          </p:nvPr>
        </p:nvSpPr>
        <p:spPr/>
        <p:txBody>
          <a:bodyPr/>
          <a:lstStyle/>
          <a:p>
            <a:r>
              <a:rPr kumimoji="1" lang="en-US" altLang="ja-JP">
                <a:latin typeface="+mj-ea"/>
              </a:rPr>
              <a:t>5.7.2 </a:t>
            </a:r>
            <a:r>
              <a:rPr kumimoji="1" lang="ja-JP" altLang="en-US">
                <a:latin typeface="+mj-ea"/>
              </a:rPr>
              <a:t>ダウンサンプリングと画像上の受容野</a:t>
            </a:r>
            <a:endParaRPr kumimoji="1" lang="ja-JP" altLang="en-US"/>
          </a:p>
        </p:txBody>
      </p:sp>
      <p:sp>
        <p:nvSpPr>
          <p:cNvPr id="3" name="コンテンツ プレースホルダー 2">
            <a:extLst>
              <a:ext uri="{FF2B5EF4-FFF2-40B4-BE49-F238E27FC236}">
                <a16:creationId xmlns:a16="http://schemas.microsoft.com/office/drawing/2014/main" id="{42509D17-193A-96FD-FE7F-01AD064D8A6D}"/>
              </a:ext>
            </a:extLst>
          </p:cNvPr>
          <p:cNvSpPr>
            <a:spLocks noGrp="1"/>
          </p:cNvSpPr>
          <p:nvPr>
            <p:ph idx="1"/>
          </p:nvPr>
        </p:nvSpPr>
        <p:spPr>
          <a:xfrm>
            <a:off x="838200" y="1825625"/>
            <a:ext cx="10515600" cy="4800806"/>
          </a:xfrm>
        </p:spPr>
        <p:txBody>
          <a:bodyPr>
            <a:normAutofit lnSpcReduction="10000"/>
          </a:bodyPr>
          <a:lstStyle/>
          <a:p>
            <a:pPr marL="0" indent="0">
              <a:buNone/>
            </a:pPr>
            <a:r>
              <a:rPr kumimoji="1" lang="ja-JP" altLang="en-US">
                <a:latin typeface="+mj-ea"/>
                <a:ea typeface="+mj-ea"/>
              </a:rPr>
              <a:t>ダウンサンプリングの重要な役割</a:t>
            </a:r>
            <a:endParaRPr kumimoji="1" lang="en-US" altLang="ja-JP">
              <a:latin typeface="+mj-ea"/>
              <a:ea typeface="+mj-ea"/>
            </a:endParaRPr>
          </a:p>
          <a:p>
            <a:r>
              <a:rPr kumimoji="1" lang="ja-JP" altLang="en-US">
                <a:latin typeface="+mj-ea"/>
                <a:ea typeface="+mj-ea"/>
              </a:rPr>
              <a:t>ダウンサンプリング（プーリングやストライド付き畳み込み）を複数回繰り返すことによって、中間層の空間方向のサイズは単調に小さくなる。</a:t>
            </a:r>
            <a:endParaRPr kumimoji="1" lang="en-US" altLang="ja-JP">
              <a:latin typeface="+mj-ea"/>
              <a:ea typeface="+mj-ea"/>
            </a:endParaRPr>
          </a:p>
          <a:p>
            <a:pPr marL="0" indent="0">
              <a:buNone/>
            </a:pPr>
            <a:r>
              <a:rPr kumimoji="1" lang="ja-JP" altLang="en-US">
                <a:latin typeface="+mj-ea"/>
                <a:ea typeface="+mj-ea"/>
              </a:rPr>
              <a:t>→計算量の減少</a:t>
            </a:r>
            <a:endParaRPr kumimoji="1" lang="en-US" altLang="ja-JP">
              <a:latin typeface="+mj-ea"/>
              <a:ea typeface="+mj-ea"/>
            </a:endParaRPr>
          </a:p>
          <a:p>
            <a:r>
              <a:rPr kumimoji="1" lang="ja-JP" altLang="en-US">
                <a:latin typeface="+mj-ea"/>
                <a:ea typeface="+mj-ea"/>
              </a:rPr>
              <a:t>微視的には、入力パターンの位置ずれに対する普遍性を実現するためにある</a:t>
            </a:r>
            <a:endParaRPr kumimoji="1" lang="en-US" altLang="ja-JP">
              <a:latin typeface="+mj-ea"/>
              <a:ea typeface="+mj-ea"/>
            </a:endParaRPr>
          </a:p>
          <a:p>
            <a:r>
              <a:rPr kumimoji="1" lang="ja-JP" altLang="en-US">
                <a:latin typeface="+mj-ea"/>
                <a:ea typeface="+mj-ea"/>
              </a:rPr>
              <a:t>巨視的には入力パターンの不要な情報を削ぎ落とし、クラス分類に必要な真の情報を取り出すことに寄与する。</a:t>
            </a:r>
            <a:endParaRPr kumimoji="1" lang="en-US" altLang="ja-JP">
              <a:latin typeface="+mj-ea"/>
              <a:ea typeface="+mj-ea"/>
            </a:endParaRPr>
          </a:p>
          <a:p>
            <a:pPr marL="0" indent="0">
              <a:buNone/>
            </a:pPr>
            <a:r>
              <a:rPr kumimoji="1" lang="ja-JP" altLang="en-US">
                <a:latin typeface="+mj-ea"/>
                <a:ea typeface="+mj-ea"/>
              </a:rPr>
              <a:t>→ダウンサンプリングによって解像度を落とし、大局的特徴を抽出できる</a:t>
            </a:r>
            <a:endParaRPr kumimoji="1" lang="en-US" altLang="ja-JP">
              <a:latin typeface="+mj-ea"/>
              <a:ea typeface="+mj-ea"/>
            </a:endParaRPr>
          </a:p>
          <a:p>
            <a:endParaRPr kumimoji="1" lang="ja-JP" altLang="en-US">
              <a:latin typeface="+mj-ea"/>
              <a:ea typeface="+mj-ea"/>
            </a:endParaRPr>
          </a:p>
        </p:txBody>
      </p:sp>
      <p:sp>
        <p:nvSpPr>
          <p:cNvPr id="4" name="スライド番号プレースホルダー 3">
            <a:extLst>
              <a:ext uri="{FF2B5EF4-FFF2-40B4-BE49-F238E27FC236}">
                <a16:creationId xmlns:a16="http://schemas.microsoft.com/office/drawing/2014/main" id="{14AC2730-5A43-3B01-53E8-AE3F8B482152}"/>
              </a:ext>
            </a:extLst>
          </p:cNvPr>
          <p:cNvSpPr>
            <a:spLocks noGrp="1"/>
          </p:cNvSpPr>
          <p:nvPr>
            <p:ph type="sldNum" sz="quarter" idx="12"/>
          </p:nvPr>
        </p:nvSpPr>
        <p:spPr/>
        <p:txBody>
          <a:bodyPr/>
          <a:lstStyle/>
          <a:p>
            <a:fld id="{12155A91-2037-114F-847D-727ECE0F45A7}" type="slidenum">
              <a:rPr lang="en-JP" smtClean="0"/>
              <a:t>16</a:t>
            </a:fld>
            <a:endParaRPr lang="en-JP"/>
          </a:p>
        </p:txBody>
      </p:sp>
    </p:spTree>
    <p:extLst>
      <p:ext uri="{BB962C8B-B14F-4D97-AF65-F5344CB8AC3E}">
        <p14:creationId xmlns:p14="http://schemas.microsoft.com/office/powerpoint/2010/main" val="134238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5BD44-AA16-5FA0-5372-F435A33609A5}"/>
              </a:ext>
            </a:extLst>
          </p:cNvPr>
          <p:cNvSpPr>
            <a:spLocks noGrp="1"/>
          </p:cNvSpPr>
          <p:nvPr>
            <p:ph type="title"/>
          </p:nvPr>
        </p:nvSpPr>
        <p:spPr/>
        <p:txBody>
          <a:bodyPr/>
          <a:lstStyle/>
          <a:p>
            <a:r>
              <a:rPr kumimoji="1" lang="en-US" altLang="ja-JP">
                <a:latin typeface="+mj-ea"/>
              </a:rPr>
              <a:t>5.7.3 </a:t>
            </a:r>
            <a:r>
              <a:rPr kumimoji="1" lang="ja-JP" altLang="en-US">
                <a:latin typeface="+mj-ea"/>
              </a:rPr>
              <a:t>任意サイズの画像の入力</a:t>
            </a:r>
          </a:p>
        </p:txBody>
      </p:sp>
      <p:sp>
        <p:nvSpPr>
          <p:cNvPr id="3" name="コンテンツ プレースホルダー 2">
            <a:extLst>
              <a:ext uri="{FF2B5EF4-FFF2-40B4-BE49-F238E27FC236}">
                <a16:creationId xmlns:a16="http://schemas.microsoft.com/office/drawing/2014/main" id="{2C88E332-CE43-AA69-7DBD-920525B7585E}"/>
              </a:ext>
            </a:extLst>
          </p:cNvPr>
          <p:cNvSpPr>
            <a:spLocks noGrp="1"/>
          </p:cNvSpPr>
          <p:nvPr>
            <p:ph idx="1"/>
          </p:nvPr>
        </p:nvSpPr>
        <p:spPr>
          <a:xfrm>
            <a:off x="838200" y="1825625"/>
            <a:ext cx="10515600" cy="4667250"/>
          </a:xfrm>
        </p:spPr>
        <p:txBody>
          <a:bodyPr>
            <a:normAutofit/>
          </a:bodyPr>
          <a:lstStyle/>
          <a:p>
            <a:r>
              <a:rPr kumimoji="1" lang="en-US" altLang="ja-JP" err="1">
                <a:latin typeface="+mj-ea"/>
                <a:ea typeface="+mj-ea"/>
              </a:rPr>
              <a:t>VGGNet</a:t>
            </a:r>
            <a:r>
              <a:rPr kumimoji="1" lang="ja-JP" altLang="en-US">
                <a:latin typeface="+mj-ea"/>
                <a:ea typeface="+mj-ea"/>
              </a:rPr>
              <a:t>はその構造から決まったサイズの画像しか入力できない。（</a:t>
            </a:r>
            <a:r>
              <a:rPr kumimoji="1" lang="en-US" altLang="ja-JP">
                <a:latin typeface="+mj-ea"/>
                <a:ea typeface="+mj-ea"/>
              </a:rPr>
              <a:t>RGB</a:t>
            </a:r>
            <a:r>
              <a:rPr kumimoji="1" lang="ja-JP" altLang="en-US">
                <a:latin typeface="+mj-ea"/>
                <a:ea typeface="+mj-ea"/>
              </a:rPr>
              <a:t>カラー画像：</a:t>
            </a:r>
            <a:r>
              <a:rPr kumimoji="1" lang="en-US" altLang="ja-JP">
                <a:latin typeface="+mj-ea"/>
                <a:ea typeface="+mj-ea"/>
              </a:rPr>
              <a:t>224×224×3</a:t>
            </a:r>
            <a:r>
              <a:rPr kumimoji="1" lang="ja-JP" altLang="en-US">
                <a:latin typeface="+mj-ea"/>
                <a:ea typeface="+mj-ea"/>
              </a:rPr>
              <a:t>）</a:t>
            </a:r>
            <a:endParaRPr kumimoji="1" lang="en-US" altLang="ja-JP">
              <a:latin typeface="+mj-ea"/>
              <a:ea typeface="+mj-ea"/>
            </a:endParaRPr>
          </a:p>
          <a:p>
            <a:r>
              <a:rPr kumimoji="1" lang="ja-JP" altLang="en-US">
                <a:latin typeface="+mj-ea"/>
                <a:ea typeface="+mj-ea"/>
              </a:rPr>
              <a:t>畳み込み層とプーリング層それ自体には入力サイズを固定する制約はない。</a:t>
            </a:r>
            <a:endParaRPr kumimoji="1" lang="en-US" altLang="ja-JP">
              <a:latin typeface="+mj-ea"/>
              <a:ea typeface="+mj-ea"/>
            </a:endParaRPr>
          </a:p>
          <a:p>
            <a:r>
              <a:rPr kumimoji="1" lang="ja-JP" altLang="en-US">
                <a:latin typeface="+mj-ea"/>
                <a:ea typeface="+mj-ea"/>
              </a:rPr>
              <a:t>任意のサイズの入力を受け取れるかは、最後の畳み込み層から、出力層に至る間の構造に依存する。</a:t>
            </a:r>
            <a:endParaRPr kumimoji="1" lang="en-US" altLang="ja-JP">
              <a:latin typeface="+mj-ea"/>
              <a:ea typeface="+mj-ea"/>
            </a:endParaRPr>
          </a:p>
          <a:p>
            <a:pPr marL="0" indent="0">
              <a:buNone/>
            </a:pPr>
            <a:r>
              <a:rPr kumimoji="1" lang="ja-JP" altLang="en-US">
                <a:latin typeface="+mj-ea"/>
                <a:ea typeface="+mj-ea"/>
              </a:rPr>
              <a:t>→最後の畳み込み層での出力が変わってしまい、全結合層の重みの形と合わない</a:t>
            </a:r>
            <a:endParaRPr kumimoji="1" lang="en-US" altLang="ja-JP">
              <a:latin typeface="+mj-ea"/>
              <a:ea typeface="+mj-ea"/>
            </a:endParaRPr>
          </a:p>
          <a:p>
            <a:r>
              <a:rPr kumimoji="1" lang="ja-JP" altLang="en-US">
                <a:latin typeface="+mj-ea"/>
                <a:ea typeface="+mj-ea"/>
              </a:rPr>
              <a:t>この畳み込み層と全結合層の間に</a:t>
            </a:r>
            <a:r>
              <a:rPr kumimoji="1" lang="en-US" altLang="ja-JP">
                <a:latin typeface="+mj-ea"/>
                <a:ea typeface="+mj-ea"/>
              </a:rPr>
              <a:t>GAP</a:t>
            </a:r>
            <a:r>
              <a:rPr kumimoji="1" lang="ja-JP" altLang="en-US">
                <a:latin typeface="+mj-ea"/>
                <a:ea typeface="+mj-ea"/>
              </a:rPr>
              <a:t>層を挟むとサイズの違いを</a:t>
            </a:r>
            <a:r>
              <a:rPr kumimoji="1" lang="en-US" altLang="ja-JP">
                <a:latin typeface="+mj-ea"/>
                <a:ea typeface="+mj-ea"/>
              </a:rPr>
              <a:t>GAP</a:t>
            </a:r>
            <a:r>
              <a:rPr kumimoji="1" lang="ja-JP" altLang="en-US">
                <a:latin typeface="+mj-ea"/>
                <a:ea typeface="+mj-ea"/>
              </a:rPr>
              <a:t>層が吸収するため自由なサイズ入力が可能</a:t>
            </a:r>
            <a:endParaRPr kumimoji="1" lang="en-US" altLang="ja-JP">
              <a:latin typeface="+mj-ea"/>
              <a:ea typeface="+mj-ea"/>
            </a:endParaRPr>
          </a:p>
        </p:txBody>
      </p:sp>
      <p:sp>
        <p:nvSpPr>
          <p:cNvPr id="4" name="スライド番号プレースホルダー 3">
            <a:extLst>
              <a:ext uri="{FF2B5EF4-FFF2-40B4-BE49-F238E27FC236}">
                <a16:creationId xmlns:a16="http://schemas.microsoft.com/office/drawing/2014/main" id="{D7C18078-BF8D-415E-AAAA-C0FDD40BD9EE}"/>
              </a:ext>
            </a:extLst>
          </p:cNvPr>
          <p:cNvSpPr>
            <a:spLocks noGrp="1"/>
          </p:cNvSpPr>
          <p:nvPr>
            <p:ph type="sldNum" sz="quarter" idx="12"/>
          </p:nvPr>
        </p:nvSpPr>
        <p:spPr/>
        <p:txBody>
          <a:bodyPr/>
          <a:lstStyle/>
          <a:p>
            <a:fld id="{12155A91-2037-114F-847D-727ECE0F45A7}" type="slidenum">
              <a:rPr lang="en-JP" smtClean="0"/>
              <a:t>17</a:t>
            </a:fld>
            <a:endParaRPr lang="en-JP"/>
          </a:p>
        </p:txBody>
      </p:sp>
    </p:spTree>
    <p:extLst>
      <p:ext uri="{BB962C8B-B14F-4D97-AF65-F5344CB8AC3E}">
        <p14:creationId xmlns:p14="http://schemas.microsoft.com/office/powerpoint/2010/main" val="342338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8581D0-E19F-4602-8B51-0135E5187491}"/>
              </a:ext>
            </a:extLst>
          </p:cNvPr>
          <p:cNvSpPr>
            <a:spLocks noGrp="1"/>
          </p:cNvSpPr>
          <p:nvPr>
            <p:ph type="title"/>
          </p:nvPr>
        </p:nvSpPr>
        <p:spPr/>
        <p:txBody>
          <a:bodyPr/>
          <a:lstStyle/>
          <a:p>
            <a:r>
              <a:rPr kumimoji="1" lang="en-US" altLang="ja-JP">
                <a:latin typeface="+mj-ea"/>
              </a:rPr>
              <a:t>5.7.3 </a:t>
            </a:r>
            <a:r>
              <a:rPr kumimoji="1" lang="ja-JP" altLang="en-US">
                <a:latin typeface="+mj-ea"/>
              </a:rPr>
              <a:t>任意サイズの画像の入力</a:t>
            </a:r>
            <a:endParaRPr kumimoji="1" lang="ja-JP" altLang="en-US"/>
          </a:p>
        </p:txBody>
      </p:sp>
      <p:sp>
        <p:nvSpPr>
          <p:cNvPr id="3" name="コンテンツ プレースホルダー 2">
            <a:extLst>
              <a:ext uri="{FF2B5EF4-FFF2-40B4-BE49-F238E27FC236}">
                <a16:creationId xmlns:a16="http://schemas.microsoft.com/office/drawing/2014/main" id="{0C05E9CF-7D8D-9AFD-C602-C5AF5A7AF002}"/>
              </a:ext>
            </a:extLst>
          </p:cNvPr>
          <p:cNvSpPr>
            <a:spLocks noGrp="1"/>
          </p:cNvSpPr>
          <p:nvPr>
            <p:ph idx="1"/>
          </p:nvPr>
        </p:nvSpPr>
        <p:spPr/>
        <p:txBody>
          <a:bodyPr/>
          <a:lstStyle/>
          <a:p>
            <a:r>
              <a:rPr kumimoji="1" lang="ja-JP" altLang="en-US">
                <a:latin typeface="+mj-ea"/>
                <a:ea typeface="+mj-ea"/>
              </a:rPr>
              <a:t>この畳み込み層と全結合層の間に</a:t>
            </a:r>
            <a:r>
              <a:rPr kumimoji="1" lang="en-US" altLang="ja-JP">
                <a:latin typeface="+mj-ea"/>
                <a:ea typeface="+mj-ea"/>
              </a:rPr>
              <a:t>GAP</a:t>
            </a:r>
            <a:r>
              <a:rPr kumimoji="1" lang="ja-JP" altLang="en-US">
                <a:latin typeface="+mj-ea"/>
                <a:ea typeface="+mj-ea"/>
              </a:rPr>
              <a:t>層を挟むとサイズの違いを</a:t>
            </a:r>
            <a:r>
              <a:rPr kumimoji="1" lang="en-US" altLang="ja-JP">
                <a:latin typeface="+mj-ea"/>
                <a:ea typeface="+mj-ea"/>
              </a:rPr>
              <a:t>GAP</a:t>
            </a:r>
            <a:r>
              <a:rPr kumimoji="1" lang="ja-JP" altLang="en-US">
                <a:latin typeface="+mj-ea"/>
                <a:ea typeface="+mj-ea"/>
              </a:rPr>
              <a:t>層が吸収するため自由なサイズ入力が可能</a:t>
            </a:r>
            <a:endParaRPr kumimoji="1" lang="en-US" altLang="ja-JP">
              <a:latin typeface="+mj-ea"/>
              <a:ea typeface="+mj-ea"/>
            </a:endParaRPr>
          </a:p>
          <a:p>
            <a:r>
              <a:rPr kumimoji="1" lang="ja-JP" altLang="en-US">
                <a:latin typeface="+mj-ea"/>
                <a:ea typeface="+mj-ea"/>
              </a:rPr>
              <a:t>また、</a:t>
            </a:r>
            <a:r>
              <a:rPr kumimoji="1" lang="en-US" altLang="ja-JP">
                <a:latin typeface="+mj-ea"/>
                <a:ea typeface="+mj-ea"/>
              </a:rPr>
              <a:t>5.8.1</a:t>
            </a:r>
            <a:r>
              <a:rPr kumimoji="1" lang="ja-JP" altLang="en-US">
                <a:latin typeface="+mj-ea"/>
                <a:ea typeface="+mj-ea"/>
              </a:rPr>
              <a:t>項の方法で、全結合層の全てを畳み込み層に読み替えることで、畳み込み層だけで構成された</a:t>
            </a:r>
            <a:r>
              <a:rPr kumimoji="1" lang="en-US" altLang="ja-JP">
                <a:latin typeface="+mj-ea"/>
                <a:ea typeface="+mj-ea"/>
              </a:rPr>
              <a:t>CNN</a:t>
            </a:r>
            <a:r>
              <a:rPr kumimoji="1" lang="ja-JP" altLang="en-US">
                <a:latin typeface="+mj-ea"/>
                <a:ea typeface="+mj-ea"/>
              </a:rPr>
              <a:t>と再解釈でき、任意サイズを受け取れる</a:t>
            </a:r>
          </a:p>
        </p:txBody>
      </p:sp>
      <p:sp>
        <p:nvSpPr>
          <p:cNvPr id="4" name="スライド番号プレースホルダー 3">
            <a:extLst>
              <a:ext uri="{FF2B5EF4-FFF2-40B4-BE49-F238E27FC236}">
                <a16:creationId xmlns:a16="http://schemas.microsoft.com/office/drawing/2014/main" id="{E7465F8C-19B5-F6AC-2BB6-F2B59146F566}"/>
              </a:ext>
            </a:extLst>
          </p:cNvPr>
          <p:cNvSpPr>
            <a:spLocks noGrp="1"/>
          </p:cNvSpPr>
          <p:nvPr>
            <p:ph type="sldNum" sz="quarter" idx="12"/>
          </p:nvPr>
        </p:nvSpPr>
        <p:spPr/>
        <p:txBody>
          <a:bodyPr/>
          <a:lstStyle/>
          <a:p>
            <a:fld id="{12155A91-2037-114F-847D-727ECE0F45A7}" type="slidenum">
              <a:rPr lang="en-JP" smtClean="0"/>
              <a:t>18</a:t>
            </a:fld>
            <a:endParaRPr lang="en-JP"/>
          </a:p>
        </p:txBody>
      </p:sp>
    </p:spTree>
    <p:extLst>
      <p:ext uri="{BB962C8B-B14F-4D97-AF65-F5344CB8AC3E}">
        <p14:creationId xmlns:p14="http://schemas.microsoft.com/office/powerpoint/2010/main" val="1776972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15CB4-7A60-2C5F-2436-28C4B938136D}"/>
              </a:ext>
            </a:extLst>
          </p:cNvPr>
          <p:cNvSpPr>
            <a:spLocks noGrp="1"/>
          </p:cNvSpPr>
          <p:nvPr>
            <p:ph type="title"/>
          </p:nvPr>
        </p:nvSpPr>
        <p:spPr/>
        <p:txBody>
          <a:bodyPr/>
          <a:lstStyle/>
          <a:p>
            <a:r>
              <a:rPr kumimoji="1" lang="en-US" altLang="ja-JP"/>
              <a:t>5.8.1	</a:t>
            </a:r>
            <a:r>
              <a:rPr lang="ja-JP" altLang="en-US"/>
              <a:t>畳み込み層としての全結合層</a:t>
            </a:r>
            <a:endParaRPr kumimoji="1" lang="ja-JP" altLang="en-US"/>
          </a:p>
        </p:txBody>
      </p:sp>
      <p:sp>
        <p:nvSpPr>
          <p:cNvPr id="3" name="コンテンツ プレースホルダー 2">
            <a:extLst>
              <a:ext uri="{FF2B5EF4-FFF2-40B4-BE49-F238E27FC236}">
                <a16:creationId xmlns:a16="http://schemas.microsoft.com/office/drawing/2014/main" id="{346C997D-C66E-6F45-59A1-212733A7022A}"/>
              </a:ext>
            </a:extLst>
          </p:cNvPr>
          <p:cNvSpPr>
            <a:spLocks noGrp="1"/>
          </p:cNvSpPr>
          <p:nvPr>
            <p:ph idx="1"/>
          </p:nvPr>
        </p:nvSpPr>
        <p:spPr>
          <a:xfrm>
            <a:off x="838199" y="1825625"/>
            <a:ext cx="11353801" cy="5032376"/>
          </a:xfrm>
        </p:spPr>
        <p:txBody>
          <a:bodyPr>
            <a:normAutofit/>
          </a:bodyPr>
          <a:lstStyle/>
          <a:p>
            <a:pPr marL="0" indent="0">
              <a:buNone/>
            </a:pPr>
            <a:r>
              <a:rPr lang="ja-JP" altLang="en-US"/>
              <a:t>全結合層は</a:t>
            </a:r>
            <a:r>
              <a:rPr lang="en-US" altLang="ja-JP"/>
              <a:t>1×1</a:t>
            </a:r>
            <a:r>
              <a:rPr lang="ja-JP" altLang="en-US"/>
              <a:t>の畳み込み層として解釈できる</a:t>
            </a:r>
            <a:endParaRPr lang="en-US" altLang="ja-JP"/>
          </a:p>
          <a:p>
            <a:pPr marL="0" indent="0">
              <a:buNone/>
            </a:pPr>
            <a:endParaRPr lang="en-US" altLang="ja-JP"/>
          </a:p>
          <a:p>
            <a:pPr marL="0" indent="0">
              <a:buNone/>
            </a:pPr>
            <a:r>
              <a:rPr lang="ja-JP" altLang="en-US"/>
              <a:t>畳み込み層では</a:t>
            </a:r>
            <a:r>
              <a:rPr lang="ja-JP" altLang="en-US">
                <a:solidFill>
                  <a:srgbClr val="0070C0"/>
                </a:solidFill>
              </a:rPr>
              <a:t>小さく多量</a:t>
            </a:r>
            <a:r>
              <a:rPr lang="ja-JP" altLang="en-US"/>
              <a:t>のフィルタが動く</a:t>
            </a:r>
            <a:endParaRPr lang="en-US" altLang="ja-JP"/>
          </a:p>
          <a:p>
            <a:pPr marL="0" indent="0">
              <a:buNone/>
            </a:pPr>
            <a:r>
              <a:rPr lang="ja-JP" altLang="en-US"/>
              <a:t>全結合層では</a:t>
            </a:r>
            <a:r>
              <a:rPr lang="ja-JP" altLang="en-US">
                <a:solidFill>
                  <a:srgbClr val="FF0000"/>
                </a:solidFill>
              </a:rPr>
              <a:t>大きな</a:t>
            </a:r>
            <a:r>
              <a:rPr lang="en-US" altLang="ja-JP">
                <a:solidFill>
                  <a:srgbClr val="FF0000"/>
                </a:solidFill>
              </a:rPr>
              <a:t>1</a:t>
            </a:r>
            <a:r>
              <a:rPr lang="ja-JP" altLang="en-US">
                <a:solidFill>
                  <a:srgbClr val="FF0000"/>
                </a:solidFill>
              </a:rPr>
              <a:t>つ</a:t>
            </a:r>
            <a:r>
              <a:rPr lang="ja-JP" altLang="en-US"/>
              <a:t>のフィルタが動く</a:t>
            </a:r>
            <a:endParaRPr lang="en-US" altLang="ja-JP"/>
          </a:p>
          <a:p>
            <a:pPr marL="0" indent="0">
              <a:buNone/>
            </a:pPr>
            <a:endParaRPr lang="en-US" altLang="ja-JP"/>
          </a:p>
          <a:p>
            <a:r>
              <a:rPr lang="ja-JP" altLang="en-US"/>
              <a:t>全結合層が畳み込み層に接続している時</a:t>
            </a:r>
            <a:r>
              <a:rPr lang="en-US" altLang="ja-JP"/>
              <a:t>(</a:t>
            </a:r>
            <a:r>
              <a:rPr lang="ja-JP" altLang="en-US"/>
              <a:t>図</a:t>
            </a:r>
            <a:r>
              <a:rPr lang="en-US" altLang="ja-JP"/>
              <a:t>5.16(a))</a:t>
            </a:r>
          </a:p>
          <a:p>
            <a:pPr marL="0" indent="0">
              <a:buNone/>
            </a:pPr>
            <a:r>
              <a:rPr lang="en-US" altLang="ja-JP"/>
              <a:t>	</a:t>
            </a:r>
            <a:r>
              <a:rPr lang="ja-JP" altLang="en-US"/>
              <a:t>畳み込み層の</a:t>
            </a:r>
            <a:r>
              <a:rPr lang="en-US" altLang="ja-JP"/>
              <a:t>K</a:t>
            </a:r>
            <a:r>
              <a:rPr lang="ja-JP" altLang="en-US"/>
              <a:t>個の出力ユニット</a:t>
            </a:r>
            <a:r>
              <a:rPr lang="en-US" altLang="ja-JP"/>
              <a:t>(H×W×C)</a:t>
            </a:r>
            <a:r>
              <a:rPr lang="ja-JP" altLang="en-US"/>
              <a:t>全てをカバーする</a:t>
            </a:r>
            <a:endParaRPr lang="en-US" altLang="ja-JP"/>
          </a:p>
          <a:p>
            <a:pPr marL="0" indent="0">
              <a:buNone/>
            </a:pPr>
            <a:r>
              <a:rPr lang="en-US" altLang="ja-JP"/>
              <a:t>	</a:t>
            </a:r>
            <a:r>
              <a:rPr lang="ja-JP" altLang="en-US"/>
              <a:t>フィルタが</a:t>
            </a:r>
            <a:r>
              <a:rPr lang="en-US" altLang="ja-JP"/>
              <a:t>K</a:t>
            </a:r>
            <a:r>
              <a:rPr lang="ja-JP" altLang="en-US"/>
              <a:t>個ある</a:t>
            </a:r>
            <a:endParaRPr lang="en-US" altLang="ja-JP"/>
          </a:p>
          <a:p>
            <a:pPr marL="0" indent="0">
              <a:buNone/>
            </a:pPr>
            <a:r>
              <a:rPr lang="ja-JP" altLang="en-US"/>
              <a:t>⇒全結合層の出力は畳み込み層でいう</a:t>
            </a:r>
            <a:r>
              <a:rPr lang="en-US" altLang="ja-JP" b="1">
                <a:solidFill>
                  <a:srgbClr val="FF0000"/>
                </a:solidFill>
              </a:rPr>
              <a:t>1×1×K</a:t>
            </a:r>
            <a:r>
              <a:rPr lang="ja-JP" altLang="en-US" b="1">
                <a:solidFill>
                  <a:srgbClr val="FF0000"/>
                </a:solidFill>
              </a:rPr>
              <a:t>のサイズ</a:t>
            </a:r>
            <a:endParaRPr lang="en-US" altLang="ja-JP" b="1">
              <a:solidFill>
                <a:srgbClr val="FF0000"/>
              </a:solidFill>
            </a:endParaRPr>
          </a:p>
          <a:p>
            <a:pPr marL="0" indent="0">
              <a:buNone/>
            </a:pPr>
            <a:endParaRPr kumimoji="1" lang="en-US" altLang="ja-JP"/>
          </a:p>
          <a:p>
            <a:pPr marL="0" indent="0">
              <a:buNone/>
            </a:pPr>
            <a:endParaRPr kumimoji="1" lang="en-US" altLang="ja-JP"/>
          </a:p>
        </p:txBody>
      </p:sp>
      <p:sp>
        <p:nvSpPr>
          <p:cNvPr id="4" name="Slide Number Placeholder 3">
            <a:extLst>
              <a:ext uri="{FF2B5EF4-FFF2-40B4-BE49-F238E27FC236}">
                <a16:creationId xmlns:a16="http://schemas.microsoft.com/office/drawing/2014/main" id="{70DB3670-5EC4-CF68-FC07-91E46A2F1588}"/>
              </a:ext>
            </a:extLst>
          </p:cNvPr>
          <p:cNvSpPr>
            <a:spLocks noGrp="1"/>
          </p:cNvSpPr>
          <p:nvPr>
            <p:ph type="sldNum" sz="quarter" idx="12"/>
          </p:nvPr>
        </p:nvSpPr>
        <p:spPr/>
        <p:txBody>
          <a:bodyPr/>
          <a:lstStyle/>
          <a:p>
            <a:fld id="{12155A91-2037-114F-847D-727ECE0F45A7}" type="slidenum">
              <a:rPr lang="en-JP" smtClean="0"/>
              <a:t>19</a:t>
            </a:fld>
            <a:endParaRPr lang="en-JP"/>
          </a:p>
        </p:txBody>
      </p:sp>
    </p:spTree>
    <p:extLst>
      <p:ext uri="{BB962C8B-B14F-4D97-AF65-F5344CB8AC3E}">
        <p14:creationId xmlns:p14="http://schemas.microsoft.com/office/powerpoint/2010/main" val="262401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FB720-2218-3A8A-4326-0458A61782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F73002-928B-CEAC-DD27-F73DEB935DFF}"/>
              </a:ext>
            </a:extLst>
          </p:cNvPr>
          <p:cNvSpPr>
            <a:spLocks noGrp="1"/>
          </p:cNvSpPr>
          <p:nvPr>
            <p:ph type="title"/>
          </p:nvPr>
        </p:nvSpPr>
        <p:spPr>
          <a:xfrm>
            <a:off x="838200" y="2766218"/>
            <a:ext cx="10515600" cy="1325563"/>
          </a:xfrm>
        </p:spPr>
        <p:txBody>
          <a:bodyPr/>
          <a:lstStyle/>
          <a:p>
            <a:pPr algn="ctr"/>
            <a:r>
              <a:rPr kumimoji="1" lang="en-US" altLang="ja-JP">
                <a:latin typeface="+mj-ea"/>
              </a:rPr>
              <a:t>5.6</a:t>
            </a:r>
            <a:r>
              <a:rPr kumimoji="1" lang="ja-JP" altLang="en-US">
                <a:latin typeface="+mj-ea"/>
              </a:rPr>
              <a:t>　推論のための</a:t>
            </a:r>
            <a:r>
              <a:rPr kumimoji="1" lang="en-US" altLang="ja-JP">
                <a:latin typeface="+mj-ea"/>
              </a:rPr>
              <a:t>CNN</a:t>
            </a:r>
            <a:r>
              <a:rPr kumimoji="1" lang="ja-JP" altLang="en-US">
                <a:latin typeface="+mj-ea"/>
              </a:rPr>
              <a:t>の構造</a:t>
            </a:r>
          </a:p>
        </p:txBody>
      </p:sp>
      <p:sp>
        <p:nvSpPr>
          <p:cNvPr id="3" name="スライド番号プレースホルダー 2">
            <a:extLst>
              <a:ext uri="{FF2B5EF4-FFF2-40B4-BE49-F238E27FC236}">
                <a16:creationId xmlns:a16="http://schemas.microsoft.com/office/drawing/2014/main" id="{603F9E78-5CDE-93AB-5839-4E982A930648}"/>
              </a:ext>
            </a:extLst>
          </p:cNvPr>
          <p:cNvSpPr>
            <a:spLocks noGrp="1"/>
          </p:cNvSpPr>
          <p:nvPr>
            <p:ph type="sldNum" sz="quarter" idx="12"/>
          </p:nvPr>
        </p:nvSpPr>
        <p:spPr/>
        <p:txBody>
          <a:bodyPr/>
          <a:lstStyle/>
          <a:p>
            <a:fld id="{12155A91-2037-114F-847D-727ECE0F45A7}" type="slidenum">
              <a:rPr lang="en-JP" smtClean="0"/>
              <a:t>2</a:t>
            </a:fld>
            <a:endParaRPr lang="en-JP"/>
          </a:p>
        </p:txBody>
      </p:sp>
    </p:spTree>
    <p:extLst>
      <p:ext uri="{BB962C8B-B14F-4D97-AF65-F5344CB8AC3E}">
        <p14:creationId xmlns:p14="http://schemas.microsoft.com/office/powerpoint/2010/main" val="3401953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FC835-A65B-02A8-B583-8A18FCCCCA5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0AC560-03AD-D312-E34F-4D345324D614}"/>
              </a:ext>
            </a:extLst>
          </p:cNvPr>
          <p:cNvSpPr>
            <a:spLocks noGrp="1"/>
          </p:cNvSpPr>
          <p:nvPr>
            <p:ph type="title"/>
          </p:nvPr>
        </p:nvSpPr>
        <p:spPr/>
        <p:txBody>
          <a:bodyPr/>
          <a:lstStyle/>
          <a:p>
            <a:r>
              <a:rPr kumimoji="1" lang="en-US" altLang="ja-JP"/>
              <a:t>5.8.1	</a:t>
            </a:r>
            <a:r>
              <a:rPr lang="ja-JP" altLang="en-US"/>
              <a:t>畳み込み層としての全結合層</a:t>
            </a:r>
            <a:endParaRPr kumimoji="1" lang="ja-JP" altLang="en-US"/>
          </a:p>
        </p:txBody>
      </p:sp>
      <p:sp>
        <p:nvSpPr>
          <p:cNvPr id="3" name="コンテンツ プレースホルダー 2">
            <a:extLst>
              <a:ext uri="{FF2B5EF4-FFF2-40B4-BE49-F238E27FC236}">
                <a16:creationId xmlns:a16="http://schemas.microsoft.com/office/drawing/2014/main" id="{A5BAEEA9-244E-FCF5-4834-111E53D88E62}"/>
              </a:ext>
            </a:extLst>
          </p:cNvPr>
          <p:cNvSpPr>
            <a:spLocks noGrp="1"/>
          </p:cNvSpPr>
          <p:nvPr>
            <p:ph idx="1"/>
          </p:nvPr>
        </p:nvSpPr>
        <p:spPr>
          <a:xfrm>
            <a:off x="838199" y="1825625"/>
            <a:ext cx="11353801" cy="5032376"/>
          </a:xfrm>
        </p:spPr>
        <p:txBody>
          <a:bodyPr>
            <a:normAutofit/>
          </a:bodyPr>
          <a:lstStyle/>
          <a:p>
            <a:pPr marL="0" indent="0">
              <a:buNone/>
            </a:pPr>
            <a:r>
              <a:rPr lang="ja-JP" altLang="en-US"/>
              <a:t>全結合層は</a:t>
            </a:r>
            <a:r>
              <a:rPr lang="en-US" altLang="ja-JP"/>
              <a:t>1×1</a:t>
            </a:r>
            <a:r>
              <a:rPr lang="ja-JP" altLang="en-US"/>
              <a:t>の畳み込み層として解釈できる</a:t>
            </a:r>
            <a:endParaRPr lang="en-US" altLang="ja-JP"/>
          </a:p>
          <a:p>
            <a:pPr marL="0" indent="0">
              <a:buNone/>
            </a:pPr>
            <a:endParaRPr lang="en-US" altLang="ja-JP"/>
          </a:p>
          <a:p>
            <a:r>
              <a:rPr lang="ja-JP" altLang="en-US"/>
              <a:t>全結合層が別の全結合層に接続している時</a:t>
            </a:r>
            <a:r>
              <a:rPr lang="en-US" altLang="ja-JP"/>
              <a:t>(</a:t>
            </a:r>
            <a:r>
              <a:rPr lang="ja-JP" altLang="en-US"/>
              <a:t>図</a:t>
            </a:r>
            <a:r>
              <a:rPr lang="en-US" altLang="ja-JP"/>
              <a:t>5.16(b))</a:t>
            </a:r>
          </a:p>
          <a:p>
            <a:pPr marL="0" indent="0">
              <a:buNone/>
            </a:pPr>
            <a:r>
              <a:rPr lang="en-US" altLang="ja-JP"/>
              <a:t>	</a:t>
            </a:r>
            <a:r>
              <a:rPr lang="ja-JP" altLang="en-US"/>
              <a:t>全結合層の</a:t>
            </a:r>
            <a:r>
              <a:rPr lang="en-US" altLang="ja-JP"/>
              <a:t>K’</a:t>
            </a:r>
            <a:r>
              <a:rPr lang="ja-JP" altLang="en-US"/>
              <a:t>個の出力ユニット</a:t>
            </a:r>
            <a:r>
              <a:rPr lang="en-US" altLang="ja-JP"/>
              <a:t>(1×1×K)</a:t>
            </a:r>
            <a:r>
              <a:rPr lang="ja-JP" altLang="en-US"/>
              <a:t>全てをカバーする</a:t>
            </a:r>
            <a:endParaRPr lang="en-US" altLang="ja-JP"/>
          </a:p>
          <a:p>
            <a:pPr marL="0" indent="0">
              <a:buNone/>
            </a:pPr>
            <a:r>
              <a:rPr lang="en-US" altLang="ja-JP"/>
              <a:t>	</a:t>
            </a:r>
            <a:r>
              <a:rPr lang="ja-JP" altLang="en-US"/>
              <a:t>フィルタが</a:t>
            </a:r>
            <a:r>
              <a:rPr lang="en-US" altLang="ja-JP"/>
              <a:t>K’</a:t>
            </a:r>
            <a:r>
              <a:rPr lang="ja-JP" altLang="en-US"/>
              <a:t>個ある</a:t>
            </a:r>
            <a:endParaRPr lang="en-US" altLang="ja-JP"/>
          </a:p>
          <a:p>
            <a:pPr marL="0" indent="0">
              <a:buNone/>
            </a:pPr>
            <a:endParaRPr lang="en-US" altLang="ja-JP"/>
          </a:p>
          <a:p>
            <a:pPr marL="0" indent="0">
              <a:buNone/>
            </a:pPr>
            <a:r>
              <a:rPr lang="en-US" altLang="ja-JP"/>
              <a:t>(b)</a:t>
            </a:r>
            <a:r>
              <a:rPr lang="ja-JP" altLang="en-US"/>
              <a:t>では全結合層は</a:t>
            </a:r>
            <a:r>
              <a:rPr lang="en-US" altLang="ja-JP"/>
              <a:t>1×1</a:t>
            </a:r>
            <a:r>
              <a:rPr lang="ja-JP" altLang="en-US"/>
              <a:t>フィルタを畳み込んでいる</a:t>
            </a:r>
            <a:endParaRPr lang="en-US" altLang="ja-JP"/>
          </a:p>
          <a:p>
            <a:pPr marL="0" indent="0">
              <a:buNone/>
            </a:pPr>
            <a:r>
              <a:rPr lang="ja-JP" altLang="en-US"/>
              <a:t>⇒</a:t>
            </a:r>
            <a:r>
              <a:rPr lang="ja-JP" altLang="en-US" b="1">
                <a:solidFill>
                  <a:srgbClr val="FF0000"/>
                </a:solidFill>
              </a:rPr>
              <a:t>点単位の畳み込み</a:t>
            </a:r>
            <a:r>
              <a:rPr lang="ja-JP" altLang="en-US"/>
              <a:t>という</a:t>
            </a:r>
            <a:endParaRPr lang="en-US" altLang="ja-JP"/>
          </a:p>
          <a:p>
            <a:pPr marL="0" indent="0">
              <a:buNone/>
            </a:pPr>
            <a:endParaRPr kumimoji="1" lang="en-US" altLang="ja-JP"/>
          </a:p>
          <a:p>
            <a:pPr marL="0" indent="0">
              <a:buNone/>
            </a:pPr>
            <a:endParaRPr kumimoji="1" lang="en-US" altLang="ja-JP"/>
          </a:p>
        </p:txBody>
      </p:sp>
      <p:sp>
        <p:nvSpPr>
          <p:cNvPr id="4" name="Slide Number Placeholder 3">
            <a:extLst>
              <a:ext uri="{FF2B5EF4-FFF2-40B4-BE49-F238E27FC236}">
                <a16:creationId xmlns:a16="http://schemas.microsoft.com/office/drawing/2014/main" id="{5FD4AB50-298A-2B8D-7FC5-49175F23F553}"/>
              </a:ext>
            </a:extLst>
          </p:cNvPr>
          <p:cNvSpPr>
            <a:spLocks noGrp="1"/>
          </p:cNvSpPr>
          <p:nvPr>
            <p:ph type="sldNum" sz="quarter" idx="12"/>
          </p:nvPr>
        </p:nvSpPr>
        <p:spPr/>
        <p:txBody>
          <a:bodyPr/>
          <a:lstStyle/>
          <a:p>
            <a:fld id="{12155A91-2037-114F-847D-727ECE0F45A7}" type="slidenum">
              <a:rPr lang="en-JP" smtClean="0"/>
              <a:t>20</a:t>
            </a:fld>
            <a:endParaRPr lang="en-JP"/>
          </a:p>
        </p:txBody>
      </p:sp>
    </p:spTree>
    <p:extLst>
      <p:ext uri="{BB962C8B-B14F-4D97-AF65-F5344CB8AC3E}">
        <p14:creationId xmlns:p14="http://schemas.microsoft.com/office/powerpoint/2010/main" val="39158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13218-9EC1-719D-7E17-E3F65B54834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90D9BB3-5896-6906-BDE9-E6B9BD19EEF1}"/>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1E1B71AA-EA09-B0FC-C9C3-60AD73F4804C}"/>
              </a:ext>
            </a:extLst>
          </p:cNvPr>
          <p:cNvSpPr>
            <a:spLocks noGrp="1"/>
          </p:cNvSpPr>
          <p:nvPr>
            <p:ph idx="1"/>
          </p:nvPr>
        </p:nvSpPr>
        <p:spPr>
          <a:xfrm>
            <a:off x="838200" y="1825625"/>
            <a:ext cx="10515600" cy="4919304"/>
          </a:xfrm>
        </p:spPr>
        <p:txBody>
          <a:bodyPr vert="horz" lIns="91440" tIns="45720" rIns="91440" bIns="45720" rtlCol="0" anchor="t">
            <a:normAutofit/>
          </a:bodyPr>
          <a:lstStyle/>
          <a:p>
            <a:pPr marL="0" indent="0">
              <a:buNone/>
            </a:pPr>
            <a:r>
              <a:rPr kumimoji="1" lang="ja-JP" altLang="en-US"/>
              <a:t>通常の畳み込みは</a:t>
            </a:r>
            <a:r>
              <a:rPr kumimoji="1" lang="ja-JP" altLang="en-US">
                <a:solidFill>
                  <a:srgbClr val="0070C0"/>
                </a:solidFill>
              </a:rPr>
              <a:t>空間方向</a:t>
            </a:r>
            <a:r>
              <a:rPr kumimoji="1" lang="en-US" altLang="ja-JP">
                <a:solidFill>
                  <a:srgbClr val="0070C0"/>
                </a:solidFill>
              </a:rPr>
              <a:t>(H×W)</a:t>
            </a:r>
            <a:r>
              <a:rPr kumimoji="1" lang="ja-JP" altLang="en-US"/>
              <a:t>に情報を結合</a:t>
            </a:r>
            <a:endParaRPr kumimoji="1" lang="en-US" altLang="ja-JP"/>
          </a:p>
          <a:p>
            <a:pPr marL="0" indent="0">
              <a:buNone/>
            </a:pPr>
            <a:r>
              <a:rPr kumimoji="1" lang="ja-JP" altLang="en-US"/>
              <a:t>全結合層は</a:t>
            </a:r>
            <a:r>
              <a:rPr kumimoji="1" lang="ja-JP" altLang="en-US">
                <a:solidFill>
                  <a:srgbClr val="FF0000"/>
                </a:solidFill>
              </a:rPr>
              <a:t>チャネル方向</a:t>
            </a:r>
            <a:r>
              <a:rPr lang="en-US" altLang="ja-JP">
                <a:solidFill>
                  <a:srgbClr val="FF0000"/>
                </a:solidFill>
              </a:rPr>
              <a:t>(C)</a:t>
            </a:r>
            <a:r>
              <a:rPr kumimoji="1" lang="ja-JP" altLang="en-US"/>
              <a:t>のみに情報を結合</a:t>
            </a:r>
            <a:endParaRPr kumimoji="1" lang="en-US" altLang="ja-JP"/>
          </a:p>
          <a:p>
            <a:pPr marL="0" indent="0">
              <a:buNone/>
            </a:pPr>
            <a:endParaRPr lang="en-US" altLang="ja-JP"/>
          </a:p>
          <a:p>
            <a:pPr marL="0" indent="0">
              <a:buNone/>
            </a:pPr>
            <a:r>
              <a:rPr kumimoji="1" lang="ja-JP" altLang="en-US">
                <a:ea typeface="游ゴシック"/>
              </a:rPr>
              <a:t>チャネル数を変更したいときに使える</a:t>
            </a:r>
            <a:endParaRPr kumimoji="1" lang="en-US" altLang="ja-JP">
              <a:ea typeface="游ゴシック"/>
            </a:endParaRPr>
          </a:p>
          <a:p>
            <a:pPr marL="0" indent="0">
              <a:buNone/>
            </a:pPr>
            <a:endParaRPr lang="en-US" altLang="ja-JP"/>
          </a:p>
          <a:p>
            <a:pPr marL="0" indent="0">
              <a:buNone/>
            </a:pPr>
            <a:r>
              <a:rPr lang="en-US" altLang="ja-JP">
                <a:ea typeface="游ゴシック"/>
              </a:rPr>
              <a:t>ResNet</a:t>
            </a:r>
            <a:r>
              <a:rPr lang="ja-JP" altLang="en-US">
                <a:ea typeface="游ゴシック"/>
              </a:rPr>
              <a:t>の構造単位</a:t>
            </a:r>
            <a:r>
              <a:rPr lang="en-US" altLang="ja-JP">
                <a:ea typeface="游ゴシック"/>
              </a:rPr>
              <a:t>Res</a:t>
            </a:r>
            <a:r>
              <a:rPr lang="ja-JP" altLang="en-US">
                <a:ea typeface="游ゴシック"/>
              </a:rPr>
              <a:t>ブロックは</a:t>
            </a:r>
            <a:r>
              <a:rPr lang="ja-JP" altLang="en-US" b="1">
                <a:ea typeface="游ゴシック"/>
              </a:rPr>
              <a:t>ボトルネック構造</a:t>
            </a:r>
            <a:endParaRPr lang="en-US" altLang="ja-JP" b="1">
              <a:ea typeface="游ゴシック"/>
            </a:endParaRPr>
          </a:p>
          <a:p>
            <a:pPr marL="0" indent="0">
              <a:buNone/>
            </a:pPr>
            <a:endParaRPr kumimoji="1" lang="en-US" altLang="ja-JP"/>
          </a:p>
          <a:p>
            <a:pPr marL="0" indent="0">
              <a:buNone/>
            </a:pPr>
            <a:r>
              <a:rPr kumimoji="1" lang="en-US" altLang="ja-JP" b="1"/>
              <a:t>1</a:t>
            </a:r>
            <a:r>
              <a:rPr lang="en-US" altLang="ja-JP" b="1"/>
              <a:t>×1</a:t>
            </a:r>
            <a:r>
              <a:rPr lang="ja-JP" altLang="en-US" b="1"/>
              <a:t>の畳み込み　　</a:t>
            </a:r>
            <a:r>
              <a:rPr lang="en-US" altLang="ja-JP" b="1"/>
              <a:t>3×3</a:t>
            </a:r>
            <a:r>
              <a:rPr lang="ja-JP" altLang="en-US" b="1"/>
              <a:t>の畳み込み　　</a:t>
            </a:r>
            <a:r>
              <a:rPr lang="en-US" altLang="ja-JP" b="1"/>
              <a:t>1×1</a:t>
            </a:r>
            <a:r>
              <a:rPr lang="ja-JP" altLang="en-US" b="1"/>
              <a:t>の畳み込み</a:t>
            </a:r>
            <a:endParaRPr lang="en-US" altLang="ja-JP" b="1"/>
          </a:p>
          <a:p>
            <a:pPr marL="0" indent="0">
              <a:buNone/>
            </a:pPr>
            <a:endParaRPr kumimoji="1" lang="en-US" altLang="ja-JP"/>
          </a:p>
        </p:txBody>
      </p:sp>
      <p:sp>
        <p:nvSpPr>
          <p:cNvPr id="6" name="正方形/長方形 5">
            <a:extLst>
              <a:ext uri="{FF2B5EF4-FFF2-40B4-BE49-F238E27FC236}">
                <a16:creationId xmlns:a16="http://schemas.microsoft.com/office/drawing/2014/main" id="{07E41BB5-0AB4-9D22-78BB-E4C448BF6D68}"/>
              </a:ext>
            </a:extLst>
          </p:cNvPr>
          <p:cNvSpPr/>
          <p:nvPr/>
        </p:nvSpPr>
        <p:spPr>
          <a:xfrm>
            <a:off x="1003428" y="6002758"/>
            <a:ext cx="2281084" cy="5211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EA7A9C9-F854-179A-CDD5-FB26FFDC1E87}"/>
              </a:ext>
            </a:extLst>
          </p:cNvPr>
          <p:cNvSpPr txBox="1"/>
          <p:nvPr/>
        </p:nvSpPr>
        <p:spPr>
          <a:xfrm>
            <a:off x="1128307" y="6078647"/>
            <a:ext cx="2031325" cy="369332"/>
          </a:xfrm>
          <a:prstGeom prst="rect">
            <a:avLst/>
          </a:prstGeom>
          <a:noFill/>
        </p:spPr>
        <p:txBody>
          <a:bodyPr wrap="none" rtlCol="0">
            <a:spAutoFit/>
          </a:bodyPr>
          <a:lstStyle/>
          <a:p>
            <a:r>
              <a:rPr kumimoji="1" lang="ja-JP" altLang="en-US" b="1"/>
              <a:t>チャネル数の圧縮</a:t>
            </a:r>
          </a:p>
        </p:txBody>
      </p:sp>
      <p:sp>
        <p:nvSpPr>
          <p:cNvPr id="8" name="正方形/長方形 7">
            <a:extLst>
              <a:ext uri="{FF2B5EF4-FFF2-40B4-BE49-F238E27FC236}">
                <a16:creationId xmlns:a16="http://schemas.microsoft.com/office/drawing/2014/main" id="{4553AB79-E616-D8C2-4FD8-0F8178CE7BFA}"/>
              </a:ext>
            </a:extLst>
          </p:cNvPr>
          <p:cNvSpPr/>
          <p:nvPr/>
        </p:nvSpPr>
        <p:spPr>
          <a:xfrm>
            <a:off x="7165170" y="5992026"/>
            <a:ext cx="2281084" cy="5211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849B48A-91B3-6D08-431E-46A920FF5445}"/>
              </a:ext>
            </a:extLst>
          </p:cNvPr>
          <p:cNvSpPr txBox="1"/>
          <p:nvPr/>
        </p:nvSpPr>
        <p:spPr>
          <a:xfrm>
            <a:off x="7279317" y="6078647"/>
            <a:ext cx="2031325" cy="369332"/>
          </a:xfrm>
          <a:prstGeom prst="rect">
            <a:avLst/>
          </a:prstGeom>
          <a:noFill/>
        </p:spPr>
        <p:txBody>
          <a:bodyPr wrap="none" rtlCol="0">
            <a:spAutoFit/>
          </a:bodyPr>
          <a:lstStyle/>
          <a:p>
            <a:r>
              <a:rPr kumimoji="1" lang="ja-JP" altLang="en-US" b="1"/>
              <a:t>チャネル数の復元</a:t>
            </a:r>
          </a:p>
        </p:txBody>
      </p:sp>
      <p:sp>
        <p:nvSpPr>
          <p:cNvPr id="10" name="正方形/長方形 9">
            <a:extLst>
              <a:ext uri="{FF2B5EF4-FFF2-40B4-BE49-F238E27FC236}">
                <a16:creationId xmlns:a16="http://schemas.microsoft.com/office/drawing/2014/main" id="{C1C2C550-BBF2-4CB0-D04D-8E5F6A3D3EAC}"/>
              </a:ext>
            </a:extLst>
          </p:cNvPr>
          <p:cNvSpPr/>
          <p:nvPr/>
        </p:nvSpPr>
        <p:spPr>
          <a:xfrm>
            <a:off x="4025271" y="6017075"/>
            <a:ext cx="2281084" cy="5211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DECDEB8-128B-A48C-A614-4BF822E9DE0D}"/>
              </a:ext>
            </a:extLst>
          </p:cNvPr>
          <p:cNvSpPr txBox="1"/>
          <p:nvPr/>
        </p:nvSpPr>
        <p:spPr>
          <a:xfrm>
            <a:off x="4611815" y="6078647"/>
            <a:ext cx="1107996" cy="369332"/>
          </a:xfrm>
          <a:prstGeom prst="rect">
            <a:avLst/>
          </a:prstGeom>
          <a:noFill/>
        </p:spPr>
        <p:txBody>
          <a:bodyPr wrap="none" rtlCol="0">
            <a:spAutoFit/>
          </a:bodyPr>
          <a:lstStyle/>
          <a:p>
            <a:r>
              <a:rPr lang="ja-JP" altLang="en-US" b="1"/>
              <a:t>特徴抽出</a:t>
            </a:r>
            <a:endParaRPr kumimoji="1" lang="ja-JP" altLang="en-US" b="1"/>
          </a:p>
        </p:txBody>
      </p:sp>
      <p:sp>
        <p:nvSpPr>
          <p:cNvPr id="12" name="矢印: 右 11">
            <a:extLst>
              <a:ext uri="{FF2B5EF4-FFF2-40B4-BE49-F238E27FC236}">
                <a16:creationId xmlns:a16="http://schemas.microsoft.com/office/drawing/2014/main" id="{A14628E6-2F10-0276-46FC-63EE5FDF5E24}"/>
              </a:ext>
            </a:extLst>
          </p:cNvPr>
          <p:cNvSpPr/>
          <p:nvPr/>
        </p:nvSpPr>
        <p:spPr>
          <a:xfrm>
            <a:off x="3393777" y="5461848"/>
            <a:ext cx="495228" cy="329352"/>
          </a:xfrm>
          <a:prstGeom prst="rightArrow">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2547529-42A9-372A-645C-14ED5E395921}"/>
              </a:ext>
            </a:extLst>
          </p:cNvPr>
          <p:cNvSpPr/>
          <p:nvPr/>
        </p:nvSpPr>
        <p:spPr>
          <a:xfrm>
            <a:off x="6438280" y="5461848"/>
            <a:ext cx="495228" cy="329352"/>
          </a:xfrm>
          <a:prstGeom prst="rightArrow">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Slide Number Placeholder 3">
            <a:extLst>
              <a:ext uri="{FF2B5EF4-FFF2-40B4-BE49-F238E27FC236}">
                <a16:creationId xmlns:a16="http://schemas.microsoft.com/office/drawing/2014/main" id="{D261F628-838A-E2D3-6E07-E0579BEFDB2F}"/>
              </a:ext>
            </a:extLst>
          </p:cNvPr>
          <p:cNvSpPr>
            <a:spLocks noGrp="1"/>
          </p:cNvSpPr>
          <p:nvPr>
            <p:ph type="sldNum" sz="quarter" idx="12"/>
          </p:nvPr>
        </p:nvSpPr>
        <p:spPr/>
        <p:txBody>
          <a:bodyPr/>
          <a:lstStyle/>
          <a:p>
            <a:fld id="{12155A91-2037-114F-847D-727ECE0F45A7}" type="slidenum">
              <a:rPr lang="en-JP" smtClean="0"/>
              <a:t>21</a:t>
            </a:fld>
            <a:endParaRPr lang="en-JP"/>
          </a:p>
        </p:txBody>
      </p:sp>
    </p:spTree>
    <p:extLst>
      <p:ext uri="{BB962C8B-B14F-4D97-AF65-F5344CB8AC3E}">
        <p14:creationId xmlns:p14="http://schemas.microsoft.com/office/powerpoint/2010/main" val="329798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5E00E-1254-81F2-8E19-1129D7F9AB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5136C5B-34E1-9B0D-203A-7C59BA8992EF}"/>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5BC68667-A418-C523-4D13-637541FC82DB}"/>
              </a:ext>
            </a:extLst>
          </p:cNvPr>
          <p:cNvSpPr>
            <a:spLocks noGrp="1"/>
          </p:cNvSpPr>
          <p:nvPr>
            <p:ph idx="1"/>
          </p:nvPr>
        </p:nvSpPr>
        <p:spPr>
          <a:xfrm>
            <a:off x="838199" y="1825625"/>
            <a:ext cx="11353801" cy="5032376"/>
          </a:xfrm>
        </p:spPr>
        <p:txBody>
          <a:bodyPr>
            <a:normAutofit/>
          </a:bodyPr>
          <a:lstStyle/>
          <a:p>
            <a:pPr marL="0" indent="0">
              <a:buNone/>
            </a:pPr>
            <a:r>
              <a:rPr kumimoji="1" lang="ja-JP" altLang="en-US"/>
              <a:t>計算量の例：</a:t>
            </a:r>
            <a:r>
              <a:rPr kumimoji="1" lang="en-US" altLang="ja-JP" err="1"/>
              <a:t>ResNet</a:t>
            </a:r>
            <a:endParaRPr kumimoji="1" lang="en-US" altLang="ja-JP"/>
          </a:p>
          <a:p>
            <a:pPr marL="0" indent="0">
              <a:buNone/>
            </a:pPr>
            <a:r>
              <a:rPr lang="ja-JP" altLang="en-US"/>
              <a:t>入力サイズ</a:t>
            </a:r>
            <a:r>
              <a:rPr lang="en-US" altLang="ja-JP"/>
              <a:t>56×56	</a:t>
            </a:r>
            <a:r>
              <a:rPr lang="ja-JP" altLang="en-US"/>
              <a:t>入力チャネル</a:t>
            </a:r>
            <a:r>
              <a:rPr lang="en-US" altLang="ja-JP"/>
              <a:t>256	</a:t>
            </a:r>
          </a:p>
          <a:p>
            <a:pPr marL="0" indent="0">
              <a:buNone/>
            </a:pPr>
            <a:r>
              <a:rPr lang="ja-JP" altLang="en-US"/>
              <a:t>出力チャネル</a:t>
            </a:r>
            <a:r>
              <a:rPr lang="en-US" altLang="ja-JP"/>
              <a:t>256		</a:t>
            </a:r>
            <a:r>
              <a:rPr lang="ja-JP" altLang="en-US"/>
              <a:t>圧縮チャネル</a:t>
            </a:r>
            <a:r>
              <a:rPr lang="en-US" altLang="ja-JP"/>
              <a:t>64		</a:t>
            </a:r>
            <a:r>
              <a:rPr lang="ja-JP" altLang="en-US"/>
              <a:t>とすると</a:t>
            </a:r>
            <a:endParaRPr lang="en-US" altLang="ja-JP"/>
          </a:p>
          <a:p>
            <a:pPr marL="0" indent="0">
              <a:buNone/>
            </a:pPr>
            <a:endParaRPr lang="en-US" altLang="ja-JP"/>
          </a:p>
          <a:p>
            <a:pPr marL="0" indent="0">
              <a:buNone/>
            </a:pPr>
            <a:r>
              <a:rPr lang="en-US" altLang="ja-JP"/>
              <a:t>1×1</a:t>
            </a:r>
            <a:r>
              <a:rPr lang="ja-JP" altLang="en-US"/>
              <a:t>の畳み込み</a:t>
            </a:r>
            <a:r>
              <a:rPr lang="en-US" altLang="ja-JP"/>
              <a:t>(</a:t>
            </a:r>
            <a:r>
              <a:rPr lang="ja-JP" altLang="en-US"/>
              <a:t>圧縮</a:t>
            </a:r>
            <a:r>
              <a:rPr lang="en-US" altLang="ja-JP"/>
              <a:t>)</a:t>
            </a:r>
          </a:p>
          <a:p>
            <a:pPr marL="0" indent="0">
              <a:buNone/>
            </a:pPr>
            <a:r>
              <a:rPr lang="ja-JP" altLang="en-US"/>
              <a:t>計算量</a:t>
            </a:r>
            <a:r>
              <a:rPr lang="en-US" altLang="ja-JP"/>
              <a:t>=56×56×256×1×1×64…</a:t>
            </a:r>
            <a:r>
              <a:rPr lang="ja-JP" altLang="en-US"/>
              <a:t>①</a:t>
            </a:r>
            <a:endParaRPr lang="en-US" altLang="ja-JP"/>
          </a:p>
          <a:p>
            <a:pPr marL="0" indent="0">
              <a:buNone/>
            </a:pPr>
            <a:endParaRPr lang="en-US" altLang="ja-JP"/>
          </a:p>
          <a:p>
            <a:pPr marL="0" indent="0">
              <a:buNone/>
            </a:pPr>
            <a:r>
              <a:rPr lang="en-US" altLang="ja-JP"/>
              <a:t>3×3</a:t>
            </a:r>
            <a:r>
              <a:rPr lang="ja-JP" altLang="en-US"/>
              <a:t>の畳み込み</a:t>
            </a:r>
            <a:endParaRPr lang="en-US" altLang="ja-JP"/>
          </a:p>
          <a:p>
            <a:pPr marL="0" indent="0">
              <a:buNone/>
            </a:pPr>
            <a:r>
              <a:rPr lang="ja-JP" altLang="en-US"/>
              <a:t>計算量</a:t>
            </a:r>
            <a:r>
              <a:rPr lang="en-US" altLang="ja-JP"/>
              <a:t>=56×56×64×3×3×64…</a:t>
            </a:r>
            <a:r>
              <a:rPr lang="ja-JP" altLang="en-US"/>
              <a:t>②</a:t>
            </a:r>
            <a:endParaRPr lang="en-US" altLang="ja-JP"/>
          </a:p>
          <a:p>
            <a:pPr marL="0" indent="0">
              <a:buNone/>
            </a:pPr>
            <a:endParaRPr lang="en-US" altLang="ja-JP"/>
          </a:p>
          <a:p>
            <a:pPr marL="0" indent="0">
              <a:buNone/>
            </a:pPr>
            <a:endParaRPr lang="en-US" altLang="ja-JP"/>
          </a:p>
          <a:p>
            <a:pPr marL="0" indent="0">
              <a:buNone/>
            </a:pPr>
            <a:endParaRPr kumimoji="1" lang="en-US" altLang="ja-JP"/>
          </a:p>
          <a:p>
            <a:pPr marL="0" indent="0">
              <a:buNone/>
            </a:pPr>
            <a:endParaRPr kumimoji="1" lang="en-US" altLang="ja-JP"/>
          </a:p>
        </p:txBody>
      </p:sp>
      <p:sp>
        <p:nvSpPr>
          <p:cNvPr id="4" name="Slide Number Placeholder 3">
            <a:extLst>
              <a:ext uri="{FF2B5EF4-FFF2-40B4-BE49-F238E27FC236}">
                <a16:creationId xmlns:a16="http://schemas.microsoft.com/office/drawing/2014/main" id="{1D9985DB-A3AB-3E74-6B93-C96CBF59AACC}"/>
              </a:ext>
            </a:extLst>
          </p:cNvPr>
          <p:cNvSpPr>
            <a:spLocks noGrp="1"/>
          </p:cNvSpPr>
          <p:nvPr>
            <p:ph type="sldNum" sz="quarter" idx="12"/>
          </p:nvPr>
        </p:nvSpPr>
        <p:spPr/>
        <p:txBody>
          <a:bodyPr/>
          <a:lstStyle/>
          <a:p>
            <a:fld id="{12155A91-2037-114F-847D-727ECE0F45A7}" type="slidenum">
              <a:rPr lang="en-JP" smtClean="0"/>
              <a:t>22</a:t>
            </a:fld>
            <a:endParaRPr lang="en-JP"/>
          </a:p>
        </p:txBody>
      </p:sp>
    </p:spTree>
    <p:extLst>
      <p:ext uri="{BB962C8B-B14F-4D97-AF65-F5344CB8AC3E}">
        <p14:creationId xmlns:p14="http://schemas.microsoft.com/office/powerpoint/2010/main" val="1434501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8701-514E-DE34-B405-07E202E652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890CAE-74D8-39B5-6EAA-5AFA7F1E0E70}"/>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FA4737A7-56A6-746D-CA52-D99748369B55}"/>
              </a:ext>
            </a:extLst>
          </p:cNvPr>
          <p:cNvSpPr>
            <a:spLocks noGrp="1"/>
          </p:cNvSpPr>
          <p:nvPr>
            <p:ph idx="1"/>
          </p:nvPr>
        </p:nvSpPr>
        <p:spPr>
          <a:xfrm>
            <a:off x="838199" y="1825625"/>
            <a:ext cx="11353801" cy="5032376"/>
          </a:xfrm>
        </p:spPr>
        <p:txBody>
          <a:bodyPr>
            <a:normAutofit/>
          </a:bodyPr>
          <a:lstStyle/>
          <a:p>
            <a:pPr marL="0" indent="0">
              <a:buNone/>
            </a:pPr>
            <a:r>
              <a:rPr lang="en-US" altLang="ja-JP"/>
              <a:t>1×1</a:t>
            </a:r>
            <a:r>
              <a:rPr lang="ja-JP" altLang="en-US"/>
              <a:t>の畳み込み</a:t>
            </a:r>
            <a:r>
              <a:rPr lang="en-US" altLang="ja-JP"/>
              <a:t>(</a:t>
            </a:r>
            <a:r>
              <a:rPr lang="ja-JP" altLang="en-US"/>
              <a:t>復元</a:t>
            </a:r>
            <a:r>
              <a:rPr lang="en-US" altLang="ja-JP"/>
              <a:t>)</a:t>
            </a:r>
          </a:p>
          <a:p>
            <a:pPr marL="0" indent="0">
              <a:buNone/>
            </a:pPr>
            <a:r>
              <a:rPr lang="ja-JP" altLang="en-US"/>
              <a:t>計算量</a:t>
            </a:r>
            <a:r>
              <a:rPr lang="en-US" altLang="ja-JP"/>
              <a:t>=56×56×64×1×1×256…</a:t>
            </a:r>
            <a:r>
              <a:rPr lang="ja-JP" altLang="en-US"/>
              <a:t>③</a:t>
            </a:r>
            <a:endParaRPr lang="en-US" altLang="ja-JP"/>
          </a:p>
          <a:p>
            <a:pPr marL="0" indent="0">
              <a:buNone/>
            </a:pPr>
            <a:endParaRPr lang="en-US" altLang="ja-JP"/>
          </a:p>
          <a:p>
            <a:pPr marL="0" indent="0">
              <a:buNone/>
            </a:pPr>
            <a:r>
              <a:rPr lang="ja-JP" altLang="en-US"/>
              <a:t>①</a:t>
            </a:r>
            <a:r>
              <a:rPr lang="en-US" altLang="ja-JP"/>
              <a:t>+</a:t>
            </a:r>
            <a:r>
              <a:rPr lang="ja-JP" altLang="en-US"/>
              <a:t>②</a:t>
            </a:r>
            <a:r>
              <a:rPr lang="en-US" altLang="ja-JP"/>
              <a:t>+</a:t>
            </a:r>
            <a:r>
              <a:rPr lang="ja-JP" altLang="en-US"/>
              <a:t>③</a:t>
            </a:r>
            <a:r>
              <a:rPr lang="en-US" altLang="ja-JP"/>
              <a:t>=515</a:t>
            </a:r>
            <a:r>
              <a:rPr lang="ja-JP" altLang="en-US"/>
              <a:t>万</a:t>
            </a:r>
            <a:r>
              <a:rPr lang="en-US" altLang="ja-JP"/>
              <a:t>+1150</a:t>
            </a:r>
            <a:r>
              <a:rPr lang="ja-JP" altLang="en-US"/>
              <a:t>万</a:t>
            </a:r>
            <a:r>
              <a:rPr lang="en-US" altLang="ja-JP"/>
              <a:t>+515</a:t>
            </a:r>
            <a:r>
              <a:rPr lang="ja-JP" altLang="en-US"/>
              <a:t>万</a:t>
            </a:r>
            <a:r>
              <a:rPr lang="en-US" altLang="ja-JP"/>
              <a:t>=</a:t>
            </a:r>
            <a:r>
              <a:rPr lang="ja-JP" altLang="en-US"/>
              <a:t>約</a:t>
            </a:r>
            <a:r>
              <a:rPr lang="en-US" altLang="ja-JP"/>
              <a:t>2180</a:t>
            </a:r>
            <a:r>
              <a:rPr lang="ja-JP" altLang="en-US"/>
              <a:t>万</a:t>
            </a:r>
            <a:endParaRPr lang="en-US" altLang="ja-JP"/>
          </a:p>
          <a:p>
            <a:pPr marL="0" indent="0">
              <a:buNone/>
            </a:pPr>
            <a:endParaRPr lang="en-US" altLang="ja-JP"/>
          </a:p>
          <a:p>
            <a:pPr marL="0" indent="0">
              <a:buNone/>
            </a:pPr>
            <a:r>
              <a:rPr lang="ja-JP" altLang="en-US"/>
              <a:t>直接</a:t>
            </a:r>
            <a:r>
              <a:rPr lang="en-US" altLang="ja-JP"/>
              <a:t>3×3</a:t>
            </a:r>
            <a:r>
              <a:rPr lang="ja-JP" altLang="en-US"/>
              <a:t>で</a:t>
            </a:r>
            <a:r>
              <a:rPr lang="en-US" altLang="ja-JP"/>
              <a:t>256</a:t>
            </a:r>
            <a:r>
              <a:rPr lang="ja-JP" altLang="en-US"/>
              <a:t>→</a:t>
            </a:r>
            <a:r>
              <a:rPr lang="en-US" altLang="ja-JP"/>
              <a:t>256</a:t>
            </a:r>
            <a:r>
              <a:rPr lang="ja-JP" altLang="en-US"/>
              <a:t>を畳み込みすると</a:t>
            </a:r>
            <a:endParaRPr lang="en-US" altLang="ja-JP"/>
          </a:p>
          <a:p>
            <a:pPr marL="0" indent="0">
              <a:buNone/>
            </a:pPr>
            <a:r>
              <a:rPr lang="ja-JP" altLang="en-US"/>
              <a:t>計算量</a:t>
            </a:r>
            <a:r>
              <a:rPr lang="en-US" altLang="ja-JP"/>
              <a:t>=56×56×256×3×3×256=</a:t>
            </a:r>
            <a:r>
              <a:rPr lang="ja-JP" altLang="en-US"/>
              <a:t>約</a:t>
            </a:r>
            <a:r>
              <a:rPr lang="en-US" altLang="ja-JP"/>
              <a:t>1</a:t>
            </a:r>
            <a:r>
              <a:rPr lang="ja-JP" altLang="en-US"/>
              <a:t>億</a:t>
            </a:r>
            <a:r>
              <a:rPr lang="en-US" altLang="ja-JP"/>
              <a:t>8500</a:t>
            </a:r>
            <a:r>
              <a:rPr lang="ja-JP" altLang="en-US"/>
              <a:t>万</a:t>
            </a:r>
            <a:endParaRPr lang="en-US" altLang="ja-JP"/>
          </a:p>
          <a:p>
            <a:pPr marL="0" indent="0">
              <a:buNone/>
            </a:pPr>
            <a:endParaRPr lang="en-US" altLang="ja-JP"/>
          </a:p>
          <a:p>
            <a:pPr marL="0" indent="0">
              <a:buNone/>
            </a:pPr>
            <a:r>
              <a:rPr lang="ja-JP" altLang="en-US"/>
              <a:t>計算量がおよそ</a:t>
            </a:r>
            <a:r>
              <a:rPr lang="en-US" altLang="ja-JP"/>
              <a:t>9</a:t>
            </a:r>
            <a:r>
              <a:rPr lang="ja-JP" altLang="en-US"/>
              <a:t>分の</a:t>
            </a:r>
            <a:r>
              <a:rPr lang="en-US" altLang="ja-JP"/>
              <a:t>1</a:t>
            </a:r>
            <a:r>
              <a:rPr lang="ja-JP" altLang="en-US"/>
              <a:t>になった</a:t>
            </a:r>
            <a:endParaRPr lang="en-US" altLang="ja-JP"/>
          </a:p>
          <a:p>
            <a:pPr marL="0" indent="0">
              <a:buNone/>
            </a:pPr>
            <a:endParaRPr lang="en-US" altLang="ja-JP"/>
          </a:p>
          <a:p>
            <a:pPr marL="0" indent="0">
              <a:buNone/>
            </a:pPr>
            <a:endParaRPr kumimoji="1" lang="en-US" altLang="ja-JP"/>
          </a:p>
          <a:p>
            <a:pPr marL="0" indent="0">
              <a:buNone/>
            </a:pPr>
            <a:endParaRPr kumimoji="1" lang="en-US" altLang="ja-JP"/>
          </a:p>
        </p:txBody>
      </p:sp>
      <p:sp>
        <p:nvSpPr>
          <p:cNvPr id="4" name="Slide Number Placeholder 3">
            <a:extLst>
              <a:ext uri="{FF2B5EF4-FFF2-40B4-BE49-F238E27FC236}">
                <a16:creationId xmlns:a16="http://schemas.microsoft.com/office/drawing/2014/main" id="{09F3BAA8-997B-9799-1509-B16C41D46967}"/>
              </a:ext>
            </a:extLst>
          </p:cNvPr>
          <p:cNvSpPr>
            <a:spLocks noGrp="1"/>
          </p:cNvSpPr>
          <p:nvPr>
            <p:ph type="sldNum" sz="quarter" idx="12"/>
          </p:nvPr>
        </p:nvSpPr>
        <p:spPr/>
        <p:txBody>
          <a:bodyPr/>
          <a:lstStyle/>
          <a:p>
            <a:fld id="{12155A91-2037-114F-847D-727ECE0F45A7}" type="slidenum">
              <a:rPr lang="en-JP" smtClean="0"/>
              <a:t>23</a:t>
            </a:fld>
            <a:endParaRPr lang="en-JP"/>
          </a:p>
        </p:txBody>
      </p:sp>
    </p:spTree>
    <p:extLst>
      <p:ext uri="{BB962C8B-B14F-4D97-AF65-F5344CB8AC3E}">
        <p14:creationId xmlns:p14="http://schemas.microsoft.com/office/powerpoint/2010/main" val="1413711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64F5-BE73-B2FE-71AA-57BCB97C6D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C9E095-7F0F-251E-8E4F-F5A6A24776AE}"/>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A229F450-0E1E-2049-F31D-38716D69CF2B}"/>
              </a:ext>
            </a:extLst>
          </p:cNvPr>
          <p:cNvSpPr>
            <a:spLocks noGrp="1"/>
          </p:cNvSpPr>
          <p:nvPr>
            <p:ph idx="1"/>
          </p:nvPr>
        </p:nvSpPr>
        <p:spPr>
          <a:xfrm>
            <a:off x="838199" y="1825625"/>
            <a:ext cx="11353801" cy="5032376"/>
          </a:xfrm>
        </p:spPr>
        <p:txBody>
          <a:bodyPr>
            <a:normAutofit/>
          </a:bodyPr>
          <a:lstStyle/>
          <a:p>
            <a:pPr marL="0" indent="0">
              <a:buNone/>
            </a:pPr>
            <a:r>
              <a:rPr lang="ja-JP" altLang="en-US" b="1"/>
              <a:t>グループ別畳み込み</a:t>
            </a:r>
            <a:r>
              <a:rPr lang="en-US" altLang="ja-JP"/>
              <a:t>(</a:t>
            </a:r>
            <a:r>
              <a:rPr lang="ja-JP" altLang="en-US"/>
              <a:t>式</a:t>
            </a:r>
            <a:r>
              <a:rPr lang="en-US" altLang="ja-JP"/>
              <a:t>5.20)</a:t>
            </a:r>
            <a:endParaRPr lang="en-US" altLang="ja-JP" b="1"/>
          </a:p>
          <a:p>
            <a:pPr marL="0" indent="0">
              <a:buNone/>
            </a:pPr>
            <a:r>
              <a:rPr lang="ja-JP" altLang="en-US"/>
              <a:t>チャネルを数グループに分割して畳み込む</a:t>
            </a:r>
            <a:endParaRPr lang="en-US" altLang="ja-JP"/>
          </a:p>
          <a:p>
            <a:pPr marL="0" indent="0">
              <a:buNone/>
            </a:pPr>
            <a:endParaRPr lang="en-US" altLang="ja-JP"/>
          </a:p>
          <a:p>
            <a:r>
              <a:rPr lang="en-US" altLang="ja-JP"/>
              <a:t>64</a:t>
            </a:r>
            <a:r>
              <a:rPr lang="ja-JP" altLang="en-US"/>
              <a:t>チャネルあるとすると</a:t>
            </a:r>
            <a:r>
              <a:rPr lang="en-US" altLang="ja-JP"/>
              <a:t>2</a:t>
            </a:r>
            <a:r>
              <a:rPr lang="ja-JP" altLang="en-US"/>
              <a:t>グループの場合</a:t>
            </a:r>
            <a:endParaRPr lang="en-US" altLang="ja-JP"/>
          </a:p>
          <a:p>
            <a:pPr marL="0" indent="0">
              <a:buNone/>
            </a:pPr>
            <a:r>
              <a:rPr lang="en-US" altLang="ja-JP"/>
              <a:t>	1</a:t>
            </a:r>
            <a:r>
              <a:rPr lang="ja-JP" altLang="en-US"/>
              <a:t>つのフィルタは</a:t>
            </a:r>
            <a:r>
              <a:rPr lang="en-US" altLang="ja-JP"/>
              <a:t>32</a:t>
            </a:r>
            <a:r>
              <a:rPr lang="ja-JP" altLang="en-US"/>
              <a:t>チャネル分をカバーする</a:t>
            </a:r>
            <a:endParaRPr lang="en-US" altLang="ja-JP"/>
          </a:p>
          <a:p>
            <a:pPr marL="0" indent="0">
              <a:buNone/>
            </a:pPr>
            <a:r>
              <a:rPr lang="en-US" altLang="ja-JP"/>
              <a:t>	</a:t>
            </a:r>
            <a:r>
              <a:rPr lang="ja-JP" altLang="en-US"/>
              <a:t>残りの</a:t>
            </a:r>
            <a:r>
              <a:rPr lang="en-US" altLang="ja-JP"/>
              <a:t>32</a:t>
            </a:r>
            <a:r>
              <a:rPr lang="ja-JP" altLang="en-US"/>
              <a:t>チャネルとは独立して処理</a:t>
            </a:r>
            <a:endParaRPr lang="en-US" altLang="ja-JP"/>
          </a:p>
          <a:p>
            <a:pPr marL="0" indent="0">
              <a:buNone/>
            </a:pPr>
            <a:endParaRPr lang="en-US" altLang="ja-JP"/>
          </a:p>
          <a:p>
            <a:pPr marL="0" indent="0">
              <a:buNone/>
            </a:pPr>
            <a:r>
              <a:rPr lang="ja-JP" altLang="en-US" b="1"/>
              <a:t>チャネル別畳み込み</a:t>
            </a:r>
            <a:r>
              <a:rPr lang="en-US" altLang="ja-JP"/>
              <a:t>(</a:t>
            </a:r>
            <a:r>
              <a:rPr lang="ja-JP" altLang="en-US"/>
              <a:t>式</a:t>
            </a:r>
            <a:r>
              <a:rPr lang="en-US" altLang="ja-JP"/>
              <a:t>5.21)</a:t>
            </a:r>
            <a:endParaRPr lang="en-US" altLang="ja-JP" b="1"/>
          </a:p>
          <a:p>
            <a:pPr marL="0" indent="0">
              <a:buNone/>
            </a:pPr>
            <a:r>
              <a:rPr lang="ja-JP" altLang="en-US"/>
              <a:t>チャネルを入力チャネル数と同数のグループに分割して畳み込む</a:t>
            </a:r>
            <a:endParaRPr lang="en-US" altLang="ja-JP"/>
          </a:p>
          <a:p>
            <a:pPr marL="0" indent="0">
              <a:buNone/>
            </a:pPr>
            <a:endParaRPr lang="en-US" altLang="ja-JP"/>
          </a:p>
          <a:p>
            <a:pPr marL="0" indent="0">
              <a:buNone/>
            </a:pPr>
            <a:endParaRPr kumimoji="1" lang="en-US" altLang="ja-JP"/>
          </a:p>
          <a:p>
            <a:pPr marL="0" indent="0">
              <a:buNone/>
            </a:pPr>
            <a:endParaRPr kumimoji="1" lang="en-US" altLang="ja-JP"/>
          </a:p>
        </p:txBody>
      </p:sp>
      <p:sp>
        <p:nvSpPr>
          <p:cNvPr id="4" name="Slide Number Placeholder 3">
            <a:extLst>
              <a:ext uri="{FF2B5EF4-FFF2-40B4-BE49-F238E27FC236}">
                <a16:creationId xmlns:a16="http://schemas.microsoft.com/office/drawing/2014/main" id="{311C9C6F-A646-FCE7-8B45-F0B38F100DDC}"/>
              </a:ext>
            </a:extLst>
          </p:cNvPr>
          <p:cNvSpPr>
            <a:spLocks noGrp="1"/>
          </p:cNvSpPr>
          <p:nvPr>
            <p:ph type="sldNum" sz="quarter" idx="12"/>
          </p:nvPr>
        </p:nvSpPr>
        <p:spPr/>
        <p:txBody>
          <a:bodyPr/>
          <a:lstStyle/>
          <a:p>
            <a:fld id="{12155A91-2037-114F-847D-727ECE0F45A7}" type="slidenum">
              <a:rPr lang="en-JP" smtClean="0"/>
              <a:t>24</a:t>
            </a:fld>
            <a:endParaRPr lang="en-JP"/>
          </a:p>
        </p:txBody>
      </p:sp>
    </p:spTree>
    <p:extLst>
      <p:ext uri="{BB962C8B-B14F-4D97-AF65-F5344CB8AC3E}">
        <p14:creationId xmlns:p14="http://schemas.microsoft.com/office/powerpoint/2010/main" val="3999375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A9619-1AB2-B200-76A8-B2D22D19D37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DC7E1D-0F6E-3DF8-F9ED-2CBC70748A21}"/>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531B413F-695C-1EE7-54AE-B1093B4DF724}"/>
              </a:ext>
            </a:extLst>
          </p:cNvPr>
          <p:cNvSpPr>
            <a:spLocks noGrp="1"/>
          </p:cNvSpPr>
          <p:nvPr>
            <p:ph idx="1"/>
          </p:nvPr>
        </p:nvSpPr>
        <p:spPr>
          <a:xfrm>
            <a:off x="838199" y="1825625"/>
            <a:ext cx="11353801" cy="5032376"/>
          </a:xfrm>
        </p:spPr>
        <p:txBody>
          <a:bodyPr vert="horz" lIns="91440" tIns="45720" rIns="91440" bIns="45720" rtlCol="0" anchor="t">
            <a:normAutofit/>
          </a:bodyPr>
          <a:lstStyle/>
          <a:p>
            <a:pPr marL="0" indent="0">
              <a:buNone/>
            </a:pPr>
            <a:r>
              <a:rPr kumimoji="1" lang="ja-JP" altLang="en-US"/>
              <a:t>チャネル別畳み込み</a:t>
            </a:r>
            <a:r>
              <a:rPr kumimoji="1" lang="en-US" altLang="ja-JP"/>
              <a:t>+1×1</a:t>
            </a:r>
            <a:r>
              <a:rPr lang="ja-JP" altLang="en-US"/>
              <a:t>畳み込み</a:t>
            </a:r>
            <a:endParaRPr lang="en-US" altLang="ja-JP"/>
          </a:p>
          <a:p>
            <a:pPr marL="0" indent="0">
              <a:buNone/>
            </a:pPr>
            <a:r>
              <a:rPr kumimoji="1" lang="en-US" altLang="ja-JP">
                <a:ea typeface="游ゴシック"/>
              </a:rPr>
              <a:t>W×H×C</a:t>
            </a:r>
            <a:r>
              <a:rPr kumimoji="1" lang="ja-JP" altLang="en-US">
                <a:ea typeface="游ゴシック"/>
              </a:rPr>
              <a:t>の入力</a:t>
            </a:r>
            <a:r>
              <a:rPr lang="ja-JP" altLang="en-US">
                <a:ea typeface="游ゴシック"/>
              </a:rPr>
              <a:t>→</a:t>
            </a:r>
            <a:r>
              <a:rPr lang="en-US" altLang="ja-JP">
                <a:ea typeface="游ゴシック"/>
              </a:rPr>
              <a:t>K</a:t>
            </a:r>
            <a:r>
              <a:rPr lang="ja-JP" altLang="en-US">
                <a:ea typeface="游ゴシック"/>
              </a:rPr>
              <a:t>個の</a:t>
            </a:r>
            <a:r>
              <a:rPr lang="en-US" altLang="ja-JP" err="1">
                <a:ea typeface="游ゴシック"/>
              </a:rPr>
              <a:t>w×h×C</a:t>
            </a:r>
            <a:r>
              <a:rPr lang="ja-JP" altLang="en-US">
                <a:ea typeface="游ゴシック"/>
              </a:rPr>
              <a:t>のフィルタ→</a:t>
            </a:r>
            <a:r>
              <a:rPr lang="en-US" altLang="ja-JP">
                <a:ea typeface="游ゴシック"/>
              </a:rPr>
              <a:t>W×H×K</a:t>
            </a:r>
            <a:r>
              <a:rPr lang="ja-JP" altLang="en-US">
                <a:ea typeface="游ゴシック"/>
              </a:rPr>
              <a:t>の出力</a:t>
            </a:r>
            <a:endParaRPr lang="en-US" altLang="ja-JP">
              <a:ea typeface="游ゴシック"/>
            </a:endParaRPr>
          </a:p>
          <a:p>
            <a:pPr marL="0" indent="0">
              <a:buNone/>
            </a:pPr>
            <a:r>
              <a:rPr lang="ja-JP" altLang="en-US">
                <a:ea typeface="游ゴシック"/>
              </a:rPr>
              <a:t>積の回数</a:t>
            </a:r>
            <a:r>
              <a:rPr lang="en-US" altLang="ja-JP">
                <a:ea typeface="游ゴシック"/>
              </a:rPr>
              <a:t>=w×h×C×1+1×1×C×K</a:t>
            </a:r>
          </a:p>
          <a:p>
            <a:pPr marL="0" indent="0">
              <a:buNone/>
            </a:pPr>
            <a:endParaRPr lang="en-US" altLang="ja-JP"/>
          </a:p>
          <a:p>
            <a:pPr marL="0" indent="0">
              <a:buNone/>
            </a:pPr>
            <a:r>
              <a:rPr lang="ja-JP" altLang="en-US"/>
              <a:t>通常畳み込み</a:t>
            </a:r>
            <a:endParaRPr lang="en-US" altLang="ja-JP"/>
          </a:p>
          <a:p>
            <a:pPr marL="0" indent="0">
              <a:buNone/>
            </a:pPr>
            <a:r>
              <a:rPr lang="ja-JP" altLang="en-US">
                <a:ea typeface="游ゴシック"/>
              </a:rPr>
              <a:t>積の回数</a:t>
            </a:r>
            <a:r>
              <a:rPr lang="en-US" altLang="ja-JP">
                <a:ea typeface="游ゴシック"/>
              </a:rPr>
              <a:t>=</a:t>
            </a:r>
            <a:r>
              <a:rPr lang="en-US" altLang="ja-JP" err="1">
                <a:ea typeface="游ゴシック"/>
              </a:rPr>
              <a:t>w×h×C×K</a:t>
            </a:r>
            <a:endParaRPr lang="en-US" altLang="ja-JP">
              <a:ea typeface="游ゴシック"/>
            </a:endParaRPr>
          </a:p>
          <a:p>
            <a:pPr marL="0" indent="0">
              <a:buNone/>
            </a:pPr>
            <a:endParaRPr lang="en-US" altLang="ja-JP"/>
          </a:p>
          <a:p>
            <a:pPr marL="0" indent="0">
              <a:buNone/>
            </a:pPr>
            <a:r>
              <a:rPr lang="ja-JP" altLang="en-US">
                <a:ea typeface="游ゴシック"/>
              </a:rPr>
              <a:t>その比は約</a:t>
            </a:r>
            <a:r>
              <a:rPr lang="en-US" altLang="ja-JP">
                <a:ea typeface="游ゴシック"/>
              </a:rPr>
              <a:t>wh/K+1</a:t>
            </a:r>
          </a:p>
        </p:txBody>
      </p:sp>
      <p:sp>
        <p:nvSpPr>
          <p:cNvPr id="4" name="Slide Number Placeholder 3">
            <a:extLst>
              <a:ext uri="{FF2B5EF4-FFF2-40B4-BE49-F238E27FC236}">
                <a16:creationId xmlns:a16="http://schemas.microsoft.com/office/drawing/2014/main" id="{BE96D6BE-5DBA-A1C6-40A9-C9A851B66A67}"/>
              </a:ext>
            </a:extLst>
          </p:cNvPr>
          <p:cNvSpPr>
            <a:spLocks noGrp="1"/>
          </p:cNvSpPr>
          <p:nvPr>
            <p:ph type="sldNum" sz="quarter" idx="12"/>
          </p:nvPr>
        </p:nvSpPr>
        <p:spPr/>
        <p:txBody>
          <a:bodyPr/>
          <a:lstStyle/>
          <a:p>
            <a:fld id="{12155A91-2037-114F-847D-727ECE0F45A7}" type="slidenum">
              <a:rPr lang="en-JP" smtClean="0"/>
              <a:t>25</a:t>
            </a:fld>
            <a:endParaRPr lang="en-JP"/>
          </a:p>
        </p:txBody>
      </p:sp>
    </p:spTree>
    <p:extLst>
      <p:ext uri="{BB962C8B-B14F-4D97-AF65-F5344CB8AC3E}">
        <p14:creationId xmlns:p14="http://schemas.microsoft.com/office/powerpoint/2010/main" val="105509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076B9-E44D-CF6C-BC15-D37D1934767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16A95F-19DA-21EA-A5B8-40933701BC0D}"/>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8C5CE4B3-7D66-B024-ECCD-55DCB5E100A0}"/>
              </a:ext>
            </a:extLst>
          </p:cNvPr>
          <p:cNvSpPr>
            <a:spLocks noGrp="1"/>
          </p:cNvSpPr>
          <p:nvPr>
            <p:ph idx="1"/>
          </p:nvPr>
        </p:nvSpPr>
        <p:spPr>
          <a:xfrm>
            <a:off x="838199" y="1825625"/>
            <a:ext cx="11353801" cy="5032376"/>
          </a:xfrm>
        </p:spPr>
        <p:txBody>
          <a:bodyPr>
            <a:normAutofit/>
          </a:bodyPr>
          <a:lstStyle/>
          <a:p>
            <a:pPr marL="0" indent="0">
              <a:buNone/>
            </a:pPr>
            <a:r>
              <a:rPr lang="ja-JP" altLang="en-US" b="1"/>
              <a:t>拡大畳み込み</a:t>
            </a:r>
            <a:endParaRPr lang="en-US" altLang="ja-JP" b="1"/>
          </a:p>
          <a:p>
            <a:pPr marL="0" indent="0">
              <a:buNone/>
            </a:pPr>
            <a:r>
              <a:rPr lang="ja-JP" altLang="en-US"/>
              <a:t>アップサンプリングしたフィルタを入力に畳み込む</a:t>
            </a:r>
            <a:endParaRPr lang="en-US" altLang="ja-JP"/>
          </a:p>
          <a:p>
            <a:pPr marL="0" indent="0">
              <a:buNone/>
            </a:pPr>
            <a:endParaRPr lang="en-US" altLang="ja-JP"/>
          </a:p>
          <a:p>
            <a:pPr marL="0" indent="0">
              <a:buNone/>
            </a:pPr>
            <a:r>
              <a:rPr lang="ja-JP" altLang="en-US"/>
              <a:t>なぜフィルタサイズ</a:t>
            </a:r>
            <a:r>
              <a:rPr lang="en-US" altLang="ja-JP"/>
              <a:t>(</a:t>
            </a:r>
            <a:r>
              <a:rPr lang="en-US" altLang="ja-JP" err="1"/>
              <a:t>w×h</a:t>
            </a:r>
            <a:r>
              <a:rPr lang="en-US" altLang="ja-JP"/>
              <a:t>)</a:t>
            </a:r>
            <a:r>
              <a:rPr lang="ja-JP" altLang="en-US"/>
              <a:t>を大きくするのではダメなのか？</a:t>
            </a:r>
            <a:endParaRPr lang="en-US" altLang="ja-JP"/>
          </a:p>
          <a:p>
            <a:pPr marL="0" indent="0">
              <a:buNone/>
            </a:pPr>
            <a:r>
              <a:rPr lang="en-US" altLang="ja-JP" err="1"/>
              <a:t>rw×rh</a:t>
            </a:r>
            <a:r>
              <a:rPr lang="ja-JP" altLang="en-US"/>
              <a:t>だと計算量やパラメータ数が増える</a:t>
            </a:r>
            <a:endParaRPr lang="en-US" altLang="ja-JP"/>
          </a:p>
          <a:p>
            <a:pPr marL="0" indent="0">
              <a:buNone/>
            </a:pPr>
            <a:endParaRPr lang="en-US" altLang="ja-JP"/>
          </a:p>
          <a:p>
            <a:pPr marL="0" indent="0">
              <a:buNone/>
            </a:pPr>
            <a:r>
              <a:rPr lang="ja-JP" altLang="en-US"/>
              <a:t>拡大畳み込みだとフィルタサイズを増やさず、受容野を拡大できる</a:t>
            </a:r>
            <a:endParaRPr lang="en-US" altLang="ja-JP"/>
          </a:p>
          <a:p>
            <a:pPr marL="0" indent="0">
              <a:buNone/>
            </a:pPr>
            <a:r>
              <a:rPr lang="ja-JP" altLang="en-US"/>
              <a:t>⇒画像の解像度を下げずに広い範囲の情報を捉えられる</a:t>
            </a:r>
            <a:endParaRPr lang="en-US" altLang="ja-JP"/>
          </a:p>
          <a:p>
            <a:pPr marL="0" indent="0">
              <a:buNone/>
            </a:pPr>
            <a:endParaRPr lang="en-US" altLang="ja-JP"/>
          </a:p>
          <a:p>
            <a:pPr marL="0" indent="0">
              <a:buNone/>
            </a:pPr>
            <a:endParaRPr lang="en-US" altLang="ja-JP"/>
          </a:p>
        </p:txBody>
      </p:sp>
      <p:sp>
        <p:nvSpPr>
          <p:cNvPr id="4" name="Slide Number Placeholder 3">
            <a:extLst>
              <a:ext uri="{FF2B5EF4-FFF2-40B4-BE49-F238E27FC236}">
                <a16:creationId xmlns:a16="http://schemas.microsoft.com/office/drawing/2014/main" id="{F2A3B044-2C87-6EE5-ABFB-66CB5DE2078C}"/>
              </a:ext>
            </a:extLst>
          </p:cNvPr>
          <p:cNvSpPr>
            <a:spLocks noGrp="1"/>
          </p:cNvSpPr>
          <p:nvPr>
            <p:ph type="sldNum" sz="quarter" idx="12"/>
          </p:nvPr>
        </p:nvSpPr>
        <p:spPr/>
        <p:txBody>
          <a:bodyPr/>
          <a:lstStyle/>
          <a:p>
            <a:fld id="{12155A91-2037-114F-847D-727ECE0F45A7}" type="slidenum">
              <a:rPr lang="en-JP" smtClean="0"/>
              <a:t>26</a:t>
            </a:fld>
            <a:endParaRPr lang="en-JP"/>
          </a:p>
        </p:txBody>
      </p:sp>
    </p:spTree>
    <p:extLst>
      <p:ext uri="{BB962C8B-B14F-4D97-AF65-F5344CB8AC3E}">
        <p14:creationId xmlns:p14="http://schemas.microsoft.com/office/powerpoint/2010/main" val="3597352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7628F-3C24-F38D-0592-5D84D9FF59C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5CE315-A226-E929-7B5A-077BEA647534}"/>
              </a:ext>
            </a:extLst>
          </p:cNvPr>
          <p:cNvSpPr>
            <a:spLocks noGrp="1"/>
          </p:cNvSpPr>
          <p:nvPr>
            <p:ph type="title"/>
          </p:nvPr>
        </p:nvSpPr>
        <p:spPr/>
        <p:txBody>
          <a:bodyPr/>
          <a:lstStyle/>
          <a:p>
            <a:r>
              <a:rPr kumimoji="1" lang="en-US" altLang="ja-JP"/>
              <a:t>5.8.2	</a:t>
            </a:r>
            <a:r>
              <a:rPr kumimoji="1" lang="ja-JP" altLang="en-US"/>
              <a:t>特別な畳み込み</a:t>
            </a:r>
          </a:p>
        </p:txBody>
      </p:sp>
      <p:sp>
        <p:nvSpPr>
          <p:cNvPr id="3" name="コンテンツ プレースホルダー 2">
            <a:extLst>
              <a:ext uri="{FF2B5EF4-FFF2-40B4-BE49-F238E27FC236}">
                <a16:creationId xmlns:a16="http://schemas.microsoft.com/office/drawing/2014/main" id="{3918214D-8A43-E94E-D129-684B60904FDD}"/>
              </a:ext>
            </a:extLst>
          </p:cNvPr>
          <p:cNvSpPr>
            <a:spLocks noGrp="1"/>
          </p:cNvSpPr>
          <p:nvPr>
            <p:ph idx="1"/>
          </p:nvPr>
        </p:nvSpPr>
        <p:spPr>
          <a:xfrm>
            <a:off x="838199" y="1825625"/>
            <a:ext cx="11353801" cy="5032376"/>
          </a:xfrm>
        </p:spPr>
        <p:txBody>
          <a:bodyPr>
            <a:normAutofit/>
          </a:bodyPr>
          <a:lstStyle/>
          <a:p>
            <a:pPr marL="0" indent="0">
              <a:buNone/>
            </a:pPr>
            <a:r>
              <a:rPr lang="ja-JP" altLang="en-US"/>
              <a:t>受容野を拡大するとは？</a:t>
            </a:r>
            <a:endParaRPr lang="en-US" altLang="ja-JP"/>
          </a:p>
          <a:p>
            <a:pPr marL="0" indent="0">
              <a:buNone/>
            </a:pPr>
            <a:r>
              <a:rPr lang="ja-JP" altLang="en-US"/>
              <a:t>入力ピクセルの一部</a:t>
            </a:r>
            <a:r>
              <a:rPr lang="en-US" altLang="ja-JP"/>
              <a:t>		</a:t>
            </a:r>
          </a:p>
          <a:p>
            <a:pPr marL="0" indent="0">
              <a:buNone/>
            </a:pPr>
            <a:endParaRPr lang="en-US" altLang="ja-JP"/>
          </a:p>
          <a:p>
            <a:pPr marL="0" indent="0">
              <a:buNone/>
            </a:pPr>
            <a:endParaRPr lang="en-US" altLang="ja-JP"/>
          </a:p>
          <a:p>
            <a:pPr marL="0" indent="0">
              <a:buNone/>
            </a:pPr>
            <a:endParaRPr lang="en-US" altLang="ja-JP"/>
          </a:p>
          <a:p>
            <a:pPr marL="0" indent="0">
              <a:buNone/>
            </a:pPr>
            <a:r>
              <a:rPr lang="en-US" altLang="ja-JP"/>
              <a:t>3×3</a:t>
            </a:r>
            <a:r>
              <a:rPr lang="ja-JP" altLang="en-US"/>
              <a:t>のフィルタの受容野</a:t>
            </a:r>
            <a:r>
              <a:rPr lang="en-US" altLang="ja-JP"/>
              <a:t>		</a:t>
            </a:r>
            <a:r>
              <a:rPr lang="ja-JP" altLang="en-US"/>
              <a:t>拡大率</a:t>
            </a:r>
            <a:r>
              <a:rPr lang="en-US" altLang="ja-JP"/>
              <a:t>r=2</a:t>
            </a:r>
            <a:r>
              <a:rPr lang="ja-JP" altLang="en-US"/>
              <a:t>のフィルタの受容野</a:t>
            </a:r>
            <a:endParaRPr lang="en-US" altLang="ja-JP"/>
          </a:p>
        </p:txBody>
      </p:sp>
      <p:sp>
        <p:nvSpPr>
          <p:cNvPr id="4" name="テキスト ボックス 3">
            <a:extLst>
              <a:ext uri="{FF2B5EF4-FFF2-40B4-BE49-F238E27FC236}">
                <a16:creationId xmlns:a16="http://schemas.microsoft.com/office/drawing/2014/main" id="{6E2697F2-EA5B-E5DB-4132-A13ABD3D413A}"/>
              </a:ext>
            </a:extLst>
          </p:cNvPr>
          <p:cNvSpPr txBox="1"/>
          <p:nvPr/>
        </p:nvSpPr>
        <p:spPr>
          <a:xfrm>
            <a:off x="1696064" y="2864485"/>
            <a:ext cx="1833716" cy="1477328"/>
          </a:xfrm>
          <a:prstGeom prst="rect">
            <a:avLst/>
          </a:prstGeom>
          <a:noFill/>
        </p:spPr>
        <p:txBody>
          <a:bodyPr wrap="square" rtlCol="0">
            <a:spAutoFit/>
          </a:bodyPr>
          <a:lstStyle/>
          <a:p>
            <a:r>
              <a:rPr kumimoji="1" lang="en-US" altLang="ja-JP"/>
              <a:t> 1   2   3   4   5</a:t>
            </a:r>
          </a:p>
          <a:p>
            <a:r>
              <a:rPr lang="en-US" altLang="ja-JP"/>
              <a:t> 6   7   8   9  10</a:t>
            </a:r>
          </a:p>
          <a:p>
            <a:r>
              <a:rPr kumimoji="1" lang="en-US" altLang="ja-JP"/>
              <a:t>11 12 13 14 15</a:t>
            </a:r>
          </a:p>
          <a:p>
            <a:r>
              <a:rPr kumimoji="1" lang="en-US" altLang="ja-JP"/>
              <a:t>16 17 18 19 20</a:t>
            </a:r>
          </a:p>
          <a:p>
            <a:r>
              <a:rPr lang="en-US" altLang="ja-JP"/>
              <a:t>21 22 23 24 25</a:t>
            </a:r>
            <a:endParaRPr kumimoji="1" lang="ja-JP" altLang="en-US"/>
          </a:p>
        </p:txBody>
      </p:sp>
      <p:sp>
        <p:nvSpPr>
          <p:cNvPr id="5" name="テキスト ボックス 4">
            <a:extLst>
              <a:ext uri="{FF2B5EF4-FFF2-40B4-BE49-F238E27FC236}">
                <a16:creationId xmlns:a16="http://schemas.microsoft.com/office/drawing/2014/main" id="{64360C94-553A-E84C-6668-3422FE35E0FB}"/>
              </a:ext>
            </a:extLst>
          </p:cNvPr>
          <p:cNvSpPr txBox="1"/>
          <p:nvPr/>
        </p:nvSpPr>
        <p:spPr>
          <a:xfrm>
            <a:off x="2059857" y="5138242"/>
            <a:ext cx="1106130" cy="923330"/>
          </a:xfrm>
          <a:prstGeom prst="rect">
            <a:avLst/>
          </a:prstGeom>
          <a:noFill/>
        </p:spPr>
        <p:txBody>
          <a:bodyPr wrap="square" rtlCol="0">
            <a:spAutoFit/>
          </a:bodyPr>
          <a:lstStyle/>
          <a:p>
            <a:r>
              <a:rPr lang="en-US" altLang="ja-JP"/>
              <a:t> 7   8   9 </a:t>
            </a:r>
          </a:p>
          <a:p>
            <a:r>
              <a:rPr kumimoji="1" lang="en-US" altLang="ja-JP"/>
              <a:t>12 13 14</a:t>
            </a:r>
          </a:p>
          <a:p>
            <a:r>
              <a:rPr kumimoji="1" lang="en-US" altLang="ja-JP"/>
              <a:t>17 18 19</a:t>
            </a:r>
          </a:p>
        </p:txBody>
      </p:sp>
      <p:sp>
        <p:nvSpPr>
          <p:cNvPr id="6" name="テキスト ボックス 5">
            <a:extLst>
              <a:ext uri="{FF2B5EF4-FFF2-40B4-BE49-F238E27FC236}">
                <a16:creationId xmlns:a16="http://schemas.microsoft.com/office/drawing/2014/main" id="{2BA56C27-3E64-38AD-0116-63360AAAEAFD}"/>
              </a:ext>
            </a:extLst>
          </p:cNvPr>
          <p:cNvSpPr txBox="1"/>
          <p:nvPr/>
        </p:nvSpPr>
        <p:spPr>
          <a:xfrm>
            <a:off x="8298427" y="4861243"/>
            <a:ext cx="1833716" cy="1477328"/>
          </a:xfrm>
          <a:prstGeom prst="rect">
            <a:avLst/>
          </a:prstGeom>
          <a:noFill/>
        </p:spPr>
        <p:txBody>
          <a:bodyPr wrap="square" rtlCol="0">
            <a:spAutoFit/>
          </a:bodyPr>
          <a:lstStyle/>
          <a:p>
            <a:r>
              <a:rPr kumimoji="1" lang="en-US" altLang="ja-JP"/>
              <a:t> 1   </a:t>
            </a:r>
            <a:r>
              <a:rPr lang="ja-JP" altLang="en-US"/>
              <a:t> </a:t>
            </a:r>
            <a:r>
              <a:rPr kumimoji="1" lang="en-US" altLang="ja-JP"/>
              <a:t>    3        5</a:t>
            </a:r>
          </a:p>
          <a:p>
            <a:r>
              <a:rPr lang="en-US" altLang="ja-JP"/>
              <a:t>            </a:t>
            </a:r>
          </a:p>
          <a:p>
            <a:r>
              <a:rPr kumimoji="1" lang="en-US" altLang="ja-JP"/>
              <a:t>11 </a:t>
            </a:r>
            <a:r>
              <a:rPr lang="en-US" altLang="ja-JP"/>
              <a:t>    </a:t>
            </a:r>
            <a:r>
              <a:rPr kumimoji="1" lang="en-US" altLang="ja-JP"/>
              <a:t> 13 </a:t>
            </a:r>
            <a:r>
              <a:rPr lang="en-US" altLang="ja-JP"/>
              <a:t>    </a:t>
            </a:r>
            <a:r>
              <a:rPr kumimoji="1" lang="en-US" altLang="ja-JP"/>
              <a:t> 15</a:t>
            </a:r>
          </a:p>
          <a:p>
            <a:endParaRPr lang="en-US" altLang="ja-JP"/>
          </a:p>
          <a:p>
            <a:r>
              <a:rPr lang="en-US" altLang="ja-JP"/>
              <a:t>21      23      25</a:t>
            </a:r>
            <a:endParaRPr kumimoji="1" lang="ja-JP" altLang="en-US"/>
          </a:p>
        </p:txBody>
      </p:sp>
      <p:sp>
        <p:nvSpPr>
          <p:cNvPr id="7" name="Slide Number Placeholder 6">
            <a:extLst>
              <a:ext uri="{FF2B5EF4-FFF2-40B4-BE49-F238E27FC236}">
                <a16:creationId xmlns:a16="http://schemas.microsoft.com/office/drawing/2014/main" id="{CFDAB8BE-6EB5-7D56-5112-655CAF9F4C64}"/>
              </a:ext>
            </a:extLst>
          </p:cNvPr>
          <p:cNvSpPr>
            <a:spLocks noGrp="1"/>
          </p:cNvSpPr>
          <p:nvPr>
            <p:ph type="sldNum" sz="quarter" idx="12"/>
          </p:nvPr>
        </p:nvSpPr>
        <p:spPr/>
        <p:txBody>
          <a:bodyPr/>
          <a:lstStyle/>
          <a:p>
            <a:fld id="{12155A91-2037-114F-847D-727ECE0F45A7}" type="slidenum">
              <a:rPr lang="en-JP" smtClean="0"/>
              <a:t>27</a:t>
            </a:fld>
            <a:endParaRPr lang="en-JP"/>
          </a:p>
        </p:txBody>
      </p:sp>
    </p:spTree>
    <p:extLst>
      <p:ext uri="{BB962C8B-B14F-4D97-AF65-F5344CB8AC3E}">
        <p14:creationId xmlns:p14="http://schemas.microsoft.com/office/powerpoint/2010/main" val="4215090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CD99B-0808-0747-2A6C-D116ED0EA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82C80B-03BE-E3DE-F4BD-7713369BD427}"/>
              </a:ext>
            </a:extLst>
          </p:cNvPr>
          <p:cNvSpPr>
            <a:spLocks noGrp="1"/>
          </p:cNvSpPr>
          <p:nvPr>
            <p:ph type="title"/>
          </p:nvPr>
        </p:nvSpPr>
        <p:spPr/>
        <p:txBody>
          <a:bodyPr/>
          <a:lstStyle/>
          <a:p>
            <a:r>
              <a:rPr kumimoji="1" lang="en-US" altLang="ja-JP"/>
              <a:t>5.8.3	</a:t>
            </a:r>
            <a:r>
              <a:rPr lang="ja-JP" altLang="en-US"/>
              <a:t>多次元の畳み込み</a:t>
            </a:r>
            <a:endParaRPr kumimoji="1" lang="ja-JP" altLang="en-US"/>
          </a:p>
        </p:txBody>
      </p:sp>
      <p:sp>
        <p:nvSpPr>
          <p:cNvPr id="3" name="コンテンツ プレースホルダー 2">
            <a:extLst>
              <a:ext uri="{FF2B5EF4-FFF2-40B4-BE49-F238E27FC236}">
                <a16:creationId xmlns:a16="http://schemas.microsoft.com/office/drawing/2014/main" id="{5A9E2384-DA7D-5630-2E60-3C3978BF78F2}"/>
              </a:ext>
            </a:extLst>
          </p:cNvPr>
          <p:cNvSpPr>
            <a:spLocks noGrp="1"/>
          </p:cNvSpPr>
          <p:nvPr>
            <p:ph idx="1"/>
          </p:nvPr>
        </p:nvSpPr>
        <p:spPr>
          <a:xfrm>
            <a:off x="838199" y="1825625"/>
            <a:ext cx="11353801" cy="5233936"/>
          </a:xfrm>
        </p:spPr>
        <p:txBody>
          <a:bodyPr>
            <a:normAutofit/>
          </a:bodyPr>
          <a:lstStyle/>
          <a:p>
            <a:pPr marL="0" indent="0">
              <a:buNone/>
            </a:pPr>
            <a:r>
              <a:rPr lang="ja-JP" altLang="en-US"/>
              <a:t>ここまで</a:t>
            </a:r>
            <a:r>
              <a:rPr lang="en-US" altLang="ja-JP"/>
              <a:t>2</a:t>
            </a:r>
            <a:r>
              <a:rPr lang="ja-JP" altLang="en-US"/>
              <a:t>次元畳み込みを考えてきたが</a:t>
            </a:r>
            <a:endParaRPr lang="en-US" altLang="ja-JP"/>
          </a:p>
          <a:p>
            <a:pPr marL="0" indent="0">
              <a:buNone/>
            </a:pPr>
            <a:r>
              <a:rPr lang="en-US" altLang="ja-JP"/>
              <a:t>3</a:t>
            </a:r>
            <a:r>
              <a:rPr lang="ja-JP" altLang="en-US"/>
              <a:t>以上の多次元の畳み込みも同じようにして考えることもできる</a:t>
            </a:r>
            <a:endParaRPr lang="en-US" altLang="ja-JP"/>
          </a:p>
          <a:p>
            <a:pPr marL="0" indent="0">
              <a:buNone/>
            </a:pPr>
            <a:endParaRPr lang="en-US" altLang="ja-JP"/>
          </a:p>
          <a:p>
            <a:pPr marL="0" indent="0">
              <a:buNone/>
            </a:pPr>
            <a:r>
              <a:rPr lang="en-US" altLang="ja-JP"/>
              <a:t>2</a:t>
            </a:r>
            <a:r>
              <a:rPr lang="ja-JP" altLang="en-US"/>
              <a:t>次元の畳み込み層では</a:t>
            </a:r>
            <a:r>
              <a:rPr lang="en-US" altLang="ja-JP"/>
              <a:t>3</a:t>
            </a:r>
            <a:r>
              <a:rPr lang="ja-JP" altLang="en-US"/>
              <a:t>次元の入力</a:t>
            </a:r>
            <a:r>
              <a:rPr lang="en-US" altLang="ja-JP"/>
              <a:t>(W×H×C)</a:t>
            </a:r>
          </a:p>
          <a:p>
            <a:pPr marL="0" indent="0">
              <a:buNone/>
            </a:pPr>
            <a:r>
              <a:rPr lang="en-US" altLang="ja-JP"/>
              <a:t>				 3</a:t>
            </a:r>
            <a:r>
              <a:rPr lang="ja-JP" altLang="en-US"/>
              <a:t>次元のフィルタ</a:t>
            </a:r>
            <a:r>
              <a:rPr lang="en-US" altLang="ja-JP"/>
              <a:t>(</a:t>
            </a:r>
            <a:r>
              <a:rPr lang="en-US" altLang="ja-JP" err="1"/>
              <a:t>w×h×C</a:t>
            </a:r>
            <a:r>
              <a:rPr lang="en-US" altLang="ja-JP"/>
              <a:t>)</a:t>
            </a:r>
          </a:p>
          <a:p>
            <a:pPr marL="0" indent="0">
              <a:buNone/>
            </a:pPr>
            <a:endParaRPr lang="en-US" altLang="ja-JP"/>
          </a:p>
          <a:p>
            <a:pPr marL="0" indent="0">
              <a:buNone/>
            </a:pPr>
            <a:r>
              <a:rPr lang="en-US" altLang="ja-JP"/>
              <a:t>3</a:t>
            </a:r>
            <a:r>
              <a:rPr lang="ja-JP" altLang="en-US"/>
              <a:t>次元の畳み込み層では</a:t>
            </a:r>
            <a:r>
              <a:rPr lang="en-US" altLang="ja-JP"/>
              <a:t>4</a:t>
            </a:r>
            <a:r>
              <a:rPr lang="ja-JP" altLang="en-US"/>
              <a:t>次元の入力</a:t>
            </a:r>
            <a:r>
              <a:rPr lang="en-US" altLang="ja-JP"/>
              <a:t>(W×H×D×C)</a:t>
            </a:r>
          </a:p>
          <a:p>
            <a:pPr marL="0" indent="0">
              <a:buNone/>
            </a:pPr>
            <a:r>
              <a:rPr lang="en-US" altLang="ja-JP"/>
              <a:t>				 4</a:t>
            </a:r>
            <a:r>
              <a:rPr lang="ja-JP" altLang="en-US"/>
              <a:t>次元のフィルタ</a:t>
            </a:r>
            <a:r>
              <a:rPr lang="en-US" altLang="ja-JP"/>
              <a:t>(</a:t>
            </a:r>
            <a:r>
              <a:rPr lang="en-US" altLang="ja-JP" err="1"/>
              <a:t>w×h×d×C</a:t>
            </a:r>
            <a:r>
              <a:rPr lang="en-US" altLang="ja-JP"/>
              <a:t>)</a:t>
            </a:r>
          </a:p>
          <a:p>
            <a:pPr marL="0" indent="0">
              <a:buNone/>
            </a:pPr>
            <a:endParaRPr lang="en-US" altLang="ja-JP"/>
          </a:p>
        </p:txBody>
      </p:sp>
      <p:sp>
        <p:nvSpPr>
          <p:cNvPr id="4" name="Slide Number Placeholder 3">
            <a:extLst>
              <a:ext uri="{FF2B5EF4-FFF2-40B4-BE49-F238E27FC236}">
                <a16:creationId xmlns:a16="http://schemas.microsoft.com/office/drawing/2014/main" id="{508C7993-8BCD-F879-93DC-591C66633EC5}"/>
              </a:ext>
            </a:extLst>
          </p:cNvPr>
          <p:cNvSpPr>
            <a:spLocks noGrp="1"/>
          </p:cNvSpPr>
          <p:nvPr>
            <p:ph type="sldNum" sz="quarter" idx="12"/>
          </p:nvPr>
        </p:nvSpPr>
        <p:spPr/>
        <p:txBody>
          <a:bodyPr/>
          <a:lstStyle/>
          <a:p>
            <a:fld id="{12155A91-2037-114F-847D-727ECE0F45A7}" type="slidenum">
              <a:rPr lang="en-JP" smtClean="0"/>
              <a:t>28</a:t>
            </a:fld>
            <a:endParaRPr lang="en-JP"/>
          </a:p>
        </p:txBody>
      </p:sp>
    </p:spTree>
    <p:extLst>
      <p:ext uri="{BB962C8B-B14F-4D97-AF65-F5344CB8AC3E}">
        <p14:creationId xmlns:p14="http://schemas.microsoft.com/office/powerpoint/2010/main" val="413844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3A7D5-7A00-F8C6-2AFD-0ADC064237E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D05300-6344-A73F-51AB-461A1EEFA367}"/>
              </a:ext>
            </a:extLst>
          </p:cNvPr>
          <p:cNvSpPr>
            <a:spLocks noGrp="1"/>
          </p:cNvSpPr>
          <p:nvPr>
            <p:ph type="title"/>
          </p:nvPr>
        </p:nvSpPr>
        <p:spPr/>
        <p:txBody>
          <a:bodyPr/>
          <a:lstStyle/>
          <a:p>
            <a:r>
              <a:rPr kumimoji="1" lang="en-US" altLang="ja-JP"/>
              <a:t>5.8.4	</a:t>
            </a:r>
            <a:r>
              <a:rPr kumimoji="1" lang="ja-JP" altLang="en-US"/>
              <a:t>幾何学的変換の学習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24B0F5A-4A11-20A5-853A-92AF4D897F8C}"/>
                  </a:ext>
                </a:extLst>
              </p:cNvPr>
              <p:cNvSpPr>
                <a:spLocks noGrp="1"/>
              </p:cNvSpPr>
              <p:nvPr>
                <p:ph idx="1"/>
              </p:nvPr>
            </p:nvSpPr>
            <p:spPr>
              <a:xfrm>
                <a:off x="838199" y="1825625"/>
                <a:ext cx="11353801" cy="5233936"/>
              </a:xfrm>
            </p:spPr>
            <p:txBody>
              <a:bodyPr>
                <a:normAutofit/>
              </a:bodyPr>
              <a:lstStyle/>
              <a:p>
                <a:pPr marL="0" indent="0">
                  <a:buNone/>
                </a:pPr>
                <a:r>
                  <a:rPr lang="en-US" altLang="ja-JP"/>
                  <a:t>CNN</a:t>
                </a:r>
                <a:r>
                  <a:rPr lang="ja-JP" altLang="en-US"/>
                  <a:t>は入力画像の特徴の平行移動には強いが</a:t>
                </a:r>
                <a:endParaRPr lang="en-US" altLang="ja-JP"/>
              </a:p>
              <a:p>
                <a:pPr marL="0" indent="0">
                  <a:buNone/>
                </a:pPr>
                <a:r>
                  <a:rPr lang="ja-JP" altLang="en-US"/>
                  <a:t>向きやサイズの変化には弱い</a:t>
                </a:r>
                <a:endParaRPr lang="en-US" altLang="ja-JP"/>
              </a:p>
              <a:p>
                <a:pPr marL="0" indent="0">
                  <a:buNone/>
                </a:pPr>
                <a:r>
                  <a:rPr lang="ja-JP" altLang="en-US"/>
                  <a:t>この向きやサイズを揃えることを</a:t>
                </a:r>
                <a:r>
                  <a:rPr lang="ja-JP" altLang="en-US" b="1">
                    <a:solidFill>
                      <a:srgbClr val="FF0000"/>
                    </a:solidFill>
                  </a:rPr>
                  <a:t>幾何学的変換</a:t>
                </a:r>
                <a14:m>
                  <m:oMath xmlns:m="http://schemas.openxmlformats.org/officeDocument/2006/math">
                    <m:sSub>
                      <m:sSubPr>
                        <m:ctrlPr>
                          <a:rPr lang="en-US" altLang="ja-JP" b="1" i="1" smtClean="0">
                            <a:solidFill>
                              <a:srgbClr val="FF0000"/>
                            </a:solidFill>
                            <a:latin typeface="Cambria Math" panose="02040503050406030204" pitchFamily="18" charset="0"/>
                          </a:rPr>
                        </m:ctrlPr>
                      </m:sSubPr>
                      <m:e>
                        <m:r>
                          <a:rPr lang="en-US" altLang="ja-JP" b="1" i="0" smtClean="0">
                            <a:solidFill>
                              <a:srgbClr val="FF0000"/>
                            </a:solidFill>
                            <a:latin typeface="Cambria Math" panose="02040503050406030204" pitchFamily="18" charset="0"/>
                          </a:rPr>
                          <m:t>(</m:t>
                        </m:r>
                        <m:r>
                          <a:rPr lang="en-US" altLang="ja-JP" b="1" i="0" smtClean="0">
                            <a:solidFill>
                              <a:srgbClr val="FF0000"/>
                            </a:solidFill>
                            <a:latin typeface="Cambria Math" panose="02040503050406030204" pitchFamily="18" charset="0"/>
                          </a:rPr>
                          <m:t>𝐓</m:t>
                        </m:r>
                      </m:e>
                      <m:sub>
                        <m:r>
                          <a:rPr lang="en-US" altLang="ja-JP" b="1" i="0">
                            <a:solidFill>
                              <a:srgbClr val="FF0000"/>
                            </a:solidFill>
                            <a:latin typeface="Cambria Math" panose="02040503050406030204" pitchFamily="18" charset="0"/>
                          </a:rPr>
                          <m:t>𝛉</m:t>
                        </m:r>
                      </m:sub>
                    </m:sSub>
                    <m:r>
                      <a:rPr lang="ja-JP" altLang="en-US" b="1" i="0">
                        <a:solidFill>
                          <a:srgbClr val="FF0000"/>
                        </a:solidFill>
                        <a:latin typeface="Cambria Math" panose="02040503050406030204" pitchFamily="18" charset="0"/>
                      </a:rPr>
                      <m:t>と</m:t>
                    </m:r>
                    <m:r>
                      <a:rPr lang="ja-JP" altLang="en-US" b="1" i="0" smtClean="0">
                        <a:solidFill>
                          <a:srgbClr val="FF0000"/>
                        </a:solidFill>
                        <a:latin typeface="Cambria Math" panose="02040503050406030204" pitchFamily="18" charset="0"/>
                      </a:rPr>
                      <m:t>する</m:t>
                    </m:r>
                    <m:r>
                      <a:rPr lang="en-US" altLang="ja-JP" b="0" i="0" smtClean="0">
                        <a:solidFill>
                          <a:srgbClr val="FF0000"/>
                        </a:solidFill>
                        <a:latin typeface="Cambria Math" panose="02040503050406030204" pitchFamily="18" charset="0"/>
                      </a:rPr>
                      <m:t>)</m:t>
                    </m:r>
                  </m:oMath>
                </a14:m>
                <a:r>
                  <a:rPr lang="ja-JP" altLang="en-US"/>
                  <a:t>という</a:t>
                </a:r>
                <a:endParaRPr lang="en-US" altLang="ja-JP"/>
              </a:p>
              <a:p>
                <a:pPr marL="0" indent="0">
                  <a:buNone/>
                </a:pPr>
                <a:r>
                  <a:rPr lang="ja-JP" altLang="en-US"/>
                  <a:t>これを行う</a:t>
                </a:r>
                <a:r>
                  <a:rPr lang="ja-JP" altLang="en-US" b="1">
                    <a:solidFill>
                      <a:srgbClr val="FF0000"/>
                    </a:solidFill>
                  </a:rPr>
                  <a:t>幾何学的変換機構</a:t>
                </a:r>
                <a:r>
                  <a:rPr lang="en-US" altLang="ja-JP" b="1">
                    <a:solidFill>
                      <a:srgbClr val="FF0000"/>
                    </a:solidFill>
                  </a:rPr>
                  <a:t>(ST)</a:t>
                </a:r>
                <a:r>
                  <a:rPr lang="ja-JP" altLang="en-US"/>
                  <a:t>が有用</a:t>
                </a:r>
                <a:endParaRPr lang="en-US" altLang="ja-JP"/>
              </a:p>
              <a:p>
                <a:pPr marL="0" indent="0">
                  <a:buNone/>
                </a:pPr>
                <a:endParaRPr lang="en-US" altLang="ja-JP"/>
              </a:p>
              <a:p>
                <a:pPr marL="0" indent="0">
                  <a:buNone/>
                </a:pPr>
                <a:r>
                  <a:rPr lang="ja-JP" altLang="en-US" b="1"/>
                  <a:t>変換後の画像に対して計算される損失の最小化</a:t>
                </a:r>
                <a:r>
                  <a:rPr lang="ja-JP" altLang="en-US"/>
                  <a:t>を通じて</a:t>
                </a:r>
                <a:endParaRPr lang="en-US" altLang="ja-JP"/>
              </a:p>
              <a:p>
                <a:pPr marL="0" indent="0">
                  <a:buNone/>
                </a:pPr>
                <a:r>
                  <a:rPr lang="en-US" altLang="ja-JP"/>
                  <a:t>θ</a:t>
                </a:r>
                <a:r>
                  <a:rPr lang="ja-JP" altLang="en-US"/>
                  <a:t>を予測するサブネットワークの学習を行う</a:t>
                </a:r>
                <a:endParaRPr lang="en-US" altLang="ja-JP"/>
              </a:p>
            </p:txBody>
          </p:sp>
        </mc:Choice>
        <mc:Fallback xmlns="">
          <p:sp>
            <p:nvSpPr>
              <p:cNvPr id="3" name="コンテンツ プレースホルダー 2">
                <a:extLst>
                  <a:ext uri="{FF2B5EF4-FFF2-40B4-BE49-F238E27FC236}">
                    <a16:creationId xmlns:a16="http://schemas.microsoft.com/office/drawing/2014/main" id="{524B0F5A-4A11-20A5-853A-92AF4D897F8C}"/>
                  </a:ext>
                </a:extLst>
              </p:cNvPr>
              <p:cNvSpPr>
                <a:spLocks noGrp="1" noRot="1" noChangeAspect="1" noMove="1" noResize="1" noEditPoints="1" noAdjustHandles="1" noChangeArrowheads="1" noChangeShapeType="1" noTextEdit="1"/>
              </p:cNvSpPr>
              <p:nvPr>
                <p:ph idx="1"/>
              </p:nvPr>
            </p:nvSpPr>
            <p:spPr>
              <a:xfrm>
                <a:off x="838199" y="1825625"/>
                <a:ext cx="11353801" cy="5233936"/>
              </a:xfrm>
              <a:blipFill>
                <a:blip r:embed="rId2"/>
                <a:stretch>
                  <a:fillRect l="-1074" t="-19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04E44DF-911D-8F01-E678-441250BE0141}"/>
              </a:ext>
            </a:extLst>
          </p:cNvPr>
          <p:cNvSpPr>
            <a:spLocks noGrp="1"/>
          </p:cNvSpPr>
          <p:nvPr>
            <p:ph type="sldNum" sz="quarter" idx="12"/>
          </p:nvPr>
        </p:nvSpPr>
        <p:spPr/>
        <p:txBody>
          <a:bodyPr/>
          <a:lstStyle/>
          <a:p>
            <a:fld id="{12155A91-2037-114F-847D-727ECE0F45A7}" type="slidenum">
              <a:rPr lang="en-JP" smtClean="0"/>
              <a:t>29</a:t>
            </a:fld>
            <a:endParaRPr lang="en-JP"/>
          </a:p>
        </p:txBody>
      </p:sp>
    </p:spTree>
    <p:extLst>
      <p:ext uri="{BB962C8B-B14F-4D97-AF65-F5344CB8AC3E}">
        <p14:creationId xmlns:p14="http://schemas.microsoft.com/office/powerpoint/2010/main" val="2942236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C098A-6068-2F3E-92CD-6D0EA6D6FC07}"/>
              </a:ext>
            </a:extLst>
          </p:cNvPr>
          <p:cNvSpPr>
            <a:spLocks noGrp="1"/>
          </p:cNvSpPr>
          <p:nvPr>
            <p:ph type="title"/>
          </p:nvPr>
        </p:nvSpPr>
        <p:spPr/>
        <p:txBody>
          <a:bodyPr/>
          <a:lstStyle/>
          <a:p>
            <a:r>
              <a:rPr kumimoji="1" lang="en-US" altLang="ja-JP">
                <a:latin typeface="+mj-ea"/>
              </a:rPr>
              <a:t>5.6.1</a:t>
            </a:r>
            <a:r>
              <a:rPr kumimoji="1" lang="ja-JP" altLang="en-US">
                <a:latin typeface="+mj-ea"/>
              </a:rPr>
              <a:t>　基本的な構造</a:t>
            </a:r>
          </a:p>
        </p:txBody>
      </p:sp>
      <p:sp>
        <p:nvSpPr>
          <p:cNvPr id="3" name="コンテンツ プレースホルダー 2">
            <a:extLst>
              <a:ext uri="{FF2B5EF4-FFF2-40B4-BE49-F238E27FC236}">
                <a16:creationId xmlns:a16="http://schemas.microsoft.com/office/drawing/2014/main" id="{4D357BB6-2586-6503-7649-06D26766BD71}"/>
              </a:ext>
            </a:extLst>
          </p:cNvPr>
          <p:cNvSpPr>
            <a:spLocks noGrp="1"/>
          </p:cNvSpPr>
          <p:nvPr>
            <p:ph idx="1"/>
          </p:nvPr>
        </p:nvSpPr>
        <p:spPr>
          <a:xfrm>
            <a:off x="838200" y="1825624"/>
            <a:ext cx="10515600" cy="4824557"/>
          </a:xfrm>
        </p:spPr>
        <p:txBody>
          <a:bodyPr>
            <a:normAutofit fontScale="92500" lnSpcReduction="10000"/>
          </a:bodyPr>
          <a:lstStyle/>
          <a:p>
            <a:pPr marL="0" indent="0">
              <a:buNone/>
            </a:pPr>
            <a:r>
              <a:rPr kumimoji="1" lang="en-US" altLang="ja-JP">
                <a:latin typeface="+mj-ea"/>
                <a:ea typeface="+mj-ea"/>
              </a:rPr>
              <a:t>CNN</a:t>
            </a:r>
            <a:r>
              <a:rPr kumimoji="1" lang="ja-JP" altLang="en-US">
                <a:latin typeface="+mj-ea"/>
                <a:ea typeface="+mj-ea"/>
              </a:rPr>
              <a:t>の構造</a:t>
            </a:r>
            <a:endParaRPr kumimoji="1" lang="en-US" altLang="ja-JP">
              <a:latin typeface="+mj-ea"/>
              <a:ea typeface="+mj-ea"/>
            </a:endParaRPr>
          </a:p>
          <a:p>
            <a:pPr marL="514350" indent="-514350">
              <a:buAutoNum type="arabicPeriod"/>
            </a:pPr>
            <a:r>
              <a:rPr kumimoji="1" lang="ja-JP" altLang="en-US">
                <a:latin typeface="+mj-ea"/>
                <a:ea typeface="+mj-ea"/>
              </a:rPr>
              <a:t>画像データの入力</a:t>
            </a:r>
            <a:endParaRPr kumimoji="1" lang="en-US" altLang="ja-JP">
              <a:latin typeface="+mj-ea"/>
              <a:ea typeface="+mj-ea"/>
            </a:endParaRPr>
          </a:p>
          <a:p>
            <a:pPr marL="514350" indent="-514350">
              <a:buAutoNum type="arabicPeriod"/>
            </a:pPr>
            <a:r>
              <a:rPr kumimoji="1" lang="ja-JP" altLang="en-US">
                <a:latin typeface="+mj-ea"/>
                <a:ea typeface="+mj-ea"/>
              </a:rPr>
              <a:t>畳み込み層による特徴量の抽出</a:t>
            </a:r>
            <a:endParaRPr kumimoji="1" lang="en-US" altLang="ja-JP">
              <a:latin typeface="+mj-ea"/>
              <a:ea typeface="+mj-ea"/>
            </a:endParaRPr>
          </a:p>
          <a:p>
            <a:pPr marL="514350" indent="-514350">
              <a:buAutoNum type="arabicPeriod"/>
            </a:pPr>
            <a:r>
              <a:rPr kumimoji="1" lang="ja-JP" altLang="en-US">
                <a:latin typeface="+mj-ea"/>
                <a:ea typeface="+mj-ea"/>
              </a:rPr>
              <a:t>プーリング層によるデータの圧縮</a:t>
            </a:r>
            <a:endParaRPr kumimoji="1" lang="en-US" altLang="ja-JP">
              <a:latin typeface="+mj-ea"/>
              <a:ea typeface="+mj-ea"/>
            </a:endParaRPr>
          </a:p>
          <a:p>
            <a:pPr marL="514350" indent="-514350">
              <a:buAutoNum type="arabicPeriod"/>
            </a:pPr>
            <a:r>
              <a:rPr kumimoji="1" lang="en-US" altLang="ja-JP">
                <a:latin typeface="+mj-ea"/>
                <a:ea typeface="+mj-ea"/>
              </a:rPr>
              <a:t>2,3</a:t>
            </a:r>
            <a:r>
              <a:rPr kumimoji="1" lang="ja-JP" altLang="en-US">
                <a:latin typeface="+mj-ea"/>
                <a:ea typeface="+mj-ea"/>
              </a:rPr>
              <a:t>を繰り返す</a:t>
            </a:r>
            <a:endParaRPr kumimoji="1" lang="en-US" altLang="ja-JP">
              <a:latin typeface="+mj-ea"/>
              <a:ea typeface="+mj-ea"/>
            </a:endParaRPr>
          </a:p>
          <a:p>
            <a:pPr marL="514350" indent="-514350">
              <a:buAutoNum type="arabicPeriod"/>
            </a:pPr>
            <a:r>
              <a:rPr kumimoji="1" lang="ja-JP" altLang="en-US">
                <a:solidFill>
                  <a:srgbClr val="FF0000"/>
                </a:solidFill>
                <a:latin typeface="+mj-ea"/>
                <a:ea typeface="+mj-ea"/>
              </a:rPr>
              <a:t>データの出力</a:t>
            </a:r>
            <a:endParaRPr kumimoji="1" lang="en-US" altLang="ja-JP">
              <a:solidFill>
                <a:srgbClr val="FF0000"/>
              </a:solidFill>
              <a:latin typeface="+mj-ea"/>
              <a:ea typeface="+mj-ea"/>
            </a:endParaRPr>
          </a:p>
          <a:p>
            <a:pPr marL="514350" indent="-514350">
              <a:buAutoNum type="arabicPeriod"/>
            </a:pPr>
            <a:endParaRPr kumimoji="1" lang="en-US" altLang="ja-JP">
              <a:solidFill>
                <a:srgbClr val="FF0000"/>
              </a:solidFill>
              <a:latin typeface="+mj-ea"/>
              <a:ea typeface="+mj-ea"/>
            </a:endParaRPr>
          </a:p>
          <a:p>
            <a:pPr marL="0" indent="0">
              <a:buNone/>
            </a:pPr>
            <a:r>
              <a:rPr kumimoji="1" lang="en-US" altLang="ja-JP">
                <a:latin typeface="+mj-ea"/>
                <a:ea typeface="+mj-ea"/>
              </a:rPr>
              <a:t>CNN</a:t>
            </a:r>
            <a:r>
              <a:rPr kumimoji="1" lang="ja-JP" altLang="en-US">
                <a:latin typeface="+mj-ea"/>
                <a:ea typeface="+mj-ea"/>
              </a:rPr>
              <a:t>ではデータの出力の際、最後の畳み込み層から出力層へは、</a:t>
            </a:r>
            <a:r>
              <a:rPr kumimoji="1" lang="en-US" altLang="ja-JP">
                <a:latin typeface="+mj-ea"/>
                <a:ea typeface="+mj-ea"/>
              </a:rPr>
              <a:t>1</a:t>
            </a:r>
            <a:r>
              <a:rPr kumimoji="1" lang="ja-JP" altLang="en-US">
                <a:latin typeface="+mj-ea"/>
                <a:ea typeface="+mj-ea"/>
              </a:rPr>
              <a:t>層以上の全結合層を用いて接続（最近では全結合層が省略されることもある）</a:t>
            </a:r>
            <a:endParaRPr kumimoji="1" lang="en-US" altLang="ja-JP">
              <a:latin typeface="+mj-ea"/>
              <a:ea typeface="+mj-ea"/>
            </a:endParaRPr>
          </a:p>
          <a:p>
            <a:pPr marL="0" indent="0">
              <a:buNone/>
            </a:pPr>
            <a:r>
              <a:rPr kumimoji="1" lang="ja-JP" altLang="en-US">
                <a:solidFill>
                  <a:srgbClr val="FF0000"/>
                </a:solidFill>
                <a:latin typeface="+mj-ea"/>
                <a:ea typeface="+mj-ea"/>
              </a:rPr>
              <a:t>→これについて</a:t>
            </a:r>
            <a:r>
              <a:rPr kumimoji="1" lang="en-US" altLang="ja-JP">
                <a:solidFill>
                  <a:srgbClr val="FF0000"/>
                </a:solidFill>
                <a:latin typeface="+mj-ea"/>
                <a:ea typeface="+mj-ea"/>
              </a:rPr>
              <a:t>2</a:t>
            </a:r>
            <a:r>
              <a:rPr kumimoji="1" lang="ja-JP" altLang="en-US">
                <a:solidFill>
                  <a:srgbClr val="FF0000"/>
                </a:solidFill>
                <a:latin typeface="+mj-ea"/>
                <a:ea typeface="+mj-ea"/>
              </a:rPr>
              <a:t>つの方法が存在</a:t>
            </a:r>
            <a:endParaRPr kumimoji="1" lang="en-US" altLang="ja-JP">
              <a:solidFill>
                <a:srgbClr val="FF0000"/>
              </a:solidFill>
              <a:latin typeface="+mj-ea"/>
              <a:ea typeface="+mj-ea"/>
            </a:endParaRPr>
          </a:p>
          <a:p>
            <a:pPr marL="0" indent="0">
              <a:buNone/>
            </a:pPr>
            <a:endParaRPr kumimoji="1" lang="en-US" altLang="ja-JP">
              <a:solidFill>
                <a:srgbClr val="FF0000"/>
              </a:solidFill>
              <a:latin typeface="+mj-ea"/>
              <a:ea typeface="+mj-ea"/>
            </a:endParaRPr>
          </a:p>
          <a:p>
            <a:pPr marL="0" indent="0">
              <a:buNone/>
            </a:pPr>
            <a:endParaRPr kumimoji="1" lang="ja-JP" altLang="en-US">
              <a:latin typeface="+mj-ea"/>
              <a:ea typeface="+mj-ea"/>
            </a:endParaRPr>
          </a:p>
        </p:txBody>
      </p:sp>
      <p:sp>
        <p:nvSpPr>
          <p:cNvPr id="4" name="スライド番号プレースホルダー 3">
            <a:extLst>
              <a:ext uri="{FF2B5EF4-FFF2-40B4-BE49-F238E27FC236}">
                <a16:creationId xmlns:a16="http://schemas.microsoft.com/office/drawing/2014/main" id="{B42C3757-4CA7-8D91-0D2A-9FB8866489D5}"/>
              </a:ext>
            </a:extLst>
          </p:cNvPr>
          <p:cNvSpPr>
            <a:spLocks noGrp="1"/>
          </p:cNvSpPr>
          <p:nvPr>
            <p:ph type="sldNum" sz="quarter" idx="12"/>
          </p:nvPr>
        </p:nvSpPr>
        <p:spPr/>
        <p:txBody>
          <a:bodyPr/>
          <a:lstStyle/>
          <a:p>
            <a:fld id="{12155A91-2037-114F-847D-727ECE0F45A7}" type="slidenum">
              <a:rPr lang="en-JP" smtClean="0"/>
              <a:t>3</a:t>
            </a:fld>
            <a:endParaRPr lang="en-JP"/>
          </a:p>
        </p:txBody>
      </p:sp>
    </p:spTree>
    <p:extLst>
      <p:ext uri="{BB962C8B-B14F-4D97-AF65-F5344CB8AC3E}">
        <p14:creationId xmlns:p14="http://schemas.microsoft.com/office/powerpoint/2010/main" val="1504426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8C31C-104F-2743-6CAF-E6478D76A2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5215BBB-2CDC-3F1E-4ED4-7F2D2D57396F}"/>
              </a:ext>
            </a:extLst>
          </p:cNvPr>
          <p:cNvSpPr>
            <a:spLocks noGrp="1"/>
          </p:cNvSpPr>
          <p:nvPr>
            <p:ph type="title"/>
          </p:nvPr>
        </p:nvSpPr>
        <p:spPr/>
        <p:txBody>
          <a:bodyPr/>
          <a:lstStyle/>
          <a:p>
            <a:r>
              <a:rPr kumimoji="1" lang="en-US" altLang="ja-JP"/>
              <a:t>5.8.4	</a:t>
            </a:r>
            <a:r>
              <a:rPr kumimoji="1" lang="ja-JP" altLang="en-US"/>
              <a:t>幾何学的変換の学習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12C73E-3700-6518-15F3-D853CA9FD5B0}"/>
                  </a:ext>
                </a:extLst>
              </p:cNvPr>
              <p:cNvSpPr>
                <a:spLocks noGrp="1"/>
              </p:cNvSpPr>
              <p:nvPr>
                <p:ph idx="1"/>
              </p:nvPr>
            </p:nvSpPr>
            <p:spPr>
              <a:xfrm>
                <a:off x="838199" y="1825625"/>
                <a:ext cx="11353801" cy="5233936"/>
              </a:xfrm>
            </p:spPr>
            <p:txBody>
              <a:bodyPr>
                <a:normAutofit/>
              </a:bodyPr>
              <a:lstStyle/>
              <a:p>
                <a:pPr marL="0" indent="0">
                  <a:buNone/>
                </a:pPr>
                <a:r>
                  <a:rPr lang="ja-JP" altLang="en-US" b="1"/>
                  <a:t>最近傍法</a:t>
                </a:r>
                <a:r>
                  <a:rPr lang="en-US" altLang="ja-JP"/>
                  <a:t>(</a:t>
                </a:r>
                <a:r>
                  <a:rPr lang="ja-JP" altLang="en-US"/>
                  <a:t>図</a:t>
                </a:r>
                <a:r>
                  <a:rPr lang="en-US" altLang="ja-JP"/>
                  <a:t>5.24)</a:t>
                </a:r>
              </a:p>
              <a:p>
                <a:pPr marL="0" indent="0">
                  <a:buNone/>
                </a:pPr>
                <a:r>
                  <a:rPr lang="ja-JP" altLang="en-US"/>
                  <a:t>入力の座標</a:t>
                </a:r>
                <a:r>
                  <a:rPr lang="en-US" altLang="ja-JP" err="1"/>
                  <a:t>x,y</a:t>
                </a:r>
                <a:r>
                  <a:rPr lang="ja-JP" altLang="en-US"/>
                  <a:t>の最も近い整数座標をそのまま出力として使う</a:t>
                </a:r>
                <a:endParaRPr lang="en-US" altLang="ja-JP"/>
              </a:p>
              <a:p>
                <a:pPr marL="0" indent="0">
                  <a:buNone/>
                </a:pPr>
                <a:endParaRPr lang="en-US" altLang="ja-JP"/>
              </a:p>
              <a:p>
                <a:pPr marL="0" indent="0">
                  <a:buNone/>
                </a:pPr>
                <a:r>
                  <a:rPr lang="ja-JP" altLang="en-US" b="1"/>
                  <a:t>双線形補間</a:t>
                </a:r>
                <a:endParaRPr lang="en-US" altLang="ja-JP" b="1"/>
              </a:p>
              <a:p>
                <a:pPr marL="0" indent="0">
                  <a:buNone/>
                </a:pPr>
                <a:endParaRPr lang="en-US" altLang="ja-JP"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𝑚𝑎𝑥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0,1−</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𝑝</m:t>
                              </m:r>
                            </m:e>
                          </m:d>
                        </m:e>
                      </m:d>
                    </m:oMath>
                  </m:oMathPara>
                </a14:m>
                <a:endParaRPr lang="en-US" altLang="ja-JP" b="0"/>
              </a:p>
              <a:p>
                <a:pPr marL="0" indent="0">
                  <a:buNone/>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𝜙</m:t>
                      </m:r>
                      <m:d>
                        <m:dPr>
                          <m:ctrlPr>
                            <a:rPr lang="en-US" altLang="ja-JP" b="0" i="1" smtClean="0">
                              <a:latin typeface="Cambria Math" panose="02040503050406030204" pitchFamily="18" charset="0"/>
                            </a:rPr>
                          </m:ctrlPr>
                        </m:dPr>
                        <m:e>
                          <m:r>
                            <m:rPr>
                              <m:sty m:val="p"/>
                            </m:rPr>
                            <a:rPr lang="en-US" altLang="ja-JP" b="0" i="1" smtClean="0">
                              <a:latin typeface="Cambria Math" panose="02040503050406030204" pitchFamily="18" charset="0"/>
                            </a:rPr>
                            <m:t>q</m:t>
                          </m:r>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y</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𝑚𝑎𝑥</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0,1−</m:t>
                          </m:r>
                          <m:d>
                            <m:dPr>
                              <m:begChr m:val="|"/>
                              <m:endChr m:val="|"/>
                              <m:ctrlPr>
                                <a:rPr lang="en-US" altLang="ja-JP" b="0" i="1" smtClean="0">
                                  <a:latin typeface="Cambria Math" panose="02040503050406030204" pitchFamily="18" charset="0"/>
                                </a:rPr>
                              </m:ctrlPr>
                            </m:dPr>
                            <m:e>
                              <m:r>
                                <m:rPr>
                                  <m:sty m:val="p"/>
                                </m:rPr>
                                <a:rPr lang="en-US" altLang="ja-JP" b="0" i="1" smtClean="0">
                                  <a:latin typeface="Cambria Math" panose="02040503050406030204" pitchFamily="18" charset="0"/>
                                </a:rPr>
                                <m:t>y</m:t>
                              </m:r>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q</m:t>
                              </m:r>
                            </m:e>
                          </m:d>
                        </m:e>
                      </m:d>
                    </m:oMath>
                  </m:oMathPara>
                </a14:m>
                <a:endParaRPr lang="en-US" altLang="ja-JP" b="0"/>
              </a:p>
              <a:p>
                <a:pPr marL="0" indent="0">
                  <a:buNone/>
                </a:pPr>
                <a:endParaRPr lang="en-US" altLang="ja-JP"/>
              </a:p>
              <a:p>
                <a:pPr marL="0" indent="0">
                  <a:buNone/>
                </a:pPr>
                <a:r>
                  <a:rPr lang="en-US" altLang="ja-JP" err="1"/>
                  <a:t>x,y</a:t>
                </a:r>
                <a:r>
                  <a:rPr lang="ja-JP" altLang="en-US"/>
                  <a:t>に対して整数座標</a:t>
                </a:r>
                <a:r>
                  <a:rPr lang="en-US" altLang="ja-JP" err="1"/>
                  <a:t>p,q</a:t>
                </a:r>
                <a:r>
                  <a:rPr lang="ja-JP" altLang="en-US"/>
                  <a:t>が近いほど重みが大きくなる</a:t>
                </a:r>
                <a:endParaRPr lang="en-US" altLang="ja-JP"/>
              </a:p>
              <a:p>
                <a:pPr marL="0" indent="0">
                  <a:buNone/>
                </a:pPr>
                <a:r>
                  <a:rPr lang="ja-JP" altLang="en-US" b="0"/>
                  <a:t>距離が</a:t>
                </a:r>
                <a:r>
                  <a:rPr lang="en-US" altLang="ja-JP" b="0"/>
                  <a:t>1</a:t>
                </a:r>
                <a:r>
                  <a:rPr lang="ja-JP" altLang="en-US" b="0"/>
                  <a:t>以上なら重み</a:t>
                </a:r>
                <a:r>
                  <a:rPr lang="en-US" altLang="ja-JP" b="0"/>
                  <a:t>0</a:t>
                </a:r>
              </a:p>
              <a:p>
                <a:pPr marL="0" indent="0">
                  <a:buNone/>
                </a:pPr>
                <a:endParaRPr lang="en-US" altLang="ja-JP" b="0"/>
              </a:p>
              <a:p>
                <a:pPr marL="0" indent="0">
                  <a:buNone/>
                </a:pPr>
                <a:endParaRPr lang="en-US" altLang="ja-JP"/>
              </a:p>
              <a:p>
                <a:pPr marL="0" indent="0">
                  <a:buNone/>
                </a:pPr>
                <a:endParaRPr lang="en-US" altLang="ja-JP"/>
              </a:p>
              <a:p>
                <a:pPr marL="0" indent="0">
                  <a:buNone/>
                </a:pPr>
                <a:endParaRPr lang="en-US" altLang="ja-JP"/>
              </a:p>
            </p:txBody>
          </p:sp>
        </mc:Choice>
        <mc:Fallback xmlns="">
          <p:sp>
            <p:nvSpPr>
              <p:cNvPr id="3" name="コンテンツ プレースホルダー 2">
                <a:extLst>
                  <a:ext uri="{FF2B5EF4-FFF2-40B4-BE49-F238E27FC236}">
                    <a16:creationId xmlns:a16="http://schemas.microsoft.com/office/drawing/2014/main" id="{E112C73E-3700-6518-15F3-D853CA9FD5B0}"/>
                  </a:ext>
                </a:extLst>
              </p:cNvPr>
              <p:cNvSpPr>
                <a:spLocks noGrp="1" noRot="1" noChangeAspect="1" noMove="1" noResize="1" noEditPoints="1" noAdjustHandles="1" noChangeArrowheads="1" noChangeShapeType="1" noTextEdit="1"/>
              </p:cNvSpPr>
              <p:nvPr>
                <p:ph idx="1"/>
              </p:nvPr>
            </p:nvSpPr>
            <p:spPr>
              <a:xfrm>
                <a:off x="838199" y="1825625"/>
                <a:ext cx="11353801" cy="5233936"/>
              </a:xfrm>
              <a:blipFill>
                <a:blip r:embed="rId2"/>
                <a:stretch>
                  <a:fillRect l="-1074" t="-19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8413FE4-C1D9-A13A-1559-BD9B96B8C6B5}"/>
              </a:ext>
            </a:extLst>
          </p:cNvPr>
          <p:cNvSpPr>
            <a:spLocks noGrp="1"/>
          </p:cNvSpPr>
          <p:nvPr>
            <p:ph type="sldNum" sz="quarter" idx="12"/>
          </p:nvPr>
        </p:nvSpPr>
        <p:spPr/>
        <p:txBody>
          <a:bodyPr/>
          <a:lstStyle/>
          <a:p>
            <a:fld id="{12155A91-2037-114F-847D-727ECE0F45A7}" type="slidenum">
              <a:rPr lang="en-JP" smtClean="0"/>
              <a:t>30</a:t>
            </a:fld>
            <a:endParaRPr lang="en-JP"/>
          </a:p>
        </p:txBody>
      </p:sp>
    </p:spTree>
    <p:extLst>
      <p:ext uri="{BB962C8B-B14F-4D97-AF65-F5344CB8AC3E}">
        <p14:creationId xmlns:p14="http://schemas.microsoft.com/office/powerpoint/2010/main" val="1798538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6B061-98E1-7482-2DA5-EDAAF333545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BB95DE9-A844-03C2-6059-5A45FA4303F7}"/>
              </a:ext>
            </a:extLst>
          </p:cNvPr>
          <p:cNvSpPr>
            <a:spLocks noGrp="1"/>
          </p:cNvSpPr>
          <p:nvPr>
            <p:ph type="title"/>
          </p:nvPr>
        </p:nvSpPr>
        <p:spPr/>
        <p:txBody>
          <a:bodyPr/>
          <a:lstStyle/>
          <a:p>
            <a:r>
              <a:rPr kumimoji="1" lang="en-US" altLang="ja-JP"/>
              <a:t>5.8.4	</a:t>
            </a:r>
            <a:r>
              <a:rPr kumimoji="1" lang="ja-JP" altLang="en-US"/>
              <a:t>幾何学的変換の学習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7ACB9C3-CB11-7605-88EB-0AAAF04C9409}"/>
                  </a:ext>
                </a:extLst>
              </p:cNvPr>
              <p:cNvSpPr>
                <a:spLocks noGrp="1"/>
              </p:cNvSpPr>
              <p:nvPr>
                <p:ph idx="1"/>
              </p:nvPr>
            </p:nvSpPr>
            <p:spPr>
              <a:xfrm>
                <a:off x="838199" y="1825625"/>
                <a:ext cx="11353801" cy="5233936"/>
              </a:xfrm>
            </p:spPr>
            <p:txBody>
              <a:bodyPr>
                <a:normAutofit/>
              </a:bodyPr>
              <a:lstStyle/>
              <a:p>
                <a:pPr marL="0" indent="0">
                  <a:buNone/>
                </a:pPr>
                <a:r>
                  <a:rPr lang="ja-JP" altLang="en-US" b="1"/>
                  <a:t>バイキュービック補間</a:t>
                </a:r>
                <a:endParaRPr lang="en-US" altLang="ja-JP" b="1"/>
              </a:p>
              <a:p>
                <a:pPr marL="0" indent="0">
                  <a:buNone/>
                </a:pPr>
                <a:r>
                  <a:rPr lang="ja-JP" altLang="en-US"/>
                  <a:t>双線形補間をさらに拡張したより滑らかな補間</a:t>
                </a:r>
                <a:endParaRPr lang="en-US" altLang="ja-JP"/>
              </a:p>
              <a:p>
                <a:pPr marL="0" indent="0">
                  <a:buNone/>
                </a:pPr>
                <a:endParaRPr lang="en-US" altLang="ja-JP"/>
              </a:p>
              <a:p>
                <a:pPr marL="0" indent="0">
                  <a:buNone/>
                </a:pPr>
                <a:r>
                  <a:rPr lang="ja-JP" altLang="en-US"/>
                  <a:t>双線形補間は</a:t>
                </a:r>
                <a:r>
                  <a:rPr lang="ja-JP" altLang="en-US" b="1"/>
                  <a:t>線形</a:t>
                </a:r>
                <a:r>
                  <a:rPr lang="en-US" altLang="ja-JP" b="1"/>
                  <a:t>(1</a:t>
                </a:r>
                <a:r>
                  <a:rPr lang="ja-JP" altLang="en-US" b="1"/>
                  <a:t>次</a:t>
                </a:r>
                <a:r>
                  <a:rPr lang="en-US" altLang="ja-JP" b="1"/>
                  <a:t>)</a:t>
                </a:r>
                <a:r>
                  <a:rPr lang="ja-JP" altLang="en-US"/>
                  <a:t>で補間</a:t>
                </a:r>
                <a:endParaRPr lang="en-US" altLang="ja-JP"/>
              </a:p>
              <a:p>
                <a:pPr marL="0" indent="0">
                  <a:buNone/>
                </a:pPr>
                <a:r>
                  <a:rPr lang="ja-JP" altLang="en-US"/>
                  <a:t>バイキュービック補間は</a:t>
                </a:r>
                <a:r>
                  <a:rPr lang="ja-JP" altLang="en-US" b="1"/>
                  <a:t>立方</a:t>
                </a:r>
                <a:r>
                  <a:rPr lang="en-US" altLang="ja-JP" b="1"/>
                  <a:t>(3</a:t>
                </a:r>
                <a:r>
                  <a:rPr lang="ja-JP" altLang="en-US" b="1"/>
                  <a:t>次</a:t>
                </a:r>
                <a:r>
                  <a:rPr lang="en-US" altLang="ja-JP" b="1"/>
                  <a:t>)</a:t>
                </a:r>
                <a:r>
                  <a:rPr lang="ja-JP" altLang="en-US"/>
                  <a:t>で補間</a:t>
                </a:r>
                <a:endParaRPr lang="en-US" altLang="ja-JP"/>
              </a:p>
              <a:p>
                <a:pPr marL="0" indent="0">
                  <a:buNone/>
                </a:pPr>
                <a:endParaRPr lang="en-US" altLang="ja-JP"/>
              </a:p>
              <a:p>
                <a:pPr marL="0" indent="0">
                  <a:buNone/>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𝜙</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eqArr>
                            <m:eqArrPr>
                              <m:ctrlPr>
                                <a:rPr lang="en-US" altLang="ja-JP" b="0" i="1" smtClean="0">
                                  <a:latin typeface="Cambria Math" panose="02040503050406030204" pitchFamily="18" charset="0"/>
                                </a:rPr>
                              </m:ctrlPr>
                            </m:eqArrPr>
                            <m:e>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a</m:t>
                              </m:r>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d</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a</m:t>
                              </m:r>
                              <m:r>
                                <a:rPr lang="en-US" altLang="ja-JP" b="0" i="1" smtClean="0">
                                  <a:latin typeface="Cambria Math" panose="02040503050406030204" pitchFamily="18" charset="0"/>
                                </a:rPr>
                                <m:t>+3)</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d</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+1,   0</m:t>
                              </m:r>
                              <m:r>
                                <a:rPr lang="en-US" altLang="ja-JP" b="0" i="1" smtClean="0">
                                  <a:latin typeface="Cambria Math" panose="02040503050406030204" pitchFamily="18" charset="0"/>
                                  <a:ea typeface="Cambria Math" panose="02040503050406030204" pitchFamily="18" charset="0"/>
                                </a:rPr>
                                <m:t>≤|</m:t>
                              </m:r>
                              <m:r>
                                <m:rPr>
                                  <m:sty m:val="p"/>
                                </m:rPr>
                                <a:rPr lang="en-US" altLang="ja-JP" b="0" i="1" smtClean="0">
                                  <a:latin typeface="Cambria Math" panose="02040503050406030204" pitchFamily="18" charset="0"/>
                                  <a:ea typeface="Cambria Math" panose="02040503050406030204" pitchFamily="18" charset="0"/>
                                </a:rPr>
                                <m:t>d</m:t>
                              </m:r>
                              <m:r>
                                <a:rPr lang="en-US" altLang="ja-JP" b="0" i="1" smtClean="0">
                                  <a:latin typeface="Cambria Math" panose="02040503050406030204" pitchFamily="18" charset="0"/>
                                  <a:ea typeface="Cambria Math" panose="02040503050406030204" pitchFamily="18" charset="0"/>
                                </a:rPr>
                                <m:t>|≤1</m:t>
                              </m:r>
                            </m:e>
                            <m:e>
                              <m:r>
                                <m:rPr>
                                  <m:sty m:val="p"/>
                                </m:rPr>
                                <a:rPr lang="en-US" altLang="ja-JP" b="0" i="1" smtClean="0">
                                  <a:latin typeface="Cambria Math" panose="02040503050406030204" pitchFamily="18" charset="0"/>
                                </a:rPr>
                                <m:t>a</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d</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−5</m:t>
                              </m:r>
                              <m:r>
                                <m:rPr>
                                  <m:sty m:val="p"/>
                                </m:rPr>
                                <a:rPr lang="en-US" altLang="ja-JP" b="0" i="1" smtClean="0">
                                  <a:latin typeface="Cambria Math" panose="02040503050406030204" pitchFamily="18" charset="0"/>
                                </a:rPr>
                                <m:t>a</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d</m:t>
                                  </m:r>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+8</m:t>
                              </m:r>
                              <m:r>
                                <m:rPr>
                                  <m:sty m:val="p"/>
                                </m:rPr>
                                <a:rPr lang="en-US" altLang="ja-JP" b="0" i="1" smtClean="0">
                                  <a:latin typeface="Cambria Math" panose="02040503050406030204" pitchFamily="18" charset="0"/>
                                </a:rPr>
                                <m:t>a</m:t>
                              </m:r>
                              <m:r>
                                <a:rPr lang="en-US" altLang="ja-JP" b="0" i="1" smtClean="0">
                                  <a:latin typeface="Cambria Math" panose="02040503050406030204" pitchFamily="18" charset="0"/>
                                </a:rPr>
                                <m:t>|</m:t>
                              </m:r>
                              <m:r>
                                <m:rPr>
                                  <m:sty m:val="p"/>
                                </m:rPr>
                                <a:rPr lang="en-US" altLang="ja-JP" b="0" i="1" smtClean="0">
                                  <a:latin typeface="Cambria Math" panose="02040503050406030204" pitchFamily="18" charset="0"/>
                                </a:rPr>
                                <m:t>d</m:t>
                              </m:r>
                              <m:r>
                                <a:rPr lang="en-US" altLang="ja-JP" b="0" i="1" smtClean="0">
                                  <a:latin typeface="Cambria Math" panose="02040503050406030204" pitchFamily="18" charset="0"/>
                                </a:rPr>
                                <m:t>|−4</m:t>
                              </m:r>
                              <m:r>
                                <m:rPr>
                                  <m:sty m:val="p"/>
                                </m:rPr>
                                <a:rPr lang="en-US" altLang="ja-JP" b="0" i="1" smtClean="0">
                                  <a:latin typeface="Cambria Math" panose="02040503050406030204" pitchFamily="18" charset="0"/>
                                </a:rPr>
                                <m:t>a</m:t>
                              </m:r>
                              <m:r>
                                <a:rPr lang="en-US" altLang="ja-JP" b="0" i="1" smtClean="0">
                                  <a:latin typeface="Cambria Math" panose="02040503050406030204" pitchFamily="18" charset="0"/>
                                </a:rPr>
                                <m:t>,          1≤|</m:t>
                              </m:r>
                              <m:r>
                                <m:rPr>
                                  <m:sty m:val="p"/>
                                </m:rPr>
                                <a:rPr lang="en-US" altLang="ja-JP" b="0" i="1" smtClean="0">
                                  <a:latin typeface="Cambria Math" panose="02040503050406030204" pitchFamily="18" charset="0"/>
                                  <a:ea typeface="Cambria Math" panose="02040503050406030204" pitchFamily="18" charset="0"/>
                                </a:rPr>
                                <m:t>d</m:t>
                              </m:r>
                              <m:r>
                                <a:rPr lang="en-US" altLang="ja-JP" b="0" i="1" smtClean="0">
                                  <a:latin typeface="Cambria Math" panose="02040503050406030204" pitchFamily="18" charset="0"/>
                                  <a:ea typeface="Cambria Math" panose="02040503050406030204" pitchFamily="18" charset="0"/>
                                </a:rPr>
                                <m:t>|≤2</m:t>
                              </m:r>
                            </m:e>
                            <m:e>
                              <m:r>
                                <a:rPr lang="en-US" altLang="ja-JP" b="0" i="1" smtClean="0">
                                  <a:latin typeface="Cambria Math" panose="02040503050406030204" pitchFamily="18" charset="0"/>
                                </a:rPr>
                                <m:t>0,                                                             |</m:t>
                              </m:r>
                              <m:r>
                                <m:rPr>
                                  <m:sty m:val="p"/>
                                </m:rPr>
                                <a:rPr lang="en-US" altLang="ja-JP" b="0" i="1" smtClean="0">
                                  <a:latin typeface="Cambria Math" panose="02040503050406030204" pitchFamily="18" charset="0"/>
                                </a:rPr>
                                <m:t>d</m:t>
                              </m:r>
                              <m:r>
                                <a:rPr lang="en-US" altLang="ja-JP" b="0" i="1" smtClean="0">
                                  <a:latin typeface="Cambria Math" panose="02040503050406030204" pitchFamily="18" charset="0"/>
                                </a:rPr>
                                <m:t>|≥2</m:t>
                              </m:r>
                            </m:e>
                          </m:eqArr>
                        </m:e>
                      </m:d>
                    </m:oMath>
                  </m:oMathPara>
                </a14:m>
                <a:endParaRPr lang="en-US" altLang="ja-JP"/>
              </a:p>
              <a:p>
                <a:pPr marL="0" indent="0">
                  <a:buNone/>
                </a:pPr>
                <a:r>
                  <a:rPr lang="en-US" altLang="ja-JP"/>
                  <a:t>d=|x-p|, a</a:t>
                </a:r>
                <a:r>
                  <a:rPr lang="ja-JP" altLang="en-US"/>
                  <a:t>はパラメータ</a:t>
                </a:r>
                <a:r>
                  <a:rPr lang="en-US" altLang="ja-JP"/>
                  <a:t>(</a:t>
                </a:r>
                <a:r>
                  <a:rPr lang="ja-JP" altLang="en-US"/>
                  <a:t>通常</a:t>
                </a:r>
                <a:r>
                  <a:rPr lang="en-US" altLang="ja-JP"/>
                  <a:t>a=-0.5)	y</a:t>
                </a:r>
                <a:r>
                  <a:rPr lang="ja-JP" altLang="en-US"/>
                  <a:t>も同様</a:t>
                </a:r>
                <a:endParaRPr lang="en-US" altLang="ja-JP"/>
              </a:p>
            </p:txBody>
          </p:sp>
        </mc:Choice>
        <mc:Fallback xmlns="">
          <p:sp>
            <p:nvSpPr>
              <p:cNvPr id="3" name="コンテンツ プレースホルダー 2">
                <a:extLst>
                  <a:ext uri="{FF2B5EF4-FFF2-40B4-BE49-F238E27FC236}">
                    <a16:creationId xmlns:a16="http://schemas.microsoft.com/office/drawing/2014/main" id="{27ACB9C3-CB11-7605-88EB-0AAAF04C9409}"/>
                  </a:ext>
                </a:extLst>
              </p:cNvPr>
              <p:cNvSpPr>
                <a:spLocks noGrp="1" noRot="1" noChangeAspect="1" noMove="1" noResize="1" noEditPoints="1" noAdjustHandles="1" noChangeArrowheads="1" noChangeShapeType="1" noTextEdit="1"/>
              </p:cNvSpPr>
              <p:nvPr>
                <p:ph idx="1"/>
              </p:nvPr>
            </p:nvSpPr>
            <p:spPr>
              <a:xfrm>
                <a:off x="838199" y="1825625"/>
                <a:ext cx="11353801" cy="5233936"/>
              </a:xfrm>
              <a:blipFill>
                <a:blip r:embed="rId2"/>
                <a:stretch>
                  <a:fillRect l="-1074" t="-197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FA8CD8-0A8F-D7BB-962C-37B4F7D2E49A}"/>
              </a:ext>
            </a:extLst>
          </p:cNvPr>
          <p:cNvSpPr>
            <a:spLocks noGrp="1"/>
          </p:cNvSpPr>
          <p:nvPr>
            <p:ph type="sldNum" sz="quarter" idx="12"/>
          </p:nvPr>
        </p:nvSpPr>
        <p:spPr/>
        <p:txBody>
          <a:bodyPr/>
          <a:lstStyle/>
          <a:p>
            <a:fld id="{12155A91-2037-114F-847D-727ECE0F45A7}" type="slidenum">
              <a:rPr lang="en-JP" smtClean="0"/>
              <a:t>31</a:t>
            </a:fld>
            <a:endParaRPr lang="en-JP"/>
          </a:p>
        </p:txBody>
      </p:sp>
    </p:spTree>
    <p:extLst>
      <p:ext uri="{BB962C8B-B14F-4D97-AF65-F5344CB8AC3E}">
        <p14:creationId xmlns:p14="http://schemas.microsoft.com/office/powerpoint/2010/main" val="968271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 name="Freeform 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8" name="Freeform 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 name="Freeform 8"/>
          <p:cNvSpPr/>
          <p:nvPr/>
        </p:nvSpPr>
        <p:spPr>
          <a:xfrm>
            <a:off x="1066680" y="3371760"/>
            <a:ext cx="86040" cy="86040"/>
          </a:xfrm>
          <a:custGeom>
            <a:avLst/>
            <a:gdLst/>
            <a:ahLst/>
            <a:cxn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3"/>
                  <a:pt x="60" y="15"/>
                  <a:pt x="74" y="9"/>
                </a:cubicBezTo>
                <a:cubicBezTo>
                  <a:pt x="89" y="3"/>
                  <a:pt x="104" y="0"/>
                  <a:pt x="120" y="0"/>
                </a:cubicBezTo>
                <a:cubicBezTo>
                  <a:pt x="136" y="0"/>
                  <a:pt x="151" y="3"/>
                  <a:pt x="165" y="9"/>
                </a:cubicBezTo>
                <a:cubicBezTo>
                  <a:pt x="180" y="15"/>
                  <a:pt x="193" y="23"/>
                  <a:pt x="204" y="36"/>
                </a:cubicBezTo>
                <a:cubicBezTo>
                  <a:pt x="215" y="47"/>
                  <a:pt x="224" y="60"/>
                  <a:pt x="230" y="74"/>
                </a:cubicBezTo>
                <a:cubicBezTo>
                  <a:pt x="236" y="89"/>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 name="TextBox 9"/>
          <p:cNvSpPr txBox="1"/>
          <p:nvPr/>
        </p:nvSpPr>
        <p:spPr>
          <a:xfrm>
            <a:off x="747720" y="2318400"/>
            <a:ext cx="3978360" cy="442440"/>
          </a:xfrm>
          <a:prstGeom prst="rect">
            <a:avLst/>
          </a:prstGeom>
          <a:noFill/>
          <a:ln w="0">
            <a:noFill/>
          </a:ln>
        </p:spPr>
        <p:txBody>
          <a:bodyPr wrap="none" lIns="0" tIns="0" rIns="0" bIns="0" anchor="t">
            <a:spAutoFit/>
          </a:bodyPr>
          <a:lstStyle/>
          <a:p>
            <a:r>
              <a:rPr lang="zh-CN" sz="3480" b="0" u="none" strike="noStrike">
                <a:solidFill>
                  <a:srgbClr val="224466"/>
                </a:solidFill>
                <a:effectLst/>
                <a:uFillTx/>
                <a:latin typeface=".HiraKakuInterface-W5"/>
                <a:ea typeface=".HiraKakuInterface-W5"/>
              </a:rPr>
              <a:t>アップサンプリング</a:t>
            </a:r>
            <a:endParaRPr lang="en-US" sz="3480" b="0" u="none" strike="noStrike">
              <a:solidFill>
                <a:srgbClr val="000000"/>
              </a:solidFill>
              <a:effectLst/>
              <a:uFillTx/>
              <a:latin typeface="Times New Roman"/>
            </a:endParaRPr>
          </a:p>
        </p:txBody>
      </p:sp>
      <p:sp>
        <p:nvSpPr>
          <p:cNvPr id="11" name="Freeform 10"/>
          <p:cNvSpPr/>
          <p:nvPr/>
        </p:nvSpPr>
        <p:spPr>
          <a:xfrm>
            <a:off x="1066680" y="3857400"/>
            <a:ext cx="86040" cy="86040"/>
          </a:xfrm>
          <a:custGeom>
            <a:avLst/>
            <a:gdLst/>
            <a:ahLst/>
            <a:cxn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 name="TextBox 11"/>
          <p:cNvSpPr txBox="1"/>
          <p:nvPr/>
        </p:nvSpPr>
        <p:spPr>
          <a:xfrm>
            <a:off x="1300320" y="3200400"/>
            <a:ext cx="14234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5.9, 5.10</a:t>
            </a:r>
            <a:r>
              <a:rPr lang="zh-CN" sz="2170" b="0" u="none" strike="noStrike">
                <a:solidFill>
                  <a:srgbClr val="1F2328"/>
                </a:solidFill>
                <a:effectLst/>
                <a:uFillTx/>
                <a:latin typeface=".HiraKakuInterface-W4"/>
                <a:ea typeface=".HiraKakuInterface-W4"/>
              </a:rPr>
              <a:t>章</a:t>
            </a:r>
            <a:endParaRPr lang="en-US" sz="2170" b="0" u="none" strike="noStrike">
              <a:solidFill>
                <a:srgbClr val="000000"/>
              </a:solidFill>
              <a:effectLst/>
              <a:uFillTx/>
              <a:latin typeface="Times New Roman"/>
            </a:endParaRPr>
          </a:p>
        </p:txBody>
      </p:sp>
      <p:sp>
        <p:nvSpPr>
          <p:cNvPr id="13" name="TextBox 12"/>
          <p:cNvSpPr txBox="1"/>
          <p:nvPr/>
        </p:nvSpPr>
        <p:spPr>
          <a:xfrm>
            <a:off x="1300320" y="3686040"/>
            <a:ext cx="13658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p108–p123</a:t>
            </a:r>
            <a:endParaRPr lang="en-US" sz="2170" b="0" u="none" strike="noStrike">
              <a:solidFill>
                <a:srgbClr val="000000"/>
              </a:solidFill>
              <a:effectLst/>
              <a:uFillTx/>
              <a:latin typeface="Times New Roman"/>
            </a:endParaRPr>
          </a:p>
        </p:txBody>
      </p:sp>
      <p:sp>
        <p:nvSpPr>
          <p:cNvPr id="14" name="TextBox 13"/>
          <p:cNvSpPr txBox="1"/>
          <p:nvPr/>
        </p:nvSpPr>
        <p:spPr>
          <a:xfrm>
            <a:off x="1300320" y="4095720"/>
            <a:ext cx="18252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Kenichiro Goto</a:t>
            </a:r>
            <a:endParaRPr lang="en-US" sz="2170" b="0" u="none" strike="noStrike">
              <a:solidFill>
                <a:srgbClr val="000000"/>
              </a:solidFill>
              <a:effectLst/>
              <a:uFillTx/>
              <a:latin typeface="Times New Roman"/>
            </a:endParaRPr>
          </a:p>
        </p:txBody>
      </p:sp>
    </p:spTree>
    <p:extLst>
      <p:ext uri="{BB962C8B-B14F-4D97-AF65-F5344CB8AC3E}">
        <p14:creationId xmlns:p14="http://schemas.microsoft.com/office/powerpoint/2010/main" val="383898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6" name="Freeform 1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 name="Freeform 1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 name="Freeform 17"/>
          <p:cNvSpPr/>
          <p:nvPr/>
        </p:nvSpPr>
        <p:spPr>
          <a:xfrm>
            <a:off x="752400" y="4952880"/>
            <a:ext cx="771840" cy="533520"/>
          </a:xfrm>
          <a:custGeom>
            <a:avLst/>
            <a:gdLst/>
            <a:ahLst/>
            <a:cxnLst/>
            <a:rect l="0" t="0" r="r" b="b"/>
            <a:pathLst>
              <a:path w="2144" h="1482">
                <a:moveTo>
                  <a:pt x="0" y="0"/>
                </a:moveTo>
                <a:lnTo>
                  <a:pt x="2144" y="0"/>
                </a:lnTo>
                <a:lnTo>
                  <a:pt x="2144"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 name="Freeform 18"/>
          <p:cNvSpPr/>
          <p:nvPr/>
        </p:nvSpPr>
        <p:spPr>
          <a:xfrm>
            <a:off x="1523880" y="4952880"/>
            <a:ext cx="3762720" cy="533520"/>
          </a:xfrm>
          <a:custGeom>
            <a:avLst/>
            <a:gdLst/>
            <a:ahLst/>
            <a:cxnLst/>
            <a:rect l="0" t="0" r="r" b="b"/>
            <a:pathLst>
              <a:path w="10452" h="1482">
                <a:moveTo>
                  <a:pt x="0" y="0"/>
                </a:moveTo>
                <a:lnTo>
                  <a:pt x="10452" y="0"/>
                </a:lnTo>
                <a:lnTo>
                  <a:pt x="10452"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 name="Freeform 19"/>
          <p:cNvSpPr/>
          <p:nvPr/>
        </p:nvSpPr>
        <p:spPr>
          <a:xfrm>
            <a:off x="5286240" y="4952880"/>
            <a:ext cx="3134160" cy="533520"/>
          </a:xfrm>
          <a:custGeom>
            <a:avLst/>
            <a:gdLst/>
            <a:ahLst/>
            <a:cxnLst/>
            <a:rect l="0" t="0" r="r" b="b"/>
            <a:pathLst>
              <a:path w="8706" h="1482">
                <a:moveTo>
                  <a:pt x="0" y="0"/>
                </a:moveTo>
                <a:lnTo>
                  <a:pt x="8706" y="0"/>
                </a:lnTo>
                <a:lnTo>
                  <a:pt x="8706"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 name="Freeform 20"/>
          <p:cNvSpPr/>
          <p:nvPr/>
        </p:nvSpPr>
        <p:spPr>
          <a:xfrm>
            <a:off x="752400" y="5486040"/>
            <a:ext cx="771840" cy="543600"/>
          </a:xfrm>
          <a:custGeom>
            <a:avLst/>
            <a:gdLst/>
            <a:ahLst/>
            <a:cxnLst/>
            <a:rect l="0" t="0" r="r" b="b"/>
            <a:pathLst>
              <a:path w="2144" h="1510">
                <a:moveTo>
                  <a:pt x="0" y="0"/>
                </a:moveTo>
                <a:lnTo>
                  <a:pt x="2144" y="0"/>
                </a:lnTo>
                <a:lnTo>
                  <a:pt x="2144" y="1510"/>
                </a:lnTo>
                <a:lnTo>
                  <a:pt x="0" y="151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 name="Freeform 21"/>
          <p:cNvSpPr/>
          <p:nvPr/>
        </p:nvSpPr>
        <p:spPr>
          <a:xfrm>
            <a:off x="1523880" y="5486040"/>
            <a:ext cx="3762720" cy="543600"/>
          </a:xfrm>
          <a:custGeom>
            <a:avLst/>
            <a:gdLst/>
            <a:ahLst/>
            <a:cxnLst/>
            <a:rect l="0" t="0" r="r" b="b"/>
            <a:pathLst>
              <a:path w="10452" h="1510">
                <a:moveTo>
                  <a:pt x="0" y="0"/>
                </a:moveTo>
                <a:lnTo>
                  <a:pt x="10452" y="0"/>
                </a:lnTo>
                <a:lnTo>
                  <a:pt x="10452" y="1510"/>
                </a:lnTo>
                <a:lnTo>
                  <a:pt x="0" y="151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 name="Freeform 22"/>
          <p:cNvSpPr/>
          <p:nvPr/>
        </p:nvSpPr>
        <p:spPr>
          <a:xfrm>
            <a:off x="5286240" y="5486040"/>
            <a:ext cx="3134160" cy="543600"/>
          </a:xfrm>
          <a:custGeom>
            <a:avLst/>
            <a:gdLst/>
            <a:ahLst/>
            <a:cxnLst/>
            <a:rect l="0" t="0" r="r" b="b"/>
            <a:pathLst>
              <a:path w="8706" h="1510">
                <a:moveTo>
                  <a:pt x="0" y="0"/>
                </a:moveTo>
                <a:lnTo>
                  <a:pt x="8706" y="0"/>
                </a:lnTo>
                <a:lnTo>
                  <a:pt x="8706" y="1510"/>
                </a:lnTo>
                <a:lnTo>
                  <a:pt x="0" y="151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 name="Freeform 23"/>
          <p:cNvSpPr/>
          <p:nvPr/>
        </p:nvSpPr>
        <p:spPr>
          <a:xfrm>
            <a:off x="752400" y="4943160"/>
            <a:ext cx="9720" cy="552960"/>
          </a:xfrm>
          <a:custGeom>
            <a:avLst/>
            <a:gdLst/>
            <a:ahLst/>
            <a:cxn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5" name="Freeform 24"/>
          <p:cNvSpPr/>
          <p:nvPr/>
        </p:nvSpPr>
        <p:spPr>
          <a:xfrm>
            <a:off x="752400" y="4943160"/>
            <a:ext cx="771840" cy="10080"/>
          </a:xfrm>
          <a:custGeom>
            <a:avLst/>
            <a:gdLst/>
            <a:ahLst/>
            <a:cxn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 name="Freeform 25"/>
          <p:cNvSpPr/>
          <p:nvPr/>
        </p:nvSpPr>
        <p:spPr>
          <a:xfrm>
            <a:off x="1514160" y="4943160"/>
            <a:ext cx="10080" cy="552960"/>
          </a:xfrm>
          <a:custGeom>
            <a:avLst/>
            <a:gdLst/>
            <a:ahLst/>
            <a:cxn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7" name="Freeform 26"/>
          <p:cNvSpPr/>
          <p:nvPr/>
        </p:nvSpPr>
        <p:spPr>
          <a:xfrm>
            <a:off x="1523880" y="4943160"/>
            <a:ext cx="3762720" cy="10080"/>
          </a:xfrm>
          <a:custGeom>
            <a:avLst/>
            <a:gdLst/>
            <a:ahLst/>
            <a:cxn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 name="Freeform 27"/>
          <p:cNvSpPr/>
          <p:nvPr/>
        </p:nvSpPr>
        <p:spPr>
          <a:xfrm>
            <a:off x="5276520" y="4943160"/>
            <a:ext cx="10080" cy="552960"/>
          </a:xfrm>
          <a:custGeom>
            <a:avLst/>
            <a:gdLst/>
            <a:ahLst/>
            <a:cxn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9" name="Freeform 28"/>
          <p:cNvSpPr/>
          <p:nvPr/>
        </p:nvSpPr>
        <p:spPr>
          <a:xfrm>
            <a:off x="5286240" y="4943160"/>
            <a:ext cx="3143520" cy="10080"/>
          </a:xfrm>
          <a:custGeom>
            <a:avLst/>
            <a:gdLst/>
            <a:ahLst/>
            <a:cxn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0" name="Freeform 29"/>
          <p:cNvSpPr/>
          <p:nvPr/>
        </p:nvSpPr>
        <p:spPr>
          <a:xfrm>
            <a:off x="8420040" y="4943160"/>
            <a:ext cx="9720" cy="552960"/>
          </a:xfrm>
          <a:custGeom>
            <a:avLst/>
            <a:gdLst/>
            <a:ahLst/>
            <a:cxn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1" name="Freeform 30"/>
          <p:cNvSpPr/>
          <p:nvPr/>
        </p:nvSpPr>
        <p:spPr>
          <a:xfrm>
            <a:off x="752400" y="5486040"/>
            <a:ext cx="771840" cy="10080"/>
          </a:xfrm>
          <a:custGeom>
            <a:avLst/>
            <a:gdLst/>
            <a:ahLst/>
            <a:cxn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2" name="Freeform 31"/>
          <p:cNvSpPr/>
          <p:nvPr/>
        </p:nvSpPr>
        <p:spPr>
          <a:xfrm>
            <a:off x="1523880" y="5486040"/>
            <a:ext cx="3762720" cy="10080"/>
          </a:xfrm>
          <a:custGeom>
            <a:avLst/>
            <a:gdLst/>
            <a:ahLst/>
            <a:cxn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3" name="Freeform 32"/>
          <p:cNvSpPr/>
          <p:nvPr/>
        </p:nvSpPr>
        <p:spPr>
          <a:xfrm>
            <a:off x="5286240" y="5486040"/>
            <a:ext cx="3143520" cy="10080"/>
          </a:xfrm>
          <a:custGeom>
            <a:avLst/>
            <a:gdLst/>
            <a:ahLst/>
            <a:cxn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4" name="Freeform 33"/>
          <p:cNvSpPr/>
          <p:nvPr/>
        </p:nvSpPr>
        <p:spPr>
          <a:xfrm>
            <a:off x="752400" y="5495760"/>
            <a:ext cx="9720" cy="533880"/>
          </a:xfrm>
          <a:custGeom>
            <a:avLst/>
            <a:gdLst/>
            <a:ahLst/>
            <a:cxn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5" name="Freeform 34"/>
          <p:cNvSpPr/>
          <p:nvPr/>
        </p:nvSpPr>
        <p:spPr>
          <a:xfrm>
            <a:off x="1514160" y="5495760"/>
            <a:ext cx="10080" cy="533880"/>
          </a:xfrm>
          <a:custGeom>
            <a:avLst/>
            <a:gdLst/>
            <a:ahLst/>
            <a:cxn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6" name="Freeform 35"/>
          <p:cNvSpPr/>
          <p:nvPr/>
        </p:nvSpPr>
        <p:spPr>
          <a:xfrm>
            <a:off x="5276520" y="5495760"/>
            <a:ext cx="10080" cy="533880"/>
          </a:xfrm>
          <a:custGeom>
            <a:avLst/>
            <a:gdLst/>
            <a:ahLst/>
            <a:cxn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7" name="Freeform 36"/>
          <p:cNvSpPr/>
          <p:nvPr/>
        </p:nvSpPr>
        <p:spPr>
          <a:xfrm>
            <a:off x="8420040" y="5495760"/>
            <a:ext cx="9720" cy="533880"/>
          </a:xfrm>
          <a:custGeom>
            <a:avLst/>
            <a:gdLst/>
            <a:ahLst/>
            <a:cxn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8" name="Freeform 37"/>
          <p:cNvSpPr/>
          <p:nvPr/>
        </p:nvSpPr>
        <p:spPr>
          <a:xfrm>
            <a:off x="752400" y="6019560"/>
            <a:ext cx="771840" cy="10080"/>
          </a:xfrm>
          <a:custGeom>
            <a:avLst/>
            <a:gdLst/>
            <a:ahLst/>
            <a:cxn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9" name="Freeform 38"/>
          <p:cNvSpPr/>
          <p:nvPr/>
        </p:nvSpPr>
        <p:spPr>
          <a:xfrm>
            <a:off x="1523880" y="6019560"/>
            <a:ext cx="3762720" cy="10080"/>
          </a:xfrm>
          <a:custGeom>
            <a:avLst/>
            <a:gdLst/>
            <a:ahLst/>
            <a:cxn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0" name="Freeform 39"/>
          <p:cNvSpPr/>
          <p:nvPr/>
        </p:nvSpPr>
        <p:spPr>
          <a:xfrm>
            <a:off x="5286240" y="6019560"/>
            <a:ext cx="3143520" cy="10080"/>
          </a:xfrm>
          <a:custGeom>
            <a:avLst/>
            <a:gdLst/>
            <a:ahLst/>
            <a:cxn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1" name="TextBox 40"/>
          <p:cNvSpPr txBox="1"/>
          <p:nvPr/>
        </p:nvSpPr>
        <p:spPr>
          <a:xfrm>
            <a:off x="747720" y="797400"/>
            <a:ext cx="3559320" cy="507960"/>
          </a:xfrm>
          <a:prstGeom prst="rect">
            <a:avLst/>
          </a:prstGeom>
          <a:noFill/>
          <a:ln w="0">
            <a:noFill/>
          </a:ln>
        </p:spPr>
        <p:txBody>
          <a:bodyPr wrap="none" lIns="0" tIns="0" rIns="0" bIns="0" anchor="t">
            <a:spAutoFit/>
          </a:bodyPr>
          <a:lstStyle/>
          <a:p>
            <a:r>
              <a:rPr lang="en-US" sz="2830" b="1" u="none" strike="noStrike">
                <a:solidFill>
                  <a:srgbClr val="1F2328"/>
                </a:solidFill>
                <a:effectLst/>
                <a:uFillTx/>
                <a:latin typeface=".SFNS-Regular_wdth_opsz25B333_GRAD_wght2580000"/>
                <a:ea typeface=".SFNS-Regular_wdth_opsz25B333_GRAD_wght2580000"/>
              </a:rPr>
              <a:t>up-sampling</a:t>
            </a:r>
            <a:r>
              <a:rPr lang="zh-CN" sz="2830" b="0" u="none" strike="noStrike">
                <a:solidFill>
                  <a:srgbClr val="1F2328"/>
                </a:solidFill>
                <a:effectLst/>
                <a:uFillTx/>
                <a:latin typeface=".HiraKakuInterface-W5"/>
                <a:ea typeface=".HiraKakuInterface-W5"/>
              </a:rPr>
              <a:t>の導⼊</a:t>
            </a:r>
            <a:endParaRPr lang="en-US" sz="2830" b="0" u="none" strike="noStrike">
              <a:solidFill>
                <a:srgbClr val="000000"/>
              </a:solidFill>
              <a:effectLst/>
              <a:uFillTx/>
              <a:latin typeface="Times New Roman"/>
            </a:endParaRPr>
          </a:p>
        </p:txBody>
      </p:sp>
      <p:sp>
        <p:nvSpPr>
          <p:cNvPr id="42" name="TextBox 41"/>
          <p:cNvSpPr txBox="1"/>
          <p:nvPr/>
        </p:nvSpPr>
        <p:spPr>
          <a:xfrm>
            <a:off x="747720" y="1542960"/>
            <a:ext cx="1172988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ここまでは変わらない </a:t>
            </a:r>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ダウンサンプリングを扱ったが、画像を⽣成・補完する場合はサイズ</a:t>
            </a:r>
            <a:endParaRPr lang="en-US" sz="2170" b="0" u="none" strike="noStrike">
              <a:solidFill>
                <a:srgbClr val="000000"/>
              </a:solidFill>
              <a:effectLst/>
              <a:uFillTx/>
              <a:latin typeface="Times New Roman"/>
            </a:endParaRPr>
          </a:p>
        </p:txBody>
      </p:sp>
      <p:sp>
        <p:nvSpPr>
          <p:cNvPr id="43" name="Freeform 42"/>
          <p:cNvSpPr/>
          <p:nvPr/>
        </p:nvSpPr>
        <p:spPr>
          <a:xfrm>
            <a:off x="1066680" y="2695320"/>
            <a:ext cx="86040" cy="86040"/>
          </a:xfrm>
          <a:custGeom>
            <a:avLst/>
            <a:gdLst/>
            <a:ahLst/>
            <a:cxn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9"/>
                </a:cubicBezTo>
                <a:cubicBezTo>
                  <a:pt x="89" y="3"/>
                  <a:pt x="104" y="0"/>
                  <a:pt x="120" y="0"/>
                </a:cubicBezTo>
                <a:cubicBezTo>
                  <a:pt x="136" y="0"/>
                  <a:pt x="151" y="3"/>
                  <a:pt x="165" y="9"/>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 name="TextBox 43"/>
          <p:cNvSpPr txBox="1"/>
          <p:nvPr/>
        </p:nvSpPr>
        <p:spPr>
          <a:xfrm>
            <a:off x="747720" y="1962000"/>
            <a:ext cx="293364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を拡⼤する</a:t>
            </a:r>
            <a:r>
              <a:rPr lang="en-US" sz="2170" b="0" u="none" strike="noStrike">
                <a:solidFill>
                  <a:srgbClr val="1F2328"/>
                </a:solidFill>
                <a:effectLst/>
                <a:uFillTx/>
                <a:latin typeface=".SFNS-Regular_wdth_opsz1D0000_GRAD_wght"/>
                <a:ea typeface=".SFNS-Regular_wdth_opsz1D0000_GRAD_wght"/>
              </a:rPr>
              <a:t>CNN</a:t>
            </a:r>
            <a:r>
              <a:rPr lang="zh-CN" sz="2170" b="0" u="none" strike="noStrike">
                <a:solidFill>
                  <a:srgbClr val="1F2328"/>
                </a:solidFill>
                <a:effectLst/>
                <a:uFillTx/>
                <a:latin typeface=".HiraKakuInterface-W4"/>
                <a:ea typeface=".HiraKakuInterface-W4"/>
              </a:rPr>
              <a:t>が必要</a:t>
            </a:r>
            <a:endParaRPr lang="en-US" sz="2170" b="0" u="none" strike="noStrike">
              <a:solidFill>
                <a:srgbClr val="000000"/>
              </a:solidFill>
              <a:effectLst/>
              <a:uFillTx/>
              <a:latin typeface="Times New Roman"/>
            </a:endParaRPr>
          </a:p>
        </p:txBody>
      </p:sp>
      <p:sp>
        <p:nvSpPr>
          <p:cNvPr id="45" name="Freeform 44"/>
          <p:cNvSpPr/>
          <p:nvPr/>
        </p:nvSpPr>
        <p:spPr>
          <a:xfrm>
            <a:off x="1066680" y="3181320"/>
            <a:ext cx="86040" cy="86040"/>
          </a:xfrm>
          <a:custGeom>
            <a:avLst/>
            <a:gdLst/>
            <a:ahLst/>
            <a:cxn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4"/>
                  <a:pt x="3" y="89"/>
                  <a:pt x="9" y="73"/>
                </a:cubicBezTo>
                <a:cubicBezTo>
                  <a:pt x="16" y="58"/>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8"/>
                  <a:pt x="230" y="73"/>
                </a:cubicBezTo>
                <a:cubicBezTo>
                  <a:pt x="236" y="89"/>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 name="TextBox 45"/>
          <p:cNvSpPr txBox="1"/>
          <p:nvPr/>
        </p:nvSpPr>
        <p:spPr>
          <a:xfrm>
            <a:off x="1300320" y="2523960"/>
            <a:ext cx="668160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空間⽅向のサイズとは</a:t>
            </a:r>
            <a:r>
              <a:rPr lang="en-US" sz="2170" b="0" u="none" strike="noStrike">
                <a:solidFill>
                  <a:srgbClr val="1F2328"/>
                </a:solidFill>
                <a:effectLst/>
                <a:uFillTx/>
                <a:latin typeface=".SFNS-Regular_wdth_opsz1D0000_GRAD_wght"/>
                <a:ea typeface=".SFNS-Regular_wdth_opsz1D0000_GRAD_wght"/>
              </a:rPr>
              <a:t>: width × height</a:t>
            </a:r>
            <a:r>
              <a:rPr lang="zh-CN" sz="2170" b="0" u="none" strike="noStrike">
                <a:solidFill>
                  <a:srgbClr val="1F2328"/>
                </a:solidFill>
                <a:effectLst/>
                <a:uFillTx/>
                <a:latin typeface=".HiraKakuInterface-W4"/>
                <a:ea typeface=".HiraKakuInterface-W4"/>
              </a:rPr>
              <a:t>（画像サイズ）</a:t>
            </a:r>
            <a:endParaRPr lang="en-US" sz="2170" b="0" u="none" strike="noStrike">
              <a:solidFill>
                <a:srgbClr val="000000"/>
              </a:solidFill>
              <a:effectLst/>
              <a:uFillTx/>
              <a:latin typeface="Times New Roman"/>
            </a:endParaRPr>
          </a:p>
        </p:txBody>
      </p:sp>
      <p:sp>
        <p:nvSpPr>
          <p:cNvPr id="47" name="Freeform 46"/>
          <p:cNvSpPr/>
          <p:nvPr/>
        </p:nvSpPr>
        <p:spPr>
          <a:xfrm>
            <a:off x="1618920" y="3590640"/>
            <a:ext cx="86400" cy="86040"/>
          </a:xfrm>
          <a:custGeom>
            <a:avLst/>
            <a:gdLst/>
            <a:ahLst/>
            <a:cxnLst/>
            <a:rect l="0" t="0" r="r" b="b"/>
            <a:pathLst>
              <a:path w="240" h="239">
                <a:moveTo>
                  <a:pt x="240" y="119"/>
                </a:moveTo>
                <a:cubicBezTo>
                  <a:pt x="240" y="135"/>
                  <a:pt x="237" y="151"/>
                  <a:pt x="230" y="166"/>
                </a:cubicBezTo>
                <a:cubicBezTo>
                  <a:pt x="224" y="181"/>
                  <a:pt x="216" y="193"/>
                  <a:pt x="205" y="205"/>
                </a:cubicBezTo>
                <a:cubicBezTo>
                  <a:pt x="194" y="216"/>
                  <a:pt x="181" y="224"/>
                  <a:pt x="166" y="230"/>
                </a:cubicBezTo>
                <a:cubicBezTo>
                  <a:pt x="151" y="236"/>
                  <a:pt x="135" y="239"/>
                  <a:pt x="119" y="239"/>
                </a:cubicBezTo>
                <a:cubicBezTo>
                  <a:pt x="104" y="239"/>
                  <a:pt x="89" y="236"/>
                  <a:pt x="74" y="230"/>
                </a:cubicBezTo>
                <a:cubicBezTo>
                  <a:pt x="59" y="224"/>
                  <a:pt x="46" y="216"/>
                  <a:pt x="35" y="205"/>
                </a:cubicBezTo>
                <a:cubicBezTo>
                  <a:pt x="24" y="193"/>
                  <a:pt x="16" y="181"/>
                  <a:pt x="9" y="166"/>
                </a:cubicBezTo>
                <a:cubicBezTo>
                  <a:pt x="3" y="151"/>
                  <a:pt x="0" y="135"/>
                  <a:pt x="0" y="119"/>
                </a:cubicBezTo>
                <a:cubicBezTo>
                  <a:pt x="0" y="104"/>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4"/>
                  <a:pt x="240" y="11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48" name="TextBox 47"/>
          <p:cNvSpPr txBox="1"/>
          <p:nvPr/>
        </p:nvSpPr>
        <p:spPr>
          <a:xfrm>
            <a:off x="1300320" y="3009960"/>
            <a:ext cx="123588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タスク例</a:t>
            </a:r>
            <a:r>
              <a:rPr lang="en-US" sz="2170" b="0" u="none" strike="noStrike">
                <a:solidFill>
                  <a:srgbClr val="1F2328"/>
                </a:solidFill>
                <a:effectLst/>
                <a:uFillTx/>
                <a:latin typeface=".SFNS-Regular_wdth_opsz1D0000_GRAD_wght"/>
                <a:ea typeface=".SFNS-Regular_wdth_opsz1D0000_GRAD_wght"/>
              </a:rPr>
              <a:t>:</a:t>
            </a:r>
            <a:endParaRPr lang="en-US" sz="2170" b="0" u="none" strike="noStrike">
              <a:solidFill>
                <a:srgbClr val="000000"/>
              </a:solidFill>
              <a:effectLst/>
              <a:uFillTx/>
              <a:latin typeface="Times New Roman"/>
            </a:endParaRPr>
          </a:p>
        </p:txBody>
      </p:sp>
      <p:sp>
        <p:nvSpPr>
          <p:cNvPr id="49" name="Freeform 48"/>
          <p:cNvSpPr/>
          <p:nvPr/>
        </p:nvSpPr>
        <p:spPr>
          <a:xfrm>
            <a:off x="1618920" y="4076640"/>
            <a:ext cx="86400" cy="86040"/>
          </a:xfrm>
          <a:custGeom>
            <a:avLst/>
            <a:gdLst/>
            <a:ahLst/>
            <a:cxnLst/>
            <a:rect l="0" t="0" r="r" b="b"/>
            <a:pathLst>
              <a:path w="240" h="239">
                <a:moveTo>
                  <a:pt x="240" y="119"/>
                </a:moveTo>
                <a:cubicBezTo>
                  <a:pt x="240" y="135"/>
                  <a:pt x="237" y="150"/>
                  <a:pt x="230" y="164"/>
                </a:cubicBezTo>
                <a:cubicBezTo>
                  <a:pt x="224" y="179"/>
                  <a:pt x="216" y="192"/>
                  <a:pt x="205" y="203"/>
                </a:cubicBezTo>
                <a:cubicBezTo>
                  <a:pt x="194" y="214"/>
                  <a:pt x="181" y="224"/>
                  <a:pt x="166" y="230"/>
                </a:cubicBezTo>
                <a:cubicBezTo>
                  <a:pt x="151" y="236"/>
                  <a:pt x="135" y="239"/>
                  <a:pt x="119" y="239"/>
                </a:cubicBezTo>
                <a:cubicBezTo>
                  <a:pt x="104" y="239"/>
                  <a:pt x="89" y="236"/>
                  <a:pt x="74" y="230"/>
                </a:cubicBezTo>
                <a:cubicBezTo>
                  <a:pt x="59" y="224"/>
                  <a:pt x="46" y="214"/>
                  <a:pt x="35" y="203"/>
                </a:cubicBezTo>
                <a:cubicBezTo>
                  <a:pt x="24" y="192"/>
                  <a:pt x="16" y="179"/>
                  <a:pt x="9" y="164"/>
                </a:cubicBezTo>
                <a:cubicBezTo>
                  <a:pt x="3" y="150"/>
                  <a:pt x="0" y="135"/>
                  <a:pt x="0" y="119"/>
                </a:cubicBezTo>
                <a:cubicBezTo>
                  <a:pt x="0" y="103"/>
                  <a:pt x="3" y="88"/>
                  <a:pt x="9" y="73"/>
                </a:cubicBezTo>
                <a:cubicBezTo>
                  <a:pt x="16" y="59"/>
                  <a:pt x="24" y="46"/>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6"/>
                  <a:pt x="224" y="59"/>
                  <a:pt x="230" y="73"/>
                </a:cubicBezTo>
                <a:cubicBezTo>
                  <a:pt x="237" y="88"/>
                  <a:pt x="240" y="103"/>
                  <a:pt x="240" y="11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50" name="TextBox 49"/>
          <p:cNvSpPr txBox="1"/>
          <p:nvPr/>
        </p:nvSpPr>
        <p:spPr>
          <a:xfrm>
            <a:off x="1852560" y="3419640"/>
            <a:ext cx="967068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コンパクトなベクトルから画像を⽣成（</a:t>
            </a:r>
            <a:r>
              <a:rPr lang="en-US" sz="2170" b="0" u="none" strike="noStrike">
                <a:solidFill>
                  <a:srgbClr val="1F2328"/>
                </a:solidFill>
                <a:effectLst/>
                <a:uFillTx/>
                <a:latin typeface=".SFNS-Regular_wdth_opsz1D0000_GRAD_wght"/>
                <a:ea typeface=".SFNS-Regular_wdth_opsz1D0000_GRAD_wght"/>
              </a:rPr>
              <a:t>1×1×K → 2×2×(K/2) → … → W×H×1</a:t>
            </a:r>
            <a:r>
              <a:rPr lang="zh-CN" sz="2170" b="0" u="none" strike="noStrike">
                <a:solidFill>
                  <a:srgbClr val="1F2328"/>
                </a:solidFill>
                <a:effectLst/>
                <a:uFillTx/>
                <a:latin typeface=".HiraKakuInterface-W4"/>
                <a:ea typeface=".HiraKakuInterface-W4"/>
              </a:rPr>
              <a:t>）</a:t>
            </a:r>
            <a:endParaRPr lang="en-US" sz="2170" b="0" u="none" strike="noStrike">
              <a:solidFill>
                <a:srgbClr val="000000"/>
              </a:solidFill>
              <a:effectLst/>
              <a:uFillTx/>
              <a:latin typeface="Times New Roman"/>
            </a:endParaRPr>
          </a:p>
        </p:txBody>
      </p:sp>
      <p:sp>
        <p:nvSpPr>
          <p:cNvPr id="51" name="Freeform 50"/>
          <p:cNvSpPr/>
          <p:nvPr/>
        </p:nvSpPr>
        <p:spPr>
          <a:xfrm>
            <a:off x="1618920" y="4562280"/>
            <a:ext cx="86400" cy="86040"/>
          </a:xfrm>
          <a:custGeom>
            <a:avLst/>
            <a:gdLst/>
            <a:ahLst/>
            <a:cxn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5"/>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5"/>
                </a:cubicBezTo>
                <a:cubicBezTo>
                  <a:pt x="237" y="89"/>
                  <a:pt x="240" y="104"/>
                  <a:pt x="240" y="12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52" name="TextBox 51"/>
          <p:cNvSpPr txBox="1"/>
          <p:nvPr/>
        </p:nvSpPr>
        <p:spPr>
          <a:xfrm>
            <a:off x="1852560" y="3905280"/>
            <a:ext cx="779796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セグメンテーション（</a:t>
            </a:r>
            <a:r>
              <a:rPr lang="en-US" sz="2170" b="0" u="none" strike="noStrike">
                <a:solidFill>
                  <a:srgbClr val="1F2328"/>
                </a:solidFill>
                <a:effectLst/>
                <a:uFillTx/>
                <a:latin typeface=".SFNS-Regular_wdth_opsz1D0000_GRAD_wght"/>
                <a:ea typeface=".SFNS-Regular_wdth_opsz1D0000_GRAD_wght"/>
              </a:rPr>
              <a:t>W×H×1 → … → 1×1×K → … → W×H×1</a:t>
            </a:r>
            <a:r>
              <a:rPr lang="zh-CN" sz="2170" b="0" u="none" strike="noStrike">
                <a:solidFill>
                  <a:srgbClr val="1F2328"/>
                </a:solidFill>
                <a:effectLst/>
                <a:uFillTx/>
                <a:latin typeface=".HiraKakuInterface-W4"/>
                <a:ea typeface=".HiraKakuInterface-W4"/>
              </a:rPr>
              <a:t>）</a:t>
            </a:r>
            <a:endParaRPr lang="en-US" sz="2170" b="0" u="none" strike="noStrike">
              <a:solidFill>
                <a:srgbClr val="000000"/>
              </a:solidFill>
              <a:effectLst/>
              <a:uFillTx/>
              <a:latin typeface="Times New Roman"/>
            </a:endParaRPr>
          </a:p>
        </p:txBody>
      </p:sp>
      <p:sp>
        <p:nvSpPr>
          <p:cNvPr id="53" name="TextBox 52"/>
          <p:cNvSpPr txBox="1"/>
          <p:nvPr/>
        </p:nvSpPr>
        <p:spPr>
          <a:xfrm>
            <a:off x="1852560" y="4390920"/>
            <a:ext cx="243828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教科書</a:t>
            </a:r>
            <a:r>
              <a:rPr lang="en-US" sz="2170" b="0" u="none" strike="noStrike">
                <a:solidFill>
                  <a:srgbClr val="1F2328"/>
                </a:solidFill>
                <a:effectLst/>
                <a:uFillTx/>
                <a:latin typeface=".SFNS-Regular_wdth_opsz1D0000_GRAD_wght"/>
                <a:ea typeface=".SFNS-Regular_wdth_opsz1D0000_GRAD_wght"/>
              </a:rPr>
              <a:t>p108</a:t>
            </a:r>
            <a:r>
              <a:rPr lang="zh-CN" sz="2170" b="0" u="none" strike="noStrike">
                <a:solidFill>
                  <a:srgbClr val="1F2328"/>
                </a:solidFill>
                <a:effectLst/>
                <a:uFillTx/>
                <a:latin typeface=".HiraKakuInterface-W4"/>
                <a:ea typeface=".HiraKakuInterface-W4"/>
              </a:rPr>
              <a:t>図</a:t>
            </a:r>
            <a:r>
              <a:rPr lang="en-US" sz="2170" b="0" u="none" strike="noStrike">
                <a:solidFill>
                  <a:srgbClr val="1F2328"/>
                </a:solidFill>
                <a:effectLst/>
                <a:uFillTx/>
                <a:latin typeface=".SFNS-Regular_wdth_opsz1D0000_GRAD_wght"/>
                <a:ea typeface=".SFNS-Regular_wdth_opsz1D0000_GRAD_wght"/>
              </a:rPr>
              <a:t>5.19</a:t>
            </a:r>
            <a:endParaRPr lang="en-US" sz="2170" b="0" u="none" strike="noStrike">
              <a:solidFill>
                <a:srgbClr val="000000"/>
              </a:solidFill>
              <a:effectLst/>
              <a:uFillTx/>
              <a:latin typeface="Times New Roman"/>
            </a:endParaRPr>
          </a:p>
        </p:txBody>
      </p:sp>
      <p:sp>
        <p:nvSpPr>
          <p:cNvPr id="54" name="TextBox 53"/>
          <p:cNvSpPr txBox="1"/>
          <p:nvPr/>
        </p:nvSpPr>
        <p:spPr>
          <a:xfrm>
            <a:off x="1648440" y="5019840"/>
            <a:ext cx="4087440" cy="389160"/>
          </a:xfrm>
          <a:prstGeom prst="rect">
            <a:avLst/>
          </a:prstGeom>
          <a:noFill/>
          <a:ln w="0">
            <a:noFill/>
          </a:ln>
        </p:spPr>
        <p:txBody>
          <a:bodyPr wrap="none" lIns="0" tIns="0" rIns="0" bIns="0" anchor="t">
            <a:spAutoFit/>
          </a:bodyPr>
          <a:lstStyle/>
          <a:p>
            <a:r>
              <a:rPr lang="en-US" sz="2170" b="1" u="none" strike="noStrike">
                <a:solidFill>
                  <a:srgbClr val="1F2328"/>
                </a:solidFill>
                <a:effectLst/>
                <a:uFillTx/>
                <a:latin typeface=".SFNS-Regular_wdth_opsz1D0000_GRAD_wght2580000"/>
                <a:ea typeface=".SFNS-Regular_wdth_opsz1D0000_GRAD_wght2580000"/>
              </a:rPr>
              <a:t>down-sampling (</a:t>
            </a:r>
            <a:r>
              <a:rPr lang="zh-CN" sz="2170" b="0" u="none" strike="noStrike">
                <a:solidFill>
                  <a:srgbClr val="1F2328"/>
                </a:solidFill>
                <a:effectLst/>
                <a:uFillTx/>
                <a:latin typeface=".HiraKakuInterface-W5"/>
                <a:ea typeface=".HiraKakuInterface-W5"/>
              </a:rPr>
              <a:t>エンコーダ</a:t>
            </a:r>
            <a:r>
              <a:rPr lang="en-US" sz="2170" b="1" u="none" strike="noStrike">
                <a:solidFill>
                  <a:srgbClr val="1F2328"/>
                </a:solidFill>
                <a:effectLst/>
                <a:uFillTx/>
                <a:latin typeface=".SFNS-Regular_wdth_opsz1D0000_GRAD_wght2580000"/>
                <a:ea typeface=".SFNS-Regular_wdth_opsz1D0000_GRAD_wght2580000"/>
              </a:rPr>
              <a:t>)</a:t>
            </a:r>
            <a:endParaRPr lang="en-US" sz="2170" b="0" u="none" strike="noStrike">
              <a:solidFill>
                <a:srgbClr val="000000"/>
              </a:solidFill>
              <a:effectLst/>
              <a:uFillTx/>
              <a:latin typeface="Times New Roman"/>
            </a:endParaRPr>
          </a:p>
        </p:txBody>
      </p:sp>
      <p:sp>
        <p:nvSpPr>
          <p:cNvPr id="55" name="TextBox 54"/>
          <p:cNvSpPr txBox="1"/>
          <p:nvPr/>
        </p:nvSpPr>
        <p:spPr>
          <a:xfrm>
            <a:off x="5414400" y="5019840"/>
            <a:ext cx="3367440" cy="389160"/>
          </a:xfrm>
          <a:prstGeom prst="rect">
            <a:avLst/>
          </a:prstGeom>
          <a:noFill/>
          <a:ln w="0">
            <a:noFill/>
          </a:ln>
        </p:spPr>
        <p:txBody>
          <a:bodyPr wrap="none" lIns="0" tIns="0" rIns="0" bIns="0" anchor="t">
            <a:spAutoFit/>
          </a:bodyPr>
          <a:lstStyle/>
          <a:p>
            <a:r>
              <a:rPr lang="en-US" sz="2170" b="1" u="none" strike="noStrike">
                <a:solidFill>
                  <a:srgbClr val="1F2328"/>
                </a:solidFill>
                <a:effectLst/>
                <a:uFillTx/>
                <a:latin typeface=".SFNS-Regular_wdth_opsz1D0000_GRAD_wght2580000"/>
                <a:ea typeface=".SFNS-Regular_wdth_opsz1D0000_GRAD_wght2580000"/>
              </a:rPr>
              <a:t>up-sampling (</a:t>
            </a:r>
            <a:r>
              <a:rPr lang="zh-CN" sz="2170" b="0" u="none" strike="noStrike">
                <a:solidFill>
                  <a:srgbClr val="1F2328"/>
                </a:solidFill>
                <a:effectLst/>
                <a:uFillTx/>
                <a:latin typeface=".HiraKakuInterface-W5"/>
                <a:ea typeface=".HiraKakuInterface-W5"/>
              </a:rPr>
              <a:t>デコーダ</a:t>
            </a:r>
            <a:r>
              <a:rPr lang="en-US" sz="2170" b="1" u="none" strike="noStrike">
                <a:solidFill>
                  <a:srgbClr val="1F2328"/>
                </a:solidFill>
                <a:effectLst/>
                <a:uFillTx/>
                <a:latin typeface=".SFNS-Regular_wdth_opsz1D0000_GRAD_wght2580000"/>
                <a:ea typeface=".SFNS-Regular_wdth_opsz1D0000_GRAD_wght2580000"/>
              </a:rPr>
              <a:t>)</a:t>
            </a:r>
            <a:endParaRPr lang="en-US" sz="2170" b="0" u="none" strike="noStrike">
              <a:solidFill>
                <a:srgbClr val="000000"/>
              </a:solidFill>
              <a:effectLst/>
              <a:uFillTx/>
              <a:latin typeface="Times New Roman"/>
            </a:endParaRPr>
          </a:p>
        </p:txBody>
      </p:sp>
      <p:sp>
        <p:nvSpPr>
          <p:cNvPr id="56" name="TextBox 55"/>
          <p:cNvSpPr txBox="1"/>
          <p:nvPr/>
        </p:nvSpPr>
        <p:spPr>
          <a:xfrm>
            <a:off x="880920" y="5562720"/>
            <a:ext cx="5522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役割</a:t>
            </a:r>
            <a:endParaRPr lang="en-US" sz="2170" b="0" u="none" strike="noStrike">
              <a:solidFill>
                <a:srgbClr val="000000"/>
              </a:solidFill>
              <a:effectLst/>
              <a:uFillTx/>
              <a:latin typeface="Times New Roman"/>
            </a:endParaRPr>
          </a:p>
        </p:txBody>
      </p:sp>
      <p:sp>
        <p:nvSpPr>
          <p:cNvPr id="57" name="TextBox 56"/>
          <p:cNvSpPr txBox="1"/>
          <p:nvPr/>
        </p:nvSpPr>
        <p:spPr>
          <a:xfrm>
            <a:off x="2892600" y="5562720"/>
            <a:ext cx="110412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特徴抽出</a:t>
            </a:r>
            <a:endParaRPr lang="en-US" sz="2170" b="0" u="none" strike="noStrike">
              <a:solidFill>
                <a:srgbClr val="000000"/>
              </a:solidFill>
              <a:effectLst/>
              <a:uFillTx/>
              <a:latin typeface="Times New Roman"/>
            </a:endParaRPr>
          </a:p>
        </p:txBody>
      </p:sp>
      <p:sp>
        <p:nvSpPr>
          <p:cNvPr id="58" name="TextBox 57"/>
          <p:cNvSpPr txBox="1"/>
          <p:nvPr/>
        </p:nvSpPr>
        <p:spPr>
          <a:xfrm>
            <a:off x="6089400" y="5562720"/>
            <a:ext cx="16556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再構成・⽣成</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92A3BAC4-EB83-6C55-666B-0A72B6CCB99E}"/>
              </a:ext>
            </a:extLst>
          </p:cNvPr>
          <p:cNvSpPr>
            <a:spLocks noGrp="1"/>
          </p:cNvSpPr>
          <p:nvPr>
            <p:ph type="sldNum" sz="quarter" idx="12"/>
          </p:nvPr>
        </p:nvSpPr>
        <p:spPr/>
        <p:txBody>
          <a:bodyPr/>
          <a:lstStyle/>
          <a:p>
            <a:fld id="{12155A91-2037-114F-847D-727ECE0F45A7}" type="slidenum">
              <a:rPr lang="en-JP" smtClean="0"/>
              <a:t>33</a:t>
            </a:fld>
            <a:endParaRPr lang="en-JP"/>
          </a:p>
        </p:txBody>
      </p:sp>
    </p:spTree>
    <p:extLst>
      <p:ext uri="{BB962C8B-B14F-4D97-AF65-F5344CB8AC3E}">
        <p14:creationId xmlns:p14="http://schemas.microsoft.com/office/powerpoint/2010/main" val="150483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5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0" name="Freeform 5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1" name="Freeform 6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2" name="TextBox 61"/>
          <p:cNvSpPr txBox="1"/>
          <p:nvPr/>
        </p:nvSpPr>
        <p:spPr>
          <a:xfrm>
            <a:off x="747720" y="1864080"/>
            <a:ext cx="611496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アップサンプリング＋補完＋畳み込み</a:t>
            </a:r>
            <a:endParaRPr lang="en-US" sz="2830" b="0" u="none" strike="noStrike">
              <a:solidFill>
                <a:srgbClr val="000000"/>
              </a:solidFill>
              <a:effectLst/>
              <a:uFillTx/>
              <a:latin typeface="Times New Roman"/>
            </a:endParaRPr>
          </a:p>
        </p:txBody>
      </p:sp>
      <p:sp>
        <p:nvSpPr>
          <p:cNvPr id="63" name="TextBox 62"/>
          <p:cNvSpPr txBox="1"/>
          <p:nvPr/>
        </p:nvSpPr>
        <p:spPr>
          <a:xfrm>
            <a:off x="747720" y="2610000"/>
            <a:ext cx="113104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サイズ拡⼤の最も単純な⽅法は、アップサンプリングと補完をペアで使い、その後に畳み込</a:t>
            </a:r>
            <a:endParaRPr lang="en-US" sz="2170" b="0" u="none" strike="noStrike">
              <a:solidFill>
                <a:srgbClr val="000000"/>
              </a:solidFill>
              <a:effectLst/>
              <a:uFillTx/>
              <a:latin typeface="Times New Roman"/>
            </a:endParaRPr>
          </a:p>
        </p:txBody>
      </p:sp>
      <p:sp>
        <p:nvSpPr>
          <p:cNvPr id="64" name="TextBox 63"/>
          <p:cNvSpPr txBox="1"/>
          <p:nvPr/>
        </p:nvSpPr>
        <p:spPr>
          <a:xfrm>
            <a:off x="747720" y="3029040"/>
            <a:ext cx="13798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みを⾏う。</a:t>
            </a:r>
            <a:endParaRPr lang="en-US" sz="2170" b="0" u="none" strike="noStrike">
              <a:solidFill>
                <a:srgbClr val="000000"/>
              </a:solidFill>
              <a:effectLst/>
              <a:uFillTx/>
              <a:latin typeface="Times New Roman"/>
            </a:endParaRPr>
          </a:p>
        </p:txBody>
      </p:sp>
      <p:sp>
        <p:nvSpPr>
          <p:cNvPr id="65" name="Freeform 64"/>
          <p:cNvSpPr/>
          <p:nvPr/>
        </p:nvSpPr>
        <p:spPr>
          <a:xfrm>
            <a:off x="2135160" y="3743280"/>
            <a:ext cx="154800" cy="144000"/>
          </a:xfrm>
          <a:custGeom>
            <a:avLst/>
            <a:gdLst/>
            <a:ahLst/>
            <a:cxnLst/>
            <a:rect l="0" t="0" r="r" b="b"/>
            <a:pathLst>
              <a:path w="430" h="400">
                <a:moveTo>
                  <a:pt x="15" y="135"/>
                </a:moveTo>
                <a:cubicBezTo>
                  <a:pt x="19" y="110"/>
                  <a:pt x="35" y="81"/>
                  <a:pt x="62" y="49"/>
                </a:cubicBezTo>
                <a:cubicBezTo>
                  <a:pt x="90" y="17"/>
                  <a:pt x="124" y="0"/>
                  <a:pt x="164" y="0"/>
                </a:cubicBezTo>
                <a:cubicBezTo>
                  <a:pt x="185" y="0"/>
                  <a:pt x="204" y="5"/>
                  <a:pt x="221" y="16"/>
                </a:cubicBezTo>
                <a:cubicBezTo>
                  <a:pt x="238" y="26"/>
                  <a:pt x="250" y="39"/>
                  <a:pt x="259" y="55"/>
                </a:cubicBezTo>
                <a:cubicBezTo>
                  <a:pt x="283" y="18"/>
                  <a:pt x="314" y="0"/>
                  <a:pt x="349" y="0"/>
                </a:cubicBezTo>
                <a:cubicBezTo>
                  <a:pt x="370" y="0"/>
                  <a:pt x="389" y="6"/>
                  <a:pt x="405" y="19"/>
                </a:cubicBezTo>
                <a:cubicBezTo>
                  <a:pt x="421" y="32"/>
                  <a:pt x="429" y="49"/>
                  <a:pt x="430" y="71"/>
                </a:cubicBezTo>
                <a:cubicBezTo>
                  <a:pt x="430" y="88"/>
                  <a:pt x="426" y="102"/>
                  <a:pt x="418" y="113"/>
                </a:cubicBezTo>
                <a:cubicBezTo>
                  <a:pt x="409" y="123"/>
                  <a:pt x="401" y="130"/>
                  <a:pt x="394" y="132"/>
                </a:cubicBezTo>
                <a:cubicBezTo>
                  <a:pt x="386" y="134"/>
                  <a:pt x="379" y="135"/>
                  <a:pt x="373" y="135"/>
                </a:cubicBezTo>
                <a:cubicBezTo>
                  <a:pt x="362" y="135"/>
                  <a:pt x="353" y="132"/>
                  <a:pt x="346" y="126"/>
                </a:cubicBezTo>
                <a:cubicBezTo>
                  <a:pt x="339" y="119"/>
                  <a:pt x="336" y="111"/>
                  <a:pt x="336" y="100"/>
                </a:cubicBezTo>
                <a:cubicBezTo>
                  <a:pt x="336" y="73"/>
                  <a:pt x="350" y="55"/>
                  <a:pt x="380" y="45"/>
                </a:cubicBezTo>
                <a:cubicBezTo>
                  <a:pt x="373" y="37"/>
                  <a:pt x="361" y="33"/>
                  <a:pt x="344" y="33"/>
                </a:cubicBezTo>
                <a:cubicBezTo>
                  <a:pt x="337" y="33"/>
                  <a:pt x="331" y="34"/>
                  <a:pt x="328" y="35"/>
                </a:cubicBezTo>
                <a:cubicBezTo>
                  <a:pt x="305" y="44"/>
                  <a:pt x="288" y="64"/>
                  <a:pt x="277" y="93"/>
                </a:cubicBezTo>
                <a:cubicBezTo>
                  <a:pt x="242" y="224"/>
                  <a:pt x="224" y="300"/>
                  <a:pt x="224" y="322"/>
                </a:cubicBezTo>
                <a:cubicBezTo>
                  <a:pt x="224" y="338"/>
                  <a:pt x="229" y="350"/>
                  <a:pt x="238" y="357"/>
                </a:cubicBezTo>
                <a:cubicBezTo>
                  <a:pt x="248" y="364"/>
                  <a:pt x="258" y="367"/>
                  <a:pt x="269" y="367"/>
                </a:cubicBezTo>
                <a:cubicBezTo>
                  <a:pt x="292" y="367"/>
                  <a:pt x="313" y="358"/>
                  <a:pt x="335" y="338"/>
                </a:cubicBezTo>
                <a:cubicBezTo>
                  <a:pt x="356" y="319"/>
                  <a:pt x="370" y="295"/>
                  <a:pt x="378" y="267"/>
                </a:cubicBezTo>
                <a:cubicBezTo>
                  <a:pt x="380" y="261"/>
                  <a:pt x="381" y="258"/>
                  <a:pt x="383" y="257"/>
                </a:cubicBezTo>
                <a:cubicBezTo>
                  <a:pt x="385" y="257"/>
                  <a:pt x="390" y="256"/>
                  <a:pt x="397" y="255"/>
                </a:cubicBezTo>
                <a:lnTo>
                  <a:pt x="401" y="255"/>
                </a:lnTo>
                <a:cubicBezTo>
                  <a:pt x="410" y="255"/>
                  <a:pt x="414" y="258"/>
                  <a:pt x="414" y="262"/>
                </a:cubicBezTo>
                <a:cubicBezTo>
                  <a:pt x="414" y="263"/>
                  <a:pt x="413" y="266"/>
                  <a:pt x="412" y="272"/>
                </a:cubicBezTo>
                <a:cubicBezTo>
                  <a:pt x="403" y="306"/>
                  <a:pt x="385" y="335"/>
                  <a:pt x="358" y="361"/>
                </a:cubicBezTo>
                <a:cubicBezTo>
                  <a:pt x="331" y="387"/>
                  <a:pt x="299"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69" y="347"/>
                  <a:pt x="63" y="350"/>
                </a:cubicBezTo>
                <a:cubicBezTo>
                  <a:pt x="57" y="353"/>
                  <a:pt x="53" y="354"/>
                  <a:pt x="52" y="354"/>
                </a:cubicBezTo>
                <a:lnTo>
                  <a:pt x="49" y="355"/>
                </a:lnTo>
                <a:cubicBezTo>
                  <a:pt x="49" y="356"/>
                  <a:pt x="51" y="357"/>
                  <a:pt x="54" y="359"/>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39"/>
                  <a:pt x="198" y="119"/>
                  <a:pt x="199" y="113"/>
                </a:cubicBezTo>
                <a:cubicBezTo>
                  <a:pt x="202" y="98"/>
                  <a:pt x="203" y="86"/>
                  <a:pt x="203" y="79"/>
                </a:cubicBezTo>
                <a:cubicBezTo>
                  <a:pt x="203" y="63"/>
                  <a:pt x="199" y="51"/>
                  <a:pt x="190" y="44"/>
                </a:cubicBezTo>
                <a:cubicBezTo>
                  <a:pt x="181" y="37"/>
                  <a:pt x="171" y="33"/>
                  <a:pt x="160" y="33"/>
                </a:cubicBezTo>
                <a:cubicBezTo>
                  <a:pt x="136" y="33"/>
                  <a:pt x="114" y="43"/>
                  <a:pt x="94" y="61"/>
                </a:cubicBezTo>
                <a:cubicBezTo>
                  <a:pt x="73" y="80"/>
                  <a:pt x="59" y="104"/>
                  <a:pt x="51" y="134"/>
                </a:cubicBezTo>
                <a:cubicBezTo>
                  <a:pt x="50" y="139"/>
                  <a:pt x="48" y="142"/>
                  <a:pt x="46" y="142"/>
                </a:cubicBezTo>
                <a:cubicBezTo>
                  <a:pt x="45" y="143"/>
                  <a:pt x="40" y="144"/>
                  <a:pt x="32" y="144"/>
                </a:cubicBezTo>
                <a:lnTo>
                  <a:pt x="20" y="144"/>
                </a:lnTo>
                <a:cubicBezTo>
                  <a:pt x="16" y="141"/>
                  <a:pt x="15" y="137"/>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6" name="Freeform 65"/>
          <p:cNvSpPr/>
          <p:nvPr/>
        </p:nvSpPr>
        <p:spPr>
          <a:xfrm>
            <a:off x="2320560" y="3782880"/>
            <a:ext cx="63360" cy="150840"/>
          </a:xfrm>
          <a:custGeom>
            <a:avLst/>
            <a:gdLst/>
            <a:ahLst/>
            <a:cxnLst/>
            <a:rect l="0" t="0" r="r" b="b"/>
            <a:pathLst>
              <a:path w="176" h="419">
                <a:moveTo>
                  <a:pt x="102" y="38"/>
                </a:moveTo>
                <a:cubicBezTo>
                  <a:pt x="102" y="28"/>
                  <a:pt x="106" y="19"/>
                  <a:pt x="114" y="11"/>
                </a:cubicBezTo>
                <a:cubicBezTo>
                  <a:pt x="122" y="4"/>
                  <a:pt x="132" y="0"/>
                  <a:pt x="142" y="0"/>
                </a:cubicBezTo>
                <a:cubicBezTo>
                  <a:pt x="149" y="0"/>
                  <a:pt x="156" y="2"/>
                  <a:pt x="161" y="7"/>
                </a:cubicBezTo>
                <a:cubicBezTo>
                  <a:pt x="166" y="12"/>
                  <a:pt x="168" y="18"/>
                  <a:pt x="169" y="26"/>
                </a:cubicBezTo>
                <a:cubicBezTo>
                  <a:pt x="169" y="35"/>
                  <a:pt x="165" y="44"/>
                  <a:pt x="156" y="52"/>
                </a:cubicBezTo>
                <a:cubicBezTo>
                  <a:pt x="148" y="60"/>
                  <a:pt x="139" y="64"/>
                  <a:pt x="129" y="64"/>
                </a:cubicBezTo>
                <a:cubicBezTo>
                  <a:pt x="123" y="64"/>
                  <a:pt x="116" y="62"/>
                  <a:pt x="110" y="58"/>
                </a:cubicBezTo>
                <a:cubicBezTo>
                  <a:pt x="105" y="54"/>
                  <a:pt x="102" y="47"/>
                  <a:pt x="102" y="38"/>
                </a:cubicBezTo>
                <a:moveTo>
                  <a:pt x="0" y="234"/>
                </a:moveTo>
                <a:cubicBezTo>
                  <a:pt x="0" y="230"/>
                  <a:pt x="2" y="224"/>
                  <a:pt x="6" y="214"/>
                </a:cubicBezTo>
                <a:cubicBezTo>
                  <a:pt x="9" y="205"/>
                  <a:pt x="14" y="194"/>
                  <a:pt x="21" y="183"/>
                </a:cubicBezTo>
                <a:cubicBezTo>
                  <a:pt x="27" y="171"/>
                  <a:pt x="36" y="160"/>
                  <a:pt x="48" y="150"/>
                </a:cubicBezTo>
                <a:cubicBezTo>
                  <a:pt x="60" y="140"/>
                  <a:pt x="73" y="136"/>
                  <a:pt x="85" y="136"/>
                </a:cubicBezTo>
                <a:cubicBezTo>
                  <a:pt x="102" y="136"/>
                  <a:pt x="115" y="141"/>
                  <a:pt x="127" y="150"/>
                </a:cubicBezTo>
                <a:cubicBezTo>
                  <a:pt x="138" y="161"/>
                  <a:pt x="143" y="174"/>
                  <a:pt x="144" y="190"/>
                </a:cubicBezTo>
                <a:cubicBezTo>
                  <a:pt x="144" y="197"/>
                  <a:pt x="141" y="209"/>
                  <a:pt x="135" y="225"/>
                </a:cubicBezTo>
                <a:cubicBezTo>
                  <a:pt x="129" y="241"/>
                  <a:pt x="121" y="263"/>
                  <a:pt x="109" y="290"/>
                </a:cubicBezTo>
                <a:cubicBezTo>
                  <a:pt x="98" y="318"/>
                  <a:pt x="90" y="341"/>
                  <a:pt x="83" y="361"/>
                </a:cubicBezTo>
                <a:cubicBezTo>
                  <a:pt x="81" y="370"/>
                  <a:pt x="80" y="377"/>
                  <a:pt x="80" y="381"/>
                </a:cubicBezTo>
                <a:cubicBezTo>
                  <a:pt x="80" y="391"/>
                  <a:pt x="83" y="396"/>
                  <a:pt x="90" y="396"/>
                </a:cubicBezTo>
                <a:cubicBezTo>
                  <a:pt x="94" y="396"/>
                  <a:pt x="98" y="396"/>
                  <a:pt x="102" y="394"/>
                </a:cubicBezTo>
                <a:cubicBezTo>
                  <a:pt x="106" y="393"/>
                  <a:pt x="111" y="390"/>
                  <a:pt x="118" y="386"/>
                </a:cubicBezTo>
                <a:cubicBezTo>
                  <a:pt x="123" y="381"/>
                  <a:pt x="129" y="374"/>
                  <a:pt x="134" y="364"/>
                </a:cubicBezTo>
                <a:cubicBezTo>
                  <a:pt x="140" y="354"/>
                  <a:pt x="145" y="342"/>
                  <a:pt x="150" y="327"/>
                </a:cubicBezTo>
                <a:cubicBezTo>
                  <a:pt x="151" y="322"/>
                  <a:pt x="152" y="319"/>
                  <a:pt x="153" y="318"/>
                </a:cubicBezTo>
                <a:cubicBezTo>
                  <a:pt x="154" y="318"/>
                  <a:pt x="158" y="317"/>
                  <a:pt x="164" y="317"/>
                </a:cubicBezTo>
                <a:cubicBezTo>
                  <a:pt x="172" y="317"/>
                  <a:pt x="176" y="319"/>
                  <a:pt x="176" y="323"/>
                </a:cubicBezTo>
                <a:cubicBezTo>
                  <a:pt x="176" y="327"/>
                  <a:pt x="174" y="333"/>
                  <a:pt x="171" y="343"/>
                </a:cubicBezTo>
                <a:cubicBezTo>
                  <a:pt x="167" y="352"/>
                  <a:pt x="162" y="363"/>
                  <a:pt x="155" y="375"/>
                </a:cubicBezTo>
                <a:cubicBezTo>
                  <a:pt x="148" y="386"/>
                  <a:pt x="139" y="397"/>
                  <a:pt x="127" y="406"/>
                </a:cubicBezTo>
                <a:cubicBezTo>
                  <a:pt x="114" y="415"/>
                  <a:pt x="101" y="419"/>
                  <a:pt x="87" y="419"/>
                </a:cubicBezTo>
                <a:cubicBezTo>
                  <a:pt x="74" y="419"/>
                  <a:pt x="62" y="415"/>
                  <a:pt x="51" y="406"/>
                </a:cubicBezTo>
                <a:cubicBezTo>
                  <a:pt x="39" y="398"/>
                  <a:pt x="34" y="384"/>
                  <a:pt x="33" y="366"/>
                </a:cubicBezTo>
                <a:cubicBezTo>
                  <a:pt x="33" y="359"/>
                  <a:pt x="34" y="353"/>
                  <a:pt x="36" y="346"/>
                </a:cubicBezTo>
                <a:cubicBezTo>
                  <a:pt x="38" y="340"/>
                  <a:pt x="47" y="317"/>
                  <a:pt x="63" y="275"/>
                </a:cubicBezTo>
                <a:cubicBezTo>
                  <a:pt x="79" y="233"/>
                  <a:pt x="88" y="208"/>
                  <a:pt x="90" y="200"/>
                </a:cubicBezTo>
                <a:cubicBezTo>
                  <a:pt x="93" y="192"/>
                  <a:pt x="94" y="184"/>
                  <a:pt x="95" y="176"/>
                </a:cubicBezTo>
                <a:cubicBezTo>
                  <a:pt x="95" y="166"/>
                  <a:pt x="91" y="161"/>
                  <a:pt x="84" y="161"/>
                </a:cubicBezTo>
                <a:lnTo>
                  <a:pt x="83" y="161"/>
                </a:lnTo>
                <a:cubicBezTo>
                  <a:pt x="71" y="161"/>
                  <a:pt x="59" y="168"/>
                  <a:pt x="49" y="181"/>
                </a:cubicBezTo>
                <a:cubicBezTo>
                  <a:pt x="38" y="195"/>
                  <a:pt x="30" y="212"/>
                  <a:pt x="25" y="234"/>
                </a:cubicBezTo>
                <a:cubicBezTo>
                  <a:pt x="25" y="234"/>
                  <a:pt x="24" y="235"/>
                  <a:pt x="24" y="236"/>
                </a:cubicBezTo>
                <a:cubicBezTo>
                  <a:pt x="23" y="236"/>
                  <a:pt x="23" y="237"/>
                  <a:pt x="23" y="237"/>
                </a:cubicBezTo>
                <a:cubicBezTo>
                  <a:pt x="23" y="238"/>
                  <a:pt x="23" y="238"/>
                  <a:pt x="22" y="239"/>
                </a:cubicBezTo>
                <a:cubicBezTo>
                  <a:pt x="21" y="239"/>
                  <a:pt x="20" y="239"/>
                  <a:pt x="20" y="239"/>
                </a:cubicBezTo>
                <a:cubicBezTo>
                  <a:pt x="20" y="239"/>
                  <a:pt x="19" y="239"/>
                  <a:pt x="18" y="239"/>
                </a:cubicBezTo>
                <a:cubicBezTo>
                  <a:pt x="16" y="239"/>
                  <a:pt x="15" y="239"/>
                  <a:pt x="13" y="239"/>
                </a:cubicBezTo>
                <a:lnTo>
                  <a:pt x="4" y="239"/>
                </a:lnTo>
                <a:cubicBezTo>
                  <a:pt x="1" y="237"/>
                  <a:pt x="0" y="235"/>
                  <a:pt x="0" y="23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7" name="Freeform 66"/>
          <p:cNvSpPr/>
          <p:nvPr/>
        </p:nvSpPr>
        <p:spPr>
          <a:xfrm>
            <a:off x="2390760" y="3782880"/>
            <a:ext cx="93240" cy="194400"/>
          </a:xfrm>
          <a:custGeom>
            <a:avLst/>
            <a:gdLst/>
            <a:ahLst/>
            <a:cxnLst/>
            <a:rect l="0" t="0" r="r" b="b"/>
            <a:pathLst>
              <a:path w="259" h="540">
                <a:moveTo>
                  <a:pt x="192" y="41"/>
                </a:moveTo>
                <a:cubicBezTo>
                  <a:pt x="192" y="28"/>
                  <a:pt x="197" y="18"/>
                  <a:pt x="206" y="11"/>
                </a:cubicBezTo>
                <a:cubicBezTo>
                  <a:pt x="215" y="4"/>
                  <a:pt x="224" y="0"/>
                  <a:pt x="233" y="0"/>
                </a:cubicBezTo>
                <a:cubicBezTo>
                  <a:pt x="240" y="0"/>
                  <a:pt x="246" y="2"/>
                  <a:pt x="250" y="7"/>
                </a:cubicBezTo>
                <a:cubicBezTo>
                  <a:pt x="255" y="11"/>
                  <a:pt x="258" y="17"/>
                  <a:pt x="259" y="24"/>
                </a:cubicBezTo>
                <a:cubicBezTo>
                  <a:pt x="259" y="36"/>
                  <a:pt x="255" y="46"/>
                  <a:pt x="247" y="54"/>
                </a:cubicBezTo>
                <a:cubicBezTo>
                  <a:pt x="239" y="61"/>
                  <a:pt x="230" y="65"/>
                  <a:pt x="220" y="65"/>
                </a:cubicBezTo>
                <a:cubicBezTo>
                  <a:pt x="212" y="65"/>
                  <a:pt x="206" y="63"/>
                  <a:pt x="201" y="59"/>
                </a:cubicBezTo>
                <a:cubicBezTo>
                  <a:pt x="195" y="55"/>
                  <a:pt x="193" y="49"/>
                  <a:pt x="192" y="41"/>
                </a:cubicBezTo>
                <a:moveTo>
                  <a:pt x="187" y="178"/>
                </a:moveTo>
                <a:cubicBezTo>
                  <a:pt x="187" y="166"/>
                  <a:pt x="181" y="160"/>
                  <a:pt x="170" y="160"/>
                </a:cubicBezTo>
                <a:cubicBezTo>
                  <a:pt x="161" y="160"/>
                  <a:pt x="152" y="163"/>
                  <a:pt x="144" y="168"/>
                </a:cubicBezTo>
                <a:cubicBezTo>
                  <a:pt x="136" y="173"/>
                  <a:pt x="129" y="179"/>
                  <a:pt x="122" y="187"/>
                </a:cubicBezTo>
                <a:cubicBezTo>
                  <a:pt x="116" y="195"/>
                  <a:pt x="111" y="202"/>
                  <a:pt x="107" y="210"/>
                </a:cubicBezTo>
                <a:cubicBezTo>
                  <a:pt x="104" y="217"/>
                  <a:pt x="100" y="224"/>
                  <a:pt x="97" y="230"/>
                </a:cubicBezTo>
                <a:lnTo>
                  <a:pt x="92" y="239"/>
                </a:lnTo>
                <a:cubicBezTo>
                  <a:pt x="92" y="239"/>
                  <a:pt x="88" y="239"/>
                  <a:pt x="82" y="239"/>
                </a:cubicBezTo>
                <a:lnTo>
                  <a:pt x="74" y="239"/>
                </a:lnTo>
                <a:cubicBezTo>
                  <a:pt x="71" y="237"/>
                  <a:pt x="70" y="235"/>
                  <a:pt x="70" y="234"/>
                </a:cubicBezTo>
                <a:cubicBezTo>
                  <a:pt x="70" y="233"/>
                  <a:pt x="71" y="231"/>
                  <a:pt x="72" y="226"/>
                </a:cubicBezTo>
                <a:cubicBezTo>
                  <a:pt x="81" y="206"/>
                  <a:pt x="93" y="187"/>
                  <a:pt x="109" y="169"/>
                </a:cubicBezTo>
                <a:cubicBezTo>
                  <a:pt x="125" y="151"/>
                  <a:pt x="143" y="141"/>
                  <a:pt x="164" y="138"/>
                </a:cubicBezTo>
                <a:cubicBezTo>
                  <a:pt x="164" y="138"/>
                  <a:pt x="166" y="138"/>
                  <a:pt x="169" y="138"/>
                </a:cubicBezTo>
                <a:cubicBezTo>
                  <a:pt x="172" y="138"/>
                  <a:pt x="174" y="137"/>
                  <a:pt x="177" y="137"/>
                </a:cubicBezTo>
                <a:cubicBezTo>
                  <a:pt x="187" y="137"/>
                  <a:pt x="197" y="140"/>
                  <a:pt x="205" y="143"/>
                </a:cubicBezTo>
                <a:cubicBezTo>
                  <a:pt x="215" y="149"/>
                  <a:pt x="223" y="156"/>
                  <a:pt x="229" y="163"/>
                </a:cubicBezTo>
                <a:cubicBezTo>
                  <a:pt x="234" y="170"/>
                  <a:pt x="237" y="181"/>
                  <a:pt x="237" y="196"/>
                </a:cubicBezTo>
                <a:lnTo>
                  <a:pt x="237" y="206"/>
                </a:lnTo>
                <a:lnTo>
                  <a:pt x="206" y="330"/>
                </a:lnTo>
                <a:cubicBezTo>
                  <a:pt x="184" y="413"/>
                  <a:pt x="173" y="456"/>
                  <a:pt x="172" y="459"/>
                </a:cubicBezTo>
                <a:cubicBezTo>
                  <a:pt x="164" y="480"/>
                  <a:pt x="150" y="499"/>
                  <a:pt x="128" y="515"/>
                </a:cubicBezTo>
                <a:cubicBezTo>
                  <a:pt x="106" y="531"/>
                  <a:pt x="82" y="539"/>
                  <a:pt x="54" y="540"/>
                </a:cubicBezTo>
                <a:cubicBezTo>
                  <a:pt x="33" y="540"/>
                  <a:pt x="19" y="535"/>
                  <a:pt x="11" y="527"/>
                </a:cubicBezTo>
                <a:cubicBezTo>
                  <a:pt x="4" y="518"/>
                  <a:pt x="0" y="508"/>
                  <a:pt x="0" y="498"/>
                </a:cubicBezTo>
                <a:cubicBezTo>
                  <a:pt x="0" y="487"/>
                  <a:pt x="3" y="477"/>
                  <a:pt x="11" y="469"/>
                </a:cubicBezTo>
                <a:cubicBezTo>
                  <a:pt x="19" y="461"/>
                  <a:pt x="29" y="457"/>
                  <a:pt x="40" y="457"/>
                </a:cubicBezTo>
                <a:cubicBezTo>
                  <a:pt x="47" y="457"/>
                  <a:pt x="53" y="459"/>
                  <a:pt x="58" y="463"/>
                </a:cubicBezTo>
                <a:cubicBezTo>
                  <a:pt x="63" y="467"/>
                  <a:pt x="66" y="474"/>
                  <a:pt x="66" y="482"/>
                </a:cubicBezTo>
                <a:cubicBezTo>
                  <a:pt x="66" y="497"/>
                  <a:pt x="60" y="509"/>
                  <a:pt x="46" y="517"/>
                </a:cubicBezTo>
                <a:cubicBezTo>
                  <a:pt x="49" y="517"/>
                  <a:pt x="52" y="517"/>
                  <a:pt x="55" y="517"/>
                </a:cubicBezTo>
                <a:cubicBezTo>
                  <a:pt x="69" y="517"/>
                  <a:pt x="82" y="511"/>
                  <a:pt x="94" y="500"/>
                </a:cubicBezTo>
                <a:cubicBezTo>
                  <a:pt x="105" y="488"/>
                  <a:pt x="114" y="474"/>
                  <a:pt x="120" y="459"/>
                </a:cubicBezTo>
                <a:lnTo>
                  <a:pt x="127" y="432"/>
                </a:lnTo>
                <a:cubicBezTo>
                  <a:pt x="132" y="415"/>
                  <a:pt x="137" y="393"/>
                  <a:pt x="144" y="368"/>
                </a:cubicBezTo>
                <a:cubicBezTo>
                  <a:pt x="150" y="342"/>
                  <a:pt x="156" y="316"/>
                  <a:pt x="163" y="290"/>
                </a:cubicBezTo>
                <a:cubicBezTo>
                  <a:pt x="171" y="263"/>
                  <a:pt x="176" y="240"/>
                  <a:pt x="180" y="221"/>
                </a:cubicBezTo>
                <a:cubicBezTo>
                  <a:pt x="184" y="201"/>
                  <a:pt x="187" y="189"/>
                  <a:pt x="187" y="185"/>
                </a:cubicBezTo>
                <a:cubicBezTo>
                  <a:pt x="187" y="182"/>
                  <a:pt x="187" y="180"/>
                  <a:pt x="187"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8" name="TextBox 67"/>
          <p:cNvSpPr txBox="1"/>
          <p:nvPr/>
        </p:nvSpPr>
        <p:spPr>
          <a:xfrm>
            <a:off x="1019520" y="3591000"/>
            <a:ext cx="13464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1. </a:t>
            </a:r>
            <a:r>
              <a:rPr lang="zh-CN" sz="2170" b="0" u="none" strike="noStrike">
                <a:solidFill>
                  <a:srgbClr val="1F2328"/>
                </a:solidFill>
                <a:effectLst/>
                <a:uFillTx/>
                <a:latin typeface=".HiraKakuInterface-W4"/>
                <a:ea typeface=".HiraKakuInterface-W4"/>
              </a:rPr>
              <a:t>画素値 </a:t>
            </a:r>
            <a:endParaRPr lang="en-US" sz="2170" b="0" u="none" strike="noStrike">
              <a:solidFill>
                <a:srgbClr val="000000"/>
              </a:solidFill>
              <a:effectLst/>
              <a:uFillTx/>
              <a:latin typeface="Times New Roman"/>
            </a:endParaRPr>
          </a:p>
        </p:txBody>
      </p:sp>
      <p:sp>
        <p:nvSpPr>
          <p:cNvPr id="69" name="TextBox 68"/>
          <p:cNvSpPr txBox="1"/>
          <p:nvPr/>
        </p:nvSpPr>
        <p:spPr>
          <a:xfrm>
            <a:off x="2503440" y="3591000"/>
            <a:ext cx="74696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を </a:t>
            </a:r>
            <a:r>
              <a:rPr lang="en-US" sz="2170" b="0" u="none" strike="noStrike">
                <a:solidFill>
                  <a:srgbClr val="1F2328"/>
                </a:solidFill>
                <a:effectLst/>
                <a:uFillTx/>
                <a:latin typeface=".SFNS-Regular_wdth_opsz1D0000_GRAD_wght"/>
                <a:ea typeface=".SFNS-Regular_wdth_opsz1D0000_GRAD_wght"/>
              </a:rPr>
              <a:t>r </a:t>
            </a:r>
            <a:r>
              <a:rPr lang="zh-CN" sz="2170" b="0" u="none" strike="noStrike">
                <a:solidFill>
                  <a:srgbClr val="1F2328"/>
                </a:solidFill>
                <a:effectLst/>
                <a:uFillTx/>
                <a:latin typeface=".HiraKakuInterface-W4"/>
                <a:ea typeface=".HiraKakuInterface-W4"/>
              </a:rPr>
              <a:t>画素間隔でとびとびに再配置（アップサンプリング）</a:t>
            </a:r>
            <a:endParaRPr lang="en-US" sz="2170" b="0" u="none" strike="noStrike">
              <a:solidFill>
                <a:srgbClr val="000000"/>
              </a:solidFill>
              <a:effectLst/>
              <a:uFillTx/>
              <a:latin typeface="Times New Roman"/>
            </a:endParaRPr>
          </a:p>
        </p:txBody>
      </p:sp>
      <p:sp>
        <p:nvSpPr>
          <p:cNvPr id="70" name="TextBox 69"/>
          <p:cNvSpPr txBox="1"/>
          <p:nvPr/>
        </p:nvSpPr>
        <p:spPr>
          <a:xfrm>
            <a:off x="1019520" y="4076640"/>
            <a:ext cx="881496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2. </a:t>
            </a:r>
            <a:r>
              <a:rPr lang="zh-CN" sz="2170" b="0" u="none" strike="noStrike">
                <a:solidFill>
                  <a:srgbClr val="1F2328"/>
                </a:solidFill>
                <a:effectLst/>
                <a:uFillTx/>
                <a:latin typeface=".HiraKakuInterface-W4"/>
                <a:ea typeface=".HiraKakuInterface-W4"/>
              </a:rPr>
              <a:t>要素がスパースな⾏列の間の画素を補完（この時点で画像が </a:t>
            </a:r>
            <a:r>
              <a:rPr lang="en-US" sz="2170" b="0" u="none" strike="noStrike">
                <a:solidFill>
                  <a:srgbClr val="1F2328"/>
                </a:solidFill>
                <a:effectLst/>
                <a:uFillTx/>
                <a:latin typeface=".SFNS-Regular_wdth_opsz1D0000_GRAD_wght"/>
                <a:ea typeface=".SFNS-Regular_wdth_opsz1D0000_GRAD_wght"/>
              </a:rPr>
              <a:t>r </a:t>
            </a:r>
            <a:r>
              <a:rPr lang="zh-CN" sz="2170" b="0" u="none" strike="noStrike">
                <a:solidFill>
                  <a:srgbClr val="1F2328"/>
                </a:solidFill>
                <a:effectLst/>
                <a:uFillTx/>
                <a:latin typeface=".HiraKakuInterface-W4"/>
                <a:ea typeface=".HiraKakuInterface-W4"/>
              </a:rPr>
              <a:t>倍）</a:t>
            </a:r>
            <a:endParaRPr lang="en-US" sz="2170" b="0" u="none" strike="noStrike">
              <a:solidFill>
                <a:srgbClr val="000000"/>
              </a:solidFill>
              <a:effectLst/>
              <a:uFillTx/>
              <a:latin typeface="Times New Roman"/>
            </a:endParaRPr>
          </a:p>
        </p:txBody>
      </p:sp>
      <p:sp>
        <p:nvSpPr>
          <p:cNvPr id="71" name="TextBox 70"/>
          <p:cNvSpPr txBox="1"/>
          <p:nvPr/>
        </p:nvSpPr>
        <p:spPr>
          <a:xfrm>
            <a:off x="1019520" y="4562640"/>
            <a:ext cx="45187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3. </a:t>
            </a:r>
            <a:r>
              <a:rPr lang="zh-CN" sz="2170" b="0" u="none" strike="noStrike">
                <a:solidFill>
                  <a:srgbClr val="1F2328"/>
                </a:solidFill>
                <a:effectLst/>
                <a:uFillTx/>
                <a:latin typeface=".HiraKakuInterface-W4"/>
                <a:ea typeface=".HiraKakuInterface-W4"/>
              </a:rPr>
              <a:t>畳み込み（フィルタは学習対象）</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11DF3699-06BB-5869-1656-B95BF6512E70}"/>
              </a:ext>
            </a:extLst>
          </p:cNvPr>
          <p:cNvSpPr>
            <a:spLocks noGrp="1"/>
          </p:cNvSpPr>
          <p:nvPr>
            <p:ph type="sldNum" sz="quarter" idx="12"/>
          </p:nvPr>
        </p:nvSpPr>
        <p:spPr/>
        <p:txBody>
          <a:bodyPr/>
          <a:lstStyle/>
          <a:p>
            <a:fld id="{12155A91-2037-114F-847D-727ECE0F45A7}" type="slidenum">
              <a:rPr lang="en-JP" smtClean="0"/>
              <a:t>34</a:t>
            </a:fld>
            <a:endParaRPr lang="en-JP"/>
          </a:p>
        </p:txBody>
      </p:sp>
    </p:spTree>
    <p:extLst>
      <p:ext uri="{BB962C8B-B14F-4D97-AF65-F5344CB8AC3E}">
        <p14:creationId xmlns:p14="http://schemas.microsoft.com/office/powerpoint/2010/main" val="31400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7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3" name="Freeform 7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4" name="Freeform 7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5" name="Freeform 74"/>
          <p:cNvSpPr/>
          <p:nvPr/>
        </p:nvSpPr>
        <p:spPr>
          <a:xfrm>
            <a:off x="5277240" y="1843560"/>
            <a:ext cx="262440" cy="217080"/>
          </a:xfrm>
          <a:custGeom>
            <a:avLst/>
            <a:gdLst/>
            <a:ahLst/>
            <a:cxnLst/>
            <a:rect l="0" t="0" r="r" b="b"/>
            <a:pathLst>
              <a:path w="729" h="603">
                <a:moveTo>
                  <a:pt x="14" y="603"/>
                </a:moveTo>
                <a:lnTo>
                  <a:pt x="12" y="603"/>
                </a:lnTo>
                <a:cubicBezTo>
                  <a:pt x="4" y="603"/>
                  <a:pt x="0" y="599"/>
                  <a:pt x="0" y="592"/>
                </a:cubicBezTo>
                <a:cubicBezTo>
                  <a:pt x="0" y="590"/>
                  <a:pt x="1" y="585"/>
                  <a:pt x="3" y="578"/>
                </a:cubicBezTo>
                <a:cubicBezTo>
                  <a:pt x="5" y="570"/>
                  <a:pt x="7" y="565"/>
                  <a:pt x="9" y="564"/>
                </a:cubicBezTo>
                <a:cubicBezTo>
                  <a:pt x="11" y="562"/>
                  <a:pt x="16" y="562"/>
                  <a:pt x="25" y="561"/>
                </a:cubicBezTo>
                <a:cubicBezTo>
                  <a:pt x="76" y="559"/>
                  <a:pt x="116" y="544"/>
                  <a:pt x="144" y="515"/>
                </a:cubicBezTo>
                <a:cubicBezTo>
                  <a:pt x="150" y="509"/>
                  <a:pt x="184" y="472"/>
                  <a:pt x="247" y="404"/>
                </a:cubicBezTo>
                <a:cubicBezTo>
                  <a:pt x="310" y="336"/>
                  <a:pt x="341" y="301"/>
                  <a:pt x="340" y="300"/>
                </a:cubicBezTo>
                <a:cubicBezTo>
                  <a:pt x="276" y="137"/>
                  <a:pt x="242" y="54"/>
                  <a:pt x="239" y="51"/>
                </a:cubicBezTo>
                <a:cubicBezTo>
                  <a:pt x="234" y="44"/>
                  <a:pt x="215" y="41"/>
                  <a:pt x="183" y="40"/>
                </a:cubicBezTo>
                <a:lnTo>
                  <a:pt x="159" y="40"/>
                </a:lnTo>
                <a:cubicBezTo>
                  <a:pt x="155" y="37"/>
                  <a:pt x="153" y="34"/>
                  <a:pt x="153" y="33"/>
                </a:cubicBezTo>
                <a:cubicBezTo>
                  <a:pt x="153" y="32"/>
                  <a:pt x="154" y="26"/>
                  <a:pt x="155" y="16"/>
                </a:cubicBezTo>
                <a:cubicBezTo>
                  <a:pt x="157" y="9"/>
                  <a:pt x="160" y="3"/>
                  <a:pt x="164" y="0"/>
                </a:cubicBezTo>
                <a:lnTo>
                  <a:pt x="176" y="0"/>
                </a:lnTo>
                <a:cubicBezTo>
                  <a:pt x="196" y="1"/>
                  <a:pt x="232" y="1"/>
                  <a:pt x="284" y="1"/>
                </a:cubicBezTo>
                <a:cubicBezTo>
                  <a:pt x="303" y="1"/>
                  <a:pt x="321" y="1"/>
                  <a:pt x="338" y="1"/>
                </a:cubicBezTo>
                <a:cubicBezTo>
                  <a:pt x="354" y="1"/>
                  <a:pt x="367" y="1"/>
                  <a:pt x="377" y="0"/>
                </a:cubicBezTo>
                <a:cubicBezTo>
                  <a:pt x="387" y="0"/>
                  <a:pt x="393" y="0"/>
                  <a:pt x="395" y="0"/>
                </a:cubicBezTo>
                <a:cubicBezTo>
                  <a:pt x="405" y="0"/>
                  <a:pt x="410" y="4"/>
                  <a:pt x="410" y="10"/>
                </a:cubicBezTo>
                <a:cubicBezTo>
                  <a:pt x="410" y="11"/>
                  <a:pt x="409" y="15"/>
                  <a:pt x="408" y="22"/>
                </a:cubicBezTo>
                <a:cubicBezTo>
                  <a:pt x="406" y="30"/>
                  <a:pt x="404" y="36"/>
                  <a:pt x="402" y="37"/>
                </a:cubicBezTo>
                <a:cubicBezTo>
                  <a:pt x="400" y="39"/>
                  <a:pt x="396" y="40"/>
                  <a:pt x="388" y="40"/>
                </a:cubicBezTo>
                <a:cubicBezTo>
                  <a:pt x="370" y="42"/>
                  <a:pt x="354" y="47"/>
                  <a:pt x="340" y="55"/>
                </a:cubicBezTo>
                <a:lnTo>
                  <a:pt x="408" y="226"/>
                </a:lnTo>
                <a:lnTo>
                  <a:pt x="455" y="174"/>
                </a:lnTo>
                <a:cubicBezTo>
                  <a:pt x="517" y="108"/>
                  <a:pt x="547" y="71"/>
                  <a:pt x="547" y="64"/>
                </a:cubicBezTo>
                <a:cubicBezTo>
                  <a:pt x="547" y="53"/>
                  <a:pt x="540" y="46"/>
                  <a:pt x="526" y="42"/>
                </a:cubicBezTo>
                <a:cubicBezTo>
                  <a:pt x="523" y="42"/>
                  <a:pt x="520" y="41"/>
                  <a:pt x="515" y="40"/>
                </a:cubicBezTo>
                <a:cubicBezTo>
                  <a:pt x="506" y="40"/>
                  <a:pt x="502" y="37"/>
                  <a:pt x="502" y="30"/>
                </a:cubicBezTo>
                <a:cubicBezTo>
                  <a:pt x="502" y="29"/>
                  <a:pt x="502" y="25"/>
                  <a:pt x="503" y="16"/>
                </a:cubicBezTo>
                <a:cubicBezTo>
                  <a:pt x="506" y="9"/>
                  <a:pt x="509" y="3"/>
                  <a:pt x="512" y="0"/>
                </a:cubicBezTo>
                <a:lnTo>
                  <a:pt x="523" y="0"/>
                </a:lnTo>
                <a:cubicBezTo>
                  <a:pt x="523" y="0"/>
                  <a:pt x="531" y="0"/>
                  <a:pt x="545" y="0"/>
                </a:cubicBezTo>
                <a:cubicBezTo>
                  <a:pt x="559" y="0"/>
                  <a:pt x="575" y="0"/>
                  <a:pt x="592" y="1"/>
                </a:cubicBezTo>
                <a:cubicBezTo>
                  <a:pt x="610" y="2"/>
                  <a:pt x="622" y="3"/>
                  <a:pt x="629" y="2"/>
                </a:cubicBezTo>
                <a:cubicBezTo>
                  <a:pt x="681" y="2"/>
                  <a:pt x="710" y="1"/>
                  <a:pt x="716" y="0"/>
                </a:cubicBezTo>
                <a:lnTo>
                  <a:pt x="723" y="0"/>
                </a:lnTo>
                <a:cubicBezTo>
                  <a:pt x="727" y="4"/>
                  <a:pt x="729" y="7"/>
                  <a:pt x="729" y="9"/>
                </a:cubicBezTo>
                <a:cubicBezTo>
                  <a:pt x="728" y="24"/>
                  <a:pt x="724" y="34"/>
                  <a:pt x="718" y="40"/>
                </a:cubicBezTo>
                <a:lnTo>
                  <a:pt x="704" y="40"/>
                </a:lnTo>
                <a:cubicBezTo>
                  <a:pt x="684" y="41"/>
                  <a:pt x="666" y="43"/>
                  <a:pt x="651" y="48"/>
                </a:cubicBezTo>
                <a:cubicBezTo>
                  <a:pt x="635" y="53"/>
                  <a:pt x="623" y="58"/>
                  <a:pt x="614" y="63"/>
                </a:cubicBezTo>
                <a:cubicBezTo>
                  <a:pt x="606" y="68"/>
                  <a:pt x="599" y="74"/>
                  <a:pt x="593" y="79"/>
                </a:cubicBezTo>
                <a:lnTo>
                  <a:pt x="584" y="87"/>
                </a:lnTo>
                <a:cubicBezTo>
                  <a:pt x="584" y="86"/>
                  <a:pt x="556" y="117"/>
                  <a:pt x="500" y="178"/>
                </a:cubicBezTo>
                <a:lnTo>
                  <a:pt x="423" y="263"/>
                </a:lnTo>
                <a:cubicBezTo>
                  <a:pt x="423" y="264"/>
                  <a:pt x="432" y="287"/>
                  <a:pt x="450" y="334"/>
                </a:cubicBezTo>
                <a:cubicBezTo>
                  <a:pt x="469" y="380"/>
                  <a:pt x="488" y="428"/>
                  <a:pt x="508" y="476"/>
                </a:cubicBezTo>
                <a:cubicBezTo>
                  <a:pt x="528" y="525"/>
                  <a:pt x="539" y="550"/>
                  <a:pt x="540" y="552"/>
                </a:cubicBezTo>
                <a:cubicBezTo>
                  <a:pt x="546" y="557"/>
                  <a:pt x="564" y="560"/>
                  <a:pt x="594" y="561"/>
                </a:cubicBezTo>
                <a:cubicBezTo>
                  <a:pt x="615" y="561"/>
                  <a:pt x="625" y="564"/>
                  <a:pt x="625" y="569"/>
                </a:cubicBezTo>
                <a:cubicBezTo>
                  <a:pt x="625" y="570"/>
                  <a:pt x="624" y="574"/>
                  <a:pt x="623" y="581"/>
                </a:cubicBezTo>
                <a:cubicBezTo>
                  <a:pt x="621" y="591"/>
                  <a:pt x="619" y="596"/>
                  <a:pt x="617" y="599"/>
                </a:cubicBezTo>
                <a:cubicBezTo>
                  <a:pt x="615" y="601"/>
                  <a:pt x="611" y="602"/>
                  <a:pt x="605" y="602"/>
                </a:cubicBezTo>
                <a:cubicBezTo>
                  <a:pt x="603" y="602"/>
                  <a:pt x="593" y="602"/>
                  <a:pt x="576" y="602"/>
                </a:cubicBezTo>
                <a:cubicBezTo>
                  <a:pt x="558" y="602"/>
                  <a:pt x="532" y="601"/>
                  <a:pt x="497" y="601"/>
                </a:cubicBezTo>
                <a:cubicBezTo>
                  <a:pt x="461" y="601"/>
                  <a:pt x="434" y="601"/>
                  <a:pt x="415" y="601"/>
                </a:cubicBezTo>
                <a:cubicBezTo>
                  <a:pt x="396" y="601"/>
                  <a:pt x="386" y="601"/>
                  <a:pt x="384" y="602"/>
                </a:cubicBezTo>
                <a:cubicBezTo>
                  <a:pt x="374" y="602"/>
                  <a:pt x="369" y="599"/>
                  <a:pt x="369" y="593"/>
                </a:cubicBezTo>
                <a:cubicBezTo>
                  <a:pt x="369" y="592"/>
                  <a:pt x="370" y="588"/>
                  <a:pt x="371" y="580"/>
                </a:cubicBezTo>
                <a:cubicBezTo>
                  <a:pt x="372" y="574"/>
                  <a:pt x="373" y="570"/>
                  <a:pt x="375" y="567"/>
                </a:cubicBezTo>
                <a:cubicBezTo>
                  <a:pt x="376" y="565"/>
                  <a:pt x="377" y="563"/>
                  <a:pt x="379" y="563"/>
                </a:cubicBezTo>
                <a:cubicBezTo>
                  <a:pt x="381" y="562"/>
                  <a:pt x="383" y="562"/>
                  <a:pt x="387" y="561"/>
                </a:cubicBezTo>
                <a:cubicBezTo>
                  <a:pt x="391" y="560"/>
                  <a:pt x="395" y="560"/>
                  <a:pt x="401" y="560"/>
                </a:cubicBezTo>
                <a:cubicBezTo>
                  <a:pt x="407" y="560"/>
                  <a:pt x="415" y="558"/>
                  <a:pt x="424" y="554"/>
                </a:cubicBezTo>
                <a:cubicBezTo>
                  <a:pt x="434" y="549"/>
                  <a:pt x="439" y="546"/>
                  <a:pt x="439" y="545"/>
                </a:cubicBezTo>
                <a:cubicBezTo>
                  <a:pt x="438" y="545"/>
                  <a:pt x="425" y="511"/>
                  <a:pt x="398" y="442"/>
                </a:cubicBezTo>
                <a:lnTo>
                  <a:pt x="356" y="338"/>
                </a:lnTo>
                <a:cubicBezTo>
                  <a:pt x="245" y="458"/>
                  <a:pt x="188" y="521"/>
                  <a:pt x="185" y="528"/>
                </a:cubicBezTo>
                <a:cubicBezTo>
                  <a:pt x="183" y="532"/>
                  <a:pt x="182" y="536"/>
                  <a:pt x="182" y="538"/>
                </a:cubicBezTo>
                <a:cubicBezTo>
                  <a:pt x="182" y="549"/>
                  <a:pt x="190" y="557"/>
                  <a:pt x="207" y="560"/>
                </a:cubicBezTo>
                <a:cubicBezTo>
                  <a:pt x="208" y="560"/>
                  <a:pt x="209" y="560"/>
                  <a:pt x="212" y="560"/>
                </a:cubicBezTo>
                <a:cubicBezTo>
                  <a:pt x="215" y="560"/>
                  <a:pt x="217" y="560"/>
                  <a:pt x="218" y="561"/>
                </a:cubicBezTo>
                <a:cubicBezTo>
                  <a:pt x="219" y="561"/>
                  <a:pt x="221" y="561"/>
                  <a:pt x="221" y="561"/>
                </a:cubicBezTo>
                <a:cubicBezTo>
                  <a:pt x="222" y="561"/>
                  <a:pt x="223" y="561"/>
                  <a:pt x="224" y="562"/>
                </a:cubicBezTo>
                <a:cubicBezTo>
                  <a:pt x="225" y="562"/>
                  <a:pt x="226" y="563"/>
                  <a:pt x="226" y="565"/>
                </a:cubicBezTo>
                <a:cubicBezTo>
                  <a:pt x="227" y="566"/>
                  <a:pt x="227" y="568"/>
                  <a:pt x="227" y="571"/>
                </a:cubicBezTo>
                <a:cubicBezTo>
                  <a:pt x="227" y="576"/>
                  <a:pt x="227" y="581"/>
                  <a:pt x="226" y="585"/>
                </a:cubicBezTo>
                <a:cubicBezTo>
                  <a:pt x="224" y="592"/>
                  <a:pt x="222" y="597"/>
                  <a:pt x="220" y="599"/>
                </a:cubicBezTo>
                <a:cubicBezTo>
                  <a:pt x="219" y="600"/>
                  <a:pt x="214" y="601"/>
                  <a:pt x="207" y="602"/>
                </a:cubicBezTo>
                <a:cubicBezTo>
                  <a:pt x="205" y="602"/>
                  <a:pt x="200" y="602"/>
                  <a:pt x="191" y="602"/>
                </a:cubicBezTo>
                <a:cubicBezTo>
                  <a:pt x="182" y="602"/>
                  <a:pt x="170" y="601"/>
                  <a:pt x="154" y="601"/>
                </a:cubicBezTo>
                <a:cubicBezTo>
                  <a:pt x="138" y="600"/>
                  <a:pt x="121" y="600"/>
                  <a:pt x="102" y="601"/>
                </a:cubicBezTo>
                <a:cubicBezTo>
                  <a:pt x="56" y="601"/>
                  <a:pt x="27" y="601"/>
                  <a:pt x="14"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6" name="Freeform 75"/>
          <p:cNvSpPr/>
          <p:nvPr/>
        </p:nvSpPr>
        <p:spPr>
          <a:xfrm>
            <a:off x="5645160" y="1943640"/>
            <a:ext cx="211680" cy="74520"/>
          </a:xfrm>
          <a:custGeom>
            <a:avLst/>
            <a:gdLst/>
            <a:ahLst/>
            <a:cxnLst/>
            <a:rect l="0" t="0" r="r" b="b"/>
            <a:pathLst>
              <a:path w="588" h="207">
                <a:moveTo>
                  <a:pt x="0" y="18"/>
                </a:moveTo>
                <a:cubicBezTo>
                  <a:pt x="0" y="10"/>
                  <a:pt x="4" y="4"/>
                  <a:pt x="13" y="0"/>
                </a:cubicBezTo>
                <a:lnTo>
                  <a:pt x="575" y="0"/>
                </a:lnTo>
                <a:cubicBezTo>
                  <a:pt x="584" y="5"/>
                  <a:pt x="588" y="11"/>
                  <a:pt x="588" y="18"/>
                </a:cubicBezTo>
                <a:cubicBezTo>
                  <a:pt x="588" y="24"/>
                  <a:pt x="584" y="30"/>
                  <a:pt x="576" y="34"/>
                </a:cubicBezTo>
                <a:lnTo>
                  <a:pt x="295" y="35"/>
                </a:lnTo>
                <a:lnTo>
                  <a:pt x="14" y="35"/>
                </a:lnTo>
                <a:cubicBezTo>
                  <a:pt x="5" y="32"/>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7" name="Freeform 76"/>
          <p:cNvSpPr/>
          <p:nvPr/>
        </p:nvSpPr>
        <p:spPr>
          <a:xfrm>
            <a:off x="6040800" y="1600200"/>
            <a:ext cx="85680" cy="761400"/>
          </a:xfrm>
          <a:custGeom>
            <a:avLst/>
            <a:gdLst/>
            <a:ahLst/>
            <a:cxn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8" name="Freeform 77"/>
          <p:cNvSpPr/>
          <p:nvPr/>
        </p:nvSpPr>
        <p:spPr>
          <a:xfrm>
            <a:off x="6156360" y="1626840"/>
            <a:ext cx="109440" cy="211680"/>
          </a:xfrm>
          <a:custGeom>
            <a:avLst/>
            <a:gdLst/>
            <a:ahLst/>
            <a:cxnLst/>
            <a:rect l="0" t="0" r="r" b="b"/>
            <a:pathLst>
              <a:path w="304" h="588">
                <a:moveTo>
                  <a:pt x="116" y="77"/>
                </a:moveTo>
                <a:lnTo>
                  <a:pt x="104" y="82"/>
                </a:lnTo>
                <a:cubicBezTo>
                  <a:pt x="96" y="84"/>
                  <a:pt x="84" y="87"/>
                  <a:pt x="69" y="90"/>
                </a:cubicBezTo>
                <a:cubicBezTo>
                  <a:pt x="54" y="93"/>
                  <a:pt x="37" y="95"/>
                  <a:pt x="17" y="96"/>
                </a:cubicBezTo>
                <a:lnTo>
                  <a:pt x="0" y="96"/>
                </a:lnTo>
                <a:lnTo>
                  <a:pt x="0" y="56"/>
                </a:lnTo>
                <a:lnTo>
                  <a:pt x="17" y="56"/>
                </a:lnTo>
                <a:cubicBezTo>
                  <a:pt x="45" y="55"/>
                  <a:pt x="71" y="50"/>
                  <a:pt x="94" y="43"/>
                </a:cubicBezTo>
                <a:cubicBezTo>
                  <a:pt x="118" y="35"/>
                  <a:pt x="134" y="28"/>
                  <a:pt x="144" y="22"/>
                </a:cubicBezTo>
                <a:cubicBezTo>
                  <a:pt x="153" y="15"/>
                  <a:pt x="161" y="9"/>
                  <a:pt x="168" y="2"/>
                </a:cubicBezTo>
                <a:cubicBezTo>
                  <a:pt x="170" y="0"/>
                  <a:pt x="173" y="0"/>
                  <a:pt x="179" y="0"/>
                </a:cubicBezTo>
                <a:cubicBezTo>
                  <a:pt x="184" y="0"/>
                  <a:pt x="189" y="1"/>
                  <a:pt x="194" y="5"/>
                </a:cubicBezTo>
                <a:lnTo>
                  <a:pt x="194" y="268"/>
                </a:lnTo>
                <a:lnTo>
                  <a:pt x="195" y="534"/>
                </a:lnTo>
                <a:cubicBezTo>
                  <a:pt x="199" y="538"/>
                  <a:pt x="203" y="541"/>
                  <a:pt x="206" y="542"/>
                </a:cubicBezTo>
                <a:cubicBezTo>
                  <a:pt x="208" y="543"/>
                  <a:pt x="215" y="544"/>
                  <a:pt x="227" y="545"/>
                </a:cubicBezTo>
                <a:cubicBezTo>
                  <a:pt x="238" y="546"/>
                  <a:pt x="256" y="547"/>
                  <a:pt x="281" y="547"/>
                </a:cubicBezTo>
                <a:lnTo>
                  <a:pt x="304" y="547"/>
                </a:lnTo>
                <a:lnTo>
                  <a:pt x="304" y="588"/>
                </a:lnTo>
                <a:lnTo>
                  <a:pt x="295" y="588"/>
                </a:lnTo>
                <a:cubicBezTo>
                  <a:pt x="282" y="586"/>
                  <a:pt x="235" y="585"/>
                  <a:pt x="154" y="585"/>
                </a:cubicBezTo>
                <a:cubicBezTo>
                  <a:pt x="74" y="585"/>
                  <a:pt x="28" y="586"/>
                  <a:pt x="15" y="588"/>
                </a:cubicBezTo>
                <a:lnTo>
                  <a:pt x="4" y="588"/>
                </a:lnTo>
                <a:lnTo>
                  <a:pt x="4" y="547"/>
                </a:lnTo>
                <a:lnTo>
                  <a:pt x="28" y="547"/>
                </a:lnTo>
                <a:cubicBezTo>
                  <a:pt x="41" y="547"/>
                  <a:pt x="52" y="547"/>
                  <a:pt x="62" y="547"/>
                </a:cubicBezTo>
                <a:cubicBezTo>
                  <a:pt x="71" y="547"/>
                  <a:pt x="79" y="547"/>
                  <a:pt x="84" y="546"/>
                </a:cubicBezTo>
                <a:cubicBezTo>
                  <a:pt x="89" y="546"/>
                  <a:pt x="94" y="545"/>
                  <a:pt x="98" y="543"/>
                </a:cubicBezTo>
                <a:cubicBezTo>
                  <a:pt x="102" y="542"/>
                  <a:pt x="104" y="542"/>
                  <a:pt x="105" y="542"/>
                </a:cubicBezTo>
                <a:cubicBezTo>
                  <a:pt x="106" y="542"/>
                  <a:pt x="107" y="540"/>
                  <a:pt x="110" y="537"/>
                </a:cubicBezTo>
                <a:cubicBezTo>
                  <a:pt x="113" y="534"/>
                  <a:pt x="115" y="533"/>
                  <a:pt x="116" y="534"/>
                </a:cubicBezTo>
                <a:lnTo>
                  <a:pt x="116" y="7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9" name="Freeform 78"/>
          <p:cNvSpPr/>
          <p:nvPr/>
        </p:nvSpPr>
        <p:spPr>
          <a:xfrm>
            <a:off x="6621840" y="1626840"/>
            <a:ext cx="127080" cy="211680"/>
          </a:xfrm>
          <a:custGeom>
            <a:avLst/>
            <a:gdLst/>
            <a:ahLst/>
            <a:cxnLst/>
            <a:rect l="0" t="0" r="r" b="b"/>
            <a:pathLst>
              <a:path w="353" h="588">
                <a:moveTo>
                  <a:pt x="53" y="208"/>
                </a:moveTo>
                <a:cubicBezTo>
                  <a:pt x="37" y="208"/>
                  <a:pt x="24" y="203"/>
                  <a:pt x="14" y="193"/>
                </a:cubicBezTo>
                <a:cubicBezTo>
                  <a:pt x="5" y="182"/>
                  <a:pt x="0" y="169"/>
                  <a:pt x="0" y="154"/>
                </a:cubicBezTo>
                <a:cubicBezTo>
                  <a:pt x="0" y="112"/>
                  <a:pt x="16" y="76"/>
                  <a:pt x="48" y="45"/>
                </a:cubicBezTo>
                <a:cubicBezTo>
                  <a:pt x="79" y="15"/>
                  <a:pt x="118" y="0"/>
                  <a:pt x="164" y="0"/>
                </a:cubicBezTo>
                <a:cubicBezTo>
                  <a:pt x="218" y="0"/>
                  <a:pt x="262" y="16"/>
                  <a:pt x="298" y="49"/>
                </a:cubicBezTo>
                <a:cubicBezTo>
                  <a:pt x="334" y="82"/>
                  <a:pt x="352" y="124"/>
                  <a:pt x="353" y="177"/>
                </a:cubicBezTo>
                <a:cubicBezTo>
                  <a:pt x="353" y="202"/>
                  <a:pt x="347" y="226"/>
                  <a:pt x="335" y="249"/>
                </a:cubicBezTo>
                <a:cubicBezTo>
                  <a:pt x="323" y="272"/>
                  <a:pt x="309" y="292"/>
                  <a:pt x="293" y="309"/>
                </a:cubicBezTo>
                <a:cubicBezTo>
                  <a:pt x="276" y="326"/>
                  <a:pt x="253" y="348"/>
                  <a:pt x="222" y="374"/>
                </a:cubicBezTo>
                <a:cubicBezTo>
                  <a:pt x="201" y="392"/>
                  <a:pt x="172" y="419"/>
                  <a:pt x="134" y="455"/>
                </a:cubicBezTo>
                <a:lnTo>
                  <a:pt x="82" y="506"/>
                </a:lnTo>
                <a:lnTo>
                  <a:pt x="149" y="506"/>
                </a:lnTo>
                <a:cubicBezTo>
                  <a:pt x="241" y="506"/>
                  <a:pt x="290" y="505"/>
                  <a:pt x="296" y="502"/>
                </a:cubicBezTo>
                <a:cubicBezTo>
                  <a:pt x="300" y="501"/>
                  <a:pt x="308" y="475"/>
                  <a:pt x="318" y="423"/>
                </a:cubicBezTo>
                <a:lnTo>
                  <a:pt x="318" y="420"/>
                </a:lnTo>
                <a:lnTo>
                  <a:pt x="353" y="420"/>
                </a:lnTo>
                <a:lnTo>
                  <a:pt x="353" y="423"/>
                </a:lnTo>
                <a:cubicBezTo>
                  <a:pt x="352" y="424"/>
                  <a:pt x="348" y="451"/>
                  <a:pt x="341" y="504"/>
                </a:cubicBezTo>
                <a:cubicBezTo>
                  <a:pt x="334" y="556"/>
                  <a:pt x="330" y="583"/>
                  <a:pt x="328" y="585"/>
                </a:cubicBezTo>
                <a:lnTo>
                  <a:pt x="328" y="588"/>
                </a:lnTo>
                <a:lnTo>
                  <a:pt x="0" y="588"/>
                </a:lnTo>
                <a:lnTo>
                  <a:pt x="0" y="571"/>
                </a:lnTo>
                <a:lnTo>
                  <a:pt x="0" y="560"/>
                </a:lnTo>
                <a:cubicBezTo>
                  <a:pt x="0" y="556"/>
                  <a:pt x="2" y="552"/>
                  <a:pt x="5" y="547"/>
                </a:cubicBezTo>
                <a:cubicBezTo>
                  <a:pt x="9" y="542"/>
                  <a:pt x="18" y="532"/>
                  <a:pt x="32" y="516"/>
                </a:cubicBezTo>
                <a:cubicBezTo>
                  <a:pt x="50" y="497"/>
                  <a:pt x="65" y="481"/>
                  <a:pt x="77" y="466"/>
                </a:cubicBezTo>
                <a:cubicBezTo>
                  <a:pt x="82" y="460"/>
                  <a:pt x="92" y="449"/>
                  <a:pt x="107" y="433"/>
                </a:cubicBezTo>
                <a:cubicBezTo>
                  <a:pt x="122" y="417"/>
                  <a:pt x="132" y="406"/>
                  <a:pt x="137" y="401"/>
                </a:cubicBezTo>
                <a:cubicBezTo>
                  <a:pt x="142" y="395"/>
                  <a:pt x="151" y="385"/>
                  <a:pt x="162" y="372"/>
                </a:cubicBezTo>
                <a:cubicBezTo>
                  <a:pt x="174" y="358"/>
                  <a:pt x="182" y="348"/>
                  <a:pt x="187" y="342"/>
                </a:cubicBezTo>
                <a:cubicBezTo>
                  <a:pt x="192" y="335"/>
                  <a:pt x="199" y="326"/>
                  <a:pt x="207" y="315"/>
                </a:cubicBezTo>
                <a:cubicBezTo>
                  <a:pt x="216" y="304"/>
                  <a:pt x="222" y="295"/>
                  <a:pt x="226" y="287"/>
                </a:cubicBezTo>
                <a:cubicBezTo>
                  <a:pt x="229" y="279"/>
                  <a:pt x="234" y="271"/>
                  <a:pt x="239" y="261"/>
                </a:cubicBezTo>
                <a:cubicBezTo>
                  <a:pt x="244" y="252"/>
                  <a:pt x="248" y="243"/>
                  <a:pt x="251" y="233"/>
                </a:cubicBezTo>
                <a:cubicBezTo>
                  <a:pt x="253" y="224"/>
                  <a:pt x="255" y="215"/>
                  <a:pt x="257" y="207"/>
                </a:cubicBezTo>
                <a:cubicBezTo>
                  <a:pt x="258" y="198"/>
                  <a:pt x="259" y="189"/>
                  <a:pt x="259" y="178"/>
                </a:cubicBezTo>
                <a:cubicBezTo>
                  <a:pt x="259" y="141"/>
                  <a:pt x="249" y="109"/>
                  <a:pt x="229" y="82"/>
                </a:cubicBezTo>
                <a:cubicBezTo>
                  <a:pt x="209" y="54"/>
                  <a:pt x="181" y="41"/>
                  <a:pt x="144" y="41"/>
                </a:cubicBezTo>
                <a:cubicBezTo>
                  <a:pt x="124" y="41"/>
                  <a:pt x="107" y="46"/>
                  <a:pt x="93" y="56"/>
                </a:cubicBezTo>
                <a:cubicBezTo>
                  <a:pt x="78" y="66"/>
                  <a:pt x="68" y="76"/>
                  <a:pt x="62" y="85"/>
                </a:cubicBezTo>
                <a:cubicBezTo>
                  <a:pt x="56" y="94"/>
                  <a:pt x="53" y="100"/>
                  <a:pt x="53" y="102"/>
                </a:cubicBezTo>
                <a:cubicBezTo>
                  <a:pt x="53" y="102"/>
                  <a:pt x="55" y="103"/>
                  <a:pt x="57" y="103"/>
                </a:cubicBezTo>
                <a:cubicBezTo>
                  <a:pt x="68" y="103"/>
                  <a:pt x="79" y="107"/>
                  <a:pt x="90" y="115"/>
                </a:cubicBezTo>
                <a:cubicBezTo>
                  <a:pt x="101" y="123"/>
                  <a:pt x="107" y="137"/>
                  <a:pt x="107" y="156"/>
                </a:cubicBezTo>
                <a:cubicBezTo>
                  <a:pt x="107" y="170"/>
                  <a:pt x="102" y="183"/>
                  <a:pt x="93" y="193"/>
                </a:cubicBezTo>
                <a:cubicBezTo>
                  <a:pt x="83" y="203"/>
                  <a:pt x="70" y="208"/>
                  <a:pt x="53" y="20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0" name="Freeform 79"/>
          <p:cNvSpPr/>
          <p:nvPr/>
        </p:nvSpPr>
        <p:spPr>
          <a:xfrm>
            <a:off x="6143400" y="2071080"/>
            <a:ext cx="132120" cy="218520"/>
          </a:xfrm>
          <a:custGeom>
            <a:avLst/>
            <a:gdLst/>
            <a:ahLst/>
            <a:cxnLst/>
            <a:rect l="0" t="0" r="r" b="b"/>
            <a:pathLst>
              <a:path w="367" h="607">
                <a:moveTo>
                  <a:pt x="75" y="178"/>
                </a:moveTo>
                <a:cubicBezTo>
                  <a:pt x="59" y="178"/>
                  <a:pt x="47" y="173"/>
                  <a:pt x="38" y="163"/>
                </a:cubicBezTo>
                <a:cubicBezTo>
                  <a:pt x="29" y="153"/>
                  <a:pt x="24" y="141"/>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5"/>
                  <a:pt x="284" y="301"/>
                  <a:pt x="294" y="309"/>
                </a:cubicBezTo>
                <a:cubicBezTo>
                  <a:pt x="343" y="340"/>
                  <a:pt x="367" y="381"/>
                  <a:pt x="367" y="432"/>
                </a:cubicBezTo>
                <a:cubicBezTo>
                  <a:pt x="367" y="479"/>
                  <a:pt x="348" y="519"/>
                  <a:pt x="312" y="554"/>
                </a:cubicBezTo>
                <a:cubicBezTo>
                  <a:pt x="276" y="589"/>
                  <a:pt x="228" y="607"/>
                  <a:pt x="173" y="607"/>
                </a:cubicBezTo>
                <a:cubicBezTo>
                  <a:pt x="126" y="607"/>
                  <a:pt x="85" y="593"/>
                  <a:pt x="51" y="568"/>
                </a:cubicBezTo>
                <a:cubicBezTo>
                  <a:pt x="17" y="543"/>
                  <a:pt x="0" y="511"/>
                  <a:pt x="0" y="472"/>
                </a:cubicBezTo>
                <a:cubicBezTo>
                  <a:pt x="0" y="456"/>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20"/>
                  <a:pt x="83" y="521"/>
                </a:cubicBezTo>
                <a:cubicBezTo>
                  <a:pt x="80" y="523"/>
                  <a:pt x="77" y="524"/>
                  <a:pt x="74" y="525"/>
                </a:cubicBezTo>
                <a:cubicBezTo>
                  <a:pt x="71" y="525"/>
                  <a:pt x="69" y="526"/>
                  <a:pt x="67" y="528"/>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2"/>
                  <a:pt x="204" y="303"/>
                </a:cubicBezTo>
                <a:cubicBezTo>
                  <a:pt x="196" y="299"/>
                  <a:pt x="178" y="297"/>
                  <a:pt x="151" y="297"/>
                </a:cubicBezTo>
                <a:lnTo>
                  <a:pt x="114" y="296"/>
                </a:lnTo>
                <a:lnTo>
                  <a:pt x="111" y="294"/>
                </a:lnTo>
                <a:cubicBezTo>
                  <a:pt x="110" y="292"/>
                  <a:pt x="109" y="287"/>
                  <a:pt x="109" y="280"/>
                </a:cubicBezTo>
                <a:cubicBezTo>
                  <a:pt x="109" y="269"/>
                  <a:pt x="112" y="264"/>
                  <a:pt x="116" y="264"/>
                </a:cubicBezTo>
                <a:cubicBezTo>
                  <a:pt x="133" y="264"/>
                  <a:pt x="150" y="262"/>
                  <a:pt x="167" y="260"/>
                </a:cubicBezTo>
                <a:cubicBezTo>
                  <a:pt x="187" y="257"/>
                  <a:pt x="206" y="244"/>
                  <a:pt x="222" y="223"/>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7"/>
                  <a:pt x="89" y="77"/>
                </a:cubicBezTo>
                <a:cubicBezTo>
                  <a:pt x="92" y="78"/>
                  <a:pt x="95" y="79"/>
                  <a:pt x="98" y="82"/>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1" name="Freeform 80"/>
          <p:cNvSpPr/>
          <p:nvPr/>
        </p:nvSpPr>
        <p:spPr>
          <a:xfrm>
            <a:off x="6615000" y="2067480"/>
            <a:ext cx="140760" cy="215280"/>
          </a:xfrm>
          <a:custGeom>
            <a:avLst/>
            <a:gdLst/>
            <a:ahLst/>
            <a:cxnLst/>
            <a:rect l="0" t="0" r="r" b="b"/>
            <a:pathLst>
              <a:path w="391" h="598">
                <a:moveTo>
                  <a:pt x="383" y="598"/>
                </a:moveTo>
                <a:cubicBezTo>
                  <a:pt x="373" y="596"/>
                  <a:pt x="335" y="595"/>
                  <a:pt x="270" y="595"/>
                </a:cubicBezTo>
                <a:cubicBezTo>
                  <a:pt x="201" y="595"/>
                  <a:pt x="162" y="596"/>
                  <a:pt x="151" y="598"/>
                </a:cubicBezTo>
                <a:lnTo>
                  <a:pt x="142" y="598"/>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4"/>
                  <a:pt x="312" y="547"/>
                  <a:pt x="315" y="550"/>
                </a:cubicBezTo>
                <a:cubicBezTo>
                  <a:pt x="320" y="554"/>
                  <a:pt x="337" y="556"/>
                  <a:pt x="366" y="557"/>
                </a:cubicBezTo>
                <a:lnTo>
                  <a:pt x="391" y="557"/>
                </a:lnTo>
                <a:lnTo>
                  <a:pt x="391" y="598"/>
                </a:lnTo>
                <a:lnTo>
                  <a:pt x="383" y="598"/>
                </a:lnTo>
                <a:moveTo>
                  <a:pt x="234" y="411"/>
                </a:moveTo>
                <a:lnTo>
                  <a:pt x="234" y="116"/>
                </a:lnTo>
                <a:lnTo>
                  <a:pt x="40" y="410"/>
                </a:lnTo>
                <a:lnTo>
                  <a:pt x="136" y="411"/>
                </a:lnTo>
                <a:lnTo>
                  <a:pt x="234" y="41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2" name="Freeform 81"/>
          <p:cNvSpPr/>
          <p:nvPr/>
        </p:nvSpPr>
        <p:spPr>
          <a:xfrm>
            <a:off x="6768000" y="1600200"/>
            <a:ext cx="86040" cy="761400"/>
          </a:xfrm>
          <a:custGeom>
            <a:avLst/>
            <a:gdLst/>
            <a:ahLst/>
            <a:cxn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3" name="Freeform 82"/>
          <p:cNvSpPr/>
          <p:nvPr/>
        </p:nvSpPr>
        <p:spPr>
          <a:xfrm>
            <a:off x="4223160" y="3202200"/>
            <a:ext cx="262800" cy="217080"/>
          </a:xfrm>
          <a:custGeom>
            <a:avLst/>
            <a:gdLst/>
            <a:ahLst/>
            <a:cxnLst/>
            <a:rect l="0" t="0" r="r" b="b"/>
            <a:pathLst>
              <a:path w="730" h="603">
                <a:moveTo>
                  <a:pt x="15" y="603"/>
                </a:moveTo>
                <a:lnTo>
                  <a:pt x="13" y="603"/>
                </a:lnTo>
                <a:cubicBezTo>
                  <a:pt x="5" y="603"/>
                  <a:pt x="0" y="600"/>
                  <a:pt x="0" y="593"/>
                </a:cubicBezTo>
                <a:cubicBezTo>
                  <a:pt x="0" y="591"/>
                  <a:pt x="1" y="586"/>
                  <a:pt x="3" y="579"/>
                </a:cubicBezTo>
                <a:cubicBezTo>
                  <a:pt x="5" y="571"/>
                  <a:pt x="8" y="566"/>
                  <a:pt x="9" y="565"/>
                </a:cubicBezTo>
                <a:cubicBezTo>
                  <a:pt x="11" y="564"/>
                  <a:pt x="17" y="563"/>
                  <a:pt x="26" y="562"/>
                </a:cubicBezTo>
                <a:cubicBezTo>
                  <a:pt x="77" y="561"/>
                  <a:pt x="116" y="545"/>
                  <a:pt x="145" y="516"/>
                </a:cubicBezTo>
                <a:cubicBezTo>
                  <a:pt x="151" y="511"/>
                  <a:pt x="185" y="474"/>
                  <a:pt x="247" y="404"/>
                </a:cubicBezTo>
                <a:cubicBezTo>
                  <a:pt x="311" y="336"/>
                  <a:pt x="341" y="302"/>
                  <a:pt x="341" y="300"/>
                </a:cubicBezTo>
                <a:cubicBezTo>
                  <a:pt x="276" y="137"/>
                  <a:pt x="242" y="54"/>
                  <a:pt x="239" y="51"/>
                </a:cubicBezTo>
                <a:cubicBezTo>
                  <a:pt x="234" y="44"/>
                  <a:pt x="216" y="41"/>
                  <a:pt x="184" y="40"/>
                </a:cubicBezTo>
                <a:lnTo>
                  <a:pt x="159" y="40"/>
                </a:lnTo>
                <a:cubicBezTo>
                  <a:pt x="156" y="37"/>
                  <a:pt x="154" y="34"/>
                  <a:pt x="154" y="33"/>
                </a:cubicBezTo>
                <a:cubicBezTo>
                  <a:pt x="154" y="32"/>
                  <a:pt x="154" y="26"/>
                  <a:pt x="156" y="17"/>
                </a:cubicBezTo>
                <a:cubicBezTo>
                  <a:pt x="158" y="9"/>
                  <a:pt x="161" y="3"/>
                  <a:pt x="164" y="0"/>
                </a:cubicBezTo>
                <a:lnTo>
                  <a:pt x="177" y="0"/>
                </a:lnTo>
                <a:cubicBezTo>
                  <a:pt x="197" y="1"/>
                  <a:pt x="232" y="2"/>
                  <a:pt x="284" y="2"/>
                </a:cubicBezTo>
                <a:cubicBezTo>
                  <a:pt x="304" y="2"/>
                  <a:pt x="322" y="2"/>
                  <a:pt x="338" y="2"/>
                </a:cubicBezTo>
                <a:cubicBezTo>
                  <a:pt x="355" y="2"/>
                  <a:pt x="368" y="1"/>
                  <a:pt x="378" y="1"/>
                </a:cubicBezTo>
                <a:cubicBezTo>
                  <a:pt x="388" y="0"/>
                  <a:pt x="394" y="0"/>
                  <a:pt x="396" y="1"/>
                </a:cubicBezTo>
                <a:cubicBezTo>
                  <a:pt x="406" y="1"/>
                  <a:pt x="410" y="4"/>
                  <a:pt x="410" y="10"/>
                </a:cubicBezTo>
                <a:cubicBezTo>
                  <a:pt x="410" y="11"/>
                  <a:pt x="410" y="15"/>
                  <a:pt x="409" y="22"/>
                </a:cubicBezTo>
                <a:cubicBezTo>
                  <a:pt x="406" y="31"/>
                  <a:pt x="404" y="36"/>
                  <a:pt x="403" y="38"/>
                </a:cubicBezTo>
                <a:cubicBezTo>
                  <a:pt x="401" y="39"/>
                  <a:pt x="396" y="40"/>
                  <a:pt x="388" y="40"/>
                </a:cubicBezTo>
                <a:cubicBezTo>
                  <a:pt x="370" y="42"/>
                  <a:pt x="354" y="47"/>
                  <a:pt x="341" y="55"/>
                </a:cubicBezTo>
                <a:lnTo>
                  <a:pt x="409" y="226"/>
                </a:lnTo>
                <a:lnTo>
                  <a:pt x="455" y="174"/>
                </a:lnTo>
                <a:cubicBezTo>
                  <a:pt x="517" y="108"/>
                  <a:pt x="548" y="71"/>
                  <a:pt x="548" y="64"/>
                </a:cubicBezTo>
                <a:cubicBezTo>
                  <a:pt x="548" y="54"/>
                  <a:pt x="541" y="46"/>
                  <a:pt x="527" y="42"/>
                </a:cubicBezTo>
                <a:cubicBezTo>
                  <a:pt x="524" y="42"/>
                  <a:pt x="520" y="41"/>
                  <a:pt x="515" y="40"/>
                </a:cubicBezTo>
                <a:cubicBezTo>
                  <a:pt x="507" y="40"/>
                  <a:pt x="502" y="37"/>
                  <a:pt x="502" y="31"/>
                </a:cubicBezTo>
                <a:cubicBezTo>
                  <a:pt x="502" y="29"/>
                  <a:pt x="503" y="25"/>
                  <a:pt x="504" y="17"/>
                </a:cubicBezTo>
                <a:cubicBezTo>
                  <a:pt x="506" y="9"/>
                  <a:pt x="509" y="3"/>
                  <a:pt x="513" y="0"/>
                </a:cubicBezTo>
                <a:lnTo>
                  <a:pt x="523" y="0"/>
                </a:lnTo>
                <a:cubicBezTo>
                  <a:pt x="524" y="0"/>
                  <a:pt x="531" y="0"/>
                  <a:pt x="545" y="0"/>
                </a:cubicBezTo>
                <a:cubicBezTo>
                  <a:pt x="559" y="0"/>
                  <a:pt x="575" y="0"/>
                  <a:pt x="593" y="2"/>
                </a:cubicBezTo>
                <a:cubicBezTo>
                  <a:pt x="611" y="3"/>
                  <a:pt x="623" y="3"/>
                  <a:pt x="629" y="2"/>
                </a:cubicBezTo>
                <a:cubicBezTo>
                  <a:pt x="682" y="2"/>
                  <a:pt x="711" y="2"/>
                  <a:pt x="716" y="0"/>
                </a:cubicBezTo>
                <a:lnTo>
                  <a:pt x="723" y="0"/>
                </a:lnTo>
                <a:cubicBezTo>
                  <a:pt x="728" y="4"/>
                  <a:pt x="730" y="7"/>
                  <a:pt x="730" y="9"/>
                </a:cubicBezTo>
                <a:cubicBezTo>
                  <a:pt x="728" y="24"/>
                  <a:pt x="725" y="34"/>
                  <a:pt x="719" y="40"/>
                </a:cubicBezTo>
                <a:lnTo>
                  <a:pt x="705" y="40"/>
                </a:lnTo>
                <a:cubicBezTo>
                  <a:pt x="685" y="41"/>
                  <a:pt x="667" y="44"/>
                  <a:pt x="651" y="48"/>
                </a:cubicBezTo>
                <a:cubicBezTo>
                  <a:pt x="635" y="53"/>
                  <a:pt x="623" y="58"/>
                  <a:pt x="615" y="63"/>
                </a:cubicBezTo>
                <a:cubicBezTo>
                  <a:pt x="607" y="69"/>
                  <a:pt x="600" y="74"/>
                  <a:pt x="594" y="79"/>
                </a:cubicBezTo>
                <a:lnTo>
                  <a:pt x="584" y="87"/>
                </a:lnTo>
                <a:cubicBezTo>
                  <a:pt x="584" y="86"/>
                  <a:pt x="556" y="117"/>
                  <a:pt x="500" y="179"/>
                </a:cubicBezTo>
                <a:lnTo>
                  <a:pt x="424" y="263"/>
                </a:lnTo>
                <a:cubicBezTo>
                  <a:pt x="424" y="264"/>
                  <a:pt x="433" y="287"/>
                  <a:pt x="451" y="334"/>
                </a:cubicBezTo>
                <a:cubicBezTo>
                  <a:pt x="469" y="380"/>
                  <a:pt x="488" y="428"/>
                  <a:pt x="508" y="478"/>
                </a:cubicBezTo>
                <a:cubicBezTo>
                  <a:pt x="528" y="526"/>
                  <a:pt x="539" y="552"/>
                  <a:pt x="541" y="553"/>
                </a:cubicBezTo>
                <a:cubicBezTo>
                  <a:pt x="547" y="559"/>
                  <a:pt x="565" y="562"/>
                  <a:pt x="595" y="562"/>
                </a:cubicBezTo>
                <a:cubicBezTo>
                  <a:pt x="615" y="562"/>
                  <a:pt x="626" y="565"/>
                  <a:pt x="626" y="570"/>
                </a:cubicBezTo>
                <a:cubicBezTo>
                  <a:pt x="626" y="571"/>
                  <a:pt x="625" y="576"/>
                  <a:pt x="624" y="583"/>
                </a:cubicBezTo>
                <a:cubicBezTo>
                  <a:pt x="621" y="592"/>
                  <a:pt x="619" y="598"/>
                  <a:pt x="618" y="599"/>
                </a:cubicBezTo>
                <a:cubicBezTo>
                  <a:pt x="616" y="601"/>
                  <a:pt x="612" y="602"/>
                  <a:pt x="605" y="602"/>
                </a:cubicBezTo>
                <a:cubicBezTo>
                  <a:pt x="604" y="602"/>
                  <a:pt x="594" y="602"/>
                  <a:pt x="576" y="602"/>
                </a:cubicBezTo>
                <a:cubicBezTo>
                  <a:pt x="559" y="602"/>
                  <a:pt x="532" y="602"/>
                  <a:pt x="498" y="601"/>
                </a:cubicBezTo>
                <a:cubicBezTo>
                  <a:pt x="462" y="601"/>
                  <a:pt x="435" y="601"/>
                  <a:pt x="416" y="601"/>
                </a:cubicBezTo>
                <a:cubicBezTo>
                  <a:pt x="397" y="601"/>
                  <a:pt x="387" y="601"/>
                  <a:pt x="385" y="602"/>
                </a:cubicBezTo>
                <a:cubicBezTo>
                  <a:pt x="375" y="602"/>
                  <a:pt x="370" y="599"/>
                  <a:pt x="370" y="594"/>
                </a:cubicBezTo>
                <a:cubicBezTo>
                  <a:pt x="370" y="593"/>
                  <a:pt x="371" y="589"/>
                  <a:pt x="372" y="581"/>
                </a:cubicBezTo>
                <a:cubicBezTo>
                  <a:pt x="373" y="575"/>
                  <a:pt x="374" y="571"/>
                  <a:pt x="375" y="568"/>
                </a:cubicBezTo>
                <a:cubicBezTo>
                  <a:pt x="376" y="566"/>
                  <a:pt x="378" y="565"/>
                  <a:pt x="380" y="564"/>
                </a:cubicBezTo>
                <a:cubicBezTo>
                  <a:pt x="381" y="563"/>
                  <a:pt x="384" y="563"/>
                  <a:pt x="388" y="562"/>
                </a:cubicBezTo>
                <a:cubicBezTo>
                  <a:pt x="391" y="562"/>
                  <a:pt x="396" y="561"/>
                  <a:pt x="402" y="561"/>
                </a:cubicBezTo>
                <a:cubicBezTo>
                  <a:pt x="408" y="561"/>
                  <a:pt x="415" y="559"/>
                  <a:pt x="425" y="555"/>
                </a:cubicBezTo>
                <a:cubicBezTo>
                  <a:pt x="435" y="551"/>
                  <a:pt x="440" y="548"/>
                  <a:pt x="440" y="546"/>
                </a:cubicBezTo>
                <a:cubicBezTo>
                  <a:pt x="439" y="546"/>
                  <a:pt x="425" y="512"/>
                  <a:pt x="398" y="443"/>
                </a:cubicBezTo>
                <a:lnTo>
                  <a:pt x="357" y="338"/>
                </a:lnTo>
                <a:cubicBezTo>
                  <a:pt x="245" y="459"/>
                  <a:pt x="189" y="522"/>
                  <a:pt x="186" y="529"/>
                </a:cubicBezTo>
                <a:cubicBezTo>
                  <a:pt x="183" y="533"/>
                  <a:pt x="182" y="537"/>
                  <a:pt x="182" y="539"/>
                </a:cubicBezTo>
                <a:cubicBezTo>
                  <a:pt x="182" y="551"/>
                  <a:pt x="191" y="558"/>
                  <a:pt x="208" y="561"/>
                </a:cubicBezTo>
                <a:cubicBezTo>
                  <a:pt x="208" y="561"/>
                  <a:pt x="210" y="561"/>
                  <a:pt x="213" y="561"/>
                </a:cubicBezTo>
                <a:cubicBezTo>
                  <a:pt x="216" y="561"/>
                  <a:pt x="218" y="562"/>
                  <a:pt x="218" y="562"/>
                </a:cubicBezTo>
                <a:cubicBezTo>
                  <a:pt x="220" y="562"/>
                  <a:pt x="221" y="562"/>
                  <a:pt x="222" y="562"/>
                </a:cubicBezTo>
                <a:cubicBezTo>
                  <a:pt x="222" y="562"/>
                  <a:pt x="223" y="563"/>
                  <a:pt x="224" y="563"/>
                </a:cubicBezTo>
                <a:cubicBezTo>
                  <a:pt x="226" y="564"/>
                  <a:pt x="226" y="565"/>
                  <a:pt x="227" y="566"/>
                </a:cubicBezTo>
                <a:cubicBezTo>
                  <a:pt x="228" y="567"/>
                  <a:pt x="228" y="569"/>
                  <a:pt x="228" y="572"/>
                </a:cubicBezTo>
                <a:cubicBezTo>
                  <a:pt x="228" y="577"/>
                  <a:pt x="227" y="582"/>
                  <a:pt x="226" y="586"/>
                </a:cubicBezTo>
                <a:cubicBezTo>
                  <a:pt x="224" y="594"/>
                  <a:pt x="223" y="598"/>
                  <a:pt x="221" y="599"/>
                </a:cubicBezTo>
                <a:cubicBezTo>
                  <a:pt x="219" y="600"/>
                  <a:pt x="215" y="601"/>
                  <a:pt x="208" y="602"/>
                </a:cubicBezTo>
                <a:cubicBezTo>
                  <a:pt x="206" y="602"/>
                  <a:pt x="201" y="602"/>
                  <a:pt x="192" y="602"/>
                </a:cubicBezTo>
                <a:cubicBezTo>
                  <a:pt x="183" y="602"/>
                  <a:pt x="171" y="602"/>
                  <a:pt x="155" y="601"/>
                </a:cubicBezTo>
                <a:cubicBezTo>
                  <a:pt x="139" y="600"/>
                  <a:pt x="122" y="600"/>
                  <a:pt x="103" y="601"/>
                </a:cubicBezTo>
                <a:cubicBezTo>
                  <a:pt x="57" y="601"/>
                  <a:pt x="28" y="602"/>
                  <a:pt x="15"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4" name="Freeform 83"/>
          <p:cNvSpPr/>
          <p:nvPr/>
        </p:nvSpPr>
        <p:spPr>
          <a:xfrm>
            <a:off x="4493880" y="3367080"/>
            <a:ext cx="116280" cy="102240"/>
          </a:xfrm>
          <a:custGeom>
            <a:avLst/>
            <a:gdLst/>
            <a:ahLst/>
            <a:cxnLst/>
            <a:rect l="0" t="0" r="r" b="b"/>
            <a:pathLst>
              <a:path w="323" h="284">
                <a:moveTo>
                  <a:pt x="223" y="241"/>
                </a:moveTo>
                <a:cubicBezTo>
                  <a:pt x="200" y="269"/>
                  <a:pt x="174" y="283"/>
                  <a:pt x="144" y="283"/>
                </a:cubicBezTo>
                <a:lnTo>
                  <a:pt x="140" y="283"/>
                </a:lnTo>
                <a:cubicBezTo>
                  <a:pt x="88" y="283"/>
                  <a:pt x="58" y="263"/>
                  <a:pt x="50" y="222"/>
                </a:cubicBezTo>
                <a:cubicBezTo>
                  <a:pt x="50" y="219"/>
                  <a:pt x="49" y="190"/>
                  <a:pt x="49" y="136"/>
                </a:cubicBezTo>
                <a:cubicBezTo>
                  <a:pt x="48" y="90"/>
                  <a:pt x="48" y="65"/>
                  <a:pt x="48" y="59"/>
                </a:cubicBezTo>
                <a:cubicBezTo>
                  <a:pt x="48" y="54"/>
                  <a:pt x="47" y="49"/>
                  <a:pt x="44" y="46"/>
                </a:cubicBezTo>
                <a:cubicBezTo>
                  <a:pt x="40" y="39"/>
                  <a:pt x="28" y="36"/>
                  <a:pt x="7" y="36"/>
                </a:cubicBezTo>
                <a:lnTo>
                  <a:pt x="0" y="36"/>
                </a:lnTo>
                <a:lnTo>
                  <a:pt x="0" y="22"/>
                </a:lnTo>
                <a:cubicBezTo>
                  <a:pt x="0" y="12"/>
                  <a:pt x="1" y="7"/>
                  <a:pt x="1" y="7"/>
                </a:cubicBezTo>
                <a:lnTo>
                  <a:pt x="8" y="7"/>
                </a:lnTo>
                <a:cubicBezTo>
                  <a:pt x="12" y="6"/>
                  <a:pt x="18" y="6"/>
                  <a:pt x="26" y="6"/>
                </a:cubicBezTo>
                <a:cubicBezTo>
                  <a:pt x="34" y="5"/>
                  <a:pt x="42" y="5"/>
                  <a:pt x="50" y="4"/>
                </a:cubicBezTo>
                <a:cubicBezTo>
                  <a:pt x="57" y="4"/>
                  <a:pt x="65" y="4"/>
                  <a:pt x="73" y="3"/>
                </a:cubicBezTo>
                <a:cubicBezTo>
                  <a:pt x="81" y="3"/>
                  <a:pt x="88" y="2"/>
                  <a:pt x="92" y="1"/>
                </a:cubicBezTo>
                <a:cubicBezTo>
                  <a:pt x="96" y="0"/>
                  <a:pt x="98" y="0"/>
                  <a:pt x="99" y="1"/>
                </a:cubicBezTo>
                <a:lnTo>
                  <a:pt x="101" y="1"/>
                </a:lnTo>
                <a:lnTo>
                  <a:pt x="101" y="114"/>
                </a:lnTo>
                <a:cubicBezTo>
                  <a:pt x="102" y="191"/>
                  <a:pt x="102" y="232"/>
                  <a:pt x="103" y="237"/>
                </a:cubicBezTo>
                <a:cubicBezTo>
                  <a:pt x="104" y="243"/>
                  <a:pt x="107" y="248"/>
                  <a:pt x="112" y="252"/>
                </a:cubicBezTo>
                <a:cubicBezTo>
                  <a:pt x="120" y="258"/>
                  <a:pt x="132" y="261"/>
                  <a:pt x="149" y="261"/>
                </a:cubicBezTo>
                <a:cubicBezTo>
                  <a:pt x="160" y="261"/>
                  <a:pt x="170" y="259"/>
                  <a:pt x="178" y="255"/>
                </a:cubicBezTo>
                <a:cubicBezTo>
                  <a:pt x="187" y="252"/>
                  <a:pt x="194" y="247"/>
                  <a:pt x="198" y="241"/>
                </a:cubicBezTo>
                <a:cubicBezTo>
                  <a:pt x="203" y="235"/>
                  <a:pt x="207" y="228"/>
                  <a:pt x="211" y="221"/>
                </a:cubicBezTo>
                <a:cubicBezTo>
                  <a:pt x="215" y="213"/>
                  <a:pt x="217" y="207"/>
                  <a:pt x="218" y="202"/>
                </a:cubicBezTo>
                <a:cubicBezTo>
                  <a:pt x="220" y="197"/>
                  <a:pt x="220" y="192"/>
                  <a:pt x="221" y="187"/>
                </a:cubicBezTo>
                <a:cubicBezTo>
                  <a:pt x="221" y="187"/>
                  <a:pt x="221" y="183"/>
                  <a:pt x="221" y="177"/>
                </a:cubicBezTo>
                <a:cubicBezTo>
                  <a:pt x="221" y="170"/>
                  <a:pt x="221" y="162"/>
                  <a:pt x="221" y="152"/>
                </a:cubicBezTo>
                <a:cubicBezTo>
                  <a:pt x="222" y="142"/>
                  <a:pt x="222" y="132"/>
                  <a:pt x="221" y="122"/>
                </a:cubicBezTo>
                <a:lnTo>
                  <a:pt x="221" y="80"/>
                </a:lnTo>
                <a:cubicBezTo>
                  <a:pt x="221" y="61"/>
                  <a:pt x="219" y="49"/>
                  <a:pt x="215" y="44"/>
                </a:cubicBezTo>
                <a:cubicBezTo>
                  <a:pt x="211" y="40"/>
                  <a:pt x="201" y="37"/>
                  <a:pt x="184" y="36"/>
                </a:cubicBezTo>
                <a:lnTo>
                  <a:pt x="173" y="36"/>
                </a:lnTo>
                <a:lnTo>
                  <a:pt x="173" y="7"/>
                </a:lnTo>
                <a:cubicBezTo>
                  <a:pt x="174" y="7"/>
                  <a:pt x="189" y="6"/>
                  <a:pt x="220" y="4"/>
                </a:cubicBezTo>
                <a:cubicBezTo>
                  <a:pt x="252" y="2"/>
                  <a:pt x="268" y="1"/>
                  <a:pt x="270" y="1"/>
                </a:cubicBezTo>
                <a:lnTo>
                  <a:pt x="275" y="1"/>
                </a:lnTo>
                <a:lnTo>
                  <a:pt x="275" y="113"/>
                </a:lnTo>
                <a:cubicBezTo>
                  <a:pt x="275" y="187"/>
                  <a:pt x="275" y="225"/>
                  <a:pt x="275" y="227"/>
                </a:cubicBezTo>
                <a:cubicBezTo>
                  <a:pt x="277" y="235"/>
                  <a:pt x="279" y="240"/>
                  <a:pt x="284" y="243"/>
                </a:cubicBezTo>
                <a:cubicBezTo>
                  <a:pt x="289" y="245"/>
                  <a:pt x="298" y="247"/>
                  <a:pt x="312" y="248"/>
                </a:cubicBezTo>
                <a:lnTo>
                  <a:pt x="323" y="248"/>
                </a:lnTo>
                <a:lnTo>
                  <a:pt x="323" y="277"/>
                </a:lnTo>
                <a:cubicBezTo>
                  <a:pt x="323" y="277"/>
                  <a:pt x="307" y="278"/>
                  <a:pt x="277" y="280"/>
                </a:cubicBezTo>
                <a:cubicBezTo>
                  <a:pt x="246" y="282"/>
                  <a:pt x="229" y="284"/>
                  <a:pt x="228" y="284"/>
                </a:cubicBezTo>
                <a:lnTo>
                  <a:pt x="223" y="284"/>
                </a:lnTo>
                <a:lnTo>
                  <a:pt x="223" y="24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5" name="Freeform 84"/>
          <p:cNvSpPr/>
          <p:nvPr/>
        </p:nvSpPr>
        <p:spPr>
          <a:xfrm>
            <a:off x="4617720" y="3367080"/>
            <a:ext cx="112680" cy="143280"/>
          </a:xfrm>
          <a:custGeom>
            <a:avLst/>
            <a:gdLst/>
            <a:ahLst/>
            <a:cxnLst/>
            <a:rect l="0" t="0" r="r" b="b"/>
            <a:pathLst>
              <a:path w="313" h="398">
                <a:moveTo>
                  <a:pt x="9" y="369"/>
                </a:moveTo>
                <a:lnTo>
                  <a:pt x="18" y="369"/>
                </a:lnTo>
                <a:cubicBezTo>
                  <a:pt x="34" y="369"/>
                  <a:pt x="44" y="366"/>
                  <a:pt x="48" y="361"/>
                </a:cubicBezTo>
                <a:lnTo>
                  <a:pt x="48" y="356"/>
                </a:lnTo>
                <a:cubicBezTo>
                  <a:pt x="48" y="353"/>
                  <a:pt x="48" y="348"/>
                  <a:pt x="48" y="343"/>
                </a:cubicBezTo>
                <a:cubicBezTo>
                  <a:pt x="48" y="338"/>
                  <a:pt x="48" y="332"/>
                  <a:pt x="48" y="324"/>
                </a:cubicBezTo>
                <a:cubicBezTo>
                  <a:pt x="48" y="317"/>
                  <a:pt x="48" y="308"/>
                  <a:pt x="48" y="300"/>
                </a:cubicBezTo>
                <a:cubicBezTo>
                  <a:pt x="49" y="291"/>
                  <a:pt x="49" y="282"/>
                  <a:pt x="48" y="272"/>
                </a:cubicBezTo>
                <a:cubicBezTo>
                  <a:pt x="48" y="263"/>
                  <a:pt x="48" y="253"/>
                  <a:pt x="48" y="242"/>
                </a:cubicBezTo>
                <a:cubicBezTo>
                  <a:pt x="49" y="231"/>
                  <a:pt x="49" y="220"/>
                  <a:pt x="48" y="210"/>
                </a:cubicBezTo>
                <a:cubicBezTo>
                  <a:pt x="48" y="196"/>
                  <a:pt x="48" y="181"/>
                  <a:pt x="48" y="166"/>
                </a:cubicBezTo>
                <a:cubicBezTo>
                  <a:pt x="48" y="150"/>
                  <a:pt x="48" y="137"/>
                  <a:pt x="48" y="125"/>
                </a:cubicBezTo>
                <a:cubicBezTo>
                  <a:pt x="48" y="113"/>
                  <a:pt x="48" y="102"/>
                  <a:pt x="48" y="92"/>
                </a:cubicBezTo>
                <a:cubicBezTo>
                  <a:pt x="48" y="82"/>
                  <a:pt x="48" y="74"/>
                  <a:pt x="48" y="67"/>
                </a:cubicBezTo>
                <a:cubicBezTo>
                  <a:pt x="47" y="61"/>
                  <a:pt x="47" y="58"/>
                  <a:pt x="48" y="57"/>
                </a:cubicBezTo>
                <a:cubicBezTo>
                  <a:pt x="46" y="49"/>
                  <a:pt x="43" y="44"/>
                  <a:pt x="39" y="42"/>
                </a:cubicBezTo>
                <a:cubicBezTo>
                  <a:pt x="34" y="39"/>
                  <a:pt x="25" y="37"/>
                  <a:pt x="11" y="36"/>
                </a:cubicBezTo>
                <a:lnTo>
                  <a:pt x="0" y="36"/>
                </a:lnTo>
                <a:lnTo>
                  <a:pt x="0" y="22"/>
                </a:lnTo>
                <a:cubicBezTo>
                  <a:pt x="0" y="12"/>
                  <a:pt x="0" y="7"/>
                  <a:pt x="1" y="7"/>
                </a:cubicBezTo>
                <a:lnTo>
                  <a:pt x="7" y="7"/>
                </a:lnTo>
                <a:cubicBezTo>
                  <a:pt x="11" y="6"/>
                  <a:pt x="17" y="6"/>
                  <a:pt x="25" y="6"/>
                </a:cubicBezTo>
                <a:cubicBezTo>
                  <a:pt x="33" y="5"/>
                  <a:pt x="41" y="5"/>
                  <a:pt x="48" y="4"/>
                </a:cubicBezTo>
                <a:cubicBezTo>
                  <a:pt x="55" y="4"/>
                  <a:pt x="63" y="4"/>
                  <a:pt x="71" y="3"/>
                </a:cubicBezTo>
                <a:cubicBezTo>
                  <a:pt x="80" y="3"/>
                  <a:pt x="86" y="2"/>
                  <a:pt x="90" y="1"/>
                </a:cubicBezTo>
                <a:cubicBezTo>
                  <a:pt x="94" y="0"/>
                  <a:pt x="96" y="0"/>
                  <a:pt x="97" y="1"/>
                </a:cubicBezTo>
                <a:lnTo>
                  <a:pt x="99" y="1"/>
                </a:lnTo>
                <a:lnTo>
                  <a:pt x="99" y="17"/>
                </a:lnTo>
                <a:lnTo>
                  <a:pt x="99" y="33"/>
                </a:lnTo>
                <a:lnTo>
                  <a:pt x="104" y="29"/>
                </a:lnTo>
                <a:cubicBezTo>
                  <a:pt x="130" y="10"/>
                  <a:pt x="158" y="1"/>
                  <a:pt x="191" y="1"/>
                </a:cubicBezTo>
                <a:cubicBezTo>
                  <a:pt x="225" y="1"/>
                  <a:pt x="254" y="15"/>
                  <a:pt x="277" y="41"/>
                </a:cubicBezTo>
                <a:cubicBezTo>
                  <a:pt x="301" y="68"/>
                  <a:pt x="313" y="101"/>
                  <a:pt x="313" y="141"/>
                </a:cubicBezTo>
                <a:cubicBezTo>
                  <a:pt x="313" y="183"/>
                  <a:pt x="300" y="217"/>
                  <a:pt x="273" y="244"/>
                </a:cubicBezTo>
                <a:cubicBezTo>
                  <a:pt x="246" y="270"/>
                  <a:pt x="215" y="283"/>
                  <a:pt x="181" y="283"/>
                </a:cubicBezTo>
                <a:cubicBezTo>
                  <a:pt x="153" y="283"/>
                  <a:pt x="128" y="274"/>
                  <a:pt x="105" y="255"/>
                </a:cubicBezTo>
                <a:lnTo>
                  <a:pt x="100" y="251"/>
                </a:lnTo>
                <a:lnTo>
                  <a:pt x="100" y="304"/>
                </a:lnTo>
                <a:lnTo>
                  <a:pt x="100" y="339"/>
                </a:lnTo>
                <a:cubicBezTo>
                  <a:pt x="100" y="351"/>
                  <a:pt x="101" y="358"/>
                  <a:pt x="102" y="361"/>
                </a:cubicBezTo>
                <a:cubicBezTo>
                  <a:pt x="103" y="363"/>
                  <a:pt x="105" y="365"/>
                  <a:pt x="109" y="367"/>
                </a:cubicBezTo>
                <a:cubicBezTo>
                  <a:pt x="117" y="369"/>
                  <a:pt x="128" y="369"/>
                  <a:pt x="140" y="369"/>
                </a:cubicBezTo>
                <a:lnTo>
                  <a:pt x="150" y="369"/>
                </a:lnTo>
                <a:lnTo>
                  <a:pt x="150" y="398"/>
                </a:lnTo>
                <a:lnTo>
                  <a:pt x="145" y="398"/>
                </a:lnTo>
                <a:lnTo>
                  <a:pt x="130" y="397"/>
                </a:lnTo>
                <a:cubicBezTo>
                  <a:pt x="120" y="397"/>
                  <a:pt x="109" y="397"/>
                  <a:pt x="98" y="397"/>
                </a:cubicBezTo>
                <a:cubicBezTo>
                  <a:pt x="87" y="397"/>
                  <a:pt x="79" y="397"/>
                  <a:pt x="74" y="396"/>
                </a:cubicBezTo>
                <a:cubicBezTo>
                  <a:pt x="32" y="396"/>
                  <a:pt x="8" y="397"/>
                  <a:pt x="5" y="398"/>
                </a:cubicBezTo>
                <a:lnTo>
                  <a:pt x="0" y="398"/>
                </a:lnTo>
                <a:lnTo>
                  <a:pt x="0" y="369"/>
                </a:lnTo>
                <a:lnTo>
                  <a:pt x="9" y="369"/>
                </a:lnTo>
                <a:moveTo>
                  <a:pt x="252" y="140"/>
                </a:moveTo>
                <a:cubicBezTo>
                  <a:pt x="252" y="109"/>
                  <a:pt x="245" y="83"/>
                  <a:pt x="231" y="60"/>
                </a:cubicBezTo>
                <a:cubicBezTo>
                  <a:pt x="217" y="37"/>
                  <a:pt x="199" y="26"/>
                  <a:pt x="178" y="26"/>
                </a:cubicBezTo>
                <a:cubicBezTo>
                  <a:pt x="149" y="26"/>
                  <a:pt x="123" y="39"/>
                  <a:pt x="100" y="66"/>
                </a:cubicBezTo>
                <a:lnTo>
                  <a:pt x="100" y="215"/>
                </a:lnTo>
                <a:cubicBezTo>
                  <a:pt x="117" y="245"/>
                  <a:pt x="141" y="260"/>
                  <a:pt x="171" y="260"/>
                </a:cubicBezTo>
                <a:cubicBezTo>
                  <a:pt x="192" y="260"/>
                  <a:pt x="211" y="249"/>
                  <a:pt x="227" y="226"/>
                </a:cubicBezTo>
                <a:cubicBezTo>
                  <a:pt x="244" y="204"/>
                  <a:pt x="252" y="175"/>
                  <a:pt x="252" y="14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6" name="Freeform 85"/>
          <p:cNvSpPr/>
          <p:nvPr/>
        </p:nvSpPr>
        <p:spPr>
          <a:xfrm>
            <a:off x="4745160" y="3366000"/>
            <a:ext cx="73440" cy="103320"/>
          </a:xfrm>
          <a:custGeom>
            <a:avLst/>
            <a:gdLst/>
            <a:ahLst/>
            <a:cxnLst/>
            <a:rect l="0" t="0" r="r" b="b"/>
            <a:pathLst>
              <a:path w="204" h="287">
                <a:moveTo>
                  <a:pt x="164" y="82"/>
                </a:moveTo>
                <a:cubicBezTo>
                  <a:pt x="164" y="65"/>
                  <a:pt x="159" y="51"/>
                  <a:pt x="148" y="39"/>
                </a:cubicBezTo>
                <a:cubicBezTo>
                  <a:pt x="136" y="27"/>
                  <a:pt x="120" y="21"/>
                  <a:pt x="98" y="21"/>
                </a:cubicBezTo>
                <a:cubicBezTo>
                  <a:pt x="83" y="21"/>
                  <a:pt x="70" y="24"/>
                  <a:pt x="59" y="29"/>
                </a:cubicBezTo>
                <a:cubicBezTo>
                  <a:pt x="47" y="37"/>
                  <a:pt x="41" y="48"/>
                  <a:pt x="41" y="62"/>
                </a:cubicBezTo>
                <a:cubicBezTo>
                  <a:pt x="40" y="64"/>
                  <a:pt x="40" y="66"/>
                  <a:pt x="41" y="70"/>
                </a:cubicBezTo>
                <a:cubicBezTo>
                  <a:pt x="41" y="73"/>
                  <a:pt x="44" y="78"/>
                  <a:pt x="51" y="85"/>
                </a:cubicBezTo>
                <a:cubicBezTo>
                  <a:pt x="57" y="91"/>
                  <a:pt x="66" y="96"/>
                  <a:pt x="77" y="100"/>
                </a:cubicBezTo>
                <a:cubicBezTo>
                  <a:pt x="85" y="102"/>
                  <a:pt x="94" y="104"/>
                  <a:pt x="105" y="106"/>
                </a:cubicBezTo>
                <a:cubicBezTo>
                  <a:pt x="117" y="107"/>
                  <a:pt x="126" y="109"/>
                  <a:pt x="133" y="111"/>
                </a:cubicBezTo>
                <a:cubicBezTo>
                  <a:pt x="141" y="113"/>
                  <a:pt x="147" y="116"/>
                  <a:pt x="153" y="120"/>
                </a:cubicBezTo>
                <a:cubicBezTo>
                  <a:pt x="160" y="123"/>
                  <a:pt x="167" y="127"/>
                  <a:pt x="174" y="132"/>
                </a:cubicBezTo>
                <a:cubicBezTo>
                  <a:pt x="180" y="137"/>
                  <a:pt x="187" y="145"/>
                  <a:pt x="194" y="158"/>
                </a:cubicBezTo>
                <a:cubicBezTo>
                  <a:pt x="200" y="170"/>
                  <a:pt x="204" y="182"/>
                  <a:pt x="204" y="196"/>
                </a:cubicBezTo>
                <a:cubicBezTo>
                  <a:pt x="204" y="222"/>
                  <a:pt x="196" y="244"/>
                  <a:pt x="181" y="261"/>
                </a:cubicBezTo>
                <a:cubicBezTo>
                  <a:pt x="165" y="277"/>
                  <a:pt x="139" y="286"/>
                  <a:pt x="103" y="286"/>
                </a:cubicBezTo>
                <a:lnTo>
                  <a:pt x="98" y="286"/>
                </a:lnTo>
                <a:cubicBezTo>
                  <a:pt x="76" y="286"/>
                  <a:pt x="56" y="279"/>
                  <a:pt x="38" y="264"/>
                </a:cubicBezTo>
                <a:lnTo>
                  <a:pt x="33" y="268"/>
                </a:lnTo>
                <a:lnTo>
                  <a:pt x="28" y="274"/>
                </a:lnTo>
                <a:cubicBezTo>
                  <a:pt x="25" y="276"/>
                  <a:pt x="23" y="279"/>
                  <a:pt x="20" y="281"/>
                </a:cubicBezTo>
                <a:lnTo>
                  <a:pt x="13" y="287"/>
                </a:lnTo>
                <a:lnTo>
                  <a:pt x="8" y="287"/>
                </a:lnTo>
                <a:lnTo>
                  <a:pt x="6" y="287"/>
                </a:lnTo>
                <a:cubicBezTo>
                  <a:pt x="5" y="287"/>
                  <a:pt x="3" y="286"/>
                  <a:pt x="0" y="283"/>
                </a:cubicBezTo>
                <a:lnTo>
                  <a:pt x="0" y="234"/>
                </a:lnTo>
                <a:lnTo>
                  <a:pt x="0" y="197"/>
                </a:lnTo>
                <a:cubicBezTo>
                  <a:pt x="0" y="188"/>
                  <a:pt x="1" y="183"/>
                  <a:pt x="1" y="181"/>
                </a:cubicBezTo>
                <a:cubicBezTo>
                  <a:pt x="2" y="180"/>
                  <a:pt x="4" y="179"/>
                  <a:pt x="8" y="178"/>
                </a:cubicBezTo>
                <a:lnTo>
                  <a:pt x="13" y="178"/>
                </a:lnTo>
                <a:cubicBezTo>
                  <a:pt x="18" y="178"/>
                  <a:pt x="22" y="179"/>
                  <a:pt x="23" y="181"/>
                </a:cubicBezTo>
                <a:cubicBezTo>
                  <a:pt x="25" y="182"/>
                  <a:pt x="26" y="185"/>
                  <a:pt x="26" y="188"/>
                </a:cubicBezTo>
                <a:cubicBezTo>
                  <a:pt x="27" y="191"/>
                  <a:pt x="28" y="197"/>
                  <a:pt x="31" y="205"/>
                </a:cubicBezTo>
                <a:cubicBezTo>
                  <a:pt x="33" y="213"/>
                  <a:pt x="37" y="222"/>
                  <a:pt x="43" y="232"/>
                </a:cubicBezTo>
                <a:cubicBezTo>
                  <a:pt x="57" y="253"/>
                  <a:pt x="77" y="264"/>
                  <a:pt x="103" y="264"/>
                </a:cubicBezTo>
                <a:cubicBezTo>
                  <a:pt x="144" y="264"/>
                  <a:pt x="164" y="248"/>
                  <a:pt x="164" y="214"/>
                </a:cubicBezTo>
                <a:cubicBezTo>
                  <a:pt x="164" y="202"/>
                  <a:pt x="161" y="192"/>
                  <a:pt x="153" y="185"/>
                </a:cubicBezTo>
                <a:cubicBezTo>
                  <a:pt x="145" y="175"/>
                  <a:pt x="128" y="168"/>
                  <a:pt x="100" y="163"/>
                </a:cubicBezTo>
                <a:cubicBezTo>
                  <a:pt x="74" y="158"/>
                  <a:pt x="57" y="153"/>
                  <a:pt x="49" y="148"/>
                </a:cubicBezTo>
                <a:cubicBezTo>
                  <a:pt x="34" y="141"/>
                  <a:pt x="22" y="132"/>
                  <a:pt x="13" y="120"/>
                </a:cubicBezTo>
                <a:cubicBezTo>
                  <a:pt x="5" y="107"/>
                  <a:pt x="0" y="95"/>
                  <a:pt x="0" y="81"/>
                </a:cubicBezTo>
                <a:cubicBezTo>
                  <a:pt x="0" y="65"/>
                  <a:pt x="4" y="51"/>
                  <a:pt x="11" y="40"/>
                </a:cubicBezTo>
                <a:cubicBezTo>
                  <a:pt x="18" y="29"/>
                  <a:pt x="27" y="20"/>
                  <a:pt x="38" y="15"/>
                </a:cubicBezTo>
                <a:cubicBezTo>
                  <a:pt x="48" y="9"/>
                  <a:pt x="59" y="6"/>
                  <a:pt x="69" y="4"/>
                </a:cubicBezTo>
                <a:cubicBezTo>
                  <a:pt x="79" y="2"/>
                  <a:pt x="88" y="0"/>
                  <a:pt x="96" y="0"/>
                </a:cubicBezTo>
                <a:lnTo>
                  <a:pt x="103" y="0"/>
                </a:lnTo>
                <a:cubicBezTo>
                  <a:pt x="121" y="0"/>
                  <a:pt x="135" y="4"/>
                  <a:pt x="148" y="10"/>
                </a:cubicBezTo>
                <a:lnTo>
                  <a:pt x="157" y="15"/>
                </a:lnTo>
                <a:lnTo>
                  <a:pt x="163" y="10"/>
                </a:lnTo>
                <a:cubicBezTo>
                  <a:pt x="167" y="7"/>
                  <a:pt x="171" y="3"/>
                  <a:pt x="176" y="0"/>
                </a:cubicBezTo>
                <a:lnTo>
                  <a:pt x="181" y="0"/>
                </a:lnTo>
                <a:lnTo>
                  <a:pt x="184" y="0"/>
                </a:lnTo>
                <a:cubicBezTo>
                  <a:pt x="185" y="0"/>
                  <a:pt x="187" y="1"/>
                  <a:pt x="189" y="4"/>
                </a:cubicBezTo>
                <a:lnTo>
                  <a:pt x="189" y="86"/>
                </a:lnTo>
                <a:lnTo>
                  <a:pt x="186" y="90"/>
                </a:lnTo>
                <a:lnTo>
                  <a:pt x="168" y="90"/>
                </a:lnTo>
                <a:cubicBezTo>
                  <a:pt x="166" y="87"/>
                  <a:pt x="164" y="85"/>
                  <a:pt x="164" y="8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7" name="Freeform 86"/>
          <p:cNvSpPr/>
          <p:nvPr/>
        </p:nvSpPr>
        <p:spPr>
          <a:xfrm>
            <a:off x="4833720" y="3366000"/>
            <a:ext cx="103320" cy="103320"/>
          </a:xfrm>
          <a:custGeom>
            <a:avLst/>
            <a:gdLst/>
            <a:ahLst/>
            <a:cxnLst/>
            <a:rect l="0" t="0" r="r" b="b"/>
            <a:pathLst>
              <a:path w="287" h="287">
                <a:moveTo>
                  <a:pt x="65" y="89"/>
                </a:moveTo>
                <a:cubicBezTo>
                  <a:pt x="65" y="89"/>
                  <a:pt x="60" y="89"/>
                  <a:pt x="51" y="89"/>
                </a:cubicBezTo>
                <a:cubicBezTo>
                  <a:pt x="42" y="89"/>
                  <a:pt x="34" y="86"/>
                  <a:pt x="28" y="80"/>
                </a:cubicBezTo>
                <a:cubicBezTo>
                  <a:pt x="22" y="73"/>
                  <a:pt x="18" y="65"/>
                  <a:pt x="18" y="55"/>
                </a:cubicBezTo>
                <a:cubicBezTo>
                  <a:pt x="18" y="41"/>
                  <a:pt x="25" y="28"/>
                  <a:pt x="40" y="17"/>
                </a:cubicBezTo>
                <a:cubicBezTo>
                  <a:pt x="54" y="5"/>
                  <a:pt x="79" y="0"/>
                  <a:pt x="115" y="0"/>
                </a:cubicBezTo>
                <a:cubicBezTo>
                  <a:pt x="145" y="0"/>
                  <a:pt x="171" y="7"/>
                  <a:pt x="190" y="20"/>
                </a:cubicBezTo>
                <a:cubicBezTo>
                  <a:pt x="208" y="33"/>
                  <a:pt x="221" y="49"/>
                  <a:pt x="227" y="67"/>
                </a:cubicBezTo>
                <a:cubicBezTo>
                  <a:pt x="229" y="73"/>
                  <a:pt x="230" y="79"/>
                  <a:pt x="230" y="86"/>
                </a:cubicBezTo>
                <a:cubicBezTo>
                  <a:pt x="230" y="94"/>
                  <a:pt x="230" y="117"/>
                  <a:pt x="231" y="158"/>
                </a:cubicBezTo>
                <a:lnTo>
                  <a:pt x="231" y="202"/>
                </a:lnTo>
                <a:cubicBezTo>
                  <a:pt x="231" y="222"/>
                  <a:pt x="232" y="236"/>
                  <a:pt x="234" y="244"/>
                </a:cubicBezTo>
                <a:cubicBezTo>
                  <a:pt x="236" y="251"/>
                  <a:pt x="240" y="255"/>
                  <a:pt x="247" y="255"/>
                </a:cubicBezTo>
                <a:cubicBezTo>
                  <a:pt x="253" y="255"/>
                  <a:pt x="257" y="252"/>
                  <a:pt x="259" y="245"/>
                </a:cubicBezTo>
                <a:cubicBezTo>
                  <a:pt x="261" y="239"/>
                  <a:pt x="262" y="227"/>
                  <a:pt x="262" y="211"/>
                </a:cubicBezTo>
                <a:lnTo>
                  <a:pt x="262" y="189"/>
                </a:lnTo>
                <a:lnTo>
                  <a:pt x="287" y="189"/>
                </a:lnTo>
                <a:lnTo>
                  <a:pt x="287" y="213"/>
                </a:lnTo>
                <a:cubicBezTo>
                  <a:pt x="287" y="230"/>
                  <a:pt x="286" y="240"/>
                  <a:pt x="286" y="243"/>
                </a:cubicBezTo>
                <a:cubicBezTo>
                  <a:pt x="282" y="256"/>
                  <a:pt x="275" y="266"/>
                  <a:pt x="264" y="273"/>
                </a:cubicBezTo>
                <a:cubicBezTo>
                  <a:pt x="253" y="280"/>
                  <a:pt x="241" y="283"/>
                  <a:pt x="229" y="284"/>
                </a:cubicBezTo>
                <a:cubicBezTo>
                  <a:pt x="217" y="284"/>
                  <a:pt x="208" y="280"/>
                  <a:pt x="200" y="273"/>
                </a:cubicBezTo>
                <a:cubicBezTo>
                  <a:pt x="193" y="265"/>
                  <a:pt x="188" y="256"/>
                  <a:pt x="185" y="246"/>
                </a:cubicBezTo>
                <a:lnTo>
                  <a:pt x="185" y="244"/>
                </a:lnTo>
                <a:lnTo>
                  <a:pt x="184" y="246"/>
                </a:lnTo>
                <a:cubicBezTo>
                  <a:pt x="183" y="247"/>
                  <a:pt x="182" y="248"/>
                  <a:pt x="181" y="250"/>
                </a:cubicBezTo>
                <a:cubicBezTo>
                  <a:pt x="180" y="251"/>
                  <a:pt x="178" y="253"/>
                  <a:pt x="176" y="255"/>
                </a:cubicBezTo>
                <a:cubicBezTo>
                  <a:pt x="174" y="258"/>
                  <a:pt x="171" y="260"/>
                  <a:pt x="168" y="262"/>
                </a:cubicBezTo>
                <a:cubicBezTo>
                  <a:pt x="165" y="264"/>
                  <a:pt x="162" y="267"/>
                  <a:pt x="159" y="269"/>
                </a:cubicBezTo>
                <a:cubicBezTo>
                  <a:pt x="155" y="272"/>
                  <a:pt x="151" y="275"/>
                  <a:pt x="147" y="276"/>
                </a:cubicBezTo>
                <a:cubicBezTo>
                  <a:pt x="143" y="278"/>
                  <a:pt x="138" y="280"/>
                  <a:pt x="133" y="281"/>
                </a:cubicBezTo>
                <a:cubicBezTo>
                  <a:pt x="128" y="283"/>
                  <a:pt x="123" y="284"/>
                  <a:pt x="117" y="285"/>
                </a:cubicBezTo>
                <a:cubicBezTo>
                  <a:pt x="111" y="286"/>
                  <a:pt x="105" y="287"/>
                  <a:pt x="98" y="287"/>
                </a:cubicBezTo>
                <a:cubicBezTo>
                  <a:pt x="73" y="287"/>
                  <a:pt x="50" y="280"/>
                  <a:pt x="30" y="268"/>
                </a:cubicBezTo>
                <a:cubicBezTo>
                  <a:pt x="10" y="255"/>
                  <a:pt x="0" y="237"/>
                  <a:pt x="0" y="212"/>
                </a:cubicBezTo>
                <a:cubicBezTo>
                  <a:pt x="0" y="204"/>
                  <a:pt x="2" y="195"/>
                  <a:pt x="5" y="187"/>
                </a:cubicBezTo>
                <a:cubicBezTo>
                  <a:pt x="8" y="180"/>
                  <a:pt x="13" y="171"/>
                  <a:pt x="22" y="162"/>
                </a:cubicBezTo>
                <a:cubicBezTo>
                  <a:pt x="30" y="153"/>
                  <a:pt x="40" y="145"/>
                  <a:pt x="51" y="139"/>
                </a:cubicBezTo>
                <a:cubicBezTo>
                  <a:pt x="63" y="133"/>
                  <a:pt x="79" y="127"/>
                  <a:pt x="100" y="121"/>
                </a:cubicBezTo>
                <a:cubicBezTo>
                  <a:pt x="121" y="116"/>
                  <a:pt x="144" y="113"/>
                  <a:pt x="170" y="112"/>
                </a:cubicBezTo>
                <a:lnTo>
                  <a:pt x="178" y="112"/>
                </a:lnTo>
                <a:lnTo>
                  <a:pt x="178" y="98"/>
                </a:lnTo>
                <a:cubicBezTo>
                  <a:pt x="178" y="84"/>
                  <a:pt x="177" y="74"/>
                  <a:pt x="175" y="67"/>
                </a:cubicBezTo>
                <a:cubicBezTo>
                  <a:pt x="165" y="38"/>
                  <a:pt x="144" y="23"/>
                  <a:pt x="113" y="23"/>
                </a:cubicBezTo>
                <a:cubicBezTo>
                  <a:pt x="106" y="23"/>
                  <a:pt x="99" y="23"/>
                  <a:pt x="92" y="24"/>
                </a:cubicBezTo>
                <a:cubicBezTo>
                  <a:pt x="85" y="24"/>
                  <a:pt x="80" y="25"/>
                  <a:pt x="76" y="26"/>
                </a:cubicBezTo>
                <a:cubicBezTo>
                  <a:pt x="73" y="27"/>
                  <a:pt x="71" y="28"/>
                  <a:pt x="71" y="28"/>
                </a:cubicBezTo>
                <a:cubicBezTo>
                  <a:pt x="81" y="34"/>
                  <a:pt x="85" y="43"/>
                  <a:pt x="85" y="55"/>
                </a:cubicBezTo>
                <a:cubicBezTo>
                  <a:pt x="85" y="66"/>
                  <a:pt x="82" y="74"/>
                  <a:pt x="75" y="80"/>
                </a:cubicBezTo>
                <a:lnTo>
                  <a:pt x="65" y="89"/>
                </a:lnTo>
                <a:moveTo>
                  <a:pt x="58" y="213"/>
                </a:moveTo>
                <a:cubicBezTo>
                  <a:pt x="58" y="226"/>
                  <a:pt x="63" y="238"/>
                  <a:pt x="73" y="248"/>
                </a:cubicBezTo>
                <a:cubicBezTo>
                  <a:pt x="83" y="258"/>
                  <a:pt x="95" y="263"/>
                  <a:pt x="109" y="264"/>
                </a:cubicBezTo>
                <a:cubicBezTo>
                  <a:pt x="125" y="264"/>
                  <a:pt x="139" y="259"/>
                  <a:pt x="151" y="250"/>
                </a:cubicBezTo>
                <a:cubicBezTo>
                  <a:pt x="164" y="240"/>
                  <a:pt x="172" y="227"/>
                  <a:pt x="176" y="211"/>
                </a:cubicBezTo>
                <a:cubicBezTo>
                  <a:pt x="177" y="208"/>
                  <a:pt x="178" y="195"/>
                  <a:pt x="178" y="170"/>
                </a:cubicBezTo>
                <a:cubicBezTo>
                  <a:pt x="178" y="146"/>
                  <a:pt x="178" y="134"/>
                  <a:pt x="178" y="134"/>
                </a:cubicBezTo>
                <a:cubicBezTo>
                  <a:pt x="174" y="134"/>
                  <a:pt x="170" y="134"/>
                  <a:pt x="165" y="134"/>
                </a:cubicBezTo>
                <a:cubicBezTo>
                  <a:pt x="159" y="135"/>
                  <a:pt x="149" y="137"/>
                  <a:pt x="136" y="140"/>
                </a:cubicBezTo>
                <a:cubicBezTo>
                  <a:pt x="122" y="143"/>
                  <a:pt x="110" y="148"/>
                  <a:pt x="99" y="153"/>
                </a:cubicBezTo>
                <a:cubicBezTo>
                  <a:pt x="89" y="158"/>
                  <a:pt x="79" y="165"/>
                  <a:pt x="71" y="176"/>
                </a:cubicBezTo>
                <a:cubicBezTo>
                  <a:pt x="62" y="186"/>
                  <a:pt x="58" y="198"/>
                  <a:pt x="58" y="21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8" name="Freeform 87"/>
          <p:cNvSpPr/>
          <p:nvPr/>
        </p:nvSpPr>
        <p:spPr>
          <a:xfrm>
            <a:off x="4943880" y="3367080"/>
            <a:ext cx="178560" cy="99720"/>
          </a:xfrm>
          <a:custGeom>
            <a:avLst/>
            <a:gdLst/>
            <a:ahLst/>
            <a:cxnLst/>
            <a:rect l="0" t="0" r="r" b="b"/>
            <a:pathLst>
              <a:path w="496" h="277">
                <a:moveTo>
                  <a:pt x="10" y="248"/>
                </a:moveTo>
                <a:lnTo>
                  <a:pt x="19" y="248"/>
                </a:lnTo>
                <a:cubicBezTo>
                  <a:pt x="35" y="248"/>
                  <a:pt x="45" y="245"/>
                  <a:pt x="48" y="240"/>
                </a:cubicBezTo>
                <a:lnTo>
                  <a:pt x="48" y="235"/>
                </a:lnTo>
                <a:cubicBezTo>
                  <a:pt x="48" y="231"/>
                  <a:pt x="48" y="226"/>
                  <a:pt x="48" y="220"/>
                </a:cubicBezTo>
                <a:cubicBezTo>
                  <a:pt x="48" y="215"/>
                  <a:pt x="48" y="208"/>
                  <a:pt x="48" y="201"/>
                </a:cubicBezTo>
                <a:cubicBezTo>
                  <a:pt x="48" y="194"/>
                  <a:pt x="49" y="186"/>
                  <a:pt x="49" y="177"/>
                </a:cubicBezTo>
                <a:cubicBezTo>
                  <a:pt x="49" y="168"/>
                  <a:pt x="49" y="159"/>
                  <a:pt x="49" y="151"/>
                </a:cubicBezTo>
                <a:cubicBezTo>
                  <a:pt x="49" y="138"/>
                  <a:pt x="49" y="123"/>
                  <a:pt x="49" y="108"/>
                </a:cubicBezTo>
                <a:cubicBezTo>
                  <a:pt x="49" y="94"/>
                  <a:pt x="49" y="82"/>
                  <a:pt x="48" y="72"/>
                </a:cubicBezTo>
                <a:lnTo>
                  <a:pt x="48" y="57"/>
                </a:ln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5" y="6"/>
                </a:cubicBezTo>
                <a:cubicBezTo>
                  <a:pt x="33" y="5"/>
                  <a:pt x="40" y="5"/>
                  <a:pt x="48" y="4"/>
                </a:cubicBezTo>
                <a:cubicBezTo>
                  <a:pt x="55" y="4"/>
                  <a:pt x="63" y="4"/>
                  <a:pt x="71" y="3"/>
                </a:cubicBezTo>
                <a:cubicBezTo>
                  <a:pt x="79" y="3"/>
                  <a:pt x="85" y="2"/>
                  <a:pt x="89" y="1"/>
                </a:cubicBezTo>
                <a:cubicBezTo>
                  <a:pt x="93" y="0"/>
                  <a:pt x="95" y="0"/>
                  <a:pt x="96" y="1"/>
                </a:cubicBezTo>
                <a:lnTo>
                  <a:pt x="98" y="1"/>
                </a:lnTo>
                <a:lnTo>
                  <a:pt x="98" y="26"/>
                </a:lnTo>
                <a:cubicBezTo>
                  <a:pt x="98" y="41"/>
                  <a:pt x="98" y="49"/>
                  <a:pt x="98" y="49"/>
                </a:cubicBezTo>
                <a:cubicBezTo>
                  <a:pt x="99" y="49"/>
                  <a:pt x="100" y="48"/>
                  <a:pt x="101" y="46"/>
                </a:cubicBezTo>
                <a:cubicBezTo>
                  <a:pt x="103" y="44"/>
                  <a:pt x="105" y="41"/>
                  <a:pt x="109" y="37"/>
                </a:cubicBezTo>
                <a:cubicBezTo>
                  <a:pt x="112" y="33"/>
                  <a:pt x="116" y="29"/>
                  <a:pt x="121" y="26"/>
                </a:cubicBezTo>
                <a:cubicBezTo>
                  <a:pt x="125" y="22"/>
                  <a:pt x="131" y="18"/>
                  <a:pt x="139" y="14"/>
                </a:cubicBezTo>
                <a:cubicBezTo>
                  <a:pt x="146" y="9"/>
                  <a:pt x="154" y="6"/>
                  <a:pt x="162" y="4"/>
                </a:cubicBezTo>
                <a:cubicBezTo>
                  <a:pt x="171" y="2"/>
                  <a:pt x="181" y="1"/>
                  <a:pt x="194" y="1"/>
                </a:cubicBezTo>
                <a:cubicBezTo>
                  <a:pt x="200" y="1"/>
                  <a:pt x="206" y="1"/>
                  <a:pt x="212" y="2"/>
                </a:cubicBezTo>
                <a:cubicBezTo>
                  <a:pt x="217" y="3"/>
                  <a:pt x="222" y="4"/>
                  <a:pt x="226" y="6"/>
                </a:cubicBezTo>
                <a:cubicBezTo>
                  <a:pt x="230" y="7"/>
                  <a:pt x="234" y="9"/>
                  <a:pt x="238" y="11"/>
                </a:cubicBezTo>
                <a:cubicBezTo>
                  <a:pt x="242" y="12"/>
                  <a:pt x="245" y="14"/>
                  <a:pt x="247" y="16"/>
                </a:cubicBezTo>
                <a:cubicBezTo>
                  <a:pt x="250" y="18"/>
                  <a:pt x="252" y="21"/>
                  <a:pt x="254" y="23"/>
                </a:cubicBezTo>
                <a:cubicBezTo>
                  <a:pt x="256" y="26"/>
                  <a:pt x="258" y="28"/>
                  <a:pt x="260" y="30"/>
                </a:cubicBezTo>
                <a:cubicBezTo>
                  <a:pt x="261" y="32"/>
                  <a:pt x="263" y="34"/>
                  <a:pt x="264" y="37"/>
                </a:cubicBezTo>
                <a:cubicBezTo>
                  <a:pt x="265" y="39"/>
                  <a:pt x="266" y="41"/>
                  <a:pt x="266" y="43"/>
                </a:cubicBezTo>
                <a:cubicBezTo>
                  <a:pt x="267" y="45"/>
                  <a:pt x="267" y="46"/>
                  <a:pt x="268" y="48"/>
                </a:cubicBezTo>
                <a:lnTo>
                  <a:pt x="270" y="51"/>
                </a:lnTo>
                <a:lnTo>
                  <a:pt x="271" y="49"/>
                </a:lnTo>
                <a:cubicBezTo>
                  <a:pt x="273" y="47"/>
                  <a:pt x="274" y="45"/>
                  <a:pt x="275" y="44"/>
                </a:cubicBezTo>
                <a:cubicBezTo>
                  <a:pt x="276" y="42"/>
                  <a:pt x="278" y="40"/>
                  <a:pt x="281" y="37"/>
                </a:cubicBezTo>
                <a:cubicBezTo>
                  <a:pt x="283" y="34"/>
                  <a:pt x="286" y="31"/>
                  <a:pt x="289" y="29"/>
                </a:cubicBezTo>
                <a:cubicBezTo>
                  <a:pt x="292" y="26"/>
                  <a:pt x="295" y="23"/>
                  <a:pt x="298" y="21"/>
                </a:cubicBezTo>
                <a:cubicBezTo>
                  <a:pt x="302" y="18"/>
                  <a:pt x="306" y="15"/>
                  <a:pt x="311" y="13"/>
                </a:cubicBezTo>
                <a:cubicBezTo>
                  <a:pt x="316" y="11"/>
                  <a:pt x="320" y="9"/>
                  <a:pt x="325" y="7"/>
                </a:cubicBezTo>
                <a:cubicBezTo>
                  <a:pt x="330" y="5"/>
                  <a:pt x="335" y="3"/>
                  <a:pt x="341" y="2"/>
                </a:cubicBezTo>
                <a:cubicBezTo>
                  <a:pt x="348" y="2"/>
                  <a:pt x="355" y="1"/>
                  <a:pt x="362" y="1"/>
                </a:cubicBezTo>
                <a:cubicBezTo>
                  <a:pt x="414" y="1"/>
                  <a:pt x="442" y="24"/>
                  <a:pt x="447" y="71"/>
                </a:cubicBezTo>
                <a:cubicBezTo>
                  <a:pt x="447" y="74"/>
                  <a:pt x="448" y="103"/>
                  <a:pt x="448" y="159"/>
                </a:cubicBezTo>
                <a:lnTo>
                  <a:pt x="448" y="212"/>
                </a:lnTo>
                <a:cubicBezTo>
                  <a:pt x="448" y="228"/>
                  <a:pt x="448" y="237"/>
                  <a:pt x="449" y="240"/>
                </a:cubicBezTo>
                <a:cubicBezTo>
                  <a:pt x="450" y="243"/>
                  <a:pt x="452" y="245"/>
                  <a:pt x="456" y="247"/>
                </a:cubicBezTo>
                <a:cubicBezTo>
                  <a:pt x="464" y="248"/>
                  <a:pt x="475" y="248"/>
                  <a:pt x="486" y="248"/>
                </a:cubicBezTo>
                <a:lnTo>
                  <a:pt x="496" y="248"/>
                </a:lnTo>
                <a:lnTo>
                  <a:pt x="496" y="277"/>
                </a:lnTo>
                <a:lnTo>
                  <a:pt x="491" y="277"/>
                </a:lnTo>
                <a:lnTo>
                  <a:pt x="477" y="276"/>
                </a:lnTo>
                <a:cubicBezTo>
                  <a:pt x="467" y="276"/>
                  <a:pt x="456" y="276"/>
                  <a:pt x="445" y="276"/>
                </a:cubicBezTo>
                <a:cubicBezTo>
                  <a:pt x="434" y="276"/>
                  <a:pt x="426" y="276"/>
                  <a:pt x="421" y="275"/>
                </a:cubicBezTo>
                <a:cubicBezTo>
                  <a:pt x="379" y="275"/>
                  <a:pt x="355" y="276"/>
                  <a:pt x="352" y="277"/>
                </a:cubicBezTo>
                <a:lnTo>
                  <a:pt x="347" y="277"/>
                </a:lnTo>
                <a:lnTo>
                  <a:pt x="347" y="248"/>
                </a:lnTo>
                <a:lnTo>
                  <a:pt x="357" y="248"/>
                </a:lnTo>
                <a:cubicBezTo>
                  <a:pt x="382" y="248"/>
                  <a:pt x="395" y="245"/>
                  <a:pt x="395" y="238"/>
                </a:cubicBezTo>
                <a:cubicBezTo>
                  <a:pt x="395" y="238"/>
                  <a:pt x="395" y="209"/>
                  <a:pt x="395" y="152"/>
                </a:cubicBezTo>
                <a:cubicBezTo>
                  <a:pt x="395" y="95"/>
                  <a:pt x="394" y="66"/>
                  <a:pt x="394" y="62"/>
                </a:cubicBezTo>
                <a:cubicBezTo>
                  <a:pt x="391" y="51"/>
                  <a:pt x="387" y="42"/>
                  <a:pt x="382" y="36"/>
                </a:cubicBezTo>
                <a:cubicBezTo>
                  <a:pt x="376" y="30"/>
                  <a:pt x="371" y="27"/>
                  <a:pt x="367" y="26"/>
                </a:cubicBezTo>
                <a:cubicBezTo>
                  <a:pt x="362" y="24"/>
                  <a:pt x="357" y="24"/>
                  <a:pt x="350" y="24"/>
                </a:cubicBezTo>
                <a:cubicBezTo>
                  <a:pt x="331" y="24"/>
                  <a:pt x="314" y="31"/>
                  <a:pt x="300" y="45"/>
                </a:cubicBezTo>
                <a:cubicBezTo>
                  <a:pt x="289" y="57"/>
                  <a:pt x="282" y="68"/>
                  <a:pt x="279" y="80"/>
                </a:cubicBezTo>
                <a:cubicBezTo>
                  <a:pt x="276" y="91"/>
                  <a:pt x="274" y="109"/>
                  <a:pt x="274" y="131"/>
                </a:cubicBezTo>
                <a:lnTo>
                  <a:pt x="274" y="172"/>
                </a:lnTo>
                <a:lnTo>
                  <a:pt x="274" y="210"/>
                </a:lnTo>
                <a:cubicBezTo>
                  <a:pt x="274" y="222"/>
                  <a:pt x="274" y="231"/>
                  <a:pt x="275" y="235"/>
                </a:cubicBezTo>
                <a:cubicBezTo>
                  <a:pt x="275" y="239"/>
                  <a:pt x="276" y="242"/>
                  <a:pt x="276" y="243"/>
                </a:cubicBezTo>
                <a:cubicBezTo>
                  <a:pt x="277" y="244"/>
                  <a:pt x="279" y="245"/>
                  <a:pt x="282" y="247"/>
                </a:cubicBezTo>
                <a:cubicBezTo>
                  <a:pt x="291" y="248"/>
                  <a:pt x="301" y="248"/>
                  <a:pt x="313" y="248"/>
                </a:cubicBezTo>
                <a:lnTo>
                  <a:pt x="323" y="248"/>
                </a:lnTo>
                <a:lnTo>
                  <a:pt x="323" y="277"/>
                </a:lnTo>
                <a:lnTo>
                  <a:pt x="318" y="277"/>
                </a:lnTo>
                <a:lnTo>
                  <a:pt x="303" y="276"/>
                </a:lnTo>
                <a:cubicBezTo>
                  <a:pt x="293" y="276"/>
                  <a:pt x="283" y="276"/>
                  <a:pt x="271" y="276"/>
                </a:cubicBezTo>
                <a:cubicBezTo>
                  <a:pt x="260" y="276"/>
                  <a:pt x="252" y="276"/>
                  <a:pt x="248" y="275"/>
                </a:cubicBezTo>
                <a:cubicBezTo>
                  <a:pt x="205" y="275"/>
                  <a:pt x="182" y="276"/>
                  <a:pt x="178" y="277"/>
                </a:cubicBezTo>
                <a:lnTo>
                  <a:pt x="173" y="277"/>
                </a:lnTo>
                <a:lnTo>
                  <a:pt x="173" y="248"/>
                </a:lnTo>
                <a:lnTo>
                  <a:pt x="183" y="248"/>
                </a:lnTo>
                <a:cubicBezTo>
                  <a:pt x="208" y="248"/>
                  <a:pt x="221" y="245"/>
                  <a:pt x="221" y="238"/>
                </a:cubicBezTo>
                <a:cubicBezTo>
                  <a:pt x="221" y="238"/>
                  <a:pt x="222" y="209"/>
                  <a:pt x="222" y="152"/>
                </a:cubicBezTo>
                <a:cubicBezTo>
                  <a:pt x="221" y="95"/>
                  <a:pt x="221" y="66"/>
                  <a:pt x="220" y="62"/>
                </a:cubicBezTo>
                <a:cubicBezTo>
                  <a:pt x="218" y="51"/>
                  <a:pt x="214" y="42"/>
                  <a:pt x="208" y="36"/>
                </a:cubicBezTo>
                <a:cubicBezTo>
                  <a:pt x="202" y="30"/>
                  <a:pt x="197" y="27"/>
                  <a:pt x="193" y="26"/>
                </a:cubicBezTo>
                <a:cubicBezTo>
                  <a:pt x="189" y="24"/>
                  <a:pt x="183" y="24"/>
                  <a:pt x="177" y="24"/>
                </a:cubicBezTo>
                <a:cubicBezTo>
                  <a:pt x="158" y="24"/>
                  <a:pt x="142" y="31"/>
                  <a:pt x="127" y="45"/>
                </a:cubicBezTo>
                <a:cubicBezTo>
                  <a:pt x="116" y="57"/>
                  <a:pt x="109" y="68"/>
                  <a:pt x="106" y="80"/>
                </a:cubicBezTo>
                <a:cubicBezTo>
                  <a:pt x="103" y="91"/>
                  <a:pt x="102" y="109"/>
                  <a:pt x="101" y="131"/>
                </a:cubicBezTo>
                <a:lnTo>
                  <a:pt x="101" y="172"/>
                </a:lnTo>
                <a:lnTo>
                  <a:pt x="101" y="210"/>
                </a:lnTo>
                <a:cubicBezTo>
                  <a:pt x="101" y="222"/>
                  <a:pt x="102" y="231"/>
                  <a:pt x="102" y="235"/>
                </a:cubicBezTo>
                <a:cubicBezTo>
                  <a:pt x="102" y="239"/>
                  <a:pt x="103" y="242"/>
                  <a:pt x="104" y="243"/>
                </a:cubicBezTo>
                <a:cubicBezTo>
                  <a:pt x="105" y="244"/>
                  <a:pt x="106" y="245"/>
                  <a:pt x="109" y="247"/>
                </a:cubicBezTo>
                <a:cubicBezTo>
                  <a:pt x="118" y="248"/>
                  <a:pt x="128" y="248"/>
                  <a:pt x="140" y="248"/>
                </a:cubicBezTo>
                <a:lnTo>
                  <a:pt x="150" y="248"/>
                </a:lnTo>
                <a:lnTo>
                  <a:pt x="150" y="277"/>
                </a:lnTo>
                <a:lnTo>
                  <a:pt x="145" y="277"/>
                </a:lnTo>
                <a:lnTo>
                  <a:pt x="131" y="276"/>
                </a:lnTo>
                <a:cubicBezTo>
                  <a:pt x="121" y="276"/>
                  <a:pt x="110" y="276"/>
                  <a:pt x="99" y="276"/>
                </a:cubicBezTo>
                <a:cubicBezTo>
                  <a:pt x="88" y="276"/>
                  <a:pt x="80" y="276"/>
                  <a:pt x="75" y="275"/>
                </a:cubicBezTo>
                <a:cubicBezTo>
                  <a:pt x="32" y="275"/>
                  <a:pt x="9" y="276"/>
                  <a:pt x="5" y="277"/>
                </a:cubicBezTo>
                <a:lnTo>
                  <a:pt x="0" y="277"/>
                </a:lnTo>
                <a:lnTo>
                  <a:pt x="0" y="248"/>
                </a:lnTo>
                <a:lnTo>
                  <a:pt x="10"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9" name="Freeform 88"/>
          <p:cNvSpPr/>
          <p:nvPr/>
        </p:nvSpPr>
        <p:spPr>
          <a:xfrm>
            <a:off x="5129640" y="3367080"/>
            <a:ext cx="113040" cy="143280"/>
          </a:xfrm>
          <a:custGeom>
            <a:avLst/>
            <a:gdLst/>
            <a:ahLst/>
            <a:cxnLst/>
            <a:rect l="0" t="0" r="r" b="b"/>
            <a:pathLst>
              <a:path w="314" h="398">
                <a:moveTo>
                  <a:pt x="10" y="369"/>
                </a:moveTo>
                <a:lnTo>
                  <a:pt x="19" y="369"/>
                </a:lnTo>
                <a:cubicBezTo>
                  <a:pt x="35" y="369"/>
                  <a:pt x="45" y="366"/>
                  <a:pt x="48" y="361"/>
                </a:cubicBezTo>
                <a:lnTo>
                  <a:pt x="48" y="356"/>
                </a:lnTo>
                <a:cubicBezTo>
                  <a:pt x="48" y="353"/>
                  <a:pt x="48" y="348"/>
                  <a:pt x="48" y="343"/>
                </a:cubicBezTo>
                <a:cubicBezTo>
                  <a:pt x="48" y="338"/>
                  <a:pt x="48" y="332"/>
                  <a:pt x="48" y="324"/>
                </a:cubicBezTo>
                <a:cubicBezTo>
                  <a:pt x="48" y="317"/>
                  <a:pt x="49" y="308"/>
                  <a:pt x="49" y="300"/>
                </a:cubicBezTo>
                <a:cubicBezTo>
                  <a:pt x="49" y="291"/>
                  <a:pt x="49" y="282"/>
                  <a:pt x="49" y="272"/>
                </a:cubicBezTo>
                <a:cubicBezTo>
                  <a:pt x="49" y="263"/>
                  <a:pt x="49" y="253"/>
                  <a:pt x="49" y="242"/>
                </a:cubicBezTo>
                <a:cubicBezTo>
                  <a:pt x="49" y="231"/>
                  <a:pt x="49" y="220"/>
                  <a:pt x="49" y="210"/>
                </a:cubicBezTo>
                <a:cubicBezTo>
                  <a:pt x="49" y="196"/>
                  <a:pt x="49" y="181"/>
                  <a:pt x="49" y="166"/>
                </a:cubicBezTo>
                <a:cubicBezTo>
                  <a:pt x="49" y="150"/>
                  <a:pt x="49" y="137"/>
                  <a:pt x="49" y="125"/>
                </a:cubicBezTo>
                <a:cubicBezTo>
                  <a:pt x="49" y="113"/>
                  <a:pt x="49" y="102"/>
                  <a:pt x="49" y="92"/>
                </a:cubicBezTo>
                <a:cubicBezTo>
                  <a:pt x="49" y="82"/>
                  <a:pt x="49" y="74"/>
                  <a:pt x="48" y="67"/>
                </a:cubicBezTo>
                <a:cubicBezTo>
                  <a:pt x="48" y="61"/>
                  <a:pt x="48" y="58"/>
                  <a:pt x="48" y="57"/>
                </a:cubicBez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6" y="6"/>
                </a:cubicBezTo>
                <a:cubicBezTo>
                  <a:pt x="34" y="5"/>
                  <a:pt x="42" y="5"/>
                  <a:pt x="49" y="4"/>
                </a:cubicBezTo>
                <a:cubicBezTo>
                  <a:pt x="56" y="4"/>
                  <a:pt x="64" y="4"/>
                  <a:pt x="72" y="3"/>
                </a:cubicBezTo>
                <a:cubicBezTo>
                  <a:pt x="80" y="3"/>
                  <a:pt x="87" y="2"/>
                  <a:pt x="91" y="1"/>
                </a:cubicBezTo>
                <a:cubicBezTo>
                  <a:pt x="95" y="0"/>
                  <a:pt x="97" y="0"/>
                  <a:pt x="98" y="1"/>
                </a:cubicBezTo>
                <a:lnTo>
                  <a:pt x="99" y="1"/>
                </a:lnTo>
                <a:lnTo>
                  <a:pt x="99" y="17"/>
                </a:lnTo>
                <a:lnTo>
                  <a:pt x="100" y="33"/>
                </a:lnTo>
                <a:lnTo>
                  <a:pt x="105" y="29"/>
                </a:lnTo>
                <a:cubicBezTo>
                  <a:pt x="130" y="10"/>
                  <a:pt x="158" y="1"/>
                  <a:pt x="191" y="1"/>
                </a:cubicBezTo>
                <a:cubicBezTo>
                  <a:pt x="225" y="1"/>
                  <a:pt x="253" y="15"/>
                  <a:pt x="278" y="41"/>
                </a:cubicBezTo>
                <a:cubicBezTo>
                  <a:pt x="302" y="68"/>
                  <a:pt x="314" y="101"/>
                  <a:pt x="314" y="141"/>
                </a:cubicBezTo>
                <a:cubicBezTo>
                  <a:pt x="314" y="183"/>
                  <a:pt x="301" y="217"/>
                  <a:pt x="274" y="244"/>
                </a:cubicBezTo>
                <a:cubicBezTo>
                  <a:pt x="246" y="270"/>
                  <a:pt x="215" y="283"/>
                  <a:pt x="181" y="283"/>
                </a:cubicBezTo>
                <a:cubicBezTo>
                  <a:pt x="153" y="283"/>
                  <a:pt x="128" y="274"/>
                  <a:pt x="106" y="255"/>
                </a:cubicBezTo>
                <a:lnTo>
                  <a:pt x="101" y="251"/>
                </a:lnTo>
                <a:lnTo>
                  <a:pt x="101" y="304"/>
                </a:lnTo>
                <a:lnTo>
                  <a:pt x="101" y="339"/>
                </a:lnTo>
                <a:cubicBezTo>
                  <a:pt x="101" y="351"/>
                  <a:pt x="102" y="358"/>
                  <a:pt x="103" y="361"/>
                </a:cubicBezTo>
                <a:cubicBezTo>
                  <a:pt x="103" y="363"/>
                  <a:pt x="106" y="365"/>
                  <a:pt x="109" y="367"/>
                </a:cubicBezTo>
                <a:cubicBezTo>
                  <a:pt x="118" y="369"/>
                  <a:pt x="128" y="369"/>
                  <a:pt x="140" y="369"/>
                </a:cubicBezTo>
                <a:lnTo>
                  <a:pt x="150" y="369"/>
                </a:lnTo>
                <a:lnTo>
                  <a:pt x="150" y="398"/>
                </a:lnTo>
                <a:lnTo>
                  <a:pt x="145" y="398"/>
                </a:lnTo>
                <a:lnTo>
                  <a:pt x="130" y="397"/>
                </a:lnTo>
                <a:cubicBezTo>
                  <a:pt x="120" y="397"/>
                  <a:pt x="110" y="397"/>
                  <a:pt x="99" y="397"/>
                </a:cubicBezTo>
                <a:cubicBezTo>
                  <a:pt x="88" y="397"/>
                  <a:pt x="80" y="397"/>
                  <a:pt x="75" y="396"/>
                </a:cubicBezTo>
                <a:cubicBezTo>
                  <a:pt x="32" y="396"/>
                  <a:pt x="9" y="397"/>
                  <a:pt x="5" y="398"/>
                </a:cubicBezTo>
                <a:lnTo>
                  <a:pt x="0" y="398"/>
                </a:lnTo>
                <a:lnTo>
                  <a:pt x="0" y="369"/>
                </a:lnTo>
                <a:lnTo>
                  <a:pt x="10" y="369"/>
                </a:lnTo>
                <a:moveTo>
                  <a:pt x="252" y="140"/>
                </a:moveTo>
                <a:cubicBezTo>
                  <a:pt x="252" y="109"/>
                  <a:pt x="245" y="83"/>
                  <a:pt x="231" y="60"/>
                </a:cubicBezTo>
                <a:cubicBezTo>
                  <a:pt x="217" y="37"/>
                  <a:pt x="199" y="26"/>
                  <a:pt x="178" y="26"/>
                </a:cubicBezTo>
                <a:cubicBezTo>
                  <a:pt x="148" y="26"/>
                  <a:pt x="123" y="39"/>
                  <a:pt x="101" y="66"/>
                </a:cubicBezTo>
                <a:lnTo>
                  <a:pt x="101" y="215"/>
                </a:lnTo>
                <a:cubicBezTo>
                  <a:pt x="118" y="245"/>
                  <a:pt x="141" y="260"/>
                  <a:pt x="171" y="260"/>
                </a:cubicBezTo>
                <a:cubicBezTo>
                  <a:pt x="192" y="260"/>
                  <a:pt x="211" y="249"/>
                  <a:pt x="227" y="226"/>
                </a:cubicBezTo>
                <a:cubicBezTo>
                  <a:pt x="243" y="204"/>
                  <a:pt x="252" y="175"/>
                  <a:pt x="252" y="14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0" name="Freeform 89"/>
          <p:cNvSpPr/>
          <p:nvPr/>
        </p:nvSpPr>
        <p:spPr>
          <a:xfrm>
            <a:off x="5256000" y="3310560"/>
            <a:ext cx="53280" cy="156240"/>
          </a:xfrm>
          <a:custGeom>
            <a:avLst/>
            <a:gdLst/>
            <a:ahLst/>
            <a:cxnLst/>
            <a:rect l="0" t="0" r="r" b="b"/>
            <a:pathLst>
              <a:path w="148" h="434">
                <a:moveTo>
                  <a:pt x="10" y="405"/>
                </a:moveTo>
                <a:lnTo>
                  <a:pt x="18" y="405"/>
                </a:lnTo>
                <a:cubicBezTo>
                  <a:pt x="36" y="405"/>
                  <a:pt x="45" y="402"/>
                  <a:pt x="49" y="397"/>
                </a:cubicBezTo>
                <a:lnTo>
                  <a:pt x="49" y="392"/>
                </a:lnTo>
                <a:cubicBezTo>
                  <a:pt x="49" y="388"/>
                  <a:pt x="49" y="383"/>
                  <a:pt x="49" y="377"/>
                </a:cubicBezTo>
                <a:cubicBezTo>
                  <a:pt x="49" y="372"/>
                  <a:pt x="49" y="365"/>
                  <a:pt x="49" y="357"/>
                </a:cubicBezTo>
                <a:cubicBezTo>
                  <a:pt x="49" y="349"/>
                  <a:pt x="49" y="340"/>
                  <a:pt x="49" y="330"/>
                </a:cubicBezTo>
                <a:cubicBezTo>
                  <a:pt x="50" y="320"/>
                  <a:pt x="50" y="310"/>
                  <a:pt x="49" y="299"/>
                </a:cubicBezTo>
                <a:cubicBezTo>
                  <a:pt x="49" y="288"/>
                  <a:pt x="49" y="277"/>
                  <a:pt x="49" y="265"/>
                </a:cubicBezTo>
                <a:cubicBezTo>
                  <a:pt x="50" y="252"/>
                  <a:pt x="50" y="241"/>
                  <a:pt x="49" y="229"/>
                </a:cubicBezTo>
                <a:cubicBezTo>
                  <a:pt x="49" y="214"/>
                  <a:pt x="49" y="197"/>
                  <a:pt x="49" y="180"/>
                </a:cubicBezTo>
                <a:cubicBezTo>
                  <a:pt x="49" y="163"/>
                  <a:pt x="49" y="148"/>
                  <a:pt x="49" y="134"/>
                </a:cubicBezTo>
                <a:cubicBezTo>
                  <a:pt x="49" y="120"/>
                  <a:pt x="49" y="107"/>
                  <a:pt x="49" y="96"/>
                </a:cubicBezTo>
                <a:cubicBezTo>
                  <a:pt x="49" y="84"/>
                  <a:pt x="49" y="75"/>
                  <a:pt x="49" y="68"/>
                </a:cubicBezTo>
                <a:cubicBezTo>
                  <a:pt x="48" y="60"/>
                  <a:pt x="48" y="57"/>
                  <a:pt x="49" y="57"/>
                </a:cubicBezTo>
                <a:cubicBezTo>
                  <a:pt x="47" y="49"/>
                  <a:pt x="44" y="44"/>
                  <a:pt x="40" y="42"/>
                </a:cubicBezTo>
                <a:cubicBezTo>
                  <a:pt x="35" y="39"/>
                  <a:pt x="25" y="37"/>
                  <a:pt x="11" y="36"/>
                </a:cubicBezTo>
                <a:lnTo>
                  <a:pt x="0" y="36"/>
                </a:lnTo>
                <a:lnTo>
                  <a:pt x="0" y="22"/>
                </a:lnTo>
                <a:cubicBezTo>
                  <a:pt x="0" y="12"/>
                  <a:pt x="0" y="7"/>
                  <a:pt x="1" y="7"/>
                </a:cubicBezTo>
                <a:lnTo>
                  <a:pt x="7" y="7"/>
                </a:lnTo>
                <a:cubicBezTo>
                  <a:pt x="11" y="6"/>
                  <a:pt x="17" y="6"/>
                  <a:pt x="25" y="6"/>
                </a:cubicBezTo>
                <a:cubicBezTo>
                  <a:pt x="34" y="5"/>
                  <a:pt x="42" y="5"/>
                  <a:pt x="49" y="4"/>
                </a:cubicBezTo>
                <a:cubicBezTo>
                  <a:pt x="56" y="4"/>
                  <a:pt x="64" y="3"/>
                  <a:pt x="72" y="3"/>
                </a:cubicBezTo>
                <a:cubicBezTo>
                  <a:pt x="81" y="3"/>
                  <a:pt x="87" y="2"/>
                  <a:pt x="91" y="1"/>
                </a:cubicBezTo>
                <a:cubicBezTo>
                  <a:pt x="95" y="0"/>
                  <a:pt x="97" y="0"/>
                  <a:pt x="98" y="1"/>
                </a:cubicBezTo>
                <a:lnTo>
                  <a:pt x="100" y="1"/>
                </a:lnTo>
                <a:lnTo>
                  <a:pt x="100" y="198"/>
                </a:lnTo>
                <a:cubicBezTo>
                  <a:pt x="100" y="330"/>
                  <a:pt x="100" y="396"/>
                  <a:pt x="100" y="397"/>
                </a:cubicBezTo>
                <a:cubicBezTo>
                  <a:pt x="102" y="400"/>
                  <a:pt x="104" y="402"/>
                  <a:pt x="108" y="404"/>
                </a:cubicBezTo>
                <a:cubicBezTo>
                  <a:pt x="117" y="405"/>
                  <a:pt x="127" y="405"/>
                  <a:pt x="138" y="405"/>
                </a:cubicBezTo>
                <a:lnTo>
                  <a:pt x="148" y="405"/>
                </a:lnTo>
                <a:lnTo>
                  <a:pt x="148" y="434"/>
                </a:lnTo>
                <a:lnTo>
                  <a:pt x="143" y="434"/>
                </a:lnTo>
                <a:lnTo>
                  <a:pt x="129" y="433"/>
                </a:lnTo>
                <a:cubicBezTo>
                  <a:pt x="119" y="433"/>
                  <a:pt x="109" y="433"/>
                  <a:pt x="98" y="433"/>
                </a:cubicBezTo>
                <a:cubicBezTo>
                  <a:pt x="88" y="433"/>
                  <a:pt x="80" y="433"/>
                  <a:pt x="75" y="432"/>
                </a:cubicBezTo>
                <a:cubicBezTo>
                  <a:pt x="70" y="432"/>
                  <a:pt x="62" y="432"/>
                  <a:pt x="51" y="432"/>
                </a:cubicBezTo>
                <a:cubicBezTo>
                  <a:pt x="40" y="433"/>
                  <a:pt x="30" y="433"/>
                  <a:pt x="19" y="433"/>
                </a:cubicBezTo>
                <a:lnTo>
                  <a:pt x="5" y="434"/>
                </a:lnTo>
                <a:lnTo>
                  <a:pt x="0" y="434"/>
                </a:lnTo>
                <a:lnTo>
                  <a:pt x="0" y="405"/>
                </a:lnTo>
                <a:lnTo>
                  <a:pt x="10" y="40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1" name="Freeform 90"/>
          <p:cNvSpPr/>
          <p:nvPr/>
        </p:nvSpPr>
        <p:spPr>
          <a:xfrm>
            <a:off x="5318640" y="3366000"/>
            <a:ext cx="87120" cy="103320"/>
          </a:xfrm>
          <a:custGeom>
            <a:avLst/>
            <a:gdLst/>
            <a:ahLst/>
            <a:cxnLst/>
            <a:rect l="0" t="0" r="r" b="b"/>
            <a:pathLst>
              <a:path w="242" h="287">
                <a:moveTo>
                  <a:pt x="0" y="143"/>
                </a:moveTo>
                <a:cubicBezTo>
                  <a:pt x="0" y="120"/>
                  <a:pt x="4" y="100"/>
                  <a:pt x="13" y="81"/>
                </a:cubicBezTo>
                <a:cubicBezTo>
                  <a:pt x="21" y="62"/>
                  <a:pt x="31" y="47"/>
                  <a:pt x="44" y="35"/>
                </a:cubicBezTo>
                <a:cubicBezTo>
                  <a:pt x="57" y="24"/>
                  <a:pt x="71" y="15"/>
                  <a:pt x="85" y="9"/>
                </a:cubicBezTo>
                <a:cubicBezTo>
                  <a:pt x="100" y="3"/>
                  <a:pt x="114" y="0"/>
                  <a:pt x="126" y="0"/>
                </a:cubicBezTo>
                <a:cubicBezTo>
                  <a:pt x="148" y="0"/>
                  <a:pt x="167" y="4"/>
                  <a:pt x="183" y="11"/>
                </a:cubicBezTo>
                <a:cubicBezTo>
                  <a:pt x="199" y="19"/>
                  <a:pt x="211" y="29"/>
                  <a:pt x="219" y="42"/>
                </a:cubicBezTo>
                <a:cubicBezTo>
                  <a:pt x="228" y="56"/>
                  <a:pt x="233" y="69"/>
                  <a:pt x="237" y="82"/>
                </a:cubicBezTo>
                <a:cubicBezTo>
                  <a:pt x="240" y="95"/>
                  <a:pt x="242" y="110"/>
                  <a:pt x="242" y="126"/>
                </a:cubicBezTo>
                <a:cubicBezTo>
                  <a:pt x="242" y="129"/>
                  <a:pt x="241" y="132"/>
                  <a:pt x="238" y="135"/>
                </a:cubicBezTo>
                <a:lnTo>
                  <a:pt x="62" y="135"/>
                </a:lnTo>
                <a:lnTo>
                  <a:pt x="62" y="144"/>
                </a:lnTo>
                <a:cubicBezTo>
                  <a:pt x="62" y="206"/>
                  <a:pt x="83" y="244"/>
                  <a:pt x="125" y="258"/>
                </a:cubicBezTo>
                <a:cubicBezTo>
                  <a:pt x="133" y="260"/>
                  <a:pt x="142" y="261"/>
                  <a:pt x="152" y="261"/>
                </a:cubicBezTo>
                <a:cubicBezTo>
                  <a:pt x="169" y="261"/>
                  <a:pt x="184" y="255"/>
                  <a:pt x="197" y="241"/>
                </a:cubicBezTo>
                <a:cubicBezTo>
                  <a:pt x="204" y="234"/>
                  <a:pt x="210" y="225"/>
                  <a:pt x="214" y="214"/>
                </a:cubicBezTo>
                <a:lnTo>
                  <a:pt x="220" y="199"/>
                </a:lnTo>
                <a:cubicBezTo>
                  <a:pt x="221" y="198"/>
                  <a:pt x="224" y="197"/>
                  <a:pt x="230" y="197"/>
                </a:cubicBezTo>
                <a:lnTo>
                  <a:pt x="232" y="197"/>
                </a:lnTo>
                <a:cubicBezTo>
                  <a:pt x="239" y="197"/>
                  <a:pt x="242" y="199"/>
                  <a:pt x="242" y="204"/>
                </a:cubicBezTo>
                <a:cubicBezTo>
                  <a:pt x="242" y="205"/>
                  <a:pt x="242" y="208"/>
                  <a:pt x="240" y="212"/>
                </a:cubicBezTo>
                <a:cubicBezTo>
                  <a:pt x="233" y="236"/>
                  <a:pt x="219" y="254"/>
                  <a:pt x="201" y="267"/>
                </a:cubicBezTo>
                <a:cubicBezTo>
                  <a:pt x="183" y="280"/>
                  <a:pt x="162" y="287"/>
                  <a:pt x="139" y="287"/>
                </a:cubicBezTo>
                <a:cubicBezTo>
                  <a:pt x="100" y="287"/>
                  <a:pt x="67" y="273"/>
                  <a:pt x="40" y="244"/>
                </a:cubicBezTo>
                <a:cubicBezTo>
                  <a:pt x="14" y="214"/>
                  <a:pt x="1" y="181"/>
                  <a:pt x="0" y="143"/>
                </a:cubicBezTo>
                <a:moveTo>
                  <a:pt x="191" y="108"/>
                </a:moveTo>
                <a:cubicBezTo>
                  <a:pt x="187" y="54"/>
                  <a:pt x="167" y="26"/>
                  <a:pt x="132" y="23"/>
                </a:cubicBezTo>
                <a:lnTo>
                  <a:pt x="131" y="23"/>
                </a:lnTo>
                <a:cubicBezTo>
                  <a:pt x="127" y="23"/>
                  <a:pt x="124" y="23"/>
                  <a:pt x="121" y="24"/>
                </a:cubicBezTo>
                <a:cubicBezTo>
                  <a:pt x="117" y="24"/>
                  <a:pt x="112" y="26"/>
                  <a:pt x="105" y="29"/>
                </a:cubicBezTo>
                <a:cubicBezTo>
                  <a:pt x="98" y="31"/>
                  <a:pt x="92" y="36"/>
                  <a:pt x="87" y="42"/>
                </a:cubicBezTo>
                <a:cubicBezTo>
                  <a:pt x="82" y="47"/>
                  <a:pt x="77" y="56"/>
                  <a:pt x="73" y="67"/>
                </a:cubicBezTo>
                <a:cubicBezTo>
                  <a:pt x="68" y="78"/>
                  <a:pt x="65" y="92"/>
                  <a:pt x="63" y="108"/>
                </a:cubicBezTo>
                <a:lnTo>
                  <a:pt x="63" y="113"/>
                </a:lnTo>
                <a:lnTo>
                  <a:pt x="191" y="113"/>
                </a:lnTo>
                <a:lnTo>
                  <a:pt x="191" y="10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2" name="Freeform 91"/>
          <p:cNvSpPr/>
          <p:nvPr/>
        </p:nvSpPr>
        <p:spPr>
          <a:xfrm>
            <a:off x="5419800" y="3310560"/>
            <a:ext cx="112680" cy="158760"/>
          </a:xfrm>
          <a:custGeom>
            <a:avLst/>
            <a:gdLst/>
            <a:ahLst/>
            <a:cxnLst/>
            <a:rect l="0" t="0" r="r" b="b"/>
            <a:pathLst>
              <a:path w="313" h="441">
                <a:moveTo>
                  <a:pt x="214" y="125"/>
                </a:moveTo>
                <a:cubicBezTo>
                  <a:pt x="214" y="118"/>
                  <a:pt x="214" y="110"/>
                  <a:pt x="214" y="100"/>
                </a:cubicBezTo>
                <a:cubicBezTo>
                  <a:pt x="214" y="90"/>
                  <a:pt x="214" y="83"/>
                  <a:pt x="214" y="79"/>
                </a:cubicBezTo>
                <a:cubicBezTo>
                  <a:pt x="214" y="60"/>
                  <a:pt x="212" y="49"/>
                  <a:pt x="208" y="44"/>
                </a:cubicBezTo>
                <a:cubicBezTo>
                  <a:pt x="204" y="40"/>
                  <a:pt x="193" y="37"/>
                  <a:pt x="176" y="36"/>
                </a:cubicBezTo>
                <a:lnTo>
                  <a:pt x="165" y="36"/>
                </a:lnTo>
                <a:lnTo>
                  <a:pt x="165" y="22"/>
                </a:lnTo>
                <a:cubicBezTo>
                  <a:pt x="165" y="12"/>
                  <a:pt x="166" y="7"/>
                  <a:pt x="166" y="7"/>
                </a:cubicBezTo>
                <a:lnTo>
                  <a:pt x="173" y="7"/>
                </a:lnTo>
                <a:cubicBezTo>
                  <a:pt x="177" y="6"/>
                  <a:pt x="183" y="6"/>
                  <a:pt x="191" y="6"/>
                </a:cubicBezTo>
                <a:cubicBezTo>
                  <a:pt x="199" y="5"/>
                  <a:pt x="206" y="5"/>
                  <a:pt x="214" y="4"/>
                </a:cubicBezTo>
                <a:cubicBezTo>
                  <a:pt x="221" y="4"/>
                  <a:pt x="228" y="3"/>
                  <a:pt x="237" y="3"/>
                </a:cubicBezTo>
                <a:cubicBezTo>
                  <a:pt x="245" y="3"/>
                  <a:pt x="251" y="2"/>
                  <a:pt x="255" y="1"/>
                </a:cubicBezTo>
                <a:cubicBezTo>
                  <a:pt x="260" y="0"/>
                  <a:pt x="262" y="0"/>
                  <a:pt x="262" y="1"/>
                </a:cubicBezTo>
                <a:lnTo>
                  <a:pt x="264" y="1"/>
                </a:lnTo>
                <a:lnTo>
                  <a:pt x="264" y="190"/>
                </a:lnTo>
                <a:cubicBezTo>
                  <a:pt x="264" y="318"/>
                  <a:pt x="264" y="382"/>
                  <a:pt x="265" y="384"/>
                </a:cubicBezTo>
                <a:cubicBezTo>
                  <a:pt x="266" y="392"/>
                  <a:pt x="269" y="397"/>
                  <a:pt x="274" y="400"/>
                </a:cubicBezTo>
                <a:cubicBezTo>
                  <a:pt x="278" y="402"/>
                  <a:pt x="287" y="404"/>
                  <a:pt x="302" y="405"/>
                </a:cubicBezTo>
                <a:lnTo>
                  <a:pt x="313" y="405"/>
                </a:lnTo>
                <a:lnTo>
                  <a:pt x="313" y="434"/>
                </a:lnTo>
                <a:cubicBezTo>
                  <a:pt x="312" y="434"/>
                  <a:pt x="296" y="435"/>
                  <a:pt x="265" y="437"/>
                </a:cubicBezTo>
                <a:cubicBezTo>
                  <a:pt x="235" y="439"/>
                  <a:pt x="218" y="441"/>
                  <a:pt x="216" y="441"/>
                </a:cubicBezTo>
                <a:lnTo>
                  <a:pt x="212" y="441"/>
                </a:lnTo>
                <a:lnTo>
                  <a:pt x="212" y="407"/>
                </a:lnTo>
                <a:lnTo>
                  <a:pt x="207" y="411"/>
                </a:lnTo>
                <a:cubicBezTo>
                  <a:pt x="183" y="431"/>
                  <a:pt x="156" y="441"/>
                  <a:pt x="126" y="441"/>
                </a:cubicBezTo>
                <a:cubicBezTo>
                  <a:pt x="94" y="441"/>
                  <a:pt x="64" y="428"/>
                  <a:pt x="38" y="403"/>
                </a:cubicBezTo>
                <a:cubicBezTo>
                  <a:pt x="12" y="378"/>
                  <a:pt x="0" y="343"/>
                  <a:pt x="0" y="300"/>
                </a:cubicBezTo>
                <a:cubicBezTo>
                  <a:pt x="0" y="259"/>
                  <a:pt x="13" y="224"/>
                  <a:pt x="39" y="197"/>
                </a:cubicBezTo>
                <a:cubicBezTo>
                  <a:pt x="65" y="171"/>
                  <a:pt x="97" y="158"/>
                  <a:pt x="131" y="158"/>
                </a:cubicBezTo>
                <a:cubicBezTo>
                  <a:pt x="163" y="158"/>
                  <a:pt x="190" y="168"/>
                  <a:pt x="214" y="188"/>
                </a:cubicBezTo>
                <a:lnTo>
                  <a:pt x="214" y="125"/>
                </a:lnTo>
                <a:moveTo>
                  <a:pt x="212" y="220"/>
                </a:moveTo>
                <a:cubicBezTo>
                  <a:pt x="193" y="194"/>
                  <a:pt x="170" y="181"/>
                  <a:pt x="141" y="181"/>
                </a:cubicBezTo>
                <a:cubicBezTo>
                  <a:pt x="121" y="181"/>
                  <a:pt x="103" y="188"/>
                  <a:pt x="87" y="203"/>
                </a:cubicBezTo>
                <a:cubicBezTo>
                  <a:pt x="75" y="215"/>
                  <a:pt x="68" y="228"/>
                  <a:pt x="65" y="244"/>
                </a:cubicBezTo>
                <a:cubicBezTo>
                  <a:pt x="62" y="259"/>
                  <a:pt x="60" y="278"/>
                  <a:pt x="60" y="303"/>
                </a:cubicBezTo>
                <a:cubicBezTo>
                  <a:pt x="60" y="326"/>
                  <a:pt x="61" y="345"/>
                  <a:pt x="64" y="359"/>
                </a:cubicBezTo>
                <a:cubicBezTo>
                  <a:pt x="67" y="374"/>
                  <a:pt x="75" y="386"/>
                  <a:pt x="87" y="397"/>
                </a:cubicBezTo>
                <a:cubicBezTo>
                  <a:pt x="100" y="411"/>
                  <a:pt x="116" y="418"/>
                  <a:pt x="136" y="418"/>
                </a:cubicBezTo>
                <a:cubicBezTo>
                  <a:pt x="165" y="418"/>
                  <a:pt x="191" y="402"/>
                  <a:pt x="212" y="370"/>
                </a:cubicBezTo>
                <a:lnTo>
                  <a:pt x="212" y="22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3" name="Freeform 92"/>
          <p:cNvSpPr/>
          <p:nvPr/>
        </p:nvSpPr>
        <p:spPr>
          <a:xfrm>
            <a:off x="5658840" y="3302280"/>
            <a:ext cx="211680" cy="74880"/>
          </a:xfrm>
          <a:custGeom>
            <a:avLst/>
            <a:gdLst/>
            <a:ahLst/>
            <a:cxnLst/>
            <a:rect l="0" t="0" r="r" b="b"/>
            <a:pathLst>
              <a:path w="588" h="208">
                <a:moveTo>
                  <a:pt x="0" y="18"/>
                </a:moveTo>
                <a:cubicBezTo>
                  <a:pt x="0" y="10"/>
                  <a:pt x="4" y="4"/>
                  <a:pt x="12" y="0"/>
                </a:cubicBezTo>
                <a:lnTo>
                  <a:pt x="575" y="0"/>
                </a:lnTo>
                <a:cubicBezTo>
                  <a:pt x="583" y="5"/>
                  <a:pt x="588" y="11"/>
                  <a:pt x="588" y="18"/>
                </a:cubicBezTo>
                <a:cubicBezTo>
                  <a:pt x="588" y="24"/>
                  <a:pt x="584" y="30"/>
                  <a:pt x="575" y="35"/>
                </a:cubicBezTo>
                <a:lnTo>
                  <a:pt x="294" y="36"/>
                </a:lnTo>
                <a:lnTo>
                  <a:pt x="14" y="36"/>
                </a:lnTo>
                <a:cubicBezTo>
                  <a:pt x="4" y="33"/>
                  <a:pt x="0" y="27"/>
                  <a:pt x="0" y="18"/>
                </a:cubicBezTo>
                <a:moveTo>
                  <a:pt x="0" y="189"/>
                </a:moveTo>
                <a:cubicBezTo>
                  <a:pt x="0" y="180"/>
                  <a:pt x="4" y="174"/>
                  <a:pt x="14" y="171"/>
                </a:cubicBezTo>
                <a:lnTo>
                  <a:pt x="575" y="171"/>
                </a:lnTo>
                <a:cubicBezTo>
                  <a:pt x="584" y="177"/>
                  <a:pt x="588" y="183"/>
                  <a:pt x="588" y="189"/>
                </a:cubicBezTo>
                <a:cubicBezTo>
                  <a:pt x="588" y="197"/>
                  <a:pt x="583" y="203"/>
                  <a:pt x="575" y="208"/>
                </a:cubicBezTo>
                <a:lnTo>
                  <a:pt x="12" y="208"/>
                </a:lnTo>
                <a:cubicBezTo>
                  <a:pt x="4" y="203"/>
                  <a:pt x="0" y="197"/>
                  <a:pt x="0" y="18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4" name="Freeform 93"/>
          <p:cNvSpPr/>
          <p:nvPr/>
        </p:nvSpPr>
        <p:spPr>
          <a:xfrm>
            <a:off x="6077160" y="2514240"/>
            <a:ext cx="110520" cy="571320"/>
          </a:xfrm>
          <a:custGeom>
            <a:avLst/>
            <a:gdLst/>
            <a:ahLst/>
            <a:cxnLst/>
            <a:rect l="0" t="0" r="r" b="b"/>
            <a:pathLst>
              <a:path w="307" h="1587">
                <a:moveTo>
                  <a:pt x="0" y="1587"/>
                </a:moveTo>
                <a:lnTo>
                  <a:pt x="0" y="0"/>
                </a:lnTo>
                <a:lnTo>
                  <a:pt x="307" y="0"/>
                </a:lnTo>
                <a:lnTo>
                  <a:pt x="307" y="75"/>
                </a:lnTo>
                <a:lnTo>
                  <a:pt x="75" y="75"/>
                </a:lnTo>
                <a:lnTo>
                  <a:pt x="75"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5" name="Freeform 94"/>
          <p:cNvSpPr/>
          <p:nvPr/>
        </p:nvSpPr>
        <p:spPr>
          <a:xfrm>
            <a:off x="6077160" y="3593880"/>
            <a:ext cx="110520" cy="570960"/>
          </a:xfrm>
          <a:custGeom>
            <a:avLst/>
            <a:gdLst/>
            <a:ahLst/>
            <a:cxnLst/>
            <a:rect l="0" t="0" r="r" b="b"/>
            <a:pathLst>
              <a:path w="307" h="1586">
                <a:moveTo>
                  <a:pt x="0" y="1586"/>
                </a:moveTo>
                <a:lnTo>
                  <a:pt x="0" y="0"/>
                </a:lnTo>
                <a:lnTo>
                  <a:pt x="75" y="0"/>
                </a:lnTo>
                <a:lnTo>
                  <a:pt x="75" y="1512"/>
                </a:lnTo>
                <a:lnTo>
                  <a:pt x="307" y="1512"/>
                </a:lnTo>
                <a:lnTo>
                  <a:pt x="307" y="1586"/>
                </a:lnTo>
                <a:lnTo>
                  <a:pt x="0" y="1586"/>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6" name="Freeform 95"/>
          <p:cNvSpPr/>
          <p:nvPr/>
        </p:nvSpPr>
        <p:spPr>
          <a:xfrm>
            <a:off x="6077160" y="3053520"/>
            <a:ext cx="27000" cy="572400"/>
          </a:xfrm>
          <a:custGeom>
            <a:avLst/>
            <a:gdLst/>
            <a:ahLst/>
            <a:cxn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7" name="Freeform 96"/>
          <p:cNvSpPr/>
          <p:nvPr/>
        </p:nvSpPr>
        <p:spPr>
          <a:xfrm>
            <a:off x="6213960" y="2541240"/>
            <a:ext cx="109440" cy="211680"/>
          </a:xfrm>
          <a:custGeom>
            <a:avLst/>
            <a:gdLst/>
            <a:ahLst/>
            <a:cxnLst/>
            <a:rect l="0" t="0" r="r" b="b"/>
            <a:pathLst>
              <a:path w="304" h="588">
                <a:moveTo>
                  <a:pt x="115" y="77"/>
                </a:moveTo>
                <a:lnTo>
                  <a:pt x="103" y="82"/>
                </a:lnTo>
                <a:cubicBezTo>
                  <a:pt x="95" y="84"/>
                  <a:pt x="83" y="87"/>
                  <a:pt x="68" y="90"/>
                </a:cubicBezTo>
                <a:cubicBezTo>
                  <a:pt x="53" y="93"/>
                  <a:pt x="36" y="95"/>
                  <a:pt x="17" y="97"/>
                </a:cubicBezTo>
                <a:lnTo>
                  <a:pt x="0" y="97"/>
                </a:lnTo>
                <a:lnTo>
                  <a:pt x="0" y="56"/>
                </a:lnTo>
                <a:lnTo>
                  <a:pt x="17" y="56"/>
                </a:lnTo>
                <a:cubicBezTo>
                  <a:pt x="45" y="55"/>
                  <a:pt x="70" y="50"/>
                  <a:pt x="94" y="43"/>
                </a:cubicBezTo>
                <a:cubicBezTo>
                  <a:pt x="117" y="35"/>
                  <a:pt x="134" y="28"/>
                  <a:pt x="143" y="22"/>
                </a:cubicBezTo>
                <a:cubicBezTo>
                  <a:pt x="152" y="15"/>
                  <a:pt x="161" y="9"/>
                  <a:pt x="169" y="2"/>
                </a:cubicBezTo>
                <a:cubicBezTo>
                  <a:pt x="170" y="0"/>
                  <a:pt x="173" y="0"/>
                  <a:pt x="179" y="0"/>
                </a:cubicBezTo>
                <a:cubicBezTo>
                  <a:pt x="185" y="0"/>
                  <a:pt x="190" y="1"/>
                  <a:pt x="194" y="5"/>
                </a:cubicBezTo>
                <a:lnTo>
                  <a:pt x="194" y="268"/>
                </a:lnTo>
                <a:lnTo>
                  <a:pt x="195" y="534"/>
                </a:lnTo>
                <a:cubicBezTo>
                  <a:pt x="199" y="538"/>
                  <a:pt x="203" y="541"/>
                  <a:pt x="206" y="542"/>
                </a:cubicBezTo>
                <a:cubicBezTo>
                  <a:pt x="209" y="543"/>
                  <a:pt x="216" y="544"/>
                  <a:pt x="227" y="545"/>
                </a:cubicBezTo>
                <a:cubicBezTo>
                  <a:pt x="238" y="547"/>
                  <a:pt x="256" y="547"/>
                  <a:pt x="281" y="547"/>
                </a:cubicBezTo>
                <a:lnTo>
                  <a:pt x="304" y="547"/>
                </a:lnTo>
                <a:lnTo>
                  <a:pt x="304" y="588"/>
                </a:lnTo>
                <a:lnTo>
                  <a:pt x="295" y="588"/>
                </a:lnTo>
                <a:cubicBezTo>
                  <a:pt x="282" y="586"/>
                  <a:pt x="236" y="585"/>
                  <a:pt x="154" y="585"/>
                </a:cubicBezTo>
                <a:cubicBezTo>
                  <a:pt x="74" y="585"/>
                  <a:pt x="27" y="586"/>
                  <a:pt x="15" y="588"/>
                </a:cubicBezTo>
                <a:lnTo>
                  <a:pt x="5" y="588"/>
                </a:lnTo>
                <a:lnTo>
                  <a:pt x="5" y="547"/>
                </a:lnTo>
                <a:lnTo>
                  <a:pt x="27" y="547"/>
                </a:lnTo>
                <a:cubicBezTo>
                  <a:pt x="40" y="547"/>
                  <a:pt x="52" y="547"/>
                  <a:pt x="61" y="547"/>
                </a:cubicBezTo>
                <a:cubicBezTo>
                  <a:pt x="70" y="547"/>
                  <a:pt x="78" y="547"/>
                  <a:pt x="83" y="546"/>
                </a:cubicBezTo>
                <a:cubicBezTo>
                  <a:pt x="88" y="546"/>
                  <a:pt x="93" y="545"/>
                  <a:pt x="97" y="544"/>
                </a:cubicBezTo>
                <a:cubicBezTo>
                  <a:pt x="101" y="542"/>
                  <a:pt x="104" y="542"/>
                  <a:pt x="104" y="542"/>
                </a:cubicBezTo>
                <a:cubicBezTo>
                  <a:pt x="105" y="542"/>
                  <a:pt x="107" y="540"/>
                  <a:pt x="109" y="537"/>
                </a:cubicBezTo>
                <a:cubicBezTo>
                  <a:pt x="112" y="534"/>
                  <a:pt x="114" y="533"/>
                  <a:pt x="115" y="534"/>
                </a:cubicBezTo>
                <a:lnTo>
                  <a:pt x="115" y="7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8" name="Freeform 97"/>
          <p:cNvSpPr/>
          <p:nvPr/>
        </p:nvSpPr>
        <p:spPr>
          <a:xfrm>
            <a:off x="7155720" y="2541240"/>
            <a:ext cx="126720" cy="211680"/>
          </a:xfrm>
          <a:custGeom>
            <a:avLst/>
            <a:gdLst/>
            <a:ahLst/>
            <a:cxnLst/>
            <a:rect l="0" t="0" r="r" b="b"/>
            <a:pathLst>
              <a:path w="352" h="588">
                <a:moveTo>
                  <a:pt x="52" y="208"/>
                </a:moveTo>
                <a:cubicBezTo>
                  <a:pt x="36" y="208"/>
                  <a:pt x="23" y="203"/>
                  <a:pt x="14" y="193"/>
                </a:cubicBezTo>
                <a:cubicBezTo>
                  <a:pt x="4" y="182"/>
                  <a:pt x="0" y="169"/>
                  <a:pt x="0" y="154"/>
                </a:cubicBezTo>
                <a:cubicBezTo>
                  <a:pt x="0" y="112"/>
                  <a:pt x="15" y="76"/>
                  <a:pt x="46" y="45"/>
                </a:cubicBezTo>
                <a:cubicBezTo>
                  <a:pt x="78" y="15"/>
                  <a:pt x="116" y="0"/>
                  <a:pt x="163" y="0"/>
                </a:cubicBezTo>
                <a:cubicBezTo>
                  <a:pt x="216" y="0"/>
                  <a:pt x="261" y="16"/>
                  <a:pt x="297" y="49"/>
                </a:cubicBezTo>
                <a:cubicBezTo>
                  <a:pt x="334" y="82"/>
                  <a:pt x="352" y="124"/>
                  <a:pt x="352" y="177"/>
                </a:cubicBezTo>
                <a:cubicBezTo>
                  <a:pt x="352" y="202"/>
                  <a:pt x="346" y="226"/>
                  <a:pt x="335" y="249"/>
                </a:cubicBezTo>
                <a:cubicBezTo>
                  <a:pt x="323" y="272"/>
                  <a:pt x="309" y="293"/>
                  <a:pt x="291" y="310"/>
                </a:cubicBezTo>
                <a:cubicBezTo>
                  <a:pt x="275" y="327"/>
                  <a:pt x="251" y="349"/>
                  <a:pt x="221" y="375"/>
                </a:cubicBezTo>
                <a:cubicBezTo>
                  <a:pt x="200" y="393"/>
                  <a:pt x="170" y="420"/>
                  <a:pt x="133" y="456"/>
                </a:cubicBezTo>
                <a:lnTo>
                  <a:pt x="81" y="506"/>
                </a:lnTo>
                <a:lnTo>
                  <a:pt x="148" y="507"/>
                </a:lnTo>
                <a:cubicBezTo>
                  <a:pt x="240" y="507"/>
                  <a:pt x="289" y="505"/>
                  <a:pt x="295" y="502"/>
                </a:cubicBezTo>
                <a:cubicBezTo>
                  <a:pt x="299" y="501"/>
                  <a:pt x="307" y="475"/>
                  <a:pt x="317" y="424"/>
                </a:cubicBezTo>
                <a:lnTo>
                  <a:pt x="317" y="421"/>
                </a:lnTo>
                <a:lnTo>
                  <a:pt x="352" y="421"/>
                </a:lnTo>
                <a:lnTo>
                  <a:pt x="352" y="424"/>
                </a:lnTo>
                <a:cubicBezTo>
                  <a:pt x="352" y="425"/>
                  <a:pt x="348" y="452"/>
                  <a:pt x="341" y="504"/>
                </a:cubicBezTo>
                <a:cubicBezTo>
                  <a:pt x="334" y="556"/>
                  <a:pt x="329" y="583"/>
                  <a:pt x="328" y="585"/>
                </a:cubicBezTo>
                <a:lnTo>
                  <a:pt x="328" y="588"/>
                </a:lnTo>
                <a:lnTo>
                  <a:pt x="0" y="588"/>
                </a:lnTo>
                <a:lnTo>
                  <a:pt x="0" y="571"/>
                </a:lnTo>
                <a:lnTo>
                  <a:pt x="0" y="560"/>
                </a:lnTo>
                <a:cubicBezTo>
                  <a:pt x="0" y="556"/>
                  <a:pt x="1" y="552"/>
                  <a:pt x="5" y="547"/>
                </a:cubicBezTo>
                <a:cubicBezTo>
                  <a:pt x="8" y="542"/>
                  <a:pt x="17" y="532"/>
                  <a:pt x="31" y="516"/>
                </a:cubicBezTo>
                <a:cubicBezTo>
                  <a:pt x="48" y="497"/>
                  <a:pt x="63" y="481"/>
                  <a:pt x="75" y="467"/>
                </a:cubicBezTo>
                <a:cubicBezTo>
                  <a:pt x="81" y="461"/>
                  <a:pt x="91" y="450"/>
                  <a:pt x="105" y="434"/>
                </a:cubicBezTo>
                <a:cubicBezTo>
                  <a:pt x="120" y="418"/>
                  <a:pt x="130" y="408"/>
                  <a:pt x="135" y="402"/>
                </a:cubicBezTo>
                <a:cubicBezTo>
                  <a:pt x="141" y="396"/>
                  <a:pt x="149" y="386"/>
                  <a:pt x="161" y="373"/>
                </a:cubicBezTo>
                <a:cubicBezTo>
                  <a:pt x="173" y="359"/>
                  <a:pt x="181" y="349"/>
                  <a:pt x="186" y="343"/>
                </a:cubicBezTo>
                <a:cubicBezTo>
                  <a:pt x="190" y="336"/>
                  <a:pt x="197" y="327"/>
                  <a:pt x="206" y="316"/>
                </a:cubicBezTo>
                <a:cubicBezTo>
                  <a:pt x="215" y="305"/>
                  <a:pt x="221" y="296"/>
                  <a:pt x="224" y="288"/>
                </a:cubicBezTo>
                <a:cubicBezTo>
                  <a:pt x="228" y="280"/>
                  <a:pt x="232" y="271"/>
                  <a:pt x="238" y="261"/>
                </a:cubicBezTo>
                <a:cubicBezTo>
                  <a:pt x="243" y="252"/>
                  <a:pt x="247" y="243"/>
                  <a:pt x="249" y="233"/>
                </a:cubicBezTo>
                <a:cubicBezTo>
                  <a:pt x="251" y="224"/>
                  <a:pt x="254" y="215"/>
                  <a:pt x="255" y="207"/>
                </a:cubicBezTo>
                <a:cubicBezTo>
                  <a:pt x="257" y="198"/>
                  <a:pt x="258" y="189"/>
                  <a:pt x="258" y="178"/>
                </a:cubicBezTo>
                <a:cubicBezTo>
                  <a:pt x="258" y="141"/>
                  <a:pt x="248" y="109"/>
                  <a:pt x="228" y="82"/>
                </a:cubicBezTo>
                <a:cubicBezTo>
                  <a:pt x="208" y="54"/>
                  <a:pt x="179" y="41"/>
                  <a:pt x="142" y="41"/>
                </a:cubicBezTo>
                <a:cubicBezTo>
                  <a:pt x="123" y="41"/>
                  <a:pt x="106" y="46"/>
                  <a:pt x="91" y="56"/>
                </a:cubicBezTo>
                <a:cubicBezTo>
                  <a:pt x="77" y="66"/>
                  <a:pt x="66" y="76"/>
                  <a:pt x="60" y="85"/>
                </a:cubicBezTo>
                <a:cubicBezTo>
                  <a:pt x="55" y="94"/>
                  <a:pt x="52" y="100"/>
                  <a:pt x="52" y="102"/>
                </a:cubicBezTo>
                <a:cubicBezTo>
                  <a:pt x="52" y="102"/>
                  <a:pt x="53" y="103"/>
                  <a:pt x="56" y="103"/>
                </a:cubicBezTo>
                <a:cubicBezTo>
                  <a:pt x="67" y="103"/>
                  <a:pt x="78" y="107"/>
                  <a:pt x="89" y="115"/>
                </a:cubicBezTo>
                <a:cubicBezTo>
                  <a:pt x="100" y="123"/>
                  <a:pt x="105" y="137"/>
                  <a:pt x="105" y="156"/>
                </a:cubicBezTo>
                <a:cubicBezTo>
                  <a:pt x="105" y="170"/>
                  <a:pt x="101" y="183"/>
                  <a:pt x="91" y="193"/>
                </a:cubicBezTo>
                <a:cubicBezTo>
                  <a:pt x="82" y="203"/>
                  <a:pt x="69" y="208"/>
                  <a:pt x="52" y="20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9" name="Freeform 98"/>
          <p:cNvSpPr/>
          <p:nvPr/>
        </p:nvSpPr>
        <p:spPr>
          <a:xfrm>
            <a:off x="6201000" y="3430080"/>
            <a:ext cx="132120" cy="218160"/>
          </a:xfrm>
          <a:custGeom>
            <a:avLst/>
            <a:gdLst/>
            <a:ahLst/>
            <a:cxnLst/>
            <a:rect l="0" t="0" r="r" b="b"/>
            <a:pathLst>
              <a:path w="367" h="606">
                <a:moveTo>
                  <a:pt x="75" y="178"/>
                </a:moveTo>
                <a:cubicBezTo>
                  <a:pt x="59" y="178"/>
                  <a:pt x="47" y="173"/>
                  <a:pt x="38" y="163"/>
                </a:cubicBezTo>
                <a:cubicBezTo>
                  <a:pt x="29" y="153"/>
                  <a:pt x="24" y="140"/>
                  <a:pt x="24" y="124"/>
                </a:cubicBezTo>
                <a:cubicBezTo>
                  <a:pt x="24" y="92"/>
                  <a:pt x="38" y="63"/>
                  <a:pt x="66" y="38"/>
                </a:cubicBezTo>
                <a:cubicBezTo>
                  <a:pt x="94" y="12"/>
                  <a:pt x="129" y="0"/>
                  <a:pt x="169" y="0"/>
                </a:cubicBezTo>
                <a:cubicBezTo>
                  <a:pt x="190" y="0"/>
                  <a:pt x="203" y="0"/>
                  <a:pt x="208" y="1"/>
                </a:cubicBezTo>
                <a:cubicBezTo>
                  <a:pt x="252" y="8"/>
                  <a:pt x="285" y="23"/>
                  <a:pt x="308" y="47"/>
                </a:cubicBezTo>
                <a:cubicBezTo>
                  <a:pt x="331" y="71"/>
                  <a:pt x="342" y="98"/>
                  <a:pt x="343" y="126"/>
                </a:cubicBezTo>
                <a:cubicBezTo>
                  <a:pt x="343" y="156"/>
                  <a:pt x="333" y="186"/>
                  <a:pt x="313" y="215"/>
                </a:cubicBezTo>
                <a:cubicBezTo>
                  <a:pt x="293" y="244"/>
                  <a:pt x="265" y="264"/>
                  <a:pt x="230" y="277"/>
                </a:cubicBezTo>
                <a:lnTo>
                  <a:pt x="228" y="279"/>
                </a:lnTo>
                <a:cubicBezTo>
                  <a:pt x="228" y="280"/>
                  <a:pt x="230" y="281"/>
                  <a:pt x="236" y="282"/>
                </a:cubicBezTo>
                <a:cubicBezTo>
                  <a:pt x="241" y="283"/>
                  <a:pt x="249" y="286"/>
                  <a:pt x="261" y="290"/>
                </a:cubicBezTo>
                <a:cubicBezTo>
                  <a:pt x="273" y="294"/>
                  <a:pt x="284" y="300"/>
                  <a:pt x="295" y="308"/>
                </a:cubicBezTo>
                <a:cubicBezTo>
                  <a:pt x="343" y="339"/>
                  <a:pt x="367" y="381"/>
                  <a:pt x="367" y="432"/>
                </a:cubicBezTo>
                <a:cubicBezTo>
                  <a:pt x="367" y="479"/>
                  <a:pt x="349" y="520"/>
                  <a:pt x="312" y="554"/>
                </a:cubicBezTo>
                <a:cubicBezTo>
                  <a:pt x="276" y="589"/>
                  <a:pt x="230" y="606"/>
                  <a:pt x="174" y="606"/>
                </a:cubicBezTo>
                <a:cubicBezTo>
                  <a:pt x="127" y="606"/>
                  <a:pt x="85" y="594"/>
                  <a:pt x="51" y="568"/>
                </a:cubicBezTo>
                <a:cubicBezTo>
                  <a:pt x="17" y="543"/>
                  <a:pt x="0" y="511"/>
                  <a:pt x="0" y="472"/>
                </a:cubicBezTo>
                <a:cubicBezTo>
                  <a:pt x="0" y="456"/>
                  <a:pt x="5" y="442"/>
                  <a:pt x="16" y="432"/>
                </a:cubicBezTo>
                <a:cubicBezTo>
                  <a:pt x="26" y="422"/>
                  <a:pt x="40" y="416"/>
                  <a:pt x="56" y="416"/>
                </a:cubicBezTo>
                <a:cubicBezTo>
                  <a:pt x="72" y="416"/>
                  <a:pt x="86" y="421"/>
                  <a:pt x="96" y="432"/>
                </a:cubicBezTo>
                <a:cubicBezTo>
                  <a:pt x="107" y="442"/>
                  <a:pt x="112" y="456"/>
                  <a:pt x="112" y="472"/>
                </a:cubicBezTo>
                <a:cubicBezTo>
                  <a:pt x="112" y="479"/>
                  <a:pt x="111" y="485"/>
                  <a:pt x="109" y="490"/>
                </a:cubicBezTo>
                <a:cubicBezTo>
                  <a:pt x="108" y="495"/>
                  <a:pt x="106" y="500"/>
                  <a:pt x="103" y="504"/>
                </a:cubicBezTo>
                <a:cubicBezTo>
                  <a:pt x="101" y="508"/>
                  <a:pt x="98" y="512"/>
                  <a:pt x="93" y="515"/>
                </a:cubicBezTo>
                <a:cubicBezTo>
                  <a:pt x="89" y="518"/>
                  <a:pt x="86" y="520"/>
                  <a:pt x="83" y="522"/>
                </a:cubicBezTo>
                <a:cubicBezTo>
                  <a:pt x="80" y="523"/>
                  <a:pt x="77" y="525"/>
                  <a:pt x="74" y="525"/>
                </a:cubicBezTo>
                <a:cubicBezTo>
                  <a:pt x="71" y="526"/>
                  <a:pt x="69" y="527"/>
                  <a:pt x="67" y="528"/>
                </a:cubicBezTo>
                <a:lnTo>
                  <a:pt x="63" y="529"/>
                </a:lnTo>
                <a:cubicBezTo>
                  <a:pt x="93" y="555"/>
                  <a:pt x="131" y="568"/>
                  <a:pt x="174" y="568"/>
                </a:cubicBezTo>
                <a:cubicBezTo>
                  <a:pt x="206" y="568"/>
                  <a:pt x="231" y="553"/>
                  <a:pt x="247" y="522"/>
                </a:cubicBezTo>
                <a:cubicBezTo>
                  <a:pt x="257" y="502"/>
                  <a:pt x="262" y="473"/>
                  <a:pt x="262" y="432"/>
                </a:cubicBezTo>
                <a:lnTo>
                  <a:pt x="262" y="414"/>
                </a:lnTo>
                <a:cubicBezTo>
                  <a:pt x="262" y="358"/>
                  <a:pt x="243" y="321"/>
                  <a:pt x="206" y="302"/>
                </a:cubicBezTo>
                <a:cubicBezTo>
                  <a:pt x="197" y="299"/>
                  <a:pt x="179" y="296"/>
                  <a:pt x="152" y="296"/>
                </a:cubicBezTo>
                <a:lnTo>
                  <a:pt x="115" y="295"/>
                </a:lnTo>
                <a:lnTo>
                  <a:pt x="111" y="293"/>
                </a:lnTo>
                <a:cubicBezTo>
                  <a:pt x="110" y="291"/>
                  <a:pt x="109" y="287"/>
                  <a:pt x="109" y="279"/>
                </a:cubicBezTo>
                <a:cubicBezTo>
                  <a:pt x="109" y="269"/>
                  <a:pt x="112" y="263"/>
                  <a:pt x="117" y="263"/>
                </a:cubicBezTo>
                <a:cubicBezTo>
                  <a:pt x="134" y="263"/>
                  <a:pt x="151" y="262"/>
                  <a:pt x="169" y="259"/>
                </a:cubicBezTo>
                <a:cubicBezTo>
                  <a:pt x="188" y="256"/>
                  <a:pt x="207" y="244"/>
                  <a:pt x="223" y="222"/>
                </a:cubicBezTo>
                <a:cubicBezTo>
                  <a:pt x="240" y="200"/>
                  <a:pt x="248" y="167"/>
                  <a:pt x="248" y="123"/>
                </a:cubicBezTo>
                <a:lnTo>
                  <a:pt x="248" y="116"/>
                </a:lnTo>
                <a:cubicBezTo>
                  <a:pt x="248" y="83"/>
                  <a:pt x="238" y="59"/>
                  <a:pt x="217" y="46"/>
                </a:cubicBezTo>
                <a:cubicBezTo>
                  <a:pt x="204" y="38"/>
                  <a:pt x="190" y="34"/>
                  <a:pt x="176" y="34"/>
                </a:cubicBezTo>
                <a:cubicBezTo>
                  <a:pt x="157" y="34"/>
                  <a:pt x="139" y="37"/>
                  <a:pt x="124" y="44"/>
                </a:cubicBezTo>
                <a:cubicBezTo>
                  <a:pt x="107" y="50"/>
                  <a:pt x="96" y="57"/>
                  <a:pt x="89" y="64"/>
                </a:cubicBezTo>
                <a:cubicBezTo>
                  <a:pt x="83" y="71"/>
                  <a:pt x="79" y="75"/>
                  <a:pt x="79" y="75"/>
                </a:cubicBezTo>
                <a:lnTo>
                  <a:pt x="82" y="75"/>
                </a:lnTo>
                <a:cubicBezTo>
                  <a:pt x="84" y="75"/>
                  <a:pt x="86" y="76"/>
                  <a:pt x="89" y="76"/>
                </a:cubicBezTo>
                <a:cubicBezTo>
                  <a:pt x="92" y="77"/>
                  <a:pt x="95" y="78"/>
                  <a:pt x="98" y="81"/>
                </a:cubicBezTo>
                <a:cubicBezTo>
                  <a:pt x="101" y="83"/>
                  <a:pt x="104" y="85"/>
                  <a:pt x="108" y="87"/>
                </a:cubicBezTo>
                <a:cubicBezTo>
                  <a:pt x="114" y="89"/>
                  <a:pt x="116" y="92"/>
                  <a:pt x="118" y="97"/>
                </a:cubicBezTo>
                <a:cubicBezTo>
                  <a:pt x="120" y="101"/>
                  <a:pt x="122" y="106"/>
                  <a:pt x="125" y="110"/>
                </a:cubicBezTo>
                <a:cubicBezTo>
                  <a:pt x="128" y="114"/>
                  <a:pt x="129" y="120"/>
                  <a:pt x="128" y="128"/>
                </a:cubicBezTo>
                <a:cubicBezTo>
                  <a:pt x="128" y="140"/>
                  <a:pt x="124" y="152"/>
                  <a:pt x="116" y="162"/>
                </a:cubicBezTo>
                <a:cubicBezTo>
                  <a:pt x="106" y="172"/>
                  <a:pt x="93" y="177"/>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0" name="Freeform 99"/>
          <p:cNvSpPr/>
          <p:nvPr/>
        </p:nvSpPr>
        <p:spPr>
          <a:xfrm>
            <a:off x="7148520" y="3426120"/>
            <a:ext cx="141120" cy="215280"/>
          </a:xfrm>
          <a:custGeom>
            <a:avLst/>
            <a:gdLst/>
            <a:ahLst/>
            <a:cxnLst/>
            <a:rect l="0" t="0" r="r" b="b"/>
            <a:pathLst>
              <a:path w="392" h="598">
                <a:moveTo>
                  <a:pt x="384" y="598"/>
                </a:moveTo>
                <a:cubicBezTo>
                  <a:pt x="373" y="596"/>
                  <a:pt x="335" y="595"/>
                  <a:pt x="270" y="595"/>
                </a:cubicBezTo>
                <a:cubicBezTo>
                  <a:pt x="201" y="595"/>
                  <a:pt x="162" y="596"/>
                  <a:pt x="151" y="598"/>
                </a:cubicBezTo>
                <a:lnTo>
                  <a:pt x="143" y="598"/>
                </a:lnTo>
                <a:lnTo>
                  <a:pt x="143" y="557"/>
                </a:lnTo>
                <a:lnTo>
                  <a:pt x="170" y="557"/>
                </a:lnTo>
                <a:cubicBezTo>
                  <a:pt x="182" y="557"/>
                  <a:pt x="190" y="557"/>
                  <a:pt x="194" y="557"/>
                </a:cubicBezTo>
                <a:cubicBezTo>
                  <a:pt x="198" y="557"/>
                  <a:pt x="203" y="557"/>
                  <a:pt x="209" y="556"/>
                </a:cubicBezTo>
                <a:cubicBezTo>
                  <a:pt x="215" y="554"/>
                  <a:pt x="219" y="553"/>
                  <a:pt x="222" y="551"/>
                </a:cubicBezTo>
                <a:cubicBezTo>
                  <a:pt x="224" y="549"/>
                  <a:pt x="226" y="547"/>
                  <a:pt x="229" y="544"/>
                </a:cubicBezTo>
                <a:cubicBezTo>
                  <a:pt x="229" y="543"/>
                  <a:pt x="230" y="527"/>
                  <a:pt x="230" y="497"/>
                </a:cubicBezTo>
                <a:lnTo>
                  <a:pt x="230" y="452"/>
                </a:lnTo>
                <a:lnTo>
                  <a:pt x="0" y="452"/>
                </a:lnTo>
                <a:lnTo>
                  <a:pt x="0" y="412"/>
                </a:lnTo>
                <a:lnTo>
                  <a:pt x="133" y="207"/>
                </a:lnTo>
                <a:cubicBezTo>
                  <a:pt x="223" y="71"/>
                  <a:pt x="270" y="2"/>
                  <a:pt x="271" y="2"/>
                </a:cubicBezTo>
                <a:cubicBezTo>
                  <a:pt x="272" y="1"/>
                  <a:pt x="278" y="0"/>
                  <a:pt x="289" y="0"/>
                </a:cubicBezTo>
                <a:lnTo>
                  <a:pt x="305" y="0"/>
                </a:lnTo>
                <a:lnTo>
                  <a:pt x="311" y="5"/>
                </a:lnTo>
                <a:lnTo>
                  <a:pt x="311" y="412"/>
                </a:lnTo>
                <a:lnTo>
                  <a:pt x="392" y="412"/>
                </a:lnTo>
                <a:lnTo>
                  <a:pt x="392" y="452"/>
                </a:lnTo>
                <a:lnTo>
                  <a:pt x="311" y="452"/>
                </a:lnTo>
                <a:lnTo>
                  <a:pt x="311" y="497"/>
                </a:lnTo>
                <a:cubicBezTo>
                  <a:pt x="311" y="521"/>
                  <a:pt x="311" y="536"/>
                  <a:pt x="311" y="540"/>
                </a:cubicBezTo>
                <a:cubicBezTo>
                  <a:pt x="311" y="544"/>
                  <a:pt x="312" y="547"/>
                  <a:pt x="316" y="550"/>
                </a:cubicBezTo>
                <a:cubicBezTo>
                  <a:pt x="321" y="554"/>
                  <a:pt x="337" y="557"/>
                  <a:pt x="366" y="557"/>
                </a:cubicBezTo>
                <a:lnTo>
                  <a:pt x="392" y="557"/>
                </a:lnTo>
                <a:lnTo>
                  <a:pt x="392" y="598"/>
                </a:lnTo>
                <a:lnTo>
                  <a:pt x="384" y="598"/>
                </a:lnTo>
                <a:moveTo>
                  <a:pt x="235" y="412"/>
                </a:moveTo>
                <a:lnTo>
                  <a:pt x="235" y="116"/>
                </a:lnTo>
                <a:lnTo>
                  <a:pt x="41" y="411"/>
                </a:lnTo>
                <a:lnTo>
                  <a:pt x="137" y="412"/>
                </a:lnTo>
                <a:lnTo>
                  <a:pt x="235" y="4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1" name="Freeform 100"/>
          <p:cNvSpPr/>
          <p:nvPr/>
        </p:nvSpPr>
        <p:spPr>
          <a:xfrm>
            <a:off x="7774560" y="2514240"/>
            <a:ext cx="110160" cy="571320"/>
          </a:xfrm>
          <a:custGeom>
            <a:avLst/>
            <a:gdLst/>
            <a:ahLst/>
            <a:cxnLst/>
            <a:rect l="0" t="0" r="r" b="b"/>
            <a:pathLst>
              <a:path w="306" h="1587">
                <a:moveTo>
                  <a:pt x="0" y="75"/>
                </a:moveTo>
                <a:lnTo>
                  <a:pt x="0" y="0"/>
                </a:lnTo>
                <a:lnTo>
                  <a:pt x="306" y="0"/>
                </a:lnTo>
                <a:lnTo>
                  <a:pt x="306" y="1587"/>
                </a:lnTo>
                <a:lnTo>
                  <a:pt x="232" y="1587"/>
                </a:lnTo>
                <a:lnTo>
                  <a:pt x="232" y="75"/>
                </a:lnTo>
                <a:lnTo>
                  <a:pt x="0" y="7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2" name="Freeform 101"/>
          <p:cNvSpPr/>
          <p:nvPr/>
        </p:nvSpPr>
        <p:spPr>
          <a:xfrm>
            <a:off x="7774560" y="3593880"/>
            <a:ext cx="110160" cy="570960"/>
          </a:xfrm>
          <a:custGeom>
            <a:avLst/>
            <a:gdLst/>
            <a:ahLst/>
            <a:cxnLst/>
            <a:rect l="0" t="0" r="r" b="b"/>
            <a:pathLst>
              <a:path w="306" h="1586">
                <a:moveTo>
                  <a:pt x="232" y="1512"/>
                </a:moveTo>
                <a:lnTo>
                  <a:pt x="232" y="0"/>
                </a:lnTo>
                <a:lnTo>
                  <a:pt x="306" y="0"/>
                </a:lnTo>
                <a:lnTo>
                  <a:pt x="306" y="1586"/>
                </a:lnTo>
                <a:lnTo>
                  <a:pt x="0" y="1586"/>
                </a:lnTo>
                <a:lnTo>
                  <a:pt x="0" y="1512"/>
                </a:lnTo>
                <a:lnTo>
                  <a:pt x="232" y="15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3" name="Freeform 102"/>
          <p:cNvSpPr/>
          <p:nvPr/>
        </p:nvSpPr>
        <p:spPr>
          <a:xfrm>
            <a:off x="7857720" y="3053520"/>
            <a:ext cx="27000" cy="572400"/>
          </a:xfrm>
          <a:custGeom>
            <a:avLst/>
            <a:gdLst/>
            <a:ahLst/>
            <a:cxn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4" name="Freeform 103"/>
          <p:cNvSpPr/>
          <p:nvPr/>
        </p:nvSpPr>
        <p:spPr>
          <a:xfrm>
            <a:off x="3661200" y="5002200"/>
            <a:ext cx="262440" cy="217080"/>
          </a:xfrm>
          <a:custGeom>
            <a:avLst/>
            <a:gdLst/>
            <a:ahLst/>
            <a:cxnLst/>
            <a:rect l="0" t="0" r="r" b="b"/>
            <a:pathLst>
              <a:path w="729" h="603">
                <a:moveTo>
                  <a:pt x="14" y="603"/>
                </a:moveTo>
                <a:lnTo>
                  <a:pt x="12" y="603"/>
                </a:lnTo>
                <a:cubicBezTo>
                  <a:pt x="4" y="603"/>
                  <a:pt x="0" y="600"/>
                  <a:pt x="0" y="594"/>
                </a:cubicBezTo>
                <a:cubicBezTo>
                  <a:pt x="0" y="591"/>
                  <a:pt x="1" y="587"/>
                  <a:pt x="3" y="580"/>
                </a:cubicBezTo>
                <a:cubicBezTo>
                  <a:pt x="5" y="571"/>
                  <a:pt x="7" y="567"/>
                  <a:pt x="9" y="566"/>
                </a:cubicBezTo>
                <a:cubicBezTo>
                  <a:pt x="11" y="564"/>
                  <a:pt x="16" y="563"/>
                  <a:pt x="26" y="563"/>
                </a:cubicBezTo>
                <a:cubicBezTo>
                  <a:pt x="76" y="561"/>
                  <a:pt x="116" y="546"/>
                  <a:pt x="145" y="517"/>
                </a:cubicBezTo>
                <a:cubicBezTo>
                  <a:pt x="150" y="511"/>
                  <a:pt x="185" y="474"/>
                  <a:pt x="247" y="406"/>
                </a:cubicBezTo>
                <a:cubicBezTo>
                  <a:pt x="309" y="338"/>
                  <a:pt x="340" y="303"/>
                  <a:pt x="339" y="302"/>
                </a:cubicBezTo>
                <a:cubicBezTo>
                  <a:pt x="275" y="138"/>
                  <a:pt x="242" y="54"/>
                  <a:pt x="239" y="52"/>
                </a:cubicBezTo>
                <a:cubicBezTo>
                  <a:pt x="234" y="45"/>
                  <a:pt x="215" y="42"/>
                  <a:pt x="183" y="41"/>
                </a:cubicBezTo>
                <a:lnTo>
                  <a:pt x="159" y="41"/>
                </a:lnTo>
                <a:cubicBezTo>
                  <a:pt x="155" y="37"/>
                  <a:pt x="153" y="35"/>
                  <a:pt x="153" y="34"/>
                </a:cubicBezTo>
                <a:cubicBezTo>
                  <a:pt x="153" y="33"/>
                  <a:pt x="154" y="27"/>
                  <a:pt x="155" y="17"/>
                </a:cubicBezTo>
                <a:cubicBezTo>
                  <a:pt x="158" y="9"/>
                  <a:pt x="160" y="4"/>
                  <a:pt x="164" y="0"/>
                </a:cubicBezTo>
                <a:lnTo>
                  <a:pt x="176" y="0"/>
                </a:lnTo>
                <a:cubicBezTo>
                  <a:pt x="196" y="2"/>
                  <a:pt x="232" y="2"/>
                  <a:pt x="283" y="2"/>
                </a:cubicBezTo>
                <a:cubicBezTo>
                  <a:pt x="302" y="2"/>
                  <a:pt x="320" y="2"/>
                  <a:pt x="337" y="2"/>
                </a:cubicBezTo>
                <a:cubicBezTo>
                  <a:pt x="353" y="2"/>
                  <a:pt x="366" y="2"/>
                  <a:pt x="376" y="1"/>
                </a:cubicBezTo>
                <a:cubicBezTo>
                  <a:pt x="387" y="1"/>
                  <a:pt x="393" y="1"/>
                  <a:pt x="395" y="1"/>
                </a:cubicBezTo>
                <a:cubicBezTo>
                  <a:pt x="405" y="1"/>
                  <a:pt x="410" y="4"/>
                  <a:pt x="410" y="11"/>
                </a:cubicBezTo>
                <a:cubicBezTo>
                  <a:pt x="410" y="12"/>
                  <a:pt x="409" y="15"/>
                  <a:pt x="408" y="22"/>
                </a:cubicBezTo>
                <a:cubicBezTo>
                  <a:pt x="406" y="31"/>
                  <a:pt x="404" y="37"/>
                  <a:pt x="402" y="38"/>
                </a:cubicBezTo>
                <a:cubicBezTo>
                  <a:pt x="400" y="40"/>
                  <a:pt x="396" y="41"/>
                  <a:pt x="388" y="41"/>
                </a:cubicBezTo>
                <a:cubicBezTo>
                  <a:pt x="369" y="43"/>
                  <a:pt x="353" y="48"/>
                  <a:pt x="339" y="56"/>
                </a:cubicBezTo>
                <a:lnTo>
                  <a:pt x="408" y="227"/>
                </a:lnTo>
                <a:lnTo>
                  <a:pt x="455" y="175"/>
                </a:lnTo>
                <a:cubicBezTo>
                  <a:pt x="517" y="109"/>
                  <a:pt x="548" y="72"/>
                  <a:pt x="548" y="65"/>
                </a:cubicBezTo>
                <a:cubicBezTo>
                  <a:pt x="548" y="54"/>
                  <a:pt x="541" y="47"/>
                  <a:pt x="526" y="43"/>
                </a:cubicBezTo>
                <a:cubicBezTo>
                  <a:pt x="523" y="43"/>
                  <a:pt x="520" y="42"/>
                  <a:pt x="515" y="41"/>
                </a:cubicBezTo>
                <a:cubicBezTo>
                  <a:pt x="506" y="41"/>
                  <a:pt x="502" y="38"/>
                  <a:pt x="502" y="31"/>
                </a:cubicBezTo>
                <a:cubicBezTo>
                  <a:pt x="502" y="30"/>
                  <a:pt x="502" y="25"/>
                  <a:pt x="504" y="17"/>
                </a:cubicBezTo>
                <a:cubicBezTo>
                  <a:pt x="506" y="9"/>
                  <a:pt x="509" y="4"/>
                  <a:pt x="512" y="0"/>
                </a:cubicBezTo>
                <a:lnTo>
                  <a:pt x="523" y="0"/>
                </a:lnTo>
                <a:cubicBezTo>
                  <a:pt x="523" y="0"/>
                  <a:pt x="531" y="0"/>
                  <a:pt x="545" y="0"/>
                </a:cubicBezTo>
                <a:cubicBezTo>
                  <a:pt x="559" y="0"/>
                  <a:pt x="575" y="1"/>
                  <a:pt x="593" y="2"/>
                </a:cubicBezTo>
                <a:cubicBezTo>
                  <a:pt x="610" y="3"/>
                  <a:pt x="622" y="4"/>
                  <a:pt x="629" y="3"/>
                </a:cubicBezTo>
                <a:cubicBezTo>
                  <a:pt x="682" y="3"/>
                  <a:pt x="711" y="2"/>
                  <a:pt x="716" y="0"/>
                </a:cubicBezTo>
                <a:lnTo>
                  <a:pt x="723" y="0"/>
                </a:lnTo>
                <a:cubicBezTo>
                  <a:pt x="727" y="4"/>
                  <a:pt x="729" y="8"/>
                  <a:pt x="729" y="10"/>
                </a:cubicBezTo>
                <a:cubicBezTo>
                  <a:pt x="728" y="25"/>
                  <a:pt x="724" y="35"/>
                  <a:pt x="719" y="41"/>
                </a:cubicBezTo>
                <a:lnTo>
                  <a:pt x="704" y="41"/>
                </a:lnTo>
                <a:cubicBezTo>
                  <a:pt x="685" y="42"/>
                  <a:pt x="667" y="44"/>
                  <a:pt x="651" y="49"/>
                </a:cubicBezTo>
                <a:cubicBezTo>
                  <a:pt x="635" y="54"/>
                  <a:pt x="623" y="59"/>
                  <a:pt x="615" y="64"/>
                </a:cubicBezTo>
                <a:cubicBezTo>
                  <a:pt x="606" y="69"/>
                  <a:pt x="599" y="74"/>
                  <a:pt x="593" y="80"/>
                </a:cubicBezTo>
                <a:lnTo>
                  <a:pt x="584" y="88"/>
                </a:lnTo>
                <a:cubicBezTo>
                  <a:pt x="584" y="87"/>
                  <a:pt x="556" y="118"/>
                  <a:pt x="500" y="179"/>
                </a:cubicBezTo>
                <a:lnTo>
                  <a:pt x="423" y="265"/>
                </a:lnTo>
                <a:cubicBezTo>
                  <a:pt x="423" y="266"/>
                  <a:pt x="432" y="289"/>
                  <a:pt x="451" y="335"/>
                </a:cubicBezTo>
                <a:cubicBezTo>
                  <a:pt x="469" y="382"/>
                  <a:pt x="488" y="430"/>
                  <a:pt x="508" y="478"/>
                </a:cubicBezTo>
                <a:cubicBezTo>
                  <a:pt x="528" y="527"/>
                  <a:pt x="539" y="552"/>
                  <a:pt x="541" y="554"/>
                </a:cubicBezTo>
                <a:cubicBezTo>
                  <a:pt x="546" y="559"/>
                  <a:pt x="564" y="562"/>
                  <a:pt x="594" y="563"/>
                </a:cubicBezTo>
                <a:cubicBezTo>
                  <a:pt x="615" y="563"/>
                  <a:pt x="625" y="566"/>
                  <a:pt x="625" y="571"/>
                </a:cubicBezTo>
                <a:cubicBezTo>
                  <a:pt x="625" y="572"/>
                  <a:pt x="625" y="576"/>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7" y="602"/>
                  <a:pt x="385" y="602"/>
                  <a:pt x="383" y="603"/>
                </a:cubicBezTo>
                <a:cubicBezTo>
                  <a:pt x="374" y="603"/>
                  <a:pt x="369" y="600"/>
                  <a:pt x="369" y="595"/>
                </a:cubicBezTo>
                <a:cubicBezTo>
                  <a:pt x="369" y="594"/>
                  <a:pt x="369" y="590"/>
                  <a:pt x="370" y="581"/>
                </a:cubicBezTo>
                <a:cubicBezTo>
                  <a:pt x="371" y="576"/>
                  <a:pt x="373" y="571"/>
                  <a:pt x="374" y="569"/>
                </a:cubicBezTo>
                <a:cubicBezTo>
                  <a:pt x="375" y="567"/>
                  <a:pt x="376" y="565"/>
                  <a:pt x="378" y="565"/>
                </a:cubicBezTo>
                <a:cubicBezTo>
                  <a:pt x="380" y="564"/>
                  <a:pt x="383" y="563"/>
                  <a:pt x="387" y="563"/>
                </a:cubicBezTo>
                <a:cubicBezTo>
                  <a:pt x="391" y="562"/>
                  <a:pt x="395" y="562"/>
                  <a:pt x="401" y="562"/>
                </a:cubicBezTo>
                <a:cubicBezTo>
                  <a:pt x="407" y="562"/>
                  <a:pt x="415" y="560"/>
                  <a:pt x="424" y="556"/>
                </a:cubicBezTo>
                <a:cubicBezTo>
                  <a:pt x="434" y="551"/>
                  <a:pt x="439" y="548"/>
                  <a:pt x="439" y="547"/>
                </a:cubicBezTo>
                <a:cubicBezTo>
                  <a:pt x="439" y="547"/>
                  <a:pt x="425" y="513"/>
                  <a:pt x="398" y="444"/>
                </a:cubicBezTo>
                <a:lnTo>
                  <a:pt x="355" y="340"/>
                </a:lnTo>
                <a:cubicBezTo>
                  <a:pt x="245" y="460"/>
                  <a:pt x="188" y="523"/>
                  <a:pt x="185" y="529"/>
                </a:cubicBezTo>
                <a:cubicBezTo>
                  <a:pt x="183" y="534"/>
                  <a:pt x="182" y="538"/>
                  <a:pt x="182" y="540"/>
                </a:cubicBezTo>
                <a:cubicBezTo>
                  <a:pt x="182" y="551"/>
                  <a:pt x="190" y="559"/>
                  <a:pt x="207" y="562"/>
                </a:cubicBezTo>
                <a:cubicBezTo>
                  <a:pt x="208" y="562"/>
                  <a:pt x="210" y="562"/>
                  <a:pt x="212" y="562"/>
                </a:cubicBezTo>
                <a:cubicBezTo>
                  <a:pt x="215" y="562"/>
                  <a:pt x="217" y="562"/>
                  <a:pt x="218" y="563"/>
                </a:cubicBezTo>
                <a:cubicBezTo>
                  <a:pt x="220" y="563"/>
                  <a:pt x="221" y="563"/>
                  <a:pt x="221" y="563"/>
                </a:cubicBezTo>
                <a:cubicBezTo>
                  <a:pt x="222" y="563"/>
                  <a:pt x="223" y="563"/>
                  <a:pt x="224" y="564"/>
                </a:cubicBezTo>
                <a:cubicBezTo>
                  <a:pt x="225" y="564"/>
                  <a:pt x="226" y="565"/>
                  <a:pt x="227" y="566"/>
                </a:cubicBezTo>
                <a:cubicBezTo>
                  <a:pt x="227" y="568"/>
                  <a:pt x="227" y="570"/>
                  <a:pt x="227" y="573"/>
                </a:cubicBezTo>
                <a:cubicBezTo>
                  <a:pt x="227" y="578"/>
                  <a:pt x="227" y="583"/>
                  <a:pt x="226" y="587"/>
                </a:cubicBezTo>
                <a:cubicBezTo>
                  <a:pt x="224" y="594"/>
                  <a:pt x="222" y="599"/>
                  <a:pt x="220" y="600"/>
                </a:cubicBezTo>
                <a:cubicBezTo>
                  <a:pt x="219" y="601"/>
                  <a:pt x="214" y="602"/>
                  <a:pt x="207" y="603"/>
                </a:cubicBezTo>
                <a:cubicBezTo>
                  <a:pt x="205" y="603"/>
                  <a:pt x="200" y="603"/>
                  <a:pt x="191" y="603"/>
                </a:cubicBezTo>
                <a:cubicBezTo>
                  <a:pt x="183"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5" name="Freeform 104"/>
          <p:cNvSpPr/>
          <p:nvPr/>
        </p:nvSpPr>
        <p:spPr>
          <a:xfrm>
            <a:off x="3931920" y="5116680"/>
            <a:ext cx="51840" cy="150480"/>
          </a:xfrm>
          <a:custGeom>
            <a:avLst/>
            <a:gdLst/>
            <a:ahLst/>
            <a:cxnLst/>
            <a:rect l="0" t="0" r="r" b="b"/>
            <a:pathLst>
              <a:path w="144" h="418">
                <a:moveTo>
                  <a:pt x="27" y="37"/>
                </a:moveTo>
                <a:cubicBezTo>
                  <a:pt x="27" y="26"/>
                  <a:pt x="31" y="16"/>
                  <a:pt x="38" y="10"/>
                </a:cubicBezTo>
                <a:cubicBezTo>
                  <a:pt x="46" y="3"/>
                  <a:pt x="55" y="0"/>
                  <a:pt x="66" y="0"/>
                </a:cubicBezTo>
                <a:cubicBezTo>
                  <a:pt x="75" y="1"/>
                  <a:pt x="85" y="4"/>
                  <a:pt x="92" y="10"/>
                </a:cubicBezTo>
                <a:cubicBezTo>
                  <a:pt x="99" y="17"/>
                  <a:pt x="102" y="26"/>
                  <a:pt x="102" y="37"/>
                </a:cubicBezTo>
                <a:cubicBezTo>
                  <a:pt x="102" y="50"/>
                  <a:pt x="99" y="59"/>
                  <a:pt x="92" y="65"/>
                </a:cubicBezTo>
                <a:cubicBezTo>
                  <a:pt x="85" y="71"/>
                  <a:pt x="75" y="75"/>
                  <a:pt x="65" y="75"/>
                </a:cubicBezTo>
                <a:cubicBezTo>
                  <a:pt x="54" y="75"/>
                  <a:pt x="45" y="71"/>
                  <a:pt x="38" y="65"/>
                </a:cubicBezTo>
                <a:cubicBezTo>
                  <a:pt x="31" y="59"/>
                  <a:pt x="28" y="50"/>
                  <a:pt x="27" y="37"/>
                </a:cubicBezTo>
                <a:moveTo>
                  <a:pt x="139" y="418"/>
                </a:moveTo>
                <a:cubicBezTo>
                  <a:pt x="133" y="416"/>
                  <a:pt x="111" y="416"/>
                  <a:pt x="73" y="416"/>
                </a:cubicBezTo>
                <a:cubicBezTo>
                  <a:pt x="69" y="416"/>
                  <a:pt x="61" y="416"/>
                  <a:pt x="50" y="416"/>
                </a:cubicBezTo>
                <a:cubicBezTo>
                  <a:pt x="39" y="416"/>
                  <a:pt x="29" y="416"/>
                  <a:pt x="19" y="417"/>
                </a:cubicBezTo>
                <a:lnTo>
                  <a:pt x="5" y="418"/>
                </a:lnTo>
                <a:lnTo>
                  <a:pt x="0" y="418"/>
                </a:lnTo>
                <a:lnTo>
                  <a:pt x="0" y="389"/>
                </a:lnTo>
                <a:lnTo>
                  <a:pt x="10" y="389"/>
                </a:lnTo>
                <a:cubicBezTo>
                  <a:pt x="22" y="389"/>
                  <a:pt x="32" y="388"/>
                  <a:pt x="41" y="387"/>
                </a:cubicBezTo>
                <a:cubicBezTo>
                  <a:pt x="45" y="385"/>
                  <a:pt x="47" y="383"/>
                  <a:pt x="48" y="380"/>
                </a:cubicBezTo>
                <a:cubicBezTo>
                  <a:pt x="49" y="377"/>
                  <a:pt x="49" y="369"/>
                  <a:pt x="49" y="354"/>
                </a:cubicBezTo>
                <a:lnTo>
                  <a:pt x="49" y="290"/>
                </a:lnTo>
                <a:lnTo>
                  <a:pt x="49" y="235"/>
                </a:lnTo>
                <a:cubicBezTo>
                  <a:pt x="49" y="213"/>
                  <a:pt x="49" y="200"/>
                  <a:pt x="48" y="194"/>
                </a:cubicBezTo>
                <a:cubicBezTo>
                  <a:pt x="47" y="188"/>
                  <a:pt x="44" y="184"/>
                  <a:pt x="39"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3" y="146"/>
                  <a:pt x="50" y="146"/>
                </a:cubicBezTo>
                <a:cubicBezTo>
                  <a:pt x="57" y="146"/>
                  <a:pt x="65" y="145"/>
                  <a:pt x="73" y="145"/>
                </a:cubicBezTo>
                <a:cubicBezTo>
                  <a:pt x="80" y="144"/>
                  <a:pt x="88" y="144"/>
                  <a:pt x="92" y="143"/>
                </a:cubicBezTo>
                <a:cubicBezTo>
                  <a:pt x="96" y="142"/>
                  <a:pt x="98" y="142"/>
                  <a:pt x="99" y="142"/>
                </a:cubicBezTo>
                <a:lnTo>
                  <a:pt x="100" y="142"/>
                </a:lnTo>
                <a:lnTo>
                  <a:pt x="100" y="379"/>
                </a:lnTo>
                <a:cubicBezTo>
                  <a:pt x="102" y="383"/>
                  <a:pt x="105" y="386"/>
                  <a:pt x="108" y="387"/>
                </a:cubicBezTo>
                <a:cubicBezTo>
                  <a:pt x="111" y="387"/>
                  <a:pt x="118" y="388"/>
                  <a:pt x="130" y="389"/>
                </a:cubicBezTo>
                <a:lnTo>
                  <a:pt x="144" y="389"/>
                </a:lnTo>
                <a:lnTo>
                  <a:pt x="144" y="418"/>
                </a:lnTo>
                <a:lnTo>
                  <a:pt x="139" y="41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6" name="Freeform 105"/>
          <p:cNvSpPr/>
          <p:nvPr/>
        </p:nvSpPr>
        <p:spPr>
          <a:xfrm>
            <a:off x="3994200" y="5167440"/>
            <a:ext cx="116280" cy="99720"/>
          </a:xfrm>
          <a:custGeom>
            <a:avLst/>
            <a:gdLst/>
            <a:ahLst/>
            <a:cxnLst/>
            <a:rect l="0" t="0" r="r" b="b"/>
            <a:pathLst>
              <a:path w="323" h="277">
                <a:moveTo>
                  <a:pt x="10" y="248"/>
                </a:moveTo>
                <a:lnTo>
                  <a:pt x="20" y="248"/>
                </a:lnTo>
                <a:cubicBezTo>
                  <a:pt x="36" y="248"/>
                  <a:pt x="46" y="245"/>
                  <a:pt x="49" y="239"/>
                </a:cubicBezTo>
                <a:lnTo>
                  <a:pt x="49" y="234"/>
                </a:lnTo>
                <a:cubicBezTo>
                  <a:pt x="49" y="231"/>
                  <a:pt x="49" y="226"/>
                  <a:pt x="49" y="220"/>
                </a:cubicBezTo>
                <a:cubicBezTo>
                  <a:pt x="49" y="214"/>
                  <a:pt x="49" y="208"/>
                  <a:pt x="49" y="201"/>
                </a:cubicBezTo>
                <a:cubicBezTo>
                  <a:pt x="49" y="194"/>
                  <a:pt x="49" y="185"/>
                  <a:pt x="50" y="176"/>
                </a:cubicBezTo>
                <a:cubicBezTo>
                  <a:pt x="50" y="167"/>
                  <a:pt x="50" y="158"/>
                  <a:pt x="50" y="150"/>
                </a:cubicBezTo>
                <a:cubicBezTo>
                  <a:pt x="50" y="137"/>
                  <a:pt x="50" y="124"/>
                  <a:pt x="50" y="109"/>
                </a:cubicBezTo>
                <a:cubicBezTo>
                  <a:pt x="50" y="94"/>
                  <a:pt x="49" y="81"/>
                  <a:pt x="49" y="71"/>
                </a:cubicBezTo>
                <a:lnTo>
                  <a:pt x="49" y="57"/>
                </a:lnTo>
                <a:cubicBezTo>
                  <a:pt x="48" y="49"/>
                  <a:pt x="45" y="44"/>
                  <a:pt x="40" y="41"/>
                </a:cubicBezTo>
                <a:cubicBezTo>
                  <a:pt x="36" y="39"/>
                  <a:pt x="26" y="37"/>
                  <a:pt x="11" y="36"/>
                </a:cubicBezTo>
                <a:lnTo>
                  <a:pt x="0" y="36"/>
                </a:lnTo>
                <a:lnTo>
                  <a:pt x="0" y="21"/>
                </a:lnTo>
                <a:cubicBezTo>
                  <a:pt x="0" y="12"/>
                  <a:pt x="0" y="7"/>
                  <a:pt x="1" y="7"/>
                </a:cubicBezTo>
                <a:lnTo>
                  <a:pt x="7" y="6"/>
                </a:lnTo>
                <a:cubicBezTo>
                  <a:pt x="12" y="6"/>
                  <a:pt x="18" y="6"/>
                  <a:pt x="26" y="5"/>
                </a:cubicBezTo>
                <a:cubicBezTo>
                  <a:pt x="33" y="5"/>
                  <a:pt x="41" y="4"/>
                  <a:pt x="49" y="4"/>
                </a:cubicBezTo>
                <a:cubicBezTo>
                  <a:pt x="56" y="4"/>
                  <a:pt x="63" y="3"/>
                  <a:pt x="71" y="3"/>
                </a:cubicBezTo>
                <a:cubicBezTo>
                  <a:pt x="79" y="2"/>
                  <a:pt x="85" y="2"/>
                  <a:pt x="89" y="1"/>
                </a:cubicBezTo>
                <a:cubicBezTo>
                  <a:pt x="94" y="0"/>
                  <a:pt x="96" y="0"/>
                  <a:pt x="96" y="0"/>
                </a:cubicBezTo>
                <a:lnTo>
                  <a:pt x="98" y="0"/>
                </a:lnTo>
                <a:lnTo>
                  <a:pt x="98" y="25"/>
                </a:lnTo>
                <a:cubicBezTo>
                  <a:pt x="98" y="41"/>
                  <a:pt x="98" y="49"/>
                  <a:pt x="99" y="49"/>
                </a:cubicBezTo>
                <a:cubicBezTo>
                  <a:pt x="99" y="49"/>
                  <a:pt x="100" y="48"/>
                  <a:pt x="102" y="46"/>
                </a:cubicBezTo>
                <a:cubicBezTo>
                  <a:pt x="104" y="44"/>
                  <a:pt x="106" y="41"/>
                  <a:pt x="109" y="36"/>
                </a:cubicBezTo>
                <a:cubicBezTo>
                  <a:pt x="113" y="32"/>
                  <a:pt x="117" y="28"/>
                  <a:pt x="121" y="25"/>
                </a:cubicBezTo>
                <a:cubicBezTo>
                  <a:pt x="126" y="22"/>
                  <a:pt x="132" y="18"/>
                  <a:pt x="139" y="13"/>
                </a:cubicBezTo>
                <a:cubicBezTo>
                  <a:pt x="147" y="9"/>
                  <a:pt x="155" y="5"/>
                  <a:pt x="163" y="3"/>
                </a:cubicBezTo>
                <a:cubicBezTo>
                  <a:pt x="171" y="1"/>
                  <a:pt x="182" y="0"/>
                  <a:pt x="195" y="0"/>
                </a:cubicBezTo>
                <a:cubicBezTo>
                  <a:pt x="242" y="2"/>
                  <a:pt x="269" y="25"/>
                  <a:pt x="274" y="71"/>
                </a:cubicBezTo>
                <a:cubicBezTo>
                  <a:pt x="274" y="74"/>
                  <a:pt x="275" y="103"/>
                  <a:pt x="275" y="158"/>
                </a:cubicBezTo>
                <a:lnTo>
                  <a:pt x="275" y="212"/>
                </a:lnTo>
                <a:cubicBezTo>
                  <a:pt x="275" y="228"/>
                  <a:pt x="275" y="237"/>
                  <a:pt x="276" y="240"/>
                </a:cubicBezTo>
                <a:cubicBezTo>
                  <a:pt x="277" y="243"/>
                  <a:pt x="279" y="245"/>
                  <a:pt x="283" y="246"/>
                </a:cubicBezTo>
                <a:cubicBezTo>
                  <a:pt x="291" y="247"/>
                  <a:pt x="302" y="248"/>
                  <a:pt x="313" y="248"/>
                </a:cubicBezTo>
                <a:lnTo>
                  <a:pt x="323" y="248"/>
                </a:lnTo>
                <a:lnTo>
                  <a:pt x="323" y="277"/>
                </a:lnTo>
                <a:lnTo>
                  <a:pt x="318" y="277"/>
                </a:lnTo>
                <a:lnTo>
                  <a:pt x="303" y="276"/>
                </a:lnTo>
                <a:cubicBezTo>
                  <a:pt x="294" y="276"/>
                  <a:pt x="283" y="275"/>
                  <a:pt x="272" y="275"/>
                </a:cubicBezTo>
                <a:cubicBezTo>
                  <a:pt x="261" y="275"/>
                  <a:pt x="253" y="275"/>
                  <a:pt x="248" y="275"/>
                </a:cubicBezTo>
                <a:cubicBezTo>
                  <a:pt x="206" y="275"/>
                  <a:pt x="182" y="275"/>
                  <a:pt x="179" y="277"/>
                </a:cubicBezTo>
                <a:lnTo>
                  <a:pt x="174" y="277"/>
                </a:lnTo>
                <a:lnTo>
                  <a:pt x="174" y="248"/>
                </a:lnTo>
                <a:lnTo>
                  <a:pt x="184" y="248"/>
                </a:lnTo>
                <a:cubicBezTo>
                  <a:pt x="209" y="248"/>
                  <a:pt x="222" y="245"/>
                  <a:pt x="222" y="238"/>
                </a:cubicBezTo>
                <a:cubicBezTo>
                  <a:pt x="222" y="237"/>
                  <a:pt x="222" y="209"/>
                  <a:pt x="222" y="152"/>
                </a:cubicBezTo>
                <a:cubicBezTo>
                  <a:pt x="222" y="96"/>
                  <a:pt x="221" y="65"/>
                  <a:pt x="221" y="62"/>
                </a:cubicBezTo>
                <a:cubicBezTo>
                  <a:pt x="218" y="50"/>
                  <a:pt x="214" y="42"/>
                  <a:pt x="208" y="36"/>
                </a:cubicBezTo>
                <a:cubicBezTo>
                  <a:pt x="203" y="30"/>
                  <a:pt x="198" y="26"/>
                  <a:pt x="194" y="25"/>
                </a:cubicBezTo>
                <a:cubicBezTo>
                  <a:pt x="189" y="24"/>
                  <a:pt x="184" y="23"/>
                  <a:pt x="177" y="24"/>
                </a:cubicBezTo>
                <a:cubicBezTo>
                  <a:pt x="159" y="24"/>
                  <a:pt x="142" y="31"/>
                  <a:pt x="128" y="45"/>
                </a:cubicBezTo>
                <a:cubicBezTo>
                  <a:pt x="117" y="56"/>
                  <a:pt x="110" y="68"/>
                  <a:pt x="107" y="79"/>
                </a:cubicBezTo>
                <a:cubicBezTo>
                  <a:pt x="104" y="92"/>
                  <a:pt x="102" y="109"/>
                  <a:pt x="102" y="132"/>
                </a:cubicBezTo>
                <a:lnTo>
                  <a:pt x="102" y="172"/>
                </a:lnTo>
                <a:lnTo>
                  <a:pt x="102" y="209"/>
                </a:lnTo>
                <a:cubicBezTo>
                  <a:pt x="102" y="222"/>
                  <a:pt x="102" y="230"/>
                  <a:pt x="103" y="234"/>
                </a:cubicBezTo>
                <a:cubicBezTo>
                  <a:pt x="103" y="238"/>
                  <a:pt x="104" y="241"/>
                  <a:pt x="104" y="242"/>
                </a:cubicBezTo>
                <a:cubicBezTo>
                  <a:pt x="105" y="244"/>
                  <a:pt x="107" y="245"/>
                  <a:pt x="110" y="246"/>
                </a:cubicBezTo>
                <a:cubicBezTo>
                  <a:pt x="119" y="247"/>
                  <a:pt x="129" y="248"/>
                  <a:pt x="141" y="248"/>
                </a:cubicBezTo>
                <a:lnTo>
                  <a:pt x="151" y="248"/>
                </a:lnTo>
                <a:lnTo>
                  <a:pt x="151" y="277"/>
                </a:lnTo>
                <a:lnTo>
                  <a:pt x="146" y="277"/>
                </a:lnTo>
                <a:lnTo>
                  <a:pt x="131" y="276"/>
                </a:lnTo>
                <a:cubicBezTo>
                  <a:pt x="121" y="276"/>
                  <a:pt x="111" y="275"/>
                  <a:pt x="99" y="275"/>
                </a:cubicBezTo>
                <a:cubicBezTo>
                  <a:pt x="88" y="275"/>
                  <a:pt x="80" y="275"/>
                  <a:pt x="76" y="275"/>
                </a:cubicBezTo>
                <a:cubicBezTo>
                  <a:pt x="33" y="275"/>
                  <a:pt x="9" y="275"/>
                  <a:pt x="5" y="277"/>
                </a:cubicBezTo>
                <a:lnTo>
                  <a:pt x="0" y="277"/>
                </a:lnTo>
                <a:lnTo>
                  <a:pt x="0" y="248"/>
                </a:lnTo>
                <a:lnTo>
                  <a:pt x="10"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7" name="Freeform 106"/>
          <p:cNvSpPr/>
          <p:nvPr/>
        </p:nvSpPr>
        <p:spPr>
          <a:xfrm>
            <a:off x="4117320" y="5128560"/>
            <a:ext cx="70920" cy="140760"/>
          </a:xfrm>
          <a:custGeom>
            <a:avLst/>
            <a:gdLst/>
            <a:ahLst/>
            <a:cxnLst/>
            <a:rect l="0" t="0" r="r" b="b"/>
            <a:pathLst>
              <a:path w="197" h="391">
                <a:moveTo>
                  <a:pt x="6" y="121"/>
                </a:moveTo>
                <a:cubicBezTo>
                  <a:pt x="28" y="119"/>
                  <a:pt x="46" y="107"/>
                  <a:pt x="58" y="86"/>
                </a:cubicBezTo>
                <a:cubicBezTo>
                  <a:pt x="70" y="64"/>
                  <a:pt x="77" y="39"/>
                  <a:pt x="78" y="10"/>
                </a:cubicBezTo>
                <a:lnTo>
                  <a:pt x="78" y="0"/>
                </a:lnTo>
                <a:lnTo>
                  <a:pt x="103" y="0"/>
                </a:lnTo>
                <a:lnTo>
                  <a:pt x="103" y="115"/>
                </a:lnTo>
                <a:lnTo>
                  <a:pt x="187" y="115"/>
                </a:lnTo>
                <a:lnTo>
                  <a:pt x="187" y="144"/>
                </a:lnTo>
                <a:lnTo>
                  <a:pt x="103" y="144"/>
                </a:lnTo>
                <a:lnTo>
                  <a:pt x="103" y="233"/>
                </a:lnTo>
                <a:cubicBezTo>
                  <a:pt x="103" y="285"/>
                  <a:pt x="103" y="315"/>
                  <a:pt x="103" y="321"/>
                </a:cubicBezTo>
                <a:cubicBezTo>
                  <a:pt x="103" y="328"/>
                  <a:pt x="105" y="335"/>
                  <a:pt x="108" y="341"/>
                </a:cubicBezTo>
                <a:cubicBezTo>
                  <a:pt x="113" y="359"/>
                  <a:pt x="124" y="367"/>
                  <a:pt x="138" y="367"/>
                </a:cubicBezTo>
                <a:cubicBezTo>
                  <a:pt x="156" y="367"/>
                  <a:pt x="168" y="352"/>
                  <a:pt x="172" y="321"/>
                </a:cubicBezTo>
                <a:cubicBezTo>
                  <a:pt x="172" y="318"/>
                  <a:pt x="172" y="308"/>
                  <a:pt x="172" y="293"/>
                </a:cubicBezTo>
                <a:lnTo>
                  <a:pt x="172" y="271"/>
                </a:lnTo>
                <a:lnTo>
                  <a:pt x="197" y="271"/>
                </a:lnTo>
                <a:lnTo>
                  <a:pt x="197" y="293"/>
                </a:lnTo>
                <a:lnTo>
                  <a:pt x="197" y="300"/>
                </a:lnTo>
                <a:cubicBezTo>
                  <a:pt x="197" y="332"/>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1"/>
                </a:cubicBezTo>
                <a:cubicBezTo>
                  <a:pt x="53" y="335"/>
                  <a:pt x="51" y="328"/>
                  <a:pt x="51" y="321"/>
                </a:cubicBezTo>
                <a:cubicBezTo>
                  <a:pt x="51" y="318"/>
                  <a:pt x="50" y="288"/>
                  <a:pt x="50" y="229"/>
                </a:cubicBezTo>
                <a:lnTo>
                  <a:pt x="50" y="144"/>
                </a:lnTo>
                <a:lnTo>
                  <a:pt x="0" y="144"/>
                </a:lnTo>
                <a:lnTo>
                  <a:pt x="0" y="121"/>
                </a:lnTo>
                <a:lnTo>
                  <a:pt x="6" y="12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8" name="Freeform 107"/>
          <p:cNvSpPr/>
          <p:nvPr/>
        </p:nvSpPr>
        <p:spPr>
          <a:xfrm>
            <a:off x="4206960" y="5166000"/>
            <a:ext cx="87120" cy="103680"/>
          </a:xfrm>
          <a:custGeom>
            <a:avLst/>
            <a:gdLst/>
            <a:ahLst/>
            <a:cxnLst/>
            <a:rect l="0" t="0" r="r" b="b"/>
            <a:pathLst>
              <a:path w="242" h="288">
                <a:moveTo>
                  <a:pt x="0" y="145"/>
                </a:moveTo>
                <a:cubicBezTo>
                  <a:pt x="0" y="122"/>
                  <a:pt x="5" y="101"/>
                  <a:pt x="13" y="81"/>
                </a:cubicBezTo>
                <a:cubicBezTo>
                  <a:pt x="22" y="63"/>
                  <a:pt x="32" y="48"/>
                  <a:pt x="44" y="36"/>
                </a:cubicBezTo>
                <a:cubicBezTo>
                  <a:pt x="57" y="24"/>
                  <a:pt x="70" y="16"/>
                  <a:pt x="85" y="10"/>
                </a:cubicBezTo>
                <a:cubicBezTo>
                  <a:pt x="99" y="4"/>
                  <a:pt x="113" y="1"/>
                  <a:pt x="126" y="0"/>
                </a:cubicBezTo>
                <a:cubicBezTo>
                  <a:pt x="148" y="0"/>
                  <a:pt x="167" y="4"/>
                  <a:pt x="183" y="12"/>
                </a:cubicBezTo>
                <a:cubicBezTo>
                  <a:pt x="199" y="19"/>
                  <a:pt x="211" y="30"/>
                  <a:pt x="219" y="43"/>
                </a:cubicBezTo>
                <a:cubicBezTo>
                  <a:pt x="227" y="56"/>
                  <a:pt x="233" y="69"/>
                  <a:pt x="236" y="83"/>
                </a:cubicBezTo>
                <a:cubicBezTo>
                  <a:pt x="240" y="97"/>
                  <a:pt x="242" y="112"/>
                  <a:pt x="242" y="128"/>
                </a:cubicBezTo>
                <a:cubicBezTo>
                  <a:pt x="242" y="131"/>
                  <a:pt x="241" y="134"/>
                  <a:pt x="238" y="137"/>
                </a:cubicBezTo>
                <a:lnTo>
                  <a:pt x="62" y="137"/>
                </a:lnTo>
                <a:lnTo>
                  <a:pt x="62" y="146"/>
                </a:lnTo>
                <a:cubicBezTo>
                  <a:pt x="62" y="208"/>
                  <a:pt x="83" y="245"/>
                  <a:pt x="124" y="258"/>
                </a:cubicBezTo>
                <a:cubicBezTo>
                  <a:pt x="132" y="261"/>
                  <a:pt x="142" y="262"/>
                  <a:pt x="152" y="262"/>
                </a:cubicBezTo>
                <a:cubicBezTo>
                  <a:pt x="169" y="262"/>
                  <a:pt x="184" y="255"/>
                  <a:pt x="196" y="242"/>
                </a:cubicBezTo>
                <a:cubicBezTo>
                  <a:pt x="204" y="235"/>
                  <a:pt x="209" y="226"/>
                  <a:pt x="213" y="216"/>
                </a:cubicBezTo>
                <a:lnTo>
                  <a:pt x="220" y="201"/>
                </a:lnTo>
                <a:cubicBezTo>
                  <a:pt x="221" y="200"/>
                  <a:pt x="224" y="199"/>
                  <a:pt x="229" y="199"/>
                </a:cubicBezTo>
                <a:lnTo>
                  <a:pt x="231" y="199"/>
                </a:lnTo>
                <a:cubicBezTo>
                  <a:pt x="238" y="199"/>
                  <a:pt x="242" y="201"/>
                  <a:pt x="242" y="205"/>
                </a:cubicBezTo>
                <a:cubicBezTo>
                  <a:pt x="242" y="207"/>
                  <a:pt x="241" y="210"/>
                  <a:pt x="240" y="213"/>
                </a:cubicBezTo>
                <a:cubicBezTo>
                  <a:pt x="232" y="236"/>
                  <a:pt x="219" y="254"/>
                  <a:pt x="201" y="268"/>
                </a:cubicBezTo>
                <a:cubicBezTo>
                  <a:pt x="183" y="281"/>
                  <a:pt x="162" y="288"/>
                  <a:pt x="139" y="288"/>
                </a:cubicBezTo>
                <a:cubicBezTo>
                  <a:pt x="100" y="288"/>
                  <a:pt x="67" y="273"/>
                  <a:pt x="41" y="245"/>
                </a:cubicBezTo>
                <a:cubicBezTo>
                  <a:pt x="14" y="216"/>
                  <a:pt x="0" y="183"/>
                  <a:pt x="0" y="145"/>
                </a:cubicBezTo>
                <a:moveTo>
                  <a:pt x="191" y="109"/>
                </a:moveTo>
                <a:cubicBezTo>
                  <a:pt x="186" y="55"/>
                  <a:pt x="167" y="27"/>
                  <a:pt x="132" y="24"/>
                </a:cubicBezTo>
                <a:lnTo>
                  <a:pt x="130" y="24"/>
                </a:lnTo>
                <a:cubicBezTo>
                  <a:pt x="127" y="24"/>
                  <a:pt x="124" y="24"/>
                  <a:pt x="120" y="24"/>
                </a:cubicBezTo>
                <a:cubicBezTo>
                  <a:pt x="117" y="25"/>
                  <a:pt x="112" y="26"/>
                  <a:pt x="105" y="29"/>
                </a:cubicBezTo>
                <a:cubicBezTo>
                  <a:pt x="98" y="32"/>
                  <a:pt x="92" y="36"/>
                  <a:pt x="87" y="42"/>
                </a:cubicBezTo>
                <a:cubicBezTo>
                  <a:pt x="82" y="48"/>
                  <a:pt x="77" y="57"/>
                  <a:pt x="72" y="68"/>
                </a:cubicBezTo>
                <a:cubicBezTo>
                  <a:pt x="68" y="79"/>
                  <a:pt x="65" y="94"/>
                  <a:pt x="62" y="110"/>
                </a:cubicBezTo>
                <a:lnTo>
                  <a:pt x="62" y="114"/>
                </a:lnTo>
                <a:lnTo>
                  <a:pt x="191" y="114"/>
                </a:lnTo>
                <a:lnTo>
                  <a:pt x="191" y="10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9" name="Freeform 108"/>
          <p:cNvSpPr/>
          <p:nvPr/>
        </p:nvSpPr>
        <p:spPr>
          <a:xfrm>
            <a:off x="4304880" y="5167440"/>
            <a:ext cx="77400" cy="99720"/>
          </a:xfrm>
          <a:custGeom>
            <a:avLst/>
            <a:gdLst/>
            <a:ahLst/>
            <a:cxnLst/>
            <a:rect l="0" t="0" r="r" b="b"/>
            <a:pathLst>
              <a:path w="215" h="277">
                <a:moveTo>
                  <a:pt x="9" y="248"/>
                </a:moveTo>
                <a:lnTo>
                  <a:pt x="18" y="248"/>
                </a:lnTo>
                <a:cubicBezTo>
                  <a:pt x="34" y="248"/>
                  <a:pt x="44" y="245"/>
                  <a:pt x="47" y="239"/>
                </a:cubicBezTo>
                <a:lnTo>
                  <a:pt x="47" y="234"/>
                </a:lnTo>
                <a:cubicBezTo>
                  <a:pt x="47" y="231"/>
                  <a:pt x="47" y="226"/>
                  <a:pt x="47" y="220"/>
                </a:cubicBezTo>
                <a:cubicBezTo>
                  <a:pt x="47" y="214"/>
                  <a:pt x="48" y="208"/>
                  <a:pt x="48" y="201"/>
                </a:cubicBezTo>
                <a:cubicBezTo>
                  <a:pt x="49" y="194"/>
                  <a:pt x="49" y="185"/>
                  <a:pt x="48" y="176"/>
                </a:cubicBezTo>
                <a:cubicBezTo>
                  <a:pt x="48" y="167"/>
                  <a:pt x="48" y="158"/>
                  <a:pt x="48" y="150"/>
                </a:cubicBezTo>
                <a:cubicBezTo>
                  <a:pt x="48" y="137"/>
                  <a:pt x="48" y="124"/>
                  <a:pt x="48" y="109"/>
                </a:cubicBezTo>
                <a:cubicBezTo>
                  <a:pt x="48" y="94"/>
                  <a:pt x="48" y="81"/>
                  <a:pt x="48" y="71"/>
                </a:cubicBezTo>
                <a:lnTo>
                  <a:pt x="47"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4" y="5"/>
                </a:cubicBezTo>
                <a:cubicBezTo>
                  <a:pt x="32" y="5"/>
                  <a:pt x="39" y="4"/>
                  <a:pt x="47" y="4"/>
                </a:cubicBezTo>
                <a:cubicBezTo>
                  <a:pt x="54" y="4"/>
                  <a:pt x="61" y="3"/>
                  <a:pt x="69" y="3"/>
                </a:cubicBezTo>
                <a:cubicBezTo>
                  <a:pt x="77" y="2"/>
                  <a:pt x="83" y="2"/>
                  <a:pt x="87" y="1"/>
                </a:cubicBezTo>
                <a:cubicBezTo>
                  <a:pt x="91" y="0"/>
                  <a:pt x="93" y="0"/>
                  <a:pt x="94" y="0"/>
                </a:cubicBezTo>
                <a:lnTo>
                  <a:pt x="95" y="0"/>
                </a:lnTo>
                <a:lnTo>
                  <a:pt x="95" y="43"/>
                </a:lnTo>
                <a:cubicBezTo>
                  <a:pt x="112" y="15"/>
                  <a:pt x="132" y="1"/>
                  <a:pt x="157" y="1"/>
                </a:cubicBezTo>
                <a:lnTo>
                  <a:pt x="161" y="1"/>
                </a:lnTo>
                <a:cubicBezTo>
                  <a:pt x="179" y="1"/>
                  <a:pt x="193" y="5"/>
                  <a:pt x="202" y="15"/>
                </a:cubicBezTo>
                <a:cubicBezTo>
                  <a:pt x="211" y="24"/>
                  <a:pt x="215" y="33"/>
                  <a:pt x="215" y="43"/>
                </a:cubicBezTo>
                <a:cubicBezTo>
                  <a:pt x="215" y="52"/>
                  <a:pt x="212" y="59"/>
                  <a:pt x="207" y="66"/>
                </a:cubicBezTo>
                <a:cubicBezTo>
                  <a:pt x="201" y="72"/>
                  <a:pt x="193" y="75"/>
                  <a:pt x="183" y="75"/>
                </a:cubicBezTo>
                <a:cubicBezTo>
                  <a:pt x="173" y="75"/>
                  <a:pt x="165" y="72"/>
                  <a:pt x="160" y="65"/>
                </a:cubicBezTo>
                <a:cubicBezTo>
                  <a:pt x="155" y="58"/>
                  <a:pt x="152" y="51"/>
                  <a:pt x="152" y="44"/>
                </a:cubicBezTo>
                <a:cubicBezTo>
                  <a:pt x="152" y="40"/>
                  <a:pt x="152" y="37"/>
                  <a:pt x="153" y="34"/>
                </a:cubicBezTo>
                <a:cubicBezTo>
                  <a:pt x="154" y="31"/>
                  <a:pt x="155" y="28"/>
                  <a:pt x="156" y="26"/>
                </a:cubicBezTo>
                <a:cubicBezTo>
                  <a:pt x="158" y="24"/>
                  <a:pt x="158" y="23"/>
                  <a:pt x="158" y="23"/>
                </a:cubicBezTo>
                <a:cubicBezTo>
                  <a:pt x="157" y="22"/>
                  <a:pt x="153" y="23"/>
                  <a:pt x="144" y="26"/>
                </a:cubicBezTo>
                <a:cubicBezTo>
                  <a:pt x="137" y="29"/>
                  <a:pt x="131" y="32"/>
                  <a:pt x="128" y="35"/>
                </a:cubicBezTo>
                <a:cubicBezTo>
                  <a:pt x="108" y="54"/>
                  <a:pt x="99" y="92"/>
                  <a:pt x="99" y="148"/>
                </a:cubicBezTo>
                <a:lnTo>
                  <a:pt x="99" y="181"/>
                </a:lnTo>
                <a:cubicBezTo>
                  <a:pt x="99" y="186"/>
                  <a:pt x="99" y="192"/>
                  <a:pt x="99" y="198"/>
                </a:cubicBezTo>
                <a:cubicBezTo>
                  <a:pt x="99" y="203"/>
                  <a:pt x="99" y="209"/>
                  <a:pt x="99" y="214"/>
                </a:cubicBezTo>
                <a:cubicBezTo>
                  <a:pt x="99" y="219"/>
                  <a:pt x="99" y="223"/>
                  <a:pt x="99" y="226"/>
                </a:cubicBezTo>
                <a:cubicBezTo>
                  <a:pt x="100" y="230"/>
                  <a:pt x="100" y="233"/>
                  <a:pt x="99" y="236"/>
                </a:cubicBezTo>
                <a:lnTo>
                  <a:pt x="99" y="239"/>
                </a:lnTo>
                <a:cubicBezTo>
                  <a:pt x="100" y="239"/>
                  <a:pt x="100" y="240"/>
                  <a:pt x="101" y="241"/>
                </a:cubicBezTo>
                <a:cubicBezTo>
                  <a:pt x="102" y="242"/>
                  <a:pt x="103" y="243"/>
                  <a:pt x="104" y="243"/>
                </a:cubicBezTo>
                <a:cubicBezTo>
                  <a:pt x="105" y="243"/>
                  <a:pt x="106" y="244"/>
                  <a:pt x="107" y="245"/>
                </a:cubicBezTo>
                <a:cubicBezTo>
                  <a:pt x="108" y="246"/>
                  <a:pt x="110" y="246"/>
                  <a:pt x="112" y="246"/>
                </a:cubicBezTo>
                <a:cubicBezTo>
                  <a:pt x="114" y="246"/>
                  <a:pt x="115" y="246"/>
                  <a:pt x="116" y="247"/>
                </a:cubicBezTo>
                <a:cubicBezTo>
                  <a:pt x="117" y="247"/>
                  <a:pt x="119" y="247"/>
                  <a:pt x="122" y="247"/>
                </a:cubicBezTo>
                <a:cubicBezTo>
                  <a:pt x="125" y="247"/>
                  <a:pt x="126" y="247"/>
                  <a:pt x="127" y="247"/>
                </a:cubicBezTo>
                <a:cubicBezTo>
                  <a:pt x="128" y="247"/>
                  <a:pt x="130" y="248"/>
                  <a:pt x="134" y="248"/>
                </a:cubicBezTo>
                <a:cubicBezTo>
                  <a:pt x="138" y="248"/>
                  <a:pt x="140" y="248"/>
                  <a:pt x="141" y="248"/>
                </a:cubicBezTo>
                <a:lnTo>
                  <a:pt x="160" y="248"/>
                </a:lnTo>
                <a:lnTo>
                  <a:pt x="160" y="277"/>
                </a:lnTo>
                <a:lnTo>
                  <a:pt x="154" y="277"/>
                </a:lnTo>
                <a:cubicBezTo>
                  <a:pt x="147" y="275"/>
                  <a:pt x="120" y="275"/>
                  <a:pt x="74" y="275"/>
                </a:cubicBezTo>
                <a:cubicBezTo>
                  <a:pt x="31" y="275"/>
                  <a:pt x="8" y="275"/>
                  <a:pt x="4" y="277"/>
                </a:cubicBezTo>
                <a:lnTo>
                  <a:pt x="0" y="277"/>
                </a:lnTo>
                <a:lnTo>
                  <a:pt x="0" y="248"/>
                </a:lnTo>
                <a:lnTo>
                  <a:pt x="9"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0" name="Freeform 109"/>
          <p:cNvSpPr/>
          <p:nvPr/>
        </p:nvSpPr>
        <p:spPr>
          <a:xfrm>
            <a:off x="4392720" y="5167440"/>
            <a:ext cx="113040" cy="143280"/>
          </a:xfrm>
          <a:custGeom>
            <a:avLst/>
            <a:gdLst/>
            <a:ahLst/>
            <a:cxnLst/>
            <a:rect l="0" t="0" r="r" b="b"/>
            <a:pathLst>
              <a:path w="314" h="398">
                <a:moveTo>
                  <a:pt x="10" y="369"/>
                </a:moveTo>
                <a:lnTo>
                  <a:pt x="19" y="369"/>
                </a:lnTo>
                <a:cubicBezTo>
                  <a:pt x="35" y="369"/>
                  <a:pt x="44" y="366"/>
                  <a:pt x="48" y="360"/>
                </a:cubicBezTo>
                <a:lnTo>
                  <a:pt x="48" y="355"/>
                </a:lnTo>
                <a:cubicBezTo>
                  <a:pt x="48" y="352"/>
                  <a:pt x="48" y="348"/>
                  <a:pt x="48" y="343"/>
                </a:cubicBezTo>
                <a:cubicBezTo>
                  <a:pt x="48" y="338"/>
                  <a:pt x="48" y="332"/>
                  <a:pt x="48" y="325"/>
                </a:cubicBezTo>
                <a:cubicBezTo>
                  <a:pt x="48" y="317"/>
                  <a:pt x="48" y="309"/>
                  <a:pt x="48" y="300"/>
                </a:cubicBezTo>
                <a:cubicBezTo>
                  <a:pt x="49" y="292"/>
                  <a:pt x="49" y="283"/>
                  <a:pt x="48" y="273"/>
                </a:cubicBezTo>
                <a:cubicBezTo>
                  <a:pt x="48" y="263"/>
                  <a:pt x="48" y="253"/>
                  <a:pt x="48" y="242"/>
                </a:cubicBezTo>
                <a:cubicBezTo>
                  <a:pt x="49" y="232"/>
                  <a:pt x="49" y="221"/>
                  <a:pt x="48" y="211"/>
                </a:cubicBezTo>
                <a:cubicBezTo>
                  <a:pt x="48" y="196"/>
                  <a:pt x="48" y="182"/>
                  <a:pt x="48" y="166"/>
                </a:cubicBezTo>
                <a:cubicBezTo>
                  <a:pt x="48" y="151"/>
                  <a:pt x="48" y="137"/>
                  <a:pt x="48" y="125"/>
                </a:cubicBezTo>
                <a:cubicBezTo>
                  <a:pt x="48" y="113"/>
                  <a:pt x="48" y="102"/>
                  <a:pt x="48" y="91"/>
                </a:cubicBezTo>
                <a:cubicBezTo>
                  <a:pt x="48" y="81"/>
                  <a:pt x="48" y="73"/>
                  <a:pt x="48" y="67"/>
                </a:cubicBezTo>
                <a:cubicBezTo>
                  <a:pt x="47" y="61"/>
                  <a:pt x="47" y="57"/>
                  <a:pt x="48" y="57"/>
                </a:cubicBezTo>
                <a:cubicBezTo>
                  <a:pt x="47" y="49"/>
                  <a:pt x="44" y="44"/>
                  <a:pt x="39" y="41"/>
                </a:cubicBezTo>
                <a:cubicBezTo>
                  <a:pt x="35"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4"/>
                  <a:pt x="63" y="3"/>
                  <a:pt x="71" y="3"/>
                </a:cubicBezTo>
                <a:cubicBezTo>
                  <a:pt x="80" y="2"/>
                  <a:pt x="86" y="2"/>
                  <a:pt x="90" y="1"/>
                </a:cubicBezTo>
                <a:cubicBezTo>
                  <a:pt x="94" y="0"/>
                  <a:pt x="97" y="0"/>
                  <a:pt x="97" y="0"/>
                </a:cubicBezTo>
                <a:lnTo>
                  <a:pt x="99" y="0"/>
                </a:lnTo>
                <a:lnTo>
                  <a:pt x="99" y="16"/>
                </a:lnTo>
                <a:lnTo>
                  <a:pt x="100" y="33"/>
                </a:lnTo>
                <a:lnTo>
                  <a:pt x="105" y="28"/>
                </a:lnTo>
                <a:cubicBezTo>
                  <a:pt x="130" y="10"/>
                  <a:pt x="159" y="1"/>
                  <a:pt x="192" y="1"/>
                </a:cubicBezTo>
                <a:cubicBezTo>
                  <a:pt x="225" y="1"/>
                  <a:pt x="254" y="14"/>
                  <a:pt x="278" y="41"/>
                </a:cubicBezTo>
                <a:cubicBezTo>
                  <a:pt x="301" y="67"/>
                  <a:pt x="313" y="102"/>
                  <a:pt x="314" y="142"/>
                </a:cubicBezTo>
                <a:cubicBezTo>
                  <a:pt x="314" y="184"/>
                  <a:pt x="300" y="218"/>
                  <a:pt x="273" y="244"/>
                </a:cubicBezTo>
                <a:cubicBezTo>
                  <a:pt x="246" y="270"/>
                  <a:pt x="216" y="284"/>
                  <a:pt x="182" y="284"/>
                </a:cubicBezTo>
                <a:cubicBezTo>
                  <a:pt x="153" y="284"/>
                  <a:pt x="128" y="274"/>
                  <a:pt x="106" y="256"/>
                </a:cubicBezTo>
                <a:lnTo>
                  <a:pt x="101" y="252"/>
                </a:lnTo>
                <a:lnTo>
                  <a:pt x="101" y="305"/>
                </a:lnTo>
                <a:lnTo>
                  <a:pt x="101" y="340"/>
                </a:lnTo>
                <a:cubicBezTo>
                  <a:pt x="101" y="351"/>
                  <a:pt x="101" y="358"/>
                  <a:pt x="102" y="360"/>
                </a:cubicBezTo>
                <a:cubicBezTo>
                  <a:pt x="103" y="363"/>
                  <a:pt x="105" y="365"/>
                  <a:pt x="109" y="367"/>
                </a:cubicBezTo>
                <a:cubicBezTo>
                  <a:pt x="118" y="368"/>
                  <a:pt x="129" y="369"/>
                  <a:pt x="140" y="369"/>
                </a:cubicBezTo>
                <a:lnTo>
                  <a:pt x="150" y="369"/>
                </a:lnTo>
                <a:lnTo>
                  <a:pt x="150" y="398"/>
                </a:lnTo>
                <a:lnTo>
                  <a:pt x="145" y="398"/>
                </a:lnTo>
                <a:lnTo>
                  <a:pt x="130" y="397"/>
                </a:lnTo>
                <a:cubicBezTo>
                  <a:pt x="120" y="397"/>
                  <a:pt x="109" y="396"/>
                  <a:pt x="98" y="396"/>
                </a:cubicBezTo>
                <a:cubicBezTo>
                  <a:pt x="87" y="396"/>
                  <a:pt x="79" y="396"/>
                  <a:pt x="75" y="396"/>
                </a:cubicBezTo>
                <a:cubicBezTo>
                  <a:pt x="32" y="396"/>
                  <a:pt x="9" y="396"/>
                  <a:pt x="5" y="398"/>
                </a:cubicBezTo>
                <a:lnTo>
                  <a:pt x="0" y="398"/>
                </a:lnTo>
                <a:lnTo>
                  <a:pt x="0" y="369"/>
                </a:lnTo>
                <a:lnTo>
                  <a:pt x="10" y="369"/>
                </a:lnTo>
                <a:moveTo>
                  <a:pt x="253" y="141"/>
                </a:moveTo>
                <a:cubicBezTo>
                  <a:pt x="253" y="110"/>
                  <a:pt x="246" y="82"/>
                  <a:pt x="231" y="59"/>
                </a:cubicBezTo>
                <a:cubicBezTo>
                  <a:pt x="217" y="37"/>
                  <a:pt x="200" y="25"/>
                  <a:pt x="178" y="25"/>
                </a:cubicBezTo>
                <a:cubicBezTo>
                  <a:pt x="149" y="25"/>
                  <a:pt x="123" y="39"/>
                  <a:pt x="101" y="66"/>
                </a:cubicBezTo>
                <a:lnTo>
                  <a:pt x="101" y="216"/>
                </a:lnTo>
                <a:cubicBezTo>
                  <a:pt x="117" y="246"/>
                  <a:pt x="142" y="260"/>
                  <a:pt x="172" y="260"/>
                </a:cubicBezTo>
                <a:cubicBezTo>
                  <a:pt x="193" y="260"/>
                  <a:pt x="211" y="249"/>
                  <a:pt x="228" y="227"/>
                </a:cubicBezTo>
                <a:cubicBezTo>
                  <a:pt x="244" y="204"/>
                  <a:pt x="252" y="176"/>
                  <a:pt x="253" y="14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1" name="Freeform 110"/>
          <p:cNvSpPr/>
          <p:nvPr/>
        </p:nvSpPr>
        <p:spPr>
          <a:xfrm>
            <a:off x="4519080" y="5166000"/>
            <a:ext cx="99720" cy="103320"/>
          </a:xfrm>
          <a:custGeom>
            <a:avLst/>
            <a:gdLst/>
            <a:ahLst/>
            <a:cxnLst/>
            <a:rect l="0" t="0" r="r" b="b"/>
            <a:pathLst>
              <a:path w="277" h="287">
                <a:moveTo>
                  <a:pt x="0" y="147"/>
                </a:moveTo>
                <a:cubicBezTo>
                  <a:pt x="0" y="108"/>
                  <a:pt x="15" y="74"/>
                  <a:pt x="42" y="45"/>
                </a:cubicBezTo>
                <a:cubicBezTo>
                  <a:pt x="69" y="15"/>
                  <a:pt x="101" y="1"/>
                  <a:pt x="140" y="0"/>
                </a:cubicBezTo>
                <a:cubicBezTo>
                  <a:pt x="177" y="0"/>
                  <a:pt x="209" y="15"/>
                  <a:pt x="236" y="44"/>
                </a:cubicBezTo>
                <a:cubicBezTo>
                  <a:pt x="263" y="72"/>
                  <a:pt x="277" y="106"/>
                  <a:pt x="277" y="147"/>
                </a:cubicBezTo>
                <a:cubicBezTo>
                  <a:pt x="277" y="186"/>
                  <a:pt x="264" y="219"/>
                  <a:pt x="238" y="246"/>
                </a:cubicBezTo>
                <a:cubicBezTo>
                  <a:pt x="211" y="273"/>
                  <a:pt x="178" y="287"/>
                  <a:pt x="140" y="287"/>
                </a:cubicBezTo>
                <a:cubicBezTo>
                  <a:pt x="99" y="287"/>
                  <a:pt x="66" y="273"/>
                  <a:pt x="41" y="245"/>
                </a:cubicBezTo>
                <a:cubicBezTo>
                  <a:pt x="15" y="217"/>
                  <a:pt x="1" y="185"/>
                  <a:pt x="0" y="147"/>
                </a:cubicBezTo>
                <a:moveTo>
                  <a:pt x="140" y="262"/>
                </a:moveTo>
                <a:cubicBezTo>
                  <a:pt x="190" y="262"/>
                  <a:pt x="216" y="228"/>
                  <a:pt x="216" y="160"/>
                </a:cubicBezTo>
                <a:lnTo>
                  <a:pt x="216" y="140"/>
                </a:lnTo>
                <a:lnTo>
                  <a:pt x="216" y="125"/>
                </a:lnTo>
                <a:cubicBezTo>
                  <a:pt x="216" y="116"/>
                  <a:pt x="215" y="108"/>
                  <a:pt x="215" y="101"/>
                </a:cubicBezTo>
                <a:cubicBezTo>
                  <a:pt x="215" y="95"/>
                  <a:pt x="213" y="87"/>
                  <a:pt x="211" y="78"/>
                </a:cubicBezTo>
                <a:cubicBezTo>
                  <a:pt x="208" y="68"/>
                  <a:pt x="205" y="61"/>
                  <a:pt x="201" y="55"/>
                </a:cubicBezTo>
                <a:cubicBezTo>
                  <a:pt x="197" y="49"/>
                  <a:pt x="190" y="42"/>
                  <a:pt x="181" y="37"/>
                </a:cubicBezTo>
                <a:cubicBezTo>
                  <a:pt x="173" y="31"/>
                  <a:pt x="163" y="27"/>
                  <a:pt x="151" y="24"/>
                </a:cubicBezTo>
                <a:cubicBezTo>
                  <a:pt x="149" y="24"/>
                  <a:pt x="145" y="24"/>
                  <a:pt x="141" y="24"/>
                </a:cubicBezTo>
                <a:cubicBezTo>
                  <a:pt x="128" y="24"/>
                  <a:pt x="117" y="26"/>
                  <a:pt x="105" y="31"/>
                </a:cubicBezTo>
                <a:cubicBezTo>
                  <a:pt x="88" y="40"/>
                  <a:pt x="76" y="54"/>
                  <a:pt x="70" y="70"/>
                </a:cubicBezTo>
                <a:cubicBezTo>
                  <a:pt x="65" y="86"/>
                  <a:pt x="62" y="105"/>
                  <a:pt x="62" y="127"/>
                </a:cubicBezTo>
                <a:lnTo>
                  <a:pt x="62" y="140"/>
                </a:lnTo>
                <a:cubicBezTo>
                  <a:pt x="62" y="180"/>
                  <a:pt x="66" y="208"/>
                  <a:pt x="74" y="224"/>
                </a:cubicBezTo>
                <a:cubicBezTo>
                  <a:pt x="88" y="249"/>
                  <a:pt x="109" y="262"/>
                  <a:pt x="140" y="26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2" name="Freeform 111"/>
          <p:cNvSpPr/>
          <p:nvPr/>
        </p:nvSpPr>
        <p:spPr>
          <a:xfrm>
            <a:off x="4631040" y="5110920"/>
            <a:ext cx="53280" cy="156240"/>
          </a:xfrm>
          <a:custGeom>
            <a:avLst/>
            <a:gdLst/>
            <a:ahLst/>
            <a:cxnLst/>
            <a:rect l="0" t="0" r="r" b="b"/>
            <a:pathLst>
              <a:path w="148" h="434">
                <a:moveTo>
                  <a:pt x="10" y="405"/>
                </a:moveTo>
                <a:lnTo>
                  <a:pt x="18" y="405"/>
                </a:lnTo>
                <a:cubicBezTo>
                  <a:pt x="35" y="405"/>
                  <a:pt x="44" y="402"/>
                  <a:pt x="48" y="396"/>
                </a:cubicBezTo>
                <a:lnTo>
                  <a:pt x="48" y="391"/>
                </a:lnTo>
                <a:cubicBezTo>
                  <a:pt x="48" y="388"/>
                  <a:pt x="48" y="383"/>
                  <a:pt x="48" y="377"/>
                </a:cubicBezTo>
                <a:cubicBezTo>
                  <a:pt x="48" y="371"/>
                  <a:pt x="48" y="364"/>
                  <a:pt x="48" y="356"/>
                </a:cubicBezTo>
                <a:cubicBezTo>
                  <a:pt x="48" y="349"/>
                  <a:pt x="48" y="340"/>
                  <a:pt x="48" y="330"/>
                </a:cubicBezTo>
                <a:cubicBezTo>
                  <a:pt x="49" y="320"/>
                  <a:pt x="49" y="309"/>
                  <a:pt x="48" y="298"/>
                </a:cubicBezTo>
                <a:cubicBezTo>
                  <a:pt x="48" y="288"/>
                  <a:pt x="48" y="276"/>
                  <a:pt x="48" y="263"/>
                </a:cubicBezTo>
                <a:cubicBezTo>
                  <a:pt x="49" y="251"/>
                  <a:pt x="49" y="239"/>
                  <a:pt x="48" y="228"/>
                </a:cubicBezTo>
                <a:cubicBezTo>
                  <a:pt x="48" y="212"/>
                  <a:pt x="48" y="196"/>
                  <a:pt x="48" y="179"/>
                </a:cubicBezTo>
                <a:cubicBezTo>
                  <a:pt x="48" y="162"/>
                  <a:pt x="48" y="146"/>
                  <a:pt x="48" y="132"/>
                </a:cubicBezTo>
                <a:cubicBezTo>
                  <a:pt x="48" y="118"/>
                  <a:pt x="48" y="106"/>
                  <a:pt x="48" y="95"/>
                </a:cubicBezTo>
                <a:cubicBezTo>
                  <a:pt x="48" y="84"/>
                  <a:pt x="48" y="75"/>
                  <a:pt x="48" y="67"/>
                </a:cubicBezTo>
                <a:cubicBezTo>
                  <a:pt x="47" y="60"/>
                  <a:pt x="47" y="56"/>
                  <a:pt x="48" y="57"/>
                </a:cubicBezTo>
                <a:cubicBezTo>
                  <a:pt x="46" y="49"/>
                  <a:pt x="44"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3"/>
                  <a:pt x="63" y="3"/>
                  <a:pt x="71" y="3"/>
                </a:cubicBezTo>
                <a:cubicBezTo>
                  <a:pt x="80" y="2"/>
                  <a:pt x="86" y="2"/>
                  <a:pt x="90" y="1"/>
                </a:cubicBezTo>
                <a:cubicBezTo>
                  <a:pt x="94" y="0"/>
                  <a:pt x="96" y="0"/>
                  <a:pt x="97" y="0"/>
                </a:cubicBezTo>
                <a:lnTo>
                  <a:pt x="99" y="0"/>
                </a:lnTo>
                <a:lnTo>
                  <a:pt x="99" y="196"/>
                </a:lnTo>
                <a:cubicBezTo>
                  <a:pt x="99" y="329"/>
                  <a:pt x="99" y="395"/>
                  <a:pt x="99" y="396"/>
                </a:cubicBezTo>
                <a:cubicBezTo>
                  <a:pt x="101" y="400"/>
                  <a:pt x="104" y="402"/>
                  <a:pt x="107" y="403"/>
                </a:cubicBezTo>
                <a:cubicBezTo>
                  <a:pt x="116" y="404"/>
                  <a:pt x="126" y="405"/>
                  <a:pt x="137" y="405"/>
                </a:cubicBezTo>
                <a:lnTo>
                  <a:pt x="148" y="405"/>
                </a:lnTo>
                <a:lnTo>
                  <a:pt x="148" y="434"/>
                </a:lnTo>
                <a:lnTo>
                  <a:pt x="142" y="434"/>
                </a:lnTo>
                <a:lnTo>
                  <a:pt x="128" y="433"/>
                </a:lnTo>
                <a:cubicBezTo>
                  <a:pt x="119" y="433"/>
                  <a:pt x="108" y="432"/>
                  <a:pt x="98" y="432"/>
                </a:cubicBezTo>
                <a:cubicBezTo>
                  <a:pt x="87" y="432"/>
                  <a:pt x="79" y="432"/>
                  <a:pt x="74" y="432"/>
                </a:cubicBezTo>
                <a:cubicBezTo>
                  <a:pt x="69" y="431"/>
                  <a:pt x="61" y="431"/>
                  <a:pt x="50" y="432"/>
                </a:cubicBezTo>
                <a:cubicBezTo>
                  <a:pt x="39" y="432"/>
                  <a:pt x="29" y="433"/>
                  <a:pt x="19" y="433"/>
                </a:cubicBezTo>
                <a:lnTo>
                  <a:pt x="5" y="434"/>
                </a:lnTo>
                <a:lnTo>
                  <a:pt x="0" y="434"/>
                </a:lnTo>
                <a:lnTo>
                  <a:pt x="0" y="405"/>
                </a:lnTo>
                <a:lnTo>
                  <a:pt x="10" y="40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3" name="Freeform 112"/>
          <p:cNvSpPr/>
          <p:nvPr/>
        </p:nvSpPr>
        <p:spPr>
          <a:xfrm>
            <a:off x="4695120" y="5166000"/>
            <a:ext cx="103320" cy="103680"/>
          </a:xfrm>
          <a:custGeom>
            <a:avLst/>
            <a:gdLst/>
            <a:ahLst/>
            <a:cxnLst/>
            <a:rect l="0" t="0" r="r" b="b"/>
            <a:pathLst>
              <a:path w="287" h="288">
                <a:moveTo>
                  <a:pt x="64" y="90"/>
                </a:moveTo>
                <a:cubicBezTo>
                  <a:pt x="64" y="90"/>
                  <a:pt x="60" y="90"/>
                  <a:pt x="50" y="90"/>
                </a:cubicBezTo>
                <a:cubicBezTo>
                  <a:pt x="41" y="90"/>
                  <a:pt x="34" y="86"/>
                  <a:pt x="27" y="80"/>
                </a:cubicBezTo>
                <a:cubicBezTo>
                  <a:pt x="21" y="74"/>
                  <a:pt x="18" y="66"/>
                  <a:pt x="18" y="56"/>
                </a:cubicBezTo>
                <a:cubicBezTo>
                  <a:pt x="18" y="41"/>
                  <a:pt x="25" y="29"/>
                  <a:pt x="39" y="17"/>
                </a:cubicBezTo>
                <a:cubicBezTo>
                  <a:pt x="53" y="6"/>
                  <a:pt x="78" y="0"/>
                  <a:pt x="115" y="0"/>
                </a:cubicBezTo>
                <a:cubicBezTo>
                  <a:pt x="145" y="0"/>
                  <a:pt x="169" y="7"/>
                  <a:pt x="188" y="20"/>
                </a:cubicBezTo>
                <a:cubicBezTo>
                  <a:pt x="207" y="34"/>
                  <a:pt x="219" y="50"/>
                  <a:pt x="226" y="68"/>
                </a:cubicBezTo>
                <a:cubicBezTo>
                  <a:pt x="228" y="74"/>
                  <a:pt x="229" y="80"/>
                  <a:pt x="229" y="87"/>
                </a:cubicBezTo>
                <a:cubicBezTo>
                  <a:pt x="229" y="95"/>
                  <a:pt x="229" y="119"/>
                  <a:pt x="229" y="160"/>
                </a:cubicBezTo>
                <a:lnTo>
                  <a:pt x="229" y="203"/>
                </a:lnTo>
                <a:cubicBezTo>
                  <a:pt x="229" y="223"/>
                  <a:pt x="230" y="237"/>
                  <a:pt x="232" y="245"/>
                </a:cubicBezTo>
                <a:cubicBezTo>
                  <a:pt x="234" y="252"/>
                  <a:pt x="239" y="256"/>
                  <a:pt x="245" y="256"/>
                </a:cubicBezTo>
                <a:cubicBezTo>
                  <a:pt x="252" y="256"/>
                  <a:pt x="256" y="252"/>
                  <a:pt x="259" y="246"/>
                </a:cubicBezTo>
                <a:cubicBezTo>
                  <a:pt x="261" y="239"/>
                  <a:pt x="262" y="228"/>
                  <a:pt x="262" y="213"/>
                </a:cubicBezTo>
                <a:lnTo>
                  <a:pt x="262" y="190"/>
                </a:lnTo>
                <a:lnTo>
                  <a:pt x="287" y="190"/>
                </a:lnTo>
                <a:lnTo>
                  <a:pt x="287" y="215"/>
                </a:lnTo>
                <a:cubicBezTo>
                  <a:pt x="287" y="231"/>
                  <a:pt x="286" y="241"/>
                  <a:pt x="285" y="244"/>
                </a:cubicBezTo>
                <a:cubicBezTo>
                  <a:pt x="281" y="256"/>
                  <a:pt x="274" y="266"/>
                  <a:pt x="263" y="273"/>
                </a:cubicBezTo>
                <a:cubicBezTo>
                  <a:pt x="252" y="280"/>
                  <a:pt x="240" y="284"/>
                  <a:pt x="228" y="284"/>
                </a:cubicBezTo>
                <a:cubicBezTo>
                  <a:pt x="216" y="285"/>
                  <a:pt x="206" y="281"/>
                  <a:pt x="199" y="273"/>
                </a:cubicBezTo>
                <a:cubicBezTo>
                  <a:pt x="191" y="265"/>
                  <a:pt x="186" y="257"/>
                  <a:pt x="184" y="247"/>
                </a:cubicBezTo>
                <a:lnTo>
                  <a:pt x="184" y="245"/>
                </a:lnTo>
                <a:lnTo>
                  <a:pt x="183" y="246"/>
                </a:lnTo>
                <a:cubicBezTo>
                  <a:pt x="182" y="248"/>
                  <a:pt x="181" y="249"/>
                  <a:pt x="179" y="250"/>
                </a:cubicBezTo>
                <a:cubicBezTo>
                  <a:pt x="178" y="251"/>
                  <a:pt x="177" y="253"/>
                  <a:pt x="174" y="256"/>
                </a:cubicBezTo>
                <a:cubicBezTo>
                  <a:pt x="172" y="258"/>
                  <a:pt x="170" y="261"/>
                  <a:pt x="167" y="263"/>
                </a:cubicBezTo>
                <a:cubicBezTo>
                  <a:pt x="164" y="265"/>
                  <a:pt x="161" y="267"/>
                  <a:pt x="158" y="270"/>
                </a:cubicBezTo>
                <a:cubicBezTo>
                  <a:pt x="154" y="273"/>
                  <a:pt x="151" y="275"/>
                  <a:pt x="146" y="277"/>
                </a:cubicBezTo>
                <a:cubicBezTo>
                  <a:pt x="142" y="279"/>
                  <a:pt x="138" y="280"/>
                  <a:pt x="133" y="282"/>
                </a:cubicBezTo>
                <a:cubicBezTo>
                  <a:pt x="128" y="284"/>
                  <a:pt x="122" y="285"/>
                  <a:pt x="116" y="286"/>
                </a:cubicBezTo>
                <a:cubicBezTo>
                  <a:pt x="111" y="287"/>
                  <a:pt x="104" y="287"/>
                  <a:pt x="97" y="288"/>
                </a:cubicBezTo>
                <a:cubicBezTo>
                  <a:pt x="72" y="288"/>
                  <a:pt x="50" y="281"/>
                  <a:pt x="30" y="268"/>
                </a:cubicBezTo>
                <a:cubicBezTo>
                  <a:pt x="10" y="255"/>
                  <a:pt x="0" y="237"/>
                  <a:pt x="0" y="214"/>
                </a:cubicBezTo>
                <a:cubicBezTo>
                  <a:pt x="0" y="205"/>
                  <a:pt x="1" y="197"/>
                  <a:pt x="4" y="189"/>
                </a:cubicBezTo>
                <a:cubicBezTo>
                  <a:pt x="7" y="181"/>
                  <a:pt x="13" y="173"/>
                  <a:pt x="21" y="164"/>
                </a:cubicBezTo>
                <a:cubicBezTo>
                  <a:pt x="29" y="154"/>
                  <a:pt x="39" y="147"/>
                  <a:pt x="51" y="140"/>
                </a:cubicBezTo>
                <a:cubicBezTo>
                  <a:pt x="63" y="134"/>
                  <a:pt x="79" y="128"/>
                  <a:pt x="100" y="123"/>
                </a:cubicBezTo>
                <a:cubicBezTo>
                  <a:pt x="120" y="118"/>
                  <a:pt x="143" y="114"/>
                  <a:pt x="168" y="114"/>
                </a:cubicBezTo>
                <a:lnTo>
                  <a:pt x="177" y="114"/>
                </a:lnTo>
                <a:lnTo>
                  <a:pt x="177" y="100"/>
                </a:lnTo>
                <a:cubicBezTo>
                  <a:pt x="177" y="85"/>
                  <a:pt x="176" y="74"/>
                  <a:pt x="173" y="68"/>
                </a:cubicBezTo>
                <a:cubicBezTo>
                  <a:pt x="164" y="38"/>
                  <a:pt x="144" y="24"/>
                  <a:pt x="113" y="24"/>
                </a:cubicBezTo>
                <a:cubicBezTo>
                  <a:pt x="105" y="24"/>
                  <a:pt x="98" y="24"/>
                  <a:pt x="92" y="24"/>
                </a:cubicBezTo>
                <a:cubicBezTo>
                  <a:pt x="85" y="25"/>
                  <a:pt x="80" y="25"/>
                  <a:pt x="76" y="27"/>
                </a:cubicBezTo>
                <a:cubicBezTo>
                  <a:pt x="72" y="28"/>
                  <a:pt x="71" y="29"/>
                  <a:pt x="71" y="29"/>
                </a:cubicBezTo>
                <a:cubicBezTo>
                  <a:pt x="80" y="35"/>
                  <a:pt x="85" y="44"/>
                  <a:pt x="85" y="56"/>
                </a:cubicBezTo>
                <a:cubicBezTo>
                  <a:pt x="85" y="66"/>
                  <a:pt x="81" y="74"/>
                  <a:pt x="75" y="80"/>
                </a:cubicBezTo>
                <a:lnTo>
                  <a:pt x="64" y="90"/>
                </a:lnTo>
                <a:moveTo>
                  <a:pt x="57" y="215"/>
                </a:moveTo>
                <a:cubicBezTo>
                  <a:pt x="57" y="228"/>
                  <a:pt x="62" y="239"/>
                  <a:pt x="72" y="249"/>
                </a:cubicBezTo>
                <a:cubicBezTo>
                  <a:pt x="82" y="259"/>
                  <a:pt x="94" y="264"/>
                  <a:pt x="109" y="264"/>
                </a:cubicBezTo>
                <a:cubicBezTo>
                  <a:pt x="125" y="264"/>
                  <a:pt x="139" y="260"/>
                  <a:pt x="151" y="250"/>
                </a:cubicBezTo>
                <a:cubicBezTo>
                  <a:pt x="163" y="241"/>
                  <a:pt x="171" y="228"/>
                  <a:pt x="175" y="213"/>
                </a:cubicBezTo>
                <a:cubicBezTo>
                  <a:pt x="176" y="210"/>
                  <a:pt x="177" y="196"/>
                  <a:pt x="177" y="172"/>
                </a:cubicBezTo>
                <a:cubicBezTo>
                  <a:pt x="177" y="148"/>
                  <a:pt x="177" y="135"/>
                  <a:pt x="176" y="135"/>
                </a:cubicBezTo>
                <a:cubicBezTo>
                  <a:pt x="173" y="135"/>
                  <a:pt x="169" y="136"/>
                  <a:pt x="163" y="136"/>
                </a:cubicBezTo>
                <a:cubicBezTo>
                  <a:pt x="158" y="137"/>
                  <a:pt x="148" y="138"/>
                  <a:pt x="135" y="142"/>
                </a:cubicBezTo>
                <a:cubicBezTo>
                  <a:pt x="122" y="145"/>
                  <a:pt x="110" y="149"/>
                  <a:pt x="99" y="154"/>
                </a:cubicBezTo>
                <a:cubicBezTo>
                  <a:pt x="88" y="159"/>
                  <a:pt x="79" y="167"/>
                  <a:pt x="70" y="177"/>
                </a:cubicBezTo>
                <a:cubicBezTo>
                  <a:pt x="62" y="188"/>
                  <a:pt x="58" y="200"/>
                  <a:pt x="57" y="21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4" name="Freeform 113"/>
          <p:cNvSpPr/>
          <p:nvPr/>
        </p:nvSpPr>
        <p:spPr>
          <a:xfrm>
            <a:off x="4803840" y="5128560"/>
            <a:ext cx="70920" cy="140760"/>
          </a:xfrm>
          <a:custGeom>
            <a:avLst/>
            <a:gdLst/>
            <a:ahLst/>
            <a:cxnLst/>
            <a:rect l="0" t="0" r="r" b="b"/>
            <a:pathLst>
              <a:path w="197" h="391">
                <a:moveTo>
                  <a:pt x="5" y="121"/>
                </a:moveTo>
                <a:cubicBezTo>
                  <a:pt x="27" y="119"/>
                  <a:pt x="44" y="107"/>
                  <a:pt x="56" y="86"/>
                </a:cubicBezTo>
                <a:cubicBezTo>
                  <a:pt x="68" y="64"/>
                  <a:pt x="75" y="39"/>
                  <a:pt x="76" y="10"/>
                </a:cubicBezTo>
                <a:lnTo>
                  <a:pt x="76" y="0"/>
                </a:lnTo>
                <a:lnTo>
                  <a:pt x="102" y="0"/>
                </a:lnTo>
                <a:lnTo>
                  <a:pt x="102" y="115"/>
                </a:lnTo>
                <a:lnTo>
                  <a:pt x="186" y="115"/>
                </a:lnTo>
                <a:lnTo>
                  <a:pt x="186" y="144"/>
                </a:lnTo>
                <a:lnTo>
                  <a:pt x="102" y="144"/>
                </a:lnTo>
                <a:lnTo>
                  <a:pt x="102" y="233"/>
                </a:lnTo>
                <a:cubicBezTo>
                  <a:pt x="103" y="285"/>
                  <a:pt x="103" y="315"/>
                  <a:pt x="103" y="321"/>
                </a:cubicBezTo>
                <a:cubicBezTo>
                  <a:pt x="103" y="328"/>
                  <a:pt x="104" y="335"/>
                  <a:pt x="107" y="341"/>
                </a:cubicBezTo>
                <a:cubicBezTo>
                  <a:pt x="113" y="359"/>
                  <a:pt x="123" y="367"/>
                  <a:pt x="138" y="367"/>
                </a:cubicBezTo>
                <a:cubicBezTo>
                  <a:pt x="156" y="367"/>
                  <a:pt x="167" y="352"/>
                  <a:pt x="171" y="321"/>
                </a:cubicBezTo>
                <a:cubicBezTo>
                  <a:pt x="172" y="318"/>
                  <a:pt x="172" y="308"/>
                  <a:pt x="172" y="293"/>
                </a:cubicBezTo>
                <a:lnTo>
                  <a:pt x="172" y="271"/>
                </a:lnTo>
                <a:lnTo>
                  <a:pt x="197" y="271"/>
                </a:lnTo>
                <a:lnTo>
                  <a:pt x="197" y="293"/>
                </a:lnTo>
                <a:lnTo>
                  <a:pt x="197" y="300"/>
                </a:lnTo>
                <a:cubicBezTo>
                  <a:pt x="197" y="332"/>
                  <a:pt x="188" y="357"/>
                  <a:pt x="171" y="374"/>
                </a:cubicBezTo>
                <a:cubicBezTo>
                  <a:pt x="160" y="385"/>
                  <a:pt x="145" y="391"/>
                  <a:pt x="127" y="391"/>
                </a:cubicBezTo>
                <a:cubicBezTo>
                  <a:pt x="113" y="391"/>
                  <a:pt x="101" y="388"/>
                  <a:pt x="90" y="383"/>
                </a:cubicBezTo>
                <a:cubicBezTo>
                  <a:pt x="79" y="378"/>
                  <a:pt x="71" y="372"/>
                  <a:pt x="66" y="364"/>
                </a:cubicBezTo>
                <a:cubicBezTo>
                  <a:pt x="60" y="356"/>
                  <a:pt x="56" y="349"/>
                  <a:pt x="54" y="341"/>
                </a:cubicBezTo>
                <a:cubicBezTo>
                  <a:pt x="51" y="335"/>
                  <a:pt x="50" y="328"/>
                  <a:pt x="49" y="321"/>
                </a:cubicBezTo>
                <a:cubicBezTo>
                  <a:pt x="49" y="318"/>
                  <a:pt x="49" y="288"/>
                  <a:pt x="49" y="229"/>
                </a:cubicBezTo>
                <a:lnTo>
                  <a:pt x="49" y="144"/>
                </a:lnTo>
                <a:lnTo>
                  <a:pt x="0" y="144"/>
                </a:lnTo>
                <a:lnTo>
                  <a:pt x="0" y="121"/>
                </a:lnTo>
                <a:lnTo>
                  <a:pt x="5" y="12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5" name="Freeform 114"/>
          <p:cNvSpPr/>
          <p:nvPr/>
        </p:nvSpPr>
        <p:spPr>
          <a:xfrm>
            <a:off x="4893120" y="5166000"/>
            <a:ext cx="87120" cy="103680"/>
          </a:xfrm>
          <a:custGeom>
            <a:avLst/>
            <a:gdLst/>
            <a:ahLst/>
            <a:cxnLst/>
            <a:rect l="0" t="0" r="r" b="b"/>
            <a:pathLst>
              <a:path w="242" h="288">
                <a:moveTo>
                  <a:pt x="0" y="145"/>
                </a:moveTo>
                <a:cubicBezTo>
                  <a:pt x="0" y="122"/>
                  <a:pt x="4" y="101"/>
                  <a:pt x="13" y="81"/>
                </a:cubicBezTo>
                <a:cubicBezTo>
                  <a:pt x="21" y="63"/>
                  <a:pt x="32" y="48"/>
                  <a:pt x="45" y="36"/>
                </a:cubicBezTo>
                <a:cubicBezTo>
                  <a:pt x="57" y="24"/>
                  <a:pt x="71" y="16"/>
                  <a:pt x="85" y="10"/>
                </a:cubicBezTo>
                <a:cubicBezTo>
                  <a:pt x="100" y="4"/>
                  <a:pt x="114" y="1"/>
                  <a:pt x="127" y="0"/>
                </a:cubicBezTo>
                <a:cubicBezTo>
                  <a:pt x="149" y="0"/>
                  <a:pt x="167" y="4"/>
                  <a:pt x="183" y="12"/>
                </a:cubicBezTo>
                <a:cubicBezTo>
                  <a:pt x="199" y="19"/>
                  <a:pt x="211" y="30"/>
                  <a:pt x="219" y="43"/>
                </a:cubicBezTo>
                <a:cubicBezTo>
                  <a:pt x="228" y="56"/>
                  <a:pt x="234" y="69"/>
                  <a:pt x="237" y="83"/>
                </a:cubicBezTo>
                <a:cubicBezTo>
                  <a:pt x="240" y="97"/>
                  <a:pt x="242" y="112"/>
                  <a:pt x="242" y="128"/>
                </a:cubicBezTo>
                <a:cubicBezTo>
                  <a:pt x="242" y="131"/>
                  <a:pt x="241" y="134"/>
                  <a:pt x="238" y="137"/>
                </a:cubicBezTo>
                <a:lnTo>
                  <a:pt x="62" y="137"/>
                </a:lnTo>
                <a:lnTo>
                  <a:pt x="62" y="146"/>
                </a:lnTo>
                <a:cubicBezTo>
                  <a:pt x="62" y="208"/>
                  <a:pt x="83" y="245"/>
                  <a:pt x="125" y="258"/>
                </a:cubicBezTo>
                <a:cubicBezTo>
                  <a:pt x="133" y="261"/>
                  <a:pt x="142" y="262"/>
                  <a:pt x="152" y="262"/>
                </a:cubicBezTo>
                <a:cubicBezTo>
                  <a:pt x="170" y="262"/>
                  <a:pt x="184" y="255"/>
                  <a:pt x="197" y="242"/>
                </a:cubicBezTo>
                <a:cubicBezTo>
                  <a:pt x="204" y="235"/>
                  <a:pt x="210" y="226"/>
                  <a:pt x="214" y="216"/>
                </a:cubicBezTo>
                <a:lnTo>
                  <a:pt x="220" y="201"/>
                </a:lnTo>
                <a:cubicBezTo>
                  <a:pt x="221" y="200"/>
                  <a:pt x="225" y="199"/>
                  <a:pt x="230" y="199"/>
                </a:cubicBezTo>
                <a:lnTo>
                  <a:pt x="232" y="199"/>
                </a:lnTo>
                <a:cubicBezTo>
                  <a:pt x="239" y="199"/>
                  <a:pt x="242" y="201"/>
                  <a:pt x="242" y="205"/>
                </a:cubicBezTo>
                <a:cubicBezTo>
                  <a:pt x="242" y="207"/>
                  <a:pt x="242" y="210"/>
                  <a:pt x="241" y="213"/>
                </a:cubicBezTo>
                <a:cubicBezTo>
                  <a:pt x="233" y="236"/>
                  <a:pt x="220" y="254"/>
                  <a:pt x="201" y="268"/>
                </a:cubicBezTo>
                <a:cubicBezTo>
                  <a:pt x="183" y="281"/>
                  <a:pt x="162" y="288"/>
                  <a:pt x="140" y="288"/>
                </a:cubicBezTo>
                <a:cubicBezTo>
                  <a:pt x="100" y="288"/>
                  <a:pt x="67" y="273"/>
                  <a:pt x="41" y="245"/>
                </a:cubicBezTo>
                <a:cubicBezTo>
                  <a:pt x="14" y="216"/>
                  <a:pt x="1" y="183"/>
                  <a:pt x="0" y="145"/>
                </a:cubicBezTo>
                <a:moveTo>
                  <a:pt x="191" y="109"/>
                </a:moveTo>
                <a:cubicBezTo>
                  <a:pt x="187" y="55"/>
                  <a:pt x="167" y="27"/>
                  <a:pt x="132" y="24"/>
                </a:cubicBezTo>
                <a:lnTo>
                  <a:pt x="131" y="24"/>
                </a:lnTo>
                <a:cubicBezTo>
                  <a:pt x="128" y="24"/>
                  <a:pt x="124" y="24"/>
                  <a:pt x="121" y="24"/>
                </a:cubicBezTo>
                <a:cubicBezTo>
                  <a:pt x="118" y="25"/>
                  <a:pt x="112" y="26"/>
                  <a:pt x="105" y="29"/>
                </a:cubicBezTo>
                <a:cubicBezTo>
                  <a:pt x="98" y="32"/>
                  <a:pt x="92" y="36"/>
                  <a:pt x="87" y="42"/>
                </a:cubicBezTo>
                <a:cubicBezTo>
                  <a:pt x="82" y="48"/>
                  <a:pt x="77" y="57"/>
                  <a:pt x="73" y="68"/>
                </a:cubicBezTo>
                <a:cubicBezTo>
                  <a:pt x="68" y="79"/>
                  <a:pt x="65" y="94"/>
                  <a:pt x="63" y="110"/>
                </a:cubicBezTo>
                <a:lnTo>
                  <a:pt x="63" y="114"/>
                </a:lnTo>
                <a:lnTo>
                  <a:pt x="191" y="114"/>
                </a:lnTo>
                <a:lnTo>
                  <a:pt x="191" y="10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6" name="Freeform 115"/>
          <p:cNvSpPr/>
          <p:nvPr/>
        </p:nvSpPr>
        <p:spPr>
          <a:xfrm>
            <a:off x="4994280" y="5110920"/>
            <a:ext cx="112680" cy="158760"/>
          </a:xfrm>
          <a:custGeom>
            <a:avLst/>
            <a:gdLst/>
            <a:ahLst/>
            <a:cxnLst/>
            <a:rect l="0" t="0" r="r" b="b"/>
            <a:pathLst>
              <a:path w="313" h="441">
                <a:moveTo>
                  <a:pt x="214" y="125"/>
                </a:moveTo>
                <a:cubicBezTo>
                  <a:pt x="214" y="119"/>
                  <a:pt x="214" y="110"/>
                  <a:pt x="214" y="100"/>
                </a:cubicBezTo>
                <a:cubicBezTo>
                  <a:pt x="214" y="90"/>
                  <a:pt x="214" y="83"/>
                  <a:pt x="214" y="80"/>
                </a:cubicBezTo>
                <a:cubicBezTo>
                  <a:pt x="214" y="60"/>
                  <a:pt x="212" y="48"/>
                  <a:pt x="208" y="44"/>
                </a:cubicBezTo>
                <a:cubicBezTo>
                  <a:pt x="204" y="39"/>
                  <a:pt x="193" y="37"/>
                  <a:pt x="176" y="36"/>
                </a:cubicBezTo>
                <a:lnTo>
                  <a:pt x="165" y="36"/>
                </a:lnTo>
                <a:lnTo>
                  <a:pt x="165" y="21"/>
                </a:lnTo>
                <a:cubicBezTo>
                  <a:pt x="165" y="12"/>
                  <a:pt x="166" y="7"/>
                  <a:pt x="166" y="7"/>
                </a:cubicBezTo>
                <a:lnTo>
                  <a:pt x="173" y="6"/>
                </a:lnTo>
                <a:cubicBezTo>
                  <a:pt x="177" y="6"/>
                  <a:pt x="183" y="6"/>
                  <a:pt x="191" y="5"/>
                </a:cubicBezTo>
                <a:cubicBezTo>
                  <a:pt x="199" y="5"/>
                  <a:pt x="206" y="4"/>
                  <a:pt x="214" y="4"/>
                </a:cubicBezTo>
                <a:cubicBezTo>
                  <a:pt x="221" y="3"/>
                  <a:pt x="229" y="3"/>
                  <a:pt x="237" y="3"/>
                </a:cubicBezTo>
                <a:cubicBezTo>
                  <a:pt x="245" y="2"/>
                  <a:pt x="251" y="2"/>
                  <a:pt x="256" y="1"/>
                </a:cubicBezTo>
                <a:cubicBezTo>
                  <a:pt x="260" y="0"/>
                  <a:pt x="262" y="0"/>
                  <a:pt x="262" y="0"/>
                </a:cubicBezTo>
                <a:lnTo>
                  <a:pt x="264" y="0"/>
                </a:lnTo>
                <a:lnTo>
                  <a:pt x="264" y="191"/>
                </a:lnTo>
                <a:cubicBezTo>
                  <a:pt x="264" y="318"/>
                  <a:pt x="265" y="382"/>
                  <a:pt x="265" y="383"/>
                </a:cubicBezTo>
                <a:cubicBezTo>
                  <a:pt x="266" y="392"/>
                  <a:pt x="269" y="397"/>
                  <a:pt x="274" y="399"/>
                </a:cubicBezTo>
                <a:cubicBezTo>
                  <a:pt x="278" y="402"/>
                  <a:pt x="288" y="404"/>
                  <a:pt x="302" y="405"/>
                </a:cubicBezTo>
                <a:lnTo>
                  <a:pt x="313" y="405"/>
                </a:lnTo>
                <a:lnTo>
                  <a:pt x="313" y="434"/>
                </a:lnTo>
                <a:cubicBezTo>
                  <a:pt x="312" y="434"/>
                  <a:pt x="296" y="435"/>
                  <a:pt x="266" y="437"/>
                </a:cubicBezTo>
                <a:cubicBezTo>
                  <a:pt x="235" y="439"/>
                  <a:pt x="218" y="440"/>
                  <a:pt x="216" y="441"/>
                </a:cubicBezTo>
                <a:lnTo>
                  <a:pt x="212" y="441"/>
                </a:lnTo>
                <a:lnTo>
                  <a:pt x="212" y="406"/>
                </a:lnTo>
                <a:lnTo>
                  <a:pt x="207" y="411"/>
                </a:lnTo>
                <a:cubicBezTo>
                  <a:pt x="183" y="431"/>
                  <a:pt x="156" y="441"/>
                  <a:pt x="126" y="441"/>
                </a:cubicBezTo>
                <a:cubicBezTo>
                  <a:pt x="94" y="441"/>
                  <a:pt x="65" y="428"/>
                  <a:pt x="39" y="403"/>
                </a:cubicBezTo>
                <a:cubicBezTo>
                  <a:pt x="14" y="377"/>
                  <a:pt x="0" y="343"/>
                  <a:pt x="0" y="300"/>
                </a:cubicBezTo>
                <a:cubicBezTo>
                  <a:pt x="0" y="258"/>
                  <a:pt x="14" y="224"/>
                  <a:pt x="40" y="198"/>
                </a:cubicBezTo>
                <a:cubicBezTo>
                  <a:pt x="66" y="172"/>
                  <a:pt x="97" y="159"/>
                  <a:pt x="132" y="158"/>
                </a:cubicBezTo>
                <a:cubicBezTo>
                  <a:pt x="163" y="158"/>
                  <a:pt x="190" y="168"/>
                  <a:pt x="214" y="189"/>
                </a:cubicBezTo>
                <a:lnTo>
                  <a:pt x="214" y="125"/>
                </a:lnTo>
                <a:moveTo>
                  <a:pt x="212" y="221"/>
                </a:moveTo>
                <a:cubicBezTo>
                  <a:pt x="193" y="194"/>
                  <a:pt x="170" y="181"/>
                  <a:pt x="142" y="181"/>
                </a:cubicBezTo>
                <a:cubicBezTo>
                  <a:pt x="121" y="181"/>
                  <a:pt x="103" y="189"/>
                  <a:pt x="87" y="204"/>
                </a:cubicBezTo>
                <a:cubicBezTo>
                  <a:pt x="76" y="215"/>
                  <a:pt x="69" y="229"/>
                  <a:pt x="66" y="244"/>
                </a:cubicBezTo>
                <a:cubicBezTo>
                  <a:pt x="63" y="259"/>
                  <a:pt x="62" y="278"/>
                  <a:pt x="61" y="302"/>
                </a:cubicBezTo>
                <a:cubicBezTo>
                  <a:pt x="61" y="325"/>
                  <a:pt x="63" y="344"/>
                  <a:pt x="66" y="359"/>
                </a:cubicBezTo>
                <a:cubicBezTo>
                  <a:pt x="68" y="373"/>
                  <a:pt x="76" y="386"/>
                  <a:pt x="87" y="397"/>
                </a:cubicBezTo>
                <a:cubicBezTo>
                  <a:pt x="100" y="411"/>
                  <a:pt x="116" y="417"/>
                  <a:pt x="136" y="417"/>
                </a:cubicBezTo>
                <a:cubicBezTo>
                  <a:pt x="165" y="417"/>
                  <a:pt x="191" y="401"/>
                  <a:pt x="212" y="369"/>
                </a:cubicBezTo>
                <a:lnTo>
                  <a:pt x="212" y="22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7" name="Freeform 116"/>
          <p:cNvSpPr/>
          <p:nvPr/>
        </p:nvSpPr>
        <p:spPr>
          <a:xfrm>
            <a:off x="5232960" y="5065920"/>
            <a:ext cx="212040" cy="136080"/>
          </a:xfrm>
          <a:custGeom>
            <a:avLst/>
            <a:gdLst/>
            <a:ahLst/>
            <a:cxnLst/>
            <a:rect l="0" t="0" r="r" b="b"/>
            <a:pathLst>
              <a:path w="589" h="378">
                <a:moveTo>
                  <a:pt x="0" y="145"/>
                </a:moveTo>
                <a:cubicBezTo>
                  <a:pt x="0" y="121"/>
                  <a:pt x="5" y="99"/>
                  <a:pt x="15" y="80"/>
                </a:cubicBezTo>
                <a:cubicBezTo>
                  <a:pt x="25" y="60"/>
                  <a:pt x="37" y="45"/>
                  <a:pt x="52" y="34"/>
                </a:cubicBezTo>
                <a:cubicBezTo>
                  <a:pt x="67" y="23"/>
                  <a:pt x="81" y="15"/>
                  <a:pt x="95" y="9"/>
                </a:cubicBezTo>
                <a:cubicBezTo>
                  <a:pt x="109" y="4"/>
                  <a:pt x="122" y="1"/>
                  <a:pt x="132" y="1"/>
                </a:cubicBezTo>
                <a:cubicBezTo>
                  <a:pt x="133" y="1"/>
                  <a:pt x="136" y="1"/>
                  <a:pt x="139" y="1"/>
                </a:cubicBezTo>
                <a:cubicBezTo>
                  <a:pt x="143" y="1"/>
                  <a:pt x="146" y="0"/>
                  <a:pt x="148" y="0"/>
                </a:cubicBezTo>
                <a:cubicBezTo>
                  <a:pt x="171" y="0"/>
                  <a:pt x="192" y="4"/>
                  <a:pt x="212" y="13"/>
                </a:cubicBezTo>
                <a:cubicBezTo>
                  <a:pt x="232" y="22"/>
                  <a:pt x="261" y="38"/>
                  <a:pt x="298" y="61"/>
                </a:cubicBezTo>
                <a:lnTo>
                  <a:pt x="342" y="91"/>
                </a:lnTo>
                <a:cubicBezTo>
                  <a:pt x="377" y="111"/>
                  <a:pt x="409" y="121"/>
                  <a:pt x="440" y="121"/>
                </a:cubicBezTo>
                <a:cubicBezTo>
                  <a:pt x="473" y="121"/>
                  <a:pt x="501" y="113"/>
                  <a:pt x="525" y="96"/>
                </a:cubicBezTo>
                <a:cubicBezTo>
                  <a:pt x="548" y="79"/>
                  <a:pt x="561" y="55"/>
                  <a:pt x="564" y="25"/>
                </a:cubicBezTo>
                <a:cubicBezTo>
                  <a:pt x="564" y="19"/>
                  <a:pt x="565" y="13"/>
                  <a:pt x="568" y="8"/>
                </a:cubicBezTo>
                <a:cubicBezTo>
                  <a:pt x="570" y="2"/>
                  <a:pt x="573" y="0"/>
                  <a:pt x="577" y="0"/>
                </a:cubicBezTo>
                <a:cubicBezTo>
                  <a:pt x="585" y="0"/>
                  <a:pt x="589" y="9"/>
                  <a:pt x="589" y="27"/>
                </a:cubicBezTo>
                <a:cubicBezTo>
                  <a:pt x="589" y="67"/>
                  <a:pt x="575" y="100"/>
                  <a:pt x="547" y="129"/>
                </a:cubicBezTo>
                <a:cubicBezTo>
                  <a:pt x="520" y="157"/>
                  <a:pt x="485" y="171"/>
                  <a:pt x="442" y="172"/>
                </a:cubicBezTo>
                <a:cubicBezTo>
                  <a:pt x="417" y="172"/>
                  <a:pt x="391" y="166"/>
                  <a:pt x="364" y="153"/>
                </a:cubicBezTo>
                <a:cubicBezTo>
                  <a:pt x="337" y="141"/>
                  <a:pt x="313" y="127"/>
                  <a:pt x="293" y="112"/>
                </a:cubicBezTo>
                <a:cubicBezTo>
                  <a:pt x="274" y="96"/>
                  <a:pt x="250" y="83"/>
                  <a:pt x="223" y="70"/>
                </a:cubicBezTo>
                <a:cubicBezTo>
                  <a:pt x="196" y="57"/>
                  <a:pt x="171" y="51"/>
                  <a:pt x="149" y="50"/>
                </a:cubicBezTo>
                <a:cubicBezTo>
                  <a:pt x="114" y="50"/>
                  <a:pt x="85" y="60"/>
                  <a:pt x="62" y="80"/>
                </a:cubicBezTo>
                <a:cubicBezTo>
                  <a:pt x="39" y="99"/>
                  <a:pt x="26" y="121"/>
                  <a:pt x="25" y="146"/>
                </a:cubicBezTo>
                <a:cubicBezTo>
                  <a:pt x="23" y="163"/>
                  <a:pt x="19" y="172"/>
                  <a:pt x="12" y="172"/>
                </a:cubicBezTo>
                <a:cubicBezTo>
                  <a:pt x="4" y="172"/>
                  <a:pt x="0" y="163"/>
                  <a:pt x="0" y="145"/>
                </a:cubicBezTo>
                <a:moveTo>
                  <a:pt x="0" y="352"/>
                </a:moveTo>
                <a:cubicBezTo>
                  <a:pt x="0" y="327"/>
                  <a:pt x="5" y="306"/>
                  <a:pt x="15" y="286"/>
                </a:cubicBezTo>
                <a:cubicBezTo>
                  <a:pt x="25" y="267"/>
                  <a:pt x="37" y="252"/>
                  <a:pt x="52" y="241"/>
                </a:cubicBezTo>
                <a:cubicBezTo>
                  <a:pt x="67" y="231"/>
                  <a:pt x="81" y="223"/>
                  <a:pt x="95" y="217"/>
                </a:cubicBezTo>
                <a:cubicBezTo>
                  <a:pt x="109" y="211"/>
                  <a:pt x="122" y="208"/>
                  <a:pt x="132" y="208"/>
                </a:cubicBezTo>
                <a:cubicBezTo>
                  <a:pt x="133" y="208"/>
                  <a:pt x="136" y="208"/>
                  <a:pt x="139" y="208"/>
                </a:cubicBezTo>
                <a:cubicBezTo>
                  <a:pt x="143" y="208"/>
                  <a:pt x="146" y="208"/>
                  <a:pt x="148" y="207"/>
                </a:cubicBezTo>
                <a:cubicBezTo>
                  <a:pt x="171" y="207"/>
                  <a:pt x="192" y="211"/>
                  <a:pt x="212" y="220"/>
                </a:cubicBezTo>
                <a:cubicBezTo>
                  <a:pt x="232" y="229"/>
                  <a:pt x="261" y="245"/>
                  <a:pt x="298" y="269"/>
                </a:cubicBezTo>
                <a:lnTo>
                  <a:pt x="342" y="297"/>
                </a:lnTo>
                <a:cubicBezTo>
                  <a:pt x="377" y="317"/>
                  <a:pt x="409" y="328"/>
                  <a:pt x="440" y="328"/>
                </a:cubicBezTo>
                <a:cubicBezTo>
                  <a:pt x="473" y="328"/>
                  <a:pt x="501" y="319"/>
                  <a:pt x="525" y="302"/>
                </a:cubicBezTo>
                <a:cubicBezTo>
                  <a:pt x="548" y="285"/>
                  <a:pt x="561" y="262"/>
                  <a:pt x="564" y="233"/>
                </a:cubicBezTo>
                <a:cubicBezTo>
                  <a:pt x="564" y="215"/>
                  <a:pt x="568" y="207"/>
                  <a:pt x="577" y="207"/>
                </a:cubicBezTo>
                <a:cubicBezTo>
                  <a:pt x="585" y="207"/>
                  <a:pt x="589" y="216"/>
                  <a:pt x="589" y="235"/>
                </a:cubicBezTo>
                <a:cubicBezTo>
                  <a:pt x="589" y="273"/>
                  <a:pt x="575" y="306"/>
                  <a:pt x="547" y="335"/>
                </a:cubicBezTo>
                <a:cubicBezTo>
                  <a:pt x="520" y="364"/>
                  <a:pt x="485" y="378"/>
                  <a:pt x="442" y="378"/>
                </a:cubicBezTo>
                <a:cubicBezTo>
                  <a:pt x="417" y="378"/>
                  <a:pt x="391" y="372"/>
                  <a:pt x="364" y="359"/>
                </a:cubicBezTo>
                <a:cubicBezTo>
                  <a:pt x="337" y="347"/>
                  <a:pt x="313" y="333"/>
                  <a:pt x="293" y="318"/>
                </a:cubicBezTo>
                <a:cubicBezTo>
                  <a:pt x="274" y="303"/>
                  <a:pt x="250" y="289"/>
                  <a:pt x="223" y="277"/>
                </a:cubicBezTo>
                <a:cubicBezTo>
                  <a:pt x="196" y="264"/>
                  <a:pt x="171" y="258"/>
                  <a:pt x="149" y="257"/>
                </a:cubicBezTo>
                <a:cubicBezTo>
                  <a:pt x="114" y="257"/>
                  <a:pt x="85" y="267"/>
                  <a:pt x="62" y="286"/>
                </a:cubicBezTo>
                <a:cubicBezTo>
                  <a:pt x="39" y="306"/>
                  <a:pt x="26" y="328"/>
                  <a:pt x="25" y="352"/>
                </a:cubicBezTo>
                <a:cubicBezTo>
                  <a:pt x="23" y="369"/>
                  <a:pt x="19" y="378"/>
                  <a:pt x="12" y="378"/>
                </a:cubicBezTo>
                <a:cubicBezTo>
                  <a:pt x="4" y="378"/>
                  <a:pt x="0" y="369"/>
                  <a:pt x="0" y="35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8" name="Freeform 117"/>
          <p:cNvSpPr/>
          <p:nvPr/>
        </p:nvSpPr>
        <p:spPr>
          <a:xfrm>
            <a:off x="5651640" y="4314600"/>
            <a:ext cx="110520" cy="571320"/>
          </a:xfrm>
          <a:custGeom>
            <a:avLst/>
            <a:gdLst/>
            <a:ahLst/>
            <a:cxnLst/>
            <a:rect l="0" t="0" r="r" b="b"/>
            <a:pathLst>
              <a:path w="307" h="1587">
                <a:moveTo>
                  <a:pt x="0" y="1587"/>
                </a:moveTo>
                <a:lnTo>
                  <a:pt x="0" y="0"/>
                </a:lnTo>
                <a:lnTo>
                  <a:pt x="307" y="0"/>
                </a:lnTo>
                <a:lnTo>
                  <a:pt x="307" y="74"/>
                </a:lnTo>
                <a:lnTo>
                  <a:pt x="75" y="74"/>
                </a:lnTo>
                <a:lnTo>
                  <a:pt x="75"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9" name="Freeform 118"/>
          <p:cNvSpPr/>
          <p:nvPr/>
        </p:nvSpPr>
        <p:spPr>
          <a:xfrm>
            <a:off x="5651640" y="5393880"/>
            <a:ext cx="110520" cy="571320"/>
          </a:xfrm>
          <a:custGeom>
            <a:avLst/>
            <a:gdLst/>
            <a:ahLst/>
            <a:cxnLst/>
            <a:rect l="0" t="0" r="r" b="b"/>
            <a:pathLst>
              <a:path w="307" h="1587">
                <a:moveTo>
                  <a:pt x="0" y="1587"/>
                </a:moveTo>
                <a:lnTo>
                  <a:pt x="0" y="0"/>
                </a:lnTo>
                <a:lnTo>
                  <a:pt x="75" y="0"/>
                </a:lnTo>
                <a:lnTo>
                  <a:pt x="75" y="1513"/>
                </a:lnTo>
                <a:lnTo>
                  <a:pt x="307" y="1513"/>
                </a:lnTo>
                <a:lnTo>
                  <a:pt x="307"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0" name="Freeform 119"/>
          <p:cNvSpPr/>
          <p:nvPr/>
        </p:nvSpPr>
        <p:spPr>
          <a:xfrm>
            <a:off x="5651640" y="4853880"/>
            <a:ext cx="27000" cy="572040"/>
          </a:xfrm>
          <a:custGeom>
            <a:avLst/>
            <a:gdLst/>
            <a:ahLst/>
            <a:cxn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1" name="Freeform 120"/>
          <p:cNvSpPr/>
          <p:nvPr/>
        </p:nvSpPr>
        <p:spPr>
          <a:xfrm>
            <a:off x="5788440" y="4341240"/>
            <a:ext cx="109800" cy="211680"/>
          </a:xfrm>
          <a:custGeom>
            <a:avLst/>
            <a:gdLst/>
            <a:ahLst/>
            <a:cxnLst/>
            <a:rect l="0" t="0" r="r" b="b"/>
            <a:pathLst>
              <a:path w="305" h="588">
                <a:moveTo>
                  <a:pt x="115" y="78"/>
                </a:moveTo>
                <a:lnTo>
                  <a:pt x="103" y="82"/>
                </a:lnTo>
                <a:cubicBezTo>
                  <a:pt x="95" y="85"/>
                  <a:pt x="83" y="88"/>
                  <a:pt x="68" y="91"/>
                </a:cubicBezTo>
                <a:cubicBezTo>
                  <a:pt x="53" y="94"/>
                  <a:pt x="36" y="96"/>
                  <a:pt x="17" y="97"/>
                </a:cubicBezTo>
                <a:lnTo>
                  <a:pt x="0" y="97"/>
                </a:lnTo>
                <a:lnTo>
                  <a:pt x="0" y="57"/>
                </a:lnTo>
                <a:lnTo>
                  <a:pt x="17" y="57"/>
                </a:lnTo>
                <a:cubicBezTo>
                  <a:pt x="45" y="55"/>
                  <a:pt x="70" y="51"/>
                  <a:pt x="94" y="43"/>
                </a:cubicBezTo>
                <a:cubicBezTo>
                  <a:pt x="117" y="36"/>
                  <a:pt x="135" y="29"/>
                  <a:pt x="144" y="22"/>
                </a:cubicBezTo>
                <a:cubicBezTo>
                  <a:pt x="154" y="16"/>
                  <a:pt x="162" y="9"/>
                  <a:pt x="169" y="3"/>
                </a:cubicBezTo>
                <a:cubicBezTo>
                  <a:pt x="170" y="1"/>
                  <a:pt x="173" y="0"/>
                  <a:pt x="179" y="0"/>
                </a:cubicBezTo>
                <a:cubicBezTo>
                  <a:pt x="185" y="0"/>
                  <a:pt x="190" y="2"/>
                  <a:pt x="194" y="5"/>
                </a:cubicBezTo>
                <a:lnTo>
                  <a:pt x="194" y="269"/>
                </a:lnTo>
                <a:lnTo>
                  <a:pt x="195" y="533"/>
                </a:lnTo>
                <a:cubicBezTo>
                  <a:pt x="199" y="538"/>
                  <a:pt x="203" y="540"/>
                  <a:pt x="206" y="541"/>
                </a:cubicBezTo>
                <a:cubicBezTo>
                  <a:pt x="209" y="543"/>
                  <a:pt x="216" y="544"/>
                  <a:pt x="227" y="545"/>
                </a:cubicBezTo>
                <a:cubicBezTo>
                  <a:pt x="238" y="546"/>
                  <a:pt x="256" y="547"/>
                  <a:pt x="282" y="547"/>
                </a:cubicBezTo>
                <a:lnTo>
                  <a:pt x="305" y="547"/>
                </a:lnTo>
                <a:lnTo>
                  <a:pt x="305" y="588"/>
                </a:lnTo>
                <a:lnTo>
                  <a:pt x="295" y="588"/>
                </a:lnTo>
                <a:cubicBezTo>
                  <a:pt x="283" y="587"/>
                  <a:pt x="236" y="586"/>
                  <a:pt x="155"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8"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2" name="Freeform 121"/>
          <p:cNvSpPr/>
          <p:nvPr/>
        </p:nvSpPr>
        <p:spPr>
          <a:xfrm>
            <a:off x="5945760" y="4514400"/>
            <a:ext cx="38520" cy="38520"/>
          </a:xfrm>
          <a:custGeom>
            <a:avLst/>
            <a:gdLst/>
            <a:ahLst/>
            <a:cxn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3" y="107"/>
                </a:cubicBezTo>
                <a:cubicBezTo>
                  <a:pt x="38" y="107"/>
                  <a:pt x="26" y="102"/>
                  <a:pt x="16" y="92"/>
                </a:cubicBezTo>
                <a:cubicBezTo>
                  <a:pt x="6" y="82"/>
                  <a:pt x="0" y="70"/>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3" name="Freeform 122"/>
          <p:cNvSpPr/>
          <p:nvPr/>
        </p:nvSpPr>
        <p:spPr>
          <a:xfrm>
            <a:off x="6021360" y="4341240"/>
            <a:ext cx="133920" cy="218880"/>
          </a:xfrm>
          <a:custGeom>
            <a:avLst/>
            <a:gdLst/>
            <a:ahLst/>
            <a:cxnLst/>
            <a:rect l="0" t="0" r="r" b="b"/>
            <a:pathLst>
              <a:path w="372" h="608">
                <a:moveTo>
                  <a:pt x="51" y="72"/>
                </a:moveTo>
                <a:cubicBezTo>
                  <a:pt x="83" y="24"/>
                  <a:pt x="128" y="0"/>
                  <a:pt x="186" y="0"/>
                </a:cubicBezTo>
                <a:cubicBezTo>
                  <a:pt x="215" y="0"/>
                  <a:pt x="243" y="8"/>
                  <a:pt x="271" y="23"/>
                </a:cubicBezTo>
                <a:cubicBezTo>
                  <a:pt x="299" y="38"/>
                  <a:pt x="322" y="65"/>
                  <a:pt x="340" y="104"/>
                </a:cubicBezTo>
                <a:cubicBezTo>
                  <a:pt x="362" y="153"/>
                  <a:pt x="372" y="220"/>
                  <a:pt x="372" y="305"/>
                </a:cubicBezTo>
                <a:cubicBezTo>
                  <a:pt x="372" y="397"/>
                  <a:pt x="360" y="467"/>
                  <a:pt x="335" y="515"/>
                </a:cubicBezTo>
                <a:cubicBezTo>
                  <a:pt x="323" y="540"/>
                  <a:pt x="307" y="559"/>
                  <a:pt x="286" y="574"/>
                </a:cubicBezTo>
                <a:cubicBezTo>
                  <a:pt x="266" y="589"/>
                  <a:pt x="248" y="598"/>
                  <a:pt x="232" y="601"/>
                </a:cubicBezTo>
                <a:cubicBezTo>
                  <a:pt x="217" y="605"/>
                  <a:pt x="202" y="607"/>
                  <a:pt x="187" y="608"/>
                </a:cubicBezTo>
                <a:cubicBezTo>
                  <a:pt x="172" y="608"/>
                  <a:pt x="157" y="606"/>
                  <a:pt x="141" y="602"/>
                </a:cubicBezTo>
                <a:cubicBezTo>
                  <a:pt x="125" y="599"/>
                  <a:pt x="107" y="589"/>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7"/>
                  <a:pt x="94" y="124"/>
                </a:cubicBezTo>
                <a:cubicBezTo>
                  <a:pt x="89" y="151"/>
                  <a:pt x="87" y="208"/>
                  <a:pt x="87" y="294"/>
                </a:cubicBezTo>
                <a:cubicBezTo>
                  <a:pt x="87" y="388"/>
                  <a:pt x="89" y="449"/>
                  <a:pt x="94" y="478"/>
                </a:cubicBezTo>
                <a:cubicBezTo>
                  <a:pt x="98" y="507"/>
                  <a:pt x="109" y="531"/>
                  <a:pt x="126" y="548"/>
                </a:cubicBezTo>
                <a:cubicBezTo>
                  <a:pt x="142" y="565"/>
                  <a:pt x="163" y="574"/>
                  <a:pt x="187" y="574"/>
                </a:cubicBezTo>
                <a:cubicBezTo>
                  <a:pt x="211" y="574"/>
                  <a:pt x="231" y="565"/>
                  <a:pt x="247" y="548"/>
                </a:cubicBezTo>
                <a:cubicBezTo>
                  <a:pt x="264" y="530"/>
                  <a:pt x="275" y="505"/>
                  <a:pt x="279" y="474"/>
                </a:cubicBezTo>
                <a:cubicBezTo>
                  <a:pt x="283" y="442"/>
                  <a:pt x="285" y="382"/>
                  <a:pt x="286" y="294"/>
                </a:cubicBezTo>
                <a:cubicBezTo>
                  <a:pt x="286" y="209"/>
                  <a:pt x="284" y="152"/>
                  <a:pt x="279" y="125"/>
                </a:cubicBezTo>
                <a:cubicBezTo>
                  <a:pt x="274" y="98"/>
                  <a:pt x="265" y="77"/>
                  <a:pt x="250"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4" name="Freeform 123"/>
          <p:cNvSpPr/>
          <p:nvPr/>
        </p:nvSpPr>
        <p:spPr>
          <a:xfrm>
            <a:off x="6511320" y="4341240"/>
            <a:ext cx="109800" cy="211680"/>
          </a:xfrm>
          <a:custGeom>
            <a:avLst/>
            <a:gdLst/>
            <a:ahLst/>
            <a:cxn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8" y="0"/>
                </a:cubicBezTo>
                <a:cubicBezTo>
                  <a:pt x="184" y="0"/>
                  <a:pt x="189" y="2"/>
                  <a:pt x="193" y="5"/>
                </a:cubicBezTo>
                <a:lnTo>
                  <a:pt x="193" y="269"/>
                </a:lnTo>
                <a:lnTo>
                  <a:pt x="194" y="533"/>
                </a:lnTo>
                <a:cubicBezTo>
                  <a:pt x="198" y="538"/>
                  <a:pt x="202" y="540"/>
                  <a:pt x="205" y="541"/>
                </a:cubicBezTo>
                <a:cubicBezTo>
                  <a:pt x="208" y="543"/>
                  <a:pt x="215" y="544"/>
                  <a:pt x="226" y="545"/>
                </a:cubicBezTo>
                <a:cubicBezTo>
                  <a:pt x="237" y="546"/>
                  <a:pt x="256" y="547"/>
                  <a:pt x="282" y="547"/>
                </a:cubicBezTo>
                <a:lnTo>
                  <a:pt x="305" y="547"/>
                </a:lnTo>
                <a:lnTo>
                  <a:pt x="305" y="588"/>
                </a:lnTo>
                <a:lnTo>
                  <a:pt x="295" y="588"/>
                </a:lnTo>
                <a:cubicBezTo>
                  <a:pt x="283" y="587"/>
                  <a:pt x="235" y="586"/>
                  <a:pt x="154"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9"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5" name="Freeform 124"/>
          <p:cNvSpPr/>
          <p:nvPr/>
        </p:nvSpPr>
        <p:spPr>
          <a:xfrm>
            <a:off x="6668640" y="4514400"/>
            <a:ext cx="38520" cy="38520"/>
          </a:xfrm>
          <a:custGeom>
            <a:avLst/>
            <a:gdLst/>
            <a:ahLst/>
            <a:cxn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6" name="Freeform 125"/>
          <p:cNvSpPr/>
          <p:nvPr/>
        </p:nvSpPr>
        <p:spPr>
          <a:xfrm>
            <a:off x="6747840" y="4341240"/>
            <a:ext cx="127080" cy="218880"/>
          </a:xfrm>
          <a:custGeom>
            <a:avLst/>
            <a:gdLst/>
            <a:ahLst/>
            <a:cxn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2"/>
                  <a:pt x="253" y="301"/>
                  <a:pt x="237" y="280"/>
                </a:cubicBezTo>
                <a:cubicBezTo>
                  <a:pt x="222" y="260"/>
                  <a:pt x="205" y="251"/>
                  <a:pt x="186" y="251"/>
                </a:cubicBezTo>
                <a:lnTo>
                  <a:pt x="181" y="251"/>
                </a:lnTo>
                <a:cubicBezTo>
                  <a:pt x="135" y="251"/>
                  <a:pt x="100" y="271"/>
                  <a:pt x="77" y="310"/>
                </a:cubicBezTo>
                <a:cubicBezTo>
                  <a:pt x="75" y="315"/>
                  <a:pt x="73" y="317"/>
                  <a:pt x="71" y="318"/>
                </a:cubicBezTo>
                <a:cubicBezTo>
                  <a:pt x="69" y="318"/>
                  <a:pt x="65" y="319"/>
                  <a:pt x="58" y="319"/>
                </a:cubicBezTo>
                <a:cubicBezTo>
                  <a:pt x="48" y="319"/>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1"/>
                </a:cubicBezTo>
                <a:cubicBezTo>
                  <a:pt x="135" y="26"/>
                  <a:pt x="157" y="28"/>
                  <a:pt x="180" y="28"/>
                </a:cubicBezTo>
                <a:cubicBezTo>
                  <a:pt x="222" y="28"/>
                  <a:pt x="262" y="20"/>
                  <a:pt x="300" y="4"/>
                </a:cubicBezTo>
                <a:cubicBezTo>
                  <a:pt x="305" y="1"/>
                  <a:pt x="308" y="0"/>
                  <a:pt x="311" y="0"/>
                </a:cubicBezTo>
                <a:cubicBezTo>
                  <a:pt x="316" y="0"/>
                  <a:pt x="318" y="5"/>
                  <a:pt x="318" y="16"/>
                </a:cubicBezTo>
                <a:lnTo>
                  <a:pt x="318" y="27"/>
                </a:lnTo>
                <a:cubicBezTo>
                  <a:pt x="270" y="85"/>
                  <a:pt x="210" y="113"/>
                  <a:pt x="138" y="113"/>
                </a:cubicBezTo>
                <a:cubicBezTo>
                  <a:pt x="120" y="113"/>
                  <a:pt x="103" y="111"/>
                  <a:pt x="88" y="108"/>
                </a:cubicBezTo>
                <a:lnTo>
                  <a:pt x="80" y="106"/>
                </a:lnTo>
                <a:lnTo>
                  <a:pt x="80" y="258"/>
                </a:lnTo>
                <a:cubicBezTo>
                  <a:pt x="91" y="249"/>
                  <a:pt x="100" y="243"/>
                  <a:pt x="106" y="238"/>
                </a:cubicBezTo>
                <a:cubicBezTo>
                  <a:pt x="113" y="233"/>
                  <a:pt x="123" y="229"/>
                  <a:pt x="138" y="224"/>
                </a:cubicBezTo>
                <a:cubicBezTo>
                  <a:pt x="152" y="219"/>
                  <a:pt x="167" y="217"/>
                  <a:pt x="183" y="217"/>
                </a:cubicBezTo>
                <a:cubicBezTo>
                  <a:pt x="230" y="217"/>
                  <a:pt x="271" y="236"/>
                  <a:pt x="304" y="274"/>
                </a:cubicBezTo>
                <a:cubicBezTo>
                  <a:pt x="336" y="313"/>
                  <a:pt x="353" y="358"/>
                  <a:pt x="353" y="411"/>
                </a:cubicBezTo>
                <a:cubicBezTo>
                  <a:pt x="353" y="465"/>
                  <a:pt x="334" y="511"/>
                  <a:pt x="296" y="549"/>
                </a:cubicBezTo>
                <a:cubicBezTo>
                  <a:pt x="259" y="588"/>
                  <a:pt x="213" y="607"/>
                  <a:pt x="159" y="608"/>
                </a:cubicBezTo>
                <a:cubicBezTo>
                  <a:pt x="111" y="608"/>
                  <a:pt x="73" y="592"/>
                  <a:pt x="44" y="560"/>
                </a:cubicBezTo>
                <a:cubicBezTo>
                  <a:pt x="15" y="528"/>
                  <a:pt x="0" y="492"/>
                  <a:pt x="0" y="453"/>
                </a:cubicBezTo>
                <a:cubicBezTo>
                  <a:pt x="0" y="438"/>
                  <a:pt x="3" y="427"/>
                  <a:pt x="10" y="419"/>
                </a:cubicBezTo>
                <a:cubicBezTo>
                  <a:pt x="16" y="411"/>
                  <a:pt x="23" y="405"/>
                  <a:pt x="30" y="403"/>
                </a:cubicBezTo>
                <a:cubicBezTo>
                  <a:pt x="38" y="401"/>
                  <a:pt x="45" y="400"/>
                  <a:pt x="51" y="400"/>
                </a:cubicBezTo>
                <a:cubicBezTo>
                  <a:pt x="66" y="400"/>
                  <a:pt x="78" y="405"/>
                  <a:pt x="88" y="415"/>
                </a:cubicBezTo>
                <a:cubicBezTo>
                  <a:pt x="97" y="425"/>
                  <a:pt x="102" y="436"/>
                  <a:pt x="102" y="45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7" name="Freeform 126"/>
          <p:cNvSpPr/>
          <p:nvPr/>
        </p:nvSpPr>
        <p:spPr>
          <a:xfrm>
            <a:off x="7223760" y="4341240"/>
            <a:ext cx="127080" cy="211680"/>
          </a:xfrm>
          <a:custGeom>
            <a:avLst/>
            <a:gdLst/>
            <a:ahLst/>
            <a:cxnLst/>
            <a:rect l="0" t="0" r="r" b="b"/>
            <a:pathLst>
              <a:path w="353" h="588">
                <a:moveTo>
                  <a:pt x="52" y="209"/>
                </a:moveTo>
                <a:cubicBezTo>
                  <a:pt x="37" y="209"/>
                  <a:pt x="24" y="204"/>
                  <a:pt x="15" y="193"/>
                </a:cubicBezTo>
                <a:cubicBezTo>
                  <a:pt x="5" y="183"/>
                  <a:pt x="0" y="170"/>
                  <a:pt x="0" y="154"/>
                </a:cubicBezTo>
                <a:cubicBezTo>
                  <a:pt x="0" y="113"/>
                  <a:pt x="16" y="77"/>
                  <a:pt x="47" y="46"/>
                </a:cubicBezTo>
                <a:cubicBezTo>
                  <a:pt x="78" y="15"/>
                  <a:pt x="118" y="0"/>
                  <a:pt x="165" y="0"/>
                </a:cubicBezTo>
                <a:cubicBezTo>
                  <a:pt x="218" y="0"/>
                  <a:pt x="263" y="17"/>
                  <a:pt x="298" y="50"/>
                </a:cubicBezTo>
                <a:cubicBezTo>
                  <a:pt x="334" y="82"/>
                  <a:pt x="353" y="125"/>
                  <a:pt x="353" y="177"/>
                </a:cubicBezTo>
                <a:cubicBezTo>
                  <a:pt x="353" y="203"/>
                  <a:pt x="347" y="227"/>
                  <a:pt x="336" y="250"/>
                </a:cubicBezTo>
                <a:cubicBezTo>
                  <a:pt x="324" y="273"/>
                  <a:pt x="310" y="293"/>
                  <a:pt x="293" y="310"/>
                </a:cubicBezTo>
                <a:cubicBezTo>
                  <a:pt x="277" y="327"/>
                  <a:pt x="253" y="348"/>
                  <a:pt x="223" y="375"/>
                </a:cubicBezTo>
                <a:cubicBezTo>
                  <a:pt x="202" y="393"/>
                  <a:pt x="172" y="420"/>
                  <a:pt x="135" y="456"/>
                </a:cubicBezTo>
                <a:lnTo>
                  <a:pt x="82" y="505"/>
                </a:lnTo>
                <a:lnTo>
                  <a:pt x="150" y="506"/>
                </a:lnTo>
                <a:cubicBezTo>
                  <a:pt x="242" y="506"/>
                  <a:pt x="291" y="505"/>
                  <a:pt x="297" y="502"/>
                </a:cubicBezTo>
                <a:cubicBezTo>
                  <a:pt x="301" y="501"/>
                  <a:pt x="308" y="474"/>
                  <a:pt x="318" y="423"/>
                </a:cubicBezTo>
                <a:lnTo>
                  <a:pt x="318" y="421"/>
                </a:lnTo>
                <a:lnTo>
                  <a:pt x="353" y="421"/>
                </a:lnTo>
                <a:lnTo>
                  <a:pt x="353" y="423"/>
                </a:lnTo>
                <a:cubicBezTo>
                  <a:pt x="353" y="425"/>
                  <a:pt x="349" y="452"/>
                  <a:pt x="342" y="504"/>
                </a:cubicBezTo>
                <a:cubicBezTo>
                  <a:pt x="335" y="555"/>
                  <a:pt x="330" y="583"/>
                  <a:pt x="328" y="586"/>
                </a:cubicBezTo>
                <a:lnTo>
                  <a:pt x="328" y="588"/>
                </a:lnTo>
                <a:lnTo>
                  <a:pt x="0" y="588"/>
                </a:lnTo>
                <a:lnTo>
                  <a:pt x="0" y="572"/>
                </a:lnTo>
                <a:lnTo>
                  <a:pt x="0" y="560"/>
                </a:lnTo>
                <a:cubicBezTo>
                  <a:pt x="0" y="556"/>
                  <a:pt x="2" y="551"/>
                  <a:pt x="6" y="547"/>
                </a:cubicBezTo>
                <a:cubicBezTo>
                  <a:pt x="9" y="542"/>
                  <a:pt x="18" y="532"/>
                  <a:pt x="32" y="516"/>
                </a:cubicBezTo>
                <a:cubicBezTo>
                  <a:pt x="49" y="497"/>
                  <a:pt x="64" y="481"/>
                  <a:pt x="76" y="466"/>
                </a:cubicBezTo>
                <a:cubicBezTo>
                  <a:pt x="82" y="461"/>
                  <a:pt x="92" y="450"/>
                  <a:pt x="106" y="434"/>
                </a:cubicBezTo>
                <a:cubicBezTo>
                  <a:pt x="122" y="418"/>
                  <a:pt x="132" y="407"/>
                  <a:pt x="137" y="401"/>
                </a:cubicBezTo>
                <a:cubicBezTo>
                  <a:pt x="142" y="395"/>
                  <a:pt x="151" y="386"/>
                  <a:pt x="163" y="372"/>
                </a:cubicBezTo>
                <a:cubicBezTo>
                  <a:pt x="174" y="359"/>
                  <a:pt x="183" y="349"/>
                  <a:pt x="187" y="342"/>
                </a:cubicBezTo>
                <a:cubicBezTo>
                  <a:pt x="192" y="336"/>
                  <a:pt x="199" y="327"/>
                  <a:pt x="208" y="316"/>
                </a:cubicBezTo>
                <a:cubicBezTo>
                  <a:pt x="217" y="305"/>
                  <a:pt x="223" y="295"/>
                  <a:pt x="226" y="288"/>
                </a:cubicBezTo>
                <a:cubicBezTo>
                  <a:pt x="230" y="280"/>
                  <a:pt x="234" y="271"/>
                  <a:pt x="239" y="262"/>
                </a:cubicBezTo>
                <a:cubicBezTo>
                  <a:pt x="245" y="253"/>
                  <a:pt x="249" y="243"/>
                  <a:pt x="251" y="234"/>
                </a:cubicBezTo>
                <a:cubicBezTo>
                  <a:pt x="253" y="224"/>
                  <a:pt x="255" y="216"/>
                  <a:pt x="257" y="207"/>
                </a:cubicBezTo>
                <a:cubicBezTo>
                  <a:pt x="259" y="199"/>
                  <a:pt x="260" y="189"/>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2"/>
                </a:cubicBezTo>
                <a:cubicBezTo>
                  <a:pt x="52" y="103"/>
                  <a:pt x="54" y="103"/>
                  <a:pt x="57" y="103"/>
                </a:cubicBezTo>
                <a:cubicBezTo>
                  <a:pt x="67" y="103"/>
                  <a:pt x="78" y="107"/>
                  <a:pt x="89" y="116"/>
                </a:cubicBezTo>
                <a:cubicBezTo>
                  <a:pt x="101" y="124"/>
                  <a:pt x="106" y="137"/>
                  <a:pt x="106" y="156"/>
                </a:cubicBezTo>
                <a:cubicBezTo>
                  <a:pt x="106" y="171"/>
                  <a:pt x="102" y="183"/>
                  <a:pt x="92" y="193"/>
                </a:cubicBezTo>
                <a:cubicBezTo>
                  <a:pt x="83" y="203"/>
                  <a:pt x="69" y="209"/>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8" name="Freeform 127"/>
          <p:cNvSpPr/>
          <p:nvPr/>
        </p:nvSpPr>
        <p:spPr>
          <a:xfrm>
            <a:off x="7391520" y="4514400"/>
            <a:ext cx="38880" cy="38520"/>
          </a:xfrm>
          <a:custGeom>
            <a:avLst/>
            <a:gdLst/>
            <a:ahLst/>
            <a:cxnLst/>
            <a:rect l="0" t="0" r="r" b="b"/>
            <a:pathLst>
              <a:path w="108" h="107">
                <a:moveTo>
                  <a:pt x="0" y="54"/>
                </a:moveTo>
                <a:cubicBezTo>
                  <a:pt x="0" y="40"/>
                  <a:pt x="5" y="28"/>
                  <a:pt x="15" y="17"/>
                </a:cubicBezTo>
                <a:cubicBezTo>
                  <a:pt x="25" y="6"/>
                  <a:pt x="37" y="0"/>
                  <a:pt x="53" y="0"/>
                </a:cubicBezTo>
                <a:cubicBezTo>
                  <a:pt x="67" y="0"/>
                  <a:pt x="79" y="5"/>
                  <a:pt x="91"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9" name="Freeform 128"/>
          <p:cNvSpPr/>
          <p:nvPr/>
        </p:nvSpPr>
        <p:spPr>
          <a:xfrm>
            <a:off x="7467480" y="4341240"/>
            <a:ext cx="133920" cy="218880"/>
          </a:xfrm>
          <a:custGeom>
            <a:avLst/>
            <a:gdLst/>
            <a:ahLst/>
            <a:cxnLst/>
            <a:rect l="0" t="0" r="r" b="b"/>
            <a:pathLst>
              <a:path w="372" h="608">
                <a:moveTo>
                  <a:pt x="50" y="72"/>
                </a:moveTo>
                <a:cubicBezTo>
                  <a:pt x="83" y="24"/>
                  <a:pt x="128" y="0"/>
                  <a:pt x="185" y="0"/>
                </a:cubicBezTo>
                <a:cubicBezTo>
                  <a:pt x="213" y="0"/>
                  <a:pt x="242" y="8"/>
                  <a:pt x="270" y="23"/>
                </a:cubicBezTo>
                <a:cubicBezTo>
                  <a:pt x="299" y="38"/>
                  <a:pt x="321"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5" y="605"/>
                  <a:pt x="200" y="607"/>
                  <a:pt x="186" y="608"/>
                </a:cubicBezTo>
                <a:cubicBezTo>
                  <a:pt x="170" y="608"/>
                  <a:pt x="155" y="606"/>
                  <a:pt x="140" y="602"/>
                </a:cubicBezTo>
                <a:cubicBezTo>
                  <a:pt x="124" y="599"/>
                  <a:pt x="107" y="589"/>
                  <a:pt x="86" y="574"/>
                </a:cubicBezTo>
                <a:cubicBezTo>
                  <a:pt x="65" y="559"/>
                  <a:pt x="49" y="539"/>
                  <a:pt x="37" y="515"/>
                </a:cubicBezTo>
                <a:cubicBezTo>
                  <a:pt x="12" y="467"/>
                  <a:pt x="0" y="397"/>
                  <a:pt x="0" y="305"/>
                </a:cubicBezTo>
                <a:cubicBezTo>
                  <a:pt x="0" y="203"/>
                  <a:pt x="16" y="125"/>
                  <a:pt x="50" y="72"/>
                </a:cubicBezTo>
                <a:moveTo>
                  <a:pt x="249" y="61"/>
                </a:moveTo>
                <a:cubicBezTo>
                  <a:pt x="232" y="42"/>
                  <a:pt x="210" y="33"/>
                  <a:pt x="186" y="33"/>
                </a:cubicBezTo>
                <a:cubicBezTo>
                  <a:pt x="161" y="33"/>
                  <a:pt x="140" y="42"/>
                  <a:pt x="122" y="61"/>
                </a:cubicBezTo>
                <a:cubicBezTo>
                  <a:pt x="107" y="76"/>
                  <a:pt x="98" y="97"/>
                  <a:pt x="93" y="124"/>
                </a:cubicBezTo>
                <a:cubicBezTo>
                  <a:pt x="88" y="151"/>
                  <a:pt x="86" y="208"/>
                  <a:pt x="86" y="294"/>
                </a:cubicBezTo>
                <a:cubicBezTo>
                  <a:pt x="86" y="388"/>
                  <a:pt x="88" y="449"/>
                  <a:pt x="93" y="478"/>
                </a:cubicBezTo>
                <a:cubicBezTo>
                  <a:pt x="98" y="507"/>
                  <a:pt x="108" y="531"/>
                  <a:pt x="125" y="548"/>
                </a:cubicBezTo>
                <a:cubicBezTo>
                  <a:pt x="141" y="565"/>
                  <a:pt x="161" y="574"/>
                  <a:pt x="186" y="574"/>
                </a:cubicBezTo>
                <a:cubicBezTo>
                  <a:pt x="209" y="574"/>
                  <a:pt x="230" y="565"/>
                  <a:pt x="246"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0" name="Freeform 129"/>
          <p:cNvSpPr/>
          <p:nvPr/>
        </p:nvSpPr>
        <p:spPr>
          <a:xfrm>
            <a:off x="7947000" y="4341240"/>
            <a:ext cx="126720" cy="211680"/>
          </a:xfrm>
          <a:custGeom>
            <a:avLst/>
            <a:gdLst/>
            <a:ahLst/>
            <a:cxnLst/>
            <a:rect l="0" t="0" r="r" b="b"/>
            <a:pathLst>
              <a:path w="352" h="588">
                <a:moveTo>
                  <a:pt x="52" y="209"/>
                </a:moveTo>
                <a:cubicBezTo>
                  <a:pt x="36" y="209"/>
                  <a:pt x="23" y="204"/>
                  <a:pt x="14" y="193"/>
                </a:cubicBezTo>
                <a:cubicBezTo>
                  <a:pt x="4" y="183"/>
                  <a:pt x="0" y="170"/>
                  <a:pt x="0" y="154"/>
                </a:cubicBezTo>
                <a:cubicBezTo>
                  <a:pt x="0" y="113"/>
                  <a:pt x="15" y="77"/>
                  <a:pt x="46" y="46"/>
                </a:cubicBezTo>
                <a:cubicBezTo>
                  <a:pt x="77" y="15"/>
                  <a:pt x="116" y="0"/>
                  <a:pt x="163" y="0"/>
                </a:cubicBezTo>
                <a:cubicBezTo>
                  <a:pt x="217" y="0"/>
                  <a:pt x="262" y="17"/>
                  <a:pt x="298" y="50"/>
                </a:cubicBezTo>
                <a:cubicBezTo>
                  <a:pt x="333" y="82"/>
                  <a:pt x="352" y="125"/>
                  <a:pt x="352" y="177"/>
                </a:cubicBezTo>
                <a:cubicBezTo>
                  <a:pt x="352" y="203"/>
                  <a:pt x="346" y="227"/>
                  <a:pt x="335" y="250"/>
                </a:cubicBezTo>
                <a:cubicBezTo>
                  <a:pt x="323" y="273"/>
                  <a:pt x="309" y="293"/>
                  <a:pt x="292" y="310"/>
                </a:cubicBezTo>
                <a:cubicBezTo>
                  <a:pt x="276" y="327"/>
                  <a:pt x="252" y="348"/>
                  <a:pt x="222" y="375"/>
                </a:cubicBezTo>
                <a:cubicBezTo>
                  <a:pt x="200" y="393"/>
                  <a:pt x="170" y="420"/>
                  <a:pt x="133" y="456"/>
                </a:cubicBezTo>
                <a:lnTo>
                  <a:pt x="81" y="505"/>
                </a:lnTo>
                <a:lnTo>
                  <a:pt x="148" y="506"/>
                </a:lnTo>
                <a:cubicBezTo>
                  <a:pt x="241" y="506"/>
                  <a:pt x="290" y="505"/>
                  <a:pt x="296" y="502"/>
                </a:cubicBezTo>
                <a:cubicBezTo>
                  <a:pt x="300" y="501"/>
                  <a:pt x="307" y="474"/>
                  <a:pt x="317" y="423"/>
                </a:cubicBezTo>
                <a:lnTo>
                  <a:pt x="317" y="421"/>
                </a:lnTo>
                <a:lnTo>
                  <a:pt x="352" y="421"/>
                </a:lnTo>
                <a:lnTo>
                  <a:pt x="352" y="423"/>
                </a:lnTo>
                <a:cubicBezTo>
                  <a:pt x="352" y="425"/>
                  <a:pt x="348" y="452"/>
                  <a:pt x="341" y="504"/>
                </a:cubicBezTo>
                <a:cubicBezTo>
                  <a:pt x="334" y="555"/>
                  <a:pt x="329" y="583"/>
                  <a:pt x="328" y="586"/>
                </a:cubicBezTo>
                <a:lnTo>
                  <a:pt x="328" y="588"/>
                </a:lnTo>
                <a:lnTo>
                  <a:pt x="0" y="588"/>
                </a:lnTo>
                <a:lnTo>
                  <a:pt x="0" y="572"/>
                </a:lnTo>
                <a:lnTo>
                  <a:pt x="0" y="560"/>
                </a:lnTo>
                <a:cubicBezTo>
                  <a:pt x="0" y="556"/>
                  <a:pt x="1" y="551"/>
                  <a:pt x="5" y="547"/>
                </a:cubicBezTo>
                <a:cubicBezTo>
                  <a:pt x="8" y="542"/>
                  <a:pt x="17" y="532"/>
                  <a:pt x="31" y="516"/>
                </a:cubicBezTo>
                <a:cubicBezTo>
                  <a:pt x="48" y="497"/>
                  <a:pt x="63" y="481"/>
                  <a:pt x="75" y="466"/>
                </a:cubicBezTo>
                <a:cubicBezTo>
                  <a:pt x="81" y="461"/>
                  <a:pt x="91" y="450"/>
                  <a:pt x="105" y="434"/>
                </a:cubicBezTo>
                <a:cubicBezTo>
                  <a:pt x="120" y="418"/>
                  <a:pt x="130" y="407"/>
                  <a:pt x="135" y="401"/>
                </a:cubicBezTo>
                <a:cubicBezTo>
                  <a:pt x="141" y="395"/>
                  <a:pt x="149" y="386"/>
                  <a:pt x="161" y="372"/>
                </a:cubicBezTo>
                <a:cubicBezTo>
                  <a:pt x="173" y="359"/>
                  <a:pt x="181" y="349"/>
                  <a:pt x="186" y="342"/>
                </a:cubicBezTo>
                <a:cubicBezTo>
                  <a:pt x="190" y="336"/>
                  <a:pt x="197" y="327"/>
                  <a:pt x="206" y="316"/>
                </a:cubicBezTo>
                <a:cubicBezTo>
                  <a:pt x="216" y="305"/>
                  <a:pt x="222" y="295"/>
                  <a:pt x="225" y="288"/>
                </a:cubicBezTo>
                <a:cubicBezTo>
                  <a:pt x="229" y="280"/>
                  <a:pt x="233" y="271"/>
                  <a:pt x="239" y="262"/>
                </a:cubicBezTo>
                <a:cubicBezTo>
                  <a:pt x="244" y="253"/>
                  <a:pt x="248" y="243"/>
                  <a:pt x="250" y="234"/>
                </a:cubicBezTo>
                <a:cubicBezTo>
                  <a:pt x="252" y="224"/>
                  <a:pt x="254" y="216"/>
                  <a:pt x="256" y="207"/>
                </a:cubicBezTo>
                <a:cubicBezTo>
                  <a:pt x="258" y="199"/>
                  <a:pt x="259" y="189"/>
                  <a:pt x="259" y="178"/>
                </a:cubicBezTo>
                <a:cubicBezTo>
                  <a:pt x="259" y="141"/>
                  <a:pt x="249" y="109"/>
                  <a:pt x="229" y="82"/>
                </a:cubicBezTo>
                <a:cubicBezTo>
                  <a:pt x="208" y="55"/>
                  <a:pt x="179" y="42"/>
                  <a:pt x="142" y="42"/>
                </a:cubicBezTo>
                <a:cubicBezTo>
                  <a:pt x="123" y="42"/>
                  <a:pt x="106" y="47"/>
                  <a:pt x="91" y="57"/>
                </a:cubicBezTo>
                <a:cubicBezTo>
                  <a:pt x="77" y="67"/>
                  <a:pt x="66" y="76"/>
                  <a:pt x="60" y="86"/>
                </a:cubicBezTo>
                <a:cubicBezTo>
                  <a:pt x="54" y="95"/>
                  <a:pt x="52" y="101"/>
                  <a:pt x="52" y="102"/>
                </a:cubicBezTo>
                <a:cubicBezTo>
                  <a:pt x="52" y="103"/>
                  <a:pt x="53" y="103"/>
                  <a:pt x="56" y="103"/>
                </a:cubicBezTo>
                <a:cubicBezTo>
                  <a:pt x="67" y="103"/>
                  <a:pt x="77" y="107"/>
                  <a:pt x="89" y="116"/>
                </a:cubicBezTo>
                <a:cubicBezTo>
                  <a:pt x="100" y="124"/>
                  <a:pt x="105" y="137"/>
                  <a:pt x="105" y="156"/>
                </a:cubicBezTo>
                <a:cubicBezTo>
                  <a:pt x="105" y="171"/>
                  <a:pt x="101" y="183"/>
                  <a:pt x="91" y="193"/>
                </a:cubicBezTo>
                <a:cubicBezTo>
                  <a:pt x="82" y="203"/>
                  <a:pt x="69" y="209"/>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1" name="Freeform 130"/>
          <p:cNvSpPr/>
          <p:nvPr/>
        </p:nvSpPr>
        <p:spPr>
          <a:xfrm>
            <a:off x="8114400" y="4514400"/>
            <a:ext cx="38880" cy="38520"/>
          </a:xfrm>
          <a:custGeom>
            <a:avLst/>
            <a:gdLst/>
            <a:ahLst/>
            <a:cxnLst/>
            <a:rect l="0" t="0" r="r" b="b"/>
            <a:pathLst>
              <a:path w="108" h="107">
                <a:moveTo>
                  <a:pt x="0" y="54"/>
                </a:moveTo>
                <a:cubicBezTo>
                  <a:pt x="0" y="40"/>
                  <a:pt x="5" y="28"/>
                  <a:pt x="15" y="17"/>
                </a:cubicBezTo>
                <a:cubicBezTo>
                  <a:pt x="25" y="6"/>
                  <a:pt x="38" y="0"/>
                  <a:pt x="53" y="0"/>
                </a:cubicBezTo>
                <a:cubicBezTo>
                  <a:pt x="67" y="0"/>
                  <a:pt x="79" y="5"/>
                  <a:pt x="90"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1" y="70"/>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2" name="Freeform 131"/>
          <p:cNvSpPr/>
          <p:nvPr/>
        </p:nvSpPr>
        <p:spPr>
          <a:xfrm>
            <a:off x="8190360" y="4341240"/>
            <a:ext cx="133920" cy="218880"/>
          </a:xfrm>
          <a:custGeom>
            <a:avLst/>
            <a:gdLst/>
            <a:ahLst/>
            <a:cxnLst/>
            <a:rect l="0" t="0" r="r" b="b"/>
            <a:pathLst>
              <a:path w="372" h="608">
                <a:moveTo>
                  <a:pt x="50" y="72"/>
                </a:moveTo>
                <a:cubicBezTo>
                  <a:pt x="84" y="24"/>
                  <a:pt x="129" y="0"/>
                  <a:pt x="186" y="0"/>
                </a:cubicBezTo>
                <a:cubicBezTo>
                  <a:pt x="214" y="0"/>
                  <a:pt x="242" y="8"/>
                  <a:pt x="270" y="23"/>
                </a:cubicBezTo>
                <a:cubicBezTo>
                  <a:pt x="299" y="38"/>
                  <a:pt x="322"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6" y="605"/>
                  <a:pt x="201" y="607"/>
                  <a:pt x="187" y="608"/>
                </a:cubicBezTo>
                <a:cubicBezTo>
                  <a:pt x="171" y="608"/>
                  <a:pt x="156" y="606"/>
                  <a:pt x="141" y="602"/>
                </a:cubicBezTo>
                <a:cubicBezTo>
                  <a:pt x="126" y="599"/>
                  <a:pt x="108" y="589"/>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7"/>
                  <a:pt x="94" y="124"/>
                </a:cubicBezTo>
                <a:cubicBezTo>
                  <a:pt x="89" y="151"/>
                  <a:pt x="87" y="208"/>
                  <a:pt x="87" y="294"/>
                </a:cubicBezTo>
                <a:cubicBezTo>
                  <a:pt x="87" y="388"/>
                  <a:pt x="89" y="449"/>
                  <a:pt x="94" y="478"/>
                </a:cubicBezTo>
                <a:cubicBezTo>
                  <a:pt x="99" y="507"/>
                  <a:pt x="109" y="531"/>
                  <a:pt x="126" y="548"/>
                </a:cubicBezTo>
                <a:cubicBezTo>
                  <a:pt x="142" y="565"/>
                  <a:pt x="163" y="574"/>
                  <a:pt x="187" y="574"/>
                </a:cubicBezTo>
                <a:cubicBezTo>
                  <a:pt x="210" y="574"/>
                  <a:pt x="230" y="565"/>
                  <a:pt x="247"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3" name="Freeform 132"/>
          <p:cNvSpPr/>
          <p:nvPr/>
        </p:nvSpPr>
        <p:spPr>
          <a:xfrm>
            <a:off x="5778000" y="4785480"/>
            <a:ext cx="127080" cy="211680"/>
          </a:xfrm>
          <a:custGeom>
            <a:avLst/>
            <a:gdLst/>
            <a:ahLst/>
            <a:cxnLst/>
            <a:rect l="0" t="0" r="r" b="b"/>
            <a:pathLst>
              <a:path w="353" h="588">
                <a:moveTo>
                  <a:pt x="52" y="209"/>
                </a:moveTo>
                <a:cubicBezTo>
                  <a:pt x="36" y="209"/>
                  <a:pt x="24" y="204"/>
                  <a:pt x="14" y="193"/>
                </a:cubicBezTo>
                <a:cubicBezTo>
                  <a:pt x="5" y="183"/>
                  <a:pt x="0" y="170"/>
                  <a:pt x="0" y="155"/>
                </a:cubicBezTo>
                <a:cubicBezTo>
                  <a:pt x="0" y="113"/>
                  <a:pt x="16" y="77"/>
                  <a:pt x="47" y="46"/>
                </a:cubicBezTo>
                <a:cubicBezTo>
                  <a:pt x="78" y="16"/>
                  <a:pt x="117" y="0"/>
                  <a:pt x="163" y="0"/>
                </a:cubicBezTo>
                <a:cubicBezTo>
                  <a:pt x="217" y="0"/>
                  <a:pt x="261" y="17"/>
                  <a:pt x="298" y="50"/>
                </a:cubicBezTo>
                <a:cubicBezTo>
                  <a:pt x="334" y="83"/>
                  <a:pt x="352" y="125"/>
                  <a:pt x="353" y="177"/>
                </a:cubicBezTo>
                <a:cubicBezTo>
                  <a:pt x="353" y="203"/>
                  <a:pt x="347" y="227"/>
                  <a:pt x="335" y="250"/>
                </a:cubicBezTo>
                <a:cubicBezTo>
                  <a:pt x="324" y="273"/>
                  <a:pt x="309" y="293"/>
                  <a:pt x="293" y="310"/>
                </a:cubicBezTo>
                <a:cubicBezTo>
                  <a:pt x="277" y="327"/>
                  <a:pt x="252" y="349"/>
                  <a:pt x="221" y="375"/>
                </a:cubicBezTo>
                <a:cubicBezTo>
                  <a:pt x="200" y="393"/>
                  <a:pt x="171" y="420"/>
                  <a:pt x="133" y="456"/>
                </a:cubicBezTo>
                <a:lnTo>
                  <a:pt x="81" y="506"/>
                </a:lnTo>
                <a:lnTo>
                  <a:pt x="148" y="507"/>
                </a:lnTo>
                <a:cubicBezTo>
                  <a:pt x="241" y="507"/>
                  <a:pt x="291" y="506"/>
                  <a:pt x="297" y="503"/>
                </a:cubicBezTo>
                <a:cubicBezTo>
                  <a:pt x="301" y="501"/>
                  <a:pt x="308" y="475"/>
                  <a:pt x="318" y="423"/>
                </a:cubicBezTo>
                <a:lnTo>
                  <a:pt x="318" y="421"/>
                </a:lnTo>
                <a:lnTo>
                  <a:pt x="353" y="421"/>
                </a:lnTo>
                <a:lnTo>
                  <a:pt x="353" y="423"/>
                </a:lnTo>
                <a:cubicBezTo>
                  <a:pt x="352" y="425"/>
                  <a:pt x="349" y="452"/>
                  <a:pt x="341" y="505"/>
                </a:cubicBezTo>
                <a:cubicBezTo>
                  <a:pt x="334"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1" y="461"/>
                  <a:pt x="91" y="450"/>
                  <a:pt x="106" y="434"/>
                </a:cubicBezTo>
                <a:cubicBezTo>
                  <a:pt x="121" y="418"/>
                  <a:pt x="131" y="407"/>
                  <a:pt x="136" y="401"/>
                </a:cubicBezTo>
                <a:cubicBezTo>
                  <a:pt x="141" y="396"/>
                  <a:pt x="150" y="386"/>
                  <a:pt x="162" y="372"/>
                </a:cubicBezTo>
                <a:cubicBezTo>
                  <a:pt x="173" y="359"/>
                  <a:pt x="182" y="349"/>
                  <a:pt x="186" y="342"/>
                </a:cubicBezTo>
                <a:cubicBezTo>
                  <a:pt x="191" y="336"/>
                  <a:pt x="198" y="327"/>
                  <a:pt x="206" y="316"/>
                </a:cubicBezTo>
                <a:cubicBezTo>
                  <a:pt x="215" y="305"/>
                  <a:pt x="221" y="295"/>
                  <a:pt x="225" y="288"/>
                </a:cubicBezTo>
                <a:cubicBezTo>
                  <a:pt x="229" y="280"/>
                  <a:pt x="233" y="272"/>
                  <a:pt x="238" y="262"/>
                </a:cubicBezTo>
                <a:cubicBezTo>
                  <a:pt x="244" y="253"/>
                  <a:pt x="247" y="243"/>
                  <a:pt x="250" y="234"/>
                </a:cubicBezTo>
                <a:cubicBezTo>
                  <a:pt x="252" y="225"/>
                  <a:pt x="254" y="216"/>
                  <a:pt x="256" y="207"/>
                </a:cubicBezTo>
                <a:cubicBezTo>
                  <a:pt x="258" y="199"/>
                  <a:pt x="259" y="190"/>
                  <a:pt x="259" y="178"/>
                </a:cubicBezTo>
                <a:cubicBezTo>
                  <a:pt x="259" y="141"/>
                  <a:pt x="249" y="109"/>
                  <a:pt x="229" y="82"/>
                </a:cubicBezTo>
                <a:cubicBezTo>
                  <a:pt x="209" y="55"/>
                  <a:pt x="180" y="42"/>
                  <a:pt x="143" y="42"/>
                </a:cubicBezTo>
                <a:cubicBezTo>
                  <a:pt x="124"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0" y="124"/>
                  <a:pt x="106" y="138"/>
                  <a:pt x="106" y="156"/>
                </a:cubicBezTo>
                <a:cubicBezTo>
                  <a:pt x="106" y="171"/>
                  <a:pt x="101" y="183"/>
                  <a:pt x="92" y="193"/>
                </a:cubicBezTo>
                <a:cubicBezTo>
                  <a:pt x="82" y="203"/>
                  <a:pt x="69" y="209"/>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4" name="Freeform 133"/>
          <p:cNvSpPr/>
          <p:nvPr/>
        </p:nvSpPr>
        <p:spPr>
          <a:xfrm>
            <a:off x="5945760" y="4959000"/>
            <a:ext cx="38520" cy="38160"/>
          </a:xfrm>
          <a:custGeom>
            <a:avLst/>
            <a:gdLst/>
            <a:ahLst/>
            <a:cxn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3" y="106"/>
                </a:cubicBezTo>
                <a:cubicBezTo>
                  <a:pt x="38" y="106"/>
                  <a:pt x="26" y="101"/>
                  <a:pt x="16" y="91"/>
                </a:cubicBezTo>
                <a:cubicBezTo>
                  <a:pt x="6" y="81"/>
                  <a:pt x="0" y="69"/>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5" name="Freeform 134"/>
          <p:cNvSpPr/>
          <p:nvPr/>
        </p:nvSpPr>
        <p:spPr>
          <a:xfrm>
            <a:off x="6021360" y="4785480"/>
            <a:ext cx="133920" cy="218880"/>
          </a:xfrm>
          <a:custGeom>
            <a:avLst/>
            <a:gdLst/>
            <a:ahLst/>
            <a:cxnLst/>
            <a:rect l="0" t="0" r="r" b="b"/>
            <a:pathLst>
              <a:path w="372" h="608">
                <a:moveTo>
                  <a:pt x="51" y="72"/>
                </a:moveTo>
                <a:cubicBezTo>
                  <a:pt x="83" y="24"/>
                  <a:pt x="128" y="0"/>
                  <a:pt x="186" y="0"/>
                </a:cubicBezTo>
                <a:cubicBezTo>
                  <a:pt x="215" y="0"/>
                  <a:pt x="243" y="8"/>
                  <a:pt x="271" y="23"/>
                </a:cubicBezTo>
                <a:cubicBezTo>
                  <a:pt x="299" y="38"/>
                  <a:pt x="322" y="66"/>
                  <a:pt x="340" y="104"/>
                </a:cubicBezTo>
                <a:cubicBezTo>
                  <a:pt x="362" y="153"/>
                  <a:pt x="372" y="220"/>
                  <a:pt x="372" y="305"/>
                </a:cubicBezTo>
                <a:cubicBezTo>
                  <a:pt x="372" y="397"/>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2"/>
                </a:cubicBezTo>
                <a:cubicBezTo>
                  <a:pt x="125" y="599"/>
                  <a:pt x="107" y="590"/>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8"/>
                  <a:pt x="94" y="125"/>
                </a:cubicBezTo>
                <a:cubicBezTo>
                  <a:pt x="89" y="152"/>
                  <a:pt x="87" y="208"/>
                  <a:pt x="87" y="294"/>
                </a:cubicBezTo>
                <a:cubicBezTo>
                  <a:pt x="87" y="388"/>
                  <a:pt x="89" y="449"/>
                  <a:pt x="94" y="478"/>
                </a:cubicBezTo>
                <a:cubicBezTo>
                  <a:pt x="98" y="508"/>
                  <a:pt x="109" y="531"/>
                  <a:pt x="126" y="548"/>
                </a:cubicBezTo>
                <a:cubicBezTo>
                  <a:pt x="142" y="565"/>
                  <a:pt x="163" y="574"/>
                  <a:pt x="187" y="574"/>
                </a:cubicBezTo>
                <a:cubicBezTo>
                  <a:pt x="211" y="574"/>
                  <a:pt x="231" y="565"/>
                  <a:pt x="247" y="548"/>
                </a:cubicBezTo>
                <a:cubicBezTo>
                  <a:pt x="264" y="530"/>
                  <a:pt x="275" y="506"/>
                  <a:pt x="279" y="474"/>
                </a:cubicBezTo>
                <a:cubicBezTo>
                  <a:pt x="283" y="442"/>
                  <a:pt x="285" y="382"/>
                  <a:pt x="286" y="294"/>
                </a:cubicBezTo>
                <a:cubicBezTo>
                  <a:pt x="286" y="209"/>
                  <a:pt x="284" y="153"/>
                  <a:pt x="279" y="125"/>
                </a:cubicBezTo>
                <a:cubicBezTo>
                  <a:pt x="274" y="98"/>
                  <a:pt x="265" y="77"/>
                  <a:pt x="250"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6" name="Freeform 135"/>
          <p:cNvSpPr/>
          <p:nvPr/>
        </p:nvSpPr>
        <p:spPr>
          <a:xfrm>
            <a:off x="6500880" y="4785480"/>
            <a:ext cx="127080" cy="211680"/>
          </a:xfrm>
          <a:custGeom>
            <a:avLst/>
            <a:gdLst/>
            <a:ahLst/>
            <a:cxnLst/>
            <a:rect l="0" t="0" r="r" b="b"/>
            <a:pathLst>
              <a:path w="353" h="588">
                <a:moveTo>
                  <a:pt x="53" y="209"/>
                </a:moveTo>
                <a:cubicBezTo>
                  <a:pt x="37" y="209"/>
                  <a:pt x="25" y="204"/>
                  <a:pt x="14" y="193"/>
                </a:cubicBezTo>
                <a:cubicBezTo>
                  <a:pt x="5" y="183"/>
                  <a:pt x="0" y="170"/>
                  <a:pt x="0" y="155"/>
                </a:cubicBezTo>
                <a:cubicBezTo>
                  <a:pt x="0" y="113"/>
                  <a:pt x="16" y="77"/>
                  <a:pt x="48" y="46"/>
                </a:cubicBezTo>
                <a:cubicBezTo>
                  <a:pt x="79" y="16"/>
                  <a:pt x="118" y="0"/>
                  <a:pt x="164" y="0"/>
                </a:cubicBezTo>
                <a:cubicBezTo>
                  <a:pt x="218" y="0"/>
                  <a:pt x="263" y="17"/>
                  <a:pt x="298" y="50"/>
                </a:cubicBezTo>
                <a:cubicBezTo>
                  <a:pt x="334" y="83"/>
                  <a:pt x="352" y="125"/>
                  <a:pt x="353" y="177"/>
                </a:cubicBezTo>
                <a:cubicBezTo>
                  <a:pt x="353" y="203"/>
                  <a:pt x="347" y="227"/>
                  <a:pt x="335" y="250"/>
                </a:cubicBezTo>
                <a:cubicBezTo>
                  <a:pt x="324" y="273"/>
                  <a:pt x="310" y="293"/>
                  <a:pt x="293" y="310"/>
                </a:cubicBezTo>
                <a:cubicBezTo>
                  <a:pt x="277" y="327"/>
                  <a:pt x="253" y="349"/>
                  <a:pt x="223" y="375"/>
                </a:cubicBezTo>
                <a:cubicBezTo>
                  <a:pt x="201" y="393"/>
                  <a:pt x="172" y="420"/>
                  <a:pt x="134" y="456"/>
                </a:cubicBezTo>
                <a:lnTo>
                  <a:pt x="82" y="506"/>
                </a:lnTo>
                <a:lnTo>
                  <a:pt x="149" y="507"/>
                </a:lnTo>
                <a:cubicBezTo>
                  <a:pt x="242" y="507"/>
                  <a:pt x="291" y="506"/>
                  <a:pt x="297" y="503"/>
                </a:cubicBezTo>
                <a:cubicBezTo>
                  <a:pt x="301" y="501"/>
                  <a:pt x="308" y="475"/>
                  <a:pt x="318" y="423"/>
                </a:cubicBezTo>
                <a:lnTo>
                  <a:pt x="318" y="421"/>
                </a:lnTo>
                <a:lnTo>
                  <a:pt x="353" y="421"/>
                </a:lnTo>
                <a:lnTo>
                  <a:pt x="353" y="423"/>
                </a:lnTo>
                <a:cubicBezTo>
                  <a:pt x="352"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3" y="517"/>
                </a:cubicBezTo>
                <a:cubicBezTo>
                  <a:pt x="50" y="497"/>
                  <a:pt x="65" y="481"/>
                  <a:pt x="77" y="467"/>
                </a:cubicBezTo>
                <a:cubicBezTo>
                  <a:pt x="82" y="461"/>
                  <a:pt x="92" y="450"/>
                  <a:pt x="107"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6" y="305"/>
                  <a:pt x="223" y="295"/>
                  <a:pt x="226" y="288"/>
                </a:cubicBezTo>
                <a:cubicBezTo>
                  <a:pt x="230" y="280"/>
                  <a:pt x="234" y="272"/>
                  <a:pt x="239" y="262"/>
                </a:cubicBezTo>
                <a:cubicBezTo>
                  <a:pt x="245" y="253"/>
                  <a:pt x="248"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8" y="47"/>
                  <a:pt x="93" y="57"/>
                </a:cubicBezTo>
                <a:cubicBezTo>
                  <a:pt x="78" y="67"/>
                  <a:pt x="68" y="76"/>
                  <a:pt x="62" y="86"/>
                </a:cubicBezTo>
                <a:cubicBezTo>
                  <a:pt x="56" y="95"/>
                  <a:pt x="53" y="101"/>
                  <a:pt x="53" y="103"/>
                </a:cubicBezTo>
                <a:cubicBezTo>
                  <a:pt x="53" y="103"/>
                  <a:pt x="55" y="103"/>
                  <a:pt x="58" y="103"/>
                </a:cubicBezTo>
                <a:cubicBezTo>
                  <a:pt x="68" y="103"/>
                  <a:pt x="79" y="108"/>
                  <a:pt x="90" y="116"/>
                </a:cubicBezTo>
                <a:cubicBezTo>
                  <a:pt x="102" y="124"/>
                  <a:pt x="107" y="138"/>
                  <a:pt x="107" y="156"/>
                </a:cubicBezTo>
                <a:cubicBezTo>
                  <a:pt x="107" y="171"/>
                  <a:pt x="102" y="183"/>
                  <a:pt x="93" y="193"/>
                </a:cubicBezTo>
                <a:cubicBezTo>
                  <a:pt x="84" y="203"/>
                  <a:pt x="70" y="209"/>
                  <a:pt x="53"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7" name="Freeform 136"/>
          <p:cNvSpPr/>
          <p:nvPr/>
        </p:nvSpPr>
        <p:spPr>
          <a:xfrm>
            <a:off x="6668640" y="4959000"/>
            <a:ext cx="38520" cy="38160"/>
          </a:xfrm>
          <a:custGeom>
            <a:avLst/>
            <a:gdLst/>
            <a:ahLst/>
            <a:cxn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8" name="Freeform 137"/>
          <p:cNvSpPr/>
          <p:nvPr/>
        </p:nvSpPr>
        <p:spPr>
          <a:xfrm>
            <a:off x="6741000" y="4782240"/>
            <a:ext cx="140760" cy="214920"/>
          </a:xfrm>
          <a:custGeom>
            <a:avLst/>
            <a:gdLst/>
            <a:ahLst/>
            <a:cxnLst/>
            <a:rect l="0" t="0" r="r" b="b"/>
            <a:pathLst>
              <a:path w="391" h="597">
                <a:moveTo>
                  <a:pt x="383" y="597"/>
                </a:moveTo>
                <a:cubicBezTo>
                  <a:pt x="373" y="596"/>
                  <a:pt x="335" y="595"/>
                  <a:pt x="270" y="595"/>
                </a:cubicBezTo>
                <a:cubicBezTo>
                  <a:pt x="201" y="595"/>
                  <a:pt x="161" y="596"/>
                  <a:pt x="150" y="597"/>
                </a:cubicBezTo>
                <a:lnTo>
                  <a:pt x="143" y="597"/>
                </a:lnTo>
                <a:lnTo>
                  <a:pt x="143" y="557"/>
                </a:lnTo>
                <a:lnTo>
                  <a:pt x="170" y="557"/>
                </a:lnTo>
                <a:cubicBezTo>
                  <a:pt x="182" y="557"/>
                  <a:pt x="191" y="557"/>
                  <a:pt x="195" y="557"/>
                </a:cubicBezTo>
                <a:cubicBezTo>
                  <a:pt x="199" y="557"/>
                  <a:pt x="204" y="556"/>
                  <a:pt x="210" y="555"/>
                </a:cubicBezTo>
                <a:cubicBezTo>
                  <a:pt x="216" y="554"/>
                  <a:pt x="220" y="552"/>
                  <a:pt x="222" y="551"/>
                </a:cubicBezTo>
                <a:cubicBezTo>
                  <a:pt x="224" y="549"/>
                  <a:pt x="226" y="547"/>
                  <a:pt x="228" y="544"/>
                </a:cubicBezTo>
                <a:cubicBezTo>
                  <a:pt x="229" y="542"/>
                  <a:pt x="229" y="527"/>
                  <a:pt x="229" y="496"/>
                </a:cubicBezTo>
                <a:lnTo>
                  <a:pt x="229" y="452"/>
                </a:lnTo>
                <a:lnTo>
                  <a:pt x="0" y="452"/>
                </a:lnTo>
                <a:lnTo>
                  <a:pt x="0" y="411"/>
                </a:lnTo>
                <a:lnTo>
                  <a:pt x="133" y="208"/>
                </a:lnTo>
                <a:cubicBezTo>
                  <a:pt x="224" y="70"/>
                  <a:pt x="269" y="2"/>
                  <a:pt x="270" y="1"/>
                </a:cubicBezTo>
                <a:cubicBezTo>
                  <a:pt x="272" y="0"/>
                  <a:pt x="278" y="0"/>
                  <a:pt x="289" y="0"/>
                </a:cubicBezTo>
                <a:lnTo>
                  <a:pt x="305" y="0"/>
                </a:lnTo>
                <a:lnTo>
                  <a:pt x="310" y="5"/>
                </a:lnTo>
                <a:lnTo>
                  <a:pt x="310" y="411"/>
                </a:lnTo>
                <a:lnTo>
                  <a:pt x="391" y="411"/>
                </a:lnTo>
                <a:lnTo>
                  <a:pt x="391" y="452"/>
                </a:lnTo>
                <a:lnTo>
                  <a:pt x="310" y="452"/>
                </a:lnTo>
                <a:lnTo>
                  <a:pt x="310" y="497"/>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1"/>
                </a:lnTo>
                <a:lnTo>
                  <a:pt x="136" y="411"/>
                </a:lnTo>
                <a:lnTo>
                  <a:pt x="234" y="41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9" name="Freeform 138"/>
          <p:cNvSpPr/>
          <p:nvPr/>
        </p:nvSpPr>
        <p:spPr>
          <a:xfrm>
            <a:off x="7223760" y="4785480"/>
            <a:ext cx="127080" cy="211680"/>
          </a:xfrm>
          <a:custGeom>
            <a:avLst/>
            <a:gdLst/>
            <a:ahLst/>
            <a:cxnLst/>
            <a:rect l="0" t="0" r="r" b="b"/>
            <a:pathLst>
              <a:path w="353" h="588">
                <a:moveTo>
                  <a:pt x="52" y="209"/>
                </a:moveTo>
                <a:cubicBezTo>
                  <a:pt x="37" y="209"/>
                  <a:pt x="24" y="204"/>
                  <a:pt x="15" y="193"/>
                </a:cubicBezTo>
                <a:cubicBezTo>
                  <a:pt x="5" y="183"/>
                  <a:pt x="0" y="170"/>
                  <a:pt x="0" y="155"/>
                </a:cubicBezTo>
                <a:cubicBezTo>
                  <a:pt x="0" y="113"/>
                  <a:pt x="16" y="77"/>
                  <a:pt x="47" y="46"/>
                </a:cubicBezTo>
                <a:cubicBezTo>
                  <a:pt x="78" y="16"/>
                  <a:pt x="118" y="0"/>
                  <a:pt x="165" y="0"/>
                </a:cubicBezTo>
                <a:cubicBezTo>
                  <a:pt x="218" y="0"/>
                  <a:pt x="263" y="17"/>
                  <a:pt x="298" y="50"/>
                </a:cubicBezTo>
                <a:cubicBezTo>
                  <a:pt x="334" y="83"/>
                  <a:pt x="353" y="125"/>
                  <a:pt x="353" y="177"/>
                </a:cubicBezTo>
                <a:cubicBezTo>
                  <a:pt x="353" y="203"/>
                  <a:pt x="347" y="227"/>
                  <a:pt x="336" y="250"/>
                </a:cubicBezTo>
                <a:cubicBezTo>
                  <a:pt x="324" y="273"/>
                  <a:pt x="310" y="293"/>
                  <a:pt x="293" y="310"/>
                </a:cubicBezTo>
                <a:cubicBezTo>
                  <a:pt x="277" y="327"/>
                  <a:pt x="253" y="349"/>
                  <a:pt x="223" y="375"/>
                </a:cubicBezTo>
                <a:cubicBezTo>
                  <a:pt x="202" y="393"/>
                  <a:pt x="172" y="420"/>
                  <a:pt x="135" y="456"/>
                </a:cubicBezTo>
                <a:lnTo>
                  <a:pt x="82" y="506"/>
                </a:lnTo>
                <a:lnTo>
                  <a:pt x="150" y="507"/>
                </a:lnTo>
                <a:cubicBezTo>
                  <a:pt x="242" y="507"/>
                  <a:pt x="291" y="506"/>
                  <a:pt x="297" y="503"/>
                </a:cubicBezTo>
                <a:cubicBezTo>
                  <a:pt x="301" y="501"/>
                  <a:pt x="308" y="475"/>
                  <a:pt x="318" y="423"/>
                </a:cubicBezTo>
                <a:lnTo>
                  <a:pt x="318" y="421"/>
                </a:lnTo>
                <a:lnTo>
                  <a:pt x="353" y="421"/>
                </a:lnTo>
                <a:lnTo>
                  <a:pt x="353" y="423"/>
                </a:lnTo>
                <a:cubicBezTo>
                  <a:pt x="353"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2" y="461"/>
                  <a:pt x="92" y="450"/>
                  <a:pt x="106"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7" y="305"/>
                  <a:pt x="223" y="295"/>
                  <a:pt x="226" y="288"/>
                </a:cubicBezTo>
                <a:cubicBezTo>
                  <a:pt x="230" y="280"/>
                  <a:pt x="234" y="272"/>
                  <a:pt x="239" y="262"/>
                </a:cubicBezTo>
                <a:cubicBezTo>
                  <a:pt x="245" y="253"/>
                  <a:pt x="249"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1" y="124"/>
                  <a:pt x="106" y="138"/>
                  <a:pt x="106" y="156"/>
                </a:cubicBezTo>
                <a:cubicBezTo>
                  <a:pt x="106" y="171"/>
                  <a:pt x="102" y="183"/>
                  <a:pt x="92" y="193"/>
                </a:cubicBezTo>
                <a:cubicBezTo>
                  <a:pt x="83" y="203"/>
                  <a:pt x="69" y="209"/>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0" name="Freeform 139"/>
          <p:cNvSpPr/>
          <p:nvPr/>
        </p:nvSpPr>
        <p:spPr>
          <a:xfrm>
            <a:off x="7391520" y="4959000"/>
            <a:ext cx="38880" cy="38160"/>
          </a:xfrm>
          <a:custGeom>
            <a:avLst/>
            <a:gdLst/>
            <a:ahLst/>
            <a:cxnLst/>
            <a:rect l="0" t="0" r="r" b="b"/>
            <a:pathLst>
              <a:path w="108" h="106">
                <a:moveTo>
                  <a:pt x="0" y="54"/>
                </a:moveTo>
                <a:cubicBezTo>
                  <a:pt x="0" y="39"/>
                  <a:pt x="5" y="26"/>
                  <a:pt x="15" y="15"/>
                </a:cubicBezTo>
                <a:cubicBezTo>
                  <a:pt x="25" y="5"/>
                  <a:pt x="37" y="0"/>
                  <a:pt x="53" y="0"/>
                </a:cubicBezTo>
                <a:cubicBezTo>
                  <a:pt x="67" y="0"/>
                  <a:pt x="79" y="4"/>
                  <a:pt x="91"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1" name="Freeform 140"/>
          <p:cNvSpPr/>
          <p:nvPr/>
        </p:nvSpPr>
        <p:spPr>
          <a:xfrm>
            <a:off x="7468560" y="4785480"/>
            <a:ext cx="131760" cy="218880"/>
          </a:xfrm>
          <a:custGeom>
            <a:avLst/>
            <a:gdLst/>
            <a:ahLst/>
            <a:cxnLst/>
            <a:rect l="0" t="0" r="r" b="b"/>
            <a:pathLst>
              <a:path w="366" h="608">
                <a:moveTo>
                  <a:pt x="71" y="43"/>
                </a:moveTo>
                <a:cubicBezTo>
                  <a:pt x="103" y="15"/>
                  <a:pt x="140" y="1"/>
                  <a:pt x="181" y="0"/>
                </a:cubicBezTo>
                <a:cubicBezTo>
                  <a:pt x="224" y="0"/>
                  <a:pt x="261" y="13"/>
                  <a:pt x="293" y="37"/>
                </a:cubicBezTo>
                <a:cubicBezTo>
                  <a:pt x="325" y="62"/>
                  <a:pt x="341" y="94"/>
                  <a:pt x="341" y="133"/>
                </a:cubicBezTo>
                <a:cubicBezTo>
                  <a:pt x="341" y="151"/>
                  <a:pt x="338" y="167"/>
                  <a:pt x="332" y="183"/>
                </a:cubicBezTo>
                <a:cubicBezTo>
                  <a:pt x="325" y="198"/>
                  <a:pt x="318" y="210"/>
                  <a:pt x="309" y="220"/>
                </a:cubicBezTo>
                <a:cubicBezTo>
                  <a:pt x="300" y="229"/>
                  <a:pt x="291" y="237"/>
                  <a:pt x="281" y="244"/>
                </a:cubicBezTo>
                <a:cubicBezTo>
                  <a:pt x="272" y="252"/>
                  <a:pt x="264" y="257"/>
                  <a:pt x="258" y="260"/>
                </a:cubicBezTo>
                <a:cubicBezTo>
                  <a:pt x="253" y="264"/>
                  <a:pt x="249" y="266"/>
                  <a:pt x="249" y="267"/>
                </a:cubicBezTo>
                <a:lnTo>
                  <a:pt x="261" y="275"/>
                </a:lnTo>
                <a:cubicBezTo>
                  <a:pt x="269" y="281"/>
                  <a:pt x="278" y="287"/>
                  <a:pt x="286" y="293"/>
                </a:cubicBezTo>
                <a:cubicBezTo>
                  <a:pt x="294" y="299"/>
                  <a:pt x="299" y="302"/>
                  <a:pt x="300" y="303"/>
                </a:cubicBezTo>
                <a:cubicBezTo>
                  <a:pt x="344" y="337"/>
                  <a:pt x="366" y="382"/>
                  <a:pt x="366" y="435"/>
                </a:cubicBezTo>
                <a:cubicBezTo>
                  <a:pt x="366" y="481"/>
                  <a:pt x="349" y="522"/>
                  <a:pt x="315" y="556"/>
                </a:cubicBezTo>
                <a:cubicBezTo>
                  <a:pt x="281" y="590"/>
                  <a:pt x="237" y="607"/>
                  <a:pt x="182" y="608"/>
                </a:cubicBezTo>
                <a:cubicBezTo>
                  <a:pt x="129" y="608"/>
                  <a:pt x="85" y="593"/>
                  <a:pt x="51" y="563"/>
                </a:cubicBezTo>
                <a:cubicBezTo>
                  <a:pt x="17" y="533"/>
                  <a:pt x="0" y="496"/>
                  <a:pt x="0" y="452"/>
                </a:cubicBezTo>
                <a:cubicBezTo>
                  <a:pt x="0" y="388"/>
                  <a:pt x="38" y="334"/>
                  <a:pt x="114" y="292"/>
                </a:cubicBezTo>
                <a:lnTo>
                  <a:pt x="98" y="281"/>
                </a:lnTo>
                <a:cubicBezTo>
                  <a:pt x="86" y="273"/>
                  <a:pt x="78" y="267"/>
                  <a:pt x="74" y="263"/>
                </a:cubicBezTo>
                <a:cubicBezTo>
                  <a:pt x="41" y="234"/>
                  <a:pt x="24" y="197"/>
                  <a:pt x="24" y="152"/>
                </a:cubicBezTo>
                <a:cubicBezTo>
                  <a:pt x="24" y="107"/>
                  <a:pt x="40" y="70"/>
                  <a:pt x="71" y="43"/>
                </a:cubicBezTo>
                <a:moveTo>
                  <a:pt x="215" y="247"/>
                </a:moveTo>
                <a:lnTo>
                  <a:pt x="221" y="244"/>
                </a:lnTo>
                <a:cubicBezTo>
                  <a:pt x="224" y="241"/>
                  <a:pt x="227" y="239"/>
                  <a:pt x="229" y="238"/>
                </a:cubicBezTo>
                <a:cubicBezTo>
                  <a:pt x="230" y="237"/>
                  <a:pt x="233" y="235"/>
                  <a:pt x="237" y="232"/>
                </a:cubicBezTo>
                <a:cubicBezTo>
                  <a:pt x="241" y="229"/>
                  <a:pt x="245" y="226"/>
                  <a:pt x="248" y="223"/>
                </a:cubicBezTo>
                <a:cubicBezTo>
                  <a:pt x="251" y="220"/>
                  <a:pt x="254" y="217"/>
                  <a:pt x="258" y="213"/>
                </a:cubicBezTo>
                <a:cubicBezTo>
                  <a:pt x="261" y="209"/>
                  <a:pt x="264" y="205"/>
                  <a:pt x="267" y="201"/>
                </a:cubicBezTo>
                <a:cubicBezTo>
                  <a:pt x="270" y="198"/>
                  <a:pt x="273" y="193"/>
                  <a:pt x="276" y="187"/>
                </a:cubicBezTo>
                <a:cubicBezTo>
                  <a:pt x="279" y="181"/>
                  <a:pt x="282" y="176"/>
                  <a:pt x="284" y="172"/>
                </a:cubicBezTo>
                <a:cubicBezTo>
                  <a:pt x="286" y="168"/>
                  <a:pt x="288" y="162"/>
                  <a:pt x="288" y="155"/>
                </a:cubicBezTo>
                <a:cubicBezTo>
                  <a:pt x="289" y="147"/>
                  <a:pt x="290" y="140"/>
                  <a:pt x="290" y="135"/>
                </a:cubicBezTo>
                <a:cubicBezTo>
                  <a:pt x="290" y="110"/>
                  <a:pt x="282" y="88"/>
                  <a:pt x="265" y="71"/>
                </a:cubicBezTo>
                <a:cubicBezTo>
                  <a:pt x="248" y="53"/>
                  <a:pt x="228" y="42"/>
                  <a:pt x="206" y="37"/>
                </a:cubicBezTo>
                <a:cubicBezTo>
                  <a:pt x="201" y="37"/>
                  <a:pt x="192" y="36"/>
                  <a:pt x="175" y="36"/>
                </a:cubicBezTo>
                <a:cubicBezTo>
                  <a:pt x="151" y="36"/>
                  <a:pt x="129" y="44"/>
                  <a:pt x="108" y="59"/>
                </a:cubicBezTo>
                <a:cubicBezTo>
                  <a:pt x="86" y="75"/>
                  <a:pt x="76" y="94"/>
                  <a:pt x="75" y="117"/>
                </a:cubicBezTo>
                <a:cubicBezTo>
                  <a:pt x="75" y="130"/>
                  <a:pt x="79" y="143"/>
                  <a:pt x="86" y="154"/>
                </a:cubicBezTo>
                <a:cubicBezTo>
                  <a:pt x="94" y="165"/>
                  <a:pt x="102" y="173"/>
                  <a:pt x="109" y="179"/>
                </a:cubicBezTo>
                <a:cubicBezTo>
                  <a:pt x="117" y="185"/>
                  <a:pt x="132" y="195"/>
                  <a:pt x="153" y="207"/>
                </a:cubicBezTo>
                <a:cubicBezTo>
                  <a:pt x="158" y="210"/>
                  <a:pt x="161" y="212"/>
                  <a:pt x="163" y="214"/>
                </a:cubicBezTo>
                <a:lnTo>
                  <a:pt x="215" y="247"/>
                </a:lnTo>
                <a:moveTo>
                  <a:pt x="183" y="570"/>
                </a:moveTo>
                <a:cubicBezTo>
                  <a:pt x="218" y="570"/>
                  <a:pt x="247" y="560"/>
                  <a:pt x="272" y="540"/>
                </a:cubicBezTo>
                <a:cubicBezTo>
                  <a:pt x="296" y="520"/>
                  <a:pt x="309" y="496"/>
                  <a:pt x="309" y="468"/>
                </a:cubicBezTo>
                <a:cubicBezTo>
                  <a:pt x="309" y="458"/>
                  <a:pt x="307" y="448"/>
                  <a:pt x="304" y="439"/>
                </a:cubicBezTo>
                <a:cubicBezTo>
                  <a:pt x="301" y="431"/>
                  <a:pt x="298" y="423"/>
                  <a:pt x="294" y="417"/>
                </a:cubicBezTo>
                <a:cubicBezTo>
                  <a:pt x="290" y="412"/>
                  <a:pt x="283" y="405"/>
                  <a:pt x="274" y="398"/>
                </a:cubicBezTo>
                <a:cubicBezTo>
                  <a:pt x="266" y="391"/>
                  <a:pt x="259" y="386"/>
                  <a:pt x="254" y="382"/>
                </a:cubicBezTo>
                <a:cubicBezTo>
                  <a:pt x="249" y="379"/>
                  <a:pt x="241" y="373"/>
                  <a:pt x="229" y="365"/>
                </a:cubicBezTo>
                <a:cubicBezTo>
                  <a:pt x="216" y="358"/>
                  <a:pt x="208" y="353"/>
                  <a:pt x="205" y="350"/>
                </a:cubicBezTo>
                <a:cubicBezTo>
                  <a:pt x="196" y="345"/>
                  <a:pt x="188" y="339"/>
                  <a:pt x="177" y="333"/>
                </a:cubicBezTo>
                <a:cubicBezTo>
                  <a:pt x="168" y="327"/>
                  <a:pt x="160" y="322"/>
                  <a:pt x="154" y="318"/>
                </a:cubicBezTo>
                <a:lnTo>
                  <a:pt x="147" y="313"/>
                </a:lnTo>
                <a:cubicBezTo>
                  <a:pt x="144" y="313"/>
                  <a:pt x="135" y="318"/>
                  <a:pt x="122" y="328"/>
                </a:cubicBezTo>
                <a:cubicBezTo>
                  <a:pt x="108" y="338"/>
                  <a:pt x="94" y="355"/>
                  <a:pt x="79" y="378"/>
                </a:cubicBezTo>
                <a:cubicBezTo>
                  <a:pt x="65" y="400"/>
                  <a:pt x="57" y="424"/>
                  <a:pt x="56" y="450"/>
                </a:cubicBezTo>
                <a:cubicBezTo>
                  <a:pt x="56" y="485"/>
                  <a:pt x="69" y="513"/>
                  <a:pt x="94" y="536"/>
                </a:cubicBezTo>
                <a:cubicBezTo>
                  <a:pt x="120" y="558"/>
                  <a:pt x="149" y="569"/>
                  <a:pt x="183" y="57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2" name="Freeform 141"/>
          <p:cNvSpPr/>
          <p:nvPr/>
        </p:nvSpPr>
        <p:spPr>
          <a:xfrm>
            <a:off x="7944120" y="4785840"/>
            <a:ext cx="132120" cy="218520"/>
          </a:xfrm>
          <a:custGeom>
            <a:avLst/>
            <a:gdLst/>
            <a:ahLst/>
            <a:cxnLst/>
            <a:rect l="0" t="0" r="r" b="b"/>
            <a:pathLst>
              <a:path w="367" h="607">
                <a:moveTo>
                  <a:pt x="76" y="178"/>
                </a:moveTo>
                <a:cubicBezTo>
                  <a:pt x="61" y="178"/>
                  <a:pt x="48" y="173"/>
                  <a:pt x="39" y="163"/>
                </a:cubicBezTo>
                <a:cubicBezTo>
                  <a:pt x="31" y="153"/>
                  <a:pt x="26" y="140"/>
                  <a:pt x="25" y="124"/>
                </a:cubicBezTo>
                <a:cubicBezTo>
                  <a:pt x="25" y="92"/>
                  <a:pt x="39" y="63"/>
                  <a:pt x="68" y="38"/>
                </a:cubicBezTo>
                <a:cubicBezTo>
                  <a:pt x="96" y="13"/>
                  <a:pt x="130" y="0"/>
                  <a:pt x="170" y="0"/>
                </a:cubicBezTo>
                <a:cubicBezTo>
                  <a:pt x="190" y="0"/>
                  <a:pt x="203" y="0"/>
                  <a:pt x="209" y="1"/>
                </a:cubicBezTo>
                <a:cubicBezTo>
                  <a:pt x="252" y="8"/>
                  <a:pt x="285" y="24"/>
                  <a:pt x="308" y="48"/>
                </a:cubicBezTo>
                <a:cubicBezTo>
                  <a:pt x="331" y="72"/>
                  <a:pt x="343" y="98"/>
                  <a:pt x="344" y="126"/>
                </a:cubicBezTo>
                <a:cubicBezTo>
                  <a:pt x="344" y="157"/>
                  <a:pt x="334" y="186"/>
                  <a:pt x="314" y="215"/>
                </a:cubicBezTo>
                <a:cubicBezTo>
                  <a:pt x="294" y="244"/>
                  <a:pt x="266" y="265"/>
                  <a:pt x="231" y="278"/>
                </a:cubicBezTo>
                <a:lnTo>
                  <a:pt x="228" y="280"/>
                </a:lnTo>
                <a:cubicBezTo>
                  <a:pt x="228" y="280"/>
                  <a:pt x="231" y="281"/>
                  <a:pt x="236" y="282"/>
                </a:cubicBezTo>
                <a:cubicBezTo>
                  <a:pt x="241" y="283"/>
                  <a:pt x="250" y="286"/>
                  <a:pt x="262" y="290"/>
                </a:cubicBezTo>
                <a:cubicBezTo>
                  <a:pt x="273" y="294"/>
                  <a:pt x="284" y="300"/>
                  <a:pt x="295" y="309"/>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9" y="544"/>
                  <a:pt x="0" y="512"/>
                  <a:pt x="0" y="473"/>
                </a:cubicBezTo>
                <a:cubicBezTo>
                  <a:pt x="0" y="456"/>
                  <a:pt x="6" y="443"/>
                  <a:pt x="17" y="433"/>
                </a:cubicBezTo>
                <a:cubicBezTo>
                  <a:pt x="28" y="423"/>
                  <a:pt x="41" y="418"/>
                  <a:pt x="57" y="417"/>
                </a:cubicBezTo>
                <a:cubicBezTo>
                  <a:pt x="73" y="417"/>
                  <a:pt x="87" y="423"/>
                  <a:pt x="98" y="433"/>
                </a:cubicBezTo>
                <a:cubicBezTo>
                  <a:pt x="108" y="444"/>
                  <a:pt x="113" y="457"/>
                  <a:pt x="113" y="473"/>
                </a:cubicBezTo>
                <a:cubicBezTo>
                  <a:pt x="113" y="479"/>
                  <a:pt x="113" y="485"/>
                  <a:pt x="111" y="490"/>
                </a:cubicBezTo>
                <a:cubicBezTo>
                  <a:pt x="109" y="496"/>
                  <a:pt x="107" y="500"/>
                  <a:pt x="105" y="505"/>
                </a:cubicBezTo>
                <a:cubicBezTo>
                  <a:pt x="102" y="509"/>
                  <a:pt x="99" y="512"/>
                  <a:pt x="95" y="515"/>
                </a:cubicBezTo>
                <a:cubicBezTo>
                  <a:pt x="91" y="518"/>
                  <a:pt x="87" y="520"/>
                  <a:pt x="84" y="522"/>
                </a:cubicBezTo>
                <a:cubicBezTo>
                  <a:pt x="81" y="524"/>
                  <a:pt x="78" y="525"/>
                  <a:pt x="76" y="526"/>
                </a:cubicBezTo>
                <a:cubicBezTo>
                  <a:pt x="73" y="526"/>
                  <a:pt x="70" y="527"/>
                  <a:pt x="68" y="528"/>
                </a:cubicBezTo>
                <a:lnTo>
                  <a:pt x="65" y="529"/>
                </a:lnTo>
                <a:cubicBezTo>
                  <a:pt x="95" y="556"/>
                  <a:pt x="131" y="569"/>
                  <a:pt x="174" y="569"/>
                </a:cubicBezTo>
                <a:cubicBezTo>
                  <a:pt x="207" y="569"/>
                  <a:pt x="231" y="553"/>
                  <a:pt x="247" y="522"/>
                </a:cubicBezTo>
                <a:cubicBezTo>
                  <a:pt x="257" y="503"/>
                  <a:pt x="262" y="473"/>
                  <a:pt x="262" y="433"/>
                </a:cubicBezTo>
                <a:lnTo>
                  <a:pt x="262" y="415"/>
                </a:lnTo>
                <a:cubicBezTo>
                  <a:pt x="262" y="360"/>
                  <a:pt x="244" y="322"/>
                  <a:pt x="206" y="303"/>
                </a:cubicBezTo>
                <a:cubicBezTo>
                  <a:pt x="197" y="299"/>
                  <a:pt x="179" y="297"/>
                  <a:pt x="152" y="296"/>
                </a:cubicBezTo>
                <a:lnTo>
                  <a:pt x="115" y="295"/>
                </a:lnTo>
                <a:lnTo>
                  <a:pt x="113" y="294"/>
                </a:lnTo>
                <a:cubicBezTo>
                  <a:pt x="111" y="292"/>
                  <a:pt x="111" y="287"/>
                  <a:pt x="111" y="280"/>
                </a:cubicBezTo>
                <a:cubicBezTo>
                  <a:pt x="111" y="269"/>
                  <a:pt x="113" y="264"/>
                  <a:pt x="118" y="264"/>
                </a:cubicBezTo>
                <a:cubicBezTo>
                  <a:pt x="134" y="264"/>
                  <a:pt x="151" y="262"/>
                  <a:pt x="169" y="259"/>
                </a:cubicBezTo>
                <a:cubicBezTo>
                  <a:pt x="189" y="256"/>
                  <a:pt x="207" y="244"/>
                  <a:pt x="224" y="222"/>
                </a:cubicBezTo>
                <a:cubicBezTo>
                  <a:pt x="240" y="201"/>
                  <a:pt x="248" y="168"/>
                  <a:pt x="248" y="124"/>
                </a:cubicBezTo>
                <a:lnTo>
                  <a:pt x="248" y="117"/>
                </a:lnTo>
                <a:cubicBezTo>
                  <a:pt x="248" y="83"/>
                  <a:pt x="238" y="60"/>
                  <a:pt x="217" y="47"/>
                </a:cubicBezTo>
                <a:cubicBezTo>
                  <a:pt x="205" y="39"/>
                  <a:pt x="191" y="35"/>
                  <a:pt x="176" y="35"/>
                </a:cubicBezTo>
                <a:cubicBezTo>
                  <a:pt x="157" y="35"/>
                  <a:pt x="140" y="38"/>
                  <a:pt x="124" y="44"/>
                </a:cubicBezTo>
                <a:cubicBezTo>
                  <a:pt x="108" y="51"/>
                  <a:pt x="97" y="57"/>
                  <a:pt x="91" y="65"/>
                </a:cubicBezTo>
                <a:cubicBezTo>
                  <a:pt x="84" y="72"/>
                  <a:pt x="81" y="75"/>
                  <a:pt x="81" y="75"/>
                </a:cubicBezTo>
                <a:lnTo>
                  <a:pt x="83" y="75"/>
                </a:lnTo>
                <a:cubicBezTo>
                  <a:pt x="85" y="76"/>
                  <a:pt x="88" y="76"/>
                  <a:pt x="91"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30"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3" name="Freeform 142"/>
          <p:cNvSpPr/>
          <p:nvPr/>
        </p:nvSpPr>
        <p:spPr>
          <a:xfrm>
            <a:off x="8114400" y="4959000"/>
            <a:ext cx="38880" cy="38160"/>
          </a:xfrm>
          <a:custGeom>
            <a:avLst/>
            <a:gdLst/>
            <a:ahLst/>
            <a:cxnLst/>
            <a:rect l="0" t="0" r="r" b="b"/>
            <a:pathLst>
              <a:path w="108" h="106">
                <a:moveTo>
                  <a:pt x="0" y="54"/>
                </a:moveTo>
                <a:cubicBezTo>
                  <a:pt x="0" y="39"/>
                  <a:pt x="5" y="26"/>
                  <a:pt x="15" y="15"/>
                </a:cubicBezTo>
                <a:cubicBezTo>
                  <a:pt x="25" y="5"/>
                  <a:pt x="38" y="0"/>
                  <a:pt x="53" y="0"/>
                </a:cubicBezTo>
                <a:cubicBezTo>
                  <a:pt x="67" y="0"/>
                  <a:pt x="79" y="4"/>
                  <a:pt x="90"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1" y="69"/>
                  <a:pt x="0" y="5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4" name="Freeform 143"/>
          <p:cNvSpPr/>
          <p:nvPr/>
        </p:nvSpPr>
        <p:spPr>
          <a:xfrm>
            <a:off x="8190360" y="4785480"/>
            <a:ext cx="133920" cy="218880"/>
          </a:xfrm>
          <a:custGeom>
            <a:avLst/>
            <a:gdLst/>
            <a:ahLst/>
            <a:cxnLst/>
            <a:rect l="0" t="0" r="r" b="b"/>
            <a:pathLst>
              <a:path w="372" h="608">
                <a:moveTo>
                  <a:pt x="50" y="72"/>
                </a:moveTo>
                <a:cubicBezTo>
                  <a:pt x="84" y="24"/>
                  <a:pt x="129" y="0"/>
                  <a:pt x="186" y="0"/>
                </a:cubicBezTo>
                <a:cubicBezTo>
                  <a:pt x="214" y="0"/>
                  <a:pt x="242" y="8"/>
                  <a:pt x="270" y="23"/>
                </a:cubicBezTo>
                <a:cubicBezTo>
                  <a:pt x="299" y="38"/>
                  <a:pt x="322" y="66"/>
                  <a:pt x="339" y="104"/>
                </a:cubicBezTo>
                <a:cubicBezTo>
                  <a:pt x="361" y="153"/>
                  <a:pt x="372" y="220"/>
                  <a:pt x="372" y="305"/>
                </a:cubicBezTo>
                <a:cubicBezTo>
                  <a:pt x="372" y="397"/>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8" y="590"/>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8"/>
                  <a:pt x="94" y="125"/>
                </a:cubicBezTo>
                <a:cubicBezTo>
                  <a:pt x="89" y="152"/>
                  <a:pt x="87" y="208"/>
                  <a:pt x="87" y="294"/>
                </a:cubicBezTo>
                <a:cubicBezTo>
                  <a:pt x="87" y="388"/>
                  <a:pt x="89" y="449"/>
                  <a:pt x="94" y="478"/>
                </a:cubicBezTo>
                <a:cubicBezTo>
                  <a:pt x="99" y="508"/>
                  <a:pt x="109" y="531"/>
                  <a:pt x="126" y="548"/>
                </a:cubicBezTo>
                <a:cubicBezTo>
                  <a:pt x="142" y="565"/>
                  <a:pt x="163" y="574"/>
                  <a:pt x="187" y="574"/>
                </a:cubicBezTo>
                <a:cubicBezTo>
                  <a:pt x="210" y="574"/>
                  <a:pt x="230" y="565"/>
                  <a:pt x="247" y="548"/>
                </a:cubicBezTo>
                <a:cubicBezTo>
                  <a:pt x="264" y="530"/>
                  <a:pt x="274" y="506"/>
                  <a:pt x="278" y="474"/>
                </a:cubicBezTo>
                <a:cubicBezTo>
                  <a:pt x="282" y="442"/>
                  <a:pt x="285" y="382"/>
                  <a:pt x="285" y="294"/>
                </a:cubicBezTo>
                <a:cubicBezTo>
                  <a:pt x="285" y="209"/>
                  <a:pt x="283" y="153"/>
                  <a:pt x="278" y="125"/>
                </a:cubicBezTo>
                <a:cubicBezTo>
                  <a:pt x="274"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5" name="Freeform 144"/>
          <p:cNvSpPr/>
          <p:nvPr/>
        </p:nvSpPr>
        <p:spPr>
          <a:xfrm>
            <a:off x="5775480" y="5230080"/>
            <a:ext cx="132120" cy="218520"/>
          </a:xfrm>
          <a:custGeom>
            <a:avLst/>
            <a:gdLst/>
            <a:ahLst/>
            <a:cxn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49" y="286"/>
                  <a:pt x="261" y="290"/>
                </a:cubicBezTo>
                <a:cubicBezTo>
                  <a:pt x="273" y="294"/>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60"/>
                  <a:pt x="243" y="322"/>
                  <a:pt x="206" y="304"/>
                </a:cubicBezTo>
                <a:cubicBezTo>
                  <a:pt x="196" y="300"/>
                  <a:pt x="178" y="298"/>
                  <a:pt x="151" y="298"/>
                </a:cubicBezTo>
                <a:lnTo>
                  <a:pt x="114" y="297"/>
                </a:lnTo>
                <a:lnTo>
                  <a:pt x="111" y="294"/>
                </a:lnTo>
                <a:cubicBezTo>
                  <a:pt x="110" y="292"/>
                  <a:pt x="109" y="287"/>
                  <a:pt x="109" y="280"/>
                </a:cubicBezTo>
                <a:cubicBezTo>
                  <a:pt x="109" y="269"/>
                  <a:pt x="112" y="264"/>
                  <a:pt x="117" y="264"/>
                </a:cubicBezTo>
                <a:cubicBezTo>
                  <a:pt x="133" y="264"/>
                  <a:pt x="150" y="262"/>
                  <a:pt x="168" y="259"/>
                </a:cubicBezTo>
                <a:cubicBezTo>
                  <a:pt x="188" y="257"/>
                  <a:pt x="207" y="244"/>
                  <a:pt x="223" y="222"/>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2" y="106"/>
                  <a:pt x="124" y="111"/>
                </a:cubicBezTo>
                <a:cubicBezTo>
                  <a:pt x="127" y="115"/>
                  <a:pt x="128" y="120"/>
                  <a:pt x="127" y="128"/>
                </a:cubicBezTo>
                <a:cubicBezTo>
                  <a:pt x="127" y="141"/>
                  <a:pt x="123" y="153"/>
                  <a:pt x="115" y="163"/>
                </a:cubicBezTo>
                <a:cubicBezTo>
                  <a:pt x="107" y="173"/>
                  <a:pt x="93" y="178"/>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6" name="Freeform 145"/>
          <p:cNvSpPr/>
          <p:nvPr/>
        </p:nvSpPr>
        <p:spPr>
          <a:xfrm>
            <a:off x="5945760" y="5403240"/>
            <a:ext cx="38520" cy="38520"/>
          </a:xfrm>
          <a:custGeom>
            <a:avLst/>
            <a:gdLst/>
            <a:ahLst/>
            <a:cxn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3" y="107"/>
                </a:cubicBezTo>
                <a:cubicBezTo>
                  <a:pt x="38" y="107"/>
                  <a:pt x="26" y="102"/>
                  <a:pt x="16" y="92"/>
                </a:cubicBezTo>
                <a:cubicBezTo>
                  <a:pt x="6" y="82"/>
                  <a:pt x="0" y="69"/>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7" name="Freeform 146"/>
          <p:cNvSpPr/>
          <p:nvPr/>
        </p:nvSpPr>
        <p:spPr>
          <a:xfrm>
            <a:off x="6021360" y="5229720"/>
            <a:ext cx="133920" cy="218880"/>
          </a:xfrm>
          <a:custGeom>
            <a:avLst/>
            <a:gdLst/>
            <a:ahLst/>
            <a:cxnLst/>
            <a:rect l="0" t="0" r="r" b="b"/>
            <a:pathLst>
              <a:path w="372" h="608">
                <a:moveTo>
                  <a:pt x="51" y="72"/>
                </a:moveTo>
                <a:cubicBezTo>
                  <a:pt x="83" y="24"/>
                  <a:pt x="128" y="0"/>
                  <a:pt x="186" y="0"/>
                </a:cubicBezTo>
                <a:cubicBezTo>
                  <a:pt x="215" y="0"/>
                  <a:pt x="243" y="8"/>
                  <a:pt x="271" y="23"/>
                </a:cubicBezTo>
                <a:cubicBezTo>
                  <a:pt x="299" y="39"/>
                  <a:pt x="322" y="66"/>
                  <a:pt x="340" y="104"/>
                </a:cubicBezTo>
                <a:cubicBezTo>
                  <a:pt x="362" y="153"/>
                  <a:pt x="372" y="220"/>
                  <a:pt x="372" y="305"/>
                </a:cubicBezTo>
                <a:cubicBezTo>
                  <a:pt x="372" y="398"/>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3"/>
                </a:cubicBezTo>
                <a:cubicBezTo>
                  <a:pt x="125" y="599"/>
                  <a:pt x="107" y="590"/>
                  <a:pt x="87" y="574"/>
                </a:cubicBezTo>
                <a:cubicBezTo>
                  <a:pt x="66" y="559"/>
                  <a:pt x="50" y="539"/>
                  <a:pt x="38" y="515"/>
                </a:cubicBezTo>
                <a:cubicBezTo>
                  <a:pt x="13" y="467"/>
                  <a:pt x="0" y="398"/>
                  <a:pt x="0" y="305"/>
                </a:cubicBezTo>
                <a:cubicBezTo>
                  <a:pt x="0" y="203"/>
                  <a:pt x="17" y="125"/>
                  <a:pt x="51" y="72"/>
                </a:cubicBezTo>
                <a:moveTo>
                  <a:pt x="250" y="61"/>
                </a:moveTo>
                <a:cubicBezTo>
                  <a:pt x="232" y="42"/>
                  <a:pt x="211" y="33"/>
                  <a:pt x="187" y="33"/>
                </a:cubicBezTo>
                <a:cubicBezTo>
                  <a:pt x="163" y="33"/>
                  <a:pt x="141" y="42"/>
                  <a:pt x="123" y="61"/>
                </a:cubicBezTo>
                <a:cubicBezTo>
                  <a:pt x="108" y="77"/>
                  <a:pt x="98" y="98"/>
                  <a:pt x="94" y="125"/>
                </a:cubicBezTo>
                <a:cubicBezTo>
                  <a:pt x="89" y="152"/>
                  <a:pt x="87" y="208"/>
                  <a:pt x="87" y="294"/>
                </a:cubicBezTo>
                <a:cubicBezTo>
                  <a:pt x="87" y="388"/>
                  <a:pt x="89" y="449"/>
                  <a:pt x="94" y="478"/>
                </a:cubicBezTo>
                <a:cubicBezTo>
                  <a:pt x="98" y="508"/>
                  <a:pt x="109" y="531"/>
                  <a:pt x="126" y="548"/>
                </a:cubicBezTo>
                <a:cubicBezTo>
                  <a:pt x="142"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8" name="Freeform 147"/>
          <p:cNvSpPr/>
          <p:nvPr/>
        </p:nvSpPr>
        <p:spPr>
          <a:xfrm>
            <a:off x="6498360" y="5230080"/>
            <a:ext cx="132120" cy="218520"/>
          </a:xfrm>
          <a:custGeom>
            <a:avLst/>
            <a:gdLst/>
            <a:ahLst/>
            <a:cxnLst/>
            <a:rect l="0" t="0" r="r" b="b"/>
            <a:pathLst>
              <a:path w="367" h="607">
                <a:moveTo>
                  <a:pt x="76" y="178"/>
                </a:moveTo>
                <a:cubicBezTo>
                  <a:pt x="60" y="178"/>
                  <a:pt x="48" y="173"/>
                  <a:pt x="39" y="163"/>
                </a:cubicBezTo>
                <a:cubicBezTo>
                  <a:pt x="30" y="153"/>
                  <a:pt x="26" y="140"/>
                  <a:pt x="25" y="125"/>
                </a:cubicBezTo>
                <a:cubicBezTo>
                  <a:pt x="25" y="92"/>
                  <a:pt x="39" y="63"/>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50" y="286"/>
                  <a:pt x="261" y="290"/>
                </a:cubicBezTo>
                <a:cubicBezTo>
                  <a:pt x="273" y="294"/>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6"/>
                  <a:pt x="6" y="443"/>
                  <a:pt x="16" y="433"/>
                </a:cubicBezTo>
                <a:cubicBezTo>
                  <a:pt x="28" y="423"/>
                  <a:pt x="41" y="418"/>
                  <a:pt x="57" y="417"/>
                </a:cubicBezTo>
                <a:cubicBezTo>
                  <a:pt x="73" y="417"/>
                  <a:pt x="87" y="423"/>
                  <a:pt x="97" y="433"/>
                </a:cubicBezTo>
                <a:cubicBezTo>
                  <a:pt x="108" y="444"/>
                  <a:pt x="113" y="457"/>
                  <a:pt x="113" y="473"/>
                </a:cubicBezTo>
                <a:cubicBezTo>
                  <a:pt x="113" y="479"/>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8"/>
                </a:cubicBezTo>
                <a:lnTo>
                  <a:pt x="115" y="297"/>
                </a:lnTo>
                <a:lnTo>
                  <a:pt x="112" y="294"/>
                </a:lnTo>
                <a:cubicBezTo>
                  <a:pt x="111" y="292"/>
                  <a:pt x="111" y="287"/>
                  <a:pt x="111" y="280"/>
                </a:cubicBezTo>
                <a:cubicBezTo>
                  <a:pt x="111" y="269"/>
                  <a:pt x="113" y="264"/>
                  <a:pt x="118" y="264"/>
                </a:cubicBezTo>
                <a:cubicBezTo>
                  <a:pt x="134" y="264"/>
                  <a:pt x="151" y="262"/>
                  <a:pt x="169" y="259"/>
                </a:cubicBezTo>
                <a:cubicBezTo>
                  <a:pt x="189" y="257"/>
                  <a:pt x="207" y="244"/>
                  <a:pt x="223" y="222"/>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1"/>
                </a:cubicBezTo>
                <a:cubicBezTo>
                  <a:pt x="129" y="115"/>
                  <a:pt x="129" y="120"/>
                  <a:pt x="128" y="128"/>
                </a:cubicBezTo>
                <a:cubicBezTo>
                  <a:pt x="128" y="141"/>
                  <a:pt x="124" y="153"/>
                  <a:pt x="116" y="163"/>
                </a:cubicBezTo>
                <a:cubicBezTo>
                  <a:pt x="108" y="173"/>
                  <a:pt x="94" y="178"/>
                  <a:pt x="76"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9" name="Freeform 148"/>
          <p:cNvSpPr/>
          <p:nvPr/>
        </p:nvSpPr>
        <p:spPr>
          <a:xfrm>
            <a:off x="6668640" y="5403240"/>
            <a:ext cx="38520" cy="38520"/>
          </a:xfrm>
          <a:custGeom>
            <a:avLst/>
            <a:gdLst/>
            <a:ahLst/>
            <a:cxn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0" name="Freeform 149"/>
          <p:cNvSpPr/>
          <p:nvPr/>
        </p:nvSpPr>
        <p:spPr>
          <a:xfrm>
            <a:off x="6747840" y="5229720"/>
            <a:ext cx="127080" cy="218880"/>
          </a:xfrm>
          <a:custGeom>
            <a:avLst/>
            <a:gdLst/>
            <a:ahLst/>
            <a:cxn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3"/>
                  <a:pt x="253" y="301"/>
                  <a:pt x="237" y="280"/>
                </a:cubicBezTo>
                <a:cubicBezTo>
                  <a:pt x="222" y="260"/>
                  <a:pt x="205" y="251"/>
                  <a:pt x="186" y="251"/>
                </a:cubicBezTo>
                <a:lnTo>
                  <a:pt x="181" y="251"/>
                </a:lnTo>
                <a:cubicBezTo>
                  <a:pt x="135" y="251"/>
                  <a:pt x="100" y="271"/>
                  <a:pt x="77" y="311"/>
                </a:cubicBezTo>
                <a:cubicBezTo>
                  <a:pt x="75" y="315"/>
                  <a:pt x="73" y="317"/>
                  <a:pt x="71" y="318"/>
                </a:cubicBezTo>
                <a:cubicBezTo>
                  <a:pt x="69" y="318"/>
                  <a:pt x="65" y="319"/>
                  <a:pt x="58" y="321"/>
                </a:cubicBezTo>
                <a:cubicBezTo>
                  <a:pt x="48" y="321"/>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2"/>
                </a:cubicBezTo>
                <a:cubicBezTo>
                  <a:pt x="135" y="26"/>
                  <a:pt x="157" y="29"/>
                  <a:pt x="180" y="29"/>
                </a:cubicBezTo>
                <a:cubicBezTo>
                  <a:pt x="222" y="29"/>
                  <a:pt x="262" y="20"/>
                  <a:pt x="300" y="4"/>
                </a:cubicBezTo>
                <a:cubicBezTo>
                  <a:pt x="305" y="2"/>
                  <a:pt x="308" y="0"/>
                  <a:pt x="311" y="0"/>
                </a:cubicBezTo>
                <a:cubicBezTo>
                  <a:pt x="316" y="0"/>
                  <a:pt x="318" y="6"/>
                  <a:pt x="318" y="16"/>
                </a:cubicBezTo>
                <a:lnTo>
                  <a:pt x="318" y="28"/>
                </a:lnTo>
                <a:cubicBezTo>
                  <a:pt x="270" y="85"/>
                  <a:pt x="210" y="113"/>
                  <a:pt x="138" y="113"/>
                </a:cubicBezTo>
                <a:cubicBezTo>
                  <a:pt x="120" y="113"/>
                  <a:pt x="103" y="112"/>
                  <a:pt x="88" y="108"/>
                </a:cubicBezTo>
                <a:lnTo>
                  <a:pt x="80" y="106"/>
                </a:lnTo>
                <a:lnTo>
                  <a:pt x="80" y="258"/>
                </a:lnTo>
                <a:cubicBezTo>
                  <a:pt x="91" y="250"/>
                  <a:pt x="100" y="243"/>
                  <a:pt x="106" y="238"/>
                </a:cubicBezTo>
                <a:cubicBezTo>
                  <a:pt x="113" y="234"/>
                  <a:pt x="123" y="229"/>
                  <a:pt x="138" y="224"/>
                </a:cubicBezTo>
                <a:cubicBezTo>
                  <a:pt x="152" y="220"/>
                  <a:pt x="167" y="217"/>
                  <a:pt x="183" y="217"/>
                </a:cubicBezTo>
                <a:cubicBezTo>
                  <a:pt x="230" y="217"/>
                  <a:pt x="271" y="236"/>
                  <a:pt x="304" y="275"/>
                </a:cubicBezTo>
                <a:cubicBezTo>
                  <a:pt x="336" y="313"/>
                  <a:pt x="353" y="359"/>
                  <a:pt x="353" y="411"/>
                </a:cubicBezTo>
                <a:cubicBezTo>
                  <a:pt x="353" y="465"/>
                  <a:pt x="334" y="512"/>
                  <a:pt x="296" y="550"/>
                </a:cubicBezTo>
                <a:cubicBezTo>
                  <a:pt x="259" y="588"/>
                  <a:pt x="213" y="607"/>
                  <a:pt x="159" y="608"/>
                </a:cubicBezTo>
                <a:cubicBezTo>
                  <a:pt x="111" y="608"/>
                  <a:pt x="73" y="592"/>
                  <a:pt x="44" y="560"/>
                </a:cubicBezTo>
                <a:cubicBezTo>
                  <a:pt x="15" y="529"/>
                  <a:pt x="0" y="493"/>
                  <a:pt x="0" y="453"/>
                </a:cubicBezTo>
                <a:cubicBezTo>
                  <a:pt x="0" y="439"/>
                  <a:pt x="3" y="427"/>
                  <a:pt x="10" y="419"/>
                </a:cubicBezTo>
                <a:cubicBezTo>
                  <a:pt x="16" y="411"/>
                  <a:pt x="23" y="406"/>
                  <a:pt x="30" y="403"/>
                </a:cubicBezTo>
                <a:cubicBezTo>
                  <a:pt x="38" y="401"/>
                  <a:pt x="45" y="400"/>
                  <a:pt x="51" y="400"/>
                </a:cubicBezTo>
                <a:cubicBezTo>
                  <a:pt x="66" y="400"/>
                  <a:pt x="78" y="405"/>
                  <a:pt x="88" y="415"/>
                </a:cubicBezTo>
                <a:cubicBezTo>
                  <a:pt x="97" y="425"/>
                  <a:pt x="102" y="437"/>
                  <a:pt x="102" y="45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1" name="Freeform 150"/>
          <p:cNvSpPr/>
          <p:nvPr/>
        </p:nvSpPr>
        <p:spPr>
          <a:xfrm>
            <a:off x="7216920" y="5226480"/>
            <a:ext cx="141120" cy="215280"/>
          </a:xfrm>
          <a:custGeom>
            <a:avLst/>
            <a:gdLst/>
            <a:ahLst/>
            <a:cxnLst/>
            <a:rect l="0" t="0" r="r" b="b"/>
            <a:pathLst>
              <a:path w="392" h="598">
                <a:moveTo>
                  <a:pt x="384" y="598"/>
                </a:moveTo>
                <a:cubicBezTo>
                  <a:pt x="373" y="596"/>
                  <a:pt x="335" y="595"/>
                  <a:pt x="270" y="595"/>
                </a:cubicBezTo>
                <a:cubicBezTo>
                  <a:pt x="202" y="595"/>
                  <a:pt x="162" y="596"/>
                  <a:pt x="152" y="598"/>
                </a:cubicBezTo>
                <a:lnTo>
                  <a:pt x="144" y="598"/>
                </a:lnTo>
                <a:lnTo>
                  <a:pt x="144" y="557"/>
                </a:lnTo>
                <a:lnTo>
                  <a:pt x="171" y="557"/>
                </a:lnTo>
                <a:cubicBezTo>
                  <a:pt x="183" y="557"/>
                  <a:pt x="191" y="557"/>
                  <a:pt x="195" y="557"/>
                </a:cubicBezTo>
                <a:cubicBezTo>
                  <a:pt x="199" y="557"/>
                  <a:pt x="204" y="556"/>
                  <a:pt x="210" y="555"/>
                </a:cubicBezTo>
                <a:cubicBezTo>
                  <a:pt x="216" y="554"/>
                  <a:pt x="220" y="553"/>
                  <a:pt x="222" y="551"/>
                </a:cubicBezTo>
                <a:cubicBezTo>
                  <a:pt x="225" y="549"/>
                  <a:pt x="227" y="547"/>
                  <a:pt x="228" y="544"/>
                </a:cubicBezTo>
                <a:cubicBezTo>
                  <a:pt x="229" y="543"/>
                  <a:pt x="229" y="527"/>
                  <a:pt x="229" y="496"/>
                </a:cubicBezTo>
                <a:lnTo>
                  <a:pt x="229" y="452"/>
                </a:lnTo>
                <a:lnTo>
                  <a:pt x="0" y="452"/>
                </a:lnTo>
                <a:lnTo>
                  <a:pt x="0" y="412"/>
                </a:lnTo>
                <a:lnTo>
                  <a:pt x="134" y="208"/>
                </a:lnTo>
                <a:cubicBezTo>
                  <a:pt x="224" y="71"/>
                  <a:pt x="270" y="2"/>
                  <a:pt x="271" y="1"/>
                </a:cubicBezTo>
                <a:cubicBezTo>
                  <a:pt x="272" y="0"/>
                  <a:pt x="278" y="0"/>
                  <a:pt x="289" y="0"/>
                </a:cubicBezTo>
                <a:lnTo>
                  <a:pt x="305" y="0"/>
                </a:lnTo>
                <a:lnTo>
                  <a:pt x="310" y="5"/>
                </a:lnTo>
                <a:lnTo>
                  <a:pt x="310" y="412"/>
                </a:lnTo>
                <a:lnTo>
                  <a:pt x="392" y="412"/>
                </a:lnTo>
                <a:lnTo>
                  <a:pt x="392" y="452"/>
                </a:lnTo>
                <a:lnTo>
                  <a:pt x="310" y="452"/>
                </a:lnTo>
                <a:lnTo>
                  <a:pt x="310" y="497"/>
                </a:lnTo>
                <a:cubicBezTo>
                  <a:pt x="310" y="521"/>
                  <a:pt x="310" y="535"/>
                  <a:pt x="310" y="539"/>
                </a:cubicBezTo>
                <a:cubicBezTo>
                  <a:pt x="310" y="543"/>
                  <a:pt x="312" y="547"/>
                  <a:pt x="316" y="550"/>
                </a:cubicBezTo>
                <a:cubicBezTo>
                  <a:pt x="320" y="554"/>
                  <a:pt x="337" y="556"/>
                  <a:pt x="366" y="557"/>
                </a:cubicBezTo>
                <a:lnTo>
                  <a:pt x="392" y="557"/>
                </a:lnTo>
                <a:lnTo>
                  <a:pt x="392" y="598"/>
                </a:lnTo>
                <a:lnTo>
                  <a:pt x="384" y="598"/>
                </a:lnTo>
                <a:moveTo>
                  <a:pt x="235" y="412"/>
                </a:moveTo>
                <a:lnTo>
                  <a:pt x="235" y="117"/>
                </a:lnTo>
                <a:lnTo>
                  <a:pt x="42" y="411"/>
                </a:lnTo>
                <a:lnTo>
                  <a:pt x="138" y="412"/>
                </a:lnTo>
                <a:lnTo>
                  <a:pt x="235" y="4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2" name="Freeform 151"/>
          <p:cNvSpPr/>
          <p:nvPr/>
        </p:nvSpPr>
        <p:spPr>
          <a:xfrm>
            <a:off x="7391520" y="5403240"/>
            <a:ext cx="38880" cy="38520"/>
          </a:xfrm>
          <a:custGeom>
            <a:avLst/>
            <a:gdLst/>
            <a:ahLst/>
            <a:cxnLst/>
            <a:rect l="0" t="0" r="r" b="b"/>
            <a:pathLst>
              <a:path w="108" h="107">
                <a:moveTo>
                  <a:pt x="0" y="53"/>
                </a:moveTo>
                <a:cubicBezTo>
                  <a:pt x="0" y="39"/>
                  <a:pt x="5" y="26"/>
                  <a:pt x="15" y="16"/>
                </a:cubicBezTo>
                <a:cubicBezTo>
                  <a:pt x="25" y="5"/>
                  <a:pt x="37" y="0"/>
                  <a:pt x="53" y="0"/>
                </a:cubicBezTo>
                <a:cubicBezTo>
                  <a:pt x="67" y="0"/>
                  <a:pt x="79" y="4"/>
                  <a:pt x="91"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3" name="Freeform 152"/>
          <p:cNvSpPr/>
          <p:nvPr/>
        </p:nvSpPr>
        <p:spPr>
          <a:xfrm>
            <a:off x="7467480" y="5229720"/>
            <a:ext cx="133920" cy="218880"/>
          </a:xfrm>
          <a:custGeom>
            <a:avLst/>
            <a:gdLst/>
            <a:ahLst/>
            <a:cxnLst/>
            <a:rect l="0" t="0" r="r" b="b"/>
            <a:pathLst>
              <a:path w="372" h="608">
                <a:moveTo>
                  <a:pt x="50" y="72"/>
                </a:moveTo>
                <a:cubicBezTo>
                  <a:pt x="83" y="24"/>
                  <a:pt x="128" y="0"/>
                  <a:pt x="185" y="0"/>
                </a:cubicBezTo>
                <a:cubicBezTo>
                  <a:pt x="213" y="0"/>
                  <a:pt x="242" y="8"/>
                  <a:pt x="270" y="23"/>
                </a:cubicBezTo>
                <a:cubicBezTo>
                  <a:pt x="299"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5" y="605"/>
                  <a:pt x="200" y="607"/>
                  <a:pt x="186" y="608"/>
                </a:cubicBezTo>
                <a:cubicBezTo>
                  <a:pt x="170" y="608"/>
                  <a:pt x="155" y="606"/>
                  <a:pt x="140" y="603"/>
                </a:cubicBezTo>
                <a:cubicBezTo>
                  <a:pt x="124" y="599"/>
                  <a:pt x="107" y="590"/>
                  <a:pt x="86" y="574"/>
                </a:cubicBezTo>
                <a:cubicBezTo>
                  <a:pt x="65" y="559"/>
                  <a:pt x="49" y="539"/>
                  <a:pt x="37" y="515"/>
                </a:cubicBezTo>
                <a:cubicBezTo>
                  <a:pt x="12" y="467"/>
                  <a:pt x="0" y="398"/>
                  <a:pt x="0" y="305"/>
                </a:cubicBezTo>
                <a:cubicBezTo>
                  <a:pt x="0" y="203"/>
                  <a:pt x="16" y="125"/>
                  <a:pt x="50" y="72"/>
                </a:cubicBezTo>
                <a:moveTo>
                  <a:pt x="249" y="61"/>
                </a:moveTo>
                <a:cubicBezTo>
                  <a:pt x="232"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30" y="566"/>
                  <a:pt x="246"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4" name="Freeform 153"/>
          <p:cNvSpPr/>
          <p:nvPr/>
        </p:nvSpPr>
        <p:spPr>
          <a:xfrm>
            <a:off x="7939800" y="5226480"/>
            <a:ext cx="141120" cy="215280"/>
          </a:xfrm>
          <a:custGeom>
            <a:avLst/>
            <a:gdLst/>
            <a:ahLst/>
            <a:cxn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6"/>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1"/>
                  <a:pt x="269" y="2"/>
                  <a:pt x="270" y="1"/>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3"/>
                  <a:pt x="311" y="547"/>
                  <a:pt x="315" y="550"/>
                </a:cubicBezTo>
                <a:cubicBezTo>
                  <a:pt x="320" y="554"/>
                  <a:pt x="336" y="556"/>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5" name="Freeform 154"/>
          <p:cNvSpPr/>
          <p:nvPr/>
        </p:nvSpPr>
        <p:spPr>
          <a:xfrm>
            <a:off x="8114400" y="5403240"/>
            <a:ext cx="38880" cy="38520"/>
          </a:xfrm>
          <a:custGeom>
            <a:avLst/>
            <a:gdLst/>
            <a:ahLst/>
            <a:cxnLst/>
            <a:rect l="0" t="0" r="r" b="b"/>
            <a:pathLst>
              <a:path w="108" h="107">
                <a:moveTo>
                  <a:pt x="0" y="53"/>
                </a:moveTo>
                <a:cubicBezTo>
                  <a:pt x="0" y="39"/>
                  <a:pt x="5" y="26"/>
                  <a:pt x="15" y="16"/>
                </a:cubicBezTo>
                <a:cubicBezTo>
                  <a:pt x="25" y="5"/>
                  <a:pt x="38" y="0"/>
                  <a:pt x="53" y="0"/>
                </a:cubicBezTo>
                <a:cubicBezTo>
                  <a:pt x="67" y="0"/>
                  <a:pt x="79" y="4"/>
                  <a:pt x="90"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1" y="69"/>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6" name="Freeform 155"/>
          <p:cNvSpPr/>
          <p:nvPr/>
        </p:nvSpPr>
        <p:spPr>
          <a:xfrm>
            <a:off x="8190360" y="5229720"/>
            <a:ext cx="133920" cy="218880"/>
          </a:xfrm>
          <a:custGeom>
            <a:avLst/>
            <a:gdLst/>
            <a:ahLst/>
            <a:cxnLst/>
            <a:rect l="0" t="0" r="r" b="b"/>
            <a:pathLst>
              <a:path w="372" h="608">
                <a:moveTo>
                  <a:pt x="50" y="72"/>
                </a:moveTo>
                <a:cubicBezTo>
                  <a:pt x="84"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8" y="590"/>
                  <a:pt x="87"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9" y="98"/>
                  <a:pt x="94" y="125"/>
                </a:cubicBezTo>
                <a:cubicBezTo>
                  <a:pt x="89" y="152"/>
                  <a:pt x="87" y="208"/>
                  <a:pt x="87" y="294"/>
                </a:cubicBezTo>
                <a:cubicBezTo>
                  <a:pt x="87" y="388"/>
                  <a:pt x="89" y="449"/>
                  <a:pt x="94" y="478"/>
                </a:cubicBezTo>
                <a:cubicBezTo>
                  <a:pt x="99" y="508"/>
                  <a:pt x="109"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7" name="Freeform 156"/>
          <p:cNvSpPr/>
          <p:nvPr/>
        </p:nvSpPr>
        <p:spPr>
          <a:xfrm>
            <a:off x="5775480" y="5674320"/>
            <a:ext cx="132120" cy="218520"/>
          </a:xfrm>
          <a:custGeom>
            <a:avLst/>
            <a:gdLst/>
            <a:ahLst/>
            <a:cxn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49" y="287"/>
                  <a:pt x="261" y="291"/>
                </a:cubicBezTo>
                <a:cubicBezTo>
                  <a:pt x="273" y="296"/>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7"/>
                  <a:pt x="5" y="443"/>
                  <a:pt x="16" y="433"/>
                </a:cubicBezTo>
                <a:cubicBezTo>
                  <a:pt x="27" y="423"/>
                  <a:pt x="40" y="418"/>
                  <a:pt x="56" y="418"/>
                </a:cubicBezTo>
                <a:cubicBezTo>
                  <a:pt x="72" y="418"/>
                  <a:pt x="86" y="423"/>
                  <a:pt x="96" y="433"/>
                </a:cubicBezTo>
                <a:cubicBezTo>
                  <a:pt x="107" y="444"/>
                  <a:pt x="112" y="457"/>
                  <a:pt x="112" y="473"/>
                </a:cubicBezTo>
                <a:cubicBezTo>
                  <a:pt x="112" y="480"/>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09" y="289"/>
                  <a:pt x="109" y="281"/>
                </a:cubicBezTo>
                <a:cubicBezTo>
                  <a:pt x="109" y="269"/>
                  <a:pt x="112" y="264"/>
                  <a:pt x="117" y="264"/>
                </a:cubicBezTo>
                <a:cubicBezTo>
                  <a:pt x="133" y="264"/>
                  <a:pt x="150" y="263"/>
                  <a:pt x="168" y="260"/>
                </a:cubicBezTo>
                <a:cubicBezTo>
                  <a:pt x="188" y="257"/>
                  <a:pt x="207" y="244"/>
                  <a:pt x="223" y="223"/>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4" y="86"/>
                  <a:pt x="109" y="88"/>
                </a:cubicBezTo>
                <a:cubicBezTo>
                  <a:pt x="113" y="89"/>
                  <a:pt x="116" y="93"/>
                  <a:pt x="117" y="97"/>
                </a:cubicBezTo>
                <a:cubicBezTo>
                  <a:pt x="119" y="102"/>
                  <a:pt x="122" y="107"/>
                  <a:pt x="124" y="111"/>
                </a:cubicBezTo>
                <a:cubicBezTo>
                  <a:pt x="127" y="115"/>
                  <a:pt x="128" y="121"/>
                  <a:pt x="127" y="128"/>
                </a:cubicBezTo>
                <a:cubicBezTo>
                  <a:pt x="127" y="141"/>
                  <a:pt x="123" y="153"/>
                  <a:pt x="115" y="163"/>
                </a:cubicBezTo>
                <a:cubicBezTo>
                  <a:pt x="107" y="173"/>
                  <a:pt x="93" y="178"/>
                  <a:pt x="75" y="1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8" name="Freeform 157"/>
          <p:cNvSpPr/>
          <p:nvPr/>
        </p:nvSpPr>
        <p:spPr>
          <a:xfrm>
            <a:off x="5945760" y="5847480"/>
            <a:ext cx="38520" cy="38520"/>
          </a:xfrm>
          <a:custGeom>
            <a:avLst/>
            <a:gdLst/>
            <a:ahLst/>
            <a:cxn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3" y="107"/>
                </a:cubicBezTo>
                <a:cubicBezTo>
                  <a:pt x="38" y="107"/>
                  <a:pt x="26" y="102"/>
                  <a:pt x="16" y="92"/>
                </a:cubicBezTo>
                <a:cubicBezTo>
                  <a:pt x="6" y="81"/>
                  <a:pt x="0" y="68"/>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9" name="Freeform 158"/>
          <p:cNvSpPr/>
          <p:nvPr/>
        </p:nvSpPr>
        <p:spPr>
          <a:xfrm>
            <a:off x="6021360" y="5674320"/>
            <a:ext cx="133920" cy="218520"/>
          </a:xfrm>
          <a:custGeom>
            <a:avLst/>
            <a:gdLst/>
            <a:ahLst/>
            <a:cxnLst/>
            <a:rect l="0" t="0" r="r" b="b"/>
            <a:pathLst>
              <a:path w="372" h="607">
                <a:moveTo>
                  <a:pt x="51" y="71"/>
                </a:moveTo>
                <a:cubicBezTo>
                  <a:pt x="83" y="23"/>
                  <a:pt x="128" y="0"/>
                  <a:pt x="186" y="0"/>
                </a:cubicBezTo>
                <a:cubicBezTo>
                  <a:pt x="215" y="0"/>
                  <a:pt x="243" y="7"/>
                  <a:pt x="271" y="22"/>
                </a:cubicBezTo>
                <a:cubicBezTo>
                  <a:pt x="299" y="38"/>
                  <a:pt x="322" y="65"/>
                  <a:pt x="340" y="104"/>
                </a:cubicBezTo>
                <a:cubicBezTo>
                  <a:pt x="362" y="152"/>
                  <a:pt x="372" y="219"/>
                  <a:pt x="372" y="306"/>
                </a:cubicBezTo>
                <a:cubicBezTo>
                  <a:pt x="372" y="397"/>
                  <a:pt x="360" y="466"/>
                  <a:pt x="335" y="514"/>
                </a:cubicBezTo>
                <a:cubicBezTo>
                  <a:pt x="323" y="539"/>
                  <a:pt x="307" y="559"/>
                  <a:pt x="286" y="574"/>
                </a:cubicBezTo>
                <a:cubicBezTo>
                  <a:pt x="266" y="588"/>
                  <a:pt x="248" y="597"/>
                  <a:pt x="232" y="601"/>
                </a:cubicBezTo>
                <a:cubicBezTo>
                  <a:pt x="217" y="604"/>
                  <a:pt x="202" y="606"/>
                  <a:pt x="187" y="607"/>
                </a:cubicBezTo>
                <a:cubicBezTo>
                  <a:pt x="172" y="607"/>
                  <a:pt x="157" y="605"/>
                  <a:pt x="141" y="602"/>
                </a:cubicBezTo>
                <a:cubicBezTo>
                  <a:pt x="125" y="598"/>
                  <a:pt x="107" y="589"/>
                  <a:pt x="87" y="574"/>
                </a:cubicBezTo>
                <a:cubicBezTo>
                  <a:pt x="66" y="558"/>
                  <a:pt x="50" y="539"/>
                  <a:pt x="38" y="514"/>
                </a:cubicBezTo>
                <a:cubicBezTo>
                  <a:pt x="13" y="466"/>
                  <a:pt x="0" y="397"/>
                  <a:pt x="0" y="306"/>
                </a:cubicBezTo>
                <a:cubicBezTo>
                  <a:pt x="0" y="202"/>
                  <a:pt x="17" y="124"/>
                  <a:pt x="51" y="71"/>
                </a:cubicBezTo>
                <a:moveTo>
                  <a:pt x="250" y="60"/>
                </a:moveTo>
                <a:cubicBezTo>
                  <a:pt x="232" y="42"/>
                  <a:pt x="211" y="32"/>
                  <a:pt x="187" y="32"/>
                </a:cubicBezTo>
                <a:cubicBezTo>
                  <a:pt x="163" y="32"/>
                  <a:pt x="141" y="42"/>
                  <a:pt x="123" y="60"/>
                </a:cubicBezTo>
                <a:cubicBezTo>
                  <a:pt x="108" y="76"/>
                  <a:pt x="98" y="97"/>
                  <a:pt x="94" y="124"/>
                </a:cubicBezTo>
                <a:cubicBezTo>
                  <a:pt x="89" y="151"/>
                  <a:pt x="87" y="207"/>
                  <a:pt x="87" y="293"/>
                </a:cubicBezTo>
                <a:cubicBezTo>
                  <a:pt x="87" y="387"/>
                  <a:pt x="89" y="448"/>
                  <a:pt x="94" y="477"/>
                </a:cubicBezTo>
                <a:cubicBezTo>
                  <a:pt x="98" y="507"/>
                  <a:pt x="109" y="530"/>
                  <a:pt x="126" y="547"/>
                </a:cubicBezTo>
                <a:cubicBezTo>
                  <a:pt x="142" y="565"/>
                  <a:pt x="163" y="574"/>
                  <a:pt x="187" y="574"/>
                </a:cubicBezTo>
                <a:cubicBezTo>
                  <a:pt x="211" y="574"/>
                  <a:pt x="231" y="565"/>
                  <a:pt x="247" y="547"/>
                </a:cubicBezTo>
                <a:cubicBezTo>
                  <a:pt x="264" y="529"/>
                  <a:pt x="275" y="505"/>
                  <a:pt x="279" y="473"/>
                </a:cubicBezTo>
                <a:cubicBezTo>
                  <a:pt x="283" y="441"/>
                  <a:pt x="285" y="382"/>
                  <a:pt x="286" y="293"/>
                </a:cubicBezTo>
                <a:cubicBezTo>
                  <a:pt x="286" y="208"/>
                  <a:pt x="284" y="152"/>
                  <a:pt x="279" y="125"/>
                </a:cubicBezTo>
                <a:cubicBezTo>
                  <a:pt x="274" y="98"/>
                  <a:pt x="265" y="76"/>
                  <a:pt x="250" y="6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0" name="Freeform 159"/>
          <p:cNvSpPr/>
          <p:nvPr/>
        </p:nvSpPr>
        <p:spPr>
          <a:xfrm>
            <a:off x="6498360" y="5674320"/>
            <a:ext cx="132120" cy="218520"/>
          </a:xfrm>
          <a:custGeom>
            <a:avLst/>
            <a:gdLst/>
            <a:ahLst/>
            <a:cxnLst/>
            <a:rect l="0" t="0" r="r" b="b"/>
            <a:pathLst>
              <a:path w="367" h="607">
                <a:moveTo>
                  <a:pt x="76" y="179"/>
                </a:moveTo>
                <a:cubicBezTo>
                  <a:pt x="60" y="179"/>
                  <a:pt x="48" y="174"/>
                  <a:pt x="39" y="164"/>
                </a:cubicBezTo>
                <a:cubicBezTo>
                  <a:pt x="30" y="154"/>
                  <a:pt x="26" y="141"/>
                  <a:pt x="25" y="125"/>
                </a:cubicBezTo>
                <a:cubicBezTo>
                  <a:pt x="25" y="92"/>
                  <a:pt x="39" y="64"/>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50" y="287"/>
                  <a:pt x="261" y="291"/>
                </a:cubicBezTo>
                <a:cubicBezTo>
                  <a:pt x="273" y="296"/>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7"/>
                  <a:pt x="6" y="443"/>
                  <a:pt x="16" y="433"/>
                </a:cubicBezTo>
                <a:cubicBezTo>
                  <a:pt x="28" y="423"/>
                  <a:pt x="41" y="418"/>
                  <a:pt x="57" y="418"/>
                </a:cubicBezTo>
                <a:cubicBezTo>
                  <a:pt x="73" y="418"/>
                  <a:pt x="87" y="423"/>
                  <a:pt x="97" y="433"/>
                </a:cubicBezTo>
                <a:cubicBezTo>
                  <a:pt x="108" y="444"/>
                  <a:pt x="113" y="457"/>
                  <a:pt x="113" y="473"/>
                </a:cubicBezTo>
                <a:cubicBezTo>
                  <a:pt x="113" y="480"/>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7"/>
                  <a:pt x="70" y="527"/>
                  <a:pt x="68" y="529"/>
                </a:cubicBezTo>
                <a:lnTo>
                  <a:pt x="65" y="529"/>
                </a:lnTo>
                <a:cubicBezTo>
                  <a:pt x="95" y="556"/>
                  <a:pt x="131" y="569"/>
                  <a:pt x="174" y="569"/>
                </a:cubicBezTo>
                <a:cubicBezTo>
                  <a:pt x="206" y="569"/>
                  <a:pt x="231" y="554"/>
                  <a:pt x="247" y="522"/>
                </a:cubicBezTo>
                <a:cubicBezTo>
                  <a:pt x="257" y="503"/>
                  <a:pt x="262" y="473"/>
                  <a:pt x="262" y="433"/>
                </a:cubicBezTo>
                <a:lnTo>
                  <a:pt x="262" y="416"/>
                </a:lnTo>
                <a:cubicBezTo>
                  <a:pt x="262" y="360"/>
                  <a:pt x="243" y="323"/>
                  <a:pt x="206" y="304"/>
                </a:cubicBezTo>
                <a:cubicBezTo>
                  <a:pt x="197" y="300"/>
                  <a:pt x="179" y="298"/>
                  <a:pt x="152" y="298"/>
                </a:cubicBezTo>
                <a:lnTo>
                  <a:pt x="115" y="297"/>
                </a:lnTo>
                <a:lnTo>
                  <a:pt x="112" y="295"/>
                </a:lnTo>
                <a:cubicBezTo>
                  <a:pt x="111" y="293"/>
                  <a:pt x="111" y="289"/>
                  <a:pt x="111" y="281"/>
                </a:cubicBezTo>
                <a:cubicBezTo>
                  <a:pt x="111" y="269"/>
                  <a:pt x="113" y="264"/>
                  <a:pt x="118" y="264"/>
                </a:cubicBezTo>
                <a:cubicBezTo>
                  <a:pt x="134" y="264"/>
                  <a:pt x="151" y="263"/>
                  <a:pt x="169" y="260"/>
                </a:cubicBezTo>
                <a:cubicBezTo>
                  <a:pt x="189" y="257"/>
                  <a:pt x="207" y="244"/>
                  <a:pt x="223" y="223"/>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5"/>
                </a:cubicBezTo>
                <a:cubicBezTo>
                  <a:pt x="108" y="51"/>
                  <a:pt x="97" y="58"/>
                  <a:pt x="90" y="65"/>
                </a:cubicBezTo>
                <a:cubicBezTo>
                  <a:pt x="84" y="72"/>
                  <a:pt x="81" y="75"/>
                  <a:pt x="81" y="75"/>
                </a:cubicBezTo>
                <a:lnTo>
                  <a:pt x="83" y="75"/>
                </a:lnTo>
                <a:cubicBezTo>
                  <a:pt x="85" y="76"/>
                  <a:pt x="87" y="77"/>
                  <a:pt x="90" y="77"/>
                </a:cubicBezTo>
                <a:cubicBezTo>
                  <a:pt x="93" y="78"/>
                  <a:pt x="96" y="79"/>
                  <a:pt x="99" y="82"/>
                </a:cubicBezTo>
                <a:cubicBezTo>
                  <a:pt x="102" y="84"/>
                  <a:pt x="106" y="86"/>
                  <a:pt x="110" y="88"/>
                </a:cubicBezTo>
                <a:cubicBezTo>
                  <a:pt x="114" y="89"/>
                  <a:pt x="117" y="93"/>
                  <a:pt x="119" y="97"/>
                </a:cubicBezTo>
                <a:cubicBezTo>
                  <a:pt x="120" y="102"/>
                  <a:pt x="123" y="107"/>
                  <a:pt x="126" y="111"/>
                </a:cubicBezTo>
                <a:cubicBezTo>
                  <a:pt x="129" y="115"/>
                  <a:pt x="129" y="121"/>
                  <a:pt x="128" y="128"/>
                </a:cubicBezTo>
                <a:cubicBezTo>
                  <a:pt x="128" y="141"/>
                  <a:pt x="124" y="153"/>
                  <a:pt x="116" y="163"/>
                </a:cubicBezTo>
                <a:cubicBezTo>
                  <a:pt x="108" y="173"/>
                  <a:pt x="94" y="178"/>
                  <a:pt x="76" y="1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1" name="Freeform 160"/>
          <p:cNvSpPr/>
          <p:nvPr/>
        </p:nvSpPr>
        <p:spPr>
          <a:xfrm>
            <a:off x="6668640" y="5847480"/>
            <a:ext cx="38520" cy="38520"/>
          </a:xfrm>
          <a:custGeom>
            <a:avLst/>
            <a:gdLst/>
            <a:ahLst/>
            <a:cxn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2" name="Freeform 161"/>
          <p:cNvSpPr/>
          <p:nvPr/>
        </p:nvSpPr>
        <p:spPr>
          <a:xfrm>
            <a:off x="6741000" y="5670720"/>
            <a:ext cx="140760" cy="215280"/>
          </a:xfrm>
          <a:custGeom>
            <a:avLst/>
            <a:gdLst/>
            <a:ahLst/>
            <a:cxnLst/>
            <a:rect l="0" t="0" r="r" b="b"/>
            <a:pathLst>
              <a:path w="391" h="598">
                <a:moveTo>
                  <a:pt x="383" y="598"/>
                </a:moveTo>
                <a:cubicBezTo>
                  <a:pt x="373" y="596"/>
                  <a:pt x="335" y="595"/>
                  <a:pt x="270" y="595"/>
                </a:cubicBezTo>
                <a:cubicBezTo>
                  <a:pt x="201" y="595"/>
                  <a:pt x="161" y="596"/>
                  <a:pt x="150" y="598"/>
                </a:cubicBezTo>
                <a:lnTo>
                  <a:pt x="143" y="598"/>
                </a:lnTo>
                <a:lnTo>
                  <a:pt x="143" y="557"/>
                </a:lnTo>
                <a:lnTo>
                  <a:pt x="170" y="557"/>
                </a:lnTo>
                <a:cubicBezTo>
                  <a:pt x="182" y="557"/>
                  <a:pt x="191" y="557"/>
                  <a:pt x="195" y="557"/>
                </a:cubicBezTo>
                <a:cubicBezTo>
                  <a:pt x="199" y="557"/>
                  <a:pt x="204" y="557"/>
                  <a:pt x="210" y="555"/>
                </a:cubicBezTo>
                <a:cubicBezTo>
                  <a:pt x="216" y="554"/>
                  <a:pt x="220" y="553"/>
                  <a:pt x="222" y="551"/>
                </a:cubicBezTo>
                <a:cubicBezTo>
                  <a:pt x="224" y="549"/>
                  <a:pt x="226" y="547"/>
                  <a:pt x="228" y="544"/>
                </a:cubicBezTo>
                <a:cubicBezTo>
                  <a:pt x="229" y="543"/>
                  <a:pt x="229" y="527"/>
                  <a:pt x="229" y="496"/>
                </a:cubicBezTo>
                <a:lnTo>
                  <a:pt x="229" y="452"/>
                </a:lnTo>
                <a:lnTo>
                  <a:pt x="0" y="452"/>
                </a:lnTo>
                <a:lnTo>
                  <a:pt x="0" y="412"/>
                </a:lnTo>
                <a:lnTo>
                  <a:pt x="133" y="208"/>
                </a:lnTo>
                <a:cubicBezTo>
                  <a:pt x="224" y="72"/>
                  <a:pt x="269" y="2"/>
                  <a:pt x="270" y="2"/>
                </a:cubicBezTo>
                <a:cubicBezTo>
                  <a:pt x="272" y="0"/>
                  <a:pt x="278" y="0"/>
                  <a:pt x="289" y="0"/>
                </a:cubicBezTo>
                <a:lnTo>
                  <a:pt x="305" y="0"/>
                </a:lnTo>
                <a:lnTo>
                  <a:pt x="310" y="5"/>
                </a:lnTo>
                <a:lnTo>
                  <a:pt x="310" y="412"/>
                </a:lnTo>
                <a:lnTo>
                  <a:pt x="391" y="412"/>
                </a:lnTo>
                <a:lnTo>
                  <a:pt x="391" y="452"/>
                </a:lnTo>
                <a:lnTo>
                  <a:pt x="310" y="452"/>
                </a:lnTo>
                <a:lnTo>
                  <a:pt x="310" y="497"/>
                </a:lnTo>
                <a:cubicBezTo>
                  <a:pt x="310" y="521"/>
                  <a:pt x="310" y="535"/>
                  <a:pt x="310" y="539"/>
                </a:cubicBezTo>
                <a:cubicBezTo>
                  <a:pt x="310" y="544"/>
                  <a:pt x="312" y="547"/>
                  <a:pt x="315" y="550"/>
                </a:cubicBezTo>
                <a:cubicBezTo>
                  <a:pt x="320" y="554"/>
                  <a:pt x="337" y="557"/>
                  <a:pt x="366" y="557"/>
                </a:cubicBezTo>
                <a:lnTo>
                  <a:pt x="391" y="557"/>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3" name="Freeform 162"/>
          <p:cNvSpPr/>
          <p:nvPr/>
        </p:nvSpPr>
        <p:spPr>
          <a:xfrm>
            <a:off x="7221240" y="5674320"/>
            <a:ext cx="132120" cy="218520"/>
          </a:xfrm>
          <a:custGeom>
            <a:avLst/>
            <a:gdLst/>
            <a:ahLst/>
            <a:cxn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5" y="13"/>
                  <a:pt x="129" y="0"/>
                  <a:pt x="169" y="0"/>
                </a:cubicBezTo>
                <a:cubicBezTo>
                  <a:pt x="189" y="0"/>
                  <a:pt x="203" y="1"/>
                  <a:pt x="209" y="1"/>
                </a:cubicBezTo>
                <a:cubicBezTo>
                  <a:pt x="252" y="8"/>
                  <a:pt x="285" y="24"/>
                  <a:pt x="308" y="48"/>
                </a:cubicBezTo>
                <a:cubicBezTo>
                  <a:pt x="331" y="72"/>
                  <a:pt x="343" y="98"/>
                  <a:pt x="343" y="126"/>
                </a:cubicBezTo>
                <a:cubicBezTo>
                  <a:pt x="343" y="157"/>
                  <a:pt x="333" y="187"/>
                  <a:pt x="313" y="216"/>
                </a:cubicBezTo>
                <a:cubicBezTo>
                  <a:pt x="293" y="244"/>
                  <a:pt x="266" y="265"/>
                  <a:pt x="231" y="279"/>
                </a:cubicBezTo>
                <a:lnTo>
                  <a:pt x="228" y="281"/>
                </a:lnTo>
                <a:cubicBezTo>
                  <a:pt x="228" y="281"/>
                  <a:pt x="231" y="282"/>
                  <a:pt x="236" y="284"/>
                </a:cubicBezTo>
                <a:cubicBezTo>
                  <a:pt x="241" y="285"/>
                  <a:pt x="250" y="287"/>
                  <a:pt x="261" y="291"/>
                </a:cubicBezTo>
                <a:cubicBezTo>
                  <a:pt x="273" y="296"/>
                  <a:pt x="284" y="302"/>
                  <a:pt x="295" y="310"/>
                </a:cubicBezTo>
                <a:cubicBezTo>
                  <a:pt x="343" y="341"/>
                  <a:pt x="367" y="382"/>
                  <a:pt x="367" y="433"/>
                </a:cubicBezTo>
                <a:cubicBezTo>
                  <a:pt x="367" y="480"/>
                  <a:pt x="349" y="520"/>
                  <a:pt x="313" y="555"/>
                </a:cubicBezTo>
                <a:cubicBezTo>
                  <a:pt x="276" y="590"/>
                  <a:pt x="230" y="607"/>
                  <a:pt x="173" y="607"/>
                </a:cubicBezTo>
                <a:cubicBezTo>
                  <a:pt x="126" y="607"/>
                  <a:pt x="86" y="594"/>
                  <a:pt x="52" y="569"/>
                </a:cubicBezTo>
                <a:cubicBezTo>
                  <a:pt x="17" y="544"/>
                  <a:pt x="0" y="512"/>
                  <a:pt x="0" y="473"/>
                </a:cubicBezTo>
                <a:cubicBezTo>
                  <a:pt x="0" y="457"/>
                  <a:pt x="6" y="443"/>
                  <a:pt x="16" y="433"/>
                </a:cubicBezTo>
                <a:cubicBezTo>
                  <a:pt x="27" y="423"/>
                  <a:pt x="40" y="418"/>
                  <a:pt x="56" y="418"/>
                </a:cubicBezTo>
                <a:cubicBezTo>
                  <a:pt x="72" y="418"/>
                  <a:pt x="86" y="423"/>
                  <a:pt x="96" y="433"/>
                </a:cubicBezTo>
                <a:cubicBezTo>
                  <a:pt x="107" y="444"/>
                  <a:pt x="112" y="457"/>
                  <a:pt x="112" y="473"/>
                </a:cubicBezTo>
                <a:cubicBezTo>
                  <a:pt x="112" y="480"/>
                  <a:pt x="111" y="485"/>
                  <a:pt x="110" y="491"/>
                </a:cubicBezTo>
                <a:cubicBezTo>
                  <a:pt x="108" y="496"/>
                  <a:pt x="106" y="501"/>
                  <a:pt x="104" y="505"/>
                </a:cubicBezTo>
                <a:cubicBezTo>
                  <a:pt x="101" y="509"/>
                  <a:pt x="98" y="512"/>
                  <a:pt x="94" y="515"/>
                </a:cubicBezTo>
                <a:cubicBezTo>
                  <a:pt x="90"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10" y="289"/>
                  <a:pt x="110" y="281"/>
                </a:cubicBezTo>
                <a:cubicBezTo>
                  <a:pt x="110" y="269"/>
                  <a:pt x="112" y="264"/>
                  <a:pt x="117" y="264"/>
                </a:cubicBezTo>
                <a:cubicBezTo>
                  <a:pt x="133" y="264"/>
                  <a:pt x="150" y="263"/>
                  <a:pt x="168" y="260"/>
                </a:cubicBezTo>
                <a:cubicBezTo>
                  <a:pt x="188" y="257"/>
                  <a:pt x="207" y="244"/>
                  <a:pt x="224" y="223"/>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5" y="86"/>
                  <a:pt x="109" y="88"/>
                </a:cubicBezTo>
                <a:cubicBezTo>
                  <a:pt x="113" y="89"/>
                  <a:pt x="116" y="93"/>
                  <a:pt x="118" y="97"/>
                </a:cubicBezTo>
                <a:cubicBezTo>
                  <a:pt x="119" y="102"/>
                  <a:pt x="122" y="107"/>
                  <a:pt x="125" y="111"/>
                </a:cubicBezTo>
                <a:cubicBezTo>
                  <a:pt x="128" y="115"/>
                  <a:pt x="128" y="121"/>
                  <a:pt x="127" y="128"/>
                </a:cubicBezTo>
                <a:cubicBezTo>
                  <a:pt x="127" y="141"/>
                  <a:pt x="123" y="153"/>
                  <a:pt x="115" y="163"/>
                </a:cubicBezTo>
                <a:cubicBezTo>
                  <a:pt x="107" y="173"/>
                  <a:pt x="94" y="178"/>
                  <a:pt x="75" y="1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4" name="Freeform 163"/>
          <p:cNvSpPr/>
          <p:nvPr/>
        </p:nvSpPr>
        <p:spPr>
          <a:xfrm>
            <a:off x="7391520" y="5847480"/>
            <a:ext cx="38880" cy="38520"/>
          </a:xfrm>
          <a:custGeom>
            <a:avLst/>
            <a:gdLst/>
            <a:ahLst/>
            <a:cxnLst/>
            <a:rect l="0" t="0" r="r" b="b"/>
            <a:pathLst>
              <a:path w="108" h="107">
                <a:moveTo>
                  <a:pt x="0" y="53"/>
                </a:moveTo>
                <a:cubicBezTo>
                  <a:pt x="0" y="39"/>
                  <a:pt x="5" y="26"/>
                  <a:pt x="15" y="16"/>
                </a:cubicBezTo>
                <a:cubicBezTo>
                  <a:pt x="25" y="5"/>
                  <a:pt x="37" y="0"/>
                  <a:pt x="53" y="0"/>
                </a:cubicBezTo>
                <a:cubicBezTo>
                  <a:pt x="67" y="0"/>
                  <a:pt x="79" y="5"/>
                  <a:pt x="91"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5" name="Freeform 164"/>
          <p:cNvSpPr/>
          <p:nvPr/>
        </p:nvSpPr>
        <p:spPr>
          <a:xfrm>
            <a:off x="7468560" y="5674320"/>
            <a:ext cx="131760" cy="218520"/>
          </a:xfrm>
          <a:custGeom>
            <a:avLst/>
            <a:gdLst/>
            <a:ahLst/>
            <a:cxnLst/>
            <a:rect l="0" t="0" r="r" b="b"/>
            <a:pathLst>
              <a:path w="366" h="607">
                <a:moveTo>
                  <a:pt x="71" y="42"/>
                </a:moveTo>
                <a:cubicBezTo>
                  <a:pt x="103" y="14"/>
                  <a:pt x="140" y="0"/>
                  <a:pt x="181" y="0"/>
                </a:cubicBezTo>
                <a:cubicBezTo>
                  <a:pt x="224" y="0"/>
                  <a:pt x="261" y="12"/>
                  <a:pt x="293" y="37"/>
                </a:cubicBezTo>
                <a:cubicBezTo>
                  <a:pt x="325" y="61"/>
                  <a:pt x="341" y="93"/>
                  <a:pt x="341" y="133"/>
                </a:cubicBezTo>
                <a:cubicBezTo>
                  <a:pt x="341" y="150"/>
                  <a:pt x="338" y="167"/>
                  <a:pt x="332" y="182"/>
                </a:cubicBezTo>
                <a:cubicBezTo>
                  <a:pt x="325" y="197"/>
                  <a:pt x="318" y="210"/>
                  <a:pt x="309" y="219"/>
                </a:cubicBezTo>
                <a:cubicBezTo>
                  <a:pt x="300" y="228"/>
                  <a:pt x="291" y="237"/>
                  <a:pt x="281" y="244"/>
                </a:cubicBezTo>
                <a:cubicBezTo>
                  <a:pt x="272" y="251"/>
                  <a:pt x="264" y="256"/>
                  <a:pt x="258" y="260"/>
                </a:cubicBezTo>
                <a:cubicBezTo>
                  <a:pt x="253" y="263"/>
                  <a:pt x="249" y="265"/>
                  <a:pt x="249" y="267"/>
                </a:cubicBezTo>
                <a:lnTo>
                  <a:pt x="261" y="275"/>
                </a:lnTo>
                <a:cubicBezTo>
                  <a:pt x="269" y="280"/>
                  <a:pt x="278" y="286"/>
                  <a:pt x="286" y="292"/>
                </a:cubicBezTo>
                <a:cubicBezTo>
                  <a:pt x="294" y="299"/>
                  <a:pt x="299" y="302"/>
                  <a:pt x="300" y="303"/>
                </a:cubicBezTo>
                <a:cubicBezTo>
                  <a:pt x="344" y="338"/>
                  <a:pt x="366" y="381"/>
                  <a:pt x="366" y="434"/>
                </a:cubicBezTo>
                <a:cubicBezTo>
                  <a:pt x="366" y="481"/>
                  <a:pt x="349" y="521"/>
                  <a:pt x="315" y="555"/>
                </a:cubicBezTo>
                <a:cubicBezTo>
                  <a:pt x="281" y="589"/>
                  <a:pt x="237" y="606"/>
                  <a:pt x="182" y="607"/>
                </a:cubicBezTo>
                <a:cubicBezTo>
                  <a:pt x="129" y="607"/>
                  <a:pt x="85" y="592"/>
                  <a:pt x="51" y="562"/>
                </a:cubicBezTo>
                <a:cubicBezTo>
                  <a:pt x="17" y="532"/>
                  <a:pt x="0" y="495"/>
                  <a:pt x="0" y="451"/>
                </a:cubicBezTo>
                <a:cubicBezTo>
                  <a:pt x="0" y="388"/>
                  <a:pt x="38" y="335"/>
                  <a:pt x="114" y="291"/>
                </a:cubicBezTo>
                <a:lnTo>
                  <a:pt x="98" y="280"/>
                </a:lnTo>
                <a:cubicBezTo>
                  <a:pt x="86" y="272"/>
                  <a:pt x="78" y="266"/>
                  <a:pt x="74" y="262"/>
                </a:cubicBezTo>
                <a:cubicBezTo>
                  <a:pt x="41" y="233"/>
                  <a:pt x="24" y="196"/>
                  <a:pt x="24" y="151"/>
                </a:cubicBezTo>
                <a:cubicBezTo>
                  <a:pt x="24" y="106"/>
                  <a:pt x="40" y="69"/>
                  <a:pt x="71" y="42"/>
                </a:cubicBezTo>
                <a:moveTo>
                  <a:pt x="215" y="246"/>
                </a:moveTo>
                <a:lnTo>
                  <a:pt x="221" y="243"/>
                </a:lnTo>
                <a:cubicBezTo>
                  <a:pt x="224" y="241"/>
                  <a:pt x="227" y="239"/>
                  <a:pt x="229" y="238"/>
                </a:cubicBezTo>
                <a:cubicBezTo>
                  <a:pt x="230" y="236"/>
                  <a:pt x="233" y="234"/>
                  <a:pt x="237" y="231"/>
                </a:cubicBezTo>
                <a:cubicBezTo>
                  <a:pt x="241" y="228"/>
                  <a:pt x="245" y="226"/>
                  <a:pt x="248" y="223"/>
                </a:cubicBezTo>
                <a:cubicBezTo>
                  <a:pt x="251" y="220"/>
                  <a:pt x="254" y="216"/>
                  <a:pt x="258" y="212"/>
                </a:cubicBezTo>
                <a:cubicBezTo>
                  <a:pt x="261" y="208"/>
                  <a:pt x="264" y="204"/>
                  <a:pt x="267" y="201"/>
                </a:cubicBezTo>
                <a:cubicBezTo>
                  <a:pt x="270" y="197"/>
                  <a:pt x="273" y="192"/>
                  <a:pt x="276" y="186"/>
                </a:cubicBezTo>
                <a:cubicBezTo>
                  <a:pt x="279" y="181"/>
                  <a:pt x="282" y="176"/>
                  <a:pt x="284" y="171"/>
                </a:cubicBezTo>
                <a:cubicBezTo>
                  <a:pt x="286" y="167"/>
                  <a:pt x="288" y="161"/>
                  <a:pt x="288" y="154"/>
                </a:cubicBezTo>
                <a:cubicBezTo>
                  <a:pt x="289" y="146"/>
                  <a:pt x="290" y="140"/>
                  <a:pt x="290" y="134"/>
                </a:cubicBezTo>
                <a:cubicBezTo>
                  <a:pt x="290" y="109"/>
                  <a:pt x="282" y="88"/>
                  <a:pt x="265" y="70"/>
                </a:cubicBezTo>
                <a:cubicBezTo>
                  <a:pt x="248" y="52"/>
                  <a:pt x="228" y="41"/>
                  <a:pt x="206" y="37"/>
                </a:cubicBezTo>
                <a:cubicBezTo>
                  <a:pt x="201" y="36"/>
                  <a:pt x="192" y="36"/>
                  <a:pt x="175" y="36"/>
                </a:cubicBezTo>
                <a:cubicBezTo>
                  <a:pt x="151" y="36"/>
                  <a:pt x="129" y="43"/>
                  <a:pt x="108" y="59"/>
                </a:cubicBezTo>
                <a:cubicBezTo>
                  <a:pt x="86" y="74"/>
                  <a:pt x="76" y="93"/>
                  <a:pt x="75" y="116"/>
                </a:cubicBezTo>
                <a:cubicBezTo>
                  <a:pt x="75" y="129"/>
                  <a:pt x="79" y="142"/>
                  <a:pt x="86" y="153"/>
                </a:cubicBezTo>
                <a:cubicBezTo>
                  <a:pt x="94" y="164"/>
                  <a:pt x="102" y="173"/>
                  <a:pt x="109" y="179"/>
                </a:cubicBezTo>
                <a:cubicBezTo>
                  <a:pt x="117" y="184"/>
                  <a:pt x="132" y="194"/>
                  <a:pt x="153" y="207"/>
                </a:cubicBezTo>
                <a:cubicBezTo>
                  <a:pt x="158" y="210"/>
                  <a:pt x="161" y="212"/>
                  <a:pt x="163" y="213"/>
                </a:cubicBezTo>
                <a:lnTo>
                  <a:pt x="215" y="246"/>
                </a:lnTo>
                <a:moveTo>
                  <a:pt x="183" y="569"/>
                </a:moveTo>
                <a:cubicBezTo>
                  <a:pt x="218" y="569"/>
                  <a:pt x="247" y="559"/>
                  <a:pt x="272" y="539"/>
                </a:cubicBezTo>
                <a:cubicBezTo>
                  <a:pt x="296" y="519"/>
                  <a:pt x="309" y="495"/>
                  <a:pt x="309" y="467"/>
                </a:cubicBezTo>
                <a:cubicBezTo>
                  <a:pt x="309" y="457"/>
                  <a:pt x="307" y="447"/>
                  <a:pt x="304" y="439"/>
                </a:cubicBezTo>
                <a:cubicBezTo>
                  <a:pt x="301" y="430"/>
                  <a:pt x="298" y="423"/>
                  <a:pt x="294" y="417"/>
                </a:cubicBezTo>
                <a:cubicBezTo>
                  <a:pt x="290" y="411"/>
                  <a:pt x="283" y="404"/>
                  <a:pt x="274" y="397"/>
                </a:cubicBezTo>
                <a:cubicBezTo>
                  <a:pt x="266" y="390"/>
                  <a:pt x="259" y="385"/>
                  <a:pt x="254" y="381"/>
                </a:cubicBezTo>
                <a:cubicBezTo>
                  <a:pt x="249" y="378"/>
                  <a:pt x="241" y="372"/>
                  <a:pt x="229" y="365"/>
                </a:cubicBezTo>
                <a:cubicBezTo>
                  <a:pt x="216" y="357"/>
                  <a:pt x="208" y="352"/>
                  <a:pt x="205" y="350"/>
                </a:cubicBezTo>
                <a:cubicBezTo>
                  <a:pt x="196" y="344"/>
                  <a:pt x="188" y="339"/>
                  <a:pt x="177" y="333"/>
                </a:cubicBezTo>
                <a:cubicBezTo>
                  <a:pt x="168" y="327"/>
                  <a:pt x="160" y="322"/>
                  <a:pt x="154" y="318"/>
                </a:cubicBezTo>
                <a:lnTo>
                  <a:pt x="147" y="313"/>
                </a:lnTo>
                <a:cubicBezTo>
                  <a:pt x="144" y="313"/>
                  <a:pt x="135" y="318"/>
                  <a:pt x="122" y="328"/>
                </a:cubicBezTo>
                <a:cubicBezTo>
                  <a:pt x="108" y="338"/>
                  <a:pt x="94" y="355"/>
                  <a:pt x="79" y="377"/>
                </a:cubicBezTo>
                <a:cubicBezTo>
                  <a:pt x="65" y="399"/>
                  <a:pt x="57" y="423"/>
                  <a:pt x="56" y="449"/>
                </a:cubicBezTo>
                <a:cubicBezTo>
                  <a:pt x="56" y="484"/>
                  <a:pt x="69" y="512"/>
                  <a:pt x="94" y="535"/>
                </a:cubicBezTo>
                <a:cubicBezTo>
                  <a:pt x="120" y="557"/>
                  <a:pt x="149" y="569"/>
                  <a:pt x="183" y="56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6" name="Freeform 165"/>
          <p:cNvSpPr/>
          <p:nvPr/>
        </p:nvSpPr>
        <p:spPr>
          <a:xfrm>
            <a:off x="7939800" y="5670720"/>
            <a:ext cx="141120" cy="215280"/>
          </a:xfrm>
          <a:custGeom>
            <a:avLst/>
            <a:gdLst/>
            <a:ahLst/>
            <a:cxn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7"/>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2"/>
                  <a:pt x="269" y="2"/>
                  <a:pt x="270" y="2"/>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4"/>
                  <a:pt x="311" y="547"/>
                  <a:pt x="315" y="550"/>
                </a:cubicBezTo>
                <a:cubicBezTo>
                  <a:pt x="320" y="554"/>
                  <a:pt x="336" y="557"/>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7" name="Freeform 166"/>
          <p:cNvSpPr/>
          <p:nvPr/>
        </p:nvSpPr>
        <p:spPr>
          <a:xfrm>
            <a:off x="8114400" y="5847480"/>
            <a:ext cx="38880" cy="38520"/>
          </a:xfrm>
          <a:custGeom>
            <a:avLst/>
            <a:gdLst/>
            <a:ahLst/>
            <a:cxnLst/>
            <a:rect l="0" t="0" r="r" b="b"/>
            <a:pathLst>
              <a:path w="108" h="107">
                <a:moveTo>
                  <a:pt x="0" y="53"/>
                </a:moveTo>
                <a:cubicBezTo>
                  <a:pt x="0" y="39"/>
                  <a:pt x="5" y="26"/>
                  <a:pt x="15" y="16"/>
                </a:cubicBezTo>
                <a:cubicBezTo>
                  <a:pt x="25" y="5"/>
                  <a:pt x="38" y="0"/>
                  <a:pt x="53" y="0"/>
                </a:cubicBezTo>
                <a:cubicBezTo>
                  <a:pt x="67" y="0"/>
                  <a:pt x="79" y="5"/>
                  <a:pt x="90"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1" y="68"/>
                  <a:pt x="0" y="5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8" name="Freeform 167"/>
          <p:cNvSpPr/>
          <p:nvPr/>
        </p:nvSpPr>
        <p:spPr>
          <a:xfrm>
            <a:off x="8190360" y="5674320"/>
            <a:ext cx="133920" cy="218520"/>
          </a:xfrm>
          <a:custGeom>
            <a:avLst/>
            <a:gdLst/>
            <a:ahLst/>
            <a:cxnLst/>
            <a:rect l="0" t="0" r="r" b="b"/>
            <a:pathLst>
              <a:path w="372" h="607">
                <a:moveTo>
                  <a:pt x="50" y="71"/>
                </a:moveTo>
                <a:cubicBezTo>
                  <a:pt x="84" y="23"/>
                  <a:pt x="129" y="0"/>
                  <a:pt x="186" y="0"/>
                </a:cubicBezTo>
                <a:cubicBezTo>
                  <a:pt x="214" y="0"/>
                  <a:pt x="242" y="7"/>
                  <a:pt x="270" y="22"/>
                </a:cubicBezTo>
                <a:cubicBezTo>
                  <a:pt x="299" y="38"/>
                  <a:pt x="322" y="65"/>
                  <a:pt x="339" y="104"/>
                </a:cubicBezTo>
                <a:cubicBezTo>
                  <a:pt x="361" y="152"/>
                  <a:pt x="372" y="219"/>
                  <a:pt x="372" y="306"/>
                </a:cubicBezTo>
                <a:cubicBezTo>
                  <a:pt x="372" y="397"/>
                  <a:pt x="359" y="466"/>
                  <a:pt x="334" y="514"/>
                </a:cubicBezTo>
                <a:cubicBezTo>
                  <a:pt x="322" y="539"/>
                  <a:pt x="306" y="559"/>
                  <a:pt x="285" y="574"/>
                </a:cubicBezTo>
                <a:cubicBezTo>
                  <a:pt x="265" y="588"/>
                  <a:pt x="247" y="597"/>
                  <a:pt x="232" y="601"/>
                </a:cubicBezTo>
                <a:cubicBezTo>
                  <a:pt x="216" y="604"/>
                  <a:pt x="201" y="606"/>
                  <a:pt x="187" y="607"/>
                </a:cubicBezTo>
                <a:cubicBezTo>
                  <a:pt x="171" y="607"/>
                  <a:pt x="156" y="605"/>
                  <a:pt x="141" y="602"/>
                </a:cubicBezTo>
                <a:cubicBezTo>
                  <a:pt x="126" y="598"/>
                  <a:pt x="108" y="589"/>
                  <a:pt x="87" y="574"/>
                </a:cubicBezTo>
                <a:cubicBezTo>
                  <a:pt x="65" y="558"/>
                  <a:pt x="49" y="539"/>
                  <a:pt x="38" y="514"/>
                </a:cubicBezTo>
                <a:cubicBezTo>
                  <a:pt x="12" y="466"/>
                  <a:pt x="0" y="397"/>
                  <a:pt x="0" y="306"/>
                </a:cubicBezTo>
                <a:cubicBezTo>
                  <a:pt x="0" y="202"/>
                  <a:pt x="16" y="124"/>
                  <a:pt x="50" y="71"/>
                </a:cubicBezTo>
                <a:moveTo>
                  <a:pt x="249" y="60"/>
                </a:moveTo>
                <a:cubicBezTo>
                  <a:pt x="232" y="42"/>
                  <a:pt x="211" y="32"/>
                  <a:pt x="187" y="32"/>
                </a:cubicBezTo>
                <a:cubicBezTo>
                  <a:pt x="162" y="32"/>
                  <a:pt x="141" y="42"/>
                  <a:pt x="123" y="60"/>
                </a:cubicBezTo>
                <a:cubicBezTo>
                  <a:pt x="108" y="76"/>
                  <a:pt x="99" y="97"/>
                  <a:pt x="94" y="124"/>
                </a:cubicBezTo>
                <a:cubicBezTo>
                  <a:pt x="89" y="151"/>
                  <a:pt x="87" y="207"/>
                  <a:pt x="87" y="293"/>
                </a:cubicBezTo>
                <a:cubicBezTo>
                  <a:pt x="87" y="387"/>
                  <a:pt x="89" y="448"/>
                  <a:pt x="94" y="477"/>
                </a:cubicBezTo>
                <a:cubicBezTo>
                  <a:pt x="99" y="507"/>
                  <a:pt x="109" y="530"/>
                  <a:pt x="126" y="547"/>
                </a:cubicBezTo>
                <a:cubicBezTo>
                  <a:pt x="142" y="565"/>
                  <a:pt x="163" y="574"/>
                  <a:pt x="187" y="574"/>
                </a:cubicBezTo>
                <a:cubicBezTo>
                  <a:pt x="210" y="574"/>
                  <a:pt x="230" y="565"/>
                  <a:pt x="247" y="547"/>
                </a:cubicBezTo>
                <a:cubicBezTo>
                  <a:pt x="264" y="529"/>
                  <a:pt x="274" y="505"/>
                  <a:pt x="278" y="473"/>
                </a:cubicBezTo>
                <a:cubicBezTo>
                  <a:pt x="282" y="441"/>
                  <a:pt x="285" y="382"/>
                  <a:pt x="285" y="293"/>
                </a:cubicBezTo>
                <a:cubicBezTo>
                  <a:pt x="285" y="208"/>
                  <a:pt x="283" y="152"/>
                  <a:pt x="278" y="125"/>
                </a:cubicBezTo>
                <a:cubicBezTo>
                  <a:pt x="274" y="98"/>
                  <a:pt x="264" y="76"/>
                  <a:pt x="249" y="6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9" name="Freeform 168"/>
          <p:cNvSpPr/>
          <p:nvPr/>
        </p:nvSpPr>
        <p:spPr>
          <a:xfrm>
            <a:off x="8336520" y="4314600"/>
            <a:ext cx="110520" cy="571320"/>
          </a:xfrm>
          <a:custGeom>
            <a:avLst/>
            <a:gdLst/>
            <a:ahLst/>
            <a:cxn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0" name="Freeform 169"/>
          <p:cNvSpPr/>
          <p:nvPr/>
        </p:nvSpPr>
        <p:spPr>
          <a:xfrm>
            <a:off x="8336520" y="5393880"/>
            <a:ext cx="110520" cy="571320"/>
          </a:xfrm>
          <a:custGeom>
            <a:avLst/>
            <a:gdLst/>
            <a:ahLst/>
            <a:cxnLst/>
            <a:rect l="0" t="0" r="r" b="b"/>
            <a:pathLst>
              <a:path w="307" h="1587">
                <a:moveTo>
                  <a:pt x="233" y="1513"/>
                </a:moveTo>
                <a:lnTo>
                  <a:pt x="233" y="0"/>
                </a:lnTo>
                <a:lnTo>
                  <a:pt x="307" y="0"/>
                </a:lnTo>
                <a:lnTo>
                  <a:pt x="307" y="1587"/>
                </a:lnTo>
                <a:lnTo>
                  <a:pt x="0" y="1587"/>
                </a:lnTo>
                <a:lnTo>
                  <a:pt x="0" y="1513"/>
                </a:lnTo>
                <a:lnTo>
                  <a:pt x="233" y="1513"/>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1" name="Freeform 170"/>
          <p:cNvSpPr/>
          <p:nvPr/>
        </p:nvSpPr>
        <p:spPr>
          <a:xfrm>
            <a:off x="8420040" y="4853880"/>
            <a:ext cx="27000" cy="572040"/>
          </a:xfrm>
          <a:custGeom>
            <a:avLst/>
            <a:gdLst/>
            <a:ahLst/>
            <a:cxn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2" name="TextBox 171"/>
          <p:cNvSpPr txBox="1"/>
          <p:nvPr/>
        </p:nvSpPr>
        <p:spPr>
          <a:xfrm>
            <a:off x="747720" y="864000"/>
            <a:ext cx="72000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実例</a:t>
            </a:r>
            <a:endParaRPr lang="en-US" sz="283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D63B7C6D-381F-B4FF-A37C-35B97B34F662}"/>
              </a:ext>
            </a:extLst>
          </p:cNvPr>
          <p:cNvSpPr>
            <a:spLocks noGrp="1"/>
          </p:cNvSpPr>
          <p:nvPr>
            <p:ph type="sldNum" sz="quarter" idx="12"/>
          </p:nvPr>
        </p:nvSpPr>
        <p:spPr/>
        <p:txBody>
          <a:bodyPr/>
          <a:lstStyle/>
          <a:p>
            <a:fld id="{12155A91-2037-114F-847D-727ECE0F45A7}" type="slidenum">
              <a:rPr lang="en-JP" smtClean="0"/>
              <a:t>35</a:t>
            </a:fld>
            <a:endParaRPr lang="en-JP"/>
          </a:p>
        </p:txBody>
      </p:sp>
    </p:spTree>
    <p:extLst>
      <p:ext uri="{BB962C8B-B14F-4D97-AF65-F5344CB8AC3E}">
        <p14:creationId xmlns:p14="http://schemas.microsoft.com/office/powerpoint/2010/main" val="2749742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Freeform 17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4" name="Freeform 17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5" name="Freeform 17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6" name="TextBox 175"/>
          <p:cNvSpPr txBox="1"/>
          <p:nvPr/>
        </p:nvSpPr>
        <p:spPr>
          <a:xfrm>
            <a:off x="747720" y="920880"/>
            <a:ext cx="215856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転置畳み込み</a:t>
            </a:r>
            <a:endParaRPr lang="en-US" sz="2830" b="0" u="none" strike="noStrike">
              <a:solidFill>
                <a:srgbClr val="000000"/>
              </a:solidFill>
              <a:effectLst/>
              <a:uFillTx/>
              <a:latin typeface="Times New Roman"/>
            </a:endParaRPr>
          </a:p>
        </p:txBody>
      </p:sp>
      <p:sp>
        <p:nvSpPr>
          <p:cNvPr id="177" name="Freeform 176"/>
          <p:cNvSpPr/>
          <p:nvPr/>
        </p:nvSpPr>
        <p:spPr>
          <a:xfrm>
            <a:off x="1877760" y="1828800"/>
            <a:ext cx="154800" cy="144000"/>
          </a:xfrm>
          <a:custGeom>
            <a:avLst/>
            <a:gdLst/>
            <a:ahLst/>
            <a:cxnLst/>
            <a:rect l="0" t="0" r="r" b="b"/>
            <a:pathLst>
              <a:path w="430" h="400">
                <a:moveTo>
                  <a:pt x="15" y="134"/>
                </a:moveTo>
                <a:cubicBezTo>
                  <a:pt x="19" y="110"/>
                  <a:pt x="35" y="81"/>
                  <a:pt x="63" y="49"/>
                </a:cubicBezTo>
                <a:cubicBezTo>
                  <a:pt x="90" y="17"/>
                  <a:pt x="124" y="0"/>
                  <a:pt x="166" y="0"/>
                </a:cubicBezTo>
                <a:cubicBezTo>
                  <a:pt x="187" y="0"/>
                  <a:pt x="205" y="5"/>
                  <a:pt x="222" y="15"/>
                </a:cubicBezTo>
                <a:cubicBezTo>
                  <a:pt x="239" y="26"/>
                  <a:pt x="252" y="39"/>
                  <a:pt x="260" y="55"/>
                </a:cubicBezTo>
                <a:cubicBezTo>
                  <a:pt x="285" y="18"/>
                  <a:pt x="315" y="0"/>
                  <a:pt x="349" y="0"/>
                </a:cubicBezTo>
                <a:cubicBezTo>
                  <a:pt x="371" y="0"/>
                  <a:pt x="390" y="6"/>
                  <a:pt x="406" y="19"/>
                </a:cubicBezTo>
                <a:cubicBezTo>
                  <a:pt x="422" y="32"/>
                  <a:pt x="430" y="49"/>
                  <a:pt x="430" y="71"/>
                </a:cubicBezTo>
                <a:cubicBezTo>
                  <a:pt x="430" y="88"/>
                  <a:pt x="426" y="102"/>
                  <a:pt x="418" y="112"/>
                </a:cubicBezTo>
                <a:cubicBezTo>
                  <a:pt x="410" y="123"/>
                  <a:pt x="402" y="129"/>
                  <a:pt x="394" y="132"/>
                </a:cubicBezTo>
                <a:cubicBezTo>
                  <a:pt x="387" y="134"/>
                  <a:pt x="380" y="135"/>
                  <a:pt x="374" y="135"/>
                </a:cubicBezTo>
                <a:cubicBezTo>
                  <a:pt x="363" y="135"/>
                  <a:pt x="354" y="132"/>
                  <a:pt x="347" y="126"/>
                </a:cubicBezTo>
                <a:cubicBezTo>
                  <a:pt x="340" y="119"/>
                  <a:pt x="336" y="111"/>
                  <a:pt x="336" y="100"/>
                </a:cubicBezTo>
                <a:cubicBezTo>
                  <a:pt x="336" y="73"/>
                  <a:pt x="351" y="54"/>
                  <a:pt x="380" y="45"/>
                </a:cubicBezTo>
                <a:cubicBezTo>
                  <a:pt x="374" y="37"/>
                  <a:pt x="362" y="33"/>
                  <a:pt x="345" y="33"/>
                </a:cubicBezTo>
                <a:cubicBezTo>
                  <a:pt x="337" y="33"/>
                  <a:pt x="332" y="34"/>
                  <a:pt x="328" y="35"/>
                </a:cubicBezTo>
                <a:cubicBezTo>
                  <a:pt x="306" y="44"/>
                  <a:pt x="289" y="64"/>
                  <a:pt x="279" y="93"/>
                </a:cubicBezTo>
                <a:cubicBezTo>
                  <a:pt x="244" y="223"/>
                  <a:pt x="226" y="299"/>
                  <a:pt x="226" y="321"/>
                </a:cubicBezTo>
                <a:cubicBezTo>
                  <a:pt x="226" y="338"/>
                  <a:pt x="231" y="350"/>
                  <a:pt x="240" y="357"/>
                </a:cubicBezTo>
                <a:cubicBezTo>
                  <a:pt x="249" y="364"/>
                  <a:pt x="260" y="367"/>
                  <a:pt x="271" y="367"/>
                </a:cubicBezTo>
                <a:cubicBezTo>
                  <a:pt x="293" y="367"/>
                  <a:pt x="314" y="358"/>
                  <a:pt x="335" y="338"/>
                </a:cubicBezTo>
                <a:cubicBezTo>
                  <a:pt x="356" y="319"/>
                  <a:pt x="371" y="294"/>
                  <a:pt x="378" y="266"/>
                </a:cubicBezTo>
                <a:cubicBezTo>
                  <a:pt x="380" y="260"/>
                  <a:pt x="382" y="257"/>
                  <a:pt x="384" y="256"/>
                </a:cubicBezTo>
                <a:cubicBezTo>
                  <a:pt x="386" y="255"/>
                  <a:pt x="390" y="255"/>
                  <a:pt x="398" y="254"/>
                </a:cubicBezTo>
                <a:lnTo>
                  <a:pt x="401" y="254"/>
                </a:lnTo>
                <a:cubicBezTo>
                  <a:pt x="410" y="254"/>
                  <a:pt x="415" y="257"/>
                  <a:pt x="415" y="261"/>
                </a:cubicBezTo>
                <a:cubicBezTo>
                  <a:pt x="415" y="262"/>
                  <a:pt x="414" y="265"/>
                  <a:pt x="413" y="271"/>
                </a:cubicBezTo>
                <a:cubicBezTo>
                  <a:pt x="403" y="305"/>
                  <a:pt x="385" y="335"/>
                  <a:pt x="358" y="361"/>
                </a:cubicBezTo>
                <a:cubicBezTo>
                  <a:pt x="331" y="387"/>
                  <a:pt x="300" y="400"/>
                  <a:pt x="264" y="400"/>
                </a:cubicBezTo>
                <a:cubicBezTo>
                  <a:pt x="223" y="400"/>
                  <a:pt x="192" y="381"/>
                  <a:pt x="170" y="344"/>
                </a:cubicBezTo>
                <a:cubicBezTo>
                  <a:pt x="145" y="381"/>
                  <a:pt x="118" y="399"/>
                  <a:pt x="87" y="399"/>
                </a:cubicBezTo>
                <a:lnTo>
                  <a:pt x="81" y="399"/>
                </a:lnTo>
                <a:cubicBezTo>
                  <a:pt x="52" y="399"/>
                  <a:pt x="32" y="391"/>
                  <a:pt x="20" y="376"/>
                </a:cubicBezTo>
                <a:cubicBezTo>
                  <a:pt x="7" y="361"/>
                  <a:pt x="1" y="345"/>
                  <a:pt x="0" y="328"/>
                </a:cubicBezTo>
                <a:cubicBezTo>
                  <a:pt x="0" y="309"/>
                  <a:pt x="6" y="292"/>
                  <a:pt x="17" y="281"/>
                </a:cubicBezTo>
                <a:cubicBezTo>
                  <a:pt x="28" y="269"/>
                  <a:pt x="41" y="263"/>
                  <a:pt x="57" y="263"/>
                </a:cubicBezTo>
                <a:cubicBezTo>
                  <a:pt x="82" y="263"/>
                  <a:pt x="95" y="275"/>
                  <a:pt x="95" y="300"/>
                </a:cubicBezTo>
                <a:cubicBezTo>
                  <a:pt x="95" y="313"/>
                  <a:pt x="91" y="323"/>
                  <a:pt x="84" y="332"/>
                </a:cubicBezTo>
                <a:cubicBezTo>
                  <a:pt x="77" y="341"/>
                  <a:pt x="70" y="347"/>
                  <a:pt x="64" y="350"/>
                </a:cubicBezTo>
                <a:cubicBezTo>
                  <a:pt x="57" y="353"/>
                  <a:pt x="53" y="354"/>
                  <a:pt x="52" y="354"/>
                </a:cubicBezTo>
                <a:lnTo>
                  <a:pt x="50" y="355"/>
                </a:lnTo>
                <a:cubicBezTo>
                  <a:pt x="50" y="355"/>
                  <a:pt x="51" y="357"/>
                  <a:pt x="55" y="358"/>
                </a:cubicBezTo>
                <a:cubicBezTo>
                  <a:pt x="58" y="360"/>
                  <a:pt x="63" y="362"/>
                  <a:pt x="69" y="365"/>
                </a:cubicBezTo>
                <a:cubicBezTo>
                  <a:pt x="75" y="367"/>
                  <a:pt x="80" y="368"/>
                  <a:pt x="86" y="367"/>
                </a:cubicBezTo>
                <a:cubicBezTo>
                  <a:pt x="107" y="367"/>
                  <a:pt x="125" y="354"/>
                  <a:pt x="140" y="328"/>
                </a:cubicBezTo>
                <a:cubicBezTo>
                  <a:pt x="146" y="318"/>
                  <a:pt x="153" y="297"/>
                  <a:pt x="162" y="267"/>
                </a:cubicBezTo>
                <a:cubicBezTo>
                  <a:pt x="170" y="236"/>
                  <a:pt x="178" y="204"/>
                  <a:pt x="186" y="171"/>
                </a:cubicBezTo>
                <a:cubicBezTo>
                  <a:pt x="195" y="139"/>
                  <a:pt x="199" y="119"/>
                  <a:pt x="200" y="113"/>
                </a:cubicBezTo>
                <a:cubicBezTo>
                  <a:pt x="203" y="97"/>
                  <a:pt x="205" y="86"/>
                  <a:pt x="205" y="79"/>
                </a:cubicBezTo>
                <a:cubicBezTo>
                  <a:pt x="205" y="62"/>
                  <a:pt x="200" y="51"/>
                  <a:pt x="192" y="44"/>
                </a:cubicBezTo>
                <a:cubicBezTo>
                  <a:pt x="183" y="37"/>
                  <a:pt x="173" y="33"/>
                  <a:pt x="162" y="33"/>
                </a:cubicBezTo>
                <a:cubicBezTo>
                  <a:pt x="137" y="33"/>
                  <a:pt x="115" y="42"/>
                  <a:pt x="95" y="61"/>
                </a:cubicBezTo>
                <a:cubicBezTo>
                  <a:pt x="74" y="80"/>
                  <a:pt x="60" y="104"/>
                  <a:pt x="51" y="134"/>
                </a:cubicBezTo>
                <a:cubicBezTo>
                  <a:pt x="50" y="139"/>
                  <a:pt x="49" y="142"/>
                  <a:pt x="47" y="142"/>
                </a:cubicBezTo>
                <a:cubicBezTo>
                  <a:pt x="45" y="143"/>
                  <a:pt x="40" y="144"/>
                  <a:pt x="33" y="144"/>
                </a:cubicBezTo>
                <a:lnTo>
                  <a:pt x="20" y="144"/>
                </a:lnTo>
                <a:cubicBezTo>
                  <a:pt x="17" y="141"/>
                  <a:pt x="15" y="137"/>
                  <a:pt x="15" y="13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8" name="Freeform 177"/>
          <p:cNvSpPr/>
          <p:nvPr/>
        </p:nvSpPr>
        <p:spPr>
          <a:xfrm>
            <a:off x="2063520" y="1868040"/>
            <a:ext cx="63360" cy="151200"/>
          </a:xfrm>
          <a:custGeom>
            <a:avLst/>
            <a:gdLst/>
            <a:ahLst/>
            <a:cxnLst/>
            <a:rect l="0" t="0" r="r" b="b"/>
            <a:pathLst>
              <a:path w="176" h="420">
                <a:moveTo>
                  <a:pt x="101" y="39"/>
                </a:moveTo>
                <a:cubicBezTo>
                  <a:pt x="101" y="28"/>
                  <a:pt x="105" y="20"/>
                  <a:pt x="113" y="12"/>
                </a:cubicBezTo>
                <a:cubicBezTo>
                  <a:pt x="121" y="5"/>
                  <a:pt x="130" y="1"/>
                  <a:pt x="142" y="0"/>
                </a:cubicBezTo>
                <a:cubicBezTo>
                  <a:pt x="149" y="0"/>
                  <a:pt x="155" y="3"/>
                  <a:pt x="160" y="8"/>
                </a:cubicBezTo>
                <a:cubicBezTo>
                  <a:pt x="165" y="13"/>
                  <a:pt x="168" y="19"/>
                  <a:pt x="168" y="27"/>
                </a:cubicBezTo>
                <a:cubicBezTo>
                  <a:pt x="168" y="37"/>
                  <a:pt x="164" y="46"/>
                  <a:pt x="156" y="54"/>
                </a:cubicBezTo>
                <a:cubicBezTo>
                  <a:pt x="148" y="62"/>
                  <a:pt x="138" y="66"/>
                  <a:pt x="127" y="66"/>
                </a:cubicBezTo>
                <a:cubicBezTo>
                  <a:pt x="121" y="66"/>
                  <a:pt x="115" y="64"/>
                  <a:pt x="110" y="60"/>
                </a:cubicBezTo>
                <a:cubicBezTo>
                  <a:pt x="105" y="56"/>
                  <a:pt x="102" y="49"/>
                  <a:pt x="101" y="39"/>
                </a:cubicBezTo>
                <a:moveTo>
                  <a:pt x="0" y="235"/>
                </a:moveTo>
                <a:cubicBezTo>
                  <a:pt x="0" y="231"/>
                  <a:pt x="2" y="225"/>
                  <a:pt x="5" y="215"/>
                </a:cubicBezTo>
                <a:cubicBezTo>
                  <a:pt x="9" y="206"/>
                  <a:pt x="14" y="195"/>
                  <a:pt x="20" y="183"/>
                </a:cubicBezTo>
                <a:cubicBezTo>
                  <a:pt x="27" y="172"/>
                  <a:pt x="36" y="161"/>
                  <a:pt x="48" y="152"/>
                </a:cubicBezTo>
                <a:cubicBezTo>
                  <a:pt x="60" y="142"/>
                  <a:pt x="72" y="138"/>
                  <a:pt x="85" y="138"/>
                </a:cubicBezTo>
                <a:cubicBezTo>
                  <a:pt x="101" y="138"/>
                  <a:pt x="115" y="143"/>
                  <a:pt x="126" y="152"/>
                </a:cubicBezTo>
                <a:cubicBezTo>
                  <a:pt x="137" y="162"/>
                  <a:pt x="143" y="175"/>
                  <a:pt x="143" y="191"/>
                </a:cubicBezTo>
                <a:cubicBezTo>
                  <a:pt x="143" y="198"/>
                  <a:pt x="141" y="210"/>
                  <a:pt x="135" y="226"/>
                </a:cubicBezTo>
                <a:cubicBezTo>
                  <a:pt x="128" y="242"/>
                  <a:pt x="120" y="264"/>
                  <a:pt x="109" y="291"/>
                </a:cubicBezTo>
                <a:cubicBezTo>
                  <a:pt x="98" y="319"/>
                  <a:pt x="89" y="342"/>
                  <a:pt x="83" y="362"/>
                </a:cubicBezTo>
                <a:cubicBezTo>
                  <a:pt x="81" y="371"/>
                  <a:pt x="79" y="377"/>
                  <a:pt x="79" y="382"/>
                </a:cubicBezTo>
                <a:cubicBezTo>
                  <a:pt x="79" y="392"/>
                  <a:pt x="83" y="397"/>
                  <a:pt x="90" y="397"/>
                </a:cubicBezTo>
                <a:cubicBezTo>
                  <a:pt x="94" y="397"/>
                  <a:pt x="98" y="397"/>
                  <a:pt x="102" y="395"/>
                </a:cubicBezTo>
                <a:cubicBezTo>
                  <a:pt x="106" y="394"/>
                  <a:pt x="111" y="391"/>
                  <a:pt x="116" y="387"/>
                </a:cubicBezTo>
                <a:cubicBezTo>
                  <a:pt x="122" y="382"/>
                  <a:pt x="127" y="375"/>
                  <a:pt x="134" y="365"/>
                </a:cubicBezTo>
                <a:cubicBezTo>
                  <a:pt x="140" y="355"/>
                  <a:pt x="145" y="343"/>
                  <a:pt x="150" y="328"/>
                </a:cubicBezTo>
                <a:cubicBezTo>
                  <a:pt x="151" y="323"/>
                  <a:pt x="152" y="320"/>
                  <a:pt x="153" y="319"/>
                </a:cubicBezTo>
                <a:cubicBezTo>
                  <a:pt x="154" y="318"/>
                  <a:pt x="157" y="318"/>
                  <a:pt x="163" y="318"/>
                </a:cubicBezTo>
                <a:cubicBezTo>
                  <a:pt x="172" y="318"/>
                  <a:pt x="176" y="320"/>
                  <a:pt x="176" y="324"/>
                </a:cubicBezTo>
                <a:cubicBezTo>
                  <a:pt x="176" y="328"/>
                  <a:pt x="174" y="334"/>
                  <a:pt x="170" y="344"/>
                </a:cubicBezTo>
                <a:cubicBezTo>
                  <a:pt x="166" y="353"/>
                  <a:pt x="161" y="364"/>
                  <a:pt x="155" y="375"/>
                </a:cubicBezTo>
                <a:cubicBezTo>
                  <a:pt x="148" y="387"/>
                  <a:pt x="139" y="397"/>
                  <a:pt x="126" y="407"/>
                </a:cubicBezTo>
                <a:cubicBezTo>
                  <a:pt x="114" y="416"/>
                  <a:pt x="101" y="420"/>
                  <a:pt x="87" y="420"/>
                </a:cubicBezTo>
                <a:cubicBezTo>
                  <a:pt x="74" y="420"/>
                  <a:pt x="61" y="416"/>
                  <a:pt x="50" y="407"/>
                </a:cubicBezTo>
                <a:cubicBezTo>
                  <a:pt x="39" y="398"/>
                  <a:pt x="33" y="385"/>
                  <a:pt x="33" y="367"/>
                </a:cubicBezTo>
                <a:cubicBezTo>
                  <a:pt x="33" y="360"/>
                  <a:pt x="34" y="354"/>
                  <a:pt x="36" y="347"/>
                </a:cubicBezTo>
                <a:cubicBezTo>
                  <a:pt x="38" y="341"/>
                  <a:pt x="47" y="317"/>
                  <a:pt x="63" y="276"/>
                </a:cubicBezTo>
                <a:cubicBezTo>
                  <a:pt x="78" y="234"/>
                  <a:pt x="88" y="209"/>
                  <a:pt x="90" y="201"/>
                </a:cubicBezTo>
                <a:cubicBezTo>
                  <a:pt x="93" y="193"/>
                  <a:pt x="94" y="184"/>
                  <a:pt x="94" y="177"/>
                </a:cubicBezTo>
                <a:cubicBezTo>
                  <a:pt x="94" y="167"/>
                  <a:pt x="91" y="162"/>
                  <a:pt x="84" y="162"/>
                </a:cubicBezTo>
                <a:lnTo>
                  <a:pt x="83" y="162"/>
                </a:lnTo>
                <a:cubicBezTo>
                  <a:pt x="70" y="162"/>
                  <a:pt x="59" y="168"/>
                  <a:pt x="48" y="182"/>
                </a:cubicBezTo>
                <a:cubicBezTo>
                  <a:pt x="38" y="196"/>
                  <a:pt x="30" y="213"/>
                  <a:pt x="25" y="235"/>
                </a:cubicBezTo>
                <a:cubicBezTo>
                  <a:pt x="24" y="235"/>
                  <a:pt x="24" y="236"/>
                  <a:pt x="23" y="236"/>
                </a:cubicBezTo>
                <a:cubicBezTo>
                  <a:pt x="23" y="237"/>
                  <a:pt x="23" y="238"/>
                  <a:pt x="23" y="238"/>
                </a:cubicBezTo>
                <a:cubicBezTo>
                  <a:pt x="23" y="239"/>
                  <a:pt x="22" y="239"/>
                  <a:pt x="22" y="240"/>
                </a:cubicBezTo>
                <a:cubicBezTo>
                  <a:pt x="21" y="240"/>
                  <a:pt x="20" y="240"/>
                  <a:pt x="20" y="240"/>
                </a:cubicBezTo>
                <a:cubicBezTo>
                  <a:pt x="19" y="240"/>
                  <a:pt x="18" y="240"/>
                  <a:pt x="17" y="240"/>
                </a:cubicBezTo>
                <a:cubicBezTo>
                  <a:pt x="16" y="240"/>
                  <a:pt x="14" y="240"/>
                  <a:pt x="12" y="240"/>
                </a:cubicBezTo>
                <a:lnTo>
                  <a:pt x="3" y="240"/>
                </a:lnTo>
                <a:cubicBezTo>
                  <a:pt x="1" y="238"/>
                  <a:pt x="0" y="236"/>
                  <a:pt x="0" y="2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9" name="Freeform 178"/>
          <p:cNvSpPr/>
          <p:nvPr/>
        </p:nvSpPr>
        <p:spPr>
          <a:xfrm>
            <a:off x="2133360" y="1868040"/>
            <a:ext cx="93600" cy="194760"/>
          </a:xfrm>
          <a:custGeom>
            <a:avLst/>
            <a:gdLst/>
            <a:ahLst/>
            <a:cxnLst/>
            <a:rect l="0" t="0" r="r" b="b"/>
            <a:pathLst>
              <a:path w="260" h="541">
                <a:moveTo>
                  <a:pt x="194" y="41"/>
                </a:moveTo>
                <a:cubicBezTo>
                  <a:pt x="194" y="28"/>
                  <a:pt x="198" y="18"/>
                  <a:pt x="207" y="11"/>
                </a:cubicBezTo>
                <a:cubicBezTo>
                  <a:pt x="216" y="4"/>
                  <a:pt x="224" y="0"/>
                  <a:pt x="234" y="0"/>
                </a:cubicBezTo>
                <a:cubicBezTo>
                  <a:pt x="241" y="0"/>
                  <a:pt x="247" y="3"/>
                  <a:pt x="251" y="7"/>
                </a:cubicBezTo>
                <a:cubicBezTo>
                  <a:pt x="256" y="11"/>
                  <a:pt x="259" y="17"/>
                  <a:pt x="260" y="24"/>
                </a:cubicBezTo>
                <a:cubicBezTo>
                  <a:pt x="260" y="36"/>
                  <a:pt x="256" y="46"/>
                  <a:pt x="248" y="53"/>
                </a:cubicBezTo>
                <a:cubicBezTo>
                  <a:pt x="240" y="61"/>
                  <a:pt x="231" y="65"/>
                  <a:pt x="221" y="65"/>
                </a:cubicBezTo>
                <a:cubicBezTo>
                  <a:pt x="213" y="65"/>
                  <a:pt x="207" y="63"/>
                  <a:pt x="202" y="59"/>
                </a:cubicBezTo>
                <a:cubicBezTo>
                  <a:pt x="197" y="55"/>
                  <a:pt x="194" y="49"/>
                  <a:pt x="194" y="41"/>
                </a:cubicBezTo>
                <a:moveTo>
                  <a:pt x="188" y="178"/>
                </a:moveTo>
                <a:cubicBezTo>
                  <a:pt x="188" y="166"/>
                  <a:pt x="183" y="160"/>
                  <a:pt x="172" y="160"/>
                </a:cubicBezTo>
                <a:cubicBezTo>
                  <a:pt x="163" y="160"/>
                  <a:pt x="154" y="162"/>
                  <a:pt x="146" y="167"/>
                </a:cubicBezTo>
                <a:cubicBezTo>
                  <a:pt x="136" y="172"/>
                  <a:pt x="129" y="179"/>
                  <a:pt x="123" y="187"/>
                </a:cubicBezTo>
                <a:cubicBezTo>
                  <a:pt x="117" y="195"/>
                  <a:pt x="112" y="202"/>
                  <a:pt x="108" y="210"/>
                </a:cubicBezTo>
                <a:cubicBezTo>
                  <a:pt x="104" y="217"/>
                  <a:pt x="101" y="224"/>
                  <a:pt x="97" y="230"/>
                </a:cubicBezTo>
                <a:lnTo>
                  <a:pt x="93" y="239"/>
                </a:lnTo>
                <a:cubicBezTo>
                  <a:pt x="92" y="239"/>
                  <a:pt x="89" y="239"/>
                  <a:pt x="83" y="239"/>
                </a:cubicBezTo>
                <a:lnTo>
                  <a:pt x="74" y="239"/>
                </a:lnTo>
                <a:cubicBezTo>
                  <a:pt x="72" y="237"/>
                  <a:pt x="71" y="235"/>
                  <a:pt x="71" y="234"/>
                </a:cubicBezTo>
                <a:cubicBezTo>
                  <a:pt x="71" y="233"/>
                  <a:pt x="71" y="231"/>
                  <a:pt x="73" y="226"/>
                </a:cubicBezTo>
                <a:cubicBezTo>
                  <a:pt x="82" y="206"/>
                  <a:pt x="94" y="187"/>
                  <a:pt x="110" y="169"/>
                </a:cubicBezTo>
                <a:cubicBezTo>
                  <a:pt x="126" y="151"/>
                  <a:pt x="145" y="140"/>
                  <a:pt x="166" y="138"/>
                </a:cubicBezTo>
                <a:cubicBezTo>
                  <a:pt x="166" y="138"/>
                  <a:pt x="168" y="138"/>
                  <a:pt x="171" y="138"/>
                </a:cubicBezTo>
                <a:cubicBezTo>
                  <a:pt x="174" y="138"/>
                  <a:pt x="176" y="137"/>
                  <a:pt x="178" y="137"/>
                </a:cubicBezTo>
                <a:cubicBezTo>
                  <a:pt x="188" y="137"/>
                  <a:pt x="197" y="139"/>
                  <a:pt x="206" y="143"/>
                </a:cubicBezTo>
                <a:cubicBezTo>
                  <a:pt x="216" y="149"/>
                  <a:pt x="224" y="155"/>
                  <a:pt x="229" y="162"/>
                </a:cubicBezTo>
                <a:cubicBezTo>
                  <a:pt x="235" y="170"/>
                  <a:pt x="237" y="181"/>
                  <a:pt x="237" y="196"/>
                </a:cubicBezTo>
                <a:lnTo>
                  <a:pt x="237" y="205"/>
                </a:lnTo>
                <a:lnTo>
                  <a:pt x="207" y="330"/>
                </a:lnTo>
                <a:cubicBezTo>
                  <a:pt x="186" y="413"/>
                  <a:pt x="174" y="456"/>
                  <a:pt x="173" y="459"/>
                </a:cubicBezTo>
                <a:cubicBezTo>
                  <a:pt x="166" y="481"/>
                  <a:pt x="151" y="499"/>
                  <a:pt x="129" y="516"/>
                </a:cubicBezTo>
                <a:cubicBezTo>
                  <a:pt x="107" y="532"/>
                  <a:pt x="82" y="540"/>
                  <a:pt x="54" y="541"/>
                </a:cubicBezTo>
                <a:cubicBezTo>
                  <a:pt x="34" y="541"/>
                  <a:pt x="19" y="536"/>
                  <a:pt x="12" y="527"/>
                </a:cubicBezTo>
                <a:cubicBezTo>
                  <a:pt x="5" y="519"/>
                  <a:pt x="1" y="509"/>
                  <a:pt x="0" y="499"/>
                </a:cubicBezTo>
                <a:cubicBezTo>
                  <a:pt x="0" y="488"/>
                  <a:pt x="4" y="478"/>
                  <a:pt x="12" y="469"/>
                </a:cubicBezTo>
                <a:cubicBezTo>
                  <a:pt x="20" y="461"/>
                  <a:pt x="29" y="457"/>
                  <a:pt x="41" y="457"/>
                </a:cubicBezTo>
                <a:cubicBezTo>
                  <a:pt x="48" y="457"/>
                  <a:pt x="54" y="459"/>
                  <a:pt x="59" y="463"/>
                </a:cubicBezTo>
                <a:cubicBezTo>
                  <a:pt x="64" y="467"/>
                  <a:pt x="66" y="474"/>
                  <a:pt x="67" y="483"/>
                </a:cubicBezTo>
                <a:cubicBezTo>
                  <a:pt x="67" y="498"/>
                  <a:pt x="60" y="510"/>
                  <a:pt x="47" y="517"/>
                </a:cubicBezTo>
                <a:cubicBezTo>
                  <a:pt x="49" y="518"/>
                  <a:pt x="52" y="518"/>
                  <a:pt x="56" y="518"/>
                </a:cubicBezTo>
                <a:cubicBezTo>
                  <a:pt x="70" y="518"/>
                  <a:pt x="83" y="512"/>
                  <a:pt x="94" y="501"/>
                </a:cubicBezTo>
                <a:cubicBezTo>
                  <a:pt x="106" y="489"/>
                  <a:pt x="115" y="475"/>
                  <a:pt x="121" y="459"/>
                </a:cubicBezTo>
                <a:lnTo>
                  <a:pt x="128" y="432"/>
                </a:lnTo>
                <a:cubicBezTo>
                  <a:pt x="132" y="414"/>
                  <a:pt x="139" y="393"/>
                  <a:pt x="145" y="368"/>
                </a:cubicBezTo>
                <a:cubicBezTo>
                  <a:pt x="151" y="342"/>
                  <a:pt x="158" y="316"/>
                  <a:pt x="165" y="290"/>
                </a:cubicBezTo>
                <a:cubicBezTo>
                  <a:pt x="172" y="263"/>
                  <a:pt x="178" y="240"/>
                  <a:pt x="182" y="220"/>
                </a:cubicBezTo>
                <a:cubicBezTo>
                  <a:pt x="186" y="201"/>
                  <a:pt x="188" y="189"/>
                  <a:pt x="189" y="185"/>
                </a:cubicBezTo>
                <a:cubicBezTo>
                  <a:pt x="189" y="182"/>
                  <a:pt x="189" y="180"/>
                  <a:pt x="188"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80" name="TextBox 179"/>
          <p:cNvSpPr txBox="1"/>
          <p:nvPr/>
        </p:nvSpPr>
        <p:spPr>
          <a:xfrm>
            <a:off x="1019520" y="1676520"/>
            <a:ext cx="10706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1. </a:t>
            </a:r>
            <a:r>
              <a:rPr lang="zh-CN" sz="2170" b="0" u="none" strike="noStrike">
                <a:solidFill>
                  <a:srgbClr val="1F2328"/>
                </a:solidFill>
                <a:effectLst/>
                <a:uFillTx/>
                <a:latin typeface=".HiraKakuInterface-W4"/>
                <a:ea typeface=".HiraKakuInterface-W4"/>
              </a:rPr>
              <a:t>⼊⼒ </a:t>
            </a:r>
            <a:endParaRPr lang="en-US" sz="2170" b="0" u="none" strike="noStrike">
              <a:solidFill>
                <a:srgbClr val="000000"/>
              </a:solidFill>
              <a:effectLst/>
              <a:uFillTx/>
              <a:latin typeface="Times New Roman"/>
            </a:endParaRPr>
          </a:p>
        </p:txBody>
      </p:sp>
      <p:sp>
        <p:nvSpPr>
          <p:cNvPr id="181" name="TextBox 180"/>
          <p:cNvSpPr txBox="1"/>
          <p:nvPr/>
        </p:nvSpPr>
        <p:spPr>
          <a:xfrm>
            <a:off x="2248560" y="1676520"/>
            <a:ext cx="49633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の各画素の間に </a:t>
            </a:r>
            <a:r>
              <a:rPr lang="en-US" sz="2170" b="0" u="none" strike="noStrike">
                <a:solidFill>
                  <a:srgbClr val="1F2328"/>
                </a:solidFill>
                <a:effectLst/>
                <a:uFillTx/>
                <a:latin typeface=".SFNS-Regular_wdth_opsz1D0000_GRAD_wght"/>
                <a:ea typeface=".SFNS-Regular_wdth_opsz1D0000_GRAD_wght"/>
              </a:rPr>
              <a:t>stride </a:t>
            </a:r>
            <a:r>
              <a:rPr lang="zh-CN" sz="2170" b="0" u="none" strike="noStrike">
                <a:solidFill>
                  <a:srgbClr val="1F2328"/>
                </a:solidFill>
                <a:effectLst/>
                <a:uFillTx/>
                <a:latin typeface=".HiraKakuInterface-W4"/>
                <a:ea typeface=".HiraKakuInterface-W4"/>
              </a:rPr>
              <a:t>分の </a:t>
            </a:r>
            <a:r>
              <a:rPr lang="en-US" sz="2170" b="0" u="none" strike="noStrike">
                <a:solidFill>
                  <a:srgbClr val="1F2328"/>
                </a:solidFill>
                <a:effectLst/>
                <a:uFillTx/>
                <a:latin typeface=".SFNS-Regular_wdth_opsz1D0000_GRAD_wght"/>
                <a:ea typeface=".SFNS-Regular_wdth_opsz1D0000_GRAD_wght"/>
              </a:rPr>
              <a:t>0 </a:t>
            </a:r>
            <a:r>
              <a:rPr lang="zh-CN" sz="2170" b="0" u="none" strike="noStrike">
                <a:solidFill>
                  <a:srgbClr val="1F2328"/>
                </a:solidFill>
                <a:effectLst/>
                <a:uFillTx/>
                <a:latin typeface=".HiraKakuInterface-W4"/>
                <a:ea typeface=".HiraKakuInterface-W4"/>
              </a:rPr>
              <a:t>を挿⼊</a:t>
            </a:r>
            <a:endParaRPr lang="en-US" sz="2170" b="0" u="none" strike="noStrike">
              <a:solidFill>
                <a:srgbClr val="000000"/>
              </a:solidFill>
              <a:effectLst/>
              <a:uFillTx/>
              <a:latin typeface="Times New Roman"/>
            </a:endParaRPr>
          </a:p>
        </p:txBody>
      </p:sp>
      <p:sp>
        <p:nvSpPr>
          <p:cNvPr id="182" name="TextBox 181"/>
          <p:cNvSpPr txBox="1"/>
          <p:nvPr/>
        </p:nvSpPr>
        <p:spPr>
          <a:xfrm>
            <a:off x="1019520" y="2152800"/>
            <a:ext cx="754416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2. </a:t>
            </a:r>
            <a:r>
              <a:rPr lang="zh-CN" sz="2170" b="0" u="none" strike="noStrike">
                <a:solidFill>
                  <a:srgbClr val="1F2328"/>
                </a:solidFill>
                <a:effectLst/>
                <a:uFillTx/>
                <a:latin typeface=".HiraKakuInterface-W5"/>
                <a:ea typeface=".HiraKakuInterface-W5"/>
              </a:rPr>
              <a:t>補完をしない</a:t>
            </a:r>
            <a:r>
              <a:rPr lang="en-US" sz="2170" b="0" u="none" strike="noStrike">
                <a:solidFill>
                  <a:srgbClr val="1F2328"/>
                </a:solidFill>
                <a:effectLst/>
                <a:uFillTx/>
                <a:latin typeface=".SFNS-Regular_wdth_opsz1D0000_GRAD_wght"/>
                <a:ea typeface=".SFNS-Regular_wdth_opsz1D0000_GRAD_wght"/>
              </a:rPr>
              <a:t>→ zero insertion</a:t>
            </a:r>
            <a:r>
              <a:rPr lang="zh-CN" sz="2170" b="0" u="none" strike="noStrike">
                <a:solidFill>
                  <a:srgbClr val="1F2328"/>
                </a:solidFill>
                <a:effectLst/>
                <a:uFillTx/>
                <a:latin typeface=".HiraKakuInterface-W4"/>
                <a:ea typeface=".HiraKakuInterface-W4"/>
              </a:rPr>
              <a:t>によるアップサンプリング</a:t>
            </a:r>
            <a:endParaRPr lang="en-US" sz="2170" b="0" u="none" strike="noStrike">
              <a:solidFill>
                <a:srgbClr val="000000"/>
              </a:solidFill>
              <a:effectLst/>
              <a:uFillTx/>
              <a:latin typeface="Times New Roman"/>
            </a:endParaRPr>
          </a:p>
        </p:txBody>
      </p:sp>
      <p:sp>
        <p:nvSpPr>
          <p:cNvPr id="183" name="Freeform 182"/>
          <p:cNvSpPr/>
          <p:nvPr/>
        </p:nvSpPr>
        <p:spPr>
          <a:xfrm>
            <a:off x="2396160" y="2715840"/>
            <a:ext cx="161280" cy="224280"/>
          </a:xfrm>
          <a:custGeom>
            <a:avLst/>
            <a:gdLst/>
            <a:ahLst/>
            <a:cxnLst/>
            <a:rect l="0" t="0" r="r" b="b"/>
            <a:pathLst>
              <a:path w="448" h="623">
                <a:moveTo>
                  <a:pt x="79" y="10"/>
                </a:moveTo>
                <a:cubicBezTo>
                  <a:pt x="79" y="10"/>
                  <a:pt x="101" y="9"/>
                  <a:pt x="142" y="6"/>
                </a:cubicBezTo>
                <a:cubicBezTo>
                  <a:pt x="184" y="3"/>
                  <a:pt x="205" y="1"/>
                  <a:pt x="207" y="0"/>
                </a:cubicBezTo>
                <a:cubicBezTo>
                  <a:pt x="214" y="0"/>
                  <a:pt x="217" y="3"/>
                  <a:pt x="217" y="8"/>
                </a:cubicBezTo>
                <a:cubicBezTo>
                  <a:pt x="217" y="15"/>
                  <a:pt x="207" y="59"/>
                  <a:pt x="185" y="141"/>
                </a:cubicBezTo>
                <a:cubicBezTo>
                  <a:pt x="163" y="229"/>
                  <a:pt x="152" y="274"/>
                  <a:pt x="152" y="275"/>
                </a:cubicBezTo>
                <a:cubicBezTo>
                  <a:pt x="152" y="277"/>
                  <a:pt x="154" y="275"/>
                  <a:pt x="158" y="271"/>
                </a:cubicBezTo>
                <a:cubicBezTo>
                  <a:pt x="194" y="239"/>
                  <a:pt x="232" y="224"/>
                  <a:pt x="274" y="224"/>
                </a:cubicBezTo>
                <a:cubicBezTo>
                  <a:pt x="305" y="224"/>
                  <a:pt x="331" y="231"/>
                  <a:pt x="350" y="247"/>
                </a:cubicBezTo>
                <a:cubicBezTo>
                  <a:pt x="370" y="263"/>
                  <a:pt x="380" y="286"/>
                  <a:pt x="380" y="317"/>
                </a:cubicBezTo>
                <a:cubicBezTo>
                  <a:pt x="380" y="347"/>
                  <a:pt x="369" y="393"/>
                  <a:pt x="347" y="456"/>
                </a:cubicBezTo>
                <a:cubicBezTo>
                  <a:pt x="324" y="519"/>
                  <a:pt x="313" y="557"/>
                  <a:pt x="313" y="569"/>
                </a:cubicBezTo>
                <a:cubicBezTo>
                  <a:pt x="314" y="577"/>
                  <a:pt x="315" y="583"/>
                  <a:pt x="318" y="586"/>
                </a:cubicBezTo>
                <a:cubicBezTo>
                  <a:pt x="320" y="589"/>
                  <a:pt x="324" y="590"/>
                  <a:pt x="331" y="590"/>
                </a:cubicBezTo>
                <a:cubicBezTo>
                  <a:pt x="347" y="590"/>
                  <a:pt x="363" y="581"/>
                  <a:pt x="377" y="564"/>
                </a:cubicBezTo>
                <a:cubicBezTo>
                  <a:pt x="391" y="546"/>
                  <a:pt x="402" y="522"/>
                  <a:pt x="411" y="491"/>
                </a:cubicBezTo>
                <a:cubicBezTo>
                  <a:pt x="413" y="485"/>
                  <a:pt x="415" y="481"/>
                  <a:pt x="416" y="480"/>
                </a:cubicBezTo>
                <a:cubicBezTo>
                  <a:pt x="418" y="479"/>
                  <a:pt x="423" y="478"/>
                  <a:pt x="430" y="478"/>
                </a:cubicBezTo>
                <a:cubicBezTo>
                  <a:pt x="442" y="478"/>
                  <a:pt x="448" y="480"/>
                  <a:pt x="448" y="485"/>
                </a:cubicBezTo>
                <a:cubicBezTo>
                  <a:pt x="448" y="486"/>
                  <a:pt x="447" y="490"/>
                  <a:pt x="445" y="498"/>
                </a:cubicBezTo>
                <a:cubicBezTo>
                  <a:pt x="435" y="533"/>
                  <a:pt x="420" y="562"/>
                  <a:pt x="400" y="584"/>
                </a:cubicBezTo>
                <a:cubicBezTo>
                  <a:pt x="380" y="609"/>
                  <a:pt x="356" y="622"/>
                  <a:pt x="328" y="622"/>
                </a:cubicBezTo>
                <a:lnTo>
                  <a:pt x="324" y="622"/>
                </a:lnTo>
                <a:cubicBezTo>
                  <a:pt x="296" y="622"/>
                  <a:pt x="276" y="614"/>
                  <a:pt x="264" y="598"/>
                </a:cubicBezTo>
                <a:cubicBezTo>
                  <a:pt x="251" y="582"/>
                  <a:pt x="244" y="565"/>
                  <a:pt x="244" y="548"/>
                </a:cubicBezTo>
                <a:cubicBezTo>
                  <a:pt x="244" y="538"/>
                  <a:pt x="255" y="504"/>
                  <a:pt x="277" y="444"/>
                </a:cubicBezTo>
                <a:cubicBezTo>
                  <a:pt x="298" y="384"/>
                  <a:pt x="309" y="339"/>
                  <a:pt x="310" y="309"/>
                </a:cubicBezTo>
                <a:cubicBezTo>
                  <a:pt x="310" y="274"/>
                  <a:pt x="297" y="257"/>
                  <a:pt x="271" y="257"/>
                </a:cubicBezTo>
                <a:lnTo>
                  <a:pt x="267" y="257"/>
                </a:lnTo>
                <a:cubicBezTo>
                  <a:pt x="217" y="257"/>
                  <a:pt x="175" y="286"/>
                  <a:pt x="139" y="343"/>
                </a:cubicBezTo>
                <a:lnTo>
                  <a:pt x="133" y="355"/>
                </a:lnTo>
                <a:lnTo>
                  <a:pt x="103" y="474"/>
                </a:lnTo>
                <a:cubicBezTo>
                  <a:pt x="84" y="550"/>
                  <a:pt x="73" y="592"/>
                  <a:pt x="70" y="599"/>
                </a:cubicBezTo>
                <a:cubicBezTo>
                  <a:pt x="62" y="615"/>
                  <a:pt x="49" y="623"/>
                  <a:pt x="31" y="623"/>
                </a:cubicBezTo>
                <a:cubicBezTo>
                  <a:pt x="23" y="623"/>
                  <a:pt x="16" y="620"/>
                  <a:pt x="10" y="615"/>
                </a:cubicBezTo>
                <a:cubicBezTo>
                  <a:pt x="4" y="609"/>
                  <a:pt x="1" y="604"/>
                  <a:pt x="0" y="599"/>
                </a:cubicBezTo>
                <a:cubicBezTo>
                  <a:pt x="0" y="591"/>
                  <a:pt x="22" y="501"/>
                  <a:pt x="65" y="331"/>
                </a:cubicBezTo>
                <a:lnTo>
                  <a:pt x="130" y="69"/>
                </a:lnTo>
                <a:cubicBezTo>
                  <a:pt x="130" y="62"/>
                  <a:pt x="128" y="57"/>
                  <a:pt x="124" y="55"/>
                </a:cubicBezTo>
                <a:cubicBezTo>
                  <a:pt x="120" y="53"/>
                  <a:pt x="108" y="52"/>
                  <a:pt x="89" y="51"/>
                </a:cubicBezTo>
                <a:lnTo>
                  <a:pt x="71" y="51"/>
                </a:lnTo>
                <a:cubicBezTo>
                  <a:pt x="67" y="47"/>
                  <a:pt x="66" y="45"/>
                  <a:pt x="66" y="44"/>
                </a:cubicBezTo>
                <a:cubicBezTo>
                  <a:pt x="66" y="42"/>
                  <a:pt x="66" y="37"/>
                  <a:pt x="67" y="27"/>
                </a:cubicBezTo>
                <a:cubicBezTo>
                  <a:pt x="70" y="16"/>
                  <a:pt x="74" y="10"/>
                  <a:pt x="79" y="1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84" name="Freeform 183"/>
          <p:cNvSpPr/>
          <p:nvPr/>
        </p:nvSpPr>
        <p:spPr>
          <a:xfrm>
            <a:off x="2580840" y="2695320"/>
            <a:ext cx="52560" cy="116280"/>
          </a:xfrm>
          <a:custGeom>
            <a:avLst/>
            <a:gdLst/>
            <a:ahLst/>
            <a:cxnLst/>
            <a:rect l="0" t="0" r="r" b="b"/>
            <a:pathLst>
              <a:path w="146" h="323">
                <a:moveTo>
                  <a:pt x="31" y="323"/>
                </a:moveTo>
                <a:cubicBezTo>
                  <a:pt x="28" y="323"/>
                  <a:pt x="23" y="322"/>
                  <a:pt x="14" y="320"/>
                </a:cubicBezTo>
                <a:cubicBezTo>
                  <a:pt x="5" y="317"/>
                  <a:pt x="1" y="315"/>
                  <a:pt x="0" y="312"/>
                </a:cubicBezTo>
                <a:cubicBezTo>
                  <a:pt x="0" y="309"/>
                  <a:pt x="12" y="261"/>
                  <a:pt x="35" y="168"/>
                </a:cubicBezTo>
                <a:cubicBezTo>
                  <a:pt x="57" y="73"/>
                  <a:pt x="70" y="24"/>
                  <a:pt x="73" y="20"/>
                </a:cubicBezTo>
                <a:cubicBezTo>
                  <a:pt x="79" y="7"/>
                  <a:pt x="90" y="0"/>
                  <a:pt x="106" y="0"/>
                </a:cubicBezTo>
                <a:cubicBezTo>
                  <a:pt x="114" y="0"/>
                  <a:pt x="123" y="3"/>
                  <a:pt x="132" y="10"/>
                </a:cubicBezTo>
                <a:cubicBezTo>
                  <a:pt x="141" y="16"/>
                  <a:pt x="146" y="25"/>
                  <a:pt x="146" y="37"/>
                </a:cubicBezTo>
                <a:cubicBezTo>
                  <a:pt x="146" y="39"/>
                  <a:pt x="145" y="42"/>
                  <a:pt x="145" y="46"/>
                </a:cubicBezTo>
                <a:cubicBezTo>
                  <a:pt x="144" y="49"/>
                  <a:pt x="126" y="97"/>
                  <a:pt x="89" y="186"/>
                </a:cubicBezTo>
                <a:cubicBezTo>
                  <a:pt x="54" y="276"/>
                  <a:pt x="35" y="321"/>
                  <a:pt x="34" y="322"/>
                </a:cubicBezTo>
                <a:cubicBezTo>
                  <a:pt x="33" y="323"/>
                  <a:pt x="32" y="323"/>
                  <a:pt x="31" y="32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85" name="TextBox 184"/>
          <p:cNvSpPr txBox="1"/>
          <p:nvPr/>
        </p:nvSpPr>
        <p:spPr>
          <a:xfrm>
            <a:off x="1019520" y="2638440"/>
            <a:ext cx="162216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3. </a:t>
            </a:r>
            <a:r>
              <a:rPr lang="zh-CN" sz="2170" b="0" u="none" strike="noStrike">
                <a:solidFill>
                  <a:srgbClr val="1F2328"/>
                </a:solidFill>
                <a:effectLst/>
                <a:uFillTx/>
                <a:latin typeface=".HiraKakuInterface-W4"/>
                <a:ea typeface=".HiraKakuInterface-W4"/>
              </a:rPr>
              <a:t>フィルタ </a:t>
            </a:r>
            <a:endParaRPr lang="en-US" sz="2170" b="0" u="none" strike="noStrike">
              <a:solidFill>
                <a:srgbClr val="000000"/>
              </a:solidFill>
              <a:effectLst/>
              <a:uFillTx/>
              <a:latin typeface="Times New Roman"/>
            </a:endParaRPr>
          </a:p>
        </p:txBody>
      </p:sp>
      <p:sp>
        <p:nvSpPr>
          <p:cNvPr id="186" name="Freeform 185"/>
          <p:cNvSpPr/>
          <p:nvPr/>
        </p:nvSpPr>
        <p:spPr>
          <a:xfrm>
            <a:off x="1066680" y="3381120"/>
            <a:ext cx="86040" cy="86040"/>
          </a:xfrm>
          <a:custGeom>
            <a:avLst/>
            <a:gdLst/>
            <a:ahLst/>
            <a:cxn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10"/>
                </a:cubicBezTo>
                <a:cubicBezTo>
                  <a:pt x="89" y="3"/>
                  <a:pt x="104" y="0"/>
                  <a:pt x="120" y="0"/>
                </a:cubicBezTo>
                <a:cubicBezTo>
                  <a:pt x="136" y="0"/>
                  <a:pt x="151" y="3"/>
                  <a:pt x="165" y="10"/>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87" name="TextBox 186"/>
          <p:cNvSpPr txBox="1"/>
          <p:nvPr/>
        </p:nvSpPr>
        <p:spPr>
          <a:xfrm>
            <a:off x="2651400" y="2638440"/>
            <a:ext cx="84625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通常の畳み込み時のフィルタの要素を並び替えたもの</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で畳み込み</a:t>
            </a:r>
            <a:endParaRPr lang="en-US" sz="2170" b="0" u="none" strike="noStrike">
              <a:solidFill>
                <a:srgbClr val="000000"/>
              </a:solidFill>
              <a:effectLst/>
              <a:uFillTx/>
              <a:latin typeface="Times New Roman"/>
            </a:endParaRPr>
          </a:p>
        </p:txBody>
      </p:sp>
      <p:sp>
        <p:nvSpPr>
          <p:cNvPr id="188" name="Freeform 187"/>
          <p:cNvSpPr/>
          <p:nvPr/>
        </p:nvSpPr>
        <p:spPr>
          <a:xfrm>
            <a:off x="4940280" y="3362400"/>
            <a:ext cx="168840" cy="144000"/>
          </a:xfrm>
          <a:custGeom>
            <a:avLst/>
            <a:gdLst/>
            <a:ahLst/>
            <a:cxnLst/>
            <a:rect l="0" t="0" r="r" b="b"/>
            <a:pathLst>
              <a:path w="469" h="400">
                <a:moveTo>
                  <a:pt x="0" y="138"/>
                </a:moveTo>
                <a:cubicBezTo>
                  <a:pt x="0" y="133"/>
                  <a:pt x="3" y="124"/>
                  <a:pt x="8" y="110"/>
                </a:cubicBezTo>
                <a:cubicBezTo>
                  <a:pt x="14" y="97"/>
                  <a:pt x="21" y="82"/>
                  <a:pt x="30" y="65"/>
                </a:cubicBezTo>
                <a:cubicBezTo>
                  <a:pt x="40" y="47"/>
                  <a:pt x="53" y="32"/>
                  <a:pt x="70" y="19"/>
                </a:cubicBezTo>
                <a:cubicBezTo>
                  <a:pt x="87" y="7"/>
                  <a:pt x="104" y="1"/>
                  <a:pt x="122" y="0"/>
                </a:cubicBezTo>
                <a:cubicBezTo>
                  <a:pt x="149" y="0"/>
                  <a:pt x="170" y="7"/>
                  <a:pt x="183" y="22"/>
                </a:cubicBezTo>
                <a:cubicBezTo>
                  <a:pt x="197" y="38"/>
                  <a:pt x="203" y="55"/>
                  <a:pt x="203" y="75"/>
                </a:cubicBezTo>
                <a:cubicBezTo>
                  <a:pt x="203" y="86"/>
                  <a:pt x="193" y="119"/>
                  <a:pt x="173" y="174"/>
                </a:cubicBezTo>
                <a:cubicBezTo>
                  <a:pt x="153" y="229"/>
                  <a:pt x="143" y="270"/>
                  <a:pt x="143" y="298"/>
                </a:cubicBezTo>
                <a:cubicBezTo>
                  <a:pt x="143" y="323"/>
                  <a:pt x="148" y="341"/>
                  <a:pt x="156" y="351"/>
                </a:cubicBezTo>
                <a:cubicBezTo>
                  <a:pt x="164" y="361"/>
                  <a:pt x="176" y="366"/>
                  <a:pt x="193" y="367"/>
                </a:cubicBezTo>
                <a:cubicBezTo>
                  <a:pt x="209" y="367"/>
                  <a:pt x="225" y="362"/>
                  <a:pt x="239" y="352"/>
                </a:cubicBezTo>
                <a:cubicBezTo>
                  <a:pt x="254" y="341"/>
                  <a:pt x="265" y="331"/>
                  <a:pt x="272" y="322"/>
                </a:cubicBezTo>
                <a:lnTo>
                  <a:pt x="282" y="307"/>
                </a:lnTo>
                <a:cubicBezTo>
                  <a:pt x="283" y="305"/>
                  <a:pt x="294" y="260"/>
                  <a:pt x="315" y="173"/>
                </a:cubicBezTo>
                <a:cubicBezTo>
                  <a:pt x="333" y="102"/>
                  <a:pt x="343" y="61"/>
                  <a:pt x="347" y="50"/>
                </a:cubicBezTo>
                <a:cubicBezTo>
                  <a:pt x="351" y="38"/>
                  <a:pt x="355" y="28"/>
                  <a:pt x="359" y="23"/>
                </a:cubicBezTo>
                <a:cubicBezTo>
                  <a:pt x="369" y="14"/>
                  <a:pt x="380" y="10"/>
                  <a:pt x="391" y="10"/>
                </a:cubicBezTo>
                <a:cubicBezTo>
                  <a:pt x="401" y="10"/>
                  <a:pt x="408" y="13"/>
                  <a:pt x="413" y="19"/>
                </a:cubicBezTo>
                <a:cubicBezTo>
                  <a:pt x="418" y="24"/>
                  <a:pt x="420" y="30"/>
                  <a:pt x="420" y="35"/>
                </a:cubicBezTo>
                <a:lnTo>
                  <a:pt x="353" y="317"/>
                </a:lnTo>
                <a:cubicBezTo>
                  <a:pt x="353" y="320"/>
                  <a:pt x="352" y="324"/>
                  <a:pt x="352" y="331"/>
                </a:cubicBezTo>
                <a:cubicBezTo>
                  <a:pt x="352" y="345"/>
                  <a:pt x="354" y="355"/>
                  <a:pt x="358" y="360"/>
                </a:cubicBezTo>
                <a:cubicBezTo>
                  <a:pt x="363" y="364"/>
                  <a:pt x="369" y="367"/>
                  <a:pt x="377" y="368"/>
                </a:cubicBezTo>
                <a:cubicBezTo>
                  <a:pt x="390" y="366"/>
                  <a:pt x="400" y="357"/>
                  <a:pt x="408" y="340"/>
                </a:cubicBezTo>
                <a:cubicBezTo>
                  <a:pt x="415" y="324"/>
                  <a:pt x="424" y="298"/>
                  <a:pt x="434" y="263"/>
                </a:cubicBezTo>
                <a:cubicBezTo>
                  <a:pt x="435" y="258"/>
                  <a:pt x="441" y="256"/>
                  <a:pt x="452" y="256"/>
                </a:cubicBezTo>
                <a:cubicBezTo>
                  <a:pt x="463" y="256"/>
                  <a:pt x="469" y="258"/>
                  <a:pt x="469" y="264"/>
                </a:cubicBezTo>
                <a:cubicBezTo>
                  <a:pt x="468" y="267"/>
                  <a:pt x="467" y="271"/>
                  <a:pt x="467" y="276"/>
                </a:cubicBezTo>
                <a:cubicBezTo>
                  <a:pt x="466" y="281"/>
                  <a:pt x="464" y="291"/>
                  <a:pt x="459" y="304"/>
                </a:cubicBezTo>
                <a:cubicBezTo>
                  <a:pt x="454" y="318"/>
                  <a:pt x="449" y="330"/>
                  <a:pt x="444" y="342"/>
                </a:cubicBezTo>
                <a:cubicBezTo>
                  <a:pt x="439" y="354"/>
                  <a:pt x="431" y="365"/>
                  <a:pt x="422" y="376"/>
                </a:cubicBezTo>
                <a:cubicBezTo>
                  <a:pt x="413" y="386"/>
                  <a:pt x="402" y="394"/>
                  <a:pt x="390" y="398"/>
                </a:cubicBezTo>
                <a:cubicBezTo>
                  <a:pt x="385" y="399"/>
                  <a:pt x="378" y="399"/>
                  <a:pt x="369" y="399"/>
                </a:cubicBezTo>
                <a:cubicBezTo>
                  <a:pt x="330" y="399"/>
                  <a:pt x="304" y="383"/>
                  <a:pt x="289" y="350"/>
                </a:cubicBezTo>
                <a:cubicBezTo>
                  <a:pt x="288" y="351"/>
                  <a:pt x="284" y="354"/>
                  <a:pt x="279" y="359"/>
                </a:cubicBezTo>
                <a:cubicBezTo>
                  <a:pt x="274" y="364"/>
                  <a:pt x="269" y="369"/>
                  <a:pt x="263" y="372"/>
                </a:cubicBezTo>
                <a:cubicBezTo>
                  <a:pt x="258" y="376"/>
                  <a:pt x="252" y="380"/>
                  <a:pt x="244" y="385"/>
                </a:cubicBezTo>
                <a:cubicBezTo>
                  <a:pt x="236" y="391"/>
                  <a:pt x="228" y="394"/>
                  <a:pt x="218" y="396"/>
                </a:cubicBezTo>
                <a:cubicBezTo>
                  <a:pt x="209" y="398"/>
                  <a:pt x="199" y="399"/>
                  <a:pt x="188" y="400"/>
                </a:cubicBezTo>
                <a:cubicBezTo>
                  <a:pt x="162" y="400"/>
                  <a:pt x="140" y="395"/>
                  <a:pt x="120" y="384"/>
                </a:cubicBezTo>
                <a:cubicBezTo>
                  <a:pt x="89" y="366"/>
                  <a:pt x="74" y="335"/>
                  <a:pt x="74" y="291"/>
                </a:cubicBezTo>
                <a:cubicBezTo>
                  <a:pt x="74" y="258"/>
                  <a:pt x="84" y="214"/>
                  <a:pt x="105" y="160"/>
                </a:cubicBezTo>
                <a:cubicBezTo>
                  <a:pt x="125" y="106"/>
                  <a:pt x="135" y="71"/>
                  <a:pt x="135" y="57"/>
                </a:cubicBezTo>
                <a:cubicBezTo>
                  <a:pt x="135" y="56"/>
                  <a:pt x="135" y="55"/>
                  <a:pt x="135" y="55"/>
                </a:cubicBezTo>
                <a:cubicBezTo>
                  <a:pt x="135" y="50"/>
                  <a:pt x="135" y="46"/>
                  <a:pt x="135" y="44"/>
                </a:cubicBezTo>
                <a:cubicBezTo>
                  <a:pt x="135" y="42"/>
                  <a:pt x="134" y="40"/>
                  <a:pt x="132" y="38"/>
                </a:cubicBezTo>
                <a:cubicBezTo>
                  <a:pt x="130" y="35"/>
                  <a:pt x="126" y="34"/>
                  <a:pt x="122" y="34"/>
                </a:cubicBezTo>
                <a:lnTo>
                  <a:pt x="119" y="34"/>
                </a:lnTo>
                <a:cubicBezTo>
                  <a:pt x="105" y="34"/>
                  <a:pt x="93" y="40"/>
                  <a:pt x="82" y="51"/>
                </a:cubicBezTo>
                <a:cubicBezTo>
                  <a:pt x="71" y="62"/>
                  <a:pt x="62" y="74"/>
                  <a:pt x="55" y="87"/>
                </a:cubicBezTo>
                <a:cubicBezTo>
                  <a:pt x="48" y="100"/>
                  <a:pt x="43" y="113"/>
                  <a:pt x="39" y="124"/>
                </a:cubicBezTo>
                <a:cubicBezTo>
                  <a:pt x="36" y="136"/>
                  <a:pt x="33" y="143"/>
                  <a:pt x="32" y="144"/>
                </a:cubicBezTo>
                <a:cubicBezTo>
                  <a:pt x="31" y="145"/>
                  <a:pt x="26" y="146"/>
                  <a:pt x="18" y="146"/>
                </a:cubicBezTo>
                <a:lnTo>
                  <a:pt x="6" y="146"/>
                </a:lnTo>
                <a:cubicBezTo>
                  <a:pt x="2" y="142"/>
                  <a:pt x="0" y="139"/>
                  <a:pt x="0" y="13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89" name="Freeform 188"/>
          <p:cNvSpPr/>
          <p:nvPr/>
        </p:nvSpPr>
        <p:spPr>
          <a:xfrm>
            <a:off x="5221080" y="3386160"/>
            <a:ext cx="211680" cy="74520"/>
          </a:xfrm>
          <a:custGeom>
            <a:avLst/>
            <a:gdLst/>
            <a:ahLst/>
            <a:cxnLst/>
            <a:rect l="0" t="0" r="r" b="b"/>
            <a:pathLst>
              <a:path w="588" h="207">
                <a:moveTo>
                  <a:pt x="0" y="18"/>
                </a:moveTo>
                <a:cubicBezTo>
                  <a:pt x="0" y="10"/>
                  <a:pt x="4" y="4"/>
                  <a:pt x="13" y="0"/>
                </a:cubicBezTo>
                <a:lnTo>
                  <a:pt x="575" y="0"/>
                </a:lnTo>
                <a:cubicBezTo>
                  <a:pt x="584" y="5"/>
                  <a:pt x="588" y="11"/>
                  <a:pt x="588" y="18"/>
                </a:cubicBezTo>
                <a:cubicBezTo>
                  <a:pt x="588" y="24"/>
                  <a:pt x="584" y="30"/>
                  <a:pt x="576" y="35"/>
                </a:cubicBezTo>
                <a:lnTo>
                  <a:pt x="295" y="35"/>
                </a:lnTo>
                <a:lnTo>
                  <a:pt x="14" y="35"/>
                </a:lnTo>
                <a:cubicBezTo>
                  <a:pt x="5" y="32"/>
                  <a:pt x="0" y="27"/>
                  <a:pt x="0" y="18"/>
                </a:cubicBezTo>
                <a:moveTo>
                  <a:pt x="0" y="190"/>
                </a:moveTo>
                <a:cubicBezTo>
                  <a:pt x="0" y="181"/>
                  <a:pt x="5" y="175"/>
                  <a:pt x="14" y="171"/>
                </a:cubicBezTo>
                <a:lnTo>
                  <a:pt x="576" y="171"/>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0" name="Freeform 189"/>
          <p:cNvSpPr/>
          <p:nvPr/>
        </p:nvSpPr>
        <p:spPr>
          <a:xfrm>
            <a:off x="5554800" y="3286080"/>
            <a:ext cx="316440" cy="223920"/>
          </a:xfrm>
          <a:custGeom>
            <a:avLst/>
            <a:gdLst/>
            <a:ahLst/>
            <a:cxnLst/>
            <a:rect l="0" t="0" r="r" b="b"/>
            <a:pathLst>
              <a:path w="879" h="622">
                <a:moveTo>
                  <a:pt x="339" y="0"/>
                </a:moveTo>
                <a:cubicBezTo>
                  <a:pt x="347" y="0"/>
                  <a:pt x="362" y="0"/>
                  <a:pt x="383" y="1"/>
                </a:cubicBezTo>
                <a:cubicBezTo>
                  <a:pt x="404" y="1"/>
                  <a:pt x="424" y="2"/>
                  <a:pt x="442" y="2"/>
                </a:cubicBezTo>
                <a:cubicBezTo>
                  <a:pt x="472" y="2"/>
                  <a:pt x="497" y="2"/>
                  <a:pt x="517" y="1"/>
                </a:cubicBezTo>
                <a:cubicBezTo>
                  <a:pt x="537" y="1"/>
                  <a:pt x="548" y="1"/>
                  <a:pt x="551" y="1"/>
                </a:cubicBezTo>
                <a:cubicBezTo>
                  <a:pt x="562" y="1"/>
                  <a:pt x="567" y="3"/>
                  <a:pt x="567" y="8"/>
                </a:cubicBezTo>
                <a:cubicBezTo>
                  <a:pt x="567" y="10"/>
                  <a:pt x="566" y="14"/>
                  <a:pt x="565" y="21"/>
                </a:cubicBezTo>
                <a:cubicBezTo>
                  <a:pt x="562" y="31"/>
                  <a:pt x="559" y="37"/>
                  <a:pt x="557" y="38"/>
                </a:cubicBezTo>
                <a:cubicBezTo>
                  <a:pt x="554" y="40"/>
                  <a:pt x="548" y="40"/>
                  <a:pt x="537" y="40"/>
                </a:cubicBezTo>
                <a:cubicBezTo>
                  <a:pt x="523" y="41"/>
                  <a:pt x="511" y="42"/>
                  <a:pt x="502" y="45"/>
                </a:cubicBezTo>
                <a:cubicBezTo>
                  <a:pt x="493" y="47"/>
                  <a:pt x="487" y="49"/>
                  <a:pt x="483" y="52"/>
                </a:cubicBezTo>
                <a:cubicBezTo>
                  <a:pt x="480" y="54"/>
                  <a:pt x="479" y="57"/>
                  <a:pt x="481" y="60"/>
                </a:cubicBezTo>
                <a:cubicBezTo>
                  <a:pt x="481" y="67"/>
                  <a:pt x="485" y="137"/>
                  <a:pt x="495" y="269"/>
                </a:cubicBezTo>
                <a:cubicBezTo>
                  <a:pt x="504" y="402"/>
                  <a:pt x="509" y="472"/>
                  <a:pt x="509" y="480"/>
                </a:cubicBezTo>
                <a:lnTo>
                  <a:pt x="511" y="477"/>
                </a:lnTo>
                <a:cubicBezTo>
                  <a:pt x="512" y="476"/>
                  <a:pt x="514" y="473"/>
                  <a:pt x="516" y="469"/>
                </a:cubicBezTo>
                <a:cubicBezTo>
                  <a:pt x="518" y="464"/>
                  <a:pt x="522" y="459"/>
                  <a:pt x="527" y="452"/>
                </a:cubicBezTo>
                <a:cubicBezTo>
                  <a:pt x="531" y="445"/>
                  <a:pt x="536" y="436"/>
                  <a:pt x="542" y="425"/>
                </a:cubicBezTo>
                <a:cubicBezTo>
                  <a:pt x="547" y="415"/>
                  <a:pt x="554" y="403"/>
                  <a:pt x="563" y="389"/>
                </a:cubicBezTo>
                <a:cubicBezTo>
                  <a:pt x="572" y="376"/>
                  <a:pt x="580" y="360"/>
                  <a:pt x="589" y="342"/>
                </a:cubicBezTo>
                <a:cubicBezTo>
                  <a:pt x="598" y="323"/>
                  <a:pt x="609" y="304"/>
                  <a:pt x="624" y="283"/>
                </a:cubicBezTo>
                <a:cubicBezTo>
                  <a:pt x="685" y="174"/>
                  <a:pt x="719" y="113"/>
                  <a:pt x="728" y="97"/>
                </a:cubicBezTo>
                <a:cubicBezTo>
                  <a:pt x="736" y="82"/>
                  <a:pt x="740" y="73"/>
                  <a:pt x="741" y="69"/>
                </a:cubicBezTo>
                <a:cubicBezTo>
                  <a:pt x="741" y="60"/>
                  <a:pt x="735" y="53"/>
                  <a:pt x="724" y="48"/>
                </a:cubicBezTo>
                <a:cubicBezTo>
                  <a:pt x="713" y="43"/>
                  <a:pt x="701" y="40"/>
                  <a:pt x="687" y="40"/>
                </a:cubicBezTo>
                <a:cubicBezTo>
                  <a:pt x="679" y="40"/>
                  <a:pt x="675" y="37"/>
                  <a:pt x="675" y="31"/>
                </a:cubicBezTo>
                <a:cubicBezTo>
                  <a:pt x="675" y="30"/>
                  <a:pt x="675" y="26"/>
                  <a:pt x="676" y="20"/>
                </a:cubicBezTo>
                <a:cubicBezTo>
                  <a:pt x="679" y="10"/>
                  <a:pt x="681" y="5"/>
                  <a:pt x="682" y="3"/>
                </a:cubicBezTo>
                <a:cubicBezTo>
                  <a:pt x="683" y="1"/>
                  <a:pt x="687" y="1"/>
                  <a:pt x="694" y="1"/>
                </a:cubicBezTo>
                <a:cubicBezTo>
                  <a:pt x="696" y="1"/>
                  <a:pt x="701" y="1"/>
                  <a:pt x="709" y="1"/>
                </a:cubicBezTo>
                <a:cubicBezTo>
                  <a:pt x="717" y="1"/>
                  <a:pt x="729" y="1"/>
                  <a:pt x="743" y="1"/>
                </a:cubicBezTo>
                <a:cubicBezTo>
                  <a:pt x="758" y="1"/>
                  <a:pt x="774" y="1"/>
                  <a:pt x="791" y="1"/>
                </a:cubicBezTo>
                <a:cubicBezTo>
                  <a:pt x="831" y="1"/>
                  <a:pt x="856" y="1"/>
                  <a:pt x="867" y="0"/>
                </a:cubicBezTo>
                <a:cubicBezTo>
                  <a:pt x="875" y="0"/>
                  <a:pt x="879" y="3"/>
                  <a:pt x="879" y="9"/>
                </a:cubicBezTo>
                <a:cubicBezTo>
                  <a:pt x="879" y="13"/>
                  <a:pt x="878" y="18"/>
                  <a:pt x="877" y="24"/>
                </a:cubicBezTo>
                <a:cubicBezTo>
                  <a:pt x="875" y="31"/>
                  <a:pt x="873" y="35"/>
                  <a:pt x="870" y="38"/>
                </a:cubicBezTo>
                <a:cubicBezTo>
                  <a:pt x="868" y="40"/>
                  <a:pt x="865" y="41"/>
                  <a:pt x="862" y="40"/>
                </a:cubicBezTo>
                <a:cubicBezTo>
                  <a:pt x="849" y="40"/>
                  <a:pt x="837" y="42"/>
                  <a:pt x="826" y="45"/>
                </a:cubicBezTo>
                <a:cubicBezTo>
                  <a:pt x="816" y="49"/>
                  <a:pt x="806" y="53"/>
                  <a:pt x="799" y="58"/>
                </a:cubicBezTo>
                <a:cubicBezTo>
                  <a:pt x="792" y="62"/>
                  <a:pt x="786" y="67"/>
                  <a:pt x="782" y="73"/>
                </a:cubicBezTo>
                <a:cubicBezTo>
                  <a:pt x="778" y="78"/>
                  <a:pt x="775" y="83"/>
                  <a:pt x="772" y="87"/>
                </a:cubicBezTo>
                <a:lnTo>
                  <a:pt x="768" y="92"/>
                </a:lnTo>
                <a:lnTo>
                  <a:pt x="619" y="353"/>
                </a:lnTo>
                <a:cubicBezTo>
                  <a:pt x="520" y="528"/>
                  <a:pt x="471" y="615"/>
                  <a:pt x="470" y="616"/>
                </a:cubicBezTo>
                <a:cubicBezTo>
                  <a:pt x="467" y="620"/>
                  <a:pt x="460" y="622"/>
                  <a:pt x="449" y="622"/>
                </a:cubicBezTo>
                <a:cubicBezTo>
                  <a:pt x="440" y="622"/>
                  <a:pt x="435" y="621"/>
                  <a:pt x="432" y="618"/>
                </a:cubicBezTo>
                <a:cubicBezTo>
                  <a:pt x="431" y="616"/>
                  <a:pt x="425" y="544"/>
                  <a:pt x="416" y="400"/>
                </a:cubicBezTo>
                <a:cubicBezTo>
                  <a:pt x="406" y="257"/>
                  <a:pt x="401" y="183"/>
                  <a:pt x="401" y="179"/>
                </a:cubicBezTo>
                <a:lnTo>
                  <a:pt x="390" y="194"/>
                </a:lnTo>
                <a:cubicBezTo>
                  <a:pt x="377" y="216"/>
                  <a:pt x="339" y="282"/>
                  <a:pt x="277" y="391"/>
                </a:cubicBezTo>
                <a:cubicBezTo>
                  <a:pt x="193" y="540"/>
                  <a:pt x="150" y="615"/>
                  <a:pt x="148" y="616"/>
                </a:cubicBezTo>
                <a:cubicBezTo>
                  <a:pt x="147" y="617"/>
                  <a:pt x="146" y="618"/>
                  <a:pt x="144" y="619"/>
                </a:cubicBezTo>
                <a:cubicBezTo>
                  <a:pt x="141" y="621"/>
                  <a:pt x="136" y="622"/>
                  <a:pt x="128" y="622"/>
                </a:cubicBezTo>
                <a:cubicBezTo>
                  <a:pt x="117" y="622"/>
                  <a:pt x="111" y="620"/>
                  <a:pt x="110" y="616"/>
                </a:cubicBezTo>
                <a:cubicBezTo>
                  <a:pt x="110" y="614"/>
                  <a:pt x="103" y="520"/>
                  <a:pt x="90" y="334"/>
                </a:cubicBezTo>
                <a:cubicBezTo>
                  <a:pt x="77" y="148"/>
                  <a:pt x="71" y="55"/>
                  <a:pt x="70" y="53"/>
                </a:cubicBezTo>
                <a:cubicBezTo>
                  <a:pt x="69" y="48"/>
                  <a:pt x="66" y="45"/>
                  <a:pt x="61" y="44"/>
                </a:cubicBezTo>
                <a:cubicBezTo>
                  <a:pt x="57" y="43"/>
                  <a:pt x="45" y="41"/>
                  <a:pt x="27" y="40"/>
                </a:cubicBezTo>
                <a:lnTo>
                  <a:pt x="6" y="40"/>
                </a:lnTo>
                <a:cubicBezTo>
                  <a:pt x="2" y="36"/>
                  <a:pt x="0" y="33"/>
                  <a:pt x="0" y="30"/>
                </a:cubicBezTo>
                <a:cubicBezTo>
                  <a:pt x="0" y="17"/>
                  <a:pt x="4" y="7"/>
                  <a:pt x="11" y="0"/>
                </a:cubicBezTo>
                <a:lnTo>
                  <a:pt x="22" y="0"/>
                </a:lnTo>
                <a:cubicBezTo>
                  <a:pt x="46" y="1"/>
                  <a:pt x="76" y="2"/>
                  <a:pt x="110" y="2"/>
                </a:cubicBezTo>
                <a:cubicBezTo>
                  <a:pt x="183" y="2"/>
                  <a:pt x="223" y="1"/>
                  <a:pt x="230" y="0"/>
                </a:cubicBezTo>
                <a:lnTo>
                  <a:pt x="239" y="0"/>
                </a:lnTo>
                <a:cubicBezTo>
                  <a:pt x="243" y="3"/>
                  <a:pt x="245" y="6"/>
                  <a:pt x="245" y="8"/>
                </a:cubicBezTo>
                <a:cubicBezTo>
                  <a:pt x="245" y="9"/>
                  <a:pt x="244" y="15"/>
                  <a:pt x="243" y="23"/>
                </a:cubicBezTo>
                <a:cubicBezTo>
                  <a:pt x="240" y="32"/>
                  <a:pt x="237" y="38"/>
                  <a:pt x="235" y="40"/>
                </a:cubicBezTo>
                <a:lnTo>
                  <a:pt x="216" y="40"/>
                </a:lnTo>
                <a:cubicBezTo>
                  <a:pt x="181" y="42"/>
                  <a:pt x="161" y="47"/>
                  <a:pt x="159" y="55"/>
                </a:cubicBezTo>
                <a:cubicBezTo>
                  <a:pt x="177" y="325"/>
                  <a:pt x="187" y="468"/>
                  <a:pt x="189" y="482"/>
                </a:cubicBezTo>
                <a:lnTo>
                  <a:pt x="396" y="117"/>
                </a:lnTo>
                <a:lnTo>
                  <a:pt x="394" y="84"/>
                </a:lnTo>
                <a:cubicBezTo>
                  <a:pt x="393" y="60"/>
                  <a:pt x="390" y="46"/>
                  <a:pt x="386" y="45"/>
                </a:cubicBezTo>
                <a:cubicBezTo>
                  <a:pt x="382" y="42"/>
                  <a:pt x="370" y="41"/>
                  <a:pt x="349" y="40"/>
                </a:cubicBezTo>
                <a:cubicBezTo>
                  <a:pt x="337" y="40"/>
                  <a:pt x="330" y="40"/>
                  <a:pt x="327" y="38"/>
                </a:cubicBezTo>
                <a:cubicBezTo>
                  <a:pt x="323" y="37"/>
                  <a:pt x="321" y="35"/>
                  <a:pt x="321" y="30"/>
                </a:cubicBezTo>
                <a:cubicBezTo>
                  <a:pt x="321" y="29"/>
                  <a:pt x="322" y="26"/>
                  <a:pt x="323" y="20"/>
                </a:cubicBezTo>
                <a:cubicBezTo>
                  <a:pt x="324" y="18"/>
                  <a:pt x="324" y="15"/>
                  <a:pt x="325" y="12"/>
                </a:cubicBezTo>
                <a:cubicBezTo>
                  <a:pt x="325" y="9"/>
                  <a:pt x="326" y="7"/>
                  <a:pt x="326" y="6"/>
                </a:cubicBezTo>
                <a:cubicBezTo>
                  <a:pt x="326" y="5"/>
                  <a:pt x="327" y="3"/>
                  <a:pt x="328" y="2"/>
                </a:cubicBezTo>
                <a:cubicBezTo>
                  <a:pt x="330" y="1"/>
                  <a:pt x="331" y="1"/>
                  <a:pt x="332" y="1"/>
                </a:cubicBezTo>
                <a:cubicBezTo>
                  <a:pt x="332" y="1"/>
                  <a:pt x="335" y="0"/>
                  <a:pt x="339" y="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1" name="Freeform 190"/>
          <p:cNvSpPr/>
          <p:nvPr/>
        </p:nvSpPr>
        <p:spPr>
          <a:xfrm>
            <a:off x="5882040" y="3362400"/>
            <a:ext cx="154800" cy="144000"/>
          </a:xfrm>
          <a:custGeom>
            <a:avLst/>
            <a:gdLst/>
            <a:ahLst/>
            <a:cxnLst/>
            <a:rect l="0" t="0" r="r" b="b"/>
            <a:pathLst>
              <a:path w="430" h="400">
                <a:moveTo>
                  <a:pt x="15" y="136"/>
                </a:moveTo>
                <a:cubicBezTo>
                  <a:pt x="19" y="111"/>
                  <a:pt x="35" y="83"/>
                  <a:pt x="63" y="50"/>
                </a:cubicBezTo>
                <a:cubicBezTo>
                  <a:pt x="90" y="17"/>
                  <a:pt x="124" y="1"/>
                  <a:pt x="165" y="0"/>
                </a:cubicBezTo>
                <a:cubicBezTo>
                  <a:pt x="187" y="0"/>
                  <a:pt x="205" y="5"/>
                  <a:pt x="222" y="16"/>
                </a:cubicBezTo>
                <a:cubicBezTo>
                  <a:pt x="239" y="26"/>
                  <a:pt x="252" y="41"/>
                  <a:pt x="260" y="57"/>
                </a:cubicBezTo>
                <a:cubicBezTo>
                  <a:pt x="285" y="19"/>
                  <a:pt x="315" y="0"/>
                  <a:pt x="349" y="0"/>
                </a:cubicBezTo>
                <a:cubicBezTo>
                  <a:pt x="371" y="0"/>
                  <a:pt x="390" y="7"/>
                  <a:pt x="406" y="19"/>
                </a:cubicBezTo>
                <a:cubicBezTo>
                  <a:pt x="422" y="32"/>
                  <a:pt x="430" y="51"/>
                  <a:pt x="430" y="72"/>
                </a:cubicBezTo>
                <a:cubicBezTo>
                  <a:pt x="430" y="89"/>
                  <a:pt x="426" y="103"/>
                  <a:pt x="418" y="114"/>
                </a:cubicBezTo>
                <a:cubicBezTo>
                  <a:pt x="410" y="124"/>
                  <a:pt x="402" y="131"/>
                  <a:pt x="394" y="133"/>
                </a:cubicBezTo>
                <a:cubicBezTo>
                  <a:pt x="387" y="136"/>
                  <a:pt x="380" y="137"/>
                  <a:pt x="374" y="137"/>
                </a:cubicBezTo>
                <a:cubicBezTo>
                  <a:pt x="363" y="137"/>
                  <a:pt x="354" y="134"/>
                  <a:pt x="347" y="127"/>
                </a:cubicBezTo>
                <a:cubicBezTo>
                  <a:pt x="340" y="121"/>
                  <a:pt x="336" y="112"/>
                  <a:pt x="336" y="102"/>
                </a:cubicBezTo>
                <a:cubicBezTo>
                  <a:pt x="336" y="74"/>
                  <a:pt x="351" y="56"/>
                  <a:pt x="380" y="46"/>
                </a:cubicBezTo>
                <a:cubicBezTo>
                  <a:pt x="374" y="38"/>
                  <a:pt x="362" y="34"/>
                  <a:pt x="345" y="34"/>
                </a:cubicBezTo>
                <a:cubicBezTo>
                  <a:pt x="337" y="34"/>
                  <a:pt x="332" y="34"/>
                  <a:pt x="328" y="35"/>
                </a:cubicBezTo>
                <a:cubicBezTo>
                  <a:pt x="306" y="46"/>
                  <a:pt x="289" y="65"/>
                  <a:pt x="279" y="94"/>
                </a:cubicBezTo>
                <a:cubicBezTo>
                  <a:pt x="244"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8"/>
                </a:cubicBezTo>
                <a:cubicBezTo>
                  <a:pt x="385" y="257"/>
                  <a:pt x="390" y="256"/>
                  <a:pt x="398" y="256"/>
                </a:cubicBezTo>
                <a:lnTo>
                  <a:pt x="401" y="256"/>
                </a:lnTo>
                <a:cubicBezTo>
                  <a:pt x="410" y="256"/>
                  <a:pt x="415" y="258"/>
                  <a:pt x="415" y="263"/>
                </a:cubicBezTo>
                <a:cubicBezTo>
                  <a:pt x="415" y="263"/>
                  <a:pt x="414" y="267"/>
                  <a:pt x="413" y="273"/>
                </a:cubicBezTo>
                <a:cubicBezTo>
                  <a:pt x="403" y="306"/>
                  <a:pt x="385" y="336"/>
                  <a:pt x="358" y="362"/>
                </a:cubicBezTo>
                <a:cubicBezTo>
                  <a:pt x="331" y="387"/>
                  <a:pt x="300" y="400"/>
                  <a:pt x="264" y="400"/>
                </a:cubicBezTo>
                <a:cubicBezTo>
                  <a:pt x="223" y="400"/>
                  <a:pt x="192" y="382"/>
                  <a:pt x="169" y="345"/>
                </a:cubicBezTo>
                <a:cubicBezTo>
                  <a:pt x="145" y="381"/>
                  <a:pt x="118" y="399"/>
                  <a:pt x="87" y="399"/>
                </a:cubicBezTo>
                <a:lnTo>
                  <a:pt x="81" y="399"/>
                </a:lnTo>
                <a:cubicBezTo>
                  <a:pt x="52" y="399"/>
                  <a:pt x="32" y="392"/>
                  <a:pt x="20" y="377"/>
                </a:cubicBezTo>
                <a:cubicBezTo>
                  <a:pt x="7" y="361"/>
                  <a:pt x="1" y="345"/>
                  <a:pt x="0" y="328"/>
                </a:cubicBezTo>
                <a:cubicBezTo>
                  <a:pt x="0" y="309"/>
                  <a:pt x="6" y="294"/>
                  <a:pt x="17" y="282"/>
                </a:cubicBezTo>
                <a:cubicBezTo>
                  <a:pt x="28" y="270"/>
                  <a:pt x="41" y="265"/>
                  <a:pt x="57" y="265"/>
                </a:cubicBezTo>
                <a:cubicBezTo>
                  <a:pt x="82" y="265"/>
                  <a:pt x="94" y="277"/>
                  <a:pt x="94" y="302"/>
                </a:cubicBezTo>
                <a:cubicBezTo>
                  <a:pt x="94" y="313"/>
                  <a:pt x="91" y="324"/>
                  <a:pt x="84" y="332"/>
                </a:cubicBezTo>
                <a:cubicBezTo>
                  <a:pt x="77" y="341"/>
                  <a:pt x="70" y="347"/>
                  <a:pt x="64" y="350"/>
                </a:cubicBezTo>
                <a:cubicBezTo>
                  <a:pt x="57" y="353"/>
                  <a:pt x="53" y="354"/>
                  <a:pt x="52" y="354"/>
                </a:cubicBezTo>
                <a:lnTo>
                  <a:pt x="50" y="355"/>
                </a:lnTo>
                <a:cubicBezTo>
                  <a:pt x="50" y="356"/>
                  <a:pt x="51" y="357"/>
                  <a:pt x="55" y="359"/>
                </a:cubicBezTo>
                <a:cubicBezTo>
                  <a:pt x="58" y="361"/>
                  <a:pt x="63" y="363"/>
                  <a:pt x="69" y="365"/>
                </a:cubicBezTo>
                <a:cubicBezTo>
                  <a:pt x="75" y="367"/>
                  <a:pt x="80" y="368"/>
                  <a:pt x="86" y="368"/>
                </a:cubicBezTo>
                <a:cubicBezTo>
                  <a:pt x="107" y="368"/>
                  <a:pt x="125" y="354"/>
                  <a:pt x="140" y="328"/>
                </a:cubicBezTo>
                <a:cubicBezTo>
                  <a:pt x="146" y="319"/>
                  <a:pt x="152" y="299"/>
                  <a:pt x="161" y="268"/>
                </a:cubicBezTo>
                <a:cubicBezTo>
                  <a:pt x="169" y="238"/>
                  <a:pt x="177" y="206"/>
                  <a:pt x="186" y="173"/>
                </a:cubicBezTo>
                <a:cubicBezTo>
                  <a:pt x="194" y="140"/>
                  <a:pt x="199" y="121"/>
                  <a:pt x="200" y="115"/>
                </a:cubicBezTo>
                <a:cubicBezTo>
                  <a:pt x="203" y="99"/>
                  <a:pt x="205" y="87"/>
                  <a:pt x="205" y="80"/>
                </a:cubicBezTo>
                <a:cubicBezTo>
                  <a:pt x="205" y="64"/>
                  <a:pt x="200" y="52"/>
                  <a:pt x="192" y="45"/>
                </a:cubicBezTo>
                <a:cubicBezTo>
                  <a:pt x="183" y="38"/>
                  <a:pt x="172" y="34"/>
                  <a:pt x="161" y="34"/>
                </a:cubicBezTo>
                <a:cubicBezTo>
                  <a:pt x="137" y="34"/>
                  <a:pt x="115" y="44"/>
                  <a:pt x="94" y="63"/>
                </a:cubicBezTo>
                <a:cubicBezTo>
                  <a:pt x="74" y="82"/>
                  <a:pt x="59" y="106"/>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2" name="TextBox 191"/>
          <p:cNvSpPr txBox="1"/>
          <p:nvPr/>
        </p:nvSpPr>
        <p:spPr>
          <a:xfrm>
            <a:off x="1300320" y="3209760"/>
            <a:ext cx="400032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形式的には、通常の畳み込みが </a:t>
            </a:r>
            <a:endParaRPr lang="en-US" sz="2170" b="0" u="none" strike="noStrike">
              <a:solidFill>
                <a:srgbClr val="000000"/>
              </a:solidFill>
              <a:effectLst/>
              <a:uFillTx/>
              <a:latin typeface="Times New Roman"/>
            </a:endParaRPr>
          </a:p>
        </p:txBody>
      </p:sp>
      <p:sp>
        <p:nvSpPr>
          <p:cNvPr id="193" name="Freeform 192"/>
          <p:cNvSpPr/>
          <p:nvPr/>
        </p:nvSpPr>
        <p:spPr>
          <a:xfrm>
            <a:off x="8736120" y="3365280"/>
            <a:ext cx="154800" cy="144000"/>
          </a:xfrm>
          <a:custGeom>
            <a:avLst/>
            <a:gdLst/>
            <a:ahLst/>
            <a:cxnLst/>
            <a:rect l="0" t="0" r="r" b="b"/>
            <a:pathLst>
              <a:path w="430" h="400">
                <a:moveTo>
                  <a:pt x="15" y="135"/>
                </a:moveTo>
                <a:cubicBezTo>
                  <a:pt x="19" y="111"/>
                  <a:pt x="35" y="82"/>
                  <a:pt x="62" y="50"/>
                </a:cubicBezTo>
                <a:cubicBezTo>
                  <a:pt x="90" y="17"/>
                  <a:pt x="124" y="0"/>
                  <a:pt x="164" y="0"/>
                </a:cubicBezTo>
                <a:cubicBezTo>
                  <a:pt x="185" y="0"/>
                  <a:pt x="204" y="5"/>
                  <a:pt x="221" y="15"/>
                </a:cubicBezTo>
                <a:cubicBezTo>
                  <a:pt x="238" y="26"/>
                  <a:pt x="250" y="40"/>
                  <a:pt x="259" y="56"/>
                </a:cubicBezTo>
                <a:cubicBezTo>
                  <a:pt x="283" y="18"/>
                  <a:pt x="313" y="0"/>
                  <a:pt x="348" y="0"/>
                </a:cubicBezTo>
                <a:cubicBezTo>
                  <a:pt x="369" y="0"/>
                  <a:pt x="388" y="6"/>
                  <a:pt x="405" y="19"/>
                </a:cubicBezTo>
                <a:cubicBezTo>
                  <a:pt x="421" y="33"/>
                  <a:pt x="429" y="50"/>
                  <a:pt x="430" y="72"/>
                </a:cubicBezTo>
                <a:cubicBezTo>
                  <a:pt x="430" y="89"/>
                  <a:pt x="426" y="103"/>
                  <a:pt x="417" y="113"/>
                </a:cubicBezTo>
                <a:cubicBezTo>
                  <a:pt x="409" y="124"/>
                  <a:pt x="400" y="130"/>
                  <a:pt x="393" y="133"/>
                </a:cubicBezTo>
                <a:cubicBezTo>
                  <a:pt x="385" y="135"/>
                  <a:pt x="378" y="136"/>
                  <a:pt x="372" y="136"/>
                </a:cubicBezTo>
                <a:cubicBezTo>
                  <a:pt x="361" y="136"/>
                  <a:pt x="352" y="133"/>
                  <a:pt x="345" y="127"/>
                </a:cubicBezTo>
                <a:cubicBezTo>
                  <a:pt x="338" y="120"/>
                  <a:pt x="334" y="112"/>
                  <a:pt x="334" y="101"/>
                </a:cubicBezTo>
                <a:cubicBezTo>
                  <a:pt x="334" y="74"/>
                  <a:pt x="349" y="55"/>
                  <a:pt x="379" y="46"/>
                </a:cubicBezTo>
                <a:cubicBezTo>
                  <a:pt x="372" y="38"/>
                  <a:pt x="360" y="34"/>
                  <a:pt x="343" y="34"/>
                </a:cubicBezTo>
                <a:cubicBezTo>
                  <a:pt x="336" y="34"/>
                  <a:pt x="330" y="35"/>
                  <a:pt x="327" y="36"/>
                </a:cubicBezTo>
                <a:cubicBezTo>
                  <a:pt x="304" y="45"/>
                  <a:pt x="288" y="65"/>
                  <a:pt x="277" y="94"/>
                </a:cubicBezTo>
                <a:cubicBezTo>
                  <a:pt x="242" y="224"/>
                  <a:pt x="224" y="300"/>
                  <a:pt x="224" y="321"/>
                </a:cubicBezTo>
                <a:cubicBezTo>
                  <a:pt x="224" y="338"/>
                  <a:pt x="229" y="350"/>
                  <a:pt x="238" y="357"/>
                </a:cubicBezTo>
                <a:cubicBezTo>
                  <a:pt x="248" y="364"/>
                  <a:pt x="258" y="367"/>
                  <a:pt x="269" y="367"/>
                </a:cubicBezTo>
                <a:cubicBezTo>
                  <a:pt x="291" y="367"/>
                  <a:pt x="312" y="357"/>
                  <a:pt x="334" y="338"/>
                </a:cubicBezTo>
                <a:cubicBezTo>
                  <a:pt x="355" y="319"/>
                  <a:pt x="369" y="295"/>
                  <a:pt x="377" y="267"/>
                </a:cubicBezTo>
                <a:cubicBezTo>
                  <a:pt x="379" y="261"/>
                  <a:pt x="380" y="258"/>
                  <a:pt x="382" y="257"/>
                </a:cubicBezTo>
                <a:cubicBezTo>
                  <a:pt x="384" y="256"/>
                  <a:pt x="389" y="256"/>
                  <a:pt x="396" y="255"/>
                </a:cubicBezTo>
                <a:lnTo>
                  <a:pt x="400" y="255"/>
                </a:lnTo>
                <a:cubicBezTo>
                  <a:pt x="409" y="255"/>
                  <a:pt x="414" y="258"/>
                  <a:pt x="414" y="262"/>
                </a:cubicBezTo>
                <a:cubicBezTo>
                  <a:pt x="414" y="263"/>
                  <a:pt x="413" y="266"/>
                  <a:pt x="412" y="272"/>
                </a:cubicBezTo>
                <a:cubicBezTo>
                  <a:pt x="403" y="305"/>
                  <a:pt x="384" y="335"/>
                  <a:pt x="356" y="361"/>
                </a:cubicBezTo>
                <a:cubicBezTo>
                  <a:pt x="329" y="387"/>
                  <a:pt x="298"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3"/>
                  <a:pt x="16" y="282"/>
                </a:cubicBezTo>
                <a:cubicBezTo>
                  <a:pt x="27" y="270"/>
                  <a:pt x="41" y="264"/>
                  <a:pt x="56" y="264"/>
                </a:cubicBezTo>
                <a:cubicBezTo>
                  <a:pt x="81" y="264"/>
                  <a:pt x="94" y="276"/>
                  <a:pt x="94" y="301"/>
                </a:cubicBezTo>
                <a:cubicBezTo>
                  <a:pt x="94" y="313"/>
                  <a:pt x="90" y="323"/>
                  <a:pt x="83" y="332"/>
                </a:cubicBezTo>
                <a:cubicBezTo>
                  <a:pt x="76" y="341"/>
                  <a:pt x="69" y="347"/>
                  <a:pt x="63" y="350"/>
                </a:cubicBezTo>
                <a:cubicBezTo>
                  <a:pt x="57" y="352"/>
                  <a:pt x="53" y="354"/>
                  <a:pt x="52" y="354"/>
                </a:cubicBezTo>
                <a:lnTo>
                  <a:pt x="49" y="355"/>
                </a:lnTo>
                <a:cubicBezTo>
                  <a:pt x="49" y="355"/>
                  <a:pt x="51" y="357"/>
                  <a:pt x="54" y="358"/>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40"/>
                  <a:pt x="198" y="120"/>
                  <a:pt x="199" y="114"/>
                </a:cubicBezTo>
                <a:cubicBezTo>
                  <a:pt x="202" y="98"/>
                  <a:pt x="203" y="87"/>
                  <a:pt x="203" y="80"/>
                </a:cubicBezTo>
                <a:cubicBezTo>
                  <a:pt x="203" y="63"/>
                  <a:pt x="199" y="52"/>
                  <a:pt x="190" y="45"/>
                </a:cubicBezTo>
                <a:cubicBezTo>
                  <a:pt x="181" y="38"/>
                  <a:pt x="171" y="34"/>
                  <a:pt x="160" y="34"/>
                </a:cubicBezTo>
                <a:cubicBezTo>
                  <a:pt x="136" y="34"/>
                  <a:pt x="114" y="43"/>
                  <a:pt x="94" y="62"/>
                </a:cubicBezTo>
                <a:cubicBezTo>
                  <a:pt x="73" y="81"/>
                  <a:pt x="59" y="105"/>
                  <a:pt x="51" y="135"/>
                </a:cubicBezTo>
                <a:cubicBezTo>
                  <a:pt x="50" y="140"/>
                  <a:pt x="48" y="143"/>
                  <a:pt x="46" y="143"/>
                </a:cubicBezTo>
                <a:cubicBezTo>
                  <a:pt x="45" y="144"/>
                  <a:pt x="40" y="145"/>
                  <a:pt x="32" y="145"/>
                </a:cubicBezTo>
                <a:lnTo>
                  <a:pt x="20" y="145"/>
                </a:lnTo>
                <a:cubicBezTo>
                  <a:pt x="16" y="142"/>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4" name="Freeform 193"/>
          <p:cNvSpPr/>
          <p:nvPr/>
        </p:nvSpPr>
        <p:spPr>
          <a:xfrm>
            <a:off x="9012240" y="3389040"/>
            <a:ext cx="211680" cy="74520"/>
          </a:xfrm>
          <a:custGeom>
            <a:avLst/>
            <a:gdLst/>
            <a:ahLst/>
            <a:cxnLst/>
            <a:rect l="0" t="0" r="r" b="b"/>
            <a:pathLst>
              <a:path w="588" h="207">
                <a:moveTo>
                  <a:pt x="0" y="17"/>
                </a:moveTo>
                <a:cubicBezTo>
                  <a:pt x="0" y="10"/>
                  <a:pt x="4" y="4"/>
                  <a:pt x="12" y="0"/>
                </a:cubicBezTo>
                <a:lnTo>
                  <a:pt x="575" y="0"/>
                </a:lnTo>
                <a:cubicBezTo>
                  <a:pt x="583" y="4"/>
                  <a:pt x="588" y="10"/>
                  <a:pt x="588" y="17"/>
                </a:cubicBezTo>
                <a:cubicBezTo>
                  <a:pt x="588" y="24"/>
                  <a:pt x="584" y="29"/>
                  <a:pt x="576" y="34"/>
                </a:cubicBezTo>
                <a:lnTo>
                  <a:pt x="294" y="35"/>
                </a:lnTo>
                <a:lnTo>
                  <a:pt x="14" y="35"/>
                </a:lnTo>
                <a:cubicBezTo>
                  <a:pt x="5" y="32"/>
                  <a:pt x="0" y="26"/>
                  <a:pt x="0" y="17"/>
                </a:cubicBezTo>
                <a:moveTo>
                  <a:pt x="0" y="189"/>
                </a:moveTo>
                <a:cubicBezTo>
                  <a:pt x="0" y="180"/>
                  <a:pt x="5" y="175"/>
                  <a:pt x="14" y="172"/>
                </a:cubicBezTo>
                <a:lnTo>
                  <a:pt x="576" y="172"/>
                </a:lnTo>
                <a:cubicBezTo>
                  <a:pt x="584" y="177"/>
                  <a:pt x="588" y="183"/>
                  <a:pt x="588" y="189"/>
                </a:cubicBezTo>
                <a:cubicBezTo>
                  <a:pt x="588" y="197"/>
                  <a:pt x="583" y="203"/>
                  <a:pt x="575" y="207"/>
                </a:cubicBezTo>
                <a:lnTo>
                  <a:pt x="12" y="207"/>
                </a:lnTo>
                <a:cubicBezTo>
                  <a:pt x="4" y="203"/>
                  <a:pt x="0" y="197"/>
                  <a:pt x="0" y="18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5" name="Freeform 194"/>
          <p:cNvSpPr/>
          <p:nvPr/>
        </p:nvSpPr>
        <p:spPr>
          <a:xfrm>
            <a:off x="9345600" y="3288600"/>
            <a:ext cx="316800" cy="223920"/>
          </a:xfrm>
          <a:custGeom>
            <a:avLst/>
            <a:gdLst/>
            <a:ahLst/>
            <a:cxnLst/>
            <a:rect l="0" t="0" r="r" b="b"/>
            <a:pathLst>
              <a:path w="880" h="622">
                <a:moveTo>
                  <a:pt x="339" y="0"/>
                </a:moveTo>
                <a:cubicBezTo>
                  <a:pt x="347" y="0"/>
                  <a:pt x="362" y="0"/>
                  <a:pt x="383" y="1"/>
                </a:cubicBezTo>
                <a:cubicBezTo>
                  <a:pt x="404" y="2"/>
                  <a:pt x="424" y="2"/>
                  <a:pt x="442" y="3"/>
                </a:cubicBezTo>
                <a:cubicBezTo>
                  <a:pt x="472" y="3"/>
                  <a:pt x="497" y="3"/>
                  <a:pt x="517" y="2"/>
                </a:cubicBezTo>
                <a:cubicBezTo>
                  <a:pt x="537" y="1"/>
                  <a:pt x="549" y="1"/>
                  <a:pt x="552" y="1"/>
                </a:cubicBezTo>
                <a:cubicBezTo>
                  <a:pt x="562" y="1"/>
                  <a:pt x="568" y="3"/>
                  <a:pt x="568" y="8"/>
                </a:cubicBezTo>
                <a:cubicBezTo>
                  <a:pt x="568" y="10"/>
                  <a:pt x="567" y="15"/>
                  <a:pt x="565" y="21"/>
                </a:cubicBezTo>
                <a:cubicBezTo>
                  <a:pt x="562" y="32"/>
                  <a:pt x="559" y="38"/>
                  <a:pt x="557" y="39"/>
                </a:cubicBezTo>
                <a:cubicBezTo>
                  <a:pt x="555" y="40"/>
                  <a:pt x="548" y="41"/>
                  <a:pt x="538" y="41"/>
                </a:cubicBezTo>
                <a:cubicBezTo>
                  <a:pt x="523" y="41"/>
                  <a:pt x="511" y="43"/>
                  <a:pt x="502" y="45"/>
                </a:cubicBezTo>
                <a:cubicBezTo>
                  <a:pt x="493" y="47"/>
                  <a:pt x="487" y="50"/>
                  <a:pt x="484" y="52"/>
                </a:cubicBezTo>
                <a:cubicBezTo>
                  <a:pt x="480" y="55"/>
                  <a:pt x="479" y="57"/>
                  <a:pt x="481" y="60"/>
                </a:cubicBezTo>
                <a:cubicBezTo>
                  <a:pt x="481" y="67"/>
                  <a:pt x="486" y="137"/>
                  <a:pt x="495" y="270"/>
                </a:cubicBezTo>
                <a:cubicBezTo>
                  <a:pt x="505" y="403"/>
                  <a:pt x="509" y="473"/>
                  <a:pt x="509" y="480"/>
                </a:cubicBezTo>
                <a:lnTo>
                  <a:pt x="511" y="478"/>
                </a:lnTo>
                <a:cubicBezTo>
                  <a:pt x="512" y="476"/>
                  <a:pt x="514" y="473"/>
                  <a:pt x="516" y="469"/>
                </a:cubicBezTo>
                <a:cubicBezTo>
                  <a:pt x="519" y="465"/>
                  <a:pt x="522" y="459"/>
                  <a:pt x="527" y="452"/>
                </a:cubicBezTo>
                <a:cubicBezTo>
                  <a:pt x="532" y="445"/>
                  <a:pt x="537" y="436"/>
                  <a:pt x="542" y="426"/>
                </a:cubicBezTo>
                <a:cubicBezTo>
                  <a:pt x="547" y="415"/>
                  <a:pt x="554" y="403"/>
                  <a:pt x="563" y="390"/>
                </a:cubicBezTo>
                <a:cubicBezTo>
                  <a:pt x="572" y="376"/>
                  <a:pt x="581" y="360"/>
                  <a:pt x="590" y="342"/>
                </a:cubicBezTo>
                <a:cubicBezTo>
                  <a:pt x="598" y="324"/>
                  <a:pt x="610" y="304"/>
                  <a:pt x="624" y="283"/>
                </a:cubicBezTo>
                <a:cubicBezTo>
                  <a:pt x="685" y="175"/>
                  <a:pt x="720" y="113"/>
                  <a:pt x="728" y="98"/>
                </a:cubicBezTo>
                <a:cubicBezTo>
                  <a:pt x="736" y="83"/>
                  <a:pt x="741" y="73"/>
                  <a:pt x="741" y="70"/>
                </a:cubicBezTo>
                <a:cubicBezTo>
                  <a:pt x="741" y="61"/>
                  <a:pt x="736" y="54"/>
                  <a:pt x="724" y="49"/>
                </a:cubicBezTo>
                <a:cubicBezTo>
                  <a:pt x="713" y="43"/>
                  <a:pt x="701" y="41"/>
                  <a:pt x="687" y="41"/>
                </a:cubicBezTo>
                <a:cubicBezTo>
                  <a:pt x="679" y="41"/>
                  <a:pt x="675" y="38"/>
                  <a:pt x="675" y="32"/>
                </a:cubicBezTo>
                <a:cubicBezTo>
                  <a:pt x="675" y="30"/>
                  <a:pt x="676" y="26"/>
                  <a:pt x="677" y="20"/>
                </a:cubicBezTo>
                <a:cubicBezTo>
                  <a:pt x="679" y="11"/>
                  <a:pt x="681" y="5"/>
                  <a:pt x="682" y="4"/>
                </a:cubicBezTo>
                <a:cubicBezTo>
                  <a:pt x="683" y="2"/>
                  <a:pt x="687" y="1"/>
                  <a:pt x="694" y="1"/>
                </a:cubicBezTo>
                <a:cubicBezTo>
                  <a:pt x="696" y="1"/>
                  <a:pt x="701" y="1"/>
                  <a:pt x="709" y="1"/>
                </a:cubicBezTo>
                <a:cubicBezTo>
                  <a:pt x="718" y="1"/>
                  <a:pt x="729" y="1"/>
                  <a:pt x="744" y="1"/>
                </a:cubicBezTo>
                <a:cubicBezTo>
                  <a:pt x="758" y="1"/>
                  <a:pt x="774" y="1"/>
                  <a:pt x="791" y="2"/>
                </a:cubicBezTo>
                <a:cubicBezTo>
                  <a:pt x="831" y="2"/>
                  <a:pt x="856" y="1"/>
                  <a:pt x="867" y="0"/>
                </a:cubicBezTo>
                <a:cubicBezTo>
                  <a:pt x="875" y="0"/>
                  <a:pt x="880" y="3"/>
                  <a:pt x="880" y="10"/>
                </a:cubicBezTo>
                <a:cubicBezTo>
                  <a:pt x="880" y="13"/>
                  <a:pt x="879" y="18"/>
                  <a:pt x="877" y="25"/>
                </a:cubicBezTo>
                <a:cubicBezTo>
                  <a:pt x="875" y="31"/>
                  <a:pt x="873" y="36"/>
                  <a:pt x="871" y="38"/>
                </a:cubicBezTo>
                <a:cubicBezTo>
                  <a:pt x="868" y="40"/>
                  <a:pt x="865" y="41"/>
                  <a:pt x="862" y="41"/>
                </a:cubicBezTo>
                <a:cubicBezTo>
                  <a:pt x="849" y="41"/>
                  <a:pt x="837" y="42"/>
                  <a:pt x="827" y="46"/>
                </a:cubicBezTo>
                <a:cubicBezTo>
                  <a:pt x="815" y="50"/>
                  <a:pt x="806" y="54"/>
                  <a:pt x="799" y="58"/>
                </a:cubicBezTo>
                <a:cubicBezTo>
                  <a:pt x="792" y="63"/>
                  <a:pt x="787" y="68"/>
                  <a:pt x="783" y="73"/>
                </a:cubicBezTo>
                <a:cubicBezTo>
                  <a:pt x="778" y="79"/>
                  <a:pt x="775" y="83"/>
                  <a:pt x="772" y="87"/>
                </a:cubicBezTo>
                <a:lnTo>
                  <a:pt x="768" y="93"/>
                </a:lnTo>
                <a:lnTo>
                  <a:pt x="619" y="354"/>
                </a:lnTo>
                <a:cubicBezTo>
                  <a:pt x="521" y="528"/>
                  <a:pt x="471" y="616"/>
                  <a:pt x="471" y="616"/>
                </a:cubicBezTo>
                <a:cubicBezTo>
                  <a:pt x="467" y="620"/>
                  <a:pt x="460" y="622"/>
                  <a:pt x="449" y="622"/>
                </a:cubicBezTo>
                <a:cubicBezTo>
                  <a:pt x="441" y="622"/>
                  <a:pt x="435" y="621"/>
                  <a:pt x="433" y="618"/>
                </a:cubicBezTo>
                <a:cubicBezTo>
                  <a:pt x="431" y="616"/>
                  <a:pt x="425" y="544"/>
                  <a:pt x="416" y="400"/>
                </a:cubicBezTo>
                <a:cubicBezTo>
                  <a:pt x="407" y="258"/>
                  <a:pt x="402" y="184"/>
                  <a:pt x="401" y="179"/>
                </a:cubicBezTo>
                <a:lnTo>
                  <a:pt x="390" y="195"/>
                </a:lnTo>
                <a:cubicBezTo>
                  <a:pt x="377" y="217"/>
                  <a:pt x="340" y="282"/>
                  <a:pt x="278" y="391"/>
                </a:cubicBezTo>
                <a:cubicBezTo>
                  <a:pt x="193" y="541"/>
                  <a:pt x="150" y="615"/>
                  <a:pt x="149" y="616"/>
                </a:cubicBezTo>
                <a:cubicBezTo>
                  <a:pt x="148" y="617"/>
                  <a:pt x="146" y="619"/>
                  <a:pt x="145" y="620"/>
                </a:cubicBezTo>
                <a:cubicBezTo>
                  <a:pt x="142" y="622"/>
                  <a:pt x="136" y="622"/>
                  <a:pt x="129" y="622"/>
                </a:cubicBezTo>
                <a:cubicBezTo>
                  <a:pt x="117" y="622"/>
                  <a:pt x="111" y="620"/>
                  <a:pt x="110" y="616"/>
                </a:cubicBezTo>
                <a:cubicBezTo>
                  <a:pt x="110" y="615"/>
                  <a:pt x="104" y="521"/>
                  <a:pt x="91" y="334"/>
                </a:cubicBezTo>
                <a:cubicBezTo>
                  <a:pt x="78" y="149"/>
                  <a:pt x="71" y="55"/>
                  <a:pt x="70" y="54"/>
                </a:cubicBezTo>
                <a:cubicBezTo>
                  <a:pt x="69" y="49"/>
                  <a:pt x="66" y="45"/>
                  <a:pt x="62" y="44"/>
                </a:cubicBezTo>
                <a:cubicBezTo>
                  <a:pt x="57" y="43"/>
                  <a:pt x="46" y="42"/>
                  <a:pt x="27" y="41"/>
                </a:cubicBezTo>
                <a:lnTo>
                  <a:pt x="6" y="41"/>
                </a:lnTo>
                <a:cubicBezTo>
                  <a:pt x="2" y="37"/>
                  <a:pt x="0" y="33"/>
                  <a:pt x="0" y="31"/>
                </a:cubicBezTo>
                <a:cubicBezTo>
                  <a:pt x="1" y="18"/>
                  <a:pt x="4" y="7"/>
                  <a:pt x="11" y="0"/>
                </a:cubicBezTo>
                <a:lnTo>
                  <a:pt x="22" y="0"/>
                </a:lnTo>
                <a:cubicBezTo>
                  <a:pt x="47" y="2"/>
                  <a:pt x="76" y="3"/>
                  <a:pt x="110" y="3"/>
                </a:cubicBezTo>
                <a:cubicBezTo>
                  <a:pt x="184" y="3"/>
                  <a:pt x="224" y="2"/>
                  <a:pt x="231" y="0"/>
                </a:cubicBezTo>
                <a:lnTo>
                  <a:pt x="240" y="0"/>
                </a:lnTo>
                <a:cubicBezTo>
                  <a:pt x="243" y="4"/>
                  <a:pt x="245" y="6"/>
                  <a:pt x="245" y="8"/>
                </a:cubicBezTo>
                <a:cubicBezTo>
                  <a:pt x="245" y="10"/>
                  <a:pt x="244" y="15"/>
                  <a:pt x="243" y="24"/>
                </a:cubicBezTo>
                <a:cubicBezTo>
                  <a:pt x="240" y="33"/>
                  <a:pt x="238" y="38"/>
                  <a:pt x="235" y="41"/>
                </a:cubicBezTo>
                <a:lnTo>
                  <a:pt x="217" y="41"/>
                </a:lnTo>
                <a:cubicBezTo>
                  <a:pt x="181" y="42"/>
                  <a:pt x="162" y="47"/>
                  <a:pt x="159" y="56"/>
                </a:cubicBezTo>
                <a:cubicBezTo>
                  <a:pt x="177" y="326"/>
                  <a:pt x="187" y="468"/>
                  <a:pt x="189" y="482"/>
                </a:cubicBezTo>
                <a:lnTo>
                  <a:pt x="397" y="117"/>
                </a:lnTo>
                <a:lnTo>
                  <a:pt x="395" y="85"/>
                </a:lnTo>
                <a:cubicBezTo>
                  <a:pt x="393" y="60"/>
                  <a:pt x="390" y="47"/>
                  <a:pt x="386" y="45"/>
                </a:cubicBezTo>
                <a:cubicBezTo>
                  <a:pt x="382" y="43"/>
                  <a:pt x="370" y="41"/>
                  <a:pt x="349" y="41"/>
                </a:cubicBezTo>
                <a:cubicBezTo>
                  <a:pt x="338" y="41"/>
                  <a:pt x="330" y="40"/>
                  <a:pt x="327" y="39"/>
                </a:cubicBezTo>
                <a:cubicBezTo>
                  <a:pt x="323" y="38"/>
                  <a:pt x="322" y="35"/>
                  <a:pt x="322" y="31"/>
                </a:cubicBezTo>
                <a:cubicBezTo>
                  <a:pt x="322" y="30"/>
                  <a:pt x="322" y="26"/>
                  <a:pt x="323" y="20"/>
                </a:cubicBezTo>
                <a:cubicBezTo>
                  <a:pt x="324" y="18"/>
                  <a:pt x="325" y="15"/>
                  <a:pt x="325" y="13"/>
                </a:cubicBezTo>
                <a:cubicBezTo>
                  <a:pt x="326" y="10"/>
                  <a:pt x="326" y="8"/>
                  <a:pt x="326" y="6"/>
                </a:cubicBezTo>
                <a:cubicBezTo>
                  <a:pt x="326" y="5"/>
                  <a:pt x="327" y="4"/>
                  <a:pt x="329" y="3"/>
                </a:cubicBezTo>
                <a:cubicBezTo>
                  <a:pt x="330" y="2"/>
                  <a:pt x="332" y="1"/>
                  <a:pt x="332" y="1"/>
                </a:cubicBezTo>
                <a:cubicBezTo>
                  <a:pt x="333" y="1"/>
                  <a:pt x="335" y="1"/>
                  <a:pt x="339" y="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6" name="Freeform 195"/>
          <p:cNvSpPr/>
          <p:nvPr/>
        </p:nvSpPr>
        <p:spPr>
          <a:xfrm>
            <a:off x="9694440" y="3238200"/>
            <a:ext cx="153720" cy="152280"/>
          </a:xfrm>
          <a:custGeom>
            <a:avLst/>
            <a:gdLst/>
            <a:ahLst/>
            <a:cxnLst/>
            <a:rect l="0" t="0" r="r" b="b"/>
            <a:pathLst>
              <a:path w="427" h="423">
                <a:moveTo>
                  <a:pt x="12" y="151"/>
                </a:moveTo>
                <a:cubicBezTo>
                  <a:pt x="4" y="151"/>
                  <a:pt x="0" y="149"/>
                  <a:pt x="0" y="146"/>
                </a:cubicBezTo>
                <a:cubicBezTo>
                  <a:pt x="0" y="144"/>
                  <a:pt x="4" y="132"/>
                  <a:pt x="10" y="111"/>
                </a:cubicBezTo>
                <a:cubicBezTo>
                  <a:pt x="17" y="90"/>
                  <a:pt x="24" y="69"/>
                  <a:pt x="32" y="47"/>
                </a:cubicBezTo>
                <a:lnTo>
                  <a:pt x="42" y="17"/>
                </a:lnTo>
                <a:cubicBezTo>
                  <a:pt x="44" y="9"/>
                  <a:pt x="47" y="4"/>
                  <a:pt x="50" y="0"/>
                </a:cubicBezTo>
                <a:lnTo>
                  <a:pt x="343" y="0"/>
                </a:lnTo>
                <a:lnTo>
                  <a:pt x="399" y="0"/>
                </a:lnTo>
                <a:cubicBezTo>
                  <a:pt x="412" y="0"/>
                  <a:pt x="420" y="1"/>
                  <a:pt x="423" y="1"/>
                </a:cubicBezTo>
                <a:cubicBezTo>
                  <a:pt x="425" y="1"/>
                  <a:pt x="427" y="3"/>
                  <a:pt x="427" y="7"/>
                </a:cubicBezTo>
                <a:cubicBezTo>
                  <a:pt x="427" y="9"/>
                  <a:pt x="423" y="33"/>
                  <a:pt x="416" y="79"/>
                </a:cubicBezTo>
                <a:cubicBezTo>
                  <a:pt x="409" y="124"/>
                  <a:pt x="405" y="146"/>
                  <a:pt x="405" y="147"/>
                </a:cubicBezTo>
                <a:cubicBezTo>
                  <a:pt x="405" y="149"/>
                  <a:pt x="401" y="151"/>
                  <a:pt x="393" y="151"/>
                </a:cubicBezTo>
                <a:cubicBezTo>
                  <a:pt x="389" y="151"/>
                  <a:pt x="386" y="151"/>
                  <a:pt x="385" y="151"/>
                </a:cubicBezTo>
                <a:cubicBezTo>
                  <a:pt x="384" y="151"/>
                  <a:pt x="383" y="150"/>
                  <a:pt x="381" y="148"/>
                </a:cubicBezTo>
                <a:lnTo>
                  <a:pt x="380" y="146"/>
                </a:lnTo>
                <a:cubicBezTo>
                  <a:pt x="380" y="143"/>
                  <a:pt x="381" y="134"/>
                  <a:pt x="384" y="118"/>
                </a:cubicBezTo>
                <a:cubicBezTo>
                  <a:pt x="386" y="102"/>
                  <a:pt x="388" y="89"/>
                  <a:pt x="388" y="80"/>
                </a:cubicBezTo>
                <a:cubicBezTo>
                  <a:pt x="388" y="65"/>
                  <a:pt x="385" y="53"/>
                  <a:pt x="380" y="46"/>
                </a:cubicBezTo>
                <a:cubicBezTo>
                  <a:pt x="374" y="38"/>
                  <a:pt x="363" y="33"/>
                  <a:pt x="345" y="30"/>
                </a:cubicBezTo>
                <a:cubicBezTo>
                  <a:pt x="343" y="30"/>
                  <a:pt x="331" y="29"/>
                  <a:pt x="309" y="29"/>
                </a:cubicBezTo>
                <a:cubicBezTo>
                  <a:pt x="290" y="29"/>
                  <a:pt x="278" y="29"/>
                  <a:pt x="273" y="30"/>
                </a:cubicBezTo>
                <a:cubicBezTo>
                  <a:pt x="268" y="30"/>
                  <a:pt x="264" y="32"/>
                  <a:pt x="262" y="35"/>
                </a:cubicBezTo>
                <a:cubicBezTo>
                  <a:pt x="261" y="35"/>
                  <a:pt x="247" y="94"/>
                  <a:pt x="218" y="209"/>
                </a:cubicBezTo>
                <a:cubicBezTo>
                  <a:pt x="189" y="325"/>
                  <a:pt x="174" y="384"/>
                  <a:pt x="174" y="386"/>
                </a:cubicBezTo>
                <a:cubicBezTo>
                  <a:pt x="174" y="391"/>
                  <a:pt x="192" y="394"/>
                  <a:pt x="229" y="395"/>
                </a:cubicBezTo>
                <a:cubicBezTo>
                  <a:pt x="242" y="395"/>
                  <a:pt x="251" y="395"/>
                  <a:pt x="254" y="395"/>
                </a:cubicBezTo>
                <a:cubicBezTo>
                  <a:pt x="258" y="396"/>
                  <a:pt x="260" y="397"/>
                  <a:pt x="260" y="401"/>
                </a:cubicBezTo>
                <a:cubicBezTo>
                  <a:pt x="260" y="403"/>
                  <a:pt x="259" y="406"/>
                  <a:pt x="258" y="409"/>
                </a:cubicBezTo>
                <a:cubicBezTo>
                  <a:pt x="256" y="417"/>
                  <a:pt x="255" y="421"/>
                  <a:pt x="252" y="423"/>
                </a:cubicBezTo>
                <a:lnTo>
                  <a:pt x="251" y="423"/>
                </a:lnTo>
                <a:cubicBezTo>
                  <a:pt x="250" y="423"/>
                  <a:pt x="249" y="423"/>
                  <a:pt x="247" y="423"/>
                </a:cubicBezTo>
                <a:cubicBezTo>
                  <a:pt x="245" y="423"/>
                  <a:pt x="234" y="423"/>
                  <a:pt x="214" y="423"/>
                </a:cubicBezTo>
                <a:cubicBezTo>
                  <a:pt x="195" y="422"/>
                  <a:pt x="167" y="422"/>
                  <a:pt x="130" y="422"/>
                </a:cubicBezTo>
                <a:cubicBezTo>
                  <a:pt x="77" y="422"/>
                  <a:pt x="42" y="422"/>
                  <a:pt x="27" y="423"/>
                </a:cubicBezTo>
                <a:lnTo>
                  <a:pt x="18" y="423"/>
                </a:lnTo>
                <a:cubicBezTo>
                  <a:pt x="15" y="421"/>
                  <a:pt x="14" y="419"/>
                  <a:pt x="14" y="418"/>
                </a:cubicBezTo>
                <a:cubicBezTo>
                  <a:pt x="14" y="416"/>
                  <a:pt x="15" y="413"/>
                  <a:pt x="15" y="406"/>
                </a:cubicBezTo>
                <a:cubicBezTo>
                  <a:pt x="17" y="401"/>
                  <a:pt x="19" y="397"/>
                  <a:pt x="22" y="395"/>
                </a:cubicBezTo>
                <a:lnTo>
                  <a:pt x="39" y="395"/>
                </a:lnTo>
                <a:lnTo>
                  <a:pt x="46" y="395"/>
                </a:lnTo>
                <a:cubicBezTo>
                  <a:pt x="80" y="395"/>
                  <a:pt x="100" y="393"/>
                  <a:pt x="106" y="389"/>
                </a:cubicBezTo>
                <a:lnTo>
                  <a:pt x="107" y="388"/>
                </a:lnTo>
                <a:cubicBezTo>
                  <a:pt x="109" y="387"/>
                  <a:pt x="111" y="383"/>
                  <a:pt x="114" y="376"/>
                </a:cubicBezTo>
                <a:cubicBezTo>
                  <a:pt x="116" y="369"/>
                  <a:pt x="124" y="336"/>
                  <a:pt x="138" y="278"/>
                </a:cubicBezTo>
                <a:cubicBezTo>
                  <a:pt x="146" y="250"/>
                  <a:pt x="151" y="227"/>
                  <a:pt x="156" y="209"/>
                </a:cubicBezTo>
                <a:cubicBezTo>
                  <a:pt x="185" y="95"/>
                  <a:pt x="200" y="35"/>
                  <a:pt x="200" y="33"/>
                </a:cubicBezTo>
                <a:cubicBezTo>
                  <a:pt x="200" y="31"/>
                  <a:pt x="193" y="30"/>
                  <a:pt x="181" y="30"/>
                </a:cubicBezTo>
                <a:lnTo>
                  <a:pt x="162" y="30"/>
                </a:lnTo>
                <a:cubicBezTo>
                  <a:pt x="134" y="30"/>
                  <a:pt x="116" y="31"/>
                  <a:pt x="107" y="33"/>
                </a:cubicBezTo>
                <a:cubicBezTo>
                  <a:pt x="89" y="38"/>
                  <a:pt x="74" y="46"/>
                  <a:pt x="64" y="60"/>
                </a:cubicBezTo>
                <a:cubicBezTo>
                  <a:pt x="52" y="73"/>
                  <a:pt x="41" y="97"/>
                  <a:pt x="29" y="132"/>
                </a:cubicBezTo>
                <a:cubicBezTo>
                  <a:pt x="26" y="141"/>
                  <a:pt x="24" y="147"/>
                  <a:pt x="23" y="148"/>
                </a:cubicBezTo>
                <a:cubicBezTo>
                  <a:pt x="22" y="150"/>
                  <a:pt x="19" y="151"/>
                  <a:pt x="14" y="151"/>
                </a:cubicBezTo>
                <a:lnTo>
                  <a:pt x="12" y="15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7" name="Freeform 196"/>
          <p:cNvSpPr/>
          <p:nvPr/>
        </p:nvSpPr>
        <p:spPr>
          <a:xfrm>
            <a:off x="9870480" y="3365280"/>
            <a:ext cx="168480" cy="144000"/>
          </a:xfrm>
          <a:custGeom>
            <a:avLst/>
            <a:gdLst/>
            <a:ahLst/>
            <a:cxnLst/>
            <a:rect l="0" t="0" r="r" b="b"/>
            <a:pathLst>
              <a:path w="468" h="400">
                <a:moveTo>
                  <a:pt x="0" y="137"/>
                </a:moveTo>
                <a:cubicBezTo>
                  <a:pt x="0" y="132"/>
                  <a:pt x="2" y="123"/>
                  <a:pt x="7" y="110"/>
                </a:cubicBezTo>
                <a:cubicBezTo>
                  <a:pt x="13" y="96"/>
                  <a:pt x="20" y="81"/>
                  <a:pt x="30" y="64"/>
                </a:cubicBezTo>
                <a:cubicBezTo>
                  <a:pt x="39" y="47"/>
                  <a:pt x="52" y="32"/>
                  <a:pt x="68" y="19"/>
                </a:cubicBezTo>
                <a:cubicBezTo>
                  <a:pt x="85" y="7"/>
                  <a:pt x="102" y="0"/>
                  <a:pt x="120" y="0"/>
                </a:cubicBezTo>
                <a:cubicBezTo>
                  <a:pt x="147" y="0"/>
                  <a:pt x="168" y="7"/>
                  <a:pt x="181" y="22"/>
                </a:cubicBezTo>
                <a:cubicBezTo>
                  <a:pt x="195" y="37"/>
                  <a:pt x="201" y="55"/>
                  <a:pt x="201" y="75"/>
                </a:cubicBezTo>
                <a:cubicBezTo>
                  <a:pt x="201" y="85"/>
                  <a:pt x="191" y="118"/>
                  <a:pt x="171" y="173"/>
                </a:cubicBezTo>
                <a:cubicBezTo>
                  <a:pt x="151" y="229"/>
                  <a:pt x="141" y="270"/>
                  <a:pt x="141" y="298"/>
                </a:cubicBezTo>
                <a:cubicBezTo>
                  <a:pt x="141" y="323"/>
                  <a:pt x="146" y="340"/>
                  <a:pt x="154" y="350"/>
                </a:cubicBezTo>
                <a:cubicBezTo>
                  <a:pt x="162" y="360"/>
                  <a:pt x="174" y="366"/>
                  <a:pt x="191" y="366"/>
                </a:cubicBezTo>
                <a:cubicBezTo>
                  <a:pt x="207" y="367"/>
                  <a:pt x="223" y="362"/>
                  <a:pt x="237" y="351"/>
                </a:cubicBezTo>
                <a:cubicBezTo>
                  <a:pt x="252" y="341"/>
                  <a:pt x="263" y="331"/>
                  <a:pt x="270" y="321"/>
                </a:cubicBezTo>
                <a:lnTo>
                  <a:pt x="280" y="306"/>
                </a:lnTo>
                <a:cubicBezTo>
                  <a:pt x="281" y="304"/>
                  <a:pt x="292" y="259"/>
                  <a:pt x="313" y="172"/>
                </a:cubicBezTo>
                <a:cubicBezTo>
                  <a:pt x="331" y="102"/>
                  <a:pt x="341" y="61"/>
                  <a:pt x="345" y="49"/>
                </a:cubicBezTo>
                <a:cubicBezTo>
                  <a:pt x="349" y="37"/>
                  <a:pt x="353" y="28"/>
                  <a:pt x="357" y="22"/>
                </a:cubicBezTo>
                <a:cubicBezTo>
                  <a:pt x="367" y="14"/>
                  <a:pt x="379" y="9"/>
                  <a:pt x="390" y="9"/>
                </a:cubicBezTo>
                <a:cubicBezTo>
                  <a:pt x="400" y="9"/>
                  <a:pt x="407" y="12"/>
                  <a:pt x="412" y="18"/>
                </a:cubicBezTo>
                <a:cubicBezTo>
                  <a:pt x="417" y="24"/>
                  <a:pt x="419" y="31"/>
                  <a:pt x="419" y="36"/>
                </a:cubicBezTo>
                <a:lnTo>
                  <a:pt x="351" y="316"/>
                </a:lnTo>
                <a:cubicBezTo>
                  <a:pt x="351" y="319"/>
                  <a:pt x="350" y="324"/>
                  <a:pt x="350" y="330"/>
                </a:cubicBezTo>
                <a:cubicBezTo>
                  <a:pt x="350" y="345"/>
                  <a:pt x="352" y="355"/>
                  <a:pt x="356" y="359"/>
                </a:cubicBezTo>
                <a:cubicBezTo>
                  <a:pt x="361" y="364"/>
                  <a:pt x="367" y="367"/>
                  <a:pt x="376" y="367"/>
                </a:cubicBezTo>
                <a:cubicBezTo>
                  <a:pt x="389" y="365"/>
                  <a:pt x="399" y="356"/>
                  <a:pt x="407" y="340"/>
                </a:cubicBezTo>
                <a:cubicBezTo>
                  <a:pt x="414" y="323"/>
                  <a:pt x="423" y="298"/>
                  <a:pt x="433" y="262"/>
                </a:cubicBezTo>
                <a:cubicBezTo>
                  <a:pt x="434" y="258"/>
                  <a:pt x="440" y="255"/>
                  <a:pt x="451" y="255"/>
                </a:cubicBezTo>
                <a:cubicBezTo>
                  <a:pt x="462" y="255"/>
                  <a:pt x="468" y="258"/>
                  <a:pt x="468" y="263"/>
                </a:cubicBezTo>
                <a:cubicBezTo>
                  <a:pt x="467" y="266"/>
                  <a:pt x="466" y="270"/>
                  <a:pt x="466" y="276"/>
                </a:cubicBezTo>
                <a:cubicBezTo>
                  <a:pt x="465" y="281"/>
                  <a:pt x="463" y="290"/>
                  <a:pt x="458" y="304"/>
                </a:cubicBezTo>
                <a:cubicBezTo>
                  <a:pt x="453" y="317"/>
                  <a:pt x="448" y="330"/>
                  <a:pt x="443" y="342"/>
                </a:cubicBezTo>
                <a:cubicBezTo>
                  <a:pt x="438" y="353"/>
                  <a:pt x="430" y="365"/>
                  <a:pt x="421" y="375"/>
                </a:cubicBezTo>
                <a:cubicBezTo>
                  <a:pt x="412" y="386"/>
                  <a:pt x="401" y="393"/>
                  <a:pt x="389" y="397"/>
                </a:cubicBezTo>
                <a:cubicBezTo>
                  <a:pt x="384" y="398"/>
                  <a:pt x="377" y="399"/>
                  <a:pt x="367" y="399"/>
                </a:cubicBezTo>
                <a:cubicBezTo>
                  <a:pt x="328" y="399"/>
                  <a:pt x="302" y="382"/>
                  <a:pt x="287" y="350"/>
                </a:cubicBezTo>
                <a:cubicBezTo>
                  <a:pt x="286" y="350"/>
                  <a:pt x="282" y="353"/>
                  <a:pt x="277" y="358"/>
                </a:cubicBezTo>
                <a:cubicBezTo>
                  <a:pt x="272" y="364"/>
                  <a:pt x="267" y="368"/>
                  <a:pt x="261" y="372"/>
                </a:cubicBezTo>
                <a:cubicBezTo>
                  <a:pt x="256" y="375"/>
                  <a:pt x="250" y="380"/>
                  <a:pt x="242" y="385"/>
                </a:cubicBezTo>
                <a:cubicBezTo>
                  <a:pt x="234" y="390"/>
                  <a:pt x="226" y="394"/>
                  <a:pt x="216" y="395"/>
                </a:cubicBezTo>
                <a:cubicBezTo>
                  <a:pt x="207" y="397"/>
                  <a:pt x="197" y="399"/>
                  <a:pt x="186" y="400"/>
                </a:cubicBezTo>
                <a:cubicBezTo>
                  <a:pt x="161" y="400"/>
                  <a:pt x="138" y="394"/>
                  <a:pt x="118" y="384"/>
                </a:cubicBezTo>
                <a:cubicBezTo>
                  <a:pt x="87" y="366"/>
                  <a:pt x="72" y="335"/>
                  <a:pt x="72" y="290"/>
                </a:cubicBezTo>
                <a:cubicBezTo>
                  <a:pt x="72" y="257"/>
                  <a:pt x="82" y="213"/>
                  <a:pt x="103" y="159"/>
                </a:cubicBezTo>
                <a:cubicBezTo>
                  <a:pt x="123" y="105"/>
                  <a:pt x="134" y="71"/>
                  <a:pt x="134" y="56"/>
                </a:cubicBezTo>
                <a:cubicBezTo>
                  <a:pt x="134" y="55"/>
                  <a:pt x="134" y="55"/>
                  <a:pt x="134" y="54"/>
                </a:cubicBezTo>
                <a:cubicBezTo>
                  <a:pt x="134" y="49"/>
                  <a:pt x="134" y="46"/>
                  <a:pt x="134" y="44"/>
                </a:cubicBezTo>
                <a:cubicBezTo>
                  <a:pt x="134" y="42"/>
                  <a:pt x="132" y="40"/>
                  <a:pt x="130" y="38"/>
                </a:cubicBezTo>
                <a:cubicBezTo>
                  <a:pt x="128" y="35"/>
                  <a:pt x="124" y="34"/>
                  <a:pt x="120" y="34"/>
                </a:cubicBezTo>
                <a:lnTo>
                  <a:pt x="117" y="34"/>
                </a:lnTo>
                <a:cubicBezTo>
                  <a:pt x="103" y="34"/>
                  <a:pt x="91" y="40"/>
                  <a:pt x="80" y="51"/>
                </a:cubicBezTo>
                <a:cubicBezTo>
                  <a:pt x="69" y="62"/>
                  <a:pt x="60" y="74"/>
                  <a:pt x="53" y="87"/>
                </a:cubicBezTo>
                <a:cubicBezTo>
                  <a:pt x="47" y="100"/>
                  <a:pt x="42" y="112"/>
                  <a:pt x="38" y="124"/>
                </a:cubicBezTo>
                <a:cubicBezTo>
                  <a:pt x="35" y="136"/>
                  <a:pt x="32" y="142"/>
                  <a:pt x="31" y="143"/>
                </a:cubicBezTo>
                <a:cubicBezTo>
                  <a:pt x="30" y="145"/>
                  <a:pt x="25" y="145"/>
                  <a:pt x="17" y="145"/>
                </a:cubicBezTo>
                <a:lnTo>
                  <a:pt x="5" y="145"/>
                </a:lnTo>
                <a:cubicBezTo>
                  <a:pt x="1" y="142"/>
                  <a:pt x="0" y="139"/>
                  <a:pt x="0" y="137"/>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8" name="Freeform 197"/>
          <p:cNvSpPr/>
          <p:nvPr/>
        </p:nvSpPr>
        <p:spPr>
          <a:xfrm>
            <a:off x="1618920" y="3790800"/>
            <a:ext cx="86400" cy="86040"/>
          </a:xfrm>
          <a:custGeom>
            <a:avLst/>
            <a:gdLst/>
            <a:ahLst/>
            <a:cxn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199" name="TextBox 198"/>
          <p:cNvSpPr txBox="1"/>
          <p:nvPr/>
        </p:nvSpPr>
        <p:spPr>
          <a:xfrm>
            <a:off x="6050160" y="3209760"/>
            <a:ext cx="3034800" cy="27612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なら、転置畳み込みは </a:t>
            </a:r>
            <a:endParaRPr lang="en-US" sz="2170" b="0" u="none" strike="noStrike">
              <a:solidFill>
                <a:srgbClr val="000000"/>
              </a:solidFill>
              <a:effectLst/>
              <a:uFillTx/>
              <a:latin typeface="Times New Roman"/>
            </a:endParaRPr>
          </a:p>
        </p:txBody>
      </p:sp>
      <p:sp>
        <p:nvSpPr>
          <p:cNvPr id="200" name="Freeform 199"/>
          <p:cNvSpPr/>
          <p:nvPr/>
        </p:nvSpPr>
        <p:spPr>
          <a:xfrm>
            <a:off x="2171520" y="4209840"/>
            <a:ext cx="86040" cy="86040"/>
          </a:xfrm>
          <a:custGeom>
            <a:avLst/>
            <a:gdLst/>
            <a:ahLst/>
            <a:cxnLst/>
            <a:rect l="0" t="0" r="r" b="b"/>
            <a:pathLst>
              <a:path w="239" h="239">
                <a:moveTo>
                  <a:pt x="0" y="0"/>
                </a:moveTo>
                <a:lnTo>
                  <a:pt x="239" y="0"/>
                </a:lnTo>
                <a:lnTo>
                  <a:pt x="239" y="239"/>
                </a:lnTo>
                <a:lnTo>
                  <a:pt x="0" y="23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1" name="TextBox 200"/>
          <p:cNvSpPr txBox="1"/>
          <p:nvPr/>
        </p:nvSpPr>
        <p:spPr>
          <a:xfrm>
            <a:off x="1852560" y="3619440"/>
            <a:ext cx="936180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実装上は</a:t>
            </a:r>
            <a:r>
              <a:rPr lang="en-US" sz="2170" b="0" u="none" strike="noStrike">
                <a:solidFill>
                  <a:srgbClr val="1F2328"/>
                </a:solidFill>
                <a:effectLst/>
                <a:uFillTx/>
                <a:latin typeface=".SFNS-Regular_wdth_opsz1D0000_GRAD_wght"/>
                <a:ea typeface=".SFNS-Regular_wdth_opsz1D0000_GRAD_wght"/>
              </a:rPr>
              <a:t>stride</a:t>
            </a:r>
            <a:r>
              <a:rPr lang="zh-CN" sz="2170" b="0" u="none" strike="noStrike">
                <a:solidFill>
                  <a:srgbClr val="1F2328"/>
                </a:solidFill>
                <a:effectLst/>
                <a:uFillTx/>
                <a:latin typeface=".HiraKakuInterface-W4"/>
                <a:ea typeface=".HiraKakuInterface-W4"/>
              </a:rPr>
              <a:t>と</a:t>
            </a:r>
            <a:r>
              <a:rPr lang="en-US" sz="2170" b="0" u="none" strike="noStrike">
                <a:solidFill>
                  <a:srgbClr val="1F2328"/>
                </a:solidFill>
                <a:effectLst/>
                <a:uFillTx/>
                <a:latin typeface=".SFNS-Regular_wdth_opsz1D0000_GRAD_wght"/>
                <a:ea typeface=".SFNS-Regular_wdth_opsz1D0000_GRAD_wght"/>
              </a:rPr>
              <a:t>padding</a:t>
            </a:r>
            <a:r>
              <a:rPr lang="zh-CN" sz="2170" b="0" u="none" strike="noStrike">
                <a:solidFill>
                  <a:srgbClr val="1F2328"/>
                </a:solidFill>
                <a:effectLst/>
                <a:uFillTx/>
                <a:latin typeface=".HiraKakuInterface-W4"/>
                <a:ea typeface=".HiraKakuInterface-W4"/>
              </a:rPr>
              <a:t>の逆操作を組み合わせた畳み込みとして実現する</a:t>
            </a:r>
            <a:endParaRPr lang="en-US" sz="2170" b="0" u="none" strike="noStrike">
              <a:solidFill>
                <a:srgbClr val="000000"/>
              </a:solidFill>
              <a:effectLst/>
              <a:uFillTx/>
              <a:latin typeface="Times New Roman"/>
            </a:endParaRPr>
          </a:p>
        </p:txBody>
      </p:sp>
      <p:sp>
        <p:nvSpPr>
          <p:cNvPr id="202" name="Freeform 201"/>
          <p:cNvSpPr/>
          <p:nvPr/>
        </p:nvSpPr>
        <p:spPr>
          <a:xfrm>
            <a:off x="3456000" y="4171680"/>
            <a:ext cx="282240" cy="165960"/>
          </a:xfrm>
          <a:custGeom>
            <a:avLst/>
            <a:gdLst/>
            <a:ahLst/>
            <a:cxnLst/>
            <a:rect l="0" t="0" r="r" b="b"/>
            <a:pathLst>
              <a:path w="784" h="461">
                <a:moveTo>
                  <a:pt x="13" y="214"/>
                </a:moveTo>
                <a:lnTo>
                  <a:pt x="688" y="214"/>
                </a:lnTo>
                <a:cubicBezTo>
                  <a:pt x="619" y="163"/>
                  <a:pt x="577" y="96"/>
                  <a:pt x="562" y="16"/>
                </a:cubicBezTo>
                <a:lnTo>
                  <a:pt x="562" y="14"/>
                </a:lnTo>
                <a:cubicBezTo>
                  <a:pt x="562" y="12"/>
                  <a:pt x="561" y="12"/>
                  <a:pt x="561" y="11"/>
                </a:cubicBezTo>
                <a:cubicBezTo>
                  <a:pt x="561" y="4"/>
                  <a:pt x="566" y="0"/>
                  <a:pt x="576" y="0"/>
                </a:cubicBezTo>
                <a:lnTo>
                  <a:pt x="578" y="0"/>
                </a:lnTo>
                <a:cubicBezTo>
                  <a:pt x="584" y="0"/>
                  <a:pt x="587" y="1"/>
                  <a:pt x="589" y="1"/>
                </a:cubicBezTo>
                <a:cubicBezTo>
                  <a:pt x="591" y="2"/>
                  <a:pt x="592" y="3"/>
                  <a:pt x="594" y="5"/>
                </a:cubicBezTo>
                <a:cubicBezTo>
                  <a:pt x="596" y="7"/>
                  <a:pt x="597" y="9"/>
                  <a:pt x="597" y="13"/>
                </a:cubicBezTo>
                <a:cubicBezTo>
                  <a:pt x="597" y="16"/>
                  <a:pt x="598" y="21"/>
                  <a:pt x="599" y="27"/>
                </a:cubicBezTo>
                <a:cubicBezTo>
                  <a:pt x="601" y="33"/>
                  <a:pt x="604" y="40"/>
                  <a:pt x="607" y="49"/>
                </a:cubicBezTo>
                <a:cubicBezTo>
                  <a:pt x="619" y="88"/>
                  <a:pt x="641" y="124"/>
                  <a:pt x="671" y="156"/>
                </a:cubicBezTo>
                <a:cubicBezTo>
                  <a:pt x="701" y="187"/>
                  <a:pt x="736" y="209"/>
                  <a:pt x="776" y="222"/>
                </a:cubicBezTo>
                <a:cubicBezTo>
                  <a:pt x="781" y="223"/>
                  <a:pt x="784" y="227"/>
                  <a:pt x="784" y="231"/>
                </a:cubicBezTo>
                <a:cubicBezTo>
                  <a:pt x="784" y="235"/>
                  <a:pt x="782" y="237"/>
                  <a:pt x="779" y="239"/>
                </a:cubicBezTo>
                <a:cubicBezTo>
                  <a:pt x="776" y="241"/>
                  <a:pt x="769" y="244"/>
                  <a:pt x="758" y="248"/>
                </a:cubicBezTo>
                <a:cubicBezTo>
                  <a:pt x="747" y="252"/>
                  <a:pt x="736" y="258"/>
                  <a:pt x="725" y="265"/>
                </a:cubicBezTo>
                <a:cubicBezTo>
                  <a:pt x="700" y="280"/>
                  <a:pt x="680" y="298"/>
                  <a:pt x="662" y="318"/>
                </a:cubicBezTo>
                <a:cubicBezTo>
                  <a:pt x="644" y="338"/>
                  <a:pt x="631" y="357"/>
                  <a:pt x="622" y="377"/>
                </a:cubicBezTo>
                <a:cubicBezTo>
                  <a:pt x="614" y="396"/>
                  <a:pt x="607" y="411"/>
                  <a:pt x="604" y="421"/>
                </a:cubicBezTo>
                <a:cubicBezTo>
                  <a:pt x="600" y="431"/>
                  <a:pt x="598" y="440"/>
                  <a:pt x="597" y="448"/>
                </a:cubicBezTo>
                <a:cubicBezTo>
                  <a:pt x="596" y="454"/>
                  <a:pt x="594" y="457"/>
                  <a:pt x="592" y="459"/>
                </a:cubicBezTo>
                <a:cubicBezTo>
                  <a:pt x="591" y="460"/>
                  <a:pt x="586" y="461"/>
                  <a:pt x="578" y="461"/>
                </a:cubicBezTo>
                <a:cubicBezTo>
                  <a:pt x="567" y="461"/>
                  <a:pt x="561" y="458"/>
                  <a:pt x="561" y="452"/>
                </a:cubicBezTo>
                <a:cubicBezTo>
                  <a:pt x="561" y="447"/>
                  <a:pt x="562" y="440"/>
                  <a:pt x="565" y="430"/>
                </a:cubicBezTo>
                <a:cubicBezTo>
                  <a:pt x="584" y="356"/>
                  <a:pt x="625" y="295"/>
                  <a:pt x="688" y="249"/>
                </a:cubicBezTo>
                <a:lnTo>
                  <a:pt x="13" y="249"/>
                </a:lnTo>
                <a:cubicBezTo>
                  <a:pt x="4" y="245"/>
                  <a:pt x="0" y="239"/>
                  <a:pt x="0" y="231"/>
                </a:cubicBezTo>
                <a:cubicBezTo>
                  <a:pt x="0" y="224"/>
                  <a:pt x="4" y="218"/>
                  <a:pt x="13" y="21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3" name="TextBox 202"/>
          <p:cNvSpPr txBox="1"/>
          <p:nvPr/>
        </p:nvSpPr>
        <p:spPr>
          <a:xfrm>
            <a:off x="2405160" y="4038480"/>
            <a:ext cx="10591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padding </a:t>
            </a:r>
            <a:endParaRPr lang="en-US" sz="2170" b="0" u="none" strike="noStrike">
              <a:solidFill>
                <a:srgbClr val="000000"/>
              </a:solidFill>
              <a:effectLst/>
              <a:uFillTx/>
              <a:latin typeface="Times New Roman"/>
            </a:endParaRPr>
          </a:p>
        </p:txBody>
      </p:sp>
      <p:sp>
        <p:nvSpPr>
          <p:cNvPr id="204" name="Freeform 203"/>
          <p:cNvSpPr/>
          <p:nvPr/>
        </p:nvSpPr>
        <p:spPr>
          <a:xfrm>
            <a:off x="2171520" y="4686120"/>
            <a:ext cx="86040" cy="86040"/>
          </a:xfrm>
          <a:custGeom>
            <a:avLst/>
            <a:gdLst/>
            <a:ahLst/>
            <a:cxnLst/>
            <a:rect l="0" t="0" r="r" b="b"/>
            <a:pathLst>
              <a:path w="239" h="239">
                <a:moveTo>
                  <a:pt x="0" y="0"/>
                </a:moveTo>
                <a:lnTo>
                  <a:pt x="239" y="0"/>
                </a:lnTo>
                <a:lnTo>
                  <a:pt x="239" y="239"/>
                </a:lnTo>
                <a:lnTo>
                  <a:pt x="0" y="23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5" name="TextBox 204"/>
          <p:cNvSpPr txBox="1"/>
          <p:nvPr/>
        </p:nvSpPr>
        <p:spPr>
          <a:xfrm>
            <a:off x="3759120" y="4038480"/>
            <a:ext cx="1517760" cy="27612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トリミング</a:t>
            </a:r>
            <a:endParaRPr lang="en-US" sz="2170" b="0" u="none" strike="noStrike">
              <a:solidFill>
                <a:srgbClr val="000000"/>
              </a:solidFill>
              <a:effectLst/>
              <a:uFillTx/>
              <a:latin typeface="Times New Roman"/>
            </a:endParaRPr>
          </a:p>
        </p:txBody>
      </p:sp>
      <p:sp>
        <p:nvSpPr>
          <p:cNvPr id="206" name="Freeform 205"/>
          <p:cNvSpPr/>
          <p:nvPr/>
        </p:nvSpPr>
        <p:spPr>
          <a:xfrm>
            <a:off x="4875480" y="4647960"/>
            <a:ext cx="281880" cy="165960"/>
          </a:xfrm>
          <a:custGeom>
            <a:avLst/>
            <a:gdLst/>
            <a:ahLst/>
            <a:cxnLst/>
            <a:rect l="0" t="0" r="r" b="b"/>
            <a:pathLst>
              <a:path w="783" h="461">
                <a:moveTo>
                  <a:pt x="12" y="214"/>
                </a:moveTo>
                <a:lnTo>
                  <a:pt x="687" y="214"/>
                </a:lnTo>
                <a:cubicBezTo>
                  <a:pt x="619" y="162"/>
                  <a:pt x="577" y="96"/>
                  <a:pt x="561" y="16"/>
                </a:cubicBezTo>
                <a:lnTo>
                  <a:pt x="561" y="14"/>
                </a:lnTo>
                <a:cubicBezTo>
                  <a:pt x="561" y="12"/>
                  <a:pt x="561" y="11"/>
                  <a:pt x="560" y="11"/>
                </a:cubicBezTo>
                <a:cubicBezTo>
                  <a:pt x="560" y="4"/>
                  <a:pt x="565" y="0"/>
                  <a:pt x="575" y="0"/>
                </a:cubicBezTo>
                <a:lnTo>
                  <a:pt x="578" y="0"/>
                </a:lnTo>
                <a:cubicBezTo>
                  <a:pt x="583" y="0"/>
                  <a:pt x="586" y="1"/>
                  <a:pt x="588" y="1"/>
                </a:cubicBezTo>
                <a:cubicBezTo>
                  <a:pt x="590" y="2"/>
                  <a:pt x="592" y="3"/>
                  <a:pt x="593" y="5"/>
                </a:cubicBezTo>
                <a:cubicBezTo>
                  <a:pt x="595" y="6"/>
                  <a:pt x="596" y="9"/>
                  <a:pt x="596" y="13"/>
                </a:cubicBezTo>
                <a:cubicBezTo>
                  <a:pt x="596" y="16"/>
                  <a:pt x="597" y="21"/>
                  <a:pt x="599" y="27"/>
                </a:cubicBezTo>
                <a:cubicBezTo>
                  <a:pt x="601" y="33"/>
                  <a:pt x="603" y="40"/>
                  <a:pt x="606" y="49"/>
                </a:cubicBezTo>
                <a:cubicBezTo>
                  <a:pt x="619" y="88"/>
                  <a:pt x="640" y="123"/>
                  <a:pt x="670" y="154"/>
                </a:cubicBezTo>
                <a:cubicBezTo>
                  <a:pt x="700" y="187"/>
                  <a:pt x="735" y="209"/>
                  <a:pt x="775" y="222"/>
                </a:cubicBezTo>
                <a:cubicBezTo>
                  <a:pt x="780" y="223"/>
                  <a:pt x="783" y="227"/>
                  <a:pt x="783" y="231"/>
                </a:cubicBezTo>
                <a:cubicBezTo>
                  <a:pt x="783" y="235"/>
                  <a:pt x="781" y="237"/>
                  <a:pt x="778" y="239"/>
                </a:cubicBezTo>
                <a:cubicBezTo>
                  <a:pt x="776" y="241"/>
                  <a:pt x="769" y="244"/>
                  <a:pt x="757" y="248"/>
                </a:cubicBezTo>
                <a:cubicBezTo>
                  <a:pt x="746" y="252"/>
                  <a:pt x="735" y="258"/>
                  <a:pt x="724" y="265"/>
                </a:cubicBezTo>
                <a:cubicBezTo>
                  <a:pt x="700" y="280"/>
                  <a:pt x="679" y="298"/>
                  <a:pt x="661" y="318"/>
                </a:cubicBezTo>
                <a:cubicBezTo>
                  <a:pt x="644" y="338"/>
                  <a:pt x="630" y="357"/>
                  <a:pt x="622" y="377"/>
                </a:cubicBezTo>
                <a:cubicBezTo>
                  <a:pt x="613" y="396"/>
                  <a:pt x="607" y="411"/>
                  <a:pt x="603" y="421"/>
                </a:cubicBezTo>
                <a:cubicBezTo>
                  <a:pt x="600" y="431"/>
                  <a:pt x="597" y="440"/>
                  <a:pt x="596" y="448"/>
                </a:cubicBezTo>
                <a:cubicBezTo>
                  <a:pt x="595" y="454"/>
                  <a:pt x="593" y="457"/>
                  <a:pt x="592" y="459"/>
                </a:cubicBezTo>
                <a:cubicBezTo>
                  <a:pt x="590" y="460"/>
                  <a:pt x="585" y="461"/>
                  <a:pt x="578" y="461"/>
                </a:cubicBezTo>
                <a:cubicBezTo>
                  <a:pt x="566" y="461"/>
                  <a:pt x="560" y="458"/>
                  <a:pt x="560" y="451"/>
                </a:cubicBezTo>
                <a:cubicBezTo>
                  <a:pt x="560" y="447"/>
                  <a:pt x="561" y="440"/>
                  <a:pt x="564" y="429"/>
                </a:cubicBezTo>
                <a:cubicBezTo>
                  <a:pt x="583" y="355"/>
                  <a:pt x="624" y="295"/>
                  <a:pt x="687" y="249"/>
                </a:cubicBezTo>
                <a:lnTo>
                  <a:pt x="12" y="249"/>
                </a:lnTo>
                <a:cubicBezTo>
                  <a:pt x="4" y="245"/>
                  <a:pt x="0" y="239"/>
                  <a:pt x="0" y="231"/>
                </a:cubicBezTo>
                <a:cubicBezTo>
                  <a:pt x="0" y="224"/>
                  <a:pt x="4" y="218"/>
                  <a:pt x="12" y="21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7" name="Freeform 206"/>
          <p:cNvSpPr/>
          <p:nvPr/>
        </p:nvSpPr>
        <p:spPr>
          <a:xfrm>
            <a:off x="1066680" y="5257440"/>
            <a:ext cx="86040" cy="86400"/>
          </a:xfrm>
          <a:custGeom>
            <a:avLst/>
            <a:gdLst/>
            <a:ahLst/>
            <a:cxnLst/>
            <a:rect l="0" t="0" r="r" b="b"/>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9" y="237"/>
                  <a:pt x="74" y="231"/>
                </a:cubicBezTo>
                <a:cubicBezTo>
                  <a:pt x="60" y="225"/>
                  <a:pt x="47" y="216"/>
                  <a:pt x="36" y="205"/>
                </a:cubicBezTo>
                <a:cubicBezTo>
                  <a:pt x="25" y="194"/>
                  <a:pt x="16" y="181"/>
                  <a:pt x="9" y="166"/>
                </a:cubicBezTo>
                <a:cubicBezTo>
                  <a:pt x="3" y="152"/>
                  <a:pt x="0" y="136"/>
                  <a:pt x="0" y="121"/>
                </a:cubicBezTo>
                <a:cubicBezTo>
                  <a:pt x="0" y="105"/>
                  <a:pt x="3" y="90"/>
                  <a:pt x="9" y="75"/>
                </a:cubicBezTo>
                <a:cubicBezTo>
                  <a:pt x="16" y="60"/>
                  <a:pt x="25" y="48"/>
                  <a:pt x="36" y="36"/>
                </a:cubicBezTo>
                <a:cubicBezTo>
                  <a:pt x="47" y="24"/>
                  <a:pt x="60" y="16"/>
                  <a:pt x="74" y="10"/>
                </a:cubicBezTo>
                <a:cubicBezTo>
                  <a:pt x="89" y="4"/>
                  <a:pt x="104" y="0"/>
                  <a:pt x="120" y="0"/>
                </a:cubicBezTo>
                <a:cubicBezTo>
                  <a:pt x="136" y="0"/>
                  <a:pt x="151" y="4"/>
                  <a:pt x="165" y="10"/>
                </a:cubicBezTo>
                <a:cubicBezTo>
                  <a:pt x="180" y="16"/>
                  <a:pt x="193" y="24"/>
                  <a:pt x="204" y="36"/>
                </a:cubicBezTo>
                <a:cubicBezTo>
                  <a:pt x="215" y="48"/>
                  <a:pt x="224" y="60"/>
                  <a:pt x="230" y="75"/>
                </a:cubicBezTo>
                <a:cubicBezTo>
                  <a:pt x="236" y="90"/>
                  <a:pt x="239" y="105"/>
                  <a:pt x="239" y="12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8" name="TextBox 207"/>
          <p:cNvSpPr txBox="1"/>
          <p:nvPr/>
        </p:nvSpPr>
        <p:spPr>
          <a:xfrm>
            <a:off x="2405160" y="4514760"/>
            <a:ext cx="59958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stride</a:t>
            </a:r>
            <a:r>
              <a:rPr lang="zh-CN" sz="2170" b="0" u="none" strike="noStrike">
                <a:solidFill>
                  <a:srgbClr val="1F2328"/>
                </a:solidFill>
                <a:effectLst/>
                <a:uFillTx/>
                <a:latin typeface=".HiraKakuInterface-W4"/>
                <a:ea typeface=".HiraKakuInterface-W4"/>
              </a:rPr>
              <a:t>（出⼒間引き）  </a:t>
            </a:r>
            <a:r>
              <a:rPr lang="en-US" sz="2170" b="0" u="none" strike="noStrike">
                <a:solidFill>
                  <a:srgbClr val="1F2328"/>
                </a:solidFill>
                <a:effectLst/>
                <a:uFillTx/>
                <a:latin typeface=".SFNS-Regular_wdth_opsz1D0000_GRAD_wght"/>
                <a:ea typeface=".SFNS-Regular_wdth_opsz1D0000_GRAD_wght"/>
              </a:rPr>
              <a:t>0</a:t>
            </a:r>
            <a:r>
              <a:rPr lang="zh-CN" sz="2170" b="0" u="none" strike="noStrike">
                <a:solidFill>
                  <a:srgbClr val="1F2328"/>
                </a:solidFill>
                <a:effectLst/>
                <a:uFillTx/>
                <a:latin typeface=".HiraKakuInterface-W4"/>
                <a:ea typeface=".HiraKakuInterface-W4"/>
              </a:rPr>
              <a:t>挿⼊して⻑さ合わせる</a:t>
            </a:r>
            <a:endParaRPr lang="en-US" sz="2170" b="0" u="none" strike="noStrike">
              <a:solidFill>
                <a:srgbClr val="000000"/>
              </a:solidFill>
              <a:effectLst/>
              <a:uFillTx/>
              <a:latin typeface="Times New Roman"/>
            </a:endParaRPr>
          </a:p>
        </p:txBody>
      </p:sp>
      <p:sp>
        <p:nvSpPr>
          <p:cNvPr id="209" name="Freeform 208"/>
          <p:cNvSpPr/>
          <p:nvPr/>
        </p:nvSpPr>
        <p:spPr>
          <a:xfrm>
            <a:off x="1618920" y="5667120"/>
            <a:ext cx="86400" cy="86040"/>
          </a:xfrm>
          <a:custGeom>
            <a:avLst/>
            <a:gdLst/>
            <a:ahLst/>
            <a:cxnLst/>
            <a:rect l="0" t="0" r="r" b="b"/>
            <a:pathLst>
              <a:path w="240" h="239">
                <a:moveTo>
                  <a:pt x="240" y="120"/>
                </a:moveTo>
                <a:cubicBezTo>
                  <a:pt x="240" y="136"/>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210" name="TextBox 209"/>
          <p:cNvSpPr txBox="1"/>
          <p:nvPr/>
        </p:nvSpPr>
        <p:spPr>
          <a:xfrm>
            <a:off x="1300320" y="5086440"/>
            <a:ext cx="60692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チェッカーボードアーティファクトが起こり得る</a:t>
            </a:r>
            <a:endParaRPr lang="en-US" sz="2170" b="0" u="none" strike="noStrike">
              <a:solidFill>
                <a:srgbClr val="000000"/>
              </a:solidFill>
              <a:effectLst/>
              <a:uFillTx/>
              <a:latin typeface="Times New Roman"/>
            </a:endParaRPr>
          </a:p>
        </p:txBody>
      </p:sp>
      <p:sp>
        <p:nvSpPr>
          <p:cNvPr id="211" name="TextBox 210"/>
          <p:cNvSpPr txBox="1"/>
          <p:nvPr/>
        </p:nvSpPr>
        <p:spPr>
          <a:xfrm>
            <a:off x="1852560" y="5495760"/>
            <a:ext cx="598968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stride</a:t>
            </a:r>
            <a:r>
              <a:rPr lang="zh-CN" sz="2170" b="0" u="none" strike="noStrike">
                <a:solidFill>
                  <a:srgbClr val="1F2328"/>
                </a:solidFill>
                <a:effectLst/>
                <a:uFillTx/>
                <a:latin typeface=".HiraKakuInterface-W4"/>
                <a:ea typeface=".HiraKakuInterface-W4"/>
              </a:rPr>
              <a:t>とカーネルサイズの整合性が崩れている時</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4E7F4BD6-EDAA-473F-20EF-D0873B91541B}"/>
              </a:ext>
            </a:extLst>
          </p:cNvPr>
          <p:cNvSpPr>
            <a:spLocks noGrp="1"/>
          </p:cNvSpPr>
          <p:nvPr>
            <p:ph type="sldNum" sz="quarter" idx="12"/>
          </p:nvPr>
        </p:nvSpPr>
        <p:spPr/>
        <p:txBody>
          <a:bodyPr/>
          <a:lstStyle/>
          <a:p>
            <a:fld id="{12155A91-2037-114F-847D-727ECE0F45A7}" type="slidenum">
              <a:rPr lang="en-JP" smtClean="0"/>
              <a:t>36</a:t>
            </a:fld>
            <a:endParaRPr lang="en-JP"/>
          </a:p>
        </p:txBody>
      </p:sp>
    </p:spTree>
    <p:extLst>
      <p:ext uri="{BB962C8B-B14F-4D97-AF65-F5344CB8AC3E}">
        <p14:creationId xmlns:p14="http://schemas.microsoft.com/office/powerpoint/2010/main" val="82618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Freeform 21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3" name="Freeform 21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4" name="Freeform 21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5" name="Freeform 214"/>
          <p:cNvSpPr/>
          <p:nvPr/>
        </p:nvSpPr>
        <p:spPr>
          <a:xfrm>
            <a:off x="5277240" y="2748240"/>
            <a:ext cx="262440" cy="217080"/>
          </a:xfrm>
          <a:custGeom>
            <a:avLst/>
            <a:gdLst/>
            <a:ahLst/>
            <a:cxnLst/>
            <a:rect l="0" t="0" r="r" b="b"/>
            <a:pathLst>
              <a:path w="729" h="603">
                <a:moveTo>
                  <a:pt x="14" y="603"/>
                </a:moveTo>
                <a:lnTo>
                  <a:pt x="12" y="603"/>
                </a:lnTo>
                <a:cubicBezTo>
                  <a:pt x="4" y="603"/>
                  <a:pt x="0" y="600"/>
                  <a:pt x="0" y="593"/>
                </a:cubicBezTo>
                <a:cubicBezTo>
                  <a:pt x="0" y="591"/>
                  <a:pt x="1" y="586"/>
                  <a:pt x="3" y="579"/>
                </a:cubicBezTo>
                <a:cubicBezTo>
                  <a:pt x="5" y="571"/>
                  <a:pt x="7" y="566"/>
                  <a:pt x="9" y="565"/>
                </a:cubicBezTo>
                <a:cubicBezTo>
                  <a:pt x="11" y="564"/>
                  <a:pt x="16" y="563"/>
                  <a:pt x="25" y="563"/>
                </a:cubicBezTo>
                <a:cubicBezTo>
                  <a:pt x="76" y="561"/>
                  <a:pt x="116" y="546"/>
                  <a:pt x="144" y="517"/>
                </a:cubicBezTo>
                <a:cubicBezTo>
                  <a:pt x="150" y="511"/>
                  <a:pt x="184" y="473"/>
                  <a:pt x="247" y="405"/>
                </a:cubicBezTo>
                <a:cubicBezTo>
                  <a:pt x="310" y="337"/>
                  <a:pt x="341" y="302"/>
                  <a:pt x="340" y="301"/>
                </a:cubicBezTo>
                <a:cubicBezTo>
                  <a:pt x="276" y="137"/>
                  <a:pt x="242" y="54"/>
                  <a:pt x="239" y="51"/>
                </a:cubicBezTo>
                <a:cubicBezTo>
                  <a:pt x="234" y="45"/>
                  <a:pt x="215" y="41"/>
                  <a:pt x="183" y="41"/>
                </a:cubicBezTo>
                <a:lnTo>
                  <a:pt x="159" y="41"/>
                </a:lnTo>
                <a:cubicBezTo>
                  <a:pt x="155" y="37"/>
                  <a:pt x="153" y="35"/>
                  <a:pt x="153" y="34"/>
                </a:cubicBezTo>
                <a:cubicBezTo>
                  <a:pt x="153" y="32"/>
                  <a:pt x="154" y="27"/>
                  <a:pt x="155" y="17"/>
                </a:cubicBezTo>
                <a:cubicBezTo>
                  <a:pt x="157" y="9"/>
                  <a:pt x="160" y="4"/>
                  <a:pt x="164" y="0"/>
                </a:cubicBezTo>
                <a:lnTo>
                  <a:pt x="176" y="0"/>
                </a:lnTo>
                <a:cubicBezTo>
                  <a:pt x="196" y="1"/>
                  <a:pt x="232" y="2"/>
                  <a:pt x="284" y="2"/>
                </a:cubicBezTo>
                <a:cubicBezTo>
                  <a:pt x="303" y="2"/>
                  <a:pt x="321" y="2"/>
                  <a:pt x="338" y="2"/>
                </a:cubicBezTo>
                <a:cubicBezTo>
                  <a:pt x="354" y="2"/>
                  <a:pt x="367" y="2"/>
                  <a:pt x="377" y="1"/>
                </a:cubicBezTo>
                <a:cubicBezTo>
                  <a:pt x="387" y="0"/>
                  <a:pt x="393" y="0"/>
                  <a:pt x="395" y="1"/>
                </a:cubicBezTo>
                <a:cubicBezTo>
                  <a:pt x="405" y="1"/>
                  <a:pt x="410" y="4"/>
                  <a:pt x="410" y="11"/>
                </a:cubicBezTo>
                <a:cubicBezTo>
                  <a:pt x="410" y="11"/>
                  <a:pt x="409" y="15"/>
                  <a:pt x="408" y="22"/>
                </a:cubicBezTo>
                <a:cubicBezTo>
                  <a:pt x="406" y="31"/>
                  <a:pt x="404" y="36"/>
                  <a:pt x="402" y="38"/>
                </a:cubicBezTo>
                <a:cubicBezTo>
                  <a:pt x="400" y="40"/>
                  <a:pt x="396" y="41"/>
                  <a:pt x="388" y="41"/>
                </a:cubicBezTo>
                <a:cubicBezTo>
                  <a:pt x="370" y="42"/>
                  <a:pt x="354" y="47"/>
                  <a:pt x="340" y="56"/>
                </a:cubicBezTo>
                <a:lnTo>
                  <a:pt x="408" y="227"/>
                </a:lnTo>
                <a:lnTo>
                  <a:pt x="455" y="175"/>
                </a:lnTo>
                <a:cubicBezTo>
                  <a:pt x="517" y="108"/>
                  <a:pt x="547" y="71"/>
                  <a:pt x="547" y="64"/>
                </a:cubicBezTo>
                <a:cubicBezTo>
                  <a:pt x="547" y="54"/>
                  <a:pt x="540" y="47"/>
                  <a:pt x="526" y="42"/>
                </a:cubicBezTo>
                <a:cubicBezTo>
                  <a:pt x="523" y="42"/>
                  <a:pt x="520" y="42"/>
                  <a:pt x="515" y="41"/>
                </a:cubicBezTo>
                <a:cubicBezTo>
                  <a:pt x="506" y="41"/>
                  <a:pt x="502" y="37"/>
                  <a:pt x="502" y="31"/>
                </a:cubicBezTo>
                <a:cubicBezTo>
                  <a:pt x="502" y="30"/>
                  <a:pt x="502" y="25"/>
                  <a:pt x="503" y="17"/>
                </a:cubicBezTo>
                <a:cubicBezTo>
                  <a:pt x="506" y="9"/>
                  <a:pt x="509" y="4"/>
                  <a:pt x="512" y="0"/>
                </a:cubicBezTo>
                <a:lnTo>
                  <a:pt x="523" y="0"/>
                </a:lnTo>
                <a:cubicBezTo>
                  <a:pt x="523" y="0"/>
                  <a:pt x="531" y="0"/>
                  <a:pt x="545" y="0"/>
                </a:cubicBezTo>
                <a:cubicBezTo>
                  <a:pt x="559" y="0"/>
                  <a:pt x="575" y="1"/>
                  <a:pt x="592" y="2"/>
                </a:cubicBezTo>
                <a:cubicBezTo>
                  <a:pt x="610" y="3"/>
                  <a:pt x="622" y="3"/>
                  <a:pt x="629" y="3"/>
                </a:cubicBezTo>
                <a:cubicBezTo>
                  <a:pt x="681" y="3"/>
                  <a:pt x="710" y="2"/>
                  <a:pt x="716" y="0"/>
                </a:cubicBezTo>
                <a:lnTo>
                  <a:pt x="723" y="0"/>
                </a:lnTo>
                <a:cubicBezTo>
                  <a:pt x="727" y="4"/>
                  <a:pt x="729" y="7"/>
                  <a:pt x="729" y="10"/>
                </a:cubicBezTo>
                <a:cubicBezTo>
                  <a:pt x="728" y="24"/>
                  <a:pt x="724" y="35"/>
                  <a:pt x="718" y="41"/>
                </a:cubicBezTo>
                <a:lnTo>
                  <a:pt x="704" y="41"/>
                </a:lnTo>
                <a:cubicBezTo>
                  <a:pt x="684" y="41"/>
                  <a:pt x="666" y="44"/>
                  <a:pt x="651" y="49"/>
                </a:cubicBezTo>
                <a:cubicBezTo>
                  <a:pt x="635" y="53"/>
                  <a:pt x="623" y="58"/>
                  <a:pt x="614" y="64"/>
                </a:cubicBezTo>
                <a:cubicBezTo>
                  <a:pt x="606" y="69"/>
                  <a:pt x="599" y="74"/>
                  <a:pt x="593" y="79"/>
                </a:cubicBezTo>
                <a:lnTo>
                  <a:pt x="584" y="87"/>
                </a:lnTo>
                <a:cubicBezTo>
                  <a:pt x="584" y="87"/>
                  <a:pt x="556" y="117"/>
                  <a:pt x="500" y="179"/>
                </a:cubicBezTo>
                <a:lnTo>
                  <a:pt x="423" y="264"/>
                </a:lnTo>
                <a:cubicBezTo>
                  <a:pt x="423" y="264"/>
                  <a:pt x="432" y="288"/>
                  <a:pt x="450" y="334"/>
                </a:cubicBezTo>
                <a:cubicBezTo>
                  <a:pt x="469" y="381"/>
                  <a:pt x="488" y="428"/>
                  <a:pt x="508" y="477"/>
                </a:cubicBezTo>
                <a:cubicBezTo>
                  <a:pt x="528" y="527"/>
                  <a:pt x="539" y="552"/>
                  <a:pt x="540" y="554"/>
                </a:cubicBezTo>
                <a:cubicBezTo>
                  <a:pt x="546" y="559"/>
                  <a:pt x="564" y="562"/>
                  <a:pt x="594" y="563"/>
                </a:cubicBezTo>
                <a:cubicBezTo>
                  <a:pt x="615" y="563"/>
                  <a:pt x="625" y="565"/>
                  <a:pt x="625" y="570"/>
                </a:cubicBezTo>
                <a:cubicBezTo>
                  <a:pt x="625" y="572"/>
                  <a:pt x="624" y="576"/>
                  <a:pt x="623" y="583"/>
                </a:cubicBezTo>
                <a:cubicBezTo>
                  <a:pt x="621" y="592"/>
                  <a:pt x="619" y="598"/>
                  <a:pt x="617" y="600"/>
                </a:cubicBezTo>
                <a:cubicBezTo>
                  <a:pt x="615" y="601"/>
                  <a:pt x="611" y="602"/>
                  <a:pt x="605" y="602"/>
                </a:cubicBezTo>
                <a:cubicBezTo>
                  <a:pt x="603" y="602"/>
                  <a:pt x="593" y="602"/>
                  <a:pt x="576" y="602"/>
                </a:cubicBezTo>
                <a:cubicBezTo>
                  <a:pt x="558" y="602"/>
                  <a:pt x="532" y="602"/>
                  <a:pt x="497" y="601"/>
                </a:cubicBezTo>
                <a:cubicBezTo>
                  <a:pt x="461" y="601"/>
                  <a:pt x="434" y="601"/>
                  <a:pt x="415" y="601"/>
                </a:cubicBezTo>
                <a:cubicBezTo>
                  <a:pt x="396" y="601"/>
                  <a:pt x="386" y="602"/>
                  <a:pt x="384" y="602"/>
                </a:cubicBezTo>
                <a:cubicBezTo>
                  <a:pt x="374" y="602"/>
                  <a:pt x="369" y="600"/>
                  <a:pt x="369" y="594"/>
                </a:cubicBezTo>
                <a:cubicBezTo>
                  <a:pt x="369" y="594"/>
                  <a:pt x="370" y="589"/>
                  <a:pt x="371" y="581"/>
                </a:cubicBezTo>
                <a:cubicBezTo>
                  <a:pt x="372" y="575"/>
                  <a:pt x="373" y="571"/>
                  <a:pt x="375" y="569"/>
                </a:cubicBezTo>
                <a:cubicBezTo>
                  <a:pt x="376" y="566"/>
                  <a:pt x="377" y="565"/>
                  <a:pt x="379" y="564"/>
                </a:cubicBezTo>
                <a:cubicBezTo>
                  <a:pt x="381" y="564"/>
                  <a:pt x="383" y="563"/>
                  <a:pt x="387" y="563"/>
                </a:cubicBezTo>
                <a:cubicBezTo>
                  <a:pt x="391" y="562"/>
                  <a:pt x="395" y="562"/>
                  <a:pt x="401" y="562"/>
                </a:cubicBezTo>
                <a:cubicBezTo>
                  <a:pt x="407" y="562"/>
                  <a:pt x="415" y="560"/>
                  <a:pt x="424" y="556"/>
                </a:cubicBezTo>
                <a:cubicBezTo>
                  <a:pt x="434" y="551"/>
                  <a:pt x="439" y="548"/>
                  <a:pt x="439" y="547"/>
                </a:cubicBezTo>
                <a:cubicBezTo>
                  <a:pt x="438" y="547"/>
                  <a:pt x="425" y="512"/>
                  <a:pt x="398" y="443"/>
                </a:cubicBezTo>
                <a:lnTo>
                  <a:pt x="356" y="339"/>
                </a:lnTo>
                <a:cubicBezTo>
                  <a:pt x="245" y="458"/>
                  <a:pt x="188" y="523"/>
                  <a:pt x="185" y="529"/>
                </a:cubicBezTo>
                <a:cubicBezTo>
                  <a:pt x="183" y="534"/>
                  <a:pt x="182" y="537"/>
                  <a:pt x="182" y="540"/>
                </a:cubicBezTo>
                <a:cubicBezTo>
                  <a:pt x="182" y="551"/>
                  <a:pt x="190" y="558"/>
                  <a:pt x="207" y="562"/>
                </a:cubicBezTo>
                <a:cubicBezTo>
                  <a:pt x="208" y="562"/>
                  <a:pt x="209" y="562"/>
                  <a:pt x="212" y="562"/>
                </a:cubicBezTo>
                <a:cubicBezTo>
                  <a:pt x="215" y="562"/>
                  <a:pt x="217" y="562"/>
                  <a:pt x="218" y="563"/>
                </a:cubicBezTo>
                <a:cubicBezTo>
                  <a:pt x="219" y="563"/>
                  <a:pt x="221" y="563"/>
                  <a:pt x="221" y="563"/>
                </a:cubicBezTo>
                <a:cubicBezTo>
                  <a:pt x="222" y="563"/>
                  <a:pt x="223" y="563"/>
                  <a:pt x="224" y="563"/>
                </a:cubicBezTo>
                <a:cubicBezTo>
                  <a:pt x="225" y="564"/>
                  <a:pt x="226" y="565"/>
                  <a:pt x="226" y="566"/>
                </a:cubicBezTo>
                <a:cubicBezTo>
                  <a:pt x="227" y="567"/>
                  <a:pt x="227" y="569"/>
                  <a:pt x="227" y="572"/>
                </a:cubicBezTo>
                <a:cubicBezTo>
                  <a:pt x="227" y="578"/>
                  <a:pt x="227" y="582"/>
                  <a:pt x="226" y="586"/>
                </a:cubicBezTo>
                <a:cubicBezTo>
                  <a:pt x="224" y="594"/>
                  <a:pt x="222" y="598"/>
                  <a:pt x="220" y="600"/>
                </a:cubicBezTo>
                <a:cubicBezTo>
                  <a:pt x="219" y="601"/>
                  <a:pt x="214" y="602"/>
                  <a:pt x="207" y="602"/>
                </a:cubicBezTo>
                <a:cubicBezTo>
                  <a:pt x="205" y="602"/>
                  <a:pt x="200" y="602"/>
                  <a:pt x="191" y="602"/>
                </a:cubicBezTo>
                <a:cubicBezTo>
                  <a:pt x="182" y="602"/>
                  <a:pt x="170" y="602"/>
                  <a:pt x="154" y="601"/>
                </a:cubicBezTo>
                <a:cubicBezTo>
                  <a:pt x="138" y="601"/>
                  <a:pt x="121" y="601"/>
                  <a:pt x="102" y="601"/>
                </a:cubicBezTo>
                <a:cubicBezTo>
                  <a:pt x="56" y="601"/>
                  <a:pt x="27" y="602"/>
                  <a:pt x="14"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16" name="Freeform 215"/>
          <p:cNvSpPr/>
          <p:nvPr/>
        </p:nvSpPr>
        <p:spPr>
          <a:xfrm>
            <a:off x="5645160" y="2848680"/>
            <a:ext cx="211680" cy="74520"/>
          </a:xfrm>
          <a:custGeom>
            <a:avLst/>
            <a:gdLst/>
            <a:ahLst/>
            <a:cxnLst/>
            <a:rect l="0" t="0" r="r" b="b"/>
            <a:pathLst>
              <a:path w="588" h="207">
                <a:moveTo>
                  <a:pt x="0" y="17"/>
                </a:moveTo>
                <a:cubicBezTo>
                  <a:pt x="0" y="10"/>
                  <a:pt x="4" y="4"/>
                  <a:pt x="13" y="0"/>
                </a:cubicBezTo>
                <a:lnTo>
                  <a:pt x="575" y="0"/>
                </a:lnTo>
                <a:cubicBezTo>
                  <a:pt x="584" y="4"/>
                  <a:pt x="588" y="10"/>
                  <a:pt x="588" y="17"/>
                </a:cubicBezTo>
                <a:cubicBezTo>
                  <a:pt x="588" y="25"/>
                  <a:pt x="584" y="30"/>
                  <a:pt x="576" y="35"/>
                </a:cubicBezTo>
                <a:lnTo>
                  <a:pt x="295" y="36"/>
                </a:lnTo>
                <a:lnTo>
                  <a:pt x="14" y="36"/>
                </a:lnTo>
                <a:cubicBezTo>
                  <a:pt x="5" y="33"/>
                  <a:pt x="0" y="27"/>
                  <a:pt x="0" y="17"/>
                </a:cubicBezTo>
                <a:moveTo>
                  <a:pt x="0" y="189"/>
                </a:moveTo>
                <a:cubicBezTo>
                  <a:pt x="0" y="180"/>
                  <a:pt x="5" y="175"/>
                  <a:pt x="14" y="172"/>
                </a:cubicBezTo>
                <a:lnTo>
                  <a:pt x="576" y="172"/>
                </a:lnTo>
                <a:cubicBezTo>
                  <a:pt x="584" y="178"/>
                  <a:pt x="588" y="183"/>
                  <a:pt x="588" y="189"/>
                </a:cubicBezTo>
                <a:cubicBezTo>
                  <a:pt x="588" y="197"/>
                  <a:pt x="584" y="203"/>
                  <a:pt x="575" y="207"/>
                </a:cubicBezTo>
                <a:lnTo>
                  <a:pt x="13" y="207"/>
                </a:lnTo>
                <a:cubicBezTo>
                  <a:pt x="4" y="203"/>
                  <a:pt x="0" y="197"/>
                  <a:pt x="0" y="18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17" name="Freeform 216"/>
          <p:cNvSpPr/>
          <p:nvPr/>
        </p:nvSpPr>
        <p:spPr>
          <a:xfrm>
            <a:off x="6040800" y="2504880"/>
            <a:ext cx="85680" cy="761760"/>
          </a:xfrm>
          <a:custGeom>
            <a:avLst/>
            <a:gdLst/>
            <a:ahLst/>
            <a:cxnLst/>
            <a:rect l="0" t="0" r="r" b="b"/>
            <a:pathLst>
              <a:path w="238" h="2116">
                <a:moveTo>
                  <a:pt x="0" y="2116"/>
                </a:moveTo>
                <a:lnTo>
                  <a:pt x="0" y="0"/>
                </a:lnTo>
                <a:lnTo>
                  <a:pt x="238" y="0"/>
                </a:lnTo>
                <a:lnTo>
                  <a:pt x="238" y="55"/>
                </a:lnTo>
                <a:lnTo>
                  <a:pt x="55" y="55"/>
                </a:lnTo>
                <a:lnTo>
                  <a:pt x="55" y="2061"/>
                </a:lnTo>
                <a:lnTo>
                  <a:pt x="238" y="2061"/>
                </a:lnTo>
                <a:lnTo>
                  <a:pt x="238" y="2116"/>
                </a:lnTo>
                <a:lnTo>
                  <a:pt x="0" y="2116"/>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18" name="Freeform 217"/>
          <p:cNvSpPr/>
          <p:nvPr/>
        </p:nvSpPr>
        <p:spPr>
          <a:xfrm>
            <a:off x="6156360" y="2531520"/>
            <a:ext cx="109440" cy="211680"/>
          </a:xfrm>
          <a:custGeom>
            <a:avLst/>
            <a:gdLst/>
            <a:ahLst/>
            <a:cxnLst/>
            <a:rect l="0" t="0" r="r" b="b"/>
            <a:pathLst>
              <a:path w="304" h="588">
                <a:moveTo>
                  <a:pt x="116" y="78"/>
                </a:moveTo>
                <a:lnTo>
                  <a:pt x="104" y="82"/>
                </a:lnTo>
                <a:cubicBezTo>
                  <a:pt x="96" y="85"/>
                  <a:pt x="84" y="88"/>
                  <a:pt x="69" y="91"/>
                </a:cubicBezTo>
                <a:cubicBezTo>
                  <a:pt x="54" y="94"/>
                  <a:pt x="37" y="96"/>
                  <a:pt x="17" y="97"/>
                </a:cubicBezTo>
                <a:lnTo>
                  <a:pt x="0" y="97"/>
                </a:lnTo>
                <a:lnTo>
                  <a:pt x="0" y="56"/>
                </a:lnTo>
                <a:lnTo>
                  <a:pt x="17" y="56"/>
                </a:lnTo>
                <a:cubicBezTo>
                  <a:pt x="45" y="55"/>
                  <a:pt x="71" y="51"/>
                  <a:pt x="94" y="43"/>
                </a:cubicBezTo>
                <a:cubicBezTo>
                  <a:pt x="118" y="36"/>
                  <a:pt x="134" y="29"/>
                  <a:pt x="144" y="22"/>
                </a:cubicBezTo>
                <a:cubicBezTo>
                  <a:pt x="153" y="16"/>
                  <a:pt x="161" y="9"/>
                  <a:pt x="168" y="3"/>
                </a:cubicBezTo>
                <a:cubicBezTo>
                  <a:pt x="170" y="1"/>
                  <a:pt x="173" y="0"/>
                  <a:pt x="179" y="0"/>
                </a:cubicBezTo>
                <a:cubicBezTo>
                  <a:pt x="184" y="0"/>
                  <a:pt x="189" y="2"/>
                  <a:pt x="194" y="5"/>
                </a:cubicBezTo>
                <a:lnTo>
                  <a:pt x="194" y="269"/>
                </a:lnTo>
                <a:lnTo>
                  <a:pt x="195" y="534"/>
                </a:lnTo>
                <a:cubicBezTo>
                  <a:pt x="199" y="538"/>
                  <a:pt x="203" y="541"/>
                  <a:pt x="206" y="542"/>
                </a:cubicBezTo>
                <a:cubicBezTo>
                  <a:pt x="208" y="543"/>
                  <a:pt x="215" y="545"/>
                  <a:pt x="227" y="546"/>
                </a:cubicBezTo>
                <a:cubicBezTo>
                  <a:pt x="238" y="547"/>
                  <a:pt x="256" y="548"/>
                  <a:pt x="281" y="548"/>
                </a:cubicBezTo>
                <a:lnTo>
                  <a:pt x="304" y="548"/>
                </a:lnTo>
                <a:lnTo>
                  <a:pt x="304" y="588"/>
                </a:lnTo>
                <a:lnTo>
                  <a:pt x="295" y="588"/>
                </a:lnTo>
                <a:cubicBezTo>
                  <a:pt x="282" y="586"/>
                  <a:pt x="235" y="585"/>
                  <a:pt x="154" y="585"/>
                </a:cubicBezTo>
                <a:cubicBezTo>
                  <a:pt x="74" y="585"/>
                  <a:pt x="28" y="586"/>
                  <a:pt x="15" y="588"/>
                </a:cubicBezTo>
                <a:lnTo>
                  <a:pt x="4" y="588"/>
                </a:lnTo>
                <a:lnTo>
                  <a:pt x="4" y="548"/>
                </a:lnTo>
                <a:lnTo>
                  <a:pt x="28" y="548"/>
                </a:lnTo>
                <a:cubicBezTo>
                  <a:pt x="41" y="548"/>
                  <a:pt x="52" y="548"/>
                  <a:pt x="62" y="548"/>
                </a:cubicBezTo>
                <a:cubicBezTo>
                  <a:pt x="71" y="548"/>
                  <a:pt x="79" y="547"/>
                  <a:pt x="84" y="547"/>
                </a:cubicBezTo>
                <a:cubicBezTo>
                  <a:pt x="89" y="546"/>
                  <a:pt x="94" y="545"/>
                  <a:pt x="98" y="544"/>
                </a:cubicBezTo>
                <a:cubicBezTo>
                  <a:pt x="102" y="543"/>
                  <a:pt x="104" y="542"/>
                  <a:pt x="105" y="542"/>
                </a:cubicBezTo>
                <a:cubicBezTo>
                  <a:pt x="106" y="542"/>
                  <a:pt x="107" y="541"/>
                  <a:pt x="110" y="538"/>
                </a:cubicBezTo>
                <a:cubicBezTo>
                  <a:pt x="113" y="535"/>
                  <a:pt x="115" y="534"/>
                  <a:pt x="116" y="534"/>
                </a:cubicBezTo>
                <a:lnTo>
                  <a:pt x="116"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19" name="Freeform 218"/>
          <p:cNvSpPr/>
          <p:nvPr/>
        </p:nvSpPr>
        <p:spPr>
          <a:xfrm>
            <a:off x="6621840" y="2531520"/>
            <a:ext cx="127080" cy="211680"/>
          </a:xfrm>
          <a:custGeom>
            <a:avLst/>
            <a:gdLst/>
            <a:ahLst/>
            <a:cxnLst/>
            <a:rect l="0" t="0" r="r" b="b"/>
            <a:pathLst>
              <a:path w="353" h="588">
                <a:moveTo>
                  <a:pt x="53" y="209"/>
                </a:moveTo>
                <a:cubicBezTo>
                  <a:pt x="37" y="209"/>
                  <a:pt x="24" y="204"/>
                  <a:pt x="14" y="193"/>
                </a:cubicBezTo>
                <a:cubicBezTo>
                  <a:pt x="5" y="183"/>
                  <a:pt x="0" y="170"/>
                  <a:pt x="0" y="154"/>
                </a:cubicBezTo>
                <a:cubicBezTo>
                  <a:pt x="0" y="113"/>
                  <a:pt x="16" y="76"/>
                  <a:pt x="48" y="46"/>
                </a:cubicBezTo>
                <a:cubicBezTo>
                  <a:pt x="79" y="15"/>
                  <a:pt x="118" y="0"/>
                  <a:pt x="164" y="0"/>
                </a:cubicBezTo>
                <a:cubicBezTo>
                  <a:pt x="218" y="0"/>
                  <a:pt x="262" y="17"/>
                  <a:pt x="298" y="49"/>
                </a:cubicBezTo>
                <a:cubicBezTo>
                  <a:pt x="334" y="82"/>
                  <a:pt x="352" y="125"/>
                  <a:pt x="353" y="177"/>
                </a:cubicBezTo>
                <a:cubicBezTo>
                  <a:pt x="353" y="203"/>
                  <a:pt x="347" y="227"/>
                  <a:pt x="335" y="250"/>
                </a:cubicBezTo>
                <a:cubicBezTo>
                  <a:pt x="323" y="272"/>
                  <a:pt x="309" y="292"/>
                  <a:pt x="293" y="310"/>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8" y="475"/>
                  <a:pt x="318" y="424"/>
                </a:cubicBezTo>
                <a:lnTo>
                  <a:pt x="318" y="422"/>
                </a:lnTo>
                <a:lnTo>
                  <a:pt x="353" y="422"/>
                </a:lnTo>
                <a:lnTo>
                  <a:pt x="353" y="424"/>
                </a:lnTo>
                <a:cubicBezTo>
                  <a:pt x="352" y="426"/>
                  <a:pt x="348" y="453"/>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50" y="498"/>
                  <a:pt x="65" y="481"/>
                  <a:pt x="77" y="467"/>
                </a:cubicBezTo>
                <a:cubicBezTo>
                  <a:pt x="82" y="461"/>
                  <a:pt x="92" y="451"/>
                  <a:pt x="107" y="435"/>
                </a:cubicBezTo>
                <a:cubicBezTo>
                  <a:pt x="122" y="419"/>
                  <a:pt x="132" y="408"/>
                  <a:pt x="137" y="402"/>
                </a:cubicBezTo>
                <a:cubicBezTo>
                  <a:pt x="142" y="396"/>
                  <a:pt x="151" y="387"/>
                  <a:pt x="162" y="373"/>
                </a:cubicBezTo>
                <a:cubicBezTo>
                  <a:pt x="174" y="360"/>
                  <a:pt x="182" y="350"/>
                  <a:pt x="187" y="343"/>
                </a:cubicBezTo>
                <a:cubicBezTo>
                  <a:pt x="192" y="337"/>
                  <a:pt x="199" y="328"/>
                  <a:pt x="207" y="317"/>
                </a:cubicBezTo>
                <a:cubicBezTo>
                  <a:pt x="216" y="304"/>
                  <a:pt x="222" y="295"/>
                  <a:pt x="226" y="287"/>
                </a:cubicBezTo>
                <a:cubicBezTo>
                  <a:pt x="229" y="280"/>
                  <a:pt x="234" y="271"/>
                  <a:pt x="239" y="262"/>
                </a:cubicBezTo>
                <a:cubicBezTo>
                  <a:pt x="244" y="252"/>
                  <a:pt x="248" y="243"/>
                  <a:pt x="251" y="234"/>
                </a:cubicBezTo>
                <a:cubicBezTo>
                  <a:pt x="253" y="224"/>
                  <a:pt x="255" y="215"/>
                  <a:pt x="257" y="207"/>
                </a:cubicBezTo>
                <a:cubicBezTo>
                  <a:pt x="258" y="199"/>
                  <a:pt x="259" y="189"/>
                  <a:pt x="259" y="178"/>
                </a:cubicBezTo>
                <a:cubicBezTo>
                  <a:pt x="259" y="141"/>
                  <a:pt x="249" y="109"/>
                  <a:pt x="229" y="82"/>
                </a:cubicBezTo>
                <a:cubicBezTo>
                  <a:pt x="209" y="55"/>
                  <a:pt x="181" y="42"/>
                  <a:pt x="144" y="42"/>
                </a:cubicBezTo>
                <a:cubicBezTo>
                  <a:pt x="124" y="42"/>
                  <a:pt x="107" y="47"/>
                  <a:pt x="93" y="56"/>
                </a:cubicBezTo>
                <a:cubicBezTo>
                  <a:pt x="78" y="66"/>
                  <a:pt x="68" y="76"/>
                  <a:pt x="62" y="86"/>
                </a:cubicBezTo>
                <a:cubicBezTo>
                  <a:pt x="56" y="95"/>
                  <a:pt x="53" y="101"/>
                  <a:pt x="53" y="102"/>
                </a:cubicBezTo>
                <a:cubicBezTo>
                  <a:pt x="53" y="103"/>
                  <a:pt x="55" y="103"/>
                  <a:pt x="57" y="103"/>
                </a:cubicBezTo>
                <a:cubicBezTo>
                  <a:pt x="68" y="103"/>
                  <a:pt x="79" y="107"/>
                  <a:pt x="90" y="116"/>
                </a:cubicBezTo>
                <a:cubicBezTo>
                  <a:pt x="101" y="124"/>
                  <a:pt x="107" y="137"/>
                  <a:pt x="107" y="156"/>
                </a:cubicBezTo>
                <a:cubicBezTo>
                  <a:pt x="107" y="171"/>
                  <a:pt x="102" y="183"/>
                  <a:pt x="93" y="193"/>
                </a:cubicBezTo>
                <a:cubicBezTo>
                  <a:pt x="83" y="203"/>
                  <a:pt x="70" y="208"/>
                  <a:pt x="53"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0" name="Freeform 219"/>
          <p:cNvSpPr/>
          <p:nvPr/>
        </p:nvSpPr>
        <p:spPr>
          <a:xfrm>
            <a:off x="6143400" y="2976120"/>
            <a:ext cx="132120" cy="218520"/>
          </a:xfrm>
          <a:custGeom>
            <a:avLst/>
            <a:gdLst/>
            <a:ahLst/>
            <a:cxn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0" y="8"/>
                  <a:pt x="285" y="23"/>
                  <a:pt x="308" y="48"/>
                </a:cubicBezTo>
                <a:cubicBezTo>
                  <a:pt x="331" y="72"/>
                  <a:pt x="342" y="98"/>
                  <a:pt x="343" y="126"/>
                </a:cubicBezTo>
                <a:cubicBezTo>
                  <a:pt x="343" y="157"/>
                  <a:pt x="333" y="186"/>
                  <a:pt x="313" y="215"/>
                </a:cubicBezTo>
                <a:cubicBezTo>
                  <a:pt x="293" y="244"/>
                  <a:pt x="264" y="265"/>
                  <a:pt x="229" y="278"/>
                </a:cubicBezTo>
                <a:lnTo>
                  <a:pt x="226" y="279"/>
                </a:lnTo>
                <a:cubicBezTo>
                  <a:pt x="226" y="280"/>
                  <a:pt x="229" y="281"/>
                  <a:pt x="234" y="282"/>
                </a:cubicBezTo>
                <a:cubicBezTo>
                  <a:pt x="240" y="283"/>
                  <a:pt x="248" y="286"/>
                  <a:pt x="260" y="290"/>
                </a:cubicBezTo>
                <a:cubicBezTo>
                  <a:pt x="272" y="294"/>
                  <a:pt x="284" y="300"/>
                  <a:pt x="294" y="308"/>
                </a:cubicBezTo>
                <a:cubicBezTo>
                  <a:pt x="343" y="340"/>
                  <a:pt x="367" y="381"/>
                  <a:pt x="367" y="432"/>
                </a:cubicBezTo>
                <a:cubicBezTo>
                  <a:pt x="367" y="478"/>
                  <a:pt x="348" y="520"/>
                  <a:pt x="312" y="554"/>
                </a:cubicBezTo>
                <a:cubicBezTo>
                  <a:pt x="276" y="589"/>
                  <a:pt x="228" y="607"/>
                  <a:pt x="173" y="607"/>
                </a:cubicBezTo>
                <a:cubicBezTo>
                  <a:pt x="126" y="607"/>
                  <a:pt x="85" y="594"/>
                  <a:pt x="51" y="569"/>
                </a:cubicBezTo>
                <a:cubicBezTo>
                  <a:pt x="17" y="543"/>
                  <a:pt x="0" y="511"/>
                  <a:pt x="0" y="472"/>
                </a:cubicBezTo>
                <a:cubicBezTo>
                  <a:pt x="0" y="455"/>
                  <a:pt x="5" y="442"/>
                  <a:pt x="16" y="432"/>
                </a:cubicBezTo>
                <a:cubicBezTo>
                  <a:pt x="26" y="422"/>
                  <a:pt x="40" y="417"/>
                  <a:pt x="55" y="416"/>
                </a:cubicBezTo>
                <a:cubicBezTo>
                  <a:pt x="72" y="416"/>
                  <a:pt x="85" y="421"/>
                  <a:pt x="96" y="432"/>
                </a:cubicBezTo>
                <a:cubicBezTo>
                  <a:pt x="107" y="442"/>
                  <a:pt x="112" y="456"/>
                  <a:pt x="112" y="472"/>
                </a:cubicBezTo>
                <a:cubicBezTo>
                  <a:pt x="112" y="478"/>
                  <a:pt x="111" y="484"/>
                  <a:pt x="109" y="489"/>
                </a:cubicBezTo>
                <a:cubicBezTo>
                  <a:pt x="107" y="494"/>
                  <a:pt x="105" y="499"/>
                  <a:pt x="103" y="503"/>
                </a:cubicBezTo>
                <a:cubicBezTo>
                  <a:pt x="101" y="508"/>
                  <a:pt x="97" y="512"/>
                  <a:pt x="93" y="515"/>
                </a:cubicBezTo>
                <a:cubicBezTo>
                  <a:pt x="89" y="518"/>
                  <a:pt x="86" y="520"/>
                  <a:pt x="83" y="522"/>
                </a:cubicBezTo>
                <a:cubicBezTo>
                  <a:pt x="80" y="524"/>
                  <a:pt x="77" y="525"/>
                  <a:pt x="74" y="525"/>
                </a:cubicBezTo>
                <a:cubicBezTo>
                  <a:pt x="71" y="526"/>
                  <a:pt x="69" y="527"/>
                  <a:pt x="67" y="528"/>
                </a:cubicBezTo>
                <a:lnTo>
                  <a:pt x="63" y="529"/>
                </a:lnTo>
                <a:cubicBezTo>
                  <a:pt x="93" y="555"/>
                  <a:pt x="130" y="569"/>
                  <a:pt x="173" y="569"/>
                </a:cubicBezTo>
                <a:cubicBezTo>
                  <a:pt x="205" y="569"/>
                  <a:pt x="229" y="553"/>
                  <a:pt x="246" y="522"/>
                </a:cubicBezTo>
                <a:cubicBezTo>
                  <a:pt x="256" y="501"/>
                  <a:pt x="261" y="472"/>
                  <a:pt x="261" y="432"/>
                </a:cubicBezTo>
                <a:lnTo>
                  <a:pt x="261" y="414"/>
                </a:lnTo>
                <a:cubicBezTo>
                  <a:pt x="261" y="358"/>
                  <a:pt x="242" y="321"/>
                  <a:pt x="204" y="302"/>
                </a:cubicBezTo>
                <a:cubicBezTo>
                  <a:pt x="196" y="299"/>
                  <a:pt x="178" y="297"/>
                  <a:pt x="151" y="296"/>
                </a:cubicBezTo>
                <a:lnTo>
                  <a:pt x="114" y="295"/>
                </a:lnTo>
                <a:lnTo>
                  <a:pt x="111" y="293"/>
                </a:lnTo>
                <a:cubicBezTo>
                  <a:pt x="110" y="292"/>
                  <a:pt x="109" y="287"/>
                  <a:pt x="109" y="279"/>
                </a:cubicBezTo>
                <a:cubicBezTo>
                  <a:pt x="109" y="269"/>
                  <a:pt x="112" y="264"/>
                  <a:pt x="116" y="264"/>
                </a:cubicBezTo>
                <a:cubicBezTo>
                  <a:pt x="133" y="264"/>
                  <a:pt x="150" y="262"/>
                  <a:pt x="167" y="259"/>
                </a:cubicBezTo>
                <a:cubicBezTo>
                  <a:pt x="187" y="256"/>
                  <a:pt x="206" y="244"/>
                  <a:pt x="222" y="222"/>
                </a:cubicBezTo>
                <a:cubicBezTo>
                  <a:pt x="238" y="200"/>
                  <a:pt x="247" y="167"/>
                  <a:pt x="247" y="123"/>
                </a:cubicBezTo>
                <a:lnTo>
                  <a:pt x="247" y="116"/>
                </a:lnTo>
                <a:cubicBezTo>
                  <a:pt x="247" y="83"/>
                  <a:pt x="236" y="60"/>
                  <a:pt x="216" y="47"/>
                </a:cubicBezTo>
                <a:cubicBezTo>
                  <a:pt x="203" y="38"/>
                  <a:pt x="189" y="34"/>
                  <a:pt x="174" y="34"/>
                </a:cubicBezTo>
                <a:cubicBezTo>
                  <a:pt x="156" y="34"/>
                  <a:pt x="138" y="38"/>
                  <a:pt x="122" y="44"/>
                </a:cubicBezTo>
                <a:cubicBezTo>
                  <a:pt x="107" y="50"/>
                  <a:pt x="95" y="57"/>
                  <a:pt x="89" y="64"/>
                </a:cubicBezTo>
                <a:cubicBezTo>
                  <a:pt x="82" y="71"/>
                  <a:pt x="79" y="75"/>
                  <a:pt x="79" y="75"/>
                </a:cubicBezTo>
                <a:lnTo>
                  <a:pt x="82" y="75"/>
                </a:lnTo>
                <a:cubicBezTo>
                  <a:pt x="84" y="75"/>
                  <a:pt x="86" y="76"/>
                  <a:pt x="89" y="77"/>
                </a:cubicBezTo>
                <a:cubicBezTo>
                  <a:pt x="92" y="77"/>
                  <a:pt x="95" y="79"/>
                  <a:pt x="98" y="81"/>
                </a:cubicBezTo>
                <a:cubicBezTo>
                  <a:pt x="101" y="83"/>
                  <a:pt x="104" y="85"/>
                  <a:pt x="108" y="87"/>
                </a:cubicBezTo>
                <a:cubicBezTo>
                  <a:pt x="112" y="89"/>
                  <a:pt x="115" y="92"/>
                  <a:pt x="117" y="97"/>
                </a:cubicBezTo>
                <a:cubicBezTo>
                  <a:pt x="119" y="102"/>
                  <a:pt x="121" y="106"/>
                  <a:pt x="124" y="110"/>
                </a:cubicBezTo>
                <a:cubicBezTo>
                  <a:pt x="127" y="114"/>
                  <a:pt x="128" y="120"/>
                  <a:pt x="127" y="128"/>
                </a:cubicBezTo>
                <a:cubicBezTo>
                  <a:pt x="127" y="141"/>
                  <a:pt x="123" y="152"/>
                  <a:pt x="114" y="162"/>
                </a:cubicBezTo>
                <a:cubicBezTo>
                  <a:pt x="106" y="172"/>
                  <a:pt x="93" y="177"/>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1" name="Freeform 220"/>
          <p:cNvSpPr/>
          <p:nvPr/>
        </p:nvSpPr>
        <p:spPr>
          <a:xfrm>
            <a:off x="6615000" y="2972160"/>
            <a:ext cx="140760" cy="215280"/>
          </a:xfrm>
          <a:custGeom>
            <a:avLst/>
            <a:gdLst/>
            <a:ahLst/>
            <a:cxnLst/>
            <a:rect l="0" t="0" r="r" b="b"/>
            <a:pathLst>
              <a:path w="391" h="598">
                <a:moveTo>
                  <a:pt x="383" y="598"/>
                </a:moveTo>
                <a:cubicBezTo>
                  <a:pt x="373" y="596"/>
                  <a:pt x="335" y="595"/>
                  <a:pt x="270" y="595"/>
                </a:cubicBezTo>
                <a:cubicBezTo>
                  <a:pt x="201" y="595"/>
                  <a:pt x="162" y="596"/>
                  <a:pt x="151" y="598"/>
                </a:cubicBezTo>
                <a:lnTo>
                  <a:pt x="142" y="598"/>
                </a:lnTo>
                <a:lnTo>
                  <a:pt x="142" y="558"/>
                </a:lnTo>
                <a:lnTo>
                  <a:pt x="171" y="558"/>
                </a:lnTo>
                <a:cubicBezTo>
                  <a:pt x="183" y="558"/>
                  <a:pt x="190" y="558"/>
                  <a:pt x="195" y="558"/>
                </a:cubicBezTo>
                <a:cubicBezTo>
                  <a:pt x="199" y="558"/>
                  <a:pt x="204" y="557"/>
                  <a:pt x="210" y="556"/>
                </a:cubicBezTo>
                <a:cubicBezTo>
                  <a:pt x="215" y="555"/>
                  <a:pt x="220" y="553"/>
                  <a:pt x="222" y="551"/>
                </a:cubicBezTo>
                <a:cubicBezTo>
                  <a:pt x="224" y="550"/>
                  <a:pt x="226" y="547"/>
                  <a:pt x="228" y="544"/>
                </a:cubicBezTo>
                <a:cubicBezTo>
                  <a:pt x="229" y="543"/>
                  <a:pt x="229" y="527"/>
                  <a:pt x="229" y="497"/>
                </a:cubicBezTo>
                <a:lnTo>
                  <a:pt x="229" y="453"/>
                </a:lnTo>
                <a:lnTo>
                  <a:pt x="0" y="453"/>
                </a:lnTo>
                <a:lnTo>
                  <a:pt x="0" y="412"/>
                </a:lnTo>
                <a:lnTo>
                  <a:pt x="133" y="208"/>
                </a:lnTo>
                <a:cubicBezTo>
                  <a:pt x="224" y="71"/>
                  <a:pt x="269" y="3"/>
                  <a:pt x="270" y="2"/>
                </a:cubicBezTo>
                <a:cubicBezTo>
                  <a:pt x="272" y="1"/>
                  <a:pt x="278" y="0"/>
                  <a:pt x="289" y="0"/>
                </a:cubicBezTo>
                <a:lnTo>
                  <a:pt x="305" y="0"/>
                </a:lnTo>
                <a:lnTo>
                  <a:pt x="310" y="6"/>
                </a:lnTo>
                <a:lnTo>
                  <a:pt x="310" y="412"/>
                </a:lnTo>
                <a:lnTo>
                  <a:pt x="391" y="412"/>
                </a:lnTo>
                <a:lnTo>
                  <a:pt x="391" y="453"/>
                </a:lnTo>
                <a:lnTo>
                  <a:pt x="310" y="453"/>
                </a:lnTo>
                <a:lnTo>
                  <a:pt x="310" y="498"/>
                </a:lnTo>
                <a:cubicBezTo>
                  <a:pt x="310" y="522"/>
                  <a:pt x="310" y="536"/>
                  <a:pt x="310" y="540"/>
                </a:cubicBezTo>
                <a:cubicBezTo>
                  <a:pt x="310" y="544"/>
                  <a:pt x="312" y="548"/>
                  <a:pt x="315" y="551"/>
                </a:cubicBezTo>
                <a:cubicBezTo>
                  <a:pt x="320" y="555"/>
                  <a:pt x="337" y="557"/>
                  <a:pt x="366" y="558"/>
                </a:cubicBezTo>
                <a:lnTo>
                  <a:pt x="391" y="558"/>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2" name="Freeform 221"/>
          <p:cNvSpPr/>
          <p:nvPr/>
        </p:nvSpPr>
        <p:spPr>
          <a:xfrm>
            <a:off x="6768000" y="2504880"/>
            <a:ext cx="86040" cy="761760"/>
          </a:xfrm>
          <a:custGeom>
            <a:avLst/>
            <a:gdLst/>
            <a:ahLst/>
            <a:cxnLst/>
            <a:rect l="0" t="0" r="r" b="b"/>
            <a:pathLst>
              <a:path w="239" h="2116">
                <a:moveTo>
                  <a:pt x="0" y="55"/>
                </a:moveTo>
                <a:lnTo>
                  <a:pt x="0" y="0"/>
                </a:lnTo>
                <a:lnTo>
                  <a:pt x="239" y="0"/>
                </a:lnTo>
                <a:lnTo>
                  <a:pt x="239" y="2116"/>
                </a:lnTo>
                <a:lnTo>
                  <a:pt x="0" y="2116"/>
                </a:lnTo>
                <a:lnTo>
                  <a:pt x="0" y="2061"/>
                </a:lnTo>
                <a:lnTo>
                  <a:pt x="184" y="2061"/>
                </a:lnTo>
                <a:lnTo>
                  <a:pt x="184" y="55"/>
                </a:lnTo>
                <a:lnTo>
                  <a:pt x="0" y="5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3" name="Freeform 222"/>
          <p:cNvSpPr/>
          <p:nvPr/>
        </p:nvSpPr>
        <p:spPr>
          <a:xfrm>
            <a:off x="4123080" y="4106880"/>
            <a:ext cx="262440" cy="217080"/>
          </a:xfrm>
          <a:custGeom>
            <a:avLst/>
            <a:gdLst/>
            <a:ahLst/>
            <a:cxnLst/>
            <a:rect l="0" t="0" r="r" b="b"/>
            <a:pathLst>
              <a:path w="729" h="603">
                <a:moveTo>
                  <a:pt x="14" y="603"/>
                </a:moveTo>
                <a:lnTo>
                  <a:pt x="13" y="603"/>
                </a:lnTo>
                <a:cubicBezTo>
                  <a:pt x="4" y="603"/>
                  <a:pt x="0" y="600"/>
                  <a:pt x="0" y="594"/>
                </a:cubicBezTo>
                <a:cubicBezTo>
                  <a:pt x="0" y="591"/>
                  <a:pt x="1" y="587"/>
                  <a:pt x="3" y="580"/>
                </a:cubicBezTo>
                <a:cubicBezTo>
                  <a:pt x="5" y="571"/>
                  <a:pt x="7" y="567"/>
                  <a:pt x="9" y="565"/>
                </a:cubicBezTo>
                <a:cubicBezTo>
                  <a:pt x="11" y="564"/>
                  <a:pt x="16" y="563"/>
                  <a:pt x="26" y="563"/>
                </a:cubicBezTo>
                <a:cubicBezTo>
                  <a:pt x="76" y="561"/>
                  <a:pt x="116" y="546"/>
                  <a:pt x="145" y="517"/>
                </a:cubicBezTo>
                <a:cubicBezTo>
                  <a:pt x="151" y="511"/>
                  <a:pt x="185" y="474"/>
                  <a:pt x="247" y="406"/>
                </a:cubicBezTo>
                <a:cubicBezTo>
                  <a:pt x="309" y="338"/>
                  <a:pt x="340" y="302"/>
                  <a:pt x="340" y="301"/>
                </a:cubicBezTo>
                <a:cubicBezTo>
                  <a:pt x="276" y="138"/>
                  <a:pt x="242" y="54"/>
                  <a:pt x="239" y="51"/>
                </a:cubicBezTo>
                <a:cubicBezTo>
                  <a:pt x="234" y="45"/>
                  <a:pt x="215" y="41"/>
                  <a:pt x="184" y="41"/>
                </a:cubicBezTo>
                <a:lnTo>
                  <a:pt x="159" y="41"/>
                </a:lnTo>
                <a:cubicBezTo>
                  <a:pt x="155" y="37"/>
                  <a:pt x="154" y="35"/>
                  <a:pt x="154" y="34"/>
                </a:cubicBezTo>
                <a:cubicBezTo>
                  <a:pt x="154" y="33"/>
                  <a:pt x="154" y="27"/>
                  <a:pt x="155" y="17"/>
                </a:cubicBezTo>
                <a:cubicBezTo>
                  <a:pt x="158" y="9"/>
                  <a:pt x="161" y="4"/>
                  <a:pt x="164" y="0"/>
                </a:cubicBezTo>
                <a:lnTo>
                  <a:pt x="176" y="0"/>
                </a:lnTo>
                <a:cubicBezTo>
                  <a:pt x="196" y="1"/>
                  <a:pt x="232" y="2"/>
                  <a:pt x="283" y="2"/>
                </a:cubicBezTo>
                <a:cubicBezTo>
                  <a:pt x="303" y="2"/>
                  <a:pt x="320" y="2"/>
                  <a:pt x="337" y="2"/>
                </a:cubicBezTo>
                <a:cubicBezTo>
                  <a:pt x="353" y="2"/>
                  <a:pt x="367" y="2"/>
                  <a:pt x="377" y="1"/>
                </a:cubicBezTo>
                <a:cubicBezTo>
                  <a:pt x="387" y="1"/>
                  <a:pt x="392" y="1"/>
                  <a:pt x="394" y="1"/>
                </a:cubicBezTo>
                <a:cubicBezTo>
                  <a:pt x="404" y="1"/>
                  <a:pt x="409" y="4"/>
                  <a:pt x="409" y="11"/>
                </a:cubicBezTo>
                <a:cubicBezTo>
                  <a:pt x="409" y="11"/>
                  <a:pt x="409" y="15"/>
                  <a:pt x="407" y="22"/>
                </a:cubicBezTo>
                <a:cubicBezTo>
                  <a:pt x="405" y="31"/>
                  <a:pt x="403" y="36"/>
                  <a:pt x="401" y="38"/>
                </a:cubicBezTo>
                <a:cubicBezTo>
                  <a:pt x="400" y="40"/>
                  <a:pt x="395" y="41"/>
                  <a:pt x="387" y="41"/>
                </a:cubicBezTo>
                <a:cubicBezTo>
                  <a:pt x="369" y="43"/>
                  <a:pt x="353" y="48"/>
                  <a:pt x="340" y="56"/>
                </a:cubicBezTo>
                <a:lnTo>
                  <a:pt x="407" y="227"/>
                </a:lnTo>
                <a:lnTo>
                  <a:pt x="454" y="175"/>
                </a:lnTo>
                <a:cubicBezTo>
                  <a:pt x="516" y="108"/>
                  <a:pt x="547" y="72"/>
                  <a:pt x="547" y="65"/>
                </a:cubicBezTo>
                <a:cubicBezTo>
                  <a:pt x="547" y="54"/>
                  <a:pt x="540" y="47"/>
                  <a:pt x="526" y="43"/>
                </a:cubicBezTo>
                <a:cubicBezTo>
                  <a:pt x="523" y="43"/>
                  <a:pt x="519" y="42"/>
                  <a:pt x="514" y="41"/>
                </a:cubicBezTo>
                <a:cubicBezTo>
                  <a:pt x="505" y="41"/>
                  <a:pt x="501" y="38"/>
                  <a:pt x="501" y="31"/>
                </a:cubicBezTo>
                <a:cubicBezTo>
                  <a:pt x="501" y="30"/>
                  <a:pt x="501" y="25"/>
                  <a:pt x="503" y="17"/>
                </a:cubicBezTo>
                <a:cubicBezTo>
                  <a:pt x="505" y="9"/>
                  <a:pt x="508" y="4"/>
                  <a:pt x="511" y="0"/>
                </a:cubicBezTo>
                <a:lnTo>
                  <a:pt x="522" y="0"/>
                </a:lnTo>
                <a:cubicBezTo>
                  <a:pt x="523" y="0"/>
                  <a:pt x="530" y="0"/>
                  <a:pt x="544" y="0"/>
                </a:cubicBezTo>
                <a:cubicBezTo>
                  <a:pt x="558" y="0"/>
                  <a:pt x="575" y="1"/>
                  <a:pt x="593" y="2"/>
                </a:cubicBezTo>
                <a:cubicBezTo>
                  <a:pt x="610" y="3"/>
                  <a:pt x="622" y="4"/>
                  <a:pt x="629" y="3"/>
                </a:cubicBezTo>
                <a:cubicBezTo>
                  <a:pt x="682" y="3"/>
                  <a:pt x="711" y="2"/>
                  <a:pt x="716" y="0"/>
                </a:cubicBezTo>
                <a:lnTo>
                  <a:pt x="723" y="0"/>
                </a:lnTo>
                <a:cubicBezTo>
                  <a:pt x="727" y="4"/>
                  <a:pt x="729" y="8"/>
                  <a:pt x="729" y="10"/>
                </a:cubicBezTo>
                <a:cubicBezTo>
                  <a:pt x="728" y="25"/>
                  <a:pt x="725" y="35"/>
                  <a:pt x="719" y="41"/>
                </a:cubicBezTo>
                <a:lnTo>
                  <a:pt x="705" y="41"/>
                </a:lnTo>
                <a:cubicBezTo>
                  <a:pt x="685" y="41"/>
                  <a:pt x="667" y="44"/>
                  <a:pt x="651" y="49"/>
                </a:cubicBezTo>
                <a:cubicBezTo>
                  <a:pt x="635" y="53"/>
                  <a:pt x="623" y="58"/>
                  <a:pt x="615" y="64"/>
                </a:cubicBezTo>
                <a:cubicBezTo>
                  <a:pt x="606" y="69"/>
                  <a:pt x="599" y="74"/>
                  <a:pt x="594" y="80"/>
                </a:cubicBezTo>
                <a:lnTo>
                  <a:pt x="584" y="88"/>
                </a:lnTo>
                <a:cubicBezTo>
                  <a:pt x="584" y="87"/>
                  <a:pt x="555" y="118"/>
                  <a:pt x="499" y="179"/>
                </a:cubicBezTo>
                <a:lnTo>
                  <a:pt x="422" y="264"/>
                </a:lnTo>
                <a:cubicBezTo>
                  <a:pt x="422" y="264"/>
                  <a:pt x="432" y="288"/>
                  <a:pt x="450" y="335"/>
                </a:cubicBezTo>
                <a:cubicBezTo>
                  <a:pt x="468" y="382"/>
                  <a:pt x="487" y="429"/>
                  <a:pt x="507" y="478"/>
                </a:cubicBezTo>
                <a:cubicBezTo>
                  <a:pt x="527" y="527"/>
                  <a:pt x="538" y="552"/>
                  <a:pt x="540" y="554"/>
                </a:cubicBezTo>
                <a:cubicBezTo>
                  <a:pt x="546" y="559"/>
                  <a:pt x="564" y="562"/>
                  <a:pt x="594" y="563"/>
                </a:cubicBezTo>
                <a:cubicBezTo>
                  <a:pt x="615" y="563"/>
                  <a:pt x="625" y="565"/>
                  <a:pt x="625" y="571"/>
                </a:cubicBezTo>
                <a:cubicBezTo>
                  <a:pt x="625" y="572"/>
                  <a:pt x="625" y="576"/>
                  <a:pt x="624" y="583"/>
                </a:cubicBezTo>
                <a:cubicBezTo>
                  <a:pt x="621" y="593"/>
                  <a:pt x="619" y="598"/>
                  <a:pt x="617" y="600"/>
                </a:cubicBezTo>
                <a:cubicBezTo>
                  <a:pt x="616" y="602"/>
                  <a:pt x="611" y="602"/>
                  <a:pt x="605" y="602"/>
                </a:cubicBezTo>
                <a:cubicBezTo>
                  <a:pt x="603" y="602"/>
                  <a:pt x="594" y="602"/>
                  <a:pt x="576" y="602"/>
                </a:cubicBezTo>
                <a:cubicBezTo>
                  <a:pt x="557" y="602"/>
                  <a:pt x="531" y="602"/>
                  <a:pt x="496" y="602"/>
                </a:cubicBezTo>
                <a:cubicBezTo>
                  <a:pt x="461" y="602"/>
                  <a:pt x="433" y="602"/>
                  <a:pt x="414" y="602"/>
                </a:cubicBezTo>
                <a:cubicBezTo>
                  <a:pt x="396" y="602"/>
                  <a:pt x="385" y="602"/>
                  <a:pt x="384" y="602"/>
                </a:cubicBezTo>
                <a:cubicBezTo>
                  <a:pt x="374" y="602"/>
                  <a:pt x="369" y="600"/>
                  <a:pt x="369" y="595"/>
                </a:cubicBezTo>
                <a:cubicBezTo>
                  <a:pt x="369" y="594"/>
                  <a:pt x="369" y="590"/>
                  <a:pt x="370" y="581"/>
                </a:cubicBezTo>
                <a:cubicBezTo>
                  <a:pt x="372" y="575"/>
                  <a:pt x="373" y="571"/>
                  <a:pt x="374" y="569"/>
                </a:cubicBezTo>
                <a:cubicBezTo>
                  <a:pt x="375" y="567"/>
                  <a:pt x="377" y="565"/>
                  <a:pt x="378" y="565"/>
                </a:cubicBezTo>
                <a:cubicBezTo>
                  <a:pt x="380" y="564"/>
                  <a:pt x="383" y="563"/>
                  <a:pt x="386" y="563"/>
                </a:cubicBezTo>
                <a:cubicBezTo>
                  <a:pt x="390" y="562"/>
                  <a:pt x="395" y="562"/>
                  <a:pt x="400" y="562"/>
                </a:cubicBezTo>
                <a:cubicBezTo>
                  <a:pt x="406" y="562"/>
                  <a:pt x="414" y="560"/>
                  <a:pt x="423" y="556"/>
                </a:cubicBezTo>
                <a:cubicBezTo>
                  <a:pt x="433" y="551"/>
                  <a:pt x="438" y="548"/>
                  <a:pt x="438" y="547"/>
                </a:cubicBezTo>
                <a:cubicBezTo>
                  <a:pt x="438" y="547"/>
                  <a:pt x="424" y="513"/>
                  <a:pt x="397" y="444"/>
                </a:cubicBezTo>
                <a:lnTo>
                  <a:pt x="355" y="340"/>
                </a:lnTo>
                <a:cubicBezTo>
                  <a:pt x="245" y="460"/>
                  <a:pt x="188" y="523"/>
                  <a:pt x="185" y="529"/>
                </a:cubicBezTo>
                <a:cubicBezTo>
                  <a:pt x="183" y="534"/>
                  <a:pt x="182" y="538"/>
                  <a:pt x="182" y="540"/>
                </a:cubicBezTo>
                <a:cubicBezTo>
                  <a:pt x="182" y="551"/>
                  <a:pt x="190" y="558"/>
                  <a:pt x="207" y="562"/>
                </a:cubicBezTo>
                <a:cubicBezTo>
                  <a:pt x="208" y="562"/>
                  <a:pt x="210" y="562"/>
                  <a:pt x="213" y="562"/>
                </a:cubicBezTo>
                <a:cubicBezTo>
                  <a:pt x="216" y="562"/>
                  <a:pt x="217" y="562"/>
                  <a:pt x="218" y="563"/>
                </a:cubicBezTo>
                <a:cubicBezTo>
                  <a:pt x="220" y="563"/>
                  <a:pt x="221" y="563"/>
                  <a:pt x="221" y="563"/>
                </a:cubicBezTo>
                <a:cubicBezTo>
                  <a:pt x="222" y="563"/>
                  <a:pt x="223" y="563"/>
                  <a:pt x="224" y="564"/>
                </a:cubicBezTo>
                <a:cubicBezTo>
                  <a:pt x="225" y="564"/>
                  <a:pt x="226" y="565"/>
                  <a:pt x="227" y="566"/>
                </a:cubicBezTo>
                <a:cubicBezTo>
                  <a:pt x="227" y="568"/>
                  <a:pt x="228" y="570"/>
                  <a:pt x="228" y="573"/>
                </a:cubicBezTo>
                <a:cubicBezTo>
                  <a:pt x="228" y="578"/>
                  <a:pt x="227" y="583"/>
                  <a:pt x="226" y="587"/>
                </a:cubicBezTo>
                <a:cubicBezTo>
                  <a:pt x="224" y="594"/>
                  <a:pt x="222" y="599"/>
                  <a:pt x="221" y="600"/>
                </a:cubicBezTo>
                <a:cubicBezTo>
                  <a:pt x="219" y="601"/>
                  <a:pt x="214" y="602"/>
                  <a:pt x="207" y="602"/>
                </a:cubicBezTo>
                <a:cubicBezTo>
                  <a:pt x="206" y="602"/>
                  <a:pt x="200" y="602"/>
                  <a:pt x="191" y="602"/>
                </a:cubicBezTo>
                <a:cubicBezTo>
                  <a:pt x="183" y="602"/>
                  <a:pt x="170" y="602"/>
                  <a:pt x="154" y="602"/>
                </a:cubicBezTo>
                <a:cubicBezTo>
                  <a:pt x="139" y="601"/>
                  <a:pt x="121" y="601"/>
                  <a:pt x="102" y="602"/>
                </a:cubicBezTo>
                <a:cubicBezTo>
                  <a:pt x="57" y="602"/>
                  <a:pt x="27" y="602"/>
                  <a:pt x="14"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4" name="Freeform 223"/>
          <p:cNvSpPr/>
          <p:nvPr/>
        </p:nvSpPr>
        <p:spPr>
          <a:xfrm>
            <a:off x="4394520" y="4274640"/>
            <a:ext cx="83880" cy="97200"/>
          </a:xfrm>
          <a:custGeom>
            <a:avLst/>
            <a:gdLst/>
            <a:ahLst/>
            <a:cxnLst/>
            <a:rect l="0" t="0" r="r" b="b"/>
            <a:pathLst>
              <a:path w="233" h="270">
                <a:moveTo>
                  <a:pt x="8" y="106"/>
                </a:moveTo>
                <a:cubicBezTo>
                  <a:pt x="9" y="103"/>
                  <a:pt x="10" y="86"/>
                  <a:pt x="12" y="55"/>
                </a:cubicBezTo>
                <a:cubicBezTo>
                  <a:pt x="14" y="22"/>
                  <a:pt x="15" y="6"/>
                  <a:pt x="15" y="5"/>
                </a:cubicBezTo>
                <a:lnTo>
                  <a:pt x="15" y="0"/>
                </a:lnTo>
                <a:lnTo>
                  <a:pt x="228" y="0"/>
                </a:lnTo>
                <a:cubicBezTo>
                  <a:pt x="231" y="2"/>
                  <a:pt x="232" y="6"/>
                  <a:pt x="232" y="10"/>
                </a:cubicBezTo>
                <a:cubicBezTo>
                  <a:pt x="232" y="15"/>
                  <a:pt x="232" y="18"/>
                  <a:pt x="231" y="18"/>
                </a:cubicBezTo>
                <a:lnTo>
                  <a:pt x="221" y="33"/>
                </a:lnTo>
                <a:cubicBezTo>
                  <a:pt x="214" y="43"/>
                  <a:pt x="202" y="58"/>
                  <a:pt x="189" y="77"/>
                </a:cubicBezTo>
                <a:cubicBezTo>
                  <a:pt x="175" y="96"/>
                  <a:pt x="161" y="115"/>
                  <a:pt x="147" y="132"/>
                </a:cubicBezTo>
                <a:lnTo>
                  <a:pt x="66" y="244"/>
                </a:lnTo>
                <a:lnTo>
                  <a:pt x="96" y="245"/>
                </a:lnTo>
                <a:lnTo>
                  <a:pt x="111" y="245"/>
                </a:lnTo>
                <a:cubicBezTo>
                  <a:pt x="131" y="245"/>
                  <a:pt x="147" y="243"/>
                  <a:pt x="159" y="241"/>
                </a:cubicBezTo>
                <a:cubicBezTo>
                  <a:pt x="171" y="238"/>
                  <a:pt x="181" y="232"/>
                  <a:pt x="189" y="222"/>
                </a:cubicBezTo>
                <a:cubicBezTo>
                  <a:pt x="197" y="210"/>
                  <a:pt x="203" y="188"/>
                  <a:pt x="207" y="154"/>
                </a:cubicBezTo>
                <a:lnTo>
                  <a:pt x="208" y="144"/>
                </a:lnTo>
                <a:cubicBezTo>
                  <a:pt x="208" y="144"/>
                  <a:pt x="212" y="144"/>
                  <a:pt x="221" y="144"/>
                </a:cubicBezTo>
                <a:lnTo>
                  <a:pt x="233" y="144"/>
                </a:lnTo>
                <a:lnTo>
                  <a:pt x="233" y="147"/>
                </a:lnTo>
                <a:cubicBezTo>
                  <a:pt x="233" y="148"/>
                  <a:pt x="232" y="167"/>
                  <a:pt x="228" y="205"/>
                </a:cubicBezTo>
                <a:cubicBezTo>
                  <a:pt x="225" y="244"/>
                  <a:pt x="223" y="264"/>
                  <a:pt x="223" y="266"/>
                </a:cubicBezTo>
                <a:lnTo>
                  <a:pt x="223" y="270"/>
                </a:lnTo>
                <a:lnTo>
                  <a:pt x="113" y="270"/>
                </a:lnTo>
                <a:lnTo>
                  <a:pt x="3" y="269"/>
                </a:lnTo>
                <a:lnTo>
                  <a:pt x="2" y="268"/>
                </a:lnTo>
                <a:cubicBezTo>
                  <a:pt x="0" y="266"/>
                  <a:pt x="0" y="263"/>
                  <a:pt x="0" y="259"/>
                </a:cubicBezTo>
                <a:cubicBezTo>
                  <a:pt x="0" y="254"/>
                  <a:pt x="0" y="251"/>
                  <a:pt x="0" y="250"/>
                </a:cubicBezTo>
                <a:cubicBezTo>
                  <a:pt x="1" y="250"/>
                  <a:pt x="28" y="213"/>
                  <a:pt x="82" y="139"/>
                </a:cubicBezTo>
                <a:cubicBezTo>
                  <a:pt x="136" y="65"/>
                  <a:pt x="164" y="26"/>
                  <a:pt x="165" y="23"/>
                </a:cubicBezTo>
                <a:lnTo>
                  <a:pt x="129" y="23"/>
                </a:lnTo>
                <a:cubicBezTo>
                  <a:pt x="101" y="23"/>
                  <a:pt x="84" y="25"/>
                  <a:pt x="77" y="27"/>
                </a:cubicBezTo>
                <a:cubicBezTo>
                  <a:pt x="67" y="29"/>
                  <a:pt x="58" y="34"/>
                  <a:pt x="53" y="40"/>
                </a:cubicBezTo>
                <a:cubicBezTo>
                  <a:pt x="43" y="49"/>
                  <a:pt x="36" y="72"/>
                  <a:pt x="33" y="105"/>
                </a:cubicBezTo>
                <a:lnTo>
                  <a:pt x="33" y="111"/>
                </a:lnTo>
                <a:lnTo>
                  <a:pt x="8" y="111"/>
                </a:lnTo>
                <a:lnTo>
                  <a:pt x="8" y="106"/>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5" name="Freeform 224"/>
          <p:cNvSpPr/>
          <p:nvPr/>
        </p:nvSpPr>
        <p:spPr>
          <a:xfrm>
            <a:off x="4493880" y="4270680"/>
            <a:ext cx="87480" cy="103320"/>
          </a:xfrm>
          <a:custGeom>
            <a:avLst/>
            <a:gdLst/>
            <a:ahLst/>
            <a:cxnLst/>
            <a:rect l="0" t="0" r="r" b="b"/>
            <a:pathLst>
              <a:path w="243" h="287">
                <a:moveTo>
                  <a:pt x="0" y="145"/>
                </a:moveTo>
                <a:cubicBezTo>
                  <a:pt x="0" y="122"/>
                  <a:pt x="5" y="101"/>
                  <a:pt x="13" y="82"/>
                </a:cubicBezTo>
                <a:cubicBezTo>
                  <a:pt x="21" y="64"/>
                  <a:pt x="32" y="49"/>
                  <a:pt x="44" y="37"/>
                </a:cubicBezTo>
                <a:cubicBezTo>
                  <a:pt x="57" y="25"/>
                  <a:pt x="70" y="17"/>
                  <a:pt x="85" y="11"/>
                </a:cubicBezTo>
                <a:cubicBezTo>
                  <a:pt x="99" y="4"/>
                  <a:pt x="113" y="1"/>
                  <a:pt x="126" y="0"/>
                </a:cubicBezTo>
                <a:cubicBezTo>
                  <a:pt x="148" y="0"/>
                  <a:pt x="167"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1" y="137"/>
                </a:lnTo>
                <a:lnTo>
                  <a:pt x="61" y="146"/>
                </a:lnTo>
                <a:cubicBezTo>
                  <a:pt x="61" y="207"/>
                  <a:pt x="82" y="245"/>
                  <a:pt x="124" y="258"/>
                </a:cubicBezTo>
                <a:cubicBezTo>
                  <a:pt x="132" y="261"/>
                  <a:pt x="141" y="262"/>
                  <a:pt x="151" y="262"/>
                </a:cubicBezTo>
                <a:cubicBezTo>
                  <a:pt x="169"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2" y="287"/>
                  <a:pt x="139" y="287"/>
                </a:cubicBezTo>
                <a:cubicBezTo>
                  <a:pt x="99" y="287"/>
                  <a:pt x="66" y="273"/>
                  <a:pt x="40" y="244"/>
                </a:cubicBezTo>
                <a:cubicBezTo>
                  <a:pt x="14" y="216"/>
                  <a:pt x="1" y="183"/>
                  <a:pt x="0" y="145"/>
                </a:cubicBezTo>
                <a:moveTo>
                  <a:pt x="191" y="109"/>
                </a:moveTo>
                <a:cubicBezTo>
                  <a:pt x="187" y="56"/>
                  <a:pt x="166" y="28"/>
                  <a:pt x="131" y="24"/>
                </a:cubicBezTo>
                <a:lnTo>
                  <a:pt x="130" y="24"/>
                </a:lnTo>
                <a:cubicBezTo>
                  <a:pt x="127" y="24"/>
                  <a:pt x="123" y="25"/>
                  <a:pt x="120" y="25"/>
                </a:cubicBezTo>
                <a:cubicBezTo>
                  <a:pt x="117" y="25"/>
                  <a:pt x="112" y="27"/>
                  <a:pt x="104" y="30"/>
                </a:cubicBezTo>
                <a:cubicBezTo>
                  <a:pt x="97" y="33"/>
                  <a:pt x="91" y="37"/>
                  <a:pt x="86" y="43"/>
                </a:cubicBezTo>
                <a:cubicBezTo>
                  <a:pt x="81" y="49"/>
                  <a:pt x="77" y="57"/>
                  <a:pt x="72" y="69"/>
                </a:cubicBezTo>
                <a:cubicBezTo>
                  <a:pt x="68" y="80"/>
                  <a:pt x="64" y="94"/>
                  <a:pt x="62" y="110"/>
                </a:cubicBezTo>
                <a:lnTo>
                  <a:pt x="62" y="114"/>
                </a:lnTo>
                <a:lnTo>
                  <a:pt x="191" y="114"/>
                </a:lnTo>
                <a:lnTo>
                  <a:pt x="191" y="10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6" name="Freeform 225"/>
          <p:cNvSpPr/>
          <p:nvPr/>
        </p:nvSpPr>
        <p:spPr>
          <a:xfrm>
            <a:off x="4591800" y="4272120"/>
            <a:ext cx="77760" cy="99720"/>
          </a:xfrm>
          <a:custGeom>
            <a:avLst/>
            <a:gdLst/>
            <a:ahLst/>
            <a:cxnLst/>
            <a:rect l="0" t="0" r="r" b="b"/>
            <a:pathLst>
              <a:path w="216" h="277">
                <a:moveTo>
                  <a:pt x="10" y="248"/>
                </a:moveTo>
                <a:lnTo>
                  <a:pt x="19" y="248"/>
                </a:lnTo>
                <a:cubicBezTo>
                  <a:pt x="35" y="248"/>
                  <a:pt x="45" y="245"/>
                  <a:pt x="48" y="239"/>
                </a:cubicBezTo>
                <a:lnTo>
                  <a:pt x="48" y="234"/>
                </a:lnTo>
                <a:cubicBezTo>
                  <a:pt x="48" y="230"/>
                  <a:pt x="48" y="226"/>
                  <a:pt x="48" y="220"/>
                </a:cubicBezTo>
                <a:cubicBezTo>
                  <a:pt x="48" y="214"/>
                  <a:pt x="48" y="208"/>
                  <a:pt x="49" y="201"/>
                </a:cubicBezTo>
                <a:cubicBezTo>
                  <a:pt x="49" y="194"/>
                  <a:pt x="49" y="185"/>
                  <a:pt x="49" y="176"/>
                </a:cubicBezTo>
                <a:cubicBezTo>
                  <a:pt x="48" y="167"/>
                  <a:pt x="48" y="158"/>
                  <a:pt x="49" y="150"/>
                </a:cubicBezTo>
                <a:cubicBezTo>
                  <a:pt x="49" y="137"/>
                  <a:pt x="49" y="123"/>
                  <a:pt x="49" y="109"/>
                </a:cubicBezTo>
                <a:cubicBezTo>
                  <a:pt x="49" y="93"/>
                  <a:pt x="49" y="81"/>
                  <a:pt x="49" y="71"/>
                </a:cubicBezTo>
                <a:lnTo>
                  <a:pt x="48" y="57"/>
                </a:lnTo>
                <a:cubicBezTo>
                  <a:pt x="47" y="49"/>
                  <a:pt x="44" y="44"/>
                  <a:pt x="39" y="41"/>
                </a:cubicBezTo>
                <a:cubicBezTo>
                  <a:pt x="35" y="39"/>
                  <a:pt x="25" y="37"/>
                  <a:pt x="11" y="36"/>
                </a:cubicBezTo>
                <a:lnTo>
                  <a:pt x="0" y="36"/>
                </a:lnTo>
                <a:lnTo>
                  <a:pt x="0" y="21"/>
                </a:lnTo>
                <a:cubicBezTo>
                  <a:pt x="0" y="12"/>
                  <a:pt x="1" y="7"/>
                  <a:pt x="1" y="7"/>
                </a:cubicBezTo>
                <a:lnTo>
                  <a:pt x="8" y="6"/>
                </a:lnTo>
                <a:cubicBezTo>
                  <a:pt x="12" y="6"/>
                  <a:pt x="18" y="6"/>
                  <a:pt x="25" y="5"/>
                </a:cubicBezTo>
                <a:cubicBezTo>
                  <a:pt x="33" y="5"/>
                  <a:pt x="40" y="4"/>
                  <a:pt x="48" y="4"/>
                </a:cubicBezTo>
                <a:cubicBezTo>
                  <a:pt x="54" y="3"/>
                  <a:pt x="61" y="3"/>
                  <a:pt x="69" y="3"/>
                </a:cubicBezTo>
                <a:cubicBezTo>
                  <a:pt x="77" y="2"/>
                  <a:pt x="83" y="2"/>
                  <a:pt x="87" y="1"/>
                </a:cubicBezTo>
                <a:cubicBezTo>
                  <a:pt x="92" y="0"/>
                  <a:pt x="94" y="0"/>
                  <a:pt x="94" y="0"/>
                </a:cubicBezTo>
                <a:lnTo>
                  <a:pt x="96" y="0"/>
                </a:lnTo>
                <a:lnTo>
                  <a:pt x="96" y="43"/>
                </a:lnTo>
                <a:cubicBezTo>
                  <a:pt x="112" y="15"/>
                  <a:pt x="132" y="1"/>
                  <a:pt x="157" y="1"/>
                </a:cubicBezTo>
                <a:lnTo>
                  <a:pt x="160" y="1"/>
                </a:lnTo>
                <a:cubicBezTo>
                  <a:pt x="179" y="1"/>
                  <a:pt x="194" y="5"/>
                  <a:pt x="202" y="14"/>
                </a:cubicBezTo>
                <a:cubicBezTo>
                  <a:pt x="211" y="24"/>
                  <a:pt x="216" y="33"/>
                  <a:pt x="216" y="43"/>
                </a:cubicBezTo>
                <a:cubicBezTo>
                  <a:pt x="216" y="52"/>
                  <a:pt x="213" y="59"/>
                  <a:pt x="207" y="66"/>
                </a:cubicBezTo>
                <a:cubicBezTo>
                  <a:pt x="202" y="72"/>
                  <a:pt x="194" y="75"/>
                  <a:pt x="183" y="75"/>
                </a:cubicBezTo>
                <a:cubicBezTo>
                  <a:pt x="172" y="75"/>
                  <a:pt x="165" y="72"/>
                  <a:pt x="160" y="65"/>
                </a:cubicBezTo>
                <a:cubicBezTo>
                  <a:pt x="155" y="58"/>
                  <a:pt x="152" y="51"/>
                  <a:pt x="152" y="44"/>
                </a:cubicBezTo>
                <a:cubicBezTo>
                  <a:pt x="152" y="40"/>
                  <a:pt x="152" y="37"/>
                  <a:pt x="153" y="34"/>
                </a:cubicBezTo>
                <a:cubicBezTo>
                  <a:pt x="154" y="31"/>
                  <a:pt x="155" y="28"/>
                  <a:pt x="156" y="26"/>
                </a:cubicBezTo>
                <a:cubicBezTo>
                  <a:pt x="157" y="24"/>
                  <a:pt x="158" y="23"/>
                  <a:pt x="158" y="23"/>
                </a:cubicBezTo>
                <a:cubicBezTo>
                  <a:pt x="157" y="22"/>
                  <a:pt x="152" y="23"/>
                  <a:pt x="143" y="26"/>
                </a:cubicBezTo>
                <a:cubicBezTo>
                  <a:pt x="137" y="29"/>
                  <a:pt x="132" y="32"/>
                  <a:pt x="129" y="35"/>
                </a:cubicBezTo>
                <a:cubicBezTo>
                  <a:pt x="109" y="54"/>
                  <a:pt x="99" y="91"/>
                  <a:pt x="99" y="148"/>
                </a:cubicBezTo>
                <a:lnTo>
                  <a:pt x="99" y="181"/>
                </a:lnTo>
                <a:cubicBezTo>
                  <a:pt x="99" y="186"/>
                  <a:pt x="99" y="192"/>
                  <a:pt x="99" y="197"/>
                </a:cubicBezTo>
                <a:cubicBezTo>
                  <a:pt x="99" y="203"/>
                  <a:pt x="99" y="209"/>
                  <a:pt x="99" y="214"/>
                </a:cubicBezTo>
                <a:cubicBezTo>
                  <a:pt x="99" y="219"/>
                  <a:pt x="99" y="223"/>
                  <a:pt x="100" y="226"/>
                </a:cubicBezTo>
                <a:cubicBezTo>
                  <a:pt x="100" y="229"/>
                  <a:pt x="100" y="233"/>
                  <a:pt x="100" y="235"/>
                </a:cubicBezTo>
                <a:lnTo>
                  <a:pt x="100" y="239"/>
                </a:lnTo>
                <a:cubicBezTo>
                  <a:pt x="100" y="239"/>
                  <a:pt x="101" y="240"/>
                  <a:pt x="102" y="241"/>
                </a:cubicBezTo>
                <a:cubicBezTo>
                  <a:pt x="103" y="242"/>
                  <a:pt x="104" y="243"/>
                  <a:pt x="105" y="243"/>
                </a:cubicBezTo>
                <a:cubicBezTo>
                  <a:pt x="106" y="243"/>
                  <a:pt x="107" y="244"/>
                  <a:pt x="108" y="245"/>
                </a:cubicBezTo>
                <a:cubicBezTo>
                  <a:pt x="109" y="246"/>
                  <a:pt x="110" y="246"/>
                  <a:pt x="112" y="246"/>
                </a:cubicBezTo>
                <a:cubicBezTo>
                  <a:pt x="114" y="246"/>
                  <a:pt x="116" y="246"/>
                  <a:pt x="117" y="247"/>
                </a:cubicBezTo>
                <a:cubicBezTo>
                  <a:pt x="118" y="247"/>
                  <a:pt x="119" y="247"/>
                  <a:pt x="122" y="247"/>
                </a:cubicBezTo>
                <a:cubicBezTo>
                  <a:pt x="125" y="247"/>
                  <a:pt x="127" y="247"/>
                  <a:pt x="128" y="247"/>
                </a:cubicBezTo>
                <a:cubicBezTo>
                  <a:pt x="129" y="247"/>
                  <a:pt x="131" y="248"/>
                  <a:pt x="134" y="248"/>
                </a:cubicBezTo>
                <a:cubicBezTo>
                  <a:pt x="137" y="248"/>
                  <a:pt x="140" y="248"/>
                  <a:pt x="140" y="248"/>
                </a:cubicBezTo>
                <a:lnTo>
                  <a:pt x="160" y="248"/>
                </a:lnTo>
                <a:lnTo>
                  <a:pt x="160" y="277"/>
                </a:lnTo>
                <a:lnTo>
                  <a:pt x="154" y="277"/>
                </a:lnTo>
                <a:cubicBezTo>
                  <a:pt x="147" y="275"/>
                  <a:pt x="120"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7" name="Freeform 226"/>
          <p:cNvSpPr/>
          <p:nvPr/>
        </p:nvSpPr>
        <p:spPr>
          <a:xfrm>
            <a:off x="4681440" y="4270680"/>
            <a:ext cx="100080" cy="103320"/>
          </a:xfrm>
          <a:custGeom>
            <a:avLst/>
            <a:gdLst/>
            <a:ahLst/>
            <a:cxnLst/>
            <a:rect l="0" t="0" r="r" b="b"/>
            <a:pathLst>
              <a:path w="278" h="287">
                <a:moveTo>
                  <a:pt x="0" y="146"/>
                </a:moveTo>
                <a:cubicBezTo>
                  <a:pt x="0" y="107"/>
                  <a:pt x="14" y="73"/>
                  <a:pt x="41" y="44"/>
                </a:cubicBezTo>
                <a:cubicBezTo>
                  <a:pt x="68" y="15"/>
                  <a:pt x="101" y="1"/>
                  <a:pt x="140" y="0"/>
                </a:cubicBezTo>
                <a:cubicBezTo>
                  <a:pt x="177" y="0"/>
                  <a:pt x="209" y="15"/>
                  <a:pt x="236" y="43"/>
                </a:cubicBezTo>
                <a:cubicBezTo>
                  <a:pt x="263" y="71"/>
                  <a:pt x="277" y="105"/>
                  <a:pt x="278" y="146"/>
                </a:cubicBezTo>
                <a:cubicBezTo>
                  <a:pt x="278" y="185"/>
                  <a:pt x="264" y="218"/>
                  <a:pt x="238" y="245"/>
                </a:cubicBezTo>
                <a:cubicBezTo>
                  <a:pt x="211" y="273"/>
                  <a:pt x="178" y="287"/>
                  <a:pt x="140" y="287"/>
                </a:cubicBezTo>
                <a:cubicBezTo>
                  <a:pt x="98" y="287"/>
                  <a:pt x="65" y="273"/>
                  <a:pt x="40" y="244"/>
                </a:cubicBezTo>
                <a:cubicBezTo>
                  <a:pt x="14" y="216"/>
                  <a:pt x="1" y="184"/>
                  <a:pt x="0" y="146"/>
                </a:cubicBezTo>
                <a:moveTo>
                  <a:pt x="140" y="262"/>
                </a:moveTo>
                <a:cubicBezTo>
                  <a:pt x="190" y="262"/>
                  <a:pt x="216" y="227"/>
                  <a:pt x="216" y="159"/>
                </a:cubicBezTo>
                <a:lnTo>
                  <a:pt x="216" y="139"/>
                </a:lnTo>
                <a:lnTo>
                  <a:pt x="216" y="124"/>
                </a:lnTo>
                <a:cubicBezTo>
                  <a:pt x="216" y="115"/>
                  <a:pt x="216" y="107"/>
                  <a:pt x="215" y="100"/>
                </a:cubicBezTo>
                <a:cubicBezTo>
                  <a:pt x="215" y="93"/>
                  <a:pt x="213" y="86"/>
                  <a:pt x="211" y="76"/>
                </a:cubicBezTo>
                <a:cubicBezTo>
                  <a:pt x="208" y="67"/>
                  <a:pt x="205" y="60"/>
                  <a:pt x="201" y="54"/>
                </a:cubicBezTo>
                <a:cubicBezTo>
                  <a:pt x="197" y="48"/>
                  <a:pt x="190" y="42"/>
                  <a:pt x="182" y="37"/>
                </a:cubicBezTo>
                <a:cubicBezTo>
                  <a:pt x="173" y="31"/>
                  <a:pt x="163" y="27"/>
                  <a:pt x="151" y="24"/>
                </a:cubicBezTo>
                <a:cubicBezTo>
                  <a:pt x="149" y="24"/>
                  <a:pt x="146" y="23"/>
                  <a:pt x="141" y="23"/>
                </a:cubicBezTo>
                <a:cubicBezTo>
                  <a:pt x="129" y="23"/>
                  <a:pt x="117" y="26"/>
                  <a:pt x="105" y="31"/>
                </a:cubicBezTo>
                <a:cubicBezTo>
                  <a:pt x="87" y="40"/>
                  <a:pt x="75" y="53"/>
                  <a:pt x="70" y="69"/>
                </a:cubicBezTo>
                <a:cubicBezTo>
                  <a:pt x="64" y="85"/>
                  <a:pt x="62" y="104"/>
                  <a:pt x="62" y="126"/>
                </a:cubicBezTo>
                <a:lnTo>
                  <a:pt x="62" y="139"/>
                </a:lnTo>
                <a:cubicBezTo>
                  <a:pt x="62" y="179"/>
                  <a:pt x="65" y="207"/>
                  <a:pt x="73" y="223"/>
                </a:cubicBezTo>
                <a:cubicBezTo>
                  <a:pt x="87" y="248"/>
                  <a:pt x="109" y="262"/>
                  <a:pt x="140" y="26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8" name="Freeform 227"/>
          <p:cNvSpPr/>
          <p:nvPr/>
        </p:nvSpPr>
        <p:spPr>
          <a:xfrm>
            <a:off x="4789800" y="4314960"/>
            <a:ext cx="60120" cy="16560"/>
          </a:xfrm>
          <a:custGeom>
            <a:avLst/>
            <a:gdLst/>
            <a:ahLst/>
            <a:cxnLst/>
            <a:rect l="0" t="0" r="r" b="b"/>
            <a:pathLst>
              <a:path w="167" h="46">
                <a:moveTo>
                  <a:pt x="0" y="0"/>
                </a:moveTo>
                <a:lnTo>
                  <a:pt x="167" y="0"/>
                </a:lnTo>
                <a:lnTo>
                  <a:pt x="167" y="46"/>
                </a:lnTo>
                <a:lnTo>
                  <a:pt x="0" y="46"/>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9" name="Freeform 228"/>
          <p:cNvSpPr/>
          <p:nvPr/>
        </p:nvSpPr>
        <p:spPr>
          <a:xfrm>
            <a:off x="4867920" y="4221360"/>
            <a:ext cx="51840" cy="150480"/>
          </a:xfrm>
          <a:custGeom>
            <a:avLst/>
            <a:gdLst/>
            <a:ahLst/>
            <a:cxnLst/>
            <a:rect l="0" t="0" r="r" b="b"/>
            <a:pathLst>
              <a:path w="144" h="418">
                <a:moveTo>
                  <a:pt x="27" y="37"/>
                </a:moveTo>
                <a:cubicBezTo>
                  <a:pt x="27" y="25"/>
                  <a:pt x="31" y="16"/>
                  <a:pt x="38" y="10"/>
                </a:cubicBezTo>
                <a:cubicBezTo>
                  <a:pt x="47" y="3"/>
                  <a:pt x="56" y="0"/>
                  <a:pt x="67" y="0"/>
                </a:cubicBezTo>
                <a:cubicBezTo>
                  <a:pt x="76" y="0"/>
                  <a:pt x="85" y="4"/>
                  <a:pt x="92" y="10"/>
                </a:cubicBezTo>
                <a:cubicBezTo>
                  <a:pt x="99" y="16"/>
                  <a:pt x="102" y="25"/>
                  <a:pt x="102" y="37"/>
                </a:cubicBezTo>
                <a:cubicBezTo>
                  <a:pt x="102" y="50"/>
                  <a:pt x="99" y="59"/>
                  <a:pt x="92" y="65"/>
                </a:cubicBezTo>
                <a:cubicBezTo>
                  <a:pt x="85" y="71"/>
                  <a:pt x="76" y="74"/>
                  <a:pt x="66" y="74"/>
                </a:cubicBezTo>
                <a:cubicBezTo>
                  <a:pt x="55" y="74"/>
                  <a:pt x="46" y="71"/>
                  <a:pt x="38" y="65"/>
                </a:cubicBezTo>
                <a:cubicBezTo>
                  <a:pt x="31" y="59"/>
                  <a:pt x="28" y="50"/>
                  <a:pt x="27" y="37"/>
                </a:cubicBezTo>
                <a:moveTo>
                  <a:pt x="139" y="418"/>
                </a:moveTo>
                <a:cubicBezTo>
                  <a:pt x="133" y="416"/>
                  <a:pt x="111" y="416"/>
                  <a:pt x="74" y="416"/>
                </a:cubicBezTo>
                <a:cubicBezTo>
                  <a:pt x="70" y="416"/>
                  <a:pt x="62" y="416"/>
                  <a:pt x="51" y="416"/>
                </a:cubicBezTo>
                <a:cubicBezTo>
                  <a:pt x="40" y="416"/>
                  <a:pt x="29" y="416"/>
                  <a:pt x="19" y="417"/>
                </a:cubicBezTo>
                <a:lnTo>
                  <a:pt x="5" y="418"/>
                </a:lnTo>
                <a:lnTo>
                  <a:pt x="0" y="418"/>
                </a:lnTo>
                <a:lnTo>
                  <a:pt x="0" y="389"/>
                </a:lnTo>
                <a:lnTo>
                  <a:pt x="10" y="389"/>
                </a:lnTo>
                <a:cubicBezTo>
                  <a:pt x="22" y="389"/>
                  <a:pt x="32" y="388"/>
                  <a:pt x="42" y="387"/>
                </a:cubicBezTo>
                <a:cubicBezTo>
                  <a:pt x="46" y="385"/>
                  <a:pt x="48" y="383"/>
                  <a:pt x="49" y="380"/>
                </a:cubicBezTo>
                <a:cubicBezTo>
                  <a:pt x="50" y="377"/>
                  <a:pt x="50" y="369"/>
                  <a:pt x="50" y="354"/>
                </a:cubicBezTo>
                <a:lnTo>
                  <a:pt x="50" y="290"/>
                </a:lnTo>
                <a:lnTo>
                  <a:pt x="50" y="235"/>
                </a:lnTo>
                <a:cubicBezTo>
                  <a:pt x="50" y="213"/>
                  <a:pt x="50" y="200"/>
                  <a:pt x="49" y="194"/>
                </a:cubicBezTo>
                <a:cubicBezTo>
                  <a:pt x="48" y="188"/>
                  <a:pt x="45" y="184"/>
                  <a:pt x="40"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4" y="146"/>
                  <a:pt x="51" y="146"/>
                </a:cubicBezTo>
                <a:cubicBezTo>
                  <a:pt x="58" y="145"/>
                  <a:pt x="66" y="145"/>
                  <a:pt x="74" y="145"/>
                </a:cubicBezTo>
                <a:cubicBezTo>
                  <a:pt x="82" y="144"/>
                  <a:pt x="88" y="144"/>
                  <a:pt x="92" y="143"/>
                </a:cubicBezTo>
                <a:cubicBezTo>
                  <a:pt x="96" y="142"/>
                  <a:pt x="98" y="142"/>
                  <a:pt x="99" y="142"/>
                </a:cubicBezTo>
                <a:lnTo>
                  <a:pt x="100" y="142"/>
                </a:lnTo>
                <a:lnTo>
                  <a:pt x="100" y="379"/>
                </a:lnTo>
                <a:cubicBezTo>
                  <a:pt x="103" y="383"/>
                  <a:pt x="105" y="386"/>
                  <a:pt x="108" y="386"/>
                </a:cubicBezTo>
                <a:cubicBezTo>
                  <a:pt x="111" y="387"/>
                  <a:pt x="118" y="388"/>
                  <a:pt x="130" y="389"/>
                </a:cubicBezTo>
                <a:lnTo>
                  <a:pt x="144" y="389"/>
                </a:lnTo>
                <a:lnTo>
                  <a:pt x="144" y="418"/>
                </a:lnTo>
                <a:lnTo>
                  <a:pt x="139" y="41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0" name="Freeform 229"/>
          <p:cNvSpPr/>
          <p:nvPr/>
        </p:nvSpPr>
        <p:spPr>
          <a:xfrm>
            <a:off x="4930200" y="4272120"/>
            <a:ext cx="116280" cy="99720"/>
          </a:xfrm>
          <a:custGeom>
            <a:avLst/>
            <a:gdLst/>
            <a:ahLst/>
            <a:cxnLst/>
            <a:rect l="0" t="0" r="r" b="b"/>
            <a:pathLst>
              <a:path w="323" h="277">
                <a:moveTo>
                  <a:pt x="10" y="248"/>
                </a:moveTo>
                <a:lnTo>
                  <a:pt x="19" y="248"/>
                </a:lnTo>
                <a:cubicBezTo>
                  <a:pt x="35" y="248"/>
                  <a:pt x="45" y="245"/>
                  <a:pt x="48" y="239"/>
                </a:cubicBezTo>
                <a:lnTo>
                  <a:pt x="48" y="234"/>
                </a:lnTo>
                <a:cubicBezTo>
                  <a:pt x="48" y="230"/>
                  <a:pt x="48" y="226"/>
                  <a:pt x="48" y="220"/>
                </a:cubicBezTo>
                <a:cubicBezTo>
                  <a:pt x="48" y="214"/>
                  <a:pt x="48" y="208"/>
                  <a:pt x="48" y="201"/>
                </a:cubicBezTo>
                <a:cubicBezTo>
                  <a:pt x="48" y="194"/>
                  <a:pt x="48" y="185"/>
                  <a:pt x="49" y="176"/>
                </a:cubicBezTo>
                <a:cubicBezTo>
                  <a:pt x="49" y="167"/>
                  <a:pt x="49" y="158"/>
                  <a:pt x="49" y="150"/>
                </a:cubicBezTo>
                <a:cubicBezTo>
                  <a:pt x="49" y="137"/>
                  <a:pt x="49" y="123"/>
                  <a:pt x="49" y="109"/>
                </a:cubicBezTo>
                <a:cubicBezTo>
                  <a:pt x="49" y="93"/>
                  <a:pt x="48" y="81"/>
                  <a:pt x="48" y="71"/>
                </a:cubicBezTo>
                <a:lnTo>
                  <a:pt x="48" y="57"/>
                </a:lnTo>
                <a:cubicBezTo>
                  <a:pt x="47" y="49"/>
                  <a:pt x="44" y="44"/>
                  <a:pt x="39" y="41"/>
                </a:cubicBezTo>
                <a:cubicBezTo>
                  <a:pt x="35" y="39"/>
                  <a:pt x="25" y="37"/>
                  <a:pt x="11" y="36"/>
                </a:cubicBezTo>
                <a:lnTo>
                  <a:pt x="0" y="36"/>
                </a:lnTo>
                <a:lnTo>
                  <a:pt x="0" y="21"/>
                </a:lnTo>
                <a:cubicBezTo>
                  <a:pt x="0" y="12"/>
                  <a:pt x="0" y="7"/>
                  <a:pt x="1" y="7"/>
                </a:cubicBezTo>
                <a:lnTo>
                  <a:pt x="7" y="6"/>
                </a:lnTo>
                <a:cubicBezTo>
                  <a:pt x="12" y="6"/>
                  <a:pt x="17" y="6"/>
                  <a:pt x="25" y="5"/>
                </a:cubicBezTo>
                <a:cubicBezTo>
                  <a:pt x="32" y="5"/>
                  <a:pt x="40" y="4"/>
                  <a:pt x="48" y="4"/>
                </a:cubicBezTo>
                <a:cubicBezTo>
                  <a:pt x="55" y="3"/>
                  <a:pt x="63" y="3"/>
                  <a:pt x="70" y="3"/>
                </a:cubicBezTo>
                <a:cubicBezTo>
                  <a:pt x="78" y="2"/>
                  <a:pt x="84" y="2"/>
                  <a:pt x="88" y="1"/>
                </a:cubicBezTo>
                <a:cubicBezTo>
                  <a:pt x="93" y="0"/>
                  <a:pt x="95" y="0"/>
                  <a:pt x="95" y="0"/>
                </a:cubicBezTo>
                <a:lnTo>
                  <a:pt x="97" y="0"/>
                </a:lnTo>
                <a:lnTo>
                  <a:pt x="97" y="25"/>
                </a:lnTo>
                <a:cubicBezTo>
                  <a:pt x="97" y="41"/>
                  <a:pt x="97" y="49"/>
                  <a:pt x="98" y="49"/>
                </a:cubicBezTo>
                <a:cubicBezTo>
                  <a:pt x="98" y="49"/>
                  <a:pt x="99" y="48"/>
                  <a:pt x="101" y="46"/>
                </a:cubicBezTo>
                <a:cubicBezTo>
                  <a:pt x="103" y="44"/>
                  <a:pt x="105" y="40"/>
                  <a:pt x="108" y="36"/>
                </a:cubicBezTo>
                <a:cubicBezTo>
                  <a:pt x="112" y="32"/>
                  <a:pt x="116" y="28"/>
                  <a:pt x="120" y="25"/>
                </a:cubicBezTo>
                <a:cubicBezTo>
                  <a:pt x="125" y="22"/>
                  <a:pt x="131" y="18"/>
                  <a:pt x="138" y="13"/>
                </a:cubicBezTo>
                <a:cubicBezTo>
                  <a:pt x="146" y="9"/>
                  <a:pt x="154" y="5"/>
                  <a:pt x="162" y="3"/>
                </a:cubicBezTo>
                <a:cubicBezTo>
                  <a:pt x="170" y="1"/>
                  <a:pt x="181" y="0"/>
                  <a:pt x="194" y="0"/>
                </a:cubicBezTo>
                <a:cubicBezTo>
                  <a:pt x="241" y="2"/>
                  <a:pt x="268" y="25"/>
                  <a:pt x="273" y="71"/>
                </a:cubicBezTo>
                <a:cubicBezTo>
                  <a:pt x="273" y="73"/>
                  <a:pt x="274" y="103"/>
                  <a:pt x="274" y="158"/>
                </a:cubicBezTo>
                <a:lnTo>
                  <a:pt x="274" y="212"/>
                </a:lnTo>
                <a:cubicBezTo>
                  <a:pt x="274" y="228"/>
                  <a:pt x="274" y="237"/>
                  <a:pt x="275" y="240"/>
                </a:cubicBezTo>
                <a:cubicBezTo>
                  <a:pt x="276" y="243"/>
                  <a:pt x="278" y="245"/>
                  <a:pt x="282" y="246"/>
                </a:cubicBezTo>
                <a:cubicBezTo>
                  <a:pt x="290" y="247"/>
                  <a:pt x="301" y="248"/>
                  <a:pt x="313" y="248"/>
                </a:cubicBezTo>
                <a:lnTo>
                  <a:pt x="323" y="248"/>
                </a:lnTo>
                <a:lnTo>
                  <a:pt x="323" y="277"/>
                </a:lnTo>
                <a:lnTo>
                  <a:pt x="318" y="277"/>
                </a:lnTo>
                <a:lnTo>
                  <a:pt x="302" y="276"/>
                </a:lnTo>
                <a:cubicBezTo>
                  <a:pt x="293" y="276"/>
                  <a:pt x="282" y="275"/>
                  <a:pt x="271" y="275"/>
                </a:cubicBezTo>
                <a:cubicBezTo>
                  <a:pt x="260" y="275"/>
                  <a:pt x="252" y="275"/>
                  <a:pt x="247" y="275"/>
                </a:cubicBezTo>
                <a:cubicBezTo>
                  <a:pt x="205" y="275"/>
                  <a:pt x="181" y="275"/>
                  <a:pt x="178" y="277"/>
                </a:cubicBezTo>
                <a:lnTo>
                  <a:pt x="173" y="277"/>
                </a:lnTo>
                <a:lnTo>
                  <a:pt x="173" y="248"/>
                </a:lnTo>
                <a:lnTo>
                  <a:pt x="183" y="248"/>
                </a:lnTo>
                <a:cubicBezTo>
                  <a:pt x="208" y="248"/>
                  <a:pt x="221" y="245"/>
                  <a:pt x="221" y="238"/>
                </a:cubicBezTo>
                <a:cubicBezTo>
                  <a:pt x="221" y="237"/>
                  <a:pt x="221" y="208"/>
                  <a:pt x="221" y="152"/>
                </a:cubicBezTo>
                <a:cubicBezTo>
                  <a:pt x="221" y="95"/>
                  <a:pt x="220" y="65"/>
                  <a:pt x="220" y="62"/>
                </a:cubicBezTo>
                <a:cubicBezTo>
                  <a:pt x="217" y="50"/>
                  <a:pt x="213" y="41"/>
                  <a:pt x="208" y="36"/>
                </a:cubicBezTo>
                <a:cubicBezTo>
                  <a:pt x="202" y="30"/>
                  <a:pt x="197" y="26"/>
                  <a:pt x="193" y="25"/>
                </a:cubicBezTo>
                <a:cubicBezTo>
                  <a:pt x="188" y="24"/>
                  <a:pt x="183" y="23"/>
                  <a:pt x="176" y="24"/>
                </a:cubicBezTo>
                <a:cubicBezTo>
                  <a:pt x="158" y="24"/>
                  <a:pt x="141" y="31"/>
                  <a:pt x="127" y="45"/>
                </a:cubicBezTo>
                <a:cubicBezTo>
                  <a:pt x="116" y="56"/>
                  <a:pt x="109" y="68"/>
                  <a:pt x="106" y="79"/>
                </a:cubicBezTo>
                <a:cubicBezTo>
                  <a:pt x="103" y="91"/>
                  <a:pt x="101" y="109"/>
                  <a:pt x="101" y="132"/>
                </a:cubicBezTo>
                <a:lnTo>
                  <a:pt x="101" y="172"/>
                </a:lnTo>
                <a:lnTo>
                  <a:pt x="101" y="209"/>
                </a:lnTo>
                <a:cubicBezTo>
                  <a:pt x="101" y="222"/>
                  <a:pt x="101" y="230"/>
                  <a:pt x="102" y="234"/>
                </a:cubicBezTo>
                <a:cubicBezTo>
                  <a:pt x="102" y="238"/>
                  <a:pt x="103" y="241"/>
                  <a:pt x="103" y="242"/>
                </a:cubicBezTo>
                <a:cubicBezTo>
                  <a:pt x="104" y="244"/>
                  <a:pt x="106" y="245"/>
                  <a:pt x="109" y="246"/>
                </a:cubicBezTo>
                <a:cubicBezTo>
                  <a:pt x="118" y="247"/>
                  <a:pt x="128" y="248"/>
                  <a:pt x="140" y="248"/>
                </a:cubicBezTo>
                <a:lnTo>
                  <a:pt x="150" y="248"/>
                </a:lnTo>
                <a:lnTo>
                  <a:pt x="150" y="277"/>
                </a:lnTo>
                <a:lnTo>
                  <a:pt x="145" y="277"/>
                </a:lnTo>
                <a:lnTo>
                  <a:pt x="130" y="276"/>
                </a:lnTo>
                <a:cubicBezTo>
                  <a:pt x="120" y="276"/>
                  <a:pt x="110" y="275"/>
                  <a:pt x="98" y="275"/>
                </a:cubicBezTo>
                <a:cubicBezTo>
                  <a:pt x="87" y="275"/>
                  <a:pt x="79"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1" name="Freeform 230"/>
          <p:cNvSpPr/>
          <p:nvPr/>
        </p:nvSpPr>
        <p:spPr>
          <a:xfrm>
            <a:off x="5056560" y="4270680"/>
            <a:ext cx="73800" cy="103320"/>
          </a:xfrm>
          <a:custGeom>
            <a:avLst/>
            <a:gdLst/>
            <a:ahLst/>
            <a:cxnLst/>
            <a:rect l="0" t="0" r="r" b="b"/>
            <a:pathLst>
              <a:path w="205" h="287">
                <a:moveTo>
                  <a:pt x="165" y="84"/>
                </a:moveTo>
                <a:cubicBezTo>
                  <a:pt x="165" y="67"/>
                  <a:pt x="159" y="53"/>
                  <a:pt x="148" y="41"/>
                </a:cubicBezTo>
                <a:cubicBezTo>
                  <a:pt x="137" y="29"/>
                  <a:pt x="121" y="23"/>
                  <a:pt x="99" y="23"/>
                </a:cubicBezTo>
                <a:cubicBezTo>
                  <a:pt x="84" y="23"/>
                  <a:pt x="71" y="25"/>
                  <a:pt x="60" y="31"/>
                </a:cubicBezTo>
                <a:cubicBezTo>
                  <a:pt x="47" y="39"/>
                  <a:pt x="41" y="49"/>
                  <a:pt x="41" y="63"/>
                </a:cubicBezTo>
                <a:cubicBezTo>
                  <a:pt x="41" y="65"/>
                  <a:pt x="41" y="68"/>
                  <a:pt x="41" y="71"/>
                </a:cubicBezTo>
                <a:cubicBezTo>
                  <a:pt x="41" y="75"/>
                  <a:pt x="45" y="80"/>
                  <a:pt x="51" y="86"/>
                </a:cubicBezTo>
                <a:cubicBezTo>
                  <a:pt x="57" y="93"/>
                  <a:pt x="67" y="98"/>
                  <a:pt x="79" y="102"/>
                </a:cubicBezTo>
                <a:cubicBezTo>
                  <a:pt x="86" y="104"/>
                  <a:pt x="95" y="106"/>
                  <a:pt x="106" y="107"/>
                </a:cubicBezTo>
                <a:cubicBezTo>
                  <a:pt x="117" y="109"/>
                  <a:pt x="126" y="111"/>
                  <a:pt x="134" y="113"/>
                </a:cubicBezTo>
                <a:cubicBezTo>
                  <a:pt x="141" y="115"/>
                  <a:pt x="148" y="118"/>
                  <a:pt x="154" y="121"/>
                </a:cubicBezTo>
                <a:cubicBezTo>
                  <a:pt x="161" y="124"/>
                  <a:pt x="167" y="129"/>
                  <a:pt x="174" y="134"/>
                </a:cubicBezTo>
                <a:cubicBezTo>
                  <a:pt x="181" y="139"/>
                  <a:pt x="187" y="147"/>
                  <a:pt x="194" y="159"/>
                </a:cubicBezTo>
                <a:cubicBezTo>
                  <a:pt x="201" y="171"/>
                  <a:pt x="204" y="184"/>
                  <a:pt x="205" y="198"/>
                </a:cubicBezTo>
                <a:cubicBezTo>
                  <a:pt x="205" y="223"/>
                  <a:pt x="197" y="245"/>
                  <a:pt x="181" y="261"/>
                </a:cubicBezTo>
                <a:cubicBezTo>
                  <a:pt x="165" y="278"/>
                  <a:pt x="140" y="286"/>
                  <a:pt x="104" y="287"/>
                </a:cubicBezTo>
                <a:lnTo>
                  <a:pt x="99" y="287"/>
                </a:lnTo>
                <a:cubicBezTo>
                  <a:pt x="78" y="287"/>
                  <a:pt x="57" y="279"/>
                  <a:pt x="39" y="264"/>
                </a:cubicBezTo>
                <a:lnTo>
                  <a:pt x="34" y="269"/>
                </a:lnTo>
                <a:lnTo>
                  <a:pt x="28" y="274"/>
                </a:lnTo>
                <a:cubicBezTo>
                  <a:pt x="25" y="277"/>
                  <a:pt x="23" y="279"/>
                  <a:pt x="20" y="281"/>
                </a:cubicBezTo>
                <a:lnTo>
                  <a:pt x="14" y="287"/>
                </a:lnTo>
                <a:lnTo>
                  <a:pt x="9" y="287"/>
                </a:lnTo>
                <a:lnTo>
                  <a:pt x="6" y="287"/>
                </a:lnTo>
                <a:cubicBezTo>
                  <a:pt x="5" y="287"/>
                  <a:pt x="3" y="286"/>
                  <a:pt x="0" y="284"/>
                </a:cubicBezTo>
                <a:lnTo>
                  <a:pt x="0" y="234"/>
                </a:lnTo>
                <a:lnTo>
                  <a:pt x="0" y="198"/>
                </a:lnTo>
                <a:cubicBezTo>
                  <a:pt x="0" y="190"/>
                  <a:pt x="1" y="184"/>
                  <a:pt x="2" y="183"/>
                </a:cubicBezTo>
                <a:cubicBezTo>
                  <a:pt x="3" y="181"/>
                  <a:pt x="5" y="180"/>
                  <a:pt x="8" y="180"/>
                </a:cubicBezTo>
                <a:lnTo>
                  <a:pt x="14" y="180"/>
                </a:lnTo>
                <a:cubicBezTo>
                  <a:pt x="19" y="180"/>
                  <a:pt x="22" y="180"/>
                  <a:pt x="24" y="182"/>
                </a:cubicBezTo>
                <a:cubicBezTo>
                  <a:pt x="25" y="184"/>
                  <a:pt x="26" y="186"/>
                  <a:pt x="27" y="190"/>
                </a:cubicBezTo>
                <a:cubicBezTo>
                  <a:pt x="27" y="193"/>
                  <a:pt x="29" y="199"/>
                  <a:pt x="31" y="206"/>
                </a:cubicBezTo>
                <a:cubicBezTo>
                  <a:pt x="34" y="214"/>
                  <a:pt x="37" y="223"/>
                  <a:pt x="43" y="233"/>
                </a:cubicBezTo>
                <a:cubicBezTo>
                  <a:pt x="57" y="254"/>
                  <a:pt x="79" y="264"/>
                  <a:pt x="104" y="264"/>
                </a:cubicBezTo>
                <a:cubicBezTo>
                  <a:pt x="145" y="264"/>
                  <a:pt x="165" y="248"/>
                  <a:pt x="165" y="216"/>
                </a:cubicBezTo>
                <a:cubicBezTo>
                  <a:pt x="165" y="204"/>
                  <a:pt x="161" y="194"/>
                  <a:pt x="154" y="186"/>
                </a:cubicBezTo>
                <a:cubicBezTo>
                  <a:pt x="145" y="177"/>
                  <a:pt x="128" y="169"/>
                  <a:pt x="102" y="164"/>
                </a:cubicBezTo>
                <a:cubicBezTo>
                  <a:pt x="76" y="159"/>
                  <a:pt x="57" y="154"/>
                  <a:pt x="49" y="150"/>
                </a:cubicBezTo>
                <a:cubicBezTo>
                  <a:pt x="34" y="143"/>
                  <a:pt x="22" y="133"/>
                  <a:pt x="14" y="121"/>
                </a:cubicBezTo>
                <a:cubicBezTo>
                  <a:pt x="5" y="109"/>
                  <a:pt x="0" y="96"/>
                  <a:pt x="0" y="82"/>
                </a:cubicBezTo>
                <a:cubicBezTo>
                  <a:pt x="0" y="66"/>
                  <a:pt x="4" y="52"/>
                  <a:pt x="11" y="41"/>
                </a:cubicBezTo>
                <a:cubicBezTo>
                  <a:pt x="18" y="30"/>
                  <a:pt x="27" y="22"/>
                  <a:pt x="38" y="16"/>
                </a:cubicBezTo>
                <a:cubicBezTo>
                  <a:pt x="49" y="11"/>
                  <a:pt x="59" y="7"/>
                  <a:pt x="70" y="4"/>
                </a:cubicBezTo>
                <a:cubicBezTo>
                  <a:pt x="80" y="2"/>
                  <a:pt x="89" y="1"/>
                  <a:pt x="97" y="1"/>
                </a:cubicBezTo>
                <a:lnTo>
                  <a:pt x="104" y="1"/>
                </a:lnTo>
                <a:cubicBezTo>
                  <a:pt x="121" y="1"/>
                  <a:pt x="135" y="4"/>
                  <a:pt x="148" y="11"/>
                </a:cubicBezTo>
                <a:lnTo>
                  <a:pt x="157" y="16"/>
                </a:lnTo>
                <a:lnTo>
                  <a:pt x="163" y="12"/>
                </a:lnTo>
                <a:cubicBezTo>
                  <a:pt x="167" y="8"/>
                  <a:pt x="172" y="4"/>
                  <a:pt x="177" y="0"/>
                </a:cubicBezTo>
                <a:lnTo>
                  <a:pt x="182" y="0"/>
                </a:lnTo>
                <a:lnTo>
                  <a:pt x="184" y="0"/>
                </a:lnTo>
                <a:cubicBezTo>
                  <a:pt x="185" y="0"/>
                  <a:pt x="187" y="2"/>
                  <a:pt x="190" y="4"/>
                </a:cubicBezTo>
                <a:lnTo>
                  <a:pt x="190" y="87"/>
                </a:lnTo>
                <a:lnTo>
                  <a:pt x="186" y="91"/>
                </a:lnTo>
                <a:lnTo>
                  <a:pt x="169" y="91"/>
                </a:lnTo>
                <a:cubicBezTo>
                  <a:pt x="166" y="89"/>
                  <a:pt x="165" y="86"/>
                  <a:pt x="165" y="8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2" name="Freeform 231"/>
          <p:cNvSpPr/>
          <p:nvPr/>
        </p:nvSpPr>
        <p:spPr>
          <a:xfrm>
            <a:off x="5144040" y="4270680"/>
            <a:ext cx="87120" cy="103320"/>
          </a:xfrm>
          <a:custGeom>
            <a:avLst/>
            <a:gdLst/>
            <a:ahLst/>
            <a:cxnLst/>
            <a:rect l="0" t="0" r="r" b="b"/>
            <a:pathLst>
              <a:path w="242" h="287">
                <a:moveTo>
                  <a:pt x="0" y="145"/>
                </a:moveTo>
                <a:cubicBezTo>
                  <a:pt x="0" y="122"/>
                  <a:pt x="4" y="101"/>
                  <a:pt x="12" y="82"/>
                </a:cubicBezTo>
                <a:cubicBezTo>
                  <a:pt x="21" y="64"/>
                  <a:pt x="31" y="49"/>
                  <a:pt x="44" y="37"/>
                </a:cubicBezTo>
                <a:cubicBezTo>
                  <a:pt x="57" y="25"/>
                  <a:pt x="71" y="17"/>
                  <a:pt x="85" y="11"/>
                </a:cubicBezTo>
                <a:cubicBezTo>
                  <a:pt x="100" y="4"/>
                  <a:pt x="113" y="1"/>
                  <a:pt x="126" y="0"/>
                </a:cubicBezTo>
                <a:cubicBezTo>
                  <a:pt x="148" y="0"/>
                  <a:pt x="167" y="4"/>
                  <a:pt x="183" y="13"/>
                </a:cubicBezTo>
                <a:cubicBezTo>
                  <a:pt x="199" y="20"/>
                  <a:pt x="211" y="30"/>
                  <a:pt x="219" y="44"/>
                </a:cubicBezTo>
                <a:cubicBezTo>
                  <a:pt x="227" y="57"/>
                  <a:pt x="233" y="70"/>
                  <a:pt x="237" y="84"/>
                </a:cubicBezTo>
                <a:cubicBezTo>
                  <a:pt x="240" y="97"/>
                  <a:pt x="242" y="112"/>
                  <a:pt x="242" y="128"/>
                </a:cubicBezTo>
                <a:cubicBezTo>
                  <a:pt x="242" y="131"/>
                  <a:pt x="241" y="134"/>
                  <a:pt x="238" y="137"/>
                </a:cubicBezTo>
                <a:lnTo>
                  <a:pt x="62" y="137"/>
                </a:lnTo>
                <a:lnTo>
                  <a:pt x="62" y="146"/>
                </a:lnTo>
                <a:cubicBezTo>
                  <a:pt x="62" y="207"/>
                  <a:pt x="83" y="245"/>
                  <a:pt x="124" y="258"/>
                </a:cubicBezTo>
                <a:cubicBezTo>
                  <a:pt x="133" y="261"/>
                  <a:pt x="142" y="262"/>
                  <a:pt x="152" y="262"/>
                </a:cubicBezTo>
                <a:cubicBezTo>
                  <a:pt x="169" y="262"/>
                  <a:pt x="184" y="255"/>
                  <a:pt x="197" y="242"/>
                </a:cubicBezTo>
                <a:cubicBezTo>
                  <a:pt x="204" y="235"/>
                  <a:pt x="209" y="226"/>
                  <a:pt x="213" y="216"/>
                </a:cubicBezTo>
                <a:lnTo>
                  <a:pt x="220" y="201"/>
                </a:lnTo>
                <a:cubicBezTo>
                  <a:pt x="221" y="200"/>
                  <a:pt x="224" y="199"/>
                  <a:pt x="230" y="199"/>
                </a:cubicBezTo>
                <a:lnTo>
                  <a:pt x="232" y="199"/>
                </a:lnTo>
                <a:cubicBezTo>
                  <a:pt x="239" y="199"/>
                  <a:pt x="242" y="201"/>
                  <a:pt x="242" y="205"/>
                </a:cubicBezTo>
                <a:cubicBezTo>
                  <a:pt x="242" y="207"/>
                  <a:pt x="241" y="210"/>
                  <a:pt x="240" y="213"/>
                </a:cubicBezTo>
                <a:cubicBezTo>
                  <a:pt x="232" y="236"/>
                  <a:pt x="219" y="254"/>
                  <a:pt x="201" y="268"/>
                </a:cubicBezTo>
                <a:cubicBezTo>
                  <a:pt x="183" y="281"/>
                  <a:pt x="162" y="287"/>
                  <a:pt x="139" y="287"/>
                </a:cubicBezTo>
                <a:cubicBezTo>
                  <a:pt x="100" y="287"/>
                  <a:pt x="67" y="273"/>
                  <a:pt x="40" y="244"/>
                </a:cubicBezTo>
                <a:cubicBezTo>
                  <a:pt x="14" y="216"/>
                  <a:pt x="0" y="183"/>
                  <a:pt x="0" y="145"/>
                </a:cubicBezTo>
                <a:moveTo>
                  <a:pt x="191" y="109"/>
                </a:moveTo>
                <a:cubicBezTo>
                  <a:pt x="186" y="56"/>
                  <a:pt x="167" y="28"/>
                  <a:pt x="132" y="24"/>
                </a:cubicBezTo>
                <a:lnTo>
                  <a:pt x="131" y="24"/>
                </a:lnTo>
                <a:cubicBezTo>
                  <a:pt x="127" y="24"/>
                  <a:pt x="124" y="25"/>
                  <a:pt x="121" y="25"/>
                </a:cubicBezTo>
                <a:cubicBezTo>
                  <a:pt x="117" y="25"/>
                  <a:pt x="112" y="27"/>
                  <a:pt x="105" y="30"/>
                </a:cubicBezTo>
                <a:cubicBezTo>
                  <a:pt x="98" y="33"/>
                  <a:pt x="92" y="37"/>
                  <a:pt x="87" y="43"/>
                </a:cubicBezTo>
                <a:cubicBezTo>
                  <a:pt x="82" y="49"/>
                  <a:pt x="77"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3" name="Freeform 232"/>
          <p:cNvSpPr/>
          <p:nvPr/>
        </p:nvSpPr>
        <p:spPr>
          <a:xfrm>
            <a:off x="5241960" y="4272120"/>
            <a:ext cx="77400" cy="99720"/>
          </a:xfrm>
          <a:custGeom>
            <a:avLst/>
            <a:gdLst/>
            <a:ahLst/>
            <a:cxnLst/>
            <a:rect l="0" t="0" r="r" b="b"/>
            <a:pathLst>
              <a:path w="215" h="277">
                <a:moveTo>
                  <a:pt x="10" y="248"/>
                </a:moveTo>
                <a:lnTo>
                  <a:pt x="18" y="248"/>
                </a:lnTo>
                <a:cubicBezTo>
                  <a:pt x="35" y="248"/>
                  <a:pt x="44" y="245"/>
                  <a:pt x="48" y="239"/>
                </a:cubicBezTo>
                <a:lnTo>
                  <a:pt x="48" y="234"/>
                </a:lnTo>
                <a:cubicBezTo>
                  <a:pt x="48" y="230"/>
                  <a:pt x="48" y="226"/>
                  <a:pt x="48" y="220"/>
                </a:cubicBezTo>
                <a:cubicBezTo>
                  <a:pt x="48" y="214"/>
                  <a:pt x="48" y="208"/>
                  <a:pt x="48" y="201"/>
                </a:cubicBezTo>
                <a:cubicBezTo>
                  <a:pt x="49" y="194"/>
                  <a:pt x="49" y="185"/>
                  <a:pt x="48" y="176"/>
                </a:cubicBezTo>
                <a:cubicBezTo>
                  <a:pt x="48" y="167"/>
                  <a:pt x="48" y="158"/>
                  <a:pt x="48" y="150"/>
                </a:cubicBezTo>
                <a:cubicBezTo>
                  <a:pt x="48" y="137"/>
                  <a:pt x="48" y="123"/>
                  <a:pt x="48" y="109"/>
                </a:cubicBezTo>
                <a:cubicBezTo>
                  <a:pt x="48" y="93"/>
                  <a:pt x="48" y="81"/>
                  <a:pt x="48" y="71"/>
                </a:cubicBezTo>
                <a:lnTo>
                  <a:pt x="48"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2" y="5"/>
                  <a:pt x="40" y="4"/>
                  <a:pt x="47" y="4"/>
                </a:cubicBezTo>
                <a:cubicBezTo>
                  <a:pt x="54" y="3"/>
                  <a:pt x="61" y="3"/>
                  <a:pt x="69" y="3"/>
                </a:cubicBezTo>
                <a:cubicBezTo>
                  <a:pt x="77" y="2"/>
                  <a:pt x="83" y="2"/>
                  <a:pt x="87" y="1"/>
                </a:cubicBezTo>
                <a:cubicBezTo>
                  <a:pt x="91" y="0"/>
                  <a:pt x="93" y="0"/>
                  <a:pt x="94" y="0"/>
                </a:cubicBezTo>
                <a:lnTo>
                  <a:pt x="96" y="0"/>
                </a:lnTo>
                <a:lnTo>
                  <a:pt x="96" y="43"/>
                </a:lnTo>
                <a:cubicBezTo>
                  <a:pt x="113" y="15"/>
                  <a:pt x="133" y="1"/>
                  <a:pt x="157" y="1"/>
                </a:cubicBezTo>
                <a:lnTo>
                  <a:pt x="161" y="1"/>
                </a:lnTo>
                <a:cubicBezTo>
                  <a:pt x="180" y="1"/>
                  <a:pt x="193" y="5"/>
                  <a:pt x="202" y="14"/>
                </a:cubicBezTo>
                <a:cubicBezTo>
                  <a:pt x="211" y="24"/>
                  <a:pt x="215" y="33"/>
                  <a:pt x="215" y="43"/>
                </a:cubicBezTo>
                <a:cubicBezTo>
                  <a:pt x="215" y="52"/>
                  <a:pt x="212" y="59"/>
                  <a:pt x="207" y="66"/>
                </a:cubicBezTo>
                <a:cubicBezTo>
                  <a:pt x="202" y="72"/>
                  <a:pt x="194" y="75"/>
                  <a:pt x="183" y="75"/>
                </a:cubicBezTo>
                <a:cubicBezTo>
                  <a:pt x="173" y="75"/>
                  <a:pt x="165" y="72"/>
                  <a:pt x="160" y="65"/>
                </a:cubicBezTo>
                <a:cubicBezTo>
                  <a:pt x="155" y="58"/>
                  <a:pt x="153" y="51"/>
                  <a:pt x="152" y="44"/>
                </a:cubicBezTo>
                <a:cubicBezTo>
                  <a:pt x="152" y="40"/>
                  <a:pt x="153" y="37"/>
                  <a:pt x="153" y="34"/>
                </a:cubicBezTo>
                <a:cubicBezTo>
                  <a:pt x="154" y="31"/>
                  <a:pt x="155" y="28"/>
                  <a:pt x="156" y="26"/>
                </a:cubicBezTo>
                <a:cubicBezTo>
                  <a:pt x="158" y="24"/>
                  <a:pt x="158" y="23"/>
                  <a:pt x="158" y="23"/>
                </a:cubicBezTo>
                <a:cubicBezTo>
                  <a:pt x="158" y="22"/>
                  <a:pt x="153" y="23"/>
                  <a:pt x="144" y="26"/>
                </a:cubicBezTo>
                <a:cubicBezTo>
                  <a:pt x="137" y="29"/>
                  <a:pt x="132" y="32"/>
                  <a:pt x="129" y="35"/>
                </a:cubicBezTo>
                <a:cubicBezTo>
                  <a:pt x="110" y="54"/>
                  <a:pt x="100" y="91"/>
                  <a:pt x="100" y="148"/>
                </a:cubicBezTo>
                <a:lnTo>
                  <a:pt x="100" y="181"/>
                </a:lnTo>
                <a:cubicBezTo>
                  <a:pt x="100" y="186"/>
                  <a:pt x="100" y="192"/>
                  <a:pt x="100" y="197"/>
                </a:cubicBezTo>
                <a:cubicBezTo>
                  <a:pt x="100" y="203"/>
                  <a:pt x="100" y="209"/>
                  <a:pt x="100" y="214"/>
                </a:cubicBezTo>
                <a:cubicBezTo>
                  <a:pt x="100" y="219"/>
                  <a:pt x="100" y="223"/>
                  <a:pt x="100" y="226"/>
                </a:cubicBezTo>
                <a:cubicBezTo>
                  <a:pt x="101" y="229"/>
                  <a:pt x="101" y="233"/>
                  <a:pt x="100" y="235"/>
                </a:cubicBezTo>
                <a:lnTo>
                  <a:pt x="100" y="239"/>
                </a:lnTo>
                <a:cubicBezTo>
                  <a:pt x="101" y="239"/>
                  <a:pt x="101" y="240"/>
                  <a:pt x="102" y="241"/>
                </a:cubicBezTo>
                <a:cubicBezTo>
                  <a:pt x="103" y="242"/>
                  <a:pt x="104" y="243"/>
                  <a:pt x="105" y="243"/>
                </a:cubicBezTo>
                <a:cubicBezTo>
                  <a:pt x="107" y="243"/>
                  <a:pt x="108" y="244"/>
                  <a:pt x="108" y="245"/>
                </a:cubicBezTo>
                <a:cubicBezTo>
                  <a:pt x="109" y="246"/>
                  <a:pt x="111" y="246"/>
                  <a:pt x="113" y="246"/>
                </a:cubicBezTo>
                <a:cubicBezTo>
                  <a:pt x="115" y="246"/>
                  <a:pt x="116" y="246"/>
                  <a:pt x="117" y="247"/>
                </a:cubicBezTo>
                <a:cubicBezTo>
                  <a:pt x="118" y="247"/>
                  <a:pt x="120" y="247"/>
                  <a:pt x="123" y="247"/>
                </a:cubicBezTo>
                <a:cubicBezTo>
                  <a:pt x="126" y="247"/>
                  <a:pt x="128" y="247"/>
                  <a:pt x="128" y="247"/>
                </a:cubicBezTo>
                <a:cubicBezTo>
                  <a:pt x="129" y="247"/>
                  <a:pt x="131" y="248"/>
                  <a:pt x="135" y="248"/>
                </a:cubicBezTo>
                <a:cubicBezTo>
                  <a:pt x="138" y="248"/>
                  <a:pt x="140" y="248"/>
                  <a:pt x="141" y="248"/>
                </a:cubicBezTo>
                <a:lnTo>
                  <a:pt x="160" y="248"/>
                </a:lnTo>
                <a:lnTo>
                  <a:pt x="160" y="277"/>
                </a:lnTo>
                <a:lnTo>
                  <a:pt x="155" y="277"/>
                </a:lnTo>
                <a:cubicBezTo>
                  <a:pt x="147" y="275"/>
                  <a:pt x="121" y="275"/>
                  <a:pt x="74" y="275"/>
                </a:cubicBezTo>
                <a:cubicBezTo>
                  <a:pt x="32" y="275"/>
                  <a:pt x="8" y="275"/>
                  <a:pt x="5" y="277"/>
                </a:cubicBezTo>
                <a:lnTo>
                  <a:pt x="0" y="277"/>
                </a:lnTo>
                <a:lnTo>
                  <a:pt x="0" y="248"/>
                </a:lnTo>
                <a:lnTo>
                  <a:pt x="10"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4" name="Freeform 233"/>
          <p:cNvSpPr/>
          <p:nvPr/>
        </p:nvSpPr>
        <p:spPr>
          <a:xfrm>
            <a:off x="5329440" y="4233240"/>
            <a:ext cx="70920" cy="140760"/>
          </a:xfrm>
          <a:custGeom>
            <a:avLst/>
            <a:gdLst/>
            <a:ahLst/>
            <a:cxnLst/>
            <a:rect l="0" t="0" r="r" b="b"/>
            <a:pathLst>
              <a:path w="197" h="391">
                <a:moveTo>
                  <a:pt x="5" y="122"/>
                </a:moveTo>
                <a:cubicBezTo>
                  <a:pt x="27" y="120"/>
                  <a:pt x="44" y="108"/>
                  <a:pt x="56" y="86"/>
                </a:cubicBezTo>
                <a:cubicBezTo>
                  <a:pt x="68" y="64"/>
                  <a:pt x="75" y="39"/>
                  <a:pt x="76" y="10"/>
                </a:cubicBezTo>
                <a:lnTo>
                  <a:pt x="76" y="0"/>
                </a:lnTo>
                <a:lnTo>
                  <a:pt x="101" y="0"/>
                </a:lnTo>
                <a:lnTo>
                  <a:pt x="101" y="116"/>
                </a:lnTo>
                <a:lnTo>
                  <a:pt x="185" y="116"/>
                </a:lnTo>
                <a:lnTo>
                  <a:pt x="185" y="145"/>
                </a:lnTo>
                <a:lnTo>
                  <a:pt x="101" y="145"/>
                </a:lnTo>
                <a:lnTo>
                  <a:pt x="101" y="234"/>
                </a:lnTo>
                <a:cubicBezTo>
                  <a:pt x="102" y="286"/>
                  <a:pt x="102" y="316"/>
                  <a:pt x="102" y="322"/>
                </a:cubicBezTo>
                <a:cubicBezTo>
                  <a:pt x="102" y="329"/>
                  <a:pt x="103" y="336"/>
                  <a:pt x="106" y="342"/>
                </a:cubicBezTo>
                <a:cubicBezTo>
                  <a:pt x="112" y="358"/>
                  <a:pt x="122" y="367"/>
                  <a:pt x="137" y="367"/>
                </a:cubicBezTo>
                <a:cubicBezTo>
                  <a:pt x="155" y="367"/>
                  <a:pt x="166" y="352"/>
                  <a:pt x="170" y="322"/>
                </a:cubicBezTo>
                <a:cubicBezTo>
                  <a:pt x="171" y="319"/>
                  <a:pt x="171" y="309"/>
                  <a:pt x="171" y="294"/>
                </a:cubicBezTo>
                <a:lnTo>
                  <a:pt x="171" y="272"/>
                </a:lnTo>
                <a:lnTo>
                  <a:pt x="197" y="272"/>
                </a:lnTo>
                <a:lnTo>
                  <a:pt x="197" y="294"/>
                </a:lnTo>
                <a:lnTo>
                  <a:pt x="197" y="301"/>
                </a:lnTo>
                <a:cubicBezTo>
                  <a:pt x="197" y="333"/>
                  <a:pt x="187" y="357"/>
                  <a:pt x="170" y="374"/>
                </a:cubicBezTo>
                <a:cubicBezTo>
                  <a:pt x="159" y="385"/>
                  <a:pt x="144" y="391"/>
                  <a:pt x="126" y="391"/>
                </a:cubicBezTo>
                <a:cubicBezTo>
                  <a:pt x="112" y="391"/>
                  <a:pt x="100" y="388"/>
                  <a:pt x="89" y="383"/>
                </a:cubicBezTo>
                <a:cubicBezTo>
                  <a:pt x="79" y="378"/>
                  <a:pt x="71" y="372"/>
                  <a:pt x="66" y="364"/>
                </a:cubicBezTo>
                <a:cubicBezTo>
                  <a:pt x="60" y="356"/>
                  <a:pt x="56" y="349"/>
                  <a:pt x="54" y="342"/>
                </a:cubicBezTo>
                <a:cubicBezTo>
                  <a:pt x="51" y="336"/>
                  <a:pt x="50" y="329"/>
                  <a:pt x="50" y="322"/>
                </a:cubicBezTo>
                <a:cubicBezTo>
                  <a:pt x="49" y="319"/>
                  <a:pt x="49" y="289"/>
                  <a:pt x="49" y="230"/>
                </a:cubicBezTo>
                <a:lnTo>
                  <a:pt x="49" y="145"/>
                </a:lnTo>
                <a:lnTo>
                  <a:pt x="0" y="145"/>
                </a:lnTo>
                <a:lnTo>
                  <a:pt x="0" y="122"/>
                </a:lnTo>
                <a:lnTo>
                  <a:pt x="5" y="12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5" name="Freeform 234"/>
          <p:cNvSpPr/>
          <p:nvPr/>
        </p:nvSpPr>
        <p:spPr>
          <a:xfrm>
            <a:off x="5418720" y="4270680"/>
            <a:ext cx="87480" cy="103320"/>
          </a:xfrm>
          <a:custGeom>
            <a:avLst/>
            <a:gdLst/>
            <a:ahLst/>
            <a:cxnLst/>
            <a:rect l="0" t="0" r="r" b="b"/>
            <a:pathLst>
              <a:path w="243" h="287">
                <a:moveTo>
                  <a:pt x="0" y="145"/>
                </a:moveTo>
                <a:cubicBezTo>
                  <a:pt x="0" y="122"/>
                  <a:pt x="5" y="101"/>
                  <a:pt x="14" y="82"/>
                </a:cubicBezTo>
                <a:cubicBezTo>
                  <a:pt x="22" y="64"/>
                  <a:pt x="33" y="49"/>
                  <a:pt x="45" y="37"/>
                </a:cubicBezTo>
                <a:cubicBezTo>
                  <a:pt x="57" y="25"/>
                  <a:pt x="71" y="17"/>
                  <a:pt x="86" y="11"/>
                </a:cubicBezTo>
                <a:cubicBezTo>
                  <a:pt x="100" y="4"/>
                  <a:pt x="114" y="1"/>
                  <a:pt x="127" y="0"/>
                </a:cubicBezTo>
                <a:cubicBezTo>
                  <a:pt x="149" y="0"/>
                  <a:pt x="168"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2" y="137"/>
                </a:lnTo>
                <a:lnTo>
                  <a:pt x="62" y="146"/>
                </a:lnTo>
                <a:cubicBezTo>
                  <a:pt x="62" y="207"/>
                  <a:pt x="83" y="245"/>
                  <a:pt x="125" y="258"/>
                </a:cubicBezTo>
                <a:cubicBezTo>
                  <a:pt x="133" y="261"/>
                  <a:pt x="142" y="262"/>
                  <a:pt x="152" y="262"/>
                </a:cubicBezTo>
                <a:cubicBezTo>
                  <a:pt x="170"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3" y="287"/>
                  <a:pt x="140" y="287"/>
                </a:cubicBezTo>
                <a:cubicBezTo>
                  <a:pt x="100" y="287"/>
                  <a:pt x="67" y="273"/>
                  <a:pt x="41" y="244"/>
                </a:cubicBezTo>
                <a:cubicBezTo>
                  <a:pt x="15" y="216"/>
                  <a:pt x="1" y="183"/>
                  <a:pt x="0" y="145"/>
                </a:cubicBezTo>
                <a:moveTo>
                  <a:pt x="191" y="109"/>
                </a:moveTo>
                <a:cubicBezTo>
                  <a:pt x="187" y="56"/>
                  <a:pt x="167" y="28"/>
                  <a:pt x="132" y="24"/>
                </a:cubicBezTo>
                <a:lnTo>
                  <a:pt x="131" y="24"/>
                </a:lnTo>
                <a:cubicBezTo>
                  <a:pt x="128" y="24"/>
                  <a:pt x="124" y="25"/>
                  <a:pt x="121" y="25"/>
                </a:cubicBezTo>
                <a:cubicBezTo>
                  <a:pt x="118" y="25"/>
                  <a:pt x="113" y="27"/>
                  <a:pt x="105" y="30"/>
                </a:cubicBezTo>
                <a:cubicBezTo>
                  <a:pt x="98" y="33"/>
                  <a:pt x="92" y="37"/>
                  <a:pt x="87" y="43"/>
                </a:cubicBezTo>
                <a:cubicBezTo>
                  <a:pt x="82" y="49"/>
                  <a:pt x="78"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6" name="Freeform 235"/>
          <p:cNvSpPr/>
          <p:nvPr/>
        </p:nvSpPr>
        <p:spPr>
          <a:xfrm>
            <a:off x="5519880" y="4215600"/>
            <a:ext cx="112680" cy="158400"/>
          </a:xfrm>
          <a:custGeom>
            <a:avLst/>
            <a:gdLst/>
            <a:ahLst/>
            <a:cxnLst/>
            <a:rect l="0" t="0" r="r" b="b"/>
            <a:pathLst>
              <a:path w="313" h="440">
                <a:moveTo>
                  <a:pt x="214" y="124"/>
                </a:moveTo>
                <a:cubicBezTo>
                  <a:pt x="214" y="117"/>
                  <a:pt x="214" y="109"/>
                  <a:pt x="214" y="99"/>
                </a:cubicBezTo>
                <a:cubicBezTo>
                  <a:pt x="214" y="89"/>
                  <a:pt x="214" y="82"/>
                  <a:pt x="215" y="79"/>
                </a:cubicBezTo>
                <a:cubicBezTo>
                  <a:pt x="215" y="60"/>
                  <a:pt x="213" y="48"/>
                  <a:pt x="208" y="44"/>
                </a:cubicBezTo>
                <a:cubicBezTo>
                  <a:pt x="204" y="39"/>
                  <a:pt x="194" y="36"/>
                  <a:pt x="177" y="36"/>
                </a:cubicBezTo>
                <a:lnTo>
                  <a:pt x="165" y="36"/>
                </a:lnTo>
                <a:lnTo>
                  <a:pt x="165" y="21"/>
                </a:lnTo>
                <a:cubicBezTo>
                  <a:pt x="165" y="12"/>
                  <a:pt x="166" y="7"/>
                  <a:pt x="167" y="7"/>
                </a:cubicBezTo>
                <a:lnTo>
                  <a:pt x="173" y="6"/>
                </a:lnTo>
                <a:cubicBezTo>
                  <a:pt x="177" y="6"/>
                  <a:pt x="183" y="5"/>
                  <a:pt x="191" y="5"/>
                </a:cubicBezTo>
                <a:cubicBezTo>
                  <a:pt x="199" y="5"/>
                  <a:pt x="207" y="4"/>
                  <a:pt x="214" y="4"/>
                </a:cubicBezTo>
                <a:cubicBezTo>
                  <a:pt x="221" y="3"/>
                  <a:pt x="229" y="3"/>
                  <a:pt x="237" y="3"/>
                </a:cubicBezTo>
                <a:cubicBezTo>
                  <a:pt x="245" y="2"/>
                  <a:pt x="252" y="2"/>
                  <a:pt x="256" y="1"/>
                </a:cubicBezTo>
                <a:cubicBezTo>
                  <a:pt x="260" y="0"/>
                  <a:pt x="262" y="0"/>
                  <a:pt x="263" y="0"/>
                </a:cubicBezTo>
                <a:lnTo>
                  <a:pt x="264" y="0"/>
                </a:lnTo>
                <a:lnTo>
                  <a:pt x="264" y="190"/>
                </a:lnTo>
                <a:cubicBezTo>
                  <a:pt x="264" y="317"/>
                  <a:pt x="265" y="382"/>
                  <a:pt x="265" y="383"/>
                </a:cubicBezTo>
                <a:cubicBezTo>
                  <a:pt x="266" y="391"/>
                  <a:pt x="269" y="397"/>
                  <a:pt x="274" y="399"/>
                </a:cubicBezTo>
                <a:cubicBezTo>
                  <a:pt x="278" y="402"/>
                  <a:pt x="288" y="404"/>
                  <a:pt x="302" y="405"/>
                </a:cubicBezTo>
                <a:lnTo>
                  <a:pt x="313" y="405"/>
                </a:lnTo>
                <a:lnTo>
                  <a:pt x="313" y="434"/>
                </a:lnTo>
                <a:cubicBezTo>
                  <a:pt x="312" y="434"/>
                  <a:pt x="296" y="435"/>
                  <a:pt x="266" y="437"/>
                </a:cubicBezTo>
                <a:cubicBezTo>
                  <a:pt x="235" y="439"/>
                  <a:pt x="219" y="440"/>
                  <a:pt x="216" y="440"/>
                </a:cubicBezTo>
                <a:lnTo>
                  <a:pt x="212" y="440"/>
                </a:lnTo>
                <a:lnTo>
                  <a:pt x="212" y="406"/>
                </a:lnTo>
                <a:lnTo>
                  <a:pt x="207" y="411"/>
                </a:lnTo>
                <a:cubicBezTo>
                  <a:pt x="183" y="430"/>
                  <a:pt x="156" y="440"/>
                  <a:pt x="126" y="440"/>
                </a:cubicBezTo>
                <a:cubicBezTo>
                  <a:pt x="93" y="440"/>
                  <a:pt x="64" y="428"/>
                  <a:pt x="38" y="402"/>
                </a:cubicBezTo>
                <a:cubicBezTo>
                  <a:pt x="13" y="377"/>
                  <a:pt x="0" y="342"/>
                  <a:pt x="0" y="299"/>
                </a:cubicBezTo>
                <a:cubicBezTo>
                  <a:pt x="0" y="257"/>
                  <a:pt x="13" y="223"/>
                  <a:pt x="39" y="197"/>
                </a:cubicBezTo>
                <a:cubicBezTo>
                  <a:pt x="65" y="171"/>
                  <a:pt x="96" y="158"/>
                  <a:pt x="132" y="157"/>
                </a:cubicBezTo>
                <a:cubicBezTo>
                  <a:pt x="163" y="157"/>
                  <a:pt x="190" y="167"/>
                  <a:pt x="214" y="188"/>
                </a:cubicBezTo>
                <a:lnTo>
                  <a:pt x="214" y="124"/>
                </a:lnTo>
                <a:moveTo>
                  <a:pt x="212" y="219"/>
                </a:moveTo>
                <a:cubicBezTo>
                  <a:pt x="193" y="193"/>
                  <a:pt x="170" y="180"/>
                  <a:pt x="142" y="180"/>
                </a:cubicBezTo>
                <a:cubicBezTo>
                  <a:pt x="121" y="180"/>
                  <a:pt x="102" y="188"/>
                  <a:pt x="86" y="203"/>
                </a:cubicBezTo>
                <a:cubicBezTo>
                  <a:pt x="75" y="214"/>
                  <a:pt x="68" y="228"/>
                  <a:pt x="65" y="243"/>
                </a:cubicBezTo>
                <a:cubicBezTo>
                  <a:pt x="62" y="257"/>
                  <a:pt x="61" y="277"/>
                  <a:pt x="60" y="301"/>
                </a:cubicBezTo>
                <a:cubicBezTo>
                  <a:pt x="60" y="324"/>
                  <a:pt x="62" y="343"/>
                  <a:pt x="65" y="358"/>
                </a:cubicBezTo>
                <a:cubicBezTo>
                  <a:pt x="68" y="373"/>
                  <a:pt x="75" y="386"/>
                  <a:pt x="86" y="397"/>
                </a:cubicBezTo>
                <a:cubicBezTo>
                  <a:pt x="99" y="411"/>
                  <a:pt x="116" y="417"/>
                  <a:pt x="136" y="417"/>
                </a:cubicBezTo>
                <a:cubicBezTo>
                  <a:pt x="166" y="417"/>
                  <a:pt x="191" y="401"/>
                  <a:pt x="212" y="369"/>
                </a:cubicBezTo>
                <a:lnTo>
                  <a:pt x="212" y="21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7" name="Freeform 236"/>
          <p:cNvSpPr/>
          <p:nvPr/>
        </p:nvSpPr>
        <p:spPr>
          <a:xfrm>
            <a:off x="5758920" y="4207320"/>
            <a:ext cx="211680" cy="74520"/>
          </a:xfrm>
          <a:custGeom>
            <a:avLst/>
            <a:gdLst/>
            <a:ahLst/>
            <a:cxnLst/>
            <a:rect l="0" t="0" r="r" b="b"/>
            <a:pathLst>
              <a:path w="588" h="207">
                <a:moveTo>
                  <a:pt x="0" y="17"/>
                </a:moveTo>
                <a:cubicBezTo>
                  <a:pt x="0" y="10"/>
                  <a:pt x="4" y="4"/>
                  <a:pt x="12" y="0"/>
                </a:cubicBezTo>
                <a:lnTo>
                  <a:pt x="575" y="0"/>
                </a:lnTo>
                <a:cubicBezTo>
                  <a:pt x="584" y="5"/>
                  <a:pt x="588" y="10"/>
                  <a:pt x="588" y="17"/>
                </a:cubicBezTo>
                <a:cubicBezTo>
                  <a:pt x="588" y="24"/>
                  <a:pt x="584" y="30"/>
                  <a:pt x="576" y="34"/>
                </a:cubicBezTo>
                <a:lnTo>
                  <a:pt x="295" y="35"/>
                </a:lnTo>
                <a:lnTo>
                  <a:pt x="14" y="35"/>
                </a:lnTo>
                <a:cubicBezTo>
                  <a:pt x="5" y="32"/>
                  <a:pt x="0" y="26"/>
                  <a:pt x="0" y="17"/>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8" name="Freeform 237"/>
          <p:cNvSpPr/>
          <p:nvPr/>
        </p:nvSpPr>
        <p:spPr>
          <a:xfrm>
            <a:off x="6177600" y="3419280"/>
            <a:ext cx="110160" cy="571320"/>
          </a:xfrm>
          <a:custGeom>
            <a:avLst/>
            <a:gdLst/>
            <a:ahLst/>
            <a:cxnLst/>
            <a:rect l="0" t="0" r="r" b="b"/>
            <a:pathLst>
              <a:path w="306" h="1587">
                <a:moveTo>
                  <a:pt x="0" y="1587"/>
                </a:moveTo>
                <a:lnTo>
                  <a:pt x="0" y="0"/>
                </a:lnTo>
                <a:lnTo>
                  <a:pt x="306" y="0"/>
                </a:lnTo>
                <a:lnTo>
                  <a:pt x="306" y="74"/>
                </a:lnTo>
                <a:lnTo>
                  <a:pt x="75" y="74"/>
                </a:lnTo>
                <a:lnTo>
                  <a:pt x="75"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9" name="Freeform 238"/>
          <p:cNvSpPr/>
          <p:nvPr/>
        </p:nvSpPr>
        <p:spPr>
          <a:xfrm>
            <a:off x="6177600" y="4498560"/>
            <a:ext cx="110160" cy="571320"/>
          </a:xfrm>
          <a:custGeom>
            <a:avLst/>
            <a:gdLst/>
            <a:ahLst/>
            <a:cxnLst/>
            <a:rect l="0" t="0" r="r" b="b"/>
            <a:pathLst>
              <a:path w="306" h="1587">
                <a:moveTo>
                  <a:pt x="0" y="1587"/>
                </a:moveTo>
                <a:lnTo>
                  <a:pt x="0" y="0"/>
                </a:lnTo>
                <a:lnTo>
                  <a:pt x="75" y="0"/>
                </a:lnTo>
                <a:lnTo>
                  <a:pt x="75" y="1513"/>
                </a:lnTo>
                <a:lnTo>
                  <a:pt x="306" y="1513"/>
                </a:lnTo>
                <a:lnTo>
                  <a:pt x="306"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0" name="Freeform 239"/>
          <p:cNvSpPr/>
          <p:nvPr/>
        </p:nvSpPr>
        <p:spPr>
          <a:xfrm>
            <a:off x="6177600" y="3958560"/>
            <a:ext cx="27000" cy="572040"/>
          </a:xfrm>
          <a:custGeom>
            <a:avLst/>
            <a:gdLst/>
            <a:ahLst/>
            <a:cxn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1" name="Freeform 240"/>
          <p:cNvSpPr/>
          <p:nvPr/>
        </p:nvSpPr>
        <p:spPr>
          <a:xfrm>
            <a:off x="6314040" y="3445920"/>
            <a:ext cx="109800" cy="211680"/>
          </a:xfrm>
          <a:custGeom>
            <a:avLst/>
            <a:gdLst/>
            <a:ahLst/>
            <a:cxn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9" y="0"/>
                </a:cubicBezTo>
                <a:cubicBezTo>
                  <a:pt x="184" y="0"/>
                  <a:pt x="190" y="2"/>
                  <a:pt x="195" y="5"/>
                </a:cubicBezTo>
                <a:lnTo>
                  <a:pt x="195" y="270"/>
                </a:lnTo>
                <a:lnTo>
                  <a:pt x="195" y="534"/>
                </a:lnTo>
                <a:cubicBezTo>
                  <a:pt x="200" y="539"/>
                  <a:pt x="203" y="541"/>
                  <a:pt x="206" y="542"/>
                </a:cubicBezTo>
                <a:cubicBezTo>
                  <a:pt x="209" y="544"/>
                  <a:pt x="216" y="545"/>
                  <a:pt x="227" y="546"/>
                </a:cubicBezTo>
                <a:cubicBezTo>
                  <a:pt x="238" y="547"/>
                  <a:pt x="257" y="548"/>
                  <a:pt x="282" y="548"/>
                </a:cubicBezTo>
                <a:lnTo>
                  <a:pt x="305" y="548"/>
                </a:lnTo>
                <a:lnTo>
                  <a:pt x="305" y="588"/>
                </a:lnTo>
                <a:lnTo>
                  <a:pt x="295" y="588"/>
                </a:lnTo>
                <a:cubicBezTo>
                  <a:pt x="283" y="586"/>
                  <a:pt x="236" y="586"/>
                  <a:pt x="154" y="586"/>
                </a:cubicBezTo>
                <a:cubicBezTo>
                  <a:pt x="74" y="586"/>
                  <a:pt x="28" y="586"/>
                  <a:pt x="15" y="588"/>
                </a:cubicBezTo>
                <a:lnTo>
                  <a:pt x="5" y="588"/>
                </a:lnTo>
                <a:lnTo>
                  <a:pt x="5" y="548"/>
                </a:lnTo>
                <a:lnTo>
                  <a:pt x="28" y="548"/>
                </a:lnTo>
                <a:cubicBezTo>
                  <a:pt x="41" y="548"/>
                  <a:pt x="52" y="548"/>
                  <a:pt x="61" y="548"/>
                </a:cubicBezTo>
                <a:cubicBezTo>
                  <a:pt x="71" y="548"/>
                  <a:pt x="78" y="547"/>
                  <a:pt x="83" y="547"/>
                </a:cubicBezTo>
                <a:cubicBezTo>
                  <a:pt x="89" y="546"/>
                  <a:pt x="93" y="545"/>
                  <a:pt x="97" y="544"/>
                </a:cubicBezTo>
                <a:cubicBezTo>
                  <a:pt x="102" y="543"/>
                  <a:pt x="104" y="542"/>
                  <a:pt x="104" y="542"/>
                </a:cubicBezTo>
                <a:cubicBezTo>
                  <a:pt x="105" y="542"/>
                  <a:pt x="107" y="541"/>
                  <a:pt x="110" y="538"/>
                </a:cubicBezTo>
                <a:cubicBezTo>
                  <a:pt x="113" y="535"/>
                  <a:pt x="114" y="534"/>
                  <a:pt x="115" y="534"/>
                </a:cubicBezTo>
                <a:lnTo>
                  <a:pt x="115"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2" name="Freeform 241"/>
          <p:cNvSpPr/>
          <p:nvPr/>
        </p:nvSpPr>
        <p:spPr>
          <a:xfrm>
            <a:off x="6776280" y="3445920"/>
            <a:ext cx="133920" cy="218880"/>
          </a:xfrm>
          <a:custGeom>
            <a:avLst/>
            <a:gdLst/>
            <a:ahLst/>
            <a:cxnLst/>
            <a:rect l="0" t="0" r="r" b="b"/>
            <a:pathLst>
              <a:path w="372" h="608">
                <a:moveTo>
                  <a:pt x="50" y="71"/>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59"/>
                  <a:pt x="286" y="574"/>
                </a:cubicBezTo>
                <a:cubicBezTo>
                  <a:pt x="264" y="589"/>
                  <a:pt x="246" y="598"/>
                  <a:pt x="231" y="601"/>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1"/>
                </a:cubicBezTo>
                <a:moveTo>
                  <a:pt x="249" y="61"/>
                </a:moveTo>
                <a:cubicBezTo>
                  <a:pt x="231" y="42"/>
                  <a:pt x="210" y="33"/>
                  <a:pt x="186" y="33"/>
                </a:cubicBezTo>
                <a:cubicBezTo>
                  <a:pt x="161" y="33"/>
                  <a:pt x="140" y="42"/>
                  <a:pt x="122" y="61"/>
                </a:cubicBezTo>
                <a:cubicBezTo>
                  <a:pt x="108" y="76"/>
                  <a:pt x="98" y="97"/>
                  <a:pt x="93" y="124"/>
                </a:cubicBezTo>
                <a:cubicBezTo>
                  <a:pt x="89" y="151"/>
                  <a:pt x="86" y="208"/>
                  <a:pt x="86" y="294"/>
                </a:cubicBezTo>
                <a:cubicBezTo>
                  <a:pt x="86" y="386"/>
                  <a:pt x="89" y="449"/>
                  <a:pt x="93" y="478"/>
                </a:cubicBezTo>
                <a:cubicBezTo>
                  <a:pt x="98" y="507"/>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8"/>
                  <a:pt x="282" y="152"/>
                  <a:pt x="278" y="125"/>
                </a:cubicBezTo>
                <a:cubicBezTo>
                  <a:pt x="273" y="98"/>
                  <a:pt x="263"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3" name="Freeform 242"/>
          <p:cNvSpPr/>
          <p:nvPr/>
        </p:nvSpPr>
        <p:spPr>
          <a:xfrm>
            <a:off x="7255800" y="3445920"/>
            <a:ext cx="127080" cy="211680"/>
          </a:xfrm>
          <a:custGeom>
            <a:avLst/>
            <a:gdLst/>
            <a:ahLst/>
            <a:cxnLst/>
            <a:rect l="0" t="0" r="r" b="b"/>
            <a:pathLst>
              <a:path w="353" h="588">
                <a:moveTo>
                  <a:pt x="53" y="210"/>
                </a:moveTo>
                <a:cubicBezTo>
                  <a:pt x="37" y="210"/>
                  <a:pt x="23" y="205"/>
                  <a:pt x="14" y="194"/>
                </a:cubicBezTo>
                <a:cubicBezTo>
                  <a:pt x="5" y="184"/>
                  <a:pt x="0" y="171"/>
                  <a:pt x="0" y="155"/>
                </a:cubicBezTo>
                <a:cubicBezTo>
                  <a:pt x="0" y="113"/>
                  <a:pt x="16" y="76"/>
                  <a:pt x="48" y="46"/>
                </a:cubicBezTo>
                <a:cubicBezTo>
                  <a:pt x="79" y="15"/>
                  <a:pt x="118" y="0"/>
                  <a:pt x="164" y="0"/>
                </a:cubicBezTo>
                <a:cubicBezTo>
                  <a:pt x="217" y="0"/>
                  <a:pt x="262" y="17"/>
                  <a:pt x="298" y="49"/>
                </a:cubicBezTo>
                <a:cubicBezTo>
                  <a:pt x="334" y="82"/>
                  <a:pt x="352" y="126"/>
                  <a:pt x="353" y="178"/>
                </a:cubicBezTo>
                <a:cubicBezTo>
                  <a:pt x="353" y="204"/>
                  <a:pt x="347" y="228"/>
                  <a:pt x="335" y="251"/>
                </a:cubicBezTo>
                <a:cubicBezTo>
                  <a:pt x="323" y="273"/>
                  <a:pt x="309" y="293"/>
                  <a:pt x="293" y="311"/>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3" y="517"/>
                </a:cubicBezTo>
                <a:cubicBezTo>
                  <a:pt x="50" y="498"/>
                  <a:pt x="64" y="482"/>
                  <a:pt x="77" y="467"/>
                </a:cubicBezTo>
                <a:cubicBezTo>
                  <a:pt x="82" y="462"/>
                  <a:pt x="92" y="451"/>
                  <a:pt x="107" y="435"/>
                </a:cubicBezTo>
                <a:cubicBezTo>
                  <a:pt x="121" y="419"/>
                  <a:pt x="131" y="408"/>
                  <a:pt x="137" y="402"/>
                </a:cubicBezTo>
                <a:cubicBezTo>
                  <a:pt x="142" y="396"/>
                  <a:pt x="150" y="387"/>
                  <a:pt x="162" y="373"/>
                </a:cubicBezTo>
                <a:cubicBezTo>
                  <a:pt x="174" y="360"/>
                  <a:pt x="182" y="350"/>
                  <a:pt x="187" y="343"/>
                </a:cubicBezTo>
                <a:cubicBezTo>
                  <a:pt x="192" y="337"/>
                  <a:pt x="198" y="328"/>
                  <a:pt x="207" y="317"/>
                </a:cubicBezTo>
                <a:cubicBezTo>
                  <a:pt x="216" y="306"/>
                  <a:pt x="222" y="296"/>
                  <a:pt x="226" y="288"/>
                </a:cubicBezTo>
                <a:cubicBezTo>
                  <a:pt x="229" y="281"/>
                  <a:pt x="234" y="272"/>
                  <a:pt x="239" y="263"/>
                </a:cubicBezTo>
                <a:cubicBezTo>
                  <a:pt x="244" y="253"/>
                  <a:pt x="248" y="244"/>
                  <a:pt x="250" y="235"/>
                </a:cubicBezTo>
                <a:cubicBezTo>
                  <a:pt x="253" y="225"/>
                  <a:pt x="255" y="216"/>
                  <a:pt x="257" y="208"/>
                </a:cubicBezTo>
                <a:cubicBezTo>
                  <a:pt x="258" y="200"/>
                  <a:pt x="259" y="190"/>
                  <a:pt x="259" y="179"/>
                </a:cubicBezTo>
                <a:cubicBezTo>
                  <a:pt x="259" y="142"/>
                  <a:pt x="249" y="109"/>
                  <a:pt x="229" y="82"/>
                </a:cubicBezTo>
                <a:cubicBezTo>
                  <a:pt x="209" y="55"/>
                  <a:pt x="181" y="42"/>
                  <a:pt x="144" y="42"/>
                </a:cubicBezTo>
                <a:cubicBezTo>
                  <a:pt x="124" y="42"/>
                  <a:pt x="107" y="47"/>
                  <a:pt x="93" y="57"/>
                </a:cubicBezTo>
                <a:cubicBezTo>
                  <a:pt x="78" y="66"/>
                  <a:pt x="68" y="76"/>
                  <a:pt x="62" y="86"/>
                </a:cubicBezTo>
                <a:cubicBezTo>
                  <a:pt x="56" y="95"/>
                  <a:pt x="53" y="101"/>
                  <a:pt x="53" y="102"/>
                </a:cubicBezTo>
                <a:cubicBezTo>
                  <a:pt x="53" y="103"/>
                  <a:pt x="54" y="103"/>
                  <a:pt x="57" y="103"/>
                </a:cubicBezTo>
                <a:cubicBezTo>
                  <a:pt x="68" y="103"/>
                  <a:pt x="79" y="107"/>
                  <a:pt x="90" y="117"/>
                </a:cubicBezTo>
                <a:cubicBezTo>
                  <a:pt x="101" y="125"/>
                  <a:pt x="107" y="138"/>
                  <a:pt x="107" y="157"/>
                </a:cubicBezTo>
                <a:cubicBezTo>
                  <a:pt x="107" y="172"/>
                  <a:pt x="102" y="184"/>
                  <a:pt x="93" y="194"/>
                </a:cubicBezTo>
                <a:cubicBezTo>
                  <a:pt x="83" y="204"/>
                  <a:pt x="70" y="209"/>
                  <a:pt x="53" y="21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4" name="Freeform 243"/>
          <p:cNvSpPr/>
          <p:nvPr/>
        </p:nvSpPr>
        <p:spPr>
          <a:xfrm>
            <a:off x="7728480" y="3445920"/>
            <a:ext cx="133920" cy="218880"/>
          </a:xfrm>
          <a:custGeom>
            <a:avLst/>
            <a:gdLst/>
            <a:ahLst/>
            <a:cxnLst/>
            <a:rect l="0" t="0" r="r" b="b"/>
            <a:pathLst>
              <a:path w="372" h="608">
                <a:moveTo>
                  <a:pt x="50" y="71"/>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59"/>
                  <a:pt x="285" y="574"/>
                </a:cubicBezTo>
                <a:cubicBezTo>
                  <a:pt x="265" y="589"/>
                  <a:pt x="247" y="598"/>
                  <a:pt x="230" y="601"/>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1"/>
                </a:cubicBezTo>
                <a:moveTo>
                  <a:pt x="249" y="61"/>
                </a:moveTo>
                <a:cubicBezTo>
                  <a:pt x="230" y="42"/>
                  <a:pt x="210" y="33"/>
                  <a:pt x="186" y="33"/>
                </a:cubicBezTo>
                <a:cubicBezTo>
                  <a:pt x="161" y="33"/>
                  <a:pt x="140" y="42"/>
                  <a:pt x="122" y="61"/>
                </a:cubicBezTo>
                <a:cubicBezTo>
                  <a:pt x="107" y="76"/>
                  <a:pt x="98" y="97"/>
                  <a:pt x="93" y="124"/>
                </a:cubicBezTo>
                <a:cubicBezTo>
                  <a:pt x="88" y="151"/>
                  <a:pt x="86" y="208"/>
                  <a:pt x="86" y="294"/>
                </a:cubicBezTo>
                <a:cubicBezTo>
                  <a:pt x="86" y="386"/>
                  <a:pt x="88" y="449"/>
                  <a:pt x="93" y="478"/>
                </a:cubicBezTo>
                <a:cubicBezTo>
                  <a:pt x="98" y="507"/>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8"/>
                  <a:pt x="283" y="152"/>
                  <a:pt x="278" y="125"/>
                </a:cubicBezTo>
                <a:cubicBezTo>
                  <a:pt x="273"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5" name="Freeform 244"/>
          <p:cNvSpPr/>
          <p:nvPr/>
        </p:nvSpPr>
        <p:spPr>
          <a:xfrm>
            <a:off x="6300360" y="3890160"/>
            <a:ext cx="133920" cy="218880"/>
          </a:xfrm>
          <a:custGeom>
            <a:avLst/>
            <a:gdLst/>
            <a:ahLst/>
            <a:cxnLst/>
            <a:rect l="0" t="0" r="r" b="b"/>
            <a:pathLst>
              <a:path w="372" h="608">
                <a:moveTo>
                  <a:pt x="50" y="72"/>
                </a:moveTo>
                <a:cubicBezTo>
                  <a:pt x="83" y="24"/>
                  <a:pt x="129" y="0"/>
                  <a:pt x="186" y="0"/>
                </a:cubicBezTo>
                <a:cubicBezTo>
                  <a:pt x="214" y="0"/>
                  <a:pt x="242" y="8"/>
                  <a:pt x="270" y="23"/>
                </a:cubicBezTo>
                <a:cubicBezTo>
                  <a:pt x="299" y="38"/>
                  <a:pt x="322" y="65"/>
                  <a:pt x="339" y="104"/>
                </a:cubicBezTo>
                <a:cubicBezTo>
                  <a:pt x="361" y="153"/>
                  <a:pt x="372" y="220"/>
                  <a:pt x="372" y="305"/>
                </a:cubicBezTo>
                <a:cubicBezTo>
                  <a:pt x="372" y="396"/>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7" y="589"/>
                  <a:pt x="86" y="574"/>
                </a:cubicBezTo>
                <a:cubicBezTo>
                  <a:pt x="65" y="559"/>
                  <a:pt x="49" y="539"/>
                  <a:pt x="38" y="515"/>
                </a:cubicBezTo>
                <a:cubicBezTo>
                  <a:pt x="12" y="467"/>
                  <a:pt x="0" y="396"/>
                  <a:pt x="0" y="305"/>
                </a:cubicBezTo>
                <a:cubicBezTo>
                  <a:pt x="0" y="203"/>
                  <a:pt x="16" y="125"/>
                  <a:pt x="50" y="72"/>
                </a:cubicBezTo>
                <a:moveTo>
                  <a:pt x="249" y="61"/>
                </a:moveTo>
                <a:cubicBezTo>
                  <a:pt x="232" y="42"/>
                  <a:pt x="211" y="33"/>
                  <a:pt x="187" y="33"/>
                </a:cubicBezTo>
                <a:cubicBezTo>
                  <a:pt x="162" y="33"/>
                  <a:pt x="141" y="42"/>
                  <a:pt x="123" y="61"/>
                </a:cubicBezTo>
                <a:cubicBezTo>
                  <a:pt x="108" y="76"/>
                  <a:pt x="98" y="97"/>
                  <a:pt x="93" y="125"/>
                </a:cubicBezTo>
                <a:cubicBezTo>
                  <a:pt x="88" y="152"/>
                  <a:pt x="86" y="208"/>
                  <a:pt x="86" y="294"/>
                </a:cubicBezTo>
                <a:cubicBezTo>
                  <a:pt x="86" y="387"/>
                  <a:pt x="88" y="449"/>
                  <a:pt x="93" y="478"/>
                </a:cubicBezTo>
                <a:cubicBezTo>
                  <a:pt x="98" y="508"/>
                  <a:pt x="108" y="531"/>
                  <a:pt x="126" y="548"/>
                </a:cubicBezTo>
                <a:cubicBezTo>
                  <a:pt x="142" y="565"/>
                  <a:pt x="163" y="574"/>
                  <a:pt x="187" y="574"/>
                </a:cubicBezTo>
                <a:cubicBezTo>
                  <a:pt x="210" y="574"/>
                  <a:pt x="230" y="565"/>
                  <a:pt x="247" y="548"/>
                </a:cubicBezTo>
                <a:cubicBezTo>
                  <a:pt x="264" y="530"/>
                  <a:pt x="274" y="505"/>
                  <a:pt x="278" y="474"/>
                </a:cubicBezTo>
                <a:cubicBezTo>
                  <a:pt x="282" y="442"/>
                  <a:pt x="285" y="381"/>
                  <a:pt x="285" y="294"/>
                </a:cubicBezTo>
                <a:cubicBezTo>
                  <a:pt x="285" y="209"/>
                  <a:pt x="283" y="152"/>
                  <a:pt x="278" y="125"/>
                </a:cubicBezTo>
                <a:cubicBezTo>
                  <a:pt x="274"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6" name="Freeform 245"/>
          <p:cNvSpPr/>
          <p:nvPr/>
        </p:nvSpPr>
        <p:spPr>
          <a:xfrm>
            <a:off x="6776280" y="3890160"/>
            <a:ext cx="133920" cy="218880"/>
          </a:xfrm>
          <a:custGeom>
            <a:avLst/>
            <a:gdLst/>
            <a:ahLst/>
            <a:cxnLst/>
            <a:rect l="0" t="0" r="r" b="b"/>
            <a:pathLst>
              <a:path w="372" h="608">
                <a:moveTo>
                  <a:pt x="50" y="72"/>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2"/>
                </a:cubicBezTo>
                <a:moveTo>
                  <a:pt x="249" y="61"/>
                </a:moveTo>
                <a:cubicBezTo>
                  <a:pt x="231" y="42"/>
                  <a:pt x="210" y="33"/>
                  <a:pt x="186" y="33"/>
                </a:cubicBezTo>
                <a:cubicBezTo>
                  <a:pt x="161" y="33"/>
                  <a:pt x="140" y="42"/>
                  <a:pt x="122" y="61"/>
                </a:cubicBezTo>
                <a:cubicBezTo>
                  <a:pt x="108" y="76"/>
                  <a:pt x="98" y="97"/>
                  <a:pt x="93" y="125"/>
                </a:cubicBezTo>
                <a:cubicBezTo>
                  <a:pt x="89" y="152"/>
                  <a:pt x="86" y="208"/>
                  <a:pt x="86" y="294"/>
                </a:cubicBezTo>
                <a:cubicBezTo>
                  <a:pt x="86" y="387"/>
                  <a:pt x="89" y="449"/>
                  <a:pt x="93" y="478"/>
                </a:cubicBezTo>
                <a:cubicBezTo>
                  <a:pt x="98" y="508"/>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9"/>
                  <a:pt x="282" y="152"/>
                  <a:pt x="278" y="125"/>
                </a:cubicBezTo>
                <a:cubicBezTo>
                  <a:pt x="273" y="98"/>
                  <a:pt x="263"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7" name="Freeform 246"/>
          <p:cNvSpPr/>
          <p:nvPr/>
        </p:nvSpPr>
        <p:spPr>
          <a:xfrm>
            <a:off x="7252200" y="3890160"/>
            <a:ext cx="133920" cy="218880"/>
          </a:xfrm>
          <a:custGeom>
            <a:avLst/>
            <a:gdLst/>
            <a:ahLst/>
            <a:cxnLst/>
            <a:rect l="0" t="0" r="r" b="b"/>
            <a:pathLst>
              <a:path w="372" h="608">
                <a:moveTo>
                  <a:pt x="50" y="72"/>
                </a:moveTo>
                <a:cubicBezTo>
                  <a:pt x="84" y="24"/>
                  <a:pt x="129" y="0"/>
                  <a:pt x="186" y="0"/>
                </a:cubicBezTo>
                <a:cubicBezTo>
                  <a:pt x="215" y="0"/>
                  <a:pt x="243" y="8"/>
                  <a:pt x="271" y="23"/>
                </a:cubicBezTo>
                <a:cubicBezTo>
                  <a:pt x="299" y="38"/>
                  <a:pt x="322" y="65"/>
                  <a:pt x="340" y="104"/>
                </a:cubicBezTo>
                <a:cubicBezTo>
                  <a:pt x="361" y="153"/>
                  <a:pt x="372" y="220"/>
                  <a:pt x="372" y="305"/>
                </a:cubicBezTo>
                <a:cubicBezTo>
                  <a:pt x="372" y="396"/>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2"/>
                </a:cubicBezTo>
                <a:cubicBezTo>
                  <a:pt x="126" y="599"/>
                  <a:pt x="108" y="589"/>
                  <a:pt x="88" y="574"/>
                </a:cubicBezTo>
                <a:cubicBezTo>
                  <a:pt x="66" y="559"/>
                  <a:pt x="50" y="539"/>
                  <a:pt x="38" y="515"/>
                </a:cubicBezTo>
                <a:cubicBezTo>
                  <a:pt x="13" y="467"/>
                  <a:pt x="0" y="396"/>
                  <a:pt x="0" y="305"/>
                </a:cubicBezTo>
                <a:cubicBezTo>
                  <a:pt x="0" y="203"/>
                  <a:pt x="17" y="125"/>
                  <a:pt x="50" y="72"/>
                </a:cubicBezTo>
                <a:moveTo>
                  <a:pt x="250" y="61"/>
                </a:moveTo>
                <a:cubicBezTo>
                  <a:pt x="232" y="42"/>
                  <a:pt x="211" y="33"/>
                  <a:pt x="187" y="33"/>
                </a:cubicBezTo>
                <a:cubicBezTo>
                  <a:pt x="163" y="33"/>
                  <a:pt x="141" y="42"/>
                  <a:pt x="124" y="61"/>
                </a:cubicBezTo>
                <a:cubicBezTo>
                  <a:pt x="109" y="76"/>
                  <a:pt x="99" y="97"/>
                  <a:pt x="95" y="125"/>
                </a:cubicBezTo>
                <a:cubicBezTo>
                  <a:pt x="90" y="152"/>
                  <a:pt x="88" y="208"/>
                  <a:pt x="88" y="294"/>
                </a:cubicBezTo>
                <a:cubicBezTo>
                  <a:pt x="88" y="387"/>
                  <a:pt x="90" y="449"/>
                  <a:pt x="95" y="478"/>
                </a:cubicBezTo>
                <a:cubicBezTo>
                  <a:pt x="99" y="508"/>
                  <a:pt x="110" y="531"/>
                  <a:pt x="126" y="548"/>
                </a:cubicBezTo>
                <a:cubicBezTo>
                  <a:pt x="143" y="565"/>
                  <a:pt x="163" y="574"/>
                  <a:pt x="187" y="574"/>
                </a:cubicBezTo>
                <a:cubicBezTo>
                  <a:pt x="211" y="574"/>
                  <a:pt x="231" y="565"/>
                  <a:pt x="247" y="548"/>
                </a:cubicBezTo>
                <a:cubicBezTo>
                  <a:pt x="264" y="530"/>
                  <a:pt x="275" y="505"/>
                  <a:pt x="279" y="474"/>
                </a:cubicBezTo>
                <a:cubicBezTo>
                  <a:pt x="283" y="442"/>
                  <a:pt x="285" y="381"/>
                  <a:pt x="286" y="294"/>
                </a:cubicBezTo>
                <a:cubicBezTo>
                  <a:pt x="286" y="209"/>
                  <a:pt x="284" y="152"/>
                  <a:pt x="279" y="125"/>
                </a:cubicBezTo>
                <a:cubicBezTo>
                  <a:pt x="274" y="98"/>
                  <a:pt x="265" y="77"/>
                  <a:pt x="250"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8" name="Freeform 247"/>
          <p:cNvSpPr/>
          <p:nvPr/>
        </p:nvSpPr>
        <p:spPr>
          <a:xfrm>
            <a:off x="7728480" y="3890160"/>
            <a:ext cx="133920" cy="218880"/>
          </a:xfrm>
          <a:custGeom>
            <a:avLst/>
            <a:gdLst/>
            <a:ahLst/>
            <a:cxnLst/>
            <a:rect l="0" t="0" r="r" b="b"/>
            <a:pathLst>
              <a:path w="372" h="608">
                <a:moveTo>
                  <a:pt x="50" y="72"/>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2"/>
                </a:cubicBezTo>
                <a:moveTo>
                  <a:pt x="249" y="61"/>
                </a:moveTo>
                <a:cubicBezTo>
                  <a:pt x="230" y="42"/>
                  <a:pt x="210" y="33"/>
                  <a:pt x="186" y="33"/>
                </a:cubicBezTo>
                <a:cubicBezTo>
                  <a:pt x="161" y="33"/>
                  <a:pt x="140" y="42"/>
                  <a:pt x="122" y="61"/>
                </a:cubicBezTo>
                <a:cubicBezTo>
                  <a:pt x="107" y="76"/>
                  <a:pt x="98" y="97"/>
                  <a:pt x="93" y="125"/>
                </a:cubicBezTo>
                <a:cubicBezTo>
                  <a:pt x="88" y="152"/>
                  <a:pt x="86" y="208"/>
                  <a:pt x="86" y="294"/>
                </a:cubicBezTo>
                <a:cubicBezTo>
                  <a:pt x="86" y="387"/>
                  <a:pt x="88" y="449"/>
                  <a:pt x="93" y="478"/>
                </a:cubicBezTo>
                <a:cubicBezTo>
                  <a:pt x="98" y="508"/>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9"/>
                  <a:pt x="283" y="152"/>
                  <a:pt x="278" y="125"/>
                </a:cubicBezTo>
                <a:cubicBezTo>
                  <a:pt x="273"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9" name="Freeform 248"/>
          <p:cNvSpPr/>
          <p:nvPr/>
        </p:nvSpPr>
        <p:spPr>
          <a:xfrm>
            <a:off x="6301080" y="4334760"/>
            <a:ext cx="132120" cy="218520"/>
          </a:xfrm>
          <a:custGeom>
            <a:avLst/>
            <a:gdLst/>
            <a:ahLst/>
            <a:cxn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5"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1" y="278"/>
                </a:cubicBezTo>
                <a:lnTo>
                  <a:pt x="228" y="280"/>
                </a:lnTo>
                <a:cubicBezTo>
                  <a:pt x="228" y="280"/>
                  <a:pt x="231" y="281"/>
                  <a:pt x="236" y="282"/>
                </a:cubicBezTo>
                <a:cubicBezTo>
                  <a:pt x="241" y="283"/>
                  <a:pt x="250" y="286"/>
                  <a:pt x="261" y="290"/>
                </a:cubicBezTo>
                <a:cubicBezTo>
                  <a:pt x="273" y="294"/>
                  <a:pt x="284" y="301"/>
                  <a:pt x="295" y="309"/>
                </a:cubicBezTo>
                <a:cubicBezTo>
                  <a:pt x="343" y="340"/>
                  <a:pt x="367" y="382"/>
                  <a:pt x="367" y="433"/>
                </a:cubicBezTo>
                <a:cubicBezTo>
                  <a:pt x="367" y="480"/>
                  <a:pt x="349" y="520"/>
                  <a:pt x="312" y="555"/>
                </a:cubicBezTo>
                <a:cubicBezTo>
                  <a:pt x="276" y="589"/>
                  <a:pt x="230" y="607"/>
                  <a:pt x="173" y="607"/>
                </a:cubicBezTo>
                <a:cubicBezTo>
                  <a:pt x="126" y="607"/>
                  <a:pt x="86" y="594"/>
                  <a:pt x="51" y="569"/>
                </a:cubicBezTo>
                <a:cubicBezTo>
                  <a:pt x="17" y="544"/>
                  <a:pt x="0" y="512"/>
                  <a:pt x="0" y="473"/>
                </a:cubicBezTo>
                <a:cubicBezTo>
                  <a:pt x="0" y="456"/>
                  <a:pt x="6" y="443"/>
                  <a:pt x="16" y="433"/>
                </a:cubicBezTo>
                <a:cubicBezTo>
                  <a:pt x="27" y="423"/>
                  <a:pt x="40" y="418"/>
                  <a:pt x="56" y="417"/>
                </a:cubicBezTo>
                <a:cubicBezTo>
                  <a:pt x="72" y="417"/>
                  <a:pt x="86" y="423"/>
                  <a:pt x="96" y="433"/>
                </a:cubicBezTo>
                <a:cubicBezTo>
                  <a:pt x="107" y="444"/>
                  <a:pt x="112" y="457"/>
                  <a:pt x="112" y="473"/>
                </a:cubicBezTo>
                <a:cubicBezTo>
                  <a:pt x="112" y="479"/>
                  <a:pt x="111" y="485"/>
                  <a:pt x="110" y="490"/>
                </a:cubicBezTo>
                <a:cubicBezTo>
                  <a:pt x="108" y="496"/>
                  <a:pt x="106" y="500"/>
                  <a:pt x="103" y="505"/>
                </a:cubicBezTo>
                <a:cubicBezTo>
                  <a:pt x="101" y="509"/>
                  <a:pt x="98" y="512"/>
                  <a:pt x="94" y="515"/>
                </a:cubicBezTo>
                <a:cubicBezTo>
                  <a:pt x="90" y="518"/>
                  <a:pt x="86" y="520"/>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59"/>
                  <a:pt x="243" y="321"/>
                  <a:pt x="206" y="303"/>
                </a:cubicBezTo>
                <a:cubicBezTo>
                  <a:pt x="196" y="299"/>
                  <a:pt x="178" y="297"/>
                  <a:pt x="151" y="296"/>
                </a:cubicBezTo>
                <a:lnTo>
                  <a:pt x="114" y="296"/>
                </a:lnTo>
                <a:lnTo>
                  <a:pt x="111" y="294"/>
                </a:lnTo>
                <a:cubicBezTo>
                  <a:pt x="110" y="292"/>
                  <a:pt x="110" y="287"/>
                  <a:pt x="110" y="280"/>
                </a:cubicBezTo>
                <a:cubicBezTo>
                  <a:pt x="110" y="269"/>
                  <a:pt x="112" y="264"/>
                  <a:pt x="117" y="264"/>
                </a:cubicBezTo>
                <a:cubicBezTo>
                  <a:pt x="133" y="264"/>
                  <a:pt x="150" y="262"/>
                  <a:pt x="168" y="259"/>
                </a:cubicBezTo>
                <a:cubicBezTo>
                  <a:pt x="188" y="256"/>
                  <a:pt x="207" y="244"/>
                  <a:pt x="223" y="222"/>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5" y="86"/>
                  <a:pt x="109" y="87"/>
                </a:cubicBezTo>
                <a:cubicBezTo>
                  <a:pt x="113" y="89"/>
                  <a:pt x="116" y="92"/>
                  <a:pt x="118" y="97"/>
                </a:cubicBezTo>
                <a:cubicBezTo>
                  <a:pt x="119" y="102"/>
                  <a:pt x="122" y="106"/>
                  <a:pt x="125" y="110"/>
                </a:cubicBezTo>
                <a:cubicBezTo>
                  <a:pt x="128" y="115"/>
                  <a:pt x="128" y="120"/>
                  <a:pt x="127" y="128"/>
                </a:cubicBezTo>
                <a:cubicBezTo>
                  <a:pt x="127" y="141"/>
                  <a:pt x="123" y="152"/>
                  <a:pt x="115" y="162"/>
                </a:cubicBezTo>
                <a:cubicBezTo>
                  <a:pt x="107" y="172"/>
                  <a:pt x="93" y="178"/>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0" name="Freeform 249"/>
          <p:cNvSpPr/>
          <p:nvPr/>
        </p:nvSpPr>
        <p:spPr>
          <a:xfrm>
            <a:off x="6776280" y="4334400"/>
            <a:ext cx="133920" cy="218880"/>
          </a:xfrm>
          <a:custGeom>
            <a:avLst/>
            <a:gdLst/>
            <a:ahLst/>
            <a:cxn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7"/>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7"/>
                  <a:pt x="0" y="305"/>
                </a:cubicBezTo>
                <a:cubicBezTo>
                  <a:pt x="0" y="203"/>
                  <a:pt x="17" y="125"/>
                  <a:pt x="50" y="72"/>
                </a:cubicBezTo>
                <a:moveTo>
                  <a:pt x="249" y="61"/>
                </a:moveTo>
                <a:cubicBezTo>
                  <a:pt x="231" y="42"/>
                  <a:pt x="210" y="33"/>
                  <a:pt x="186" y="33"/>
                </a:cubicBezTo>
                <a:cubicBezTo>
                  <a:pt x="161" y="33"/>
                  <a:pt x="140" y="42"/>
                  <a:pt x="122" y="61"/>
                </a:cubicBezTo>
                <a:cubicBezTo>
                  <a:pt x="108" y="76"/>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1"/>
                  <a:pt x="286" y="294"/>
                </a:cubicBezTo>
                <a:cubicBezTo>
                  <a:pt x="286" y="209"/>
                  <a:pt x="282" y="153"/>
                  <a:pt x="278" y="126"/>
                </a:cubicBezTo>
                <a:cubicBezTo>
                  <a:pt x="273" y="98"/>
                  <a:pt x="263"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1" name="Freeform 250"/>
          <p:cNvSpPr/>
          <p:nvPr/>
        </p:nvSpPr>
        <p:spPr>
          <a:xfrm>
            <a:off x="7248960" y="4331160"/>
            <a:ext cx="140760" cy="214920"/>
          </a:xfrm>
          <a:custGeom>
            <a:avLst/>
            <a:gdLst/>
            <a:ahLst/>
            <a:cxnLst/>
            <a:rect l="0" t="0" r="r" b="b"/>
            <a:pathLst>
              <a:path w="391" h="597">
                <a:moveTo>
                  <a:pt x="383" y="597"/>
                </a:moveTo>
                <a:cubicBezTo>
                  <a:pt x="373" y="596"/>
                  <a:pt x="334" y="595"/>
                  <a:pt x="268" y="595"/>
                </a:cubicBezTo>
                <a:cubicBezTo>
                  <a:pt x="200" y="595"/>
                  <a:pt x="161" y="596"/>
                  <a:pt x="150" y="597"/>
                </a:cubicBezTo>
                <a:lnTo>
                  <a:pt x="142" y="597"/>
                </a:lnTo>
                <a:lnTo>
                  <a:pt x="142" y="557"/>
                </a:lnTo>
                <a:lnTo>
                  <a:pt x="170" y="557"/>
                </a:lnTo>
                <a:cubicBezTo>
                  <a:pt x="181" y="557"/>
                  <a:pt x="189" y="557"/>
                  <a:pt x="193" y="557"/>
                </a:cubicBezTo>
                <a:cubicBezTo>
                  <a:pt x="198" y="557"/>
                  <a:pt x="203" y="556"/>
                  <a:pt x="208" y="555"/>
                </a:cubicBezTo>
                <a:cubicBezTo>
                  <a:pt x="214" y="554"/>
                  <a:pt x="218" y="552"/>
                  <a:pt x="221" y="551"/>
                </a:cubicBezTo>
                <a:cubicBezTo>
                  <a:pt x="223" y="549"/>
                  <a:pt x="225" y="547"/>
                  <a:pt x="227" y="544"/>
                </a:cubicBezTo>
                <a:cubicBezTo>
                  <a:pt x="228" y="542"/>
                  <a:pt x="228" y="527"/>
                  <a:pt x="228" y="496"/>
                </a:cubicBezTo>
                <a:lnTo>
                  <a:pt x="228" y="452"/>
                </a:lnTo>
                <a:lnTo>
                  <a:pt x="0" y="452"/>
                </a:lnTo>
                <a:lnTo>
                  <a:pt x="0" y="411"/>
                </a:lnTo>
                <a:lnTo>
                  <a:pt x="133" y="208"/>
                </a:lnTo>
                <a:cubicBezTo>
                  <a:pt x="223" y="70"/>
                  <a:pt x="268" y="2"/>
                  <a:pt x="269" y="1"/>
                </a:cubicBezTo>
                <a:cubicBezTo>
                  <a:pt x="270" y="0"/>
                  <a:pt x="277" y="0"/>
                  <a:pt x="288" y="0"/>
                </a:cubicBezTo>
                <a:lnTo>
                  <a:pt x="304" y="0"/>
                </a:lnTo>
                <a:lnTo>
                  <a:pt x="309" y="5"/>
                </a:lnTo>
                <a:lnTo>
                  <a:pt x="309" y="411"/>
                </a:lnTo>
                <a:lnTo>
                  <a:pt x="391" y="411"/>
                </a:lnTo>
                <a:lnTo>
                  <a:pt x="391" y="452"/>
                </a:lnTo>
                <a:lnTo>
                  <a:pt x="309" y="452"/>
                </a:lnTo>
                <a:lnTo>
                  <a:pt x="309" y="497"/>
                </a:lnTo>
                <a:cubicBezTo>
                  <a:pt x="309" y="521"/>
                  <a:pt x="309" y="535"/>
                  <a:pt x="309" y="539"/>
                </a:cubicBezTo>
                <a:cubicBezTo>
                  <a:pt x="309" y="543"/>
                  <a:pt x="311" y="547"/>
                  <a:pt x="314" y="550"/>
                </a:cubicBezTo>
                <a:cubicBezTo>
                  <a:pt x="319" y="554"/>
                  <a:pt x="336" y="556"/>
                  <a:pt x="365" y="557"/>
                </a:cubicBezTo>
                <a:lnTo>
                  <a:pt x="391" y="557"/>
                </a:lnTo>
                <a:lnTo>
                  <a:pt x="391" y="597"/>
                </a:lnTo>
                <a:lnTo>
                  <a:pt x="383" y="597"/>
                </a:lnTo>
                <a:moveTo>
                  <a:pt x="233" y="411"/>
                </a:moveTo>
                <a:lnTo>
                  <a:pt x="233" y="116"/>
                </a:lnTo>
                <a:lnTo>
                  <a:pt x="40" y="411"/>
                </a:lnTo>
                <a:lnTo>
                  <a:pt x="136" y="411"/>
                </a:lnTo>
                <a:lnTo>
                  <a:pt x="233" y="41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2" name="Freeform 251"/>
          <p:cNvSpPr/>
          <p:nvPr/>
        </p:nvSpPr>
        <p:spPr>
          <a:xfrm>
            <a:off x="7728480" y="4334400"/>
            <a:ext cx="133920" cy="218880"/>
          </a:xfrm>
          <a:custGeom>
            <a:avLst/>
            <a:gdLst/>
            <a:ahLst/>
            <a:cxn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7"/>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7"/>
                  <a:pt x="0" y="305"/>
                </a:cubicBezTo>
                <a:cubicBezTo>
                  <a:pt x="0" y="203"/>
                  <a:pt x="16" y="125"/>
                  <a:pt x="50" y="72"/>
                </a:cubicBezTo>
                <a:moveTo>
                  <a:pt x="249" y="61"/>
                </a:moveTo>
                <a:cubicBezTo>
                  <a:pt x="230" y="42"/>
                  <a:pt x="210" y="33"/>
                  <a:pt x="186" y="33"/>
                </a:cubicBezTo>
                <a:cubicBezTo>
                  <a:pt x="161" y="33"/>
                  <a:pt x="140" y="42"/>
                  <a:pt x="122" y="61"/>
                </a:cubicBezTo>
                <a:cubicBezTo>
                  <a:pt x="107" y="76"/>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1"/>
                  <a:pt x="285" y="294"/>
                </a:cubicBezTo>
                <a:cubicBezTo>
                  <a:pt x="285" y="209"/>
                  <a:pt x="283" y="153"/>
                  <a:pt x="278" y="126"/>
                </a:cubicBezTo>
                <a:cubicBezTo>
                  <a:pt x="273" y="98"/>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3" name="Freeform 252"/>
          <p:cNvSpPr/>
          <p:nvPr/>
        </p:nvSpPr>
        <p:spPr>
          <a:xfrm>
            <a:off x="6300360" y="4778640"/>
            <a:ext cx="133920" cy="218880"/>
          </a:xfrm>
          <a:custGeom>
            <a:avLst/>
            <a:gdLst/>
            <a:ahLst/>
            <a:cxnLst/>
            <a:rect l="0" t="0" r="r" b="b"/>
            <a:pathLst>
              <a:path w="372" h="608">
                <a:moveTo>
                  <a:pt x="50" y="72"/>
                </a:moveTo>
                <a:cubicBezTo>
                  <a:pt x="83"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7" y="590"/>
                  <a:pt x="86"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8" y="98"/>
                  <a:pt x="93" y="125"/>
                </a:cubicBezTo>
                <a:cubicBezTo>
                  <a:pt x="88" y="152"/>
                  <a:pt x="86" y="208"/>
                  <a:pt x="86" y="294"/>
                </a:cubicBezTo>
                <a:cubicBezTo>
                  <a:pt x="86" y="388"/>
                  <a:pt x="88" y="449"/>
                  <a:pt x="93" y="478"/>
                </a:cubicBezTo>
                <a:cubicBezTo>
                  <a:pt x="98" y="508"/>
                  <a:pt x="108"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4" name="Freeform 253"/>
          <p:cNvSpPr/>
          <p:nvPr/>
        </p:nvSpPr>
        <p:spPr>
          <a:xfrm>
            <a:off x="6776280" y="4778640"/>
            <a:ext cx="133920" cy="218880"/>
          </a:xfrm>
          <a:custGeom>
            <a:avLst/>
            <a:gdLst/>
            <a:ahLst/>
            <a:cxn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8"/>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8"/>
                  <a:pt x="0" y="305"/>
                </a:cubicBezTo>
                <a:cubicBezTo>
                  <a:pt x="0" y="203"/>
                  <a:pt x="17" y="125"/>
                  <a:pt x="50" y="72"/>
                </a:cubicBezTo>
                <a:moveTo>
                  <a:pt x="249" y="61"/>
                </a:moveTo>
                <a:cubicBezTo>
                  <a:pt x="231" y="42"/>
                  <a:pt x="210" y="33"/>
                  <a:pt x="186" y="33"/>
                </a:cubicBezTo>
                <a:cubicBezTo>
                  <a:pt x="161" y="33"/>
                  <a:pt x="140" y="42"/>
                  <a:pt x="122" y="61"/>
                </a:cubicBezTo>
                <a:cubicBezTo>
                  <a:pt x="108" y="77"/>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3"/>
                  <a:pt x="286" y="294"/>
                </a:cubicBezTo>
                <a:cubicBezTo>
                  <a:pt x="286" y="209"/>
                  <a:pt x="282" y="153"/>
                  <a:pt x="278" y="126"/>
                </a:cubicBezTo>
                <a:cubicBezTo>
                  <a:pt x="273" y="99"/>
                  <a:pt x="263"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5" name="Freeform 254"/>
          <p:cNvSpPr/>
          <p:nvPr/>
        </p:nvSpPr>
        <p:spPr>
          <a:xfrm>
            <a:off x="7252200" y="4778640"/>
            <a:ext cx="133920" cy="218880"/>
          </a:xfrm>
          <a:custGeom>
            <a:avLst/>
            <a:gdLst/>
            <a:ahLst/>
            <a:cxnLst/>
            <a:rect l="0" t="0" r="r" b="b"/>
            <a:pathLst>
              <a:path w="372" h="608">
                <a:moveTo>
                  <a:pt x="50" y="72"/>
                </a:moveTo>
                <a:cubicBezTo>
                  <a:pt x="84" y="24"/>
                  <a:pt x="129" y="0"/>
                  <a:pt x="186" y="0"/>
                </a:cubicBezTo>
                <a:cubicBezTo>
                  <a:pt x="215" y="0"/>
                  <a:pt x="243" y="8"/>
                  <a:pt x="271" y="23"/>
                </a:cubicBezTo>
                <a:cubicBezTo>
                  <a:pt x="299" y="39"/>
                  <a:pt x="322" y="66"/>
                  <a:pt x="340" y="104"/>
                </a:cubicBezTo>
                <a:cubicBezTo>
                  <a:pt x="361" y="153"/>
                  <a:pt x="372" y="220"/>
                  <a:pt x="372" y="305"/>
                </a:cubicBezTo>
                <a:cubicBezTo>
                  <a:pt x="372" y="398"/>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3"/>
                </a:cubicBezTo>
                <a:cubicBezTo>
                  <a:pt x="126" y="599"/>
                  <a:pt x="108" y="590"/>
                  <a:pt x="88" y="574"/>
                </a:cubicBezTo>
                <a:cubicBezTo>
                  <a:pt x="66" y="559"/>
                  <a:pt x="50" y="539"/>
                  <a:pt x="38" y="515"/>
                </a:cubicBezTo>
                <a:cubicBezTo>
                  <a:pt x="13" y="467"/>
                  <a:pt x="0" y="398"/>
                  <a:pt x="0" y="305"/>
                </a:cubicBezTo>
                <a:cubicBezTo>
                  <a:pt x="0" y="203"/>
                  <a:pt x="17" y="125"/>
                  <a:pt x="50" y="72"/>
                </a:cubicBezTo>
                <a:moveTo>
                  <a:pt x="250" y="61"/>
                </a:moveTo>
                <a:cubicBezTo>
                  <a:pt x="232" y="42"/>
                  <a:pt x="211" y="33"/>
                  <a:pt x="187" y="33"/>
                </a:cubicBezTo>
                <a:cubicBezTo>
                  <a:pt x="163" y="33"/>
                  <a:pt x="141" y="42"/>
                  <a:pt x="124" y="61"/>
                </a:cubicBezTo>
                <a:cubicBezTo>
                  <a:pt x="109" y="77"/>
                  <a:pt x="99" y="98"/>
                  <a:pt x="95" y="125"/>
                </a:cubicBezTo>
                <a:cubicBezTo>
                  <a:pt x="90" y="152"/>
                  <a:pt x="88" y="208"/>
                  <a:pt x="88" y="294"/>
                </a:cubicBezTo>
                <a:cubicBezTo>
                  <a:pt x="88" y="388"/>
                  <a:pt x="90" y="449"/>
                  <a:pt x="95" y="478"/>
                </a:cubicBezTo>
                <a:cubicBezTo>
                  <a:pt x="99" y="508"/>
                  <a:pt x="110" y="531"/>
                  <a:pt x="126" y="548"/>
                </a:cubicBezTo>
                <a:cubicBezTo>
                  <a:pt x="143"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6" name="Freeform 255"/>
          <p:cNvSpPr/>
          <p:nvPr/>
        </p:nvSpPr>
        <p:spPr>
          <a:xfrm>
            <a:off x="7728480" y="4778640"/>
            <a:ext cx="133920" cy="218880"/>
          </a:xfrm>
          <a:custGeom>
            <a:avLst/>
            <a:gdLst/>
            <a:ahLst/>
            <a:cxn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8"/>
                  <a:pt x="0" y="305"/>
                </a:cubicBezTo>
                <a:cubicBezTo>
                  <a:pt x="0" y="203"/>
                  <a:pt x="16" y="125"/>
                  <a:pt x="50" y="72"/>
                </a:cubicBezTo>
                <a:moveTo>
                  <a:pt x="249" y="61"/>
                </a:moveTo>
                <a:cubicBezTo>
                  <a:pt x="230"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3"/>
                  <a:pt x="285" y="294"/>
                </a:cubicBezTo>
                <a:cubicBezTo>
                  <a:pt x="285" y="209"/>
                  <a:pt x="283" y="153"/>
                  <a:pt x="278" y="126"/>
                </a:cubicBezTo>
                <a:cubicBezTo>
                  <a:pt x="273" y="99"/>
                  <a:pt x="264" y="77"/>
                  <a:pt x="249" y="6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7" name="Freeform 256"/>
          <p:cNvSpPr/>
          <p:nvPr/>
        </p:nvSpPr>
        <p:spPr>
          <a:xfrm>
            <a:off x="7874640" y="3419280"/>
            <a:ext cx="110520" cy="571320"/>
          </a:xfrm>
          <a:custGeom>
            <a:avLst/>
            <a:gdLst/>
            <a:ahLst/>
            <a:cxnLst/>
            <a:rect l="0" t="0" r="r" b="b"/>
            <a:pathLst>
              <a:path w="307" h="1587">
                <a:moveTo>
                  <a:pt x="0" y="74"/>
                </a:moveTo>
                <a:lnTo>
                  <a:pt x="0" y="0"/>
                </a:lnTo>
                <a:lnTo>
                  <a:pt x="307" y="0"/>
                </a:lnTo>
                <a:lnTo>
                  <a:pt x="307" y="1587"/>
                </a:lnTo>
                <a:lnTo>
                  <a:pt x="232" y="1587"/>
                </a:lnTo>
                <a:lnTo>
                  <a:pt x="232" y="74"/>
                </a:lnTo>
                <a:lnTo>
                  <a:pt x="0" y="74"/>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8" name="Freeform 257"/>
          <p:cNvSpPr/>
          <p:nvPr/>
        </p:nvSpPr>
        <p:spPr>
          <a:xfrm>
            <a:off x="7874640" y="4498560"/>
            <a:ext cx="110520" cy="571320"/>
          </a:xfrm>
          <a:custGeom>
            <a:avLst/>
            <a:gdLst/>
            <a:ahLst/>
            <a:cxnLst/>
            <a:rect l="0" t="0" r="r" b="b"/>
            <a:pathLst>
              <a:path w="307" h="1587">
                <a:moveTo>
                  <a:pt x="232" y="1513"/>
                </a:moveTo>
                <a:lnTo>
                  <a:pt x="232" y="0"/>
                </a:lnTo>
                <a:lnTo>
                  <a:pt x="307" y="0"/>
                </a:lnTo>
                <a:lnTo>
                  <a:pt x="307" y="1587"/>
                </a:lnTo>
                <a:lnTo>
                  <a:pt x="0" y="1587"/>
                </a:lnTo>
                <a:lnTo>
                  <a:pt x="0" y="1513"/>
                </a:lnTo>
                <a:lnTo>
                  <a:pt x="232" y="1513"/>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9" name="Freeform 258"/>
          <p:cNvSpPr/>
          <p:nvPr/>
        </p:nvSpPr>
        <p:spPr>
          <a:xfrm>
            <a:off x="7958160" y="3958560"/>
            <a:ext cx="27000" cy="572040"/>
          </a:xfrm>
          <a:custGeom>
            <a:avLst/>
            <a:gdLst/>
            <a:ahLst/>
            <a:cxn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0" name="TextBox 259"/>
          <p:cNvSpPr txBox="1"/>
          <p:nvPr/>
        </p:nvSpPr>
        <p:spPr>
          <a:xfrm>
            <a:off x="747720" y="1759320"/>
            <a:ext cx="72000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実例</a:t>
            </a:r>
            <a:endParaRPr lang="en-US" sz="283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C85546B3-625D-E69C-7B84-B73726D4C102}"/>
              </a:ext>
            </a:extLst>
          </p:cNvPr>
          <p:cNvSpPr>
            <a:spLocks noGrp="1"/>
          </p:cNvSpPr>
          <p:nvPr>
            <p:ph type="sldNum" sz="quarter" idx="12"/>
          </p:nvPr>
        </p:nvSpPr>
        <p:spPr/>
        <p:txBody>
          <a:bodyPr/>
          <a:lstStyle/>
          <a:p>
            <a:fld id="{12155A91-2037-114F-847D-727ECE0F45A7}" type="slidenum">
              <a:rPr lang="en-JP" smtClean="0"/>
              <a:t>37</a:t>
            </a:fld>
            <a:endParaRPr lang="en-JP"/>
          </a:p>
        </p:txBody>
      </p:sp>
    </p:spTree>
    <p:extLst>
      <p:ext uri="{BB962C8B-B14F-4D97-AF65-F5344CB8AC3E}">
        <p14:creationId xmlns:p14="http://schemas.microsoft.com/office/powerpoint/2010/main" val="2957202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Freeform 26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2" name="Freeform 26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3" name="Freeform 26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64" name="Picture 263"/>
          <p:cNvPicPr/>
          <p:nvPr/>
        </p:nvPicPr>
        <p:blipFill>
          <a:blip r:embed="rId2"/>
          <a:stretch/>
        </p:blipFill>
        <p:spPr>
          <a:xfrm>
            <a:off x="752400" y="1733400"/>
            <a:ext cx="9524520" cy="3809520"/>
          </a:xfrm>
          <a:prstGeom prst="rect">
            <a:avLst/>
          </a:prstGeom>
          <a:noFill/>
          <a:ln w="0">
            <a:noFill/>
          </a:ln>
        </p:spPr>
      </p:pic>
      <p:sp>
        <p:nvSpPr>
          <p:cNvPr id="265" name="TextBox 264"/>
          <p:cNvSpPr txBox="1"/>
          <p:nvPr/>
        </p:nvSpPr>
        <p:spPr>
          <a:xfrm>
            <a:off x="747720" y="1170720"/>
            <a:ext cx="5775120" cy="428760"/>
          </a:xfrm>
          <a:prstGeom prst="rect">
            <a:avLst/>
          </a:prstGeom>
          <a:noFill/>
          <a:ln w="0">
            <a:noFill/>
          </a:ln>
        </p:spPr>
        <p:txBody>
          <a:bodyPr wrap="none" lIns="0" tIns="0" rIns="0" bIns="0" anchor="t">
            <a:spAutoFit/>
          </a:bodyPr>
          <a:lstStyle/>
          <a:p>
            <a:r>
              <a:rPr lang="zh-CN" sz="2390" b="0" u="none" strike="noStrike">
                <a:solidFill>
                  <a:srgbClr val="1F2328"/>
                </a:solidFill>
                <a:effectLst/>
                <a:uFillTx/>
                <a:latin typeface=".HiraKakuInterface-W5"/>
                <a:ea typeface=".HiraKakuInterface-W5"/>
              </a:rPr>
              <a:t>転置畳み込みの</a:t>
            </a:r>
            <a:r>
              <a:rPr lang="en-US" sz="2390" b="1" u="none" strike="noStrike">
                <a:solidFill>
                  <a:srgbClr val="1F2328"/>
                </a:solidFill>
                <a:effectLst/>
                <a:uFillTx/>
                <a:latin typeface=".SFNS-Regular_wdth_opsz1FE65F_GRAD_wght2580000"/>
                <a:ea typeface=".SFNS-Regular_wdth_opsz1FE65F_GRAD_wght2580000"/>
              </a:rPr>
              <a:t>checkerboard</a:t>
            </a:r>
            <a:r>
              <a:rPr lang="zh-CN" sz="2390" b="0" u="none" strike="noStrike">
                <a:solidFill>
                  <a:srgbClr val="1F2328"/>
                </a:solidFill>
                <a:effectLst/>
                <a:uFillTx/>
                <a:latin typeface=".HiraKakuInterface-W5"/>
                <a:ea typeface=".HiraKakuInterface-W5"/>
              </a:rPr>
              <a:t>パターン</a:t>
            </a:r>
            <a:endParaRPr lang="en-US" sz="239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60050587-A2AD-20FB-EE9B-BC7C84AC1D47}"/>
              </a:ext>
            </a:extLst>
          </p:cNvPr>
          <p:cNvSpPr>
            <a:spLocks noGrp="1"/>
          </p:cNvSpPr>
          <p:nvPr>
            <p:ph type="sldNum" sz="quarter" idx="12"/>
          </p:nvPr>
        </p:nvSpPr>
        <p:spPr/>
        <p:txBody>
          <a:bodyPr/>
          <a:lstStyle/>
          <a:p>
            <a:fld id="{12155A91-2037-114F-847D-727ECE0F45A7}" type="slidenum">
              <a:rPr lang="en-JP" smtClean="0"/>
              <a:t>38</a:t>
            </a:fld>
            <a:endParaRPr lang="en-JP"/>
          </a:p>
        </p:txBody>
      </p:sp>
    </p:spTree>
    <p:extLst>
      <p:ext uri="{BB962C8B-B14F-4D97-AF65-F5344CB8AC3E}">
        <p14:creationId xmlns:p14="http://schemas.microsoft.com/office/powerpoint/2010/main" val="1544105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Freeform 26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7" name="Freeform 26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8" name="Freeform 26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9" name="Freeform 268"/>
          <p:cNvSpPr/>
          <p:nvPr/>
        </p:nvSpPr>
        <p:spPr>
          <a:xfrm>
            <a:off x="1066680" y="3000240"/>
            <a:ext cx="86040" cy="86040"/>
          </a:xfrm>
          <a:custGeom>
            <a:avLst/>
            <a:gdLst/>
            <a:ahLst/>
            <a:cxn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0" name="TextBox 269"/>
          <p:cNvSpPr txBox="1"/>
          <p:nvPr/>
        </p:nvSpPr>
        <p:spPr>
          <a:xfrm>
            <a:off x="747720" y="2280600"/>
            <a:ext cx="5745600" cy="408960"/>
          </a:xfrm>
          <a:prstGeom prst="rect">
            <a:avLst/>
          </a:prstGeom>
          <a:noFill/>
          <a:ln w="0">
            <a:noFill/>
          </a:ln>
        </p:spPr>
        <p:txBody>
          <a:bodyPr wrap="none" lIns="0" tIns="0" rIns="0" bIns="0" anchor="t">
            <a:spAutoFit/>
          </a:bodyPr>
          <a:lstStyle/>
          <a:p>
            <a:r>
              <a:rPr lang="en-US" sz="2280" b="1" u="none" strike="noStrike">
                <a:solidFill>
                  <a:srgbClr val="1F2328"/>
                </a:solidFill>
                <a:effectLst/>
                <a:uFillTx/>
                <a:latin typeface=".SFNS-Regular_wdth_opsz1E7333_GRAD_wght2580000"/>
                <a:ea typeface=".SFNS-Regular_wdth_opsz1E7333_GRAD_wght2580000"/>
              </a:rPr>
              <a:t>checkerboard</a:t>
            </a:r>
            <a:r>
              <a:rPr lang="zh-CN" sz="2280" b="0" u="none" strike="noStrike">
                <a:solidFill>
                  <a:srgbClr val="1F2328"/>
                </a:solidFill>
                <a:effectLst/>
                <a:uFillTx/>
                <a:latin typeface=".HiraKakuInterface-W5"/>
                <a:ea typeface=".HiraKakuInterface-W5"/>
              </a:rPr>
              <a:t>パターンがなぜいけないか</a:t>
            </a:r>
            <a:endParaRPr lang="en-US" sz="2280" b="0" u="none" strike="noStrike">
              <a:solidFill>
                <a:srgbClr val="000000"/>
              </a:solidFill>
              <a:effectLst/>
              <a:uFillTx/>
              <a:latin typeface="Times New Roman"/>
            </a:endParaRPr>
          </a:p>
        </p:txBody>
      </p:sp>
      <p:sp>
        <p:nvSpPr>
          <p:cNvPr id="271" name="Freeform 270"/>
          <p:cNvSpPr/>
          <p:nvPr/>
        </p:nvSpPr>
        <p:spPr>
          <a:xfrm>
            <a:off x="1066680" y="3485880"/>
            <a:ext cx="86040" cy="86040"/>
          </a:xfrm>
          <a:custGeom>
            <a:avLst/>
            <a:gdLst/>
            <a:ahLst/>
            <a:cxnLst/>
            <a:rect l="0" t="0" r="r" b="b"/>
            <a:pathLst>
              <a:path w="239" h="239">
                <a:moveTo>
                  <a:pt x="239" y="119"/>
                </a:moveTo>
                <a:cubicBezTo>
                  <a:pt x="239" y="135"/>
                  <a:pt x="236" y="150"/>
                  <a:pt x="230" y="165"/>
                </a:cubicBezTo>
                <a:cubicBezTo>
                  <a:pt x="224" y="179"/>
                  <a:pt x="215" y="192"/>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2"/>
                  <a:pt x="16" y="179"/>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2" name="TextBox 271"/>
          <p:cNvSpPr txBox="1"/>
          <p:nvPr/>
        </p:nvSpPr>
        <p:spPr>
          <a:xfrm>
            <a:off x="1300320" y="2828880"/>
            <a:ext cx="46900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⽣成画像の背景がブロック状に崩れる</a:t>
            </a:r>
            <a:endParaRPr lang="en-US" sz="2170" b="0" u="none" strike="noStrike">
              <a:solidFill>
                <a:srgbClr val="000000"/>
              </a:solidFill>
              <a:effectLst/>
              <a:uFillTx/>
              <a:latin typeface="Times New Roman"/>
            </a:endParaRPr>
          </a:p>
        </p:txBody>
      </p:sp>
      <p:sp>
        <p:nvSpPr>
          <p:cNvPr id="273" name="TextBox 272"/>
          <p:cNvSpPr txBox="1"/>
          <p:nvPr/>
        </p:nvSpPr>
        <p:spPr>
          <a:xfrm>
            <a:off x="1300320" y="3314520"/>
            <a:ext cx="107582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出⼒が空間的に不均⼀</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誤差勾配が不均⼀</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学習が偏り収束しなかったり、不⾃然な模</a:t>
            </a:r>
            <a:endParaRPr lang="en-US" sz="2170" b="0" u="none" strike="noStrike">
              <a:solidFill>
                <a:srgbClr val="000000"/>
              </a:solidFill>
              <a:effectLst/>
              <a:uFillTx/>
              <a:latin typeface="Times New Roman"/>
            </a:endParaRPr>
          </a:p>
        </p:txBody>
      </p:sp>
      <p:sp>
        <p:nvSpPr>
          <p:cNvPr id="274" name="TextBox 273"/>
          <p:cNvSpPr txBox="1"/>
          <p:nvPr/>
        </p:nvSpPr>
        <p:spPr>
          <a:xfrm>
            <a:off x="1300320" y="3733920"/>
            <a:ext cx="110412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様が残る</a:t>
            </a:r>
            <a:endParaRPr lang="en-US" sz="2170" b="0" u="none" strike="noStrike">
              <a:solidFill>
                <a:srgbClr val="000000"/>
              </a:solidFill>
              <a:effectLst/>
              <a:uFillTx/>
              <a:latin typeface="Times New Roman"/>
            </a:endParaRPr>
          </a:p>
        </p:txBody>
      </p:sp>
      <p:sp>
        <p:nvSpPr>
          <p:cNvPr id="275" name="TextBox 274"/>
          <p:cNvSpPr txBox="1"/>
          <p:nvPr/>
        </p:nvSpPr>
        <p:spPr>
          <a:xfrm>
            <a:off x="1300320" y="4143240"/>
            <a:ext cx="193176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など弊害がある</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0755234E-CE99-6798-6958-9C264AA2FBA9}"/>
              </a:ext>
            </a:extLst>
          </p:cNvPr>
          <p:cNvSpPr>
            <a:spLocks noGrp="1"/>
          </p:cNvSpPr>
          <p:nvPr>
            <p:ph type="sldNum" sz="quarter" idx="12"/>
          </p:nvPr>
        </p:nvSpPr>
        <p:spPr/>
        <p:txBody>
          <a:bodyPr/>
          <a:lstStyle/>
          <a:p>
            <a:fld id="{12155A91-2037-114F-847D-727ECE0F45A7}" type="slidenum">
              <a:rPr lang="en-JP" smtClean="0"/>
              <a:t>39</a:t>
            </a:fld>
            <a:endParaRPr lang="en-JP"/>
          </a:p>
        </p:txBody>
      </p:sp>
    </p:spTree>
    <p:extLst>
      <p:ext uri="{BB962C8B-B14F-4D97-AF65-F5344CB8AC3E}">
        <p14:creationId xmlns:p14="http://schemas.microsoft.com/office/powerpoint/2010/main" val="21291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4E01CA-D076-A5F7-00F9-639970E380CC}"/>
              </a:ext>
            </a:extLst>
          </p:cNvPr>
          <p:cNvSpPr>
            <a:spLocks noGrp="1"/>
          </p:cNvSpPr>
          <p:nvPr>
            <p:ph type="title"/>
          </p:nvPr>
        </p:nvSpPr>
        <p:spPr/>
        <p:txBody>
          <a:bodyPr/>
          <a:lstStyle/>
          <a:p>
            <a:r>
              <a:rPr kumimoji="1" lang="en-US" altLang="ja-JP">
                <a:latin typeface="+mj-ea"/>
              </a:rPr>
              <a:t>5.6.1</a:t>
            </a:r>
            <a:r>
              <a:rPr kumimoji="1" lang="ja-JP" altLang="en-US">
                <a:latin typeface="+mj-ea"/>
              </a:rPr>
              <a:t>　基本的な構造</a:t>
            </a:r>
            <a:endParaRPr kumimoji="1" lang="ja-JP" altLang="en-US"/>
          </a:p>
        </p:txBody>
      </p:sp>
      <p:sp>
        <p:nvSpPr>
          <p:cNvPr id="3" name="コンテンツ プレースホルダー 2">
            <a:extLst>
              <a:ext uri="{FF2B5EF4-FFF2-40B4-BE49-F238E27FC236}">
                <a16:creationId xmlns:a16="http://schemas.microsoft.com/office/drawing/2014/main" id="{AE8EBB7E-2453-841E-7028-3BAAE7BD0CA3}"/>
              </a:ext>
            </a:extLst>
          </p:cNvPr>
          <p:cNvSpPr>
            <a:spLocks noGrp="1"/>
          </p:cNvSpPr>
          <p:nvPr>
            <p:ph idx="1"/>
          </p:nvPr>
        </p:nvSpPr>
        <p:spPr/>
        <p:txBody>
          <a:bodyPr/>
          <a:lstStyle/>
          <a:p>
            <a:pPr marL="0" indent="0">
              <a:buNone/>
            </a:pPr>
            <a:r>
              <a:rPr kumimoji="1" lang="en-US" altLang="ja-JP">
                <a:latin typeface="+mj-ea"/>
                <a:ea typeface="+mj-ea"/>
              </a:rPr>
              <a:t>①</a:t>
            </a:r>
            <a:r>
              <a:rPr kumimoji="1" lang="ja-JP" altLang="en-US">
                <a:latin typeface="+mj-ea"/>
                <a:ea typeface="+mj-ea"/>
              </a:rPr>
              <a:t> 最終畳み込み層の出力の要素</a:t>
            </a:r>
            <a:r>
              <a:rPr kumimoji="1" lang="en-US" altLang="ja-JP">
                <a:latin typeface="+mj-ea"/>
                <a:ea typeface="+mj-ea"/>
              </a:rPr>
              <a:t>1</a:t>
            </a:r>
            <a:r>
              <a:rPr kumimoji="1" lang="ja-JP" altLang="en-US">
                <a:latin typeface="+mj-ea"/>
                <a:ea typeface="+mj-ea"/>
              </a:rPr>
              <a:t>つ</a:t>
            </a:r>
            <a:r>
              <a:rPr kumimoji="1" lang="en-US" altLang="ja-JP">
                <a:latin typeface="+mj-ea"/>
                <a:ea typeface="+mj-ea"/>
              </a:rPr>
              <a:t>1</a:t>
            </a:r>
            <a:r>
              <a:rPr kumimoji="1" lang="ja-JP" altLang="en-US">
                <a:latin typeface="+mj-ea"/>
                <a:ea typeface="+mj-ea"/>
              </a:rPr>
              <a:t>つを全結合層の入力とする方法</a:t>
            </a:r>
            <a:endParaRPr kumimoji="1" lang="en-US" altLang="ja-JP">
              <a:latin typeface="+mj-ea"/>
              <a:ea typeface="+mj-ea"/>
            </a:endParaRPr>
          </a:p>
          <a:p>
            <a:pPr marL="0" indent="0">
              <a:buNone/>
            </a:pPr>
            <a:r>
              <a:rPr kumimoji="1" lang="en-US" altLang="ja-JP">
                <a:latin typeface="+mj-ea"/>
                <a:ea typeface="+mj-ea"/>
              </a:rPr>
              <a:t>Ex) </a:t>
            </a:r>
            <a:r>
              <a:rPr kumimoji="1" lang="en-US" altLang="ja-JP" err="1">
                <a:latin typeface="+mj-ea"/>
                <a:ea typeface="+mj-ea"/>
              </a:rPr>
              <a:t>VGGNet</a:t>
            </a:r>
            <a:endParaRPr kumimoji="1" lang="en-US" altLang="ja-JP">
              <a:latin typeface="+mj-ea"/>
              <a:ea typeface="+mj-ea"/>
            </a:endParaRPr>
          </a:p>
          <a:p>
            <a:pPr marL="0" indent="0">
              <a:buNone/>
            </a:pPr>
            <a:r>
              <a:rPr kumimoji="1" lang="en-US" altLang="ja-JP">
                <a:latin typeface="+mj-ea"/>
                <a:ea typeface="+mj-ea"/>
              </a:rPr>
              <a:t>②</a:t>
            </a:r>
            <a:r>
              <a:rPr kumimoji="1" lang="ja-JP" altLang="en-US">
                <a:latin typeface="+mj-ea"/>
                <a:ea typeface="+mj-ea"/>
              </a:rPr>
              <a:t>最終畳み込み層直後に大域プーリング層（</a:t>
            </a:r>
            <a:r>
              <a:rPr kumimoji="1" lang="en-US" altLang="ja-JP">
                <a:latin typeface="+mj-ea"/>
                <a:ea typeface="+mj-ea"/>
              </a:rPr>
              <a:t>GAP</a:t>
            </a:r>
            <a:r>
              <a:rPr kumimoji="1" lang="ja-JP" altLang="en-US">
                <a:latin typeface="+mj-ea"/>
                <a:ea typeface="+mj-ea"/>
              </a:rPr>
              <a:t>層）を配置する方法</a:t>
            </a:r>
            <a:endParaRPr kumimoji="1" lang="en-US" altLang="ja-JP">
              <a:latin typeface="+mj-ea"/>
              <a:ea typeface="+mj-ea"/>
            </a:endParaRPr>
          </a:p>
          <a:p>
            <a:pPr marL="0" indent="0">
              <a:buNone/>
            </a:pPr>
            <a:r>
              <a:rPr kumimoji="1" lang="ja-JP" altLang="en-US">
                <a:latin typeface="+mj-ea"/>
                <a:ea typeface="+mj-ea"/>
              </a:rPr>
              <a:t>→</a:t>
            </a:r>
            <a:r>
              <a:rPr kumimoji="1" lang="en-US" altLang="ja-JP">
                <a:latin typeface="+mj-ea"/>
                <a:ea typeface="+mj-ea"/>
              </a:rPr>
              <a:t>GAP</a:t>
            </a:r>
            <a:r>
              <a:rPr kumimoji="1" lang="ja-JP" altLang="en-US">
                <a:latin typeface="+mj-ea"/>
                <a:ea typeface="+mj-ea"/>
              </a:rPr>
              <a:t>層での入力をチャネルごとに集約し、チャネルと同数の成分を持つベクトルに変換する。これをそのまま出力とするか、さらに数層程度全結合層を追加して最終出力に繋げる。</a:t>
            </a:r>
            <a:endParaRPr kumimoji="1" lang="en-US" altLang="ja-JP">
              <a:latin typeface="+mj-ea"/>
              <a:ea typeface="+mj-ea"/>
            </a:endParaRPr>
          </a:p>
          <a:p>
            <a:pPr marL="0" indent="0">
              <a:buNone/>
            </a:pPr>
            <a:r>
              <a:rPr kumimoji="1" lang="en-US" altLang="ja-JP">
                <a:latin typeface="+mj-ea"/>
                <a:ea typeface="+mj-ea"/>
              </a:rPr>
              <a:t>Ex) </a:t>
            </a:r>
            <a:r>
              <a:rPr kumimoji="1" lang="en-US" altLang="ja-JP" err="1">
                <a:latin typeface="+mj-ea"/>
                <a:ea typeface="+mj-ea"/>
              </a:rPr>
              <a:t>ResNet</a:t>
            </a:r>
            <a:endParaRPr kumimoji="1" lang="en-US" altLang="ja-JP">
              <a:latin typeface="+mj-ea"/>
              <a:ea typeface="+mj-ea"/>
            </a:endParaRPr>
          </a:p>
          <a:p>
            <a:pPr marL="0" indent="0">
              <a:buNone/>
            </a:pPr>
            <a:endParaRPr kumimoji="1" lang="ja-JP" altLang="en-US">
              <a:latin typeface="+mj-ea"/>
              <a:ea typeface="+mj-ea"/>
            </a:endParaRPr>
          </a:p>
        </p:txBody>
      </p:sp>
      <p:sp>
        <p:nvSpPr>
          <p:cNvPr id="4" name="Slide Number Placeholder 3">
            <a:extLst>
              <a:ext uri="{FF2B5EF4-FFF2-40B4-BE49-F238E27FC236}">
                <a16:creationId xmlns:a16="http://schemas.microsoft.com/office/drawing/2014/main" id="{58D5EE98-0991-B0E5-BF79-A73615AEDE27}"/>
              </a:ext>
            </a:extLst>
          </p:cNvPr>
          <p:cNvSpPr>
            <a:spLocks noGrp="1"/>
          </p:cNvSpPr>
          <p:nvPr>
            <p:ph type="sldNum" sz="quarter" idx="12"/>
          </p:nvPr>
        </p:nvSpPr>
        <p:spPr/>
        <p:txBody>
          <a:bodyPr/>
          <a:lstStyle/>
          <a:p>
            <a:fld id="{12155A91-2037-114F-847D-727ECE0F45A7}" type="slidenum">
              <a:rPr lang="en-JP" smtClean="0"/>
              <a:t>4</a:t>
            </a:fld>
            <a:endParaRPr lang="en-JP"/>
          </a:p>
        </p:txBody>
      </p:sp>
    </p:spTree>
    <p:extLst>
      <p:ext uri="{BB962C8B-B14F-4D97-AF65-F5344CB8AC3E}">
        <p14:creationId xmlns:p14="http://schemas.microsoft.com/office/powerpoint/2010/main" val="3453757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Freeform 27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77" name="Freeform 27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78" name="Freeform 27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79" name="Freeform 278"/>
          <p:cNvSpPr/>
          <p:nvPr/>
        </p:nvSpPr>
        <p:spPr>
          <a:xfrm>
            <a:off x="1066680" y="1638000"/>
            <a:ext cx="86040" cy="86040"/>
          </a:xfrm>
          <a:custGeom>
            <a:avLst/>
            <a:gdLst/>
            <a:ahLst/>
            <a:cxn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80" name="TextBox 279"/>
          <p:cNvSpPr txBox="1"/>
          <p:nvPr/>
        </p:nvSpPr>
        <p:spPr>
          <a:xfrm>
            <a:off x="747720" y="721080"/>
            <a:ext cx="7314840" cy="507960"/>
          </a:xfrm>
          <a:prstGeom prst="rect">
            <a:avLst/>
          </a:prstGeom>
          <a:noFill/>
          <a:ln w="0">
            <a:noFill/>
          </a:ln>
        </p:spPr>
        <p:txBody>
          <a:bodyPr wrap="none" lIns="0" tIns="0" rIns="0" bIns="0" anchor="t">
            <a:spAutoFit/>
          </a:bodyPr>
          <a:lstStyle/>
          <a:p>
            <a:r>
              <a:rPr lang="en-US" sz="2830" b="1" u="none" strike="noStrike">
                <a:solidFill>
                  <a:srgbClr val="1F2328"/>
                </a:solidFill>
                <a:effectLst/>
                <a:uFillTx/>
                <a:latin typeface=".SFNS-Regular_wdth_opsz25B333_GRAD_wght2580000"/>
                <a:ea typeface=".SFNS-Regular_wdth_opsz25B333_GRAD_wght2580000"/>
              </a:rPr>
              <a:t>up-convolution / subpixel convolution</a:t>
            </a:r>
            <a:endParaRPr lang="en-US" sz="2830" b="0" u="none" strike="noStrike">
              <a:solidFill>
                <a:srgbClr val="000000"/>
              </a:solidFill>
              <a:effectLst/>
              <a:uFillTx/>
              <a:latin typeface="Times New Roman"/>
            </a:endParaRPr>
          </a:p>
        </p:txBody>
      </p:sp>
      <p:sp>
        <p:nvSpPr>
          <p:cNvPr id="281" name="TextBox 280"/>
          <p:cNvSpPr txBox="1"/>
          <p:nvPr/>
        </p:nvSpPr>
        <p:spPr>
          <a:xfrm>
            <a:off x="1300320" y="1467000"/>
            <a:ext cx="1075896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転置畳み込みとは異なり、</a:t>
            </a:r>
            <a:r>
              <a:rPr lang="zh-CN" sz="2170" b="0" u="none" strike="noStrike">
                <a:solidFill>
                  <a:srgbClr val="1F2328"/>
                </a:solidFill>
                <a:effectLst/>
                <a:uFillTx/>
                <a:latin typeface=".HiraKakuInterface-W5"/>
                <a:ea typeface=".HiraKakuInterface-W5"/>
              </a:rPr>
              <a:t>ゼロ挿⼊も補完も⾏わず</a:t>
            </a:r>
            <a:r>
              <a:rPr lang="zh-CN" sz="2170" b="0" u="none" strike="noStrike">
                <a:solidFill>
                  <a:srgbClr val="1F2328"/>
                </a:solidFill>
                <a:effectLst/>
                <a:uFillTx/>
                <a:latin typeface=".HiraKakuInterface-W4"/>
                <a:ea typeface=".HiraKakuInterface-W4"/>
              </a:rPr>
              <a:t>チャネル⽅向に圧縮されていた特徴</a:t>
            </a:r>
            <a:endParaRPr lang="en-US" sz="2170" b="0" u="none" strike="noStrike">
              <a:solidFill>
                <a:srgbClr val="000000"/>
              </a:solidFill>
              <a:effectLst/>
              <a:uFillTx/>
              <a:latin typeface="Times New Roman"/>
            </a:endParaRPr>
          </a:p>
        </p:txBody>
      </p:sp>
      <p:pic>
        <p:nvPicPr>
          <p:cNvPr id="282" name="Picture 281"/>
          <p:cNvPicPr/>
          <p:nvPr/>
        </p:nvPicPr>
        <p:blipFill>
          <a:blip r:embed="rId2"/>
          <a:stretch/>
        </p:blipFill>
        <p:spPr>
          <a:xfrm>
            <a:off x="752400" y="2438280"/>
            <a:ext cx="7619760" cy="3809520"/>
          </a:xfrm>
          <a:prstGeom prst="rect">
            <a:avLst/>
          </a:prstGeom>
          <a:noFill/>
          <a:ln w="0">
            <a:noFill/>
          </a:ln>
        </p:spPr>
      </p:pic>
      <p:sp>
        <p:nvSpPr>
          <p:cNvPr id="283" name="Freeform 282"/>
          <p:cNvSpPr/>
          <p:nvPr/>
        </p:nvSpPr>
        <p:spPr>
          <a:xfrm>
            <a:off x="1066680" y="6686280"/>
            <a:ext cx="86040" cy="86040"/>
          </a:xfrm>
          <a:custGeom>
            <a:avLst/>
            <a:gdLst/>
            <a:ahLst/>
            <a:cxnLst/>
            <a:rect l="0" t="0" r="r" b="b"/>
            <a:pathLst>
              <a:path w="239" h="239">
                <a:moveTo>
                  <a:pt x="239" y="120"/>
                </a:moveTo>
                <a:cubicBezTo>
                  <a:pt x="239" y="136"/>
                  <a:pt x="236" y="151"/>
                  <a:pt x="230" y="166"/>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6"/>
                </a:cubicBezTo>
                <a:cubicBezTo>
                  <a:pt x="3" y="151"/>
                  <a:pt x="0" y="136"/>
                  <a:pt x="0" y="120"/>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84" name="TextBox 283"/>
          <p:cNvSpPr txBox="1"/>
          <p:nvPr/>
        </p:nvSpPr>
        <p:spPr>
          <a:xfrm>
            <a:off x="1300320" y="1876320"/>
            <a:ext cx="60692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マップを空間⽅向に再配置して画像を拡⼤する。</a:t>
            </a:r>
            <a:endParaRPr lang="en-US" sz="2170" b="0" u="none" strike="noStrike">
              <a:solidFill>
                <a:srgbClr val="000000"/>
              </a:solidFill>
              <a:effectLst/>
              <a:uFillTx/>
              <a:latin typeface="Times New Roman"/>
            </a:endParaRPr>
          </a:p>
        </p:txBody>
      </p:sp>
      <p:sp>
        <p:nvSpPr>
          <p:cNvPr id="285" name="TextBox 284"/>
          <p:cNvSpPr txBox="1"/>
          <p:nvPr/>
        </p:nvSpPr>
        <p:spPr>
          <a:xfrm>
            <a:off x="1300320" y="6514920"/>
            <a:ext cx="395208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zero-insertion</a:t>
            </a:r>
            <a:r>
              <a:rPr lang="zh-CN" sz="2170" b="0" u="none" strike="noStrike">
                <a:solidFill>
                  <a:srgbClr val="1F2328"/>
                </a:solidFill>
                <a:effectLst/>
                <a:uFillTx/>
                <a:latin typeface=".HiraKakuInterface-W4"/>
                <a:ea typeface=".HiraKakuInterface-W4"/>
              </a:rPr>
              <a:t>を使わないで拡⼤</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DCEC7AE7-307D-AFB0-596C-ABBB31DCBB1F}"/>
              </a:ext>
            </a:extLst>
          </p:cNvPr>
          <p:cNvSpPr>
            <a:spLocks noGrp="1"/>
          </p:cNvSpPr>
          <p:nvPr>
            <p:ph type="sldNum" sz="quarter" idx="12"/>
          </p:nvPr>
        </p:nvSpPr>
        <p:spPr/>
        <p:txBody>
          <a:bodyPr/>
          <a:lstStyle/>
          <a:p>
            <a:fld id="{12155A91-2037-114F-847D-727ECE0F45A7}" type="slidenum">
              <a:rPr lang="en-JP" smtClean="0"/>
              <a:t>40</a:t>
            </a:fld>
            <a:endParaRPr lang="en-JP"/>
          </a:p>
        </p:txBody>
      </p:sp>
    </p:spTree>
    <p:extLst>
      <p:ext uri="{BB962C8B-B14F-4D97-AF65-F5344CB8AC3E}">
        <p14:creationId xmlns:p14="http://schemas.microsoft.com/office/powerpoint/2010/main" val="132294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Freeform 28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7" name="Freeform 28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8" name="Freeform 28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9" name="Freeform 288"/>
          <p:cNvSpPr/>
          <p:nvPr/>
        </p:nvSpPr>
        <p:spPr>
          <a:xfrm>
            <a:off x="763560" y="1990800"/>
            <a:ext cx="154800" cy="144000"/>
          </a:xfrm>
          <a:custGeom>
            <a:avLst/>
            <a:gdLst/>
            <a:ahLst/>
            <a:cxnLst/>
            <a:rect l="0" t="0" r="r" b="b"/>
            <a:pathLst>
              <a:path w="430" h="400">
                <a:moveTo>
                  <a:pt x="15" y="135"/>
                </a:moveTo>
                <a:cubicBezTo>
                  <a:pt x="19" y="110"/>
                  <a:pt x="35" y="82"/>
                  <a:pt x="62" y="50"/>
                </a:cubicBezTo>
                <a:cubicBezTo>
                  <a:pt x="90" y="17"/>
                  <a:pt x="124" y="1"/>
                  <a:pt x="164" y="0"/>
                </a:cubicBezTo>
                <a:cubicBezTo>
                  <a:pt x="185" y="0"/>
                  <a:pt x="204" y="5"/>
                  <a:pt x="221" y="16"/>
                </a:cubicBezTo>
                <a:cubicBezTo>
                  <a:pt x="238" y="27"/>
                  <a:pt x="251" y="40"/>
                  <a:pt x="260" y="56"/>
                </a:cubicBezTo>
                <a:cubicBezTo>
                  <a:pt x="284" y="19"/>
                  <a:pt x="314" y="0"/>
                  <a:pt x="349" y="0"/>
                </a:cubicBezTo>
                <a:cubicBezTo>
                  <a:pt x="370" y="0"/>
                  <a:pt x="389" y="7"/>
                  <a:pt x="405" y="20"/>
                </a:cubicBezTo>
                <a:cubicBezTo>
                  <a:pt x="421" y="33"/>
                  <a:pt x="429" y="50"/>
                  <a:pt x="430" y="72"/>
                </a:cubicBezTo>
                <a:cubicBezTo>
                  <a:pt x="430" y="89"/>
                  <a:pt x="426" y="102"/>
                  <a:pt x="417" y="113"/>
                </a:cubicBezTo>
                <a:cubicBezTo>
                  <a:pt x="409" y="124"/>
                  <a:pt x="401" y="130"/>
                  <a:pt x="394" y="132"/>
                </a:cubicBezTo>
                <a:cubicBezTo>
                  <a:pt x="386" y="135"/>
                  <a:pt x="379" y="136"/>
                  <a:pt x="373" y="136"/>
                </a:cubicBezTo>
                <a:cubicBezTo>
                  <a:pt x="362" y="136"/>
                  <a:pt x="353" y="133"/>
                  <a:pt x="346" y="126"/>
                </a:cubicBezTo>
                <a:cubicBezTo>
                  <a:pt x="339" y="120"/>
                  <a:pt x="335" y="111"/>
                  <a:pt x="335" y="101"/>
                </a:cubicBezTo>
                <a:cubicBezTo>
                  <a:pt x="335" y="74"/>
                  <a:pt x="350" y="55"/>
                  <a:pt x="379" y="45"/>
                </a:cubicBezTo>
                <a:cubicBezTo>
                  <a:pt x="373" y="38"/>
                  <a:pt x="361" y="34"/>
                  <a:pt x="344" y="34"/>
                </a:cubicBezTo>
                <a:cubicBezTo>
                  <a:pt x="337" y="34"/>
                  <a:pt x="331" y="34"/>
                  <a:pt x="327" y="35"/>
                </a:cubicBezTo>
                <a:cubicBezTo>
                  <a:pt x="305" y="45"/>
                  <a:pt x="289" y="64"/>
                  <a:pt x="278" y="94"/>
                </a:cubicBezTo>
                <a:cubicBezTo>
                  <a:pt x="243" y="223"/>
                  <a:pt x="224" y="300"/>
                  <a:pt x="224" y="322"/>
                </a:cubicBezTo>
                <a:cubicBezTo>
                  <a:pt x="224" y="338"/>
                  <a:pt x="229" y="350"/>
                  <a:pt x="238" y="357"/>
                </a:cubicBezTo>
                <a:cubicBezTo>
                  <a:pt x="249" y="364"/>
                  <a:pt x="259" y="368"/>
                  <a:pt x="270" y="368"/>
                </a:cubicBezTo>
                <a:cubicBezTo>
                  <a:pt x="292" y="368"/>
                  <a:pt x="313" y="358"/>
                  <a:pt x="335" y="339"/>
                </a:cubicBezTo>
                <a:cubicBezTo>
                  <a:pt x="356" y="319"/>
                  <a:pt x="370" y="296"/>
                  <a:pt x="378" y="267"/>
                </a:cubicBezTo>
                <a:cubicBezTo>
                  <a:pt x="379" y="261"/>
                  <a:pt x="381" y="258"/>
                  <a:pt x="383" y="258"/>
                </a:cubicBezTo>
                <a:cubicBezTo>
                  <a:pt x="385" y="257"/>
                  <a:pt x="389" y="255"/>
                  <a:pt x="397" y="255"/>
                </a:cubicBezTo>
                <a:lnTo>
                  <a:pt x="401" y="255"/>
                </a:lnTo>
                <a:cubicBezTo>
                  <a:pt x="409" y="255"/>
                  <a:pt x="414" y="258"/>
                  <a:pt x="414" y="263"/>
                </a:cubicBezTo>
                <a:cubicBezTo>
                  <a:pt x="414" y="264"/>
                  <a:pt x="413" y="267"/>
                  <a:pt x="412" y="273"/>
                </a:cubicBezTo>
                <a:cubicBezTo>
                  <a:pt x="403" y="306"/>
                  <a:pt x="384" y="336"/>
                  <a:pt x="357" y="362"/>
                </a:cubicBezTo>
                <a:cubicBezTo>
                  <a:pt x="330" y="387"/>
                  <a:pt x="299" y="400"/>
                  <a:pt x="263" y="400"/>
                </a:cubicBezTo>
                <a:cubicBezTo>
                  <a:pt x="221" y="400"/>
                  <a:pt x="190" y="382"/>
                  <a:pt x="169" y="345"/>
                </a:cubicBezTo>
                <a:cubicBezTo>
                  <a:pt x="145" y="381"/>
                  <a:pt x="117" y="400"/>
                  <a:pt x="86" y="400"/>
                </a:cubicBezTo>
                <a:lnTo>
                  <a:pt x="81" y="400"/>
                </a:lnTo>
                <a:cubicBezTo>
                  <a:pt x="52" y="400"/>
                  <a:pt x="31" y="392"/>
                  <a:pt x="19" y="377"/>
                </a:cubicBezTo>
                <a:cubicBezTo>
                  <a:pt x="7" y="361"/>
                  <a:pt x="0" y="345"/>
                  <a:pt x="0" y="328"/>
                </a:cubicBezTo>
                <a:cubicBezTo>
                  <a:pt x="0" y="309"/>
                  <a:pt x="5" y="294"/>
                  <a:pt x="16" y="282"/>
                </a:cubicBezTo>
                <a:cubicBezTo>
                  <a:pt x="27" y="271"/>
                  <a:pt x="41" y="265"/>
                  <a:pt x="56" y="265"/>
                </a:cubicBezTo>
                <a:cubicBezTo>
                  <a:pt x="81" y="265"/>
                  <a:pt x="94" y="277"/>
                  <a:pt x="94" y="302"/>
                </a:cubicBezTo>
                <a:cubicBezTo>
                  <a:pt x="94" y="313"/>
                  <a:pt x="90" y="324"/>
                  <a:pt x="83" y="333"/>
                </a:cubicBezTo>
                <a:cubicBezTo>
                  <a:pt x="76" y="341"/>
                  <a:pt x="69" y="347"/>
                  <a:pt x="63" y="350"/>
                </a:cubicBezTo>
                <a:cubicBezTo>
                  <a:pt x="57" y="353"/>
                  <a:pt x="53" y="355"/>
                  <a:pt x="52" y="355"/>
                </a:cubicBezTo>
                <a:lnTo>
                  <a:pt x="49" y="355"/>
                </a:lnTo>
                <a:cubicBezTo>
                  <a:pt x="49" y="356"/>
                  <a:pt x="51" y="357"/>
                  <a:pt x="54" y="359"/>
                </a:cubicBezTo>
                <a:cubicBezTo>
                  <a:pt x="58" y="361"/>
                  <a:pt x="62" y="363"/>
                  <a:pt x="68" y="365"/>
                </a:cubicBezTo>
                <a:cubicBezTo>
                  <a:pt x="74" y="368"/>
                  <a:pt x="80" y="368"/>
                  <a:pt x="85" y="368"/>
                </a:cubicBezTo>
                <a:cubicBezTo>
                  <a:pt x="106" y="368"/>
                  <a:pt x="124" y="355"/>
                  <a:pt x="140" y="328"/>
                </a:cubicBezTo>
                <a:cubicBezTo>
                  <a:pt x="145" y="319"/>
                  <a:pt x="152" y="299"/>
                  <a:pt x="160" y="268"/>
                </a:cubicBezTo>
                <a:cubicBezTo>
                  <a:pt x="168" y="237"/>
                  <a:pt x="176" y="205"/>
                  <a:pt x="185" y="172"/>
                </a:cubicBezTo>
                <a:cubicBezTo>
                  <a:pt x="193" y="139"/>
                  <a:pt x="198" y="120"/>
                  <a:pt x="199" y="114"/>
                </a:cubicBezTo>
                <a:cubicBezTo>
                  <a:pt x="202" y="98"/>
                  <a:pt x="203" y="87"/>
                  <a:pt x="203" y="80"/>
                </a:cubicBezTo>
                <a:cubicBezTo>
                  <a:pt x="203" y="63"/>
                  <a:pt x="199" y="51"/>
                  <a:pt x="190" y="44"/>
                </a:cubicBezTo>
                <a:cubicBezTo>
                  <a:pt x="181" y="37"/>
                  <a:pt x="171" y="34"/>
                  <a:pt x="160" y="34"/>
                </a:cubicBezTo>
                <a:cubicBezTo>
                  <a:pt x="136" y="34"/>
                  <a:pt x="114" y="43"/>
                  <a:pt x="94" y="62"/>
                </a:cubicBezTo>
                <a:cubicBezTo>
                  <a:pt x="73" y="81"/>
                  <a:pt x="59" y="105"/>
                  <a:pt x="51" y="134"/>
                </a:cubicBezTo>
                <a:cubicBezTo>
                  <a:pt x="49" y="139"/>
                  <a:pt x="48" y="142"/>
                  <a:pt x="46" y="143"/>
                </a:cubicBezTo>
                <a:cubicBezTo>
                  <a:pt x="44" y="144"/>
                  <a:pt x="40" y="144"/>
                  <a:pt x="32" y="145"/>
                </a:cubicBezTo>
                <a:lnTo>
                  <a:pt x="20" y="145"/>
                </a:lnTo>
                <a:cubicBezTo>
                  <a:pt x="16"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0" name="Freeform 289"/>
          <p:cNvSpPr/>
          <p:nvPr/>
        </p:nvSpPr>
        <p:spPr>
          <a:xfrm>
            <a:off x="965160" y="1847880"/>
            <a:ext cx="54000" cy="224640"/>
          </a:xfrm>
          <a:custGeom>
            <a:avLst/>
            <a:gdLst/>
            <a:ahLst/>
            <a:cxnLst/>
            <a:rect l="0" t="0" r="r" b="b"/>
            <a:pathLst>
              <a:path w="150" h="624">
                <a:moveTo>
                  <a:pt x="0" y="312"/>
                </a:moveTo>
                <a:cubicBezTo>
                  <a:pt x="0" y="283"/>
                  <a:pt x="3" y="256"/>
                  <a:pt x="7" y="230"/>
                </a:cubicBezTo>
                <a:cubicBezTo>
                  <a:pt x="11" y="205"/>
                  <a:pt x="16" y="182"/>
                  <a:pt x="21" y="164"/>
                </a:cubicBezTo>
                <a:cubicBezTo>
                  <a:pt x="26" y="144"/>
                  <a:pt x="34" y="126"/>
                  <a:pt x="44" y="108"/>
                </a:cubicBezTo>
                <a:cubicBezTo>
                  <a:pt x="54" y="90"/>
                  <a:pt x="63" y="76"/>
                  <a:pt x="69" y="66"/>
                </a:cubicBezTo>
                <a:cubicBezTo>
                  <a:pt x="75" y="56"/>
                  <a:pt x="83" y="45"/>
                  <a:pt x="95" y="34"/>
                </a:cubicBezTo>
                <a:cubicBezTo>
                  <a:pt x="107" y="22"/>
                  <a:pt x="113" y="15"/>
                  <a:pt x="115" y="13"/>
                </a:cubicBezTo>
                <a:cubicBezTo>
                  <a:pt x="118" y="10"/>
                  <a:pt x="123" y="6"/>
                  <a:pt x="131" y="0"/>
                </a:cubicBezTo>
                <a:lnTo>
                  <a:pt x="139" y="0"/>
                </a:lnTo>
                <a:lnTo>
                  <a:pt x="142" y="0"/>
                </a:lnTo>
                <a:cubicBezTo>
                  <a:pt x="147" y="0"/>
                  <a:pt x="150" y="1"/>
                  <a:pt x="150" y="5"/>
                </a:cubicBezTo>
                <a:cubicBezTo>
                  <a:pt x="150" y="6"/>
                  <a:pt x="147" y="11"/>
                  <a:pt x="140" y="18"/>
                </a:cubicBezTo>
                <a:cubicBezTo>
                  <a:pt x="133" y="26"/>
                  <a:pt x="124" y="37"/>
                  <a:pt x="114" y="51"/>
                </a:cubicBezTo>
                <a:cubicBezTo>
                  <a:pt x="104" y="66"/>
                  <a:pt x="94" y="84"/>
                  <a:pt x="84" y="105"/>
                </a:cubicBezTo>
                <a:cubicBezTo>
                  <a:pt x="73" y="126"/>
                  <a:pt x="65" y="155"/>
                  <a:pt x="58" y="192"/>
                </a:cubicBezTo>
                <a:cubicBezTo>
                  <a:pt x="49" y="228"/>
                  <a:pt x="46" y="268"/>
                  <a:pt x="46" y="312"/>
                </a:cubicBezTo>
                <a:cubicBezTo>
                  <a:pt x="46" y="356"/>
                  <a:pt x="49" y="396"/>
                  <a:pt x="58" y="432"/>
                </a:cubicBezTo>
                <a:cubicBezTo>
                  <a:pt x="65" y="467"/>
                  <a:pt x="73" y="496"/>
                  <a:pt x="83" y="518"/>
                </a:cubicBezTo>
                <a:cubicBezTo>
                  <a:pt x="93" y="540"/>
                  <a:pt x="103" y="558"/>
                  <a:pt x="114" y="572"/>
                </a:cubicBezTo>
                <a:cubicBezTo>
                  <a:pt x="124" y="586"/>
                  <a:pt x="133" y="597"/>
                  <a:pt x="140" y="605"/>
                </a:cubicBezTo>
                <a:cubicBezTo>
                  <a:pt x="147" y="613"/>
                  <a:pt x="150" y="618"/>
                  <a:pt x="150" y="618"/>
                </a:cubicBezTo>
                <a:cubicBezTo>
                  <a:pt x="150" y="622"/>
                  <a:pt x="147" y="624"/>
                  <a:pt x="141" y="624"/>
                </a:cubicBezTo>
                <a:lnTo>
                  <a:pt x="139" y="624"/>
                </a:lnTo>
                <a:lnTo>
                  <a:pt x="131" y="624"/>
                </a:lnTo>
                <a:lnTo>
                  <a:pt x="114" y="609"/>
                </a:lnTo>
                <a:cubicBezTo>
                  <a:pt x="75" y="573"/>
                  <a:pt x="45" y="529"/>
                  <a:pt x="27" y="477"/>
                </a:cubicBezTo>
                <a:cubicBezTo>
                  <a:pt x="9" y="424"/>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1" name="Freeform 290"/>
          <p:cNvSpPr/>
          <p:nvPr/>
        </p:nvSpPr>
        <p:spPr>
          <a:xfrm>
            <a:off x="1036080" y="1867680"/>
            <a:ext cx="63360" cy="151200"/>
          </a:xfrm>
          <a:custGeom>
            <a:avLst/>
            <a:gdLst/>
            <a:ahLst/>
            <a:cxnLst/>
            <a:rect l="0" t="0" r="r" b="b"/>
            <a:pathLst>
              <a:path w="176" h="420">
                <a:moveTo>
                  <a:pt x="103" y="39"/>
                </a:moveTo>
                <a:cubicBezTo>
                  <a:pt x="103" y="28"/>
                  <a:pt x="107" y="19"/>
                  <a:pt x="115" y="12"/>
                </a:cubicBezTo>
                <a:cubicBezTo>
                  <a:pt x="123" y="4"/>
                  <a:pt x="132" y="0"/>
                  <a:pt x="142" y="0"/>
                </a:cubicBezTo>
                <a:cubicBezTo>
                  <a:pt x="150" y="0"/>
                  <a:pt x="156" y="2"/>
                  <a:pt x="161" y="7"/>
                </a:cubicBezTo>
                <a:cubicBezTo>
                  <a:pt x="166" y="12"/>
                  <a:pt x="169" y="19"/>
                  <a:pt x="169" y="26"/>
                </a:cubicBezTo>
                <a:cubicBezTo>
                  <a:pt x="169" y="36"/>
                  <a:pt x="165" y="45"/>
                  <a:pt x="156" y="53"/>
                </a:cubicBezTo>
                <a:cubicBezTo>
                  <a:pt x="148" y="61"/>
                  <a:pt x="139" y="65"/>
                  <a:pt x="129" y="66"/>
                </a:cubicBezTo>
                <a:cubicBezTo>
                  <a:pt x="123" y="66"/>
                  <a:pt x="117" y="64"/>
                  <a:pt x="112" y="60"/>
                </a:cubicBezTo>
                <a:cubicBezTo>
                  <a:pt x="106" y="55"/>
                  <a:pt x="103" y="49"/>
                  <a:pt x="103" y="39"/>
                </a:cubicBezTo>
                <a:moveTo>
                  <a:pt x="0" y="234"/>
                </a:moveTo>
                <a:cubicBezTo>
                  <a:pt x="0" y="231"/>
                  <a:pt x="2" y="224"/>
                  <a:pt x="6" y="215"/>
                </a:cubicBezTo>
                <a:cubicBezTo>
                  <a:pt x="11" y="205"/>
                  <a:pt x="16" y="195"/>
                  <a:pt x="22" y="183"/>
                </a:cubicBezTo>
                <a:cubicBezTo>
                  <a:pt x="28" y="171"/>
                  <a:pt x="37" y="161"/>
                  <a:pt x="49" y="151"/>
                </a:cubicBezTo>
                <a:cubicBezTo>
                  <a:pt x="61" y="142"/>
                  <a:pt x="74" y="137"/>
                  <a:pt x="87" y="137"/>
                </a:cubicBezTo>
                <a:cubicBezTo>
                  <a:pt x="103" y="137"/>
                  <a:pt x="116" y="142"/>
                  <a:pt x="127" y="152"/>
                </a:cubicBezTo>
                <a:cubicBezTo>
                  <a:pt x="138" y="161"/>
                  <a:pt x="144" y="174"/>
                  <a:pt x="144" y="190"/>
                </a:cubicBezTo>
                <a:cubicBezTo>
                  <a:pt x="144" y="197"/>
                  <a:pt x="141" y="209"/>
                  <a:pt x="135" y="225"/>
                </a:cubicBezTo>
                <a:cubicBezTo>
                  <a:pt x="129" y="241"/>
                  <a:pt x="121" y="263"/>
                  <a:pt x="110" y="291"/>
                </a:cubicBezTo>
                <a:cubicBezTo>
                  <a:pt x="100" y="318"/>
                  <a:pt x="91" y="342"/>
                  <a:pt x="84" y="361"/>
                </a:cubicBezTo>
                <a:cubicBezTo>
                  <a:pt x="82" y="370"/>
                  <a:pt x="81" y="377"/>
                  <a:pt x="81" y="381"/>
                </a:cubicBezTo>
                <a:cubicBezTo>
                  <a:pt x="81" y="391"/>
                  <a:pt x="85" y="397"/>
                  <a:pt x="92" y="397"/>
                </a:cubicBezTo>
                <a:cubicBezTo>
                  <a:pt x="95" y="397"/>
                  <a:pt x="99" y="396"/>
                  <a:pt x="103" y="395"/>
                </a:cubicBezTo>
                <a:cubicBezTo>
                  <a:pt x="108" y="394"/>
                  <a:pt x="112" y="391"/>
                  <a:pt x="118" y="386"/>
                </a:cubicBezTo>
                <a:cubicBezTo>
                  <a:pt x="123" y="381"/>
                  <a:pt x="129" y="374"/>
                  <a:pt x="135" y="364"/>
                </a:cubicBezTo>
                <a:cubicBezTo>
                  <a:pt x="140" y="354"/>
                  <a:pt x="146" y="342"/>
                  <a:pt x="150" y="327"/>
                </a:cubicBezTo>
                <a:cubicBezTo>
                  <a:pt x="151" y="322"/>
                  <a:pt x="153" y="320"/>
                  <a:pt x="153" y="319"/>
                </a:cubicBezTo>
                <a:cubicBezTo>
                  <a:pt x="154" y="318"/>
                  <a:pt x="158" y="317"/>
                  <a:pt x="164" y="317"/>
                </a:cubicBezTo>
                <a:cubicBezTo>
                  <a:pt x="172" y="317"/>
                  <a:pt x="176" y="320"/>
                  <a:pt x="176" y="324"/>
                </a:cubicBezTo>
                <a:cubicBezTo>
                  <a:pt x="176" y="327"/>
                  <a:pt x="175" y="333"/>
                  <a:pt x="171" y="343"/>
                </a:cubicBezTo>
                <a:cubicBezTo>
                  <a:pt x="167" y="353"/>
                  <a:pt x="162" y="363"/>
                  <a:pt x="155" y="375"/>
                </a:cubicBezTo>
                <a:cubicBezTo>
                  <a:pt x="149" y="386"/>
                  <a:pt x="139" y="397"/>
                  <a:pt x="127" y="406"/>
                </a:cubicBezTo>
                <a:cubicBezTo>
                  <a:pt x="115" y="415"/>
                  <a:pt x="102" y="420"/>
                  <a:pt x="89" y="420"/>
                </a:cubicBezTo>
                <a:cubicBezTo>
                  <a:pt x="75" y="420"/>
                  <a:pt x="63" y="415"/>
                  <a:pt x="52" y="407"/>
                </a:cubicBezTo>
                <a:cubicBezTo>
                  <a:pt x="41" y="398"/>
                  <a:pt x="35" y="385"/>
                  <a:pt x="34" y="367"/>
                </a:cubicBezTo>
                <a:cubicBezTo>
                  <a:pt x="34" y="360"/>
                  <a:pt x="35" y="353"/>
                  <a:pt x="37" y="347"/>
                </a:cubicBezTo>
                <a:cubicBezTo>
                  <a:pt x="40" y="341"/>
                  <a:pt x="48" y="317"/>
                  <a:pt x="64" y="276"/>
                </a:cubicBezTo>
                <a:cubicBezTo>
                  <a:pt x="80" y="234"/>
                  <a:pt x="89" y="209"/>
                  <a:pt x="92" y="200"/>
                </a:cubicBezTo>
                <a:cubicBezTo>
                  <a:pt x="94" y="192"/>
                  <a:pt x="96" y="184"/>
                  <a:pt x="96" y="176"/>
                </a:cubicBezTo>
                <a:cubicBezTo>
                  <a:pt x="96" y="166"/>
                  <a:pt x="92" y="161"/>
                  <a:pt x="85" y="161"/>
                </a:cubicBezTo>
                <a:lnTo>
                  <a:pt x="84" y="161"/>
                </a:lnTo>
                <a:cubicBezTo>
                  <a:pt x="72" y="161"/>
                  <a:pt x="60" y="168"/>
                  <a:pt x="50" y="182"/>
                </a:cubicBezTo>
                <a:cubicBezTo>
                  <a:pt x="40" y="195"/>
                  <a:pt x="32" y="213"/>
                  <a:pt x="26" y="234"/>
                </a:cubicBezTo>
                <a:cubicBezTo>
                  <a:pt x="26" y="234"/>
                  <a:pt x="25" y="235"/>
                  <a:pt x="25" y="236"/>
                </a:cubicBezTo>
                <a:cubicBezTo>
                  <a:pt x="25" y="237"/>
                  <a:pt x="24" y="237"/>
                  <a:pt x="24" y="238"/>
                </a:cubicBezTo>
                <a:cubicBezTo>
                  <a:pt x="24" y="238"/>
                  <a:pt x="24" y="239"/>
                  <a:pt x="23" y="239"/>
                </a:cubicBezTo>
                <a:cubicBezTo>
                  <a:pt x="22" y="239"/>
                  <a:pt x="22" y="240"/>
                  <a:pt x="21" y="240"/>
                </a:cubicBezTo>
                <a:cubicBezTo>
                  <a:pt x="21" y="240"/>
                  <a:pt x="20" y="240"/>
                  <a:pt x="19" y="240"/>
                </a:cubicBezTo>
                <a:cubicBezTo>
                  <a:pt x="18" y="240"/>
                  <a:pt x="16" y="240"/>
                  <a:pt x="14" y="240"/>
                </a:cubicBezTo>
                <a:lnTo>
                  <a:pt x="4" y="240"/>
                </a:lnTo>
                <a:cubicBezTo>
                  <a:pt x="2" y="237"/>
                  <a:pt x="0" y="235"/>
                  <a:pt x="0" y="23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2" name="Freeform 291"/>
          <p:cNvSpPr/>
          <p:nvPr/>
        </p:nvSpPr>
        <p:spPr>
          <a:xfrm>
            <a:off x="1121040" y="1847880"/>
            <a:ext cx="54000" cy="224640"/>
          </a:xfrm>
          <a:custGeom>
            <a:avLst/>
            <a:gdLst/>
            <a:ahLst/>
            <a:cxnLst/>
            <a:rect l="0" t="0" r="r" b="b"/>
            <a:pathLst>
              <a:path w="150" h="624">
                <a:moveTo>
                  <a:pt x="4" y="0"/>
                </a:moveTo>
                <a:lnTo>
                  <a:pt x="6" y="0"/>
                </a:lnTo>
                <a:cubicBezTo>
                  <a:pt x="8" y="0"/>
                  <a:pt x="10" y="0"/>
                  <a:pt x="12" y="0"/>
                </a:cubicBezTo>
                <a:lnTo>
                  <a:pt x="20" y="0"/>
                </a:lnTo>
                <a:lnTo>
                  <a:pt x="37" y="14"/>
                </a:lnTo>
                <a:cubicBezTo>
                  <a:pt x="77" y="50"/>
                  <a:pt x="106" y="94"/>
                  <a:pt x="124" y="147"/>
                </a:cubicBezTo>
                <a:cubicBezTo>
                  <a:pt x="141" y="200"/>
                  <a:pt x="150" y="255"/>
                  <a:pt x="150" y="312"/>
                </a:cubicBezTo>
                <a:cubicBezTo>
                  <a:pt x="150" y="340"/>
                  <a:pt x="148" y="368"/>
                  <a:pt x="144" y="394"/>
                </a:cubicBezTo>
                <a:cubicBezTo>
                  <a:pt x="140" y="420"/>
                  <a:pt x="135" y="442"/>
                  <a:pt x="130" y="460"/>
                </a:cubicBezTo>
                <a:cubicBezTo>
                  <a:pt x="124" y="479"/>
                  <a:pt x="117" y="497"/>
                  <a:pt x="107" y="515"/>
                </a:cubicBezTo>
                <a:cubicBezTo>
                  <a:pt x="97" y="533"/>
                  <a:pt x="89" y="547"/>
                  <a:pt x="83" y="557"/>
                </a:cubicBezTo>
                <a:cubicBezTo>
                  <a:pt x="77" y="566"/>
                  <a:pt x="69" y="577"/>
                  <a:pt x="57" y="589"/>
                </a:cubicBezTo>
                <a:cubicBezTo>
                  <a:pt x="45" y="600"/>
                  <a:pt x="39" y="607"/>
                  <a:pt x="37" y="609"/>
                </a:cubicBezTo>
                <a:cubicBezTo>
                  <a:pt x="35" y="611"/>
                  <a:pt x="30" y="615"/>
                  <a:pt x="22" y="621"/>
                </a:cubicBezTo>
                <a:cubicBezTo>
                  <a:pt x="21" y="622"/>
                  <a:pt x="20" y="623"/>
                  <a:pt x="20" y="624"/>
                </a:cubicBezTo>
                <a:lnTo>
                  <a:pt x="12" y="624"/>
                </a:lnTo>
                <a:cubicBezTo>
                  <a:pt x="9" y="624"/>
                  <a:pt x="7" y="624"/>
                  <a:pt x="5" y="624"/>
                </a:cubicBezTo>
                <a:cubicBezTo>
                  <a:pt x="4" y="624"/>
                  <a:pt x="3" y="623"/>
                  <a:pt x="2" y="622"/>
                </a:cubicBezTo>
                <a:cubicBezTo>
                  <a:pt x="1" y="620"/>
                  <a:pt x="1" y="619"/>
                  <a:pt x="0" y="616"/>
                </a:cubicBezTo>
                <a:cubicBezTo>
                  <a:pt x="1" y="616"/>
                  <a:pt x="3" y="613"/>
                  <a:pt x="7" y="608"/>
                </a:cubicBezTo>
                <a:cubicBezTo>
                  <a:pt x="73" y="541"/>
                  <a:pt x="105" y="442"/>
                  <a:pt x="105" y="312"/>
                </a:cubicBezTo>
                <a:cubicBezTo>
                  <a:pt x="105" y="182"/>
                  <a:pt x="73" y="82"/>
                  <a:pt x="7" y="15"/>
                </a:cubicBezTo>
                <a:cubicBezTo>
                  <a:pt x="3" y="10"/>
                  <a:pt x="1" y="7"/>
                  <a:pt x="0" y="7"/>
                </a:cubicBezTo>
                <a:cubicBezTo>
                  <a:pt x="0" y="4"/>
                  <a:pt x="1" y="1"/>
                  <a:pt x="4" y="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3" name="TextBox 292"/>
          <p:cNvSpPr txBox="1"/>
          <p:nvPr/>
        </p:nvSpPr>
        <p:spPr>
          <a:xfrm>
            <a:off x="747720" y="1265760"/>
            <a:ext cx="607320" cy="303840"/>
          </a:xfrm>
          <a:prstGeom prst="rect">
            <a:avLst/>
          </a:prstGeom>
          <a:noFill/>
          <a:ln w="0">
            <a:noFill/>
          </a:ln>
        </p:spPr>
        <p:txBody>
          <a:bodyPr wrap="none" lIns="0" tIns="0" rIns="0" bIns="0" anchor="t">
            <a:spAutoFit/>
          </a:bodyPr>
          <a:lstStyle/>
          <a:p>
            <a:r>
              <a:rPr lang="zh-CN" sz="2390" b="0" u="none" strike="noStrike">
                <a:solidFill>
                  <a:srgbClr val="1F2328"/>
                </a:solidFill>
                <a:effectLst/>
                <a:uFillTx/>
                <a:latin typeface=".HiraKakuInterface-W5"/>
                <a:ea typeface=".HiraKakuInterface-W5"/>
              </a:rPr>
              <a:t>実例</a:t>
            </a:r>
            <a:endParaRPr lang="en-US" sz="2390" b="0" u="none" strike="noStrike">
              <a:solidFill>
                <a:srgbClr val="000000"/>
              </a:solidFill>
              <a:effectLst/>
              <a:uFillTx/>
              <a:latin typeface="Times New Roman"/>
            </a:endParaRPr>
          </a:p>
        </p:txBody>
      </p:sp>
      <p:sp>
        <p:nvSpPr>
          <p:cNvPr id="294" name="Freeform 293"/>
          <p:cNvSpPr/>
          <p:nvPr/>
        </p:nvSpPr>
        <p:spPr>
          <a:xfrm>
            <a:off x="4145040" y="2000160"/>
            <a:ext cx="154800" cy="144000"/>
          </a:xfrm>
          <a:custGeom>
            <a:avLst/>
            <a:gdLst/>
            <a:ahLst/>
            <a:cxnLst/>
            <a:rect l="0" t="0" r="r" b="b"/>
            <a:pathLst>
              <a:path w="430" h="400">
                <a:moveTo>
                  <a:pt x="15" y="135"/>
                </a:moveTo>
                <a:cubicBezTo>
                  <a:pt x="19" y="110"/>
                  <a:pt x="35" y="81"/>
                  <a:pt x="62" y="49"/>
                </a:cubicBezTo>
                <a:cubicBezTo>
                  <a:pt x="90" y="17"/>
                  <a:pt x="124" y="0"/>
                  <a:pt x="164" y="0"/>
                </a:cubicBezTo>
                <a:cubicBezTo>
                  <a:pt x="185" y="0"/>
                  <a:pt x="204" y="5"/>
                  <a:pt x="221" y="16"/>
                </a:cubicBezTo>
                <a:cubicBezTo>
                  <a:pt x="238" y="26"/>
                  <a:pt x="250" y="39"/>
                  <a:pt x="260" y="55"/>
                </a:cubicBezTo>
                <a:cubicBezTo>
                  <a:pt x="284" y="18"/>
                  <a:pt x="314" y="0"/>
                  <a:pt x="349" y="0"/>
                </a:cubicBezTo>
                <a:cubicBezTo>
                  <a:pt x="370" y="0"/>
                  <a:pt x="389" y="6"/>
                  <a:pt x="405" y="19"/>
                </a:cubicBezTo>
                <a:cubicBezTo>
                  <a:pt x="421" y="32"/>
                  <a:pt x="429" y="49"/>
                  <a:pt x="430" y="71"/>
                </a:cubicBezTo>
                <a:cubicBezTo>
                  <a:pt x="430" y="88"/>
                  <a:pt x="425" y="102"/>
                  <a:pt x="417" y="113"/>
                </a:cubicBezTo>
                <a:cubicBezTo>
                  <a:pt x="409" y="123"/>
                  <a:pt x="401" y="130"/>
                  <a:pt x="393" y="132"/>
                </a:cubicBezTo>
                <a:cubicBezTo>
                  <a:pt x="386" y="134"/>
                  <a:pt x="379" y="135"/>
                  <a:pt x="373" y="135"/>
                </a:cubicBezTo>
                <a:cubicBezTo>
                  <a:pt x="362" y="135"/>
                  <a:pt x="353" y="132"/>
                  <a:pt x="346" y="126"/>
                </a:cubicBezTo>
                <a:cubicBezTo>
                  <a:pt x="339" y="119"/>
                  <a:pt x="335" y="111"/>
                  <a:pt x="335" y="100"/>
                </a:cubicBezTo>
                <a:cubicBezTo>
                  <a:pt x="335" y="73"/>
                  <a:pt x="350" y="55"/>
                  <a:pt x="379" y="45"/>
                </a:cubicBezTo>
                <a:cubicBezTo>
                  <a:pt x="373" y="37"/>
                  <a:pt x="361" y="33"/>
                  <a:pt x="344" y="33"/>
                </a:cubicBezTo>
                <a:cubicBezTo>
                  <a:pt x="336" y="33"/>
                  <a:pt x="331" y="34"/>
                  <a:pt x="327" y="35"/>
                </a:cubicBezTo>
                <a:cubicBezTo>
                  <a:pt x="305" y="44"/>
                  <a:pt x="289" y="64"/>
                  <a:pt x="278" y="93"/>
                </a:cubicBezTo>
                <a:cubicBezTo>
                  <a:pt x="242" y="223"/>
                  <a:pt x="224" y="300"/>
                  <a:pt x="224" y="321"/>
                </a:cubicBezTo>
                <a:cubicBezTo>
                  <a:pt x="224" y="338"/>
                  <a:pt x="229" y="350"/>
                  <a:pt x="238" y="357"/>
                </a:cubicBezTo>
                <a:cubicBezTo>
                  <a:pt x="248" y="364"/>
                  <a:pt x="259" y="367"/>
                  <a:pt x="270" y="367"/>
                </a:cubicBezTo>
                <a:cubicBezTo>
                  <a:pt x="292" y="367"/>
                  <a:pt x="313" y="357"/>
                  <a:pt x="334" y="338"/>
                </a:cubicBezTo>
                <a:cubicBezTo>
                  <a:pt x="356" y="319"/>
                  <a:pt x="370" y="295"/>
                  <a:pt x="378" y="267"/>
                </a:cubicBezTo>
                <a:cubicBezTo>
                  <a:pt x="379" y="261"/>
                  <a:pt x="381" y="258"/>
                  <a:pt x="383" y="257"/>
                </a:cubicBezTo>
                <a:cubicBezTo>
                  <a:pt x="385" y="256"/>
                  <a:pt x="389" y="256"/>
                  <a:pt x="397" y="255"/>
                </a:cubicBezTo>
                <a:lnTo>
                  <a:pt x="400" y="255"/>
                </a:lnTo>
                <a:cubicBezTo>
                  <a:pt x="409" y="255"/>
                  <a:pt x="414" y="258"/>
                  <a:pt x="414" y="262"/>
                </a:cubicBezTo>
                <a:cubicBezTo>
                  <a:pt x="414" y="263"/>
                  <a:pt x="413" y="266"/>
                  <a:pt x="412" y="272"/>
                </a:cubicBezTo>
                <a:cubicBezTo>
                  <a:pt x="403" y="306"/>
                  <a:pt x="384" y="335"/>
                  <a:pt x="357" y="361"/>
                </a:cubicBezTo>
                <a:cubicBezTo>
                  <a:pt x="330" y="387"/>
                  <a:pt x="299" y="400"/>
                  <a:pt x="263"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3"/>
                  <a:pt x="16" y="282"/>
                </a:cubicBezTo>
                <a:cubicBezTo>
                  <a:pt x="27" y="270"/>
                  <a:pt x="41" y="264"/>
                  <a:pt x="56" y="264"/>
                </a:cubicBezTo>
                <a:cubicBezTo>
                  <a:pt x="81" y="264"/>
                  <a:pt x="94" y="276"/>
                  <a:pt x="94" y="301"/>
                </a:cubicBezTo>
                <a:cubicBezTo>
                  <a:pt x="94" y="313"/>
                  <a:pt x="90" y="323"/>
                  <a:pt x="83" y="332"/>
                </a:cubicBezTo>
                <a:cubicBezTo>
                  <a:pt x="76" y="341"/>
                  <a:pt x="69" y="347"/>
                  <a:pt x="63" y="350"/>
                </a:cubicBezTo>
                <a:cubicBezTo>
                  <a:pt x="57" y="353"/>
                  <a:pt x="53" y="354"/>
                  <a:pt x="52" y="354"/>
                </a:cubicBezTo>
                <a:lnTo>
                  <a:pt x="49" y="355"/>
                </a:lnTo>
                <a:cubicBezTo>
                  <a:pt x="49" y="355"/>
                  <a:pt x="51" y="357"/>
                  <a:pt x="54" y="358"/>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4"/>
                  <a:pt x="185" y="172"/>
                </a:cubicBezTo>
                <a:cubicBezTo>
                  <a:pt x="193" y="139"/>
                  <a:pt x="197" y="119"/>
                  <a:pt x="199" y="113"/>
                </a:cubicBezTo>
                <a:cubicBezTo>
                  <a:pt x="202" y="98"/>
                  <a:pt x="203" y="86"/>
                  <a:pt x="203" y="79"/>
                </a:cubicBezTo>
                <a:cubicBezTo>
                  <a:pt x="203" y="63"/>
                  <a:pt x="199" y="51"/>
                  <a:pt x="190" y="44"/>
                </a:cubicBezTo>
                <a:cubicBezTo>
                  <a:pt x="181" y="37"/>
                  <a:pt x="171" y="33"/>
                  <a:pt x="160" y="33"/>
                </a:cubicBezTo>
                <a:cubicBezTo>
                  <a:pt x="136" y="33"/>
                  <a:pt x="114" y="43"/>
                  <a:pt x="94" y="61"/>
                </a:cubicBezTo>
                <a:cubicBezTo>
                  <a:pt x="73" y="80"/>
                  <a:pt x="59" y="104"/>
                  <a:pt x="51" y="134"/>
                </a:cubicBezTo>
                <a:cubicBezTo>
                  <a:pt x="50" y="139"/>
                  <a:pt x="48" y="142"/>
                  <a:pt x="46" y="142"/>
                </a:cubicBezTo>
                <a:cubicBezTo>
                  <a:pt x="45" y="143"/>
                  <a:pt x="40" y="144"/>
                  <a:pt x="32" y="144"/>
                </a:cubicBezTo>
                <a:lnTo>
                  <a:pt x="20" y="144"/>
                </a:lnTo>
                <a:cubicBezTo>
                  <a:pt x="16" y="141"/>
                  <a:pt x="15" y="137"/>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5" name="Freeform 294"/>
          <p:cNvSpPr/>
          <p:nvPr/>
        </p:nvSpPr>
        <p:spPr>
          <a:xfrm>
            <a:off x="4330440" y="2039760"/>
            <a:ext cx="63360" cy="150840"/>
          </a:xfrm>
          <a:custGeom>
            <a:avLst/>
            <a:gdLst/>
            <a:ahLst/>
            <a:cxnLst/>
            <a:rect l="0" t="0" r="r" b="b"/>
            <a:pathLst>
              <a:path w="176" h="419">
                <a:moveTo>
                  <a:pt x="102" y="38"/>
                </a:moveTo>
                <a:cubicBezTo>
                  <a:pt x="102" y="28"/>
                  <a:pt x="106" y="19"/>
                  <a:pt x="114" y="11"/>
                </a:cubicBezTo>
                <a:cubicBezTo>
                  <a:pt x="122" y="4"/>
                  <a:pt x="131" y="0"/>
                  <a:pt x="142" y="0"/>
                </a:cubicBezTo>
                <a:cubicBezTo>
                  <a:pt x="149" y="0"/>
                  <a:pt x="155" y="2"/>
                  <a:pt x="160" y="7"/>
                </a:cubicBezTo>
                <a:cubicBezTo>
                  <a:pt x="165" y="12"/>
                  <a:pt x="168" y="18"/>
                  <a:pt x="168" y="26"/>
                </a:cubicBezTo>
                <a:cubicBezTo>
                  <a:pt x="168" y="35"/>
                  <a:pt x="164" y="44"/>
                  <a:pt x="156" y="52"/>
                </a:cubicBezTo>
                <a:cubicBezTo>
                  <a:pt x="148" y="60"/>
                  <a:pt x="138" y="64"/>
                  <a:pt x="128" y="64"/>
                </a:cubicBezTo>
                <a:cubicBezTo>
                  <a:pt x="122" y="64"/>
                  <a:pt x="116" y="62"/>
                  <a:pt x="111" y="58"/>
                </a:cubicBezTo>
                <a:cubicBezTo>
                  <a:pt x="106" y="54"/>
                  <a:pt x="103" y="47"/>
                  <a:pt x="102" y="38"/>
                </a:cubicBezTo>
                <a:moveTo>
                  <a:pt x="0" y="232"/>
                </a:moveTo>
                <a:cubicBezTo>
                  <a:pt x="0" y="229"/>
                  <a:pt x="2" y="223"/>
                  <a:pt x="5" y="213"/>
                </a:cubicBezTo>
                <a:cubicBezTo>
                  <a:pt x="9" y="204"/>
                  <a:pt x="14" y="193"/>
                  <a:pt x="20" y="181"/>
                </a:cubicBezTo>
                <a:cubicBezTo>
                  <a:pt x="27" y="170"/>
                  <a:pt x="36" y="159"/>
                  <a:pt x="48" y="150"/>
                </a:cubicBezTo>
                <a:cubicBezTo>
                  <a:pt x="60" y="140"/>
                  <a:pt x="73" y="136"/>
                  <a:pt x="86" y="136"/>
                </a:cubicBezTo>
                <a:cubicBezTo>
                  <a:pt x="102" y="136"/>
                  <a:pt x="116" y="141"/>
                  <a:pt x="127" y="150"/>
                </a:cubicBezTo>
                <a:cubicBezTo>
                  <a:pt x="137" y="160"/>
                  <a:pt x="143" y="173"/>
                  <a:pt x="143" y="189"/>
                </a:cubicBezTo>
                <a:cubicBezTo>
                  <a:pt x="143" y="196"/>
                  <a:pt x="140" y="208"/>
                  <a:pt x="135" y="224"/>
                </a:cubicBezTo>
                <a:cubicBezTo>
                  <a:pt x="129" y="240"/>
                  <a:pt x="121" y="262"/>
                  <a:pt x="110" y="289"/>
                </a:cubicBezTo>
                <a:cubicBezTo>
                  <a:pt x="99" y="317"/>
                  <a:pt x="90" y="340"/>
                  <a:pt x="84" y="360"/>
                </a:cubicBezTo>
                <a:cubicBezTo>
                  <a:pt x="82" y="369"/>
                  <a:pt x="80" y="375"/>
                  <a:pt x="80" y="379"/>
                </a:cubicBezTo>
                <a:cubicBezTo>
                  <a:pt x="80" y="390"/>
                  <a:pt x="84" y="396"/>
                  <a:pt x="91" y="396"/>
                </a:cubicBezTo>
                <a:cubicBezTo>
                  <a:pt x="95" y="396"/>
                  <a:pt x="99" y="394"/>
                  <a:pt x="103" y="393"/>
                </a:cubicBezTo>
                <a:cubicBezTo>
                  <a:pt x="107" y="392"/>
                  <a:pt x="112" y="389"/>
                  <a:pt x="117" y="384"/>
                </a:cubicBezTo>
                <a:cubicBezTo>
                  <a:pt x="123" y="380"/>
                  <a:pt x="128" y="373"/>
                  <a:pt x="134" y="363"/>
                </a:cubicBezTo>
                <a:cubicBezTo>
                  <a:pt x="140" y="353"/>
                  <a:pt x="145" y="340"/>
                  <a:pt x="150" y="326"/>
                </a:cubicBezTo>
                <a:cubicBezTo>
                  <a:pt x="151" y="321"/>
                  <a:pt x="152" y="318"/>
                  <a:pt x="153" y="317"/>
                </a:cubicBezTo>
                <a:cubicBezTo>
                  <a:pt x="154" y="316"/>
                  <a:pt x="157" y="316"/>
                  <a:pt x="163" y="316"/>
                </a:cubicBezTo>
                <a:cubicBezTo>
                  <a:pt x="172" y="316"/>
                  <a:pt x="176" y="318"/>
                  <a:pt x="176" y="322"/>
                </a:cubicBezTo>
                <a:cubicBezTo>
                  <a:pt x="176" y="325"/>
                  <a:pt x="174" y="332"/>
                  <a:pt x="170" y="341"/>
                </a:cubicBezTo>
                <a:cubicBezTo>
                  <a:pt x="166" y="351"/>
                  <a:pt x="161" y="362"/>
                  <a:pt x="155" y="373"/>
                </a:cubicBezTo>
                <a:cubicBezTo>
                  <a:pt x="148" y="385"/>
                  <a:pt x="139" y="396"/>
                  <a:pt x="127" y="405"/>
                </a:cubicBezTo>
                <a:cubicBezTo>
                  <a:pt x="115" y="415"/>
                  <a:pt x="102" y="419"/>
                  <a:pt x="88" y="419"/>
                </a:cubicBezTo>
                <a:cubicBezTo>
                  <a:pt x="75" y="419"/>
                  <a:pt x="61" y="415"/>
                  <a:pt x="50" y="406"/>
                </a:cubicBezTo>
                <a:cubicBezTo>
                  <a:pt x="39" y="397"/>
                  <a:pt x="33" y="383"/>
                  <a:pt x="33" y="365"/>
                </a:cubicBezTo>
                <a:cubicBezTo>
                  <a:pt x="33" y="358"/>
                  <a:pt x="34" y="351"/>
                  <a:pt x="36" y="345"/>
                </a:cubicBezTo>
                <a:cubicBezTo>
                  <a:pt x="38" y="339"/>
                  <a:pt x="47" y="315"/>
                  <a:pt x="63" y="274"/>
                </a:cubicBezTo>
                <a:cubicBezTo>
                  <a:pt x="79" y="232"/>
                  <a:pt x="89" y="207"/>
                  <a:pt x="91" y="199"/>
                </a:cubicBezTo>
                <a:cubicBezTo>
                  <a:pt x="94" y="191"/>
                  <a:pt x="95" y="182"/>
                  <a:pt x="95" y="175"/>
                </a:cubicBezTo>
                <a:cubicBezTo>
                  <a:pt x="95" y="165"/>
                  <a:pt x="92" y="160"/>
                  <a:pt x="85" y="160"/>
                </a:cubicBezTo>
                <a:lnTo>
                  <a:pt x="84" y="160"/>
                </a:lnTo>
                <a:cubicBezTo>
                  <a:pt x="71" y="160"/>
                  <a:pt x="59" y="166"/>
                  <a:pt x="48" y="180"/>
                </a:cubicBezTo>
                <a:cubicBezTo>
                  <a:pt x="38" y="194"/>
                  <a:pt x="30" y="211"/>
                  <a:pt x="25" y="232"/>
                </a:cubicBezTo>
                <a:cubicBezTo>
                  <a:pt x="24" y="233"/>
                  <a:pt x="24" y="234"/>
                  <a:pt x="23" y="234"/>
                </a:cubicBezTo>
                <a:cubicBezTo>
                  <a:pt x="23" y="235"/>
                  <a:pt x="23" y="236"/>
                  <a:pt x="23" y="236"/>
                </a:cubicBezTo>
                <a:cubicBezTo>
                  <a:pt x="23" y="237"/>
                  <a:pt x="22" y="237"/>
                  <a:pt x="22" y="237"/>
                </a:cubicBezTo>
                <a:cubicBezTo>
                  <a:pt x="21" y="238"/>
                  <a:pt x="20" y="238"/>
                  <a:pt x="20" y="238"/>
                </a:cubicBezTo>
                <a:cubicBezTo>
                  <a:pt x="19" y="238"/>
                  <a:pt x="18" y="238"/>
                  <a:pt x="17" y="238"/>
                </a:cubicBezTo>
                <a:cubicBezTo>
                  <a:pt x="16" y="238"/>
                  <a:pt x="14" y="238"/>
                  <a:pt x="12" y="238"/>
                </a:cubicBezTo>
                <a:lnTo>
                  <a:pt x="3" y="238"/>
                </a:lnTo>
                <a:cubicBezTo>
                  <a:pt x="1" y="236"/>
                  <a:pt x="0" y="234"/>
                  <a:pt x="0" y="23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6" name="Freeform 295"/>
          <p:cNvSpPr/>
          <p:nvPr/>
        </p:nvSpPr>
        <p:spPr>
          <a:xfrm>
            <a:off x="4407840" y="2088720"/>
            <a:ext cx="125640" cy="101880"/>
          </a:xfrm>
          <a:custGeom>
            <a:avLst/>
            <a:gdLst/>
            <a:ahLst/>
            <a:cxnLst/>
            <a:rect l="0" t="0" r="r" b="b"/>
            <a:pathLst>
              <a:path w="349" h="283">
                <a:moveTo>
                  <a:pt x="0" y="96"/>
                </a:moveTo>
                <a:cubicBezTo>
                  <a:pt x="0" y="94"/>
                  <a:pt x="1" y="91"/>
                  <a:pt x="1" y="87"/>
                </a:cubicBezTo>
                <a:cubicBezTo>
                  <a:pt x="2" y="82"/>
                  <a:pt x="5" y="74"/>
                  <a:pt x="9" y="63"/>
                </a:cubicBezTo>
                <a:cubicBezTo>
                  <a:pt x="13" y="51"/>
                  <a:pt x="17" y="41"/>
                  <a:pt x="21" y="34"/>
                </a:cubicBezTo>
                <a:cubicBezTo>
                  <a:pt x="26" y="26"/>
                  <a:pt x="32" y="18"/>
                  <a:pt x="42" y="11"/>
                </a:cubicBezTo>
                <a:cubicBezTo>
                  <a:pt x="52" y="3"/>
                  <a:pt x="61" y="0"/>
                  <a:pt x="71" y="0"/>
                </a:cubicBezTo>
                <a:cubicBezTo>
                  <a:pt x="86" y="0"/>
                  <a:pt x="98" y="4"/>
                  <a:pt x="108" y="11"/>
                </a:cubicBezTo>
                <a:cubicBezTo>
                  <a:pt x="119" y="19"/>
                  <a:pt x="125" y="26"/>
                  <a:pt x="128" y="32"/>
                </a:cubicBezTo>
                <a:cubicBezTo>
                  <a:pt x="130" y="39"/>
                  <a:pt x="131" y="43"/>
                  <a:pt x="131" y="45"/>
                </a:cubicBezTo>
                <a:cubicBezTo>
                  <a:pt x="131" y="46"/>
                  <a:pt x="132" y="47"/>
                  <a:pt x="132" y="47"/>
                </a:cubicBezTo>
                <a:lnTo>
                  <a:pt x="139" y="40"/>
                </a:lnTo>
                <a:cubicBezTo>
                  <a:pt x="164" y="13"/>
                  <a:pt x="193" y="0"/>
                  <a:pt x="225" y="0"/>
                </a:cubicBezTo>
                <a:cubicBezTo>
                  <a:pt x="248" y="0"/>
                  <a:pt x="266" y="6"/>
                  <a:pt x="280" y="17"/>
                </a:cubicBezTo>
                <a:cubicBezTo>
                  <a:pt x="293" y="28"/>
                  <a:pt x="300" y="44"/>
                  <a:pt x="301" y="66"/>
                </a:cubicBezTo>
                <a:cubicBezTo>
                  <a:pt x="301" y="88"/>
                  <a:pt x="293" y="120"/>
                  <a:pt x="277" y="164"/>
                </a:cubicBezTo>
                <a:cubicBezTo>
                  <a:pt x="261" y="207"/>
                  <a:pt x="253" y="234"/>
                  <a:pt x="253" y="243"/>
                </a:cubicBezTo>
                <a:cubicBezTo>
                  <a:pt x="253" y="254"/>
                  <a:pt x="257" y="259"/>
                  <a:pt x="264" y="259"/>
                </a:cubicBezTo>
                <a:cubicBezTo>
                  <a:pt x="267" y="259"/>
                  <a:pt x="268" y="259"/>
                  <a:pt x="270" y="258"/>
                </a:cubicBezTo>
                <a:cubicBezTo>
                  <a:pt x="282" y="256"/>
                  <a:pt x="292" y="248"/>
                  <a:pt x="302" y="235"/>
                </a:cubicBezTo>
                <a:cubicBezTo>
                  <a:pt x="312" y="221"/>
                  <a:pt x="319" y="204"/>
                  <a:pt x="324" y="185"/>
                </a:cubicBezTo>
                <a:cubicBezTo>
                  <a:pt x="325" y="182"/>
                  <a:pt x="329" y="180"/>
                  <a:pt x="336" y="180"/>
                </a:cubicBezTo>
                <a:cubicBezTo>
                  <a:pt x="345" y="180"/>
                  <a:pt x="349" y="182"/>
                  <a:pt x="349" y="185"/>
                </a:cubicBezTo>
                <a:cubicBezTo>
                  <a:pt x="349" y="185"/>
                  <a:pt x="348" y="188"/>
                  <a:pt x="346" y="194"/>
                </a:cubicBezTo>
                <a:cubicBezTo>
                  <a:pt x="343" y="206"/>
                  <a:pt x="338" y="218"/>
                  <a:pt x="333" y="230"/>
                </a:cubicBezTo>
                <a:cubicBezTo>
                  <a:pt x="327" y="241"/>
                  <a:pt x="317" y="253"/>
                  <a:pt x="304" y="266"/>
                </a:cubicBezTo>
                <a:cubicBezTo>
                  <a:pt x="291" y="277"/>
                  <a:pt x="276" y="283"/>
                  <a:pt x="261" y="282"/>
                </a:cubicBezTo>
                <a:cubicBezTo>
                  <a:pt x="241" y="282"/>
                  <a:pt x="227" y="277"/>
                  <a:pt x="219" y="266"/>
                </a:cubicBezTo>
                <a:cubicBezTo>
                  <a:pt x="210" y="253"/>
                  <a:pt x="205" y="242"/>
                  <a:pt x="205" y="230"/>
                </a:cubicBezTo>
                <a:cubicBezTo>
                  <a:pt x="205" y="222"/>
                  <a:pt x="213" y="197"/>
                  <a:pt x="228" y="155"/>
                </a:cubicBezTo>
                <a:cubicBezTo>
                  <a:pt x="243" y="113"/>
                  <a:pt x="251" y="82"/>
                  <a:pt x="251" y="60"/>
                </a:cubicBezTo>
                <a:cubicBezTo>
                  <a:pt x="251" y="36"/>
                  <a:pt x="242" y="24"/>
                  <a:pt x="224" y="24"/>
                </a:cubicBezTo>
                <a:lnTo>
                  <a:pt x="220" y="24"/>
                </a:lnTo>
                <a:cubicBezTo>
                  <a:pt x="185" y="24"/>
                  <a:pt x="155" y="45"/>
                  <a:pt x="130" y="87"/>
                </a:cubicBezTo>
                <a:lnTo>
                  <a:pt x="126" y="94"/>
                </a:lnTo>
                <a:lnTo>
                  <a:pt x="104" y="177"/>
                </a:lnTo>
                <a:cubicBezTo>
                  <a:pt x="91" y="232"/>
                  <a:pt x="83" y="262"/>
                  <a:pt x="81" y="266"/>
                </a:cubicBezTo>
                <a:cubicBezTo>
                  <a:pt x="75" y="277"/>
                  <a:pt x="66" y="283"/>
                  <a:pt x="54" y="283"/>
                </a:cubicBezTo>
                <a:cubicBezTo>
                  <a:pt x="48" y="283"/>
                  <a:pt x="44" y="282"/>
                  <a:pt x="41" y="279"/>
                </a:cubicBezTo>
                <a:cubicBezTo>
                  <a:pt x="37" y="277"/>
                  <a:pt x="35" y="274"/>
                  <a:pt x="34" y="272"/>
                </a:cubicBezTo>
                <a:cubicBezTo>
                  <a:pt x="33" y="269"/>
                  <a:pt x="32" y="267"/>
                  <a:pt x="33" y="266"/>
                </a:cubicBezTo>
                <a:cubicBezTo>
                  <a:pt x="33" y="259"/>
                  <a:pt x="41" y="225"/>
                  <a:pt x="56" y="163"/>
                </a:cubicBezTo>
                <a:cubicBezTo>
                  <a:pt x="72" y="101"/>
                  <a:pt x="80" y="67"/>
                  <a:pt x="81" y="62"/>
                </a:cubicBezTo>
                <a:cubicBezTo>
                  <a:pt x="82" y="60"/>
                  <a:pt x="82" y="55"/>
                  <a:pt x="82" y="47"/>
                </a:cubicBezTo>
                <a:cubicBezTo>
                  <a:pt x="82" y="31"/>
                  <a:pt x="77" y="23"/>
                  <a:pt x="67" y="23"/>
                </a:cubicBezTo>
                <a:cubicBezTo>
                  <a:pt x="51" y="23"/>
                  <a:pt x="38" y="44"/>
                  <a:pt x="28" y="85"/>
                </a:cubicBezTo>
                <a:cubicBezTo>
                  <a:pt x="25" y="94"/>
                  <a:pt x="24" y="98"/>
                  <a:pt x="24" y="98"/>
                </a:cubicBezTo>
                <a:cubicBezTo>
                  <a:pt x="23" y="101"/>
                  <a:pt x="19" y="102"/>
                  <a:pt x="12" y="102"/>
                </a:cubicBezTo>
                <a:lnTo>
                  <a:pt x="3" y="102"/>
                </a:lnTo>
                <a:cubicBezTo>
                  <a:pt x="1" y="100"/>
                  <a:pt x="0" y="98"/>
                  <a:pt x="0" y="9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7" name="TextBox 296"/>
          <p:cNvSpPr txBox="1"/>
          <p:nvPr/>
        </p:nvSpPr>
        <p:spPr>
          <a:xfrm>
            <a:off x="1207440" y="1838160"/>
            <a:ext cx="3310920" cy="27612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を⾏列や値だと考えると </a:t>
            </a:r>
            <a:endParaRPr lang="en-US" sz="2170" b="0" u="none" strike="noStrike">
              <a:solidFill>
                <a:srgbClr val="000000"/>
              </a:solidFill>
              <a:effectLst/>
              <a:uFillTx/>
              <a:latin typeface="Times New Roman"/>
            </a:endParaRPr>
          </a:p>
        </p:txBody>
      </p:sp>
      <p:sp>
        <p:nvSpPr>
          <p:cNvPr id="298" name="TextBox 297"/>
          <p:cNvSpPr txBox="1"/>
          <p:nvPr/>
        </p:nvSpPr>
        <p:spPr>
          <a:xfrm>
            <a:off x="4553640" y="1838160"/>
            <a:ext cx="7310520" cy="27612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はテンソルやベクトルになっていて、それを⼀枚の⾏列に</a:t>
            </a:r>
            <a:endParaRPr lang="en-US" sz="2170" b="0" u="none" strike="noStrike">
              <a:solidFill>
                <a:srgbClr val="000000"/>
              </a:solidFill>
              <a:effectLst/>
              <a:uFillTx/>
              <a:latin typeface="Times New Roman"/>
            </a:endParaRPr>
          </a:p>
        </p:txBody>
      </p:sp>
      <p:pic>
        <p:nvPicPr>
          <p:cNvPr id="299" name="Picture 298"/>
          <p:cNvPicPr/>
          <p:nvPr/>
        </p:nvPicPr>
        <p:blipFill>
          <a:blip r:embed="rId2"/>
          <a:stretch/>
        </p:blipFill>
        <p:spPr>
          <a:xfrm>
            <a:off x="752400" y="2809800"/>
            <a:ext cx="4009680" cy="1533240"/>
          </a:xfrm>
          <a:prstGeom prst="rect">
            <a:avLst/>
          </a:prstGeom>
          <a:noFill/>
          <a:ln w="0">
            <a:noFill/>
          </a:ln>
        </p:spPr>
      </p:pic>
      <p:sp>
        <p:nvSpPr>
          <p:cNvPr id="300" name="Freeform 299"/>
          <p:cNvSpPr/>
          <p:nvPr/>
        </p:nvSpPr>
        <p:spPr>
          <a:xfrm>
            <a:off x="2225160" y="5024880"/>
            <a:ext cx="154800" cy="144000"/>
          </a:xfrm>
          <a:custGeom>
            <a:avLst/>
            <a:gdLst/>
            <a:ahLst/>
            <a:cxnLst/>
            <a:rect l="0" t="0" r="r" b="b"/>
            <a:pathLst>
              <a:path w="430" h="400">
                <a:moveTo>
                  <a:pt x="15" y="135"/>
                </a:moveTo>
                <a:cubicBezTo>
                  <a:pt x="19" y="110"/>
                  <a:pt x="35" y="81"/>
                  <a:pt x="64" y="49"/>
                </a:cubicBezTo>
                <a:cubicBezTo>
                  <a:pt x="91" y="17"/>
                  <a:pt x="126" y="0"/>
                  <a:pt x="166" y="0"/>
                </a:cubicBezTo>
                <a:cubicBezTo>
                  <a:pt x="187" y="0"/>
                  <a:pt x="205" y="5"/>
                  <a:pt x="222" y="16"/>
                </a:cubicBezTo>
                <a:cubicBezTo>
                  <a:pt x="240" y="26"/>
                  <a:pt x="252" y="39"/>
                  <a:pt x="260" y="55"/>
                </a:cubicBezTo>
                <a:cubicBezTo>
                  <a:pt x="285" y="18"/>
                  <a:pt x="315" y="0"/>
                  <a:pt x="349" y="0"/>
                </a:cubicBezTo>
                <a:cubicBezTo>
                  <a:pt x="371" y="0"/>
                  <a:pt x="390" y="6"/>
                  <a:pt x="406" y="19"/>
                </a:cubicBezTo>
                <a:cubicBezTo>
                  <a:pt x="422" y="32"/>
                  <a:pt x="430" y="49"/>
                  <a:pt x="430" y="71"/>
                </a:cubicBezTo>
                <a:cubicBezTo>
                  <a:pt x="430" y="88"/>
                  <a:pt x="426" y="102"/>
                  <a:pt x="418" y="113"/>
                </a:cubicBezTo>
                <a:cubicBezTo>
                  <a:pt x="410" y="123"/>
                  <a:pt x="402" y="130"/>
                  <a:pt x="394" y="132"/>
                </a:cubicBezTo>
                <a:cubicBezTo>
                  <a:pt x="387" y="134"/>
                  <a:pt x="380" y="136"/>
                  <a:pt x="374" y="136"/>
                </a:cubicBezTo>
                <a:cubicBezTo>
                  <a:pt x="363" y="136"/>
                  <a:pt x="354" y="132"/>
                  <a:pt x="347" y="126"/>
                </a:cubicBezTo>
                <a:cubicBezTo>
                  <a:pt x="340" y="119"/>
                  <a:pt x="336" y="111"/>
                  <a:pt x="336" y="100"/>
                </a:cubicBezTo>
                <a:cubicBezTo>
                  <a:pt x="336" y="73"/>
                  <a:pt x="351" y="55"/>
                  <a:pt x="380" y="45"/>
                </a:cubicBezTo>
                <a:cubicBezTo>
                  <a:pt x="374" y="37"/>
                  <a:pt x="362" y="33"/>
                  <a:pt x="345" y="33"/>
                </a:cubicBezTo>
                <a:cubicBezTo>
                  <a:pt x="337" y="33"/>
                  <a:pt x="332" y="34"/>
                  <a:pt x="328" y="35"/>
                </a:cubicBezTo>
                <a:cubicBezTo>
                  <a:pt x="306" y="44"/>
                  <a:pt x="289" y="64"/>
                  <a:pt x="279" y="93"/>
                </a:cubicBezTo>
                <a:cubicBezTo>
                  <a:pt x="244" y="224"/>
                  <a:pt x="226" y="300"/>
                  <a:pt x="226" y="322"/>
                </a:cubicBezTo>
                <a:cubicBezTo>
                  <a:pt x="226" y="338"/>
                  <a:pt x="231" y="350"/>
                  <a:pt x="240" y="357"/>
                </a:cubicBezTo>
                <a:cubicBezTo>
                  <a:pt x="250" y="364"/>
                  <a:pt x="260" y="367"/>
                  <a:pt x="271" y="367"/>
                </a:cubicBezTo>
                <a:cubicBezTo>
                  <a:pt x="293" y="367"/>
                  <a:pt x="314" y="358"/>
                  <a:pt x="335" y="338"/>
                </a:cubicBezTo>
                <a:cubicBezTo>
                  <a:pt x="356" y="319"/>
                  <a:pt x="371" y="295"/>
                  <a:pt x="378" y="267"/>
                </a:cubicBezTo>
                <a:cubicBezTo>
                  <a:pt x="380" y="261"/>
                  <a:pt x="382" y="258"/>
                  <a:pt x="384" y="257"/>
                </a:cubicBezTo>
                <a:cubicBezTo>
                  <a:pt x="386" y="257"/>
                  <a:pt x="390" y="256"/>
                  <a:pt x="398" y="256"/>
                </a:cubicBezTo>
                <a:lnTo>
                  <a:pt x="401" y="256"/>
                </a:lnTo>
                <a:cubicBezTo>
                  <a:pt x="410" y="256"/>
                  <a:pt x="415" y="258"/>
                  <a:pt x="415" y="263"/>
                </a:cubicBezTo>
                <a:cubicBezTo>
                  <a:pt x="415" y="263"/>
                  <a:pt x="414" y="266"/>
                  <a:pt x="413" y="272"/>
                </a:cubicBezTo>
                <a:cubicBezTo>
                  <a:pt x="403" y="306"/>
                  <a:pt x="385" y="335"/>
                  <a:pt x="358" y="361"/>
                </a:cubicBezTo>
                <a:cubicBezTo>
                  <a:pt x="331" y="387"/>
                  <a:pt x="300" y="400"/>
                  <a:pt x="264" y="400"/>
                </a:cubicBezTo>
                <a:cubicBezTo>
                  <a:pt x="223" y="400"/>
                  <a:pt x="192" y="382"/>
                  <a:pt x="170" y="345"/>
                </a:cubicBezTo>
                <a:cubicBezTo>
                  <a:pt x="146" y="381"/>
                  <a:pt x="119" y="399"/>
                  <a:pt x="88" y="399"/>
                </a:cubicBezTo>
                <a:lnTo>
                  <a:pt x="82" y="399"/>
                </a:lnTo>
                <a:cubicBezTo>
                  <a:pt x="54" y="399"/>
                  <a:pt x="32" y="392"/>
                  <a:pt x="20" y="376"/>
                </a:cubicBezTo>
                <a:cubicBezTo>
                  <a:pt x="7" y="361"/>
                  <a:pt x="1" y="345"/>
                  <a:pt x="0" y="328"/>
                </a:cubicBezTo>
                <a:cubicBezTo>
                  <a:pt x="0" y="309"/>
                  <a:pt x="6" y="294"/>
                  <a:pt x="17" y="282"/>
                </a:cubicBezTo>
                <a:cubicBezTo>
                  <a:pt x="28" y="270"/>
                  <a:pt x="42" y="264"/>
                  <a:pt x="58" y="264"/>
                </a:cubicBezTo>
                <a:cubicBezTo>
                  <a:pt x="83" y="264"/>
                  <a:pt x="96" y="277"/>
                  <a:pt x="96" y="301"/>
                </a:cubicBezTo>
                <a:cubicBezTo>
                  <a:pt x="96" y="313"/>
                  <a:pt x="92" y="323"/>
                  <a:pt x="85" y="332"/>
                </a:cubicBezTo>
                <a:cubicBezTo>
                  <a:pt x="78" y="341"/>
                  <a:pt x="71" y="347"/>
                  <a:pt x="65" y="350"/>
                </a:cubicBezTo>
                <a:cubicBezTo>
                  <a:pt x="58" y="353"/>
                  <a:pt x="54" y="354"/>
                  <a:pt x="53" y="354"/>
                </a:cubicBezTo>
                <a:lnTo>
                  <a:pt x="51" y="355"/>
                </a:lnTo>
                <a:cubicBezTo>
                  <a:pt x="51" y="356"/>
                  <a:pt x="52" y="357"/>
                  <a:pt x="56" y="359"/>
                </a:cubicBezTo>
                <a:cubicBezTo>
                  <a:pt x="59" y="360"/>
                  <a:pt x="64" y="362"/>
                  <a:pt x="70" y="365"/>
                </a:cubicBezTo>
                <a:cubicBezTo>
                  <a:pt x="76" y="367"/>
                  <a:pt x="81" y="368"/>
                  <a:pt x="87" y="367"/>
                </a:cubicBezTo>
                <a:cubicBezTo>
                  <a:pt x="108" y="367"/>
                  <a:pt x="126" y="354"/>
                  <a:pt x="141" y="328"/>
                </a:cubicBezTo>
                <a:cubicBezTo>
                  <a:pt x="147" y="318"/>
                  <a:pt x="153" y="298"/>
                  <a:pt x="162" y="268"/>
                </a:cubicBezTo>
                <a:cubicBezTo>
                  <a:pt x="170" y="237"/>
                  <a:pt x="178" y="205"/>
                  <a:pt x="186" y="172"/>
                </a:cubicBezTo>
                <a:cubicBezTo>
                  <a:pt x="195" y="139"/>
                  <a:pt x="199" y="119"/>
                  <a:pt x="200" y="113"/>
                </a:cubicBezTo>
                <a:cubicBezTo>
                  <a:pt x="203" y="98"/>
                  <a:pt x="205" y="86"/>
                  <a:pt x="205" y="79"/>
                </a:cubicBezTo>
                <a:cubicBezTo>
                  <a:pt x="205" y="63"/>
                  <a:pt x="200" y="51"/>
                  <a:pt x="192" y="44"/>
                </a:cubicBezTo>
                <a:cubicBezTo>
                  <a:pt x="183" y="37"/>
                  <a:pt x="173" y="33"/>
                  <a:pt x="162" y="33"/>
                </a:cubicBezTo>
                <a:cubicBezTo>
                  <a:pt x="138" y="33"/>
                  <a:pt x="116" y="43"/>
                  <a:pt x="96" y="61"/>
                </a:cubicBezTo>
                <a:cubicBezTo>
                  <a:pt x="75" y="80"/>
                  <a:pt x="61" y="104"/>
                  <a:pt x="52" y="134"/>
                </a:cubicBezTo>
                <a:cubicBezTo>
                  <a:pt x="51" y="139"/>
                  <a:pt x="50" y="142"/>
                  <a:pt x="48" y="143"/>
                </a:cubicBezTo>
                <a:cubicBezTo>
                  <a:pt x="46" y="143"/>
                  <a:pt x="42" y="144"/>
                  <a:pt x="33" y="144"/>
                </a:cubicBezTo>
                <a:lnTo>
                  <a:pt x="21" y="144"/>
                </a:lnTo>
                <a:cubicBezTo>
                  <a:pt x="17"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1" name="Freeform 300"/>
          <p:cNvSpPr/>
          <p:nvPr/>
        </p:nvSpPr>
        <p:spPr>
          <a:xfrm>
            <a:off x="2412000" y="5062680"/>
            <a:ext cx="51840" cy="150480"/>
          </a:xfrm>
          <a:custGeom>
            <a:avLst/>
            <a:gdLst/>
            <a:ahLst/>
            <a:cxnLst/>
            <a:rect l="0" t="0" r="r" b="b"/>
            <a:pathLst>
              <a:path w="144" h="418">
                <a:moveTo>
                  <a:pt x="27" y="37"/>
                </a:moveTo>
                <a:cubicBezTo>
                  <a:pt x="27" y="25"/>
                  <a:pt x="30" y="16"/>
                  <a:pt x="38" y="10"/>
                </a:cubicBezTo>
                <a:cubicBezTo>
                  <a:pt x="46" y="3"/>
                  <a:pt x="55" y="0"/>
                  <a:pt x="66" y="0"/>
                </a:cubicBezTo>
                <a:cubicBezTo>
                  <a:pt x="76" y="1"/>
                  <a:pt x="84" y="4"/>
                  <a:pt x="91" y="10"/>
                </a:cubicBezTo>
                <a:cubicBezTo>
                  <a:pt x="98" y="17"/>
                  <a:pt x="102" y="25"/>
                  <a:pt x="102" y="37"/>
                </a:cubicBezTo>
                <a:cubicBezTo>
                  <a:pt x="102" y="50"/>
                  <a:pt x="98" y="59"/>
                  <a:pt x="91" y="65"/>
                </a:cubicBezTo>
                <a:cubicBezTo>
                  <a:pt x="84" y="71"/>
                  <a:pt x="75" y="74"/>
                  <a:pt x="65" y="74"/>
                </a:cubicBezTo>
                <a:cubicBezTo>
                  <a:pt x="55" y="74"/>
                  <a:pt x="46" y="71"/>
                  <a:pt x="38" y="65"/>
                </a:cubicBezTo>
                <a:cubicBezTo>
                  <a:pt x="31" y="59"/>
                  <a:pt x="27" y="50"/>
                  <a:pt x="27" y="37"/>
                </a:cubicBezTo>
                <a:moveTo>
                  <a:pt x="139" y="418"/>
                </a:moveTo>
                <a:cubicBezTo>
                  <a:pt x="132" y="416"/>
                  <a:pt x="111" y="416"/>
                  <a:pt x="74" y="416"/>
                </a:cubicBezTo>
                <a:cubicBezTo>
                  <a:pt x="69" y="416"/>
                  <a:pt x="62" y="416"/>
                  <a:pt x="51" y="416"/>
                </a:cubicBezTo>
                <a:cubicBezTo>
                  <a:pt x="39" y="416"/>
                  <a:pt x="29" y="416"/>
                  <a:pt x="19" y="417"/>
                </a:cubicBezTo>
                <a:lnTo>
                  <a:pt x="5" y="418"/>
                </a:lnTo>
                <a:lnTo>
                  <a:pt x="0" y="418"/>
                </a:lnTo>
                <a:lnTo>
                  <a:pt x="0" y="389"/>
                </a:lnTo>
                <a:lnTo>
                  <a:pt x="10" y="389"/>
                </a:lnTo>
                <a:cubicBezTo>
                  <a:pt x="21" y="389"/>
                  <a:pt x="32" y="388"/>
                  <a:pt x="40" y="387"/>
                </a:cubicBezTo>
                <a:cubicBezTo>
                  <a:pt x="44" y="385"/>
                  <a:pt x="47" y="383"/>
                  <a:pt x="48" y="380"/>
                </a:cubicBezTo>
                <a:cubicBezTo>
                  <a:pt x="49" y="377"/>
                  <a:pt x="49" y="369"/>
                  <a:pt x="49" y="354"/>
                </a:cubicBezTo>
                <a:lnTo>
                  <a:pt x="49" y="290"/>
                </a:lnTo>
                <a:lnTo>
                  <a:pt x="49" y="234"/>
                </a:lnTo>
                <a:cubicBezTo>
                  <a:pt x="49" y="212"/>
                  <a:pt x="49" y="199"/>
                  <a:pt x="48" y="193"/>
                </a:cubicBezTo>
                <a:cubicBezTo>
                  <a:pt x="47" y="187"/>
                  <a:pt x="43" y="183"/>
                  <a:pt x="38" y="181"/>
                </a:cubicBezTo>
                <a:cubicBezTo>
                  <a:pt x="33" y="178"/>
                  <a:pt x="23" y="177"/>
                  <a:pt x="9" y="177"/>
                </a:cubicBezTo>
                <a:lnTo>
                  <a:pt x="2" y="177"/>
                </a:lnTo>
                <a:lnTo>
                  <a:pt x="2" y="162"/>
                </a:lnTo>
                <a:cubicBezTo>
                  <a:pt x="2" y="153"/>
                  <a:pt x="3" y="148"/>
                  <a:pt x="4" y="148"/>
                </a:cubicBezTo>
                <a:lnTo>
                  <a:pt x="10" y="147"/>
                </a:lnTo>
                <a:cubicBezTo>
                  <a:pt x="14" y="147"/>
                  <a:pt x="20" y="147"/>
                  <a:pt x="27" y="146"/>
                </a:cubicBezTo>
                <a:cubicBezTo>
                  <a:pt x="35" y="146"/>
                  <a:pt x="42" y="145"/>
                  <a:pt x="51" y="145"/>
                </a:cubicBezTo>
                <a:cubicBezTo>
                  <a:pt x="58" y="144"/>
                  <a:pt x="65" y="144"/>
                  <a:pt x="73" y="144"/>
                </a:cubicBezTo>
                <a:cubicBezTo>
                  <a:pt x="81" y="143"/>
                  <a:pt x="87" y="143"/>
                  <a:pt x="91" y="142"/>
                </a:cubicBezTo>
                <a:cubicBezTo>
                  <a:pt x="95" y="141"/>
                  <a:pt x="98" y="141"/>
                  <a:pt x="98" y="141"/>
                </a:cubicBezTo>
                <a:lnTo>
                  <a:pt x="100" y="141"/>
                </a:lnTo>
                <a:lnTo>
                  <a:pt x="100" y="379"/>
                </a:lnTo>
                <a:cubicBezTo>
                  <a:pt x="102" y="383"/>
                  <a:pt x="105" y="386"/>
                  <a:pt x="107" y="386"/>
                </a:cubicBezTo>
                <a:cubicBezTo>
                  <a:pt x="110" y="387"/>
                  <a:pt x="118" y="388"/>
                  <a:pt x="129" y="389"/>
                </a:cubicBezTo>
                <a:lnTo>
                  <a:pt x="144" y="389"/>
                </a:lnTo>
                <a:lnTo>
                  <a:pt x="144" y="418"/>
                </a:lnTo>
                <a:lnTo>
                  <a:pt x="139" y="41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2" name="Freeform 301"/>
          <p:cNvSpPr/>
          <p:nvPr/>
        </p:nvSpPr>
        <p:spPr>
          <a:xfrm>
            <a:off x="2473920" y="5113440"/>
            <a:ext cx="116640" cy="99720"/>
          </a:xfrm>
          <a:custGeom>
            <a:avLst/>
            <a:gdLst/>
            <a:ahLst/>
            <a:cxnLst/>
            <a:rect l="0" t="0" r="r" b="b"/>
            <a:pathLst>
              <a:path w="324" h="277">
                <a:moveTo>
                  <a:pt x="10" y="248"/>
                </a:moveTo>
                <a:lnTo>
                  <a:pt x="19" y="248"/>
                </a:lnTo>
                <a:cubicBezTo>
                  <a:pt x="35" y="248"/>
                  <a:pt x="45" y="245"/>
                  <a:pt x="48" y="239"/>
                </a:cubicBezTo>
                <a:lnTo>
                  <a:pt x="48" y="233"/>
                </a:lnTo>
                <a:cubicBezTo>
                  <a:pt x="48" y="229"/>
                  <a:pt x="48" y="225"/>
                  <a:pt x="48" y="219"/>
                </a:cubicBezTo>
                <a:cubicBezTo>
                  <a:pt x="48" y="213"/>
                  <a:pt x="48" y="207"/>
                  <a:pt x="48" y="200"/>
                </a:cubicBezTo>
                <a:cubicBezTo>
                  <a:pt x="48" y="192"/>
                  <a:pt x="49" y="184"/>
                  <a:pt x="49" y="175"/>
                </a:cubicBezTo>
                <a:cubicBezTo>
                  <a:pt x="49" y="166"/>
                  <a:pt x="49" y="157"/>
                  <a:pt x="49" y="149"/>
                </a:cubicBezTo>
                <a:cubicBezTo>
                  <a:pt x="49" y="136"/>
                  <a:pt x="49" y="122"/>
                  <a:pt x="49" y="108"/>
                </a:cubicBezTo>
                <a:cubicBezTo>
                  <a:pt x="49" y="93"/>
                  <a:pt x="49" y="81"/>
                  <a:pt x="48" y="71"/>
                </a:cubicBezTo>
                <a:lnTo>
                  <a:pt x="48" y="57"/>
                </a:lnTo>
                <a:cubicBezTo>
                  <a:pt x="47" y="49"/>
                  <a:pt x="44" y="44"/>
                  <a:pt x="40" y="41"/>
                </a:cubicBezTo>
                <a:cubicBezTo>
                  <a:pt x="35" y="39"/>
                  <a:pt x="26" y="37"/>
                  <a:pt x="12" y="36"/>
                </a:cubicBezTo>
                <a:lnTo>
                  <a:pt x="0" y="36"/>
                </a:lnTo>
                <a:lnTo>
                  <a:pt x="0" y="21"/>
                </a:lnTo>
                <a:cubicBezTo>
                  <a:pt x="0" y="12"/>
                  <a:pt x="1" y="7"/>
                  <a:pt x="2" y="7"/>
                </a:cubicBezTo>
                <a:lnTo>
                  <a:pt x="8" y="6"/>
                </a:lnTo>
                <a:cubicBezTo>
                  <a:pt x="12" y="6"/>
                  <a:pt x="18" y="6"/>
                  <a:pt x="25" y="5"/>
                </a:cubicBezTo>
                <a:cubicBezTo>
                  <a:pt x="33" y="5"/>
                  <a:pt x="41" y="4"/>
                  <a:pt x="48" y="4"/>
                </a:cubicBezTo>
                <a:cubicBezTo>
                  <a:pt x="57" y="3"/>
                  <a:pt x="64" y="3"/>
                  <a:pt x="72" y="3"/>
                </a:cubicBezTo>
                <a:cubicBezTo>
                  <a:pt x="80" y="2"/>
                  <a:pt x="86" y="2"/>
                  <a:pt x="90" y="1"/>
                </a:cubicBezTo>
                <a:cubicBezTo>
                  <a:pt x="94" y="0"/>
                  <a:pt x="96" y="0"/>
                  <a:pt x="97" y="0"/>
                </a:cubicBezTo>
                <a:lnTo>
                  <a:pt x="99" y="0"/>
                </a:lnTo>
                <a:lnTo>
                  <a:pt x="99" y="25"/>
                </a:lnTo>
                <a:cubicBezTo>
                  <a:pt x="99" y="41"/>
                  <a:pt x="99" y="49"/>
                  <a:pt x="99" y="49"/>
                </a:cubicBezTo>
                <a:cubicBezTo>
                  <a:pt x="100" y="49"/>
                  <a:pt x="101" y="48"/>
                  <a:pt x="102" y="46"/>
                </a:cubicBezTo>
                <a:cubicBezTo>
                  <a:pt x="104" y="44"/>
                  <a:pt x="107" y="40"/>
                  <a:pt x="110" y="36"/>
                </a:cubicBezTo>
                <a:cubicBezTo>
                  <a:pt x="113" y="32"/>
                  <a:pt x="117" y="28"/>
                  <a:pt x="122" y="25"/>
                </a:cubicBezTo>
                <a:cubicBezTo>
                  <a:pt x="126" y="22"/>
                  <a:pt x="132" y="18"/>
                  <a:pt x="140" y="13"/>
                </a:cubicBezTo>
                <a:cubicBezTo>
                  <a:pt x="147" y="9"/>
                  <a:pt x="155" y="5"/>
                  <a:pt x="163" y="3"/>
                </a:cubicBezTo>
                <a:cubicBezTo>
                  <a:pt x="172" y="1"/>
                  <a:pt x="182" y="0"/>
                  <a:pt x="195" y="0"/>
                </a:cubicBezTo>
                <a:cubicBezTo>
                  <a:pt x="243" y="2"/>
                  <a:pt x="269" y="25"/>
                  <a:pt x="274" y="71"/>
                </a:cubicBezTo>
                <a:cubicBezTo>
                  <a:pt x="275" y="73"/>
                  <a:pt x="275" y="102"/>
                  <a:pt x="275" y="157"/>
                </a:cubicBezTo>
                <a:lnTo>
                  <a:pt x="275" y="211"/>
                </a:lnTo>
                <a:cubicBezTo>
                  <a:pt x="275" y="227"/>
                  <a:pt x="275" y="237"/>
                  <a:pt x="276" y="240"/>
                </a:cubicBezTo>
                <a:cubicBezTo>
                  <a:pt x="277" y="243"/>
                  <a:pt x="279" y="245"/>
                  <a:pt x="283" y="246"/>
                </a:cubicBezTo>
                <a:cubicBezTo>
                  <a:pt x="292" y="247"/>
                  <a:pt x="302" y="248"/>
                  <a:pt x="314" y="248"/>
                </a:cubicBezTo>
                <a:lnTo>
                  <a:pt x="324" y="248"/>
                </a:lnTo>
                <a:lnTo>
                  <a:pt x="324" y="277"/>
                </a:lnTo>
                <a:lnTo>
                  <a:pt x="319" y="277"/>
                </a:lnTo>
                <a:lnTo>
                  <a:pt x="304" y="276"/>
                </a:lnTo>
                <a:cubicBezTo>
                  <a:pt x="294" y="276"/>
                  <a:pt x="284" y="275"/>
                  <a:pt x="273" y="275"/>
                </a:cubicBezTo>
                <a:cubicBezTo>
                  <a:pt x="261" y="275"/>
                  <a:pt x="253" y="275"/>
                  <a:pt x="249" y="275"/>
                </a:cubicBezTo>
                <a:cubicBezTo>
                  <a:pt x="206" y="275"/>
                  <a:pt x="183" y="275"/>
                  <a:pt x="179" y="277"/>
                </a:cubicBezTo>
                <a:lnTo>
                  <a:pt x="174" y="277"/>
                </a:lnTo>
                <a:lnTo>
                  <a:pt x="174" y="248"/>
                </a:lnTo>
                <a:lnTo>
                  <a:pt x="184" y="248"/>
                </a:lnTo>
                <a:cubicBezTo>
                  <a:pt x="209" y="248"/>
                  <a:pt x="222" y="245"/>
                  <a:pt x="222" y="238"/>
                </a:cubicBezTo>
                <a:cubicBezTo>
                  <a:pt x="222" y="237"/>
                  <a:pt x="223" y="207"/>
                  <a:pt x="223" y="151"/>
                </a:cubicBezTo>
                <a:cubicBezTo>
                  <a:pt x="222" y="95"/>
                  <a:pt x="222" y="65"/>
                  <a:pt x="221" y="62"/>
                </a:cubicBezTo>
                <a:cubicBezTo>
                  <a:pt x="219" y="50"/>
                  <a:pt x="215" y="41"/>
                  <a:pt x="209" y="36"/>
                </a:cubicBezTo>
                <a:cubicBezTo>
                  <a:pt x="203" y="30"/>
                  <a:pt x="198" y="26"/>
                  <a:pt x="194" y="25"/>
                </a:cubicBezTo>
                <a:cubicBezTo>
                  <a:pt x="190" y="24"/>
                  <a:pt x="184" y="23"/>
                  <a:pt x="178" y="24"/>
                </a:cubicBezTo>
                <a:cubicBezTo>
                  <a:pt x="159" y="24"/>
                  <a:pt x="143" y="31"/>
                  <a:pt x="129" y="45"/>
                </a:cubicBezTo>
                <a:cubicBezTo>
                  <a:pt x="117" y="56"/>
                  <a:pt x="110" y="68"/>
                  <a:pt x="107" y="79"/>
                </a:cubicBezTo>
                <a:cubicBezTo>
                  <a:pt x="105" y="91"/>
                  <a:pt x="103" y="108"/>
                  <a:pt x="102" y="131"/>
                </a:cubicBezTo>
                <a:lnTo>
                  <a:pt x="102" y="171"/>
                </a:lnTo>
                <a:lnTo>
                  <a:pt x="102" y="208"/>
                </a:lnTo>
                <a:cubicBezTo>
                  <a:pt x="102" y="221"/>
                  <a:pt x="103" y="229"/>
                  <a:pt x="103" y="233"/>
                </a:cubicBezTo>
                <a:cubicBezTo>
                  <a:pt x="103" y="238"/>
                  <a:pt x="104" y="241"/>
                  <a:pt x="105" y="242"/>
                </a:cubicBezTo>
                <a:cubicBezTo>
                  <a:pt x="106" y="244"/>
                  <a:pt x="108" y="245"/>
                  <a:pt x="111" y="246"/>
                </a:cubicBezTo>
                <a:cubicBezTo>
                  <a:pt x="119" y="247"/>
                  <a:pt x="129" y="248"/>
                  <a:pt x="141" y="248"/>
                </a:cubicBezTo>
                <a:lnTo>
                  <a:pt x="151" y="248"/>
                </a:lnTo>
                <a:lnTo>
                  <a:pt x="151" y="277"/>
                </a:lnTo>
                <a:lnTo>
                  <a:pt x="146" y="277"/>
                </a:lnTo>
                <a:lnTo>
                  <a:pt x="132" y="276"/>
                </a:lnTo>
                <a:cubicBezTo>
                  <a:pt x="122" y="276"/>
                  <a:pt x="111" y="275"/>
                  <a:pt x="100" y="275"/>
                </a:cubicBezTo>
                <a:cubicBezTo>
                  <a:pt x="89" y="275"/>
                  <a:pt x="81" y="275"/>
                  <a:pt x="76" y="275"/>
                </a:cubicBezTo>
                <a:cubicBezTo>
                  <a:pt x="32" y="275"/>
                  <a:pt x="9" y="275"/>
                  <a:pt x="5" y="277"/>
                </a:cubicBezTo>
                <a:lnTo>
                  <a:pt x="0" y="277"/>
                </a:lnTo>
                <a:lnTo>
                  <a:pt x="0" y="248"/>
                </a:lnTo>
                <a:lnTo>
                  <a:pt x="10" y="24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3" name="Freeform 302"/>
          <p:cNvSpPr/>
          <p:nvPr/>
        </p:nvSpPr>
        <p:spPr>
          <a:xfrm>
            <a:off x="2715120" y="5048640"/>
            <a:ext cx="211680" cy="74520"/>
          </a:xfrm>
          <a:custGeom>
            <a:avLst/>
            <a:gdLst/>
            <a:ahLst/>
            <a:cxnLst/>
            <a:rect l="0" t="0" r="r" b="b"/>
            <a:pathLst>
              <a:path w="588" h="207">
                <a:moveTo>
                  <a:pt x="0" y="18"/>
                </a:moveTo>
                <a:cubicBezTo>
                  <a:pt x="0" y="10"/>
                  <a:pt x="4" y="4"/>
                  <a:pt x="12" y="0"/>
                </a:cubicBezTo>
                <a:lnTo>
                  <a:pt x="575" y="0"/>
                </a:lnTo>
                <a:cubicBezTo>
                  <a:pt x="583" y="5"/>
                  <a:pt x="588" y="10"/>
                  <a:pt x="588" y="18"/>
                </a:cubicBezTo>
                <a:cubicBezTo>
                  <a:pt x="588" y="24"/>
                  <a:pt x="584" y="30"/>
                  <a:pt x="575" y="34"/>
                </a:cubicBezTo>
                <a:lnTo>
                  <a:pt x="294" y="35"/>
                </a:lnTo>
                <a:lnTo>
                  <a:pt x="14" y="35"/>
                </a:lnTo>
                <a:cubicBezTo>
                  <a:pt x="4" y="32"/>
                  <a:pt x="0" y="26"/>
                  <a:pt x="0" y="18"/>
                </a:cubicBezTo>
                <a:moveTo>
                  <a:pt x="0" y="190"/>
                </a:moveTo>
                <a:cubicBezTo>
                  <a:pt x="0" y="181"/>
                  <a:pt x="4" y="175"/>
                  <a:pt x="14" y="172"/>
                </a:cubicBezTo>
                <a:lnTo>
                  <a:pt x="575" y="172"/>
                </a:lnTo>
                <a:cubicBezTo>
                  <a:pt x="584" y="178"/>
                  <a:pt x="588" y="184"/>
                  <a:pt x="588" y="190"/>
                </a:cubicBezTo>
                <a:cubicBezTo>
                  <a:pt x="588" y="197"/>
                  <a:pt x="583" y="203"/>
                  <a:pt x="575"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4" name="Freeform 303"/>
          <p:cNvSpPr/>
          <p:nvPr/>
        </p:nvSpPr>
        <p:spPr>
          <a:xfrm>
            <a:off x="3096360" y="4895640"/>
            <a:ext cx="61200" cy="380520"/>
          </a:xfrm>
          <a:custGeom>
            <a:avLst/>
            <a:gdLst/>
            <a:ahLst/>
            <a:cxnLst/>
            <a:rect l="0" t="0" r="r" b="b"/>
            <a:pathLst>
              <a:path w="170" h="1057">
                <a:moveTo>
                  <a:pt x="0" y="1057"/>
                </a:moveTo>
                <a:lnTo>
                  <a:pt x="0" y="0"/>
                </a:lnTo>
                <a:lnTo>
                  <a:pt x="170" y="0"/>
                </a:lnTo>
                <a:lnTo>
                  <a:pt x="170" y="35"/>
                </a:lnTo>
                <a:lnTo>
                  <a:pt x="35" y="35"/>
                </a:lnTo>
                <a:lnTo>
                  <a:pt x="35" y="1022"/>
                </a:lnTo>
                <a:lnTo>
                  <a:pt x="170" y="1022"/>
                </a:lnTo>
                <a:lnTo>
                  <a:pt x="170" y="1057"/>
                </a:lnTo>
                <a:lnTo>
                  <a:pt x="0" y="105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5" name="Freeform 304"/>
          <p:cNvSpPr/>
          <p:nvPr/>
        </p:nvSpPr>
        <p:spPr>
          <a:xfrm>
            <a:off x="3175560" y="5047560"/>
            <a:ext cx="155160" cy="144000"/>
          </a:xfrm>
          <a:custGeom>
            <a:avLst/>
            <a:gdLst/>
            <a:ahLst/>
            <a:cxnLst/>
            <a:rect l="0" t="0" r="r" b="b"/>
            <a:pathLst>
              <a:path w="431" h="400">
                <a:moveTo>
                  <a:pt x="15" y="135"/>
                </a:moveTo>
                <a:cubicBezTo>
                  <a:pt x="19" y="110"/>
                  <a:pt x="35" y="82"/>
                  <a:pt x="63" y="49"/>
                </a:cubicBezTo>
                <a:cubicBezTo>
                  <a:pt x="91" y="17"/>
                  <a:pt x="125" y="1"/>
                  <a:pt x="165" y="0"/>
                </a:cubicBezTo>
                <a:cubicBezTo>
                  <a:pt x="186" y="0"/>
                  <a:pt x="205" y="5"/>
                  <a:pt x="222" y="16"/>
                </a:cubicBezTo>
                <a:cubicBezTo>
                  <a:pt x="239" y="26"/>
                  <a:pt x="251" y="40"/>
                  <a:pt x="259" y="56"/>
                </a:cubicBezTo>
                <a:cubicBezTo>
                  <a:pt x="284" y="18"/>
                  <a:pt x="314" y="0"/>
                  <a:pt x="349" y="0"/>
                </a:cubicBezTo>
                <a:cubicBezTo>
                  <a:pt x="370" y="0"/>
                  <a:pt x="389" y="6"/>
                  <a:pt x="406" y="19"/>
                </a:cubicBezTo>
                <a:cubicBezTo>
                  <a:pt x="422" y="32"/>
                  <a:pt x="430" y="50"/>
                  <a:pt x="431" y="71"/>
                </a:cubicBezTo>
                <a:cubicBezTo>
                  <a:pt x="431" y="88"/>
                  <a:pt x="426" y="102"/>
                  <a:pt x="418" y="113"/>
                </a:cubicBezTo>
                <a:cubicBezTo>
                  <a:pt x="410" y="123"/>
                  <a:pt x="401" y="130"/>
                  <a:pt x="393" y="132"/>
                </a:cubicBezTo>
                <a:cubicBezTo>
                  <a:pt x="386" y="135"/>
                  <a:pt x="379" y="136"/>
                  <a:pt x="373" y="136"/>
                </a:cubicBezTo>
                <a:cubicBezTo>
                  <a:pt x="362" y="136"/>
                  <a:pt x="353" y="132"/>
                  <a:pt x="346" y="126"/>
                </a:cubicBezTo>
                <a:cubicBezTo>
                  <a:pt x="339" y="120"/>
                  <a:pt x="335" y="111"/>
                  <a:pt x="335" y="100"/>
                </a:cubicBezTo>
                <a:cubicBezTo>
                  <a:pt x="335" y="73"/>
                  <a:pt x="350" y="55"/>
                  <a:pt x="379" y="45"/>
                </a:cubicBezTo>
                <a:cubicBezTo>
                  <a:pt x="373" y="37"/>
                  <a:pt x="361" y="33"/>
                  <a:pt x="344" y="33"/>
                </a:cubicBezTo>
                <a:cubicBezTo>
                  <a:pt x="336" y="33"/>
                  <a:pt x="331" y="34"/>
                  <a:pt x="327" y="35"/>
                </a:cubicBezTo>
                <a:cubicBezTo>
                  <a:pt x="305" y="45"/>
                  <a:pt x="289" y="64"/>
                  <a:pt x="278" y="93"/>
                </a:cubicBezTo>
                <a:cubicBezTo>
                  <a:pt x="243" y="224"/>
                  <a:pt x="225" y="300"/>
                  <a:pt x="225" y="322"/>
                </a:cubicBezTo>
                <a:cubicBezTo>
                  <a:pt x="225" y="338"/>
                  <a:pt x="230" y="350"/>
                  <a:pt x="239" y="357"/>
                </a:cubicBezTo>
                <a:cubicBezTo>
                  <a:pt x="249" y="364"/>
                  <a:pt x="259" y="368"/>
                  <a:pt x="270" y="368"/>
                </a:cubicBezTo>
                <a:cubicBezTo>
                  <a:pt x="292" y="368"/>
                  <a:pt x="313" y="358"/>
                  <a:pt x="334" y="339"/>
                </a:cubicBezTo>
                <a:cubicBezTo>
                  <a:pt x="356" y="319"/>
                  <a:pt x="370" y="295"/>
                  <a:pt x="378" y="267"/>
                </a:cubicBezTo>
                <a:cubicBezTo>
                  <a:pt x="379" y="261"/>
                  <a:pt x="381" y="258"/>
                  <a:pt x="383" y="257"/>
                </a:cubicBezTo>
                <a:cubicBezTo>
                  <a:pt x="385" y="257"/>
                  <a:pt x="389" y="256"/>
                  <a:pt x="397" y="256"/>
                </a:cubicBezTo>
                <a:lnTo>
                  <a:pt x="401" y="256"/>
                </a:lnTo>
                <a:cubicBezTo>
                  <a:pt x="410" y="256"/>
                  <a:pt x="415" y="258"/>
                  <a:pt x="415" y="263"/>
                </a:cubicBezTo>
                <a:cubicBezTo>
                  <a:pt x="415" y="263"/>
                  <a:pt x="414" y="267"/>
                  <a:pt x="413" y="272"/>
                </a:cubicBezTo>
                <a:cubicBezTo>
                  <a:pt x="404" y="306"/>
                  <a:pt x="384" y="336"/>
                  <a:pt x="357" y="361"/>
                </a:cubicBezTo>
                <a:cubicBezTo>
                  <a:pt x="330" y="387"/>
                  <a:pt x="299" y="400"/>
                  <a:pt x="263" y="400"/>
                </a:cubicBezTo>
                <a:cubicBezTo>
                  <a:pt x="222" y="400"/>
                  <a:pt x="191" y="382"/>
                  <a:pt x="170" y="345"/>
                </a:cubicBezTo>
                <a:cubicBezTo>
                  <a:pt x="145" y="381"/>
                  <a:pt x="118" y="399"/>
                  <a:pt x="87" y="399"/>
                </a:cubicBezTo>
                <a:lnTo>
                  <a:pt x="81" y="399"/>
                </a:lnTo>
                <a:cubicBezTo>
                  <a:pt x="53" y="399"/>
                  <a:pt x="32" y="392"/>
                  <a:pt x="20" y="376"/>
                </a:cubicBezTo>
                <a:cubicBezTo>
                  <a:pt x="7" y="361"/>
                  <a:pt x="1" y="345"/>
                  <a:pt x="0" y="328"/>
                </a:cubicBezTo>
                <a:cubicBezTo>
                  <a:pt x="0" y="309"/>
                  <a:pt x="6" y="294"/>
                  <a:pt x="17" y="282"/>
                </a:cubicBezTo>
                <a:cubicBezTo>
                  <a:pt x="28" y="270"/>
                  <a:pt x="41" y="265"/>
                  <a:pt x="57" y="265"/>
                </a:cubicBezTo>
                <a:cubicBezTo>
                  <a:pt x="82" y="265"/>
                  <a:pt x="95" y="277"/>
                  <a:pt x="95" y="302"/>
                </a:cubicBezTo>
                <a:cubicBezTo>
                  <a:pt x="95" y="313"/>
                  <a:pt x="91" y="324"/>
                  <a:pt x="84" y="332"/>
                </a:cubicBezTo>
                <a:cubicBezTo>
                  <a:pt x="77" y="341"/>
                  <a:pt x="70" y="347"/>
                  <a:pt x="64" y="350"/>
                </a:cubicBezTo>
                <a:cubicBezTo>
                  <a:pt x="57" y="353"/>
                  <a:pt x="54" y="354"/>
                  <a:pt x="52" y="354"/>
                </a:cubicBezTo>
                <a:lnTo>
                  <a:pt x="50" y="355"/>
                </a:lnTo>
                <a:cubicBezTo>
                  <a:pt x="50" y="356"/>
                  <a:pt x="51" y="357"/>
                  <a:pt x="55" y="359"/>
                </a:cubicBezTo>
                <a:cubicBezTo>
                  <a:pt x="59" y="361"/>
                  <a:pt x="63" y="363"/>
                  <a:pt x="69" y="365"/>
                </a:cubicBezTo>
                <a:cubicBezTo>
                  <a:pt x="75" y="367"/>
                  <a:pt x="81" y="368"/>
                  <a:pt x="86" y="368"/>
                </a:cubicBezTo>
                <a:cubicBezTo>
                  <a:pt x="107" y="368"/>
                  <a:pt x="125" y="354"/>
                  <a:pt x="140" y="328"/>
                </a:cubicBezTo>
                <a:cubicBezTo>
                  <a:pt x="146" y="319"/>
                  <a:pt x="153" y="299"/>
                  <a:pt x="161" y="268"/>
                </a:cubicBezTo>
                <a:cubicBezTo>
                  <a:pt x="169" y="237"/>
                  <a:pt x="177" y="206"/>
                  <a:pt x="185" y="173"/>
                </a:cubicBezTo>
                <a:cubicBezTo>
                  <a:pt x="194" y="139"/>
                  <a:pt x="198" y="120"/>
                  <a:pt x="200" y="114"/>
                </a:cubicBezTo>
                <a:cubicBezTo>
                  <a:pt x="202" y="98"/>
                  <a:pt x="204" y="86"/>
                  <a:pt x="204" y="79"/>
                </a:cubicBezTo>
                <a:cubicBezTo>
                  <a:pt x="204" y="63"/>
                  <a:pt x="200" y="51"/>
                  <a:pt x="191" y="44"/>
                </a:cubicBezTo>
                <a:cubicBezTo>
                  <a:pt x="182" y="37"/>
                  <a:pt x="172" y="33"/>
                  <a:pt x="161" y="33"/>
                </a:cubicBezTo>
                <a:cubicBezTo>
                  <a:pt x="137" y="33"/>
                  <a:pt x="115" y="43"/>
                  <a:pt x="95" y="62"/>
                </a:cubicBezTo>
                <a:cubicBezTo>
                  <a:pt x="74" y="80"/>
                  <a:pt x="60" y="105"/>
                  <a:pt x="51" y="134"/>
                </a:cubicBezTo>
                <a:cubicBezTo>
                  <a:pt x="50" y="139"/>
                  <a:pt x="49" y="142"/>
                  <a:pt x="47" y="143"/>
                </a:cubicBezTo>
                <a:cubicBezTo>
                  <a:pt x="45" y="143"/>
                  <a:pt x="41" y="145"/>
                  <a:pt x="33" y="146"/>
                </a:cubicBezTo>
                <a:lnTo>
                  <a:pt x="21" y="146"/>
                </a:lnTo>
                <a:cubicBezTo>
                  <a:pt x="17"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6" name="Freeform 305"/>
          <p:cNvSpPr/>
          <p:nvPr/>
        </p:nvSpPr>
        <p:spPr>
          <a:xfrm>
            <a:off x="3377520" y="4904280"/>
            <a:ext cx="54000" cy="224640"/>
          </a:xfrm>
          <a:custGeom>
            <a:avLst/>
            <a:gdLst/>
            <a:ahLst/>
            <a:cxnLst/>
            <a:rect l="0" t="0" r="r" b="b"/>
            <a:pathLst>
              <a:path w="150" h="624">
                <a:moveTo>
                  <a:pt x="0" y="312"/>
                </a:moveTo>
                <a:cubicBezTo>
                  <a:pt x="0" y="283"/>
                  <a:pt x="2" y="256"/>
                  <a:pt x="7" y="230"/>
                </a:cubicBezTo>
                <a:cubicBezTo>
                  <a:pt x="11" y="204"/>
                  <a:pt x="15" y="182"/>
                  <a:pt x="22" y="164"/>
                </a:cubicBezTo>
                <a:cubicBezTo>
                  <a:pt x="27" y="145"/>
                  <a:pt x="35" y="127"/>
                  <a:pt x="45" y="109"/>
                </a:cubicBezTo>
                <a:cubicBezTo>
                  <a:pt x="55" y="91"/>
                  <a:pt x="63" y="77"/>
                  <a:pt x="69" y="67"/>
                </a:cubicBezTo>
                <a:cubicBezTo>
                  <a:pt x="74" y="57"/>
                  <a:pt x="83" y="46"/>
                  <a:pt x="95" y="35"/>
                </a:cubicBezTo>
                <a:cubicBezTo>
                  <a:pt x="106" y="23"/>
                  <a:pt x="113" y="16"/>
                  <a:pt x="115" y="13"/>
                </a:cubicBezTo>
                <a:cubicBezTo>
                  <a:pt x="117" y="11"/>
                  <a:pt x="123" y="6"/>
                  <a:pt x="131" y="0"/>
                </a:cubicBezTo>
                <a:lnTo>
                  <a:pt x="139" y="0"/>
                </a:lnTo>
                <a:lnTo>
                  <a:pt x="142" y="0"/>
                </a:lnTo>
                <a:cubicBezTo>
                  <a:pt x="147" y="0"/>
                  <a:pt x="150" y="2"/>
                  <a:pt x="150" y="6"/>
                </a:cubicBezTo>
                <a:cubicBezTo>
                  <a:pt x="150" y="7"/>
                  <a:pt x="147" y="11"/>
                  <a:pt x="140" y="19"/>
                </a:cubicBezTo>
                <a:cubicBezTo>
                  <a:pt x="133" y="26"/>
                  <a:pt x="124" y="37"/>
                  <a:pt x="114" y="52"/>
                </a:cubicBezTo>
                <a:cubicBezTo>
                  <a:pt x="104" y="67"/>
                  <a:pt x="94" y="84"/>
                  <a:pt x="84" y="106"/>
                </a:cubicBezTo>
                <a:cubicBezTo>
                  <a:pt x="73" y="127"/>
                  <a:pt x="64" y="155"/>
                  <a:pt x="57" y="192"/>
                </a:cubicBezTo>
                <a:cubicBezTo>
                  <a:pt x="50" y="228"/>
                  <a:pt x="47" y="268"/>
                  <a:pt x="47" y="312"/>
                </a:cubicBezTo>
                <a:cubicBezTo>
                  <a:pt x="47" y="356"/>
                  <a:pt x="50" y="397"/>
                  <a:pt x="57" y="432"/>
                </a:cubicBezTo>
                <a:cubicBezTo>
                  <a:pt x="64" y="468"/>
                  <a:pt x="73" y="497"/>
                  <a:pt x="83" y="519"/>
                </a:cubicBezTo>
                <a:cubicBezTo>
                  <a:pt x="93" y="541"/>
                  <a:pt x="103" y="559"/>
                  <a:pt x="113" y="573"/>
                </a:cubicBezTo>
                <a:cubicBezTo>
                  <a:pt x="124" y="586"/>
                  <a:pt x="133" y="597"/>
                  <a:pt x="140" y="606"/>
                </a:cubicBezTo>
                <a:cubicBezTo>
                  <a:pt x="147" y="614"/>
                  <a:pt x="150" y="618"/>
                  <a:pt x="150" y="619"/>
                </a:cubicBezTo>
                <a:cubicBezTo>
                  <a:pt x="150" y="623"/>
                  <a:pt x="147" y="624"/>
                  <a:pt x="141" y="624"/>
                </a:cubicBezTo>
                <a:lnTo>
                  <a:pt x="139" y="624"/>
                </a:lnTo>
                <a:lnTo>
                  <a:pt x="131" y="624"/>
                </a:lnTo>
                <a:lnTo>
                  <a:pt x="113" y="609"/>
                </a:lnTo>
                <a:cubicBezTo>
                  <a:pt x="74" y="574"/>
                  <a:pt x="46" y="530"/>
                  <a:pt x="28" y="477"/>
                </a:cubicBezTo>
                <a:cubicBezTo>
                  <a:pt x="9" y="425"/>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7" name="Freeform 306"/>
          <p:cNvSpPr/>
          <p:nvPr/>
        </p:nvSpPr>
        <p:spPr>
          <a:xfrm>
            <a:off x="3462480" y="4923360"/>
            <a:ext cx="77400" cy="149760"/>
          </a:xfrm>
          <a:custGeom>
            <a:avLst/>
            <a:gdLst/>
            <a:ahLst/>
            <a:cxnLst/>
            <a:rect l="0" t="0" r="r" b="b"/>
            <a:pathLst>
              <a:path w="215" h="416">
                <a:moveTo>
                  <a:pt x="81" y="54"/>
                </a:moveTo>
                <a:lnTo>
                  <a:pt x="73" y="58"/>
                </a:lnTo>
                <a:cubicBezTo>
                  <a:pt x="67" y="60"/>
                  <a:pt x="59" y="62"/>
                  <a:pt x="48" y="64"/>
                </a:cubicBezTo>
                <a:cubicBezTo>
                  <a:pt x="37" y="66"/>
                  <a:pt x="25" y="67"/>
                  <a:pt x="12" y="68"/>
                </a:cubicBezTo>
                <a:lnTo>
                  <a:pt x="0" y="68"/>
                </a:lnTo>
                <a:lnTo>
                  <a:pt x="0" y="39"/>
                </a:lnTo>
                <a:lnTo>
                  <a:pt x="12" y="39"/>
                </a:lnTo>
                <a:cubicBezTo>
                  <a:pt x="31" y="39"/>
                  <a:pt x="49" y="36"/>
                  <a:pt x="66" y="30"/>
                </a:cubicBezTo>
                <a:cubicBezTo>
                  <a:pt x="83" y="25"/>
                  <a:pt x="94" y="20"/>
                  <a:pt x="101" y="15"/>
                </a:cubicBezTo>
                <a:cubicBezTo>
                  <a:pt x="107" y="11"/>
                  <a:pt x="113" y="6"/>
                  <a:pt x="118" y="1"/>
                </a:cubicBezTo>
                <a:cubicBezTo>
                  <a:pt x="120" y="0"/>
                  <a:pt x="123" y="0"/>
                  <a:pt x="127" y="0"/>
                </a:cubicBezTo>
                <a:cubicBezTo>
                  <a:pt x="130" y="0"/>
                  <a:pt x="134" y="1"/>
                  <a:pt x="137" y="3"/>
                </a:cubicBezTo>
                <a:lnTo>
                  <a:pt x="137" y="190"/>
                </a:lnTo>
                <a:lnTo>
                  <a:pt x="138" y="378"/>
                </a:lnTo>
                <a:cubicBezTo>
                  <a:pt x="141" y="381"/>
                  <a:pt x="143" y="382"/>
                  <a:pt x="145" y="383"/>
                </a:cubicBezTo>
                <a:cubicBezTo>
                  <a:pt x="148" y="384"/>
                  <a:pt x="153" y="385"/>
                  <a:pt x="160" y="386"/>
                </a:cubicBezTo>
                <a:cubicBezTo>
                  <a:pt x="168" y="387"/>
                  <a:pt x="181" y="387"/>
                  <a:pt x="199" y="387"/>
                </a:cubicBezTo>
                <a:lnTo>
                  <a:pt x="215" y="387"/>
                </a:lnTo>
                <a:lnTo>
                  <a:pt x="215" y="416"/>
                </a:lnTo>
                <a:lnTo>
                  <a:pt x="208" y="416"/>
                </a:lnTo>
                <a:cubicBezTo>
                  <a:pt x="200" y="414"/>
                  <a:pt x="167" y="414"/>
                  <a:pt x="108" y="414"/>
                </a:cubicBezTo>
                <a:cubicBezTo>
                  <a:pt x="52" y="414"/>
                  <a:pt x="19" y="414"/>
                  <a:pt x="10" y="416"/>
                </a:cubicBezTo>
                <a:lnTo>
                  <a:pt x="3" y="416"/>
                </a:lnTo>
                <a:lnTo>
                  <a:pt x="3" y="387"/>
                </a:lnTo>
                <a:lnTo>
                  <a:pt x="19" y="387"/>
                </a:lnTo>
                <a:cubicBezTo>
                  <a:pt x="28" y="387"/>
                  <a:pt x="36" y="387"/>
                  <a:pt x="43" y="387"/>
                </a:cubicBezTo>
                <a:cubicBezTo>
                  <a:pt x="50" y="387"/>
                  <a:pt x="55" y="387"/>
                  <a:pt x="58" y="386"/>
                </a:cubicBezTo>
                <a:cubicBezTo>
                  <a:pt x="62" y="386"/>
                  <a:pt x="66" y="385"/>
                  <a:pt x="68" y="384"/>
                </a:cubicBezTo>
                <a:cubicBezTo>
                  <a:pt x="71" y="384"/>
                  <a:pt x="73" y="383"/>
                  <a:pt x="73" y="383"/>
                </a:cubicBezTo>
                <a:cubicBezTo>
                  <a:pt x="74" y="383"/>
                  <a:pt x="75" y="382"/>
                  <a:pt x="77" y="380"/>
                </a:cubicBezTo>
                <a:cubicBezTo>
                  <a:pt x="79" y="378"/>
                  <a:pt x="80" y="377"/>
                  <a:pt x="81" y="378"/>
                </a:cubicBezTo>
                <a:lnTo>
                  <a:pt x="81" y="54"/>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8" name="Freeform 307"/>
          <p:cNvSpPr/>
          <p:nvPr/>
        </p:nvSpPr>
        <p:spPr>
          <a:xfrm>
            <a:off x="3568320" y="4904280"/>
            <a:ext cx="54000" cy="224640"/>
          </a:xfrm>
          <a:custGeom>
            <a:avLst/>
            <a:gdLst/>
            <a:ahLst/>
            <a:cxnLst/>
            <a:rect l="0" t="0" r="r" b="b"/>
            <a:pathLst>
              <a:path w="150" h="624">
                <a:moveTo>
                  <a:pt x="3" y="1"/>
                </a:moveTo>
                <a:lnTo>
                  <a:pt x="6" y="0"/>
                </a:lnTo>
                <a:cubicBezTo>
                  <a:pt x="8" y="0"/>
                  <a:pt x="10" y="0"/>
                  <a:pt x="12" y="0"/>
                </a:cubicBezTo>
                <a:lnTo>
                  <a:pt x="19" y="0"/>
                </a:lnTo>
                <a:lnTo>
                  <a:pt x="37" y="15"/>
                </a:lnTo>
                <a:cubicBezTo>
                  <a:pt x="76" y="51"/>
                  <a:pt x="105" y="95"/>
                  <a:pt x="123" y="147"/>
                </a:cubicBezTo>
                <a:cubicBezTo>
                  <a:pt x="141" y="200"/>
                  <a:pt x="150" y="255"/>
                  <a:pt x="150" y="312"/>
                </a:cubicBezTo>
                <a:cubicBezTo>
                  <a:pt x="150" y="340"/>
                  <a:pt x="148" y="367"/>
                  <a:pt x="144" y="393"/>
                </a:cubicBezTo>
                <a:cubicBezTo>
                  <a:pt x="140" y="421"/>
                  <a:pt x="135" y="443"/>
                  <a:pt x="129" y="461"/>
                </a:cubicBezTo>
                <a:cubicBezTo>
                  <a:pt x="124" y="479"/>
                  <a:pt x="116" y="498"/>
                  <a:pt x="106" y="516"/>
                </a:cubicBezTo>
                <a:cubicBezTo>
                  <a:pt x="96" y="534"/>
                  <a:pt x="88" y="548"/>
                  <a:pt x="83" y="558"/>
                </a:cubicBezTo>
                <a:cubicBezTo>
                  <a:pt x="76" y="567"/>
                  <a:pt x="67" y="578"/>
                  <a:pt x="56" y="589"/>
                </a:cubicBezTo>
                <a:cubicBezTo>
                  <a:pt x="45" y="601"/>
                  <a:pt x="38" y="608"/>
                  <a:pt x="36" y="610"/>
                </a:cubicBezTo>
                <a:cubicBezTo>
                  <a:pt x="34" y="612"/>
                  <a:pt x="29" y="616"/>
                  <a:pt x="22" y="622"/>
                </a:cubicBezTo>
                <a:cubicBezTo>
                  <a:pt x="21" y="623"/>
                  <a:pt x="20" y="624"/>
                  <a:pt x="19" y="624"/>
                </a:cubicBezTo>
                <a:lnTo>
                  <a:pt x="12" y="624"/>
                </a:lnTo>
                <a:cubicBezTo>
                  <a:pt x="9" y="624"/>
                  <a:pt x="6" y="624"/>
                  <a:pt x="5" y="624"/>
                </a:cubicBezTo>
                <a:cubicBezTo>
                  <a:pt x="4" y="624"/>
                  <a:pt x="3" y="624"/>
                  <a:pt x="2" y="623"/>
                </a:cubicBezTo>
                <a:cubicBezTo>
                  <a:pt x="1" y="621"/>
                  <a:pt x="0" y="619"/>
                  <a:pt x="0" y="617"/>
                </a:cubicBezTo>
                <a:cubicBezTo>
                  <a:pt x="0" y="617"/>
                  <a:pt x="3" y="614"/>
                  <a:pt x="7" y="609"/>
                </a:cubicBezTo>
                <a:cubicBezTo>
                  <a:pt x="71" y="542"/>
                  <a:pt x="104" y="443"/>
                  <a:pt x="104" y="312"/>
                </a:cubicBezTo>
                <a:cubicBezTo>
                  <a:pt x="104" y="181"/>
                  <a:pt x="71" y="83"/>
                  <a:pt x="7" y="16"/>
                </a:cubicBezTo>
                <a:cubicBezTo>
                  <a:pt x="3" y="11"/>
                  <a:pt x="0"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9" name="Freeform 308"/>
          <p:cNvSpPr/>
          <p:nvPr/>
        </p:nvSpPr>
        <p:spPr>
          <a:xfrm>
            <a:off x="3987720" y="5047560"/>
            <a:ext cx="154800" cy="144000"/>
          </a:xfrm>
          <a:custGeom>
            <a:avLst/>
            <a:gdLst/>
            <a:ahLst/>
            <a:cxnLst/>
            <a:rect l="0" t="0" r="r" b="b"/>
            <a:pathLst>
              <a:path w="430" h="400">
                <a:moveTo>
                  <a:pt x="15" y="135"/>
                </a:moveTo>
                <a:cubicBezTo>
                  <a:pt x="19" y="110"/>
                  <a:pt x="35" y="82"/>
                  <a:pt x="62" y="49"/>
                </a:cubicBezTo>
                <a:cubicBezTo>
                  <a:pt x="90" y="17"/>
                  <a:pt x="124" y="1"/>
                  <a:pt x="164" y="0"/>
                </a:cubicBezTo>
                <a:cubicBezTo>
                  <a:pt x="185" y="0"/>
                  <a:pt x="204" y="5"/>
                  <a:pt x="221" y="16"/>
                </a:cubicBezTo>
                <a:cubicBezTo>
                  <a:pt x="238" y="26"/>
                  <a:pt x="251" y="40"/>
                  <a:pt x="259" y="56"/>
                </a:cubicBezTo>
                <a:cubicBezTo>
                  <a:pt x="283" y="18"/>
                  <a:pt x="314" y="0"/>
                  <a:pt x="349" y="0"/>
                </a:cubicBezTo>
                <a:cubicBezTo>
                  <a:pt x="371" y="0"/>
                  <a:pt x="389" y="6"/>
                  <a:pt x="405" y="19"/>
                </a:cubicBezTo>
                <a:cubicBezTo>
                  <a:pt x="421" y="32"/>
                  <a:pt x="429" y="50"/>
                  <a:pt x="430" y="71"/>
                </a:cubicBezTo>
                <a:cubicBezTo>
                  <a:pt x="430" y="88"/>
                  <a:pt x="426" y="102"/>
                  <a:pt x="418" y="113"/>
                </a:cubicBezTo>
                <a:cubicBezTo>
                  <a:pt x="409" y="123"/>
                  <a:pt x="401" y="130"/>
                  <a:pt x="394" y="132"/>
                </a:cubicBezTo>
                <a:cubicBezTo>
                  <a:pt x="386" y="135"/>
                  <a:pt x="379" y="136"/>
                  <a:pt x="373" y="136"/>
                </a:cubicBezTo>
                <a:cubicBezTo>
                  <a:pt x="362" y="136"/>
                  <a:pt x="353" y="132"/>
                  <a:pt x="346" y="126"/>
                </a:cubicBezTo>
                <a:cubicBezTo>
                  <a:pt x="339" y="120"/>
                  <a:pt x="336" y="111"/>
                  <a:pt x="336" y="100"/>
                </a:cubicBezTo>
                <a:cubicBezTo>
                  <a:pt x="336" y="73"/>
                  <a:pt x="350" y="55"/>
                  <a:pt x="380" y="45"/>
                </a:cubicBezTo>
                <a:cubicBezTo>
                  <a:pt x="373" y="37"/>
                  <a:pt x="361" y="33"/>
                  <a:pt x="344" y="33"/>
                </a:cubicBezTo>
                <a:cubicBezTo>
                  <a:pt x="337" y="33"/>
                  <a:pt x="331" y="34"/>
                  <a:pt x="328" y="35"/>
                </a:cubicBezTo>
                <a:cubicBezTo>
                  <a:pt x="305" y="45"/>
                  <a:pt x="288" y="64"/>
                  <a:pt x="277" y="93"/>
                </a:cubicBezTo>
                <a:cubicBezTo>
                  <a:pt x="242" y="224"/>
                  <a:pt x="224" y="300"/>
                  <a:pt x="224" y="322"/>
                </a:cubicBezTo>
                <a:cubicBezTo>
                  <a:pt x="224" y="338"/>
                  <a:pt x="229" y="350"/>
                  <a:pt x="238" y="357"/>
                </a:cubicBezTo>
                <a:cubicBezTo>
                  <a:pt x="248" y="364"/>
                  <a:pt x="258" y="368"/>
                  <a:pt x="269" y="368"/>
                </a:cubicBezTo>
                <a:cubicBezTo>
                  <a:pt x="291" y="368"/>
                  <a:pt x="314" y="358"/>
                  <a:pt x="335" y="339"/>
                </a:cubicBezTo>
                <a:cubicBezTo>
                  <a:pt x="356" y="319"/>
                  <a:pt x="370" y="295"/>
                  <a:pt x="378" y="267"/>
                </a:cubicBezTo>
                <a:cubicBezTo>
                  <a:pt x="380" y="261"/>
                  <a:pt x="381" y="258"/>
                  <a:pt x="383" y="257"/>
                </a:cubicBezTo>
                <a:cubicBezTo>
                  <a:pt x="385" y="257"/>
                  <a:pt x="390" y="256"/>
                  <a:pt x="397" y="256"/>
                </a:cubicBezTo>
                <a:lnTo>
                  <a:pt x="401" y="256"/>
                </a:lnTo>
                <a:cubicBezTo>
                  <a:pt x="410" y="256"/>
                  <a:pt x="414" y="258"/>
                  <a:pt x="414" y="263"/>
                </a:cubicBezTo>
                <a:cubicBezTo>
                  <a:pt x="414" y="263"/>
                  <a:pt x="413" y="267"/>
                  <a:pt x="412" y="272"/>
                </a:cubicBezTo>
                <a:cubicBezTo>
                  <a:pt x="403" y="306"/>
                  <a:pt x="385" y="336"/>
                  <a:pt x="358" y="361"/>
                </a:cubicBezTo>
                <a:cubicBezTo>
                  <a:pt x="331" y="387"/>
                  <a:pt x="299" y="400"/>
                  <a:pt x="262" y="400"/>
                </a:cubicBezTo>
                <a:cubicBezTo>
                  <a:pt x="221" y="400"/>
                  <a:pt x="190"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8" y="270"/>
                  <a:pt x="41" y="265"/>
                  <a:pt x="56" y="265"/>
                </a:cubicBezTo>
                <a:cubicBezTo>
                  <a:pt x="81" y="265"/>
                  <a:pt x="94" y="277"/>
                  <a:pt x="94" y="302"/>
                </a:cubicBezTo>
                <a:cubicBezTo>
                  <a:pt x="94" y="313"/>
                  <a:pt x="90" y="324"/>
                  <a:pt x="83" y="332"/>
                </a:cubicBezTo>
                <a:cubicBezTo>
                  <a:pt x="76" y="341"/>
                  <a:pt x="70" y="347"/>
                  <a:pt x="63" y="350"/>
                </a:cubicBezTo>
                <a:cubicBezTo>
                  <a:pt x="57" y="353"/>
                  <a:pt x="53" y="354"/>
                  <a:pt x="52" y="354"/>
                </a:cubicBezTo>
                <a:lnTo>
                  <a:pt x="49" y="355"/>
                </a:lnTo>
                <a:cubicBezTo>
                  <a:pt x="49" y="356"/>
                  <a:pt x="51" y="357"/>
                  <a:pt x="54" y="359"/>
                </a:cubicBezTo>
                <a:cubicBezTo>
                  <a:pt x="58" y="361"/>
                  <a:pt x="62" y="363"/>
                  <a:pt x="68" y="365"/>
                </a:cubicBezTo>
                <a:cubicBezTo>
                  <a:pt x="74" y="367"/>
                  <a:pt x="80" y="368"/>
                  <a:pt x="85" y="368"/>
                </a:cubicBezTo>
                <a:cubicBezTo>
                  <a:pt x="106" y="368"/>
                  <a:pt x="124" y="354"/>
                  <a:pt x="140" y="328"/>
                </a:cubicBezTo>
                <a:cubicBezTo>
                  <a:pt x="145" y="319"/>
                  <a:pt x="152" y="299"/>
                  <a:pt x="160" y="268"/>
                </a:cubicBezTo>
                <a:cubicBezTo>
                  <a:pt x="168" y="237"/>
                  <a:pt x="176" y="206"/>
                  <a:pt x="185" y="173"/>
                </a:cubicBezTo>
                <a:cubicBezTo>
                  <a:pt x="193" y="139"/>
                  <a:pt x="198" y="120"/>
                  <a:pt x="199" y="114"/>
                </a:cubicBezTo>
                <a:cubicBezTo>
                  <a:pt x="202" y="98"/>
                  <a:pt x="203" y="86"/>
                  <a:pt x="203" y="79"/>
                </a:cubicBezTo>
                <a:cubicBezTo>
                  <a:pt x="203" y="63"/>
                  <a:pt x="199" y="51"/>
                  <a:pt x="190" y="44"/>
                </a:cubicBezTo>
                <a:cubicBezTo>
                  <a:pt x="181" y="37"/>
                  <a:pt x="171" y="33"/>
                  <a:pt x="160" y="33"/>
                </a:cubicBezTo>
                <a:cubicBezTo>
                  <a:pt x="137" y="33"/>
                  <a:pt x="114" y="43"/>
                  <a:pt x="94" y="62"/>
                </a:cubicBezTo>
                <a:cubicBezTo>
                  <a:pt x="73" y="80"/>
                  <a:pt x="59" y="105"/>
                  <a:pt x="51" y="134"/>
                </a:cubicBezTo>
                <a:cubicBezTo>
                  <a:pt x="50" y="139"/>
                  <a:pt x="48" y="142"/>
                  <a:pt x="46" y="143"/>
                </a:cubicBezTo>
                <a:cubicBezTo>
                  <a:pt x="45" y="143"/>
                  <a:pt x="40" y="145"/>
                  <a:pt x="32" y="146"/>
                </a:cubicBezTo>
                <a:lnTo>
                  <a:pt x="20" y="146"/>
                </a:lnTo>
                <a:cubicBezTo>
                  <a:pt x="16"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0" name="Freeform 309"/>
          <p:cNvSpPr/>
          <p:nvPr/>
        </p:nvSpPr>
        <p:spPr>
          <a:xfrm>
            <a:off x="4189680" y="4904280"/>
            <a:ext cx="54000" cy="224640"/>
          </a:xfrm>
          <a:custGeom>
            <a:avLst/>
            <a:gdLst/>
            <a:ahLst/>
            <a:cxnLst/>
            <a:rect l="0" t="0" r="r" b="b"/>
            <a:pathLst>
              <a:path w="150" h="624">
                <a:moveTo>
                  <a:pt x="0" y="312"/>
                </a:moveTo>
                <a:cubicBezTo>
                  <a:pt x="0" y="283"/>
                  <a:pt x="2" y="256"/>
                  <a:pt x="6" y="230"/>
                </a:cubicBezTo>
                <a:cubicBezTo>
                  <a:pt x="10" y="204"/>
                  <a:pt x="15" y="182"/>
                  <a:pt x="20" y="164"/>
                </a:cubicBezTo>
                <a:cubicBezTo>
                  <a:pt x="26" y="145"/>
                  <a:pt x="33" y="127"/>
                  <a:pt x="43" y="109"/>
                </a:cubicBezTo>
                <a:cubicBezTo>
                  <a:pt x="53" y="91"/>
                  <a:pt x="61" y="77"/>
                  <a:pt x="67" y="67"/>
                </a:cubicBezTo>
                <a:cubicBezTo>
                  <a:pt x="73" y="57"/>
                  <a:pt x="81" y="46"/>
                  <a:pt x="93" y="35"/>
                </a:cubicBezTo>
                <a:cubicBezTo>
                  <a:pt x="105" y="23"/>
                  <a:pt x="112" y="16"/>
                  <a:pt x="114" y="13"/>
                </a:cubicBezTo>
                <a:cubicBezTo>
                  <a:pt x="116" y="11"/>
                  <a:pt x="121" y="6"/>
                  <a:pt x="130" y="0"/>
                </a:cubicBezTo>
                <a:lnTo>
                  <a:pt x="138" y="0"/>
                </a:lnTo>
                <a:lnTo>
                  <a:pt x="141" y="0"/>
                </a:lnTo>
                <a:cubicBezTo>
                  <a:pt x="147" y="0"/>
                  <a:pt x="150" y="2"/>
                  <a:pt x="150" y="6"/>
                </a:cubicBezTo>
                <a:cubicBezTo>
                  <a:pt x="150" y="7"/>
                  <a:pt x="146" y="11"/>
                  <a:pt x="139" y="19"/>
                </a:cubicBezTo>
                <a:cubicBezTo>
                  <a:pt x="132" y="26"/>
                  <a:pt x="122" y="37"/>
                  <a:pt x="112" y="52"/>
                </a:cubicBezTo>
                <a:cubicBezTo>
                  <a:pt x="102" y="67"/>
                  <a:pt x="92" y="84"/>
                  <a:pt x="82" y="106"/>
                </a:cubicBezTo>
                <a:cubicBezTo>
                  <a:pt x="71" y="127"/>
                  <a:pt x="63" y="155"/>
                  <a:pt x="56" y="192"/>
                </a:cubicBezTo>
                <a:cubicBezTo>
                  <a:pt x="49" y="228"/>
                  <a:pt x="45" y="268"/>
                  <a:pt x="45" y="312"/>
                </a:cubicBezTo>
                <a:cubicBezTo>
                  <a:pt x="45" y="356"/>
                  <a:pt x="49" y="397"/>
                  <a:pt x="56" y="432"/>
                </a:cubicBezTo>
                <a:cubicBezTo>
                  <a:pt x="63" y="468"/>
                  <a:pt x="71" y="497"/>
                  <a:pt x="81" y="519"/>
                </a:cubicBezTo>
                <a:cubicBezTo>
                  <a:pt x="91" y="541"/>
                  <a:pt x="101" y="559"/>
                  <a:pt x="112" y="573"/>
                </a:cubicBezTo>
                <a:cubicBezTo>
                  <a:pt x="122" y="586"/>
                  <a:pt x="132" y="597"/>
                  <a:pt x="139" y="606"/>
                </a:cubicBezTo>
                <a:cubicBezTo>
                  <a:pt x="146" y="614"/>
                  <a:pt x="150" y="618"/>
                  <a:pt x="150" y="619"/>
                </a:cubicBezTo>
                <a:cubicBezTo>
                  <a:pt x="150" y="623"/>
                  <a:pt x="146" y="624"/>
                  <a:pt x="140" y="624"/>
                </a:cubicBezTo>
                <a:lnTo>
                  <a:pt x="138" y="624"/>
                </a:lnTo>
                <a:lnTo>
                  <a:pt x="130" y="624"/>
                </a:lnTo>
                <a:lnTo>
                  <a:pt x="112" y="609"/>
                </a:lnTo>
                <a:cubicBezTo>
                  <a:pt x="73" y="574"/>
                  <a:pt x="44" y="530"/>
                  <a:pt x="26" y="477"/>
                </a:cubicBezTo>
                <a:cubicBezTo>
                  <a:pt x="9" y="425"/>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1" name="Freeform 310"/>
          <p:cNvSpPr/>
          <p:nvPr/>
        </p:nvSpPr>
        <p:spPr>
          <a:xfrm>
            <a:off x="4267080" y="4923360"/>
            <a:ext cx="89640" cy="149760"/>
          </a:xfrm>
          <a:custGeom>
            <a:avLst/>
            <a:gdLst/>
            <a:ahLst/>
            <a:cxnLst/>
            <a:rect l="0" t="0" r="r" b="b"/>
            <a:pathLst>
              <a:path w="249" h="416">
                <a:moveTo>
                  <a:pt x="36" y="147"/>
                </a:moveTo>
                <a:cubicBezTo>
                  <a:pt x="25" y="147"/>
                  <a:pt x="16" y="144"/>
                  <a:pt x="10" y="136"/>
                </a:cubicBezTo>
                <a:cubicBezTo>
                  <a:pt x="3" y="129"/>
                  <a:pt x="0" y="119"/>
                  <a:pt x="0" y="109"/>
                </a:cubicBezTo>
                <a:cubicBezTo>
                  <a:pt x="0" y="79"/>
                  <a:pt x="11" y="54"/>
                  <a:pt x="33" y="32"/>
                </a:cubicBezTo>
                <a:cubicBezTo>
                  <a:pt x="55" y="10"/>
                  <a:pt x="82" y="0"/>
                  <a:pt x="115" y="0"/>
                </a:cubicBezTo>
                <a:cubicBezTo>
                  <a:pt x="153" y="0"/>
                  <a:pt x="185" y="11"/>
                  <a:pt x="211" y="34"/>
                </a:cubicBezTo>
                <a:cubicBezTo>
                  <a:pt x="236" y="58"/>
                  <a:pt x="249" y="88"/>
                  <a:pt x="249" y="125"/>
                </a:cubicBezTo>
                <a:cubicBezTo>
                  <a:pt x="249" y="143"/>
                  <a:pt x="245" y="160"/>
                  <a:pt x="237" y="176"/>
                </a:cubicBezTo>
                <a:cubicBezTo>
                  <a:pt x="228" y="192"/>
                  <a:pt x="218" y="206"/>
                  <a:pt x="207" y="218"/>
                </a:cubicBezTo>
                <a:cubicBezTo>
                  <a:pt x="195" y="231"/>
                  <a:pt x="179" y="247"/>
                  <a:pt x="156" y="265"/>
                </a:cubicBezTo>
                <a:cubicBezTo>
                  <a:pt x="141" y="278"/>
                  <a:pt x="120" y="297"/>
                  <a:pt x="94" y="323"/>
                </a:cubicBezTo>
                <a:lnTo>
                  <a:pt x="57" y="358"/>
                </a:lnTo>
                <a:lnTo>
                  <a:pt x="104" y="358"/>
                </a:lnTo>
                <a:cubicBezTo>
                  <a:pt x="169" y="358"/>
                  <a:pt x="205" y="357"/>
                  <a:pt x="209" y="355"/>
                </a:cubicBezTo>
                <a:cubicBezTo>
                  <a:pt x="212" y="354"/>
                  <a:pt x="217" y="336"/>
                  <a:pt x="224" y="300"/>
                </a:cubicBezTo>
                <a:lnTo>
                  <a:pt x="224" y="298"/>
                </a:lnTo>
                <a:lnTo>
                  <a:pt x="249" y="298"/>
                </a:lnTo>
                <a:lnTo>
                  <a:pt x="249" y="300"/>
                </a:lnTo>
                <a:cubicBezTo>
                  <a:pt x="249" y="301"/>
                  <a:pt x="246" y="320"/>
                  <a:pt x="241" y="356"/>
                </a:cubicBezTo>
                <a:cubicBezTo>
                  <a:pt x="236" y="393"/>
                  <a:pt x="233" y="412"/>
                  <a:pt x="232" y="414"/>
                </a:cubicBezTo>
                <a:lnTo>
                  <a:pt x="232" y="416"/>
                </a:lnTo>
                <a:lnTo>
                  <a:pt x="0" y="416"/>
                </a:lnTo>
                <a:lnTo>
                  <a:pt x="0" y="404"/>
                </a:lnTo>
                <a:lnTo>
                  <a:pt x="0" y="396"/>
                </a:lnTo>
                <a:cubicBezTo>
                  <a:pt x="0" y="393"/>
                  <a:pt x="1" y="390"/>
                  <a:pt x="3" y="387"/>
                </a:cubicBezTo>
                <a:cubicBezTo>
                  <a:pt x="6" y="384"/>
                  <a:pt x="12" y="376"/>
                  <a:pt x="22" y="365"/>
                </a:cubicBezTo>
                <a:cubicBezTo>
                  <a:pt x="34" y="352"/>
                  <a:pt x="44" y="340"/>
                  <a:pt x="53" y="330"/>
                </a:cubicBezTo>
                <a:cubicBezTo>
                  <a:pt x="57" y="326"/>
                  <a:pt x="64" y="318"/>
                  <a:pt x="74" y="307"/>
                </a:cubicBezTo>
                <a:cubicBezTo>
                  <a:pt x="85" y="296"/>
                  <a:pt x="92" y="288"/>
                  <a:pt x="96" y="284"/>
                </a:cubicBezTo>
                <a:cubicBezTo>
                  <a:pt x="99" y="280"/>
                  <a:pt x="105" y="273"/>
                  <a:pt x="114" y="264"/>
                </a:cubicBezTo>
                <a:cubicBezTo>
                  <a:pt x="122" y="254"/>
                  <a:pt x="128" y="247"/>
                  <a:pt x="131" y="242"/>
                </a:cubicBezTo>
                <a:cubicBezTo>
                  <a:pt x="134" y="238"/>
                  <a:pt x="139" y="232"/>
                  <a:pt x="145" y="223"/>
                </a:cubicBezTo>
                <a:cubicBezTo>
                  <a:pt x="152" y="215"/>
                  <a:pt x="156" y="208"/>
                  <a:pt x="158" y="203"/>
                </a:cubicBezTo>
                <a:cubicBezTo>
                  <a:pt x="161" y="197"/>
                  <a:pt x="164" y="191"/>
                  <a:pt x="168" y="185"/>
                </a:cubicBezTo>
                <a:cubicBezTo>
                  <a:pt x="172" y="178"/>
                  <a:pt x="174" y="171"/>
                  <a:pt x="177" y="165"/>
                </a:cubicBezTo>
                <a:cubicBezTo>
                  <a:pt x="179" y="158"/>
                  <a:pt x="180" y="152"/>
                  <a:pt x="181" y="146"/>
                </a:cubicBezTo>
                <a:cubicBezTo>
                  <a:pt x="183" y="140"/>
                  <a:pt x="183" y="133"/>
                  <a:pt x="183" y="125"/>
                </a:cubicBezTo>
                <a:cubicBezTo>
                  <a:pt x="183" y="99"/>
                  <a:pt x="176" y="77"/>
                  <a:pt x="161" y="58"/>
                </a:cubicBezTo>
                <a:cubicBezTo>
                  <a:pt x="147" y="38"/>
                  <a:pt x="127" y="29"/>
                  <a:pt x="101" y="29"/>
                </a:cubicBezTo>
                <a:cubicBezTo>
                  <a:pt x="87" y="29"/>
                  <a:pt x="75" y="32"/>
                  <a:pt x="64" y="39"/>
                </a:cubicBezTo>
                <a:cubicBezTo>
                  <a:pt x="54" y="47"/>
                  <a:pt x="47" y="53"/>
                  <a:pt x="43" y="60"/>
                </a:cubicBezTo>
                <a:cubicBezTo>
                  <a:pt x="38" y="67"/>
                  <a:pt x="36" y="71"/>
                  <a:pt x="36" y="72"/>
                </a:cubicBezTo>
                <a:cubicBezTo>
                  <a:pt x="36" y="72"/>
                  <a:pt x="37" y="72"/>
                  <a:pt x="39" y="72"/>
                </a:cubicBezTo>
                <a:cubicBezTo>
                  <a:pt x="47" y="72"/>
                  <a:pt x="55" y="75"/>
                  <a:pt x="63" y="81"/>
                </a:cubicBezTo>
                <a:cubicBezTo>
                  <a:pt x="70" y="87"/>
                  <a:pt x="74" y="97"/>
                  <a:pt x="74" y="110"/>
                </a:cubicBezTo>
                <a:cubicBezTo>
                  <a:pt x="74" y="120"/>
                  <a:pt x="71" y="129"/>
                  <a:pt x="64" y="136"/>
                </a:cubicBezTo>
                <a:cubicBezTo>
                  <a:pt x="58" y="143"/>
                  <a:pt x="48" y="147"/>
                  <a:pt x="36" y="147"/>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2" name="Freeform 311"/>
          <p:cNvSpPr/>
          <p:nvPr/>
        </p:nvSpPr>
        <p:spPr>
          <a:xfrm>
            <a:off x="4380120" y="4904280"/>
            <a:ext cx="54000" cy="224640"/>
          </a:xfrm>
          <a:custGeom>
            <a:avLst/>
            <a:gdLst/>
            <a:ahLst/>
            <a:cxnLst/>
            <a:rect l="0" t="0" r="r" b="b"/>
            <a:pathLst>
              <a:path w="150" h="624">
                <a:moveTo>
                  <a:pt x="3" y="1"/>
                </a:moveTo>
                <a:lnTo>
                  <a:pt x="6" y="0"/>
                </a:lnTo>
                <a:cubicBezTo>
                  <a:pt x="8" y="0"/>
                  <a:pt x="10" y="0"/>
                  <a:pt x="12" y="0"/>
                </a:cubicBezTo>
                <a:lnTo>
                  <a:pt x="20" y="0"/>
                </a:lnTo>
                <a:lnTo>
                  <a:pt x="37" y="15"/>
                </a:lnTo>
                <a:cubicBezTo>
                  <a:pt x="77" y="51"/>
                  <a:pt x="106" y="95"/>
                  <a:pt x="123" y="147"/>
                </a:cubicBezTo>
                <a:cubicBezTo>
                  <a:pt x="141" y="200"/>
                  <a:pt x="150" y="255"/>
                  <a:pt x="150" y="312"/>
                </a:cubicBezTo>
                <a:cubicBezTo>
                  <a:pt x="150" y="340"/>
                  <a:pt x="148" y="367"/>
                  <a:pt x="144" y="393"/>
                </a:cubicBezTo>
                <a:cubicBezTo>
                  <a:pt x="140" y="421"/>
                  <a:pt x="135" y="443"/>
                  <a:pt x="130" y="461"/>
                </a:cubicBezTo>
                <a:cubicBezTo>
                  <a:pt x="124" y="479"/>
                  <a:pt x="117" y="498"/>
                  <a:pt x="107" y="516"/>
                </a:cubicBezTo>
                <a:cubicBezTo>
                  <a:pt x="97" y="534"/>
                  <a:pt x="89" y="548"/>
                  <a:pt x="83" y="558"/>
                </a:cubicBezTo>
                <a:cubicBezTo>
                  <a:pt x="77" y="567"/>
                  <a:pt x="69" y="578"/>
                  <a:pt x="57" y="589"/>
                </a:cubicBezTo>
                <a:cubicBezTo>
                  <a:pt x="46" y="601"/>
                  <a:pt x="38" y="608"/>
                  <a:pt x="36" y="610"/>
                </a:cubicBezTo>
                <a:cubicBezTo>
                  <a:pt x="34" y="612"/>
                  <a:pt x="30" y="616"/>
                  <a:pt x="22" y="622"/>
                </a:cubicBezTo>
                <a:cubicBezTo>
                  <a:pt x="21" y="623"/>
                  <a:pt x="20" y="624"/>
                  <a:pt x="20" y="624"/>
                </a:cubicBezTo>
                <a:lnTo>
                  <a:pt x="12" y="624"/>
                </a:lnTo>
                <a:cubicBezTo>
                  <a:pt x="9" y="624"/>
                  <a:pt x="7" y="624"/>
                  <a:pt x="5" y="624"/>
                </a:cubicBezTo>
                <a:cubicBezTo>
                  <a:pt x="4" y="624"/>
                  <a:pt x="3" y="624"/>
                  <a:pt x="2" y="623"/>
                </a:cubicBezTo>
                <a:cubicBezTo>
                  <a:pt x="1" y="621"/>
                  <a:pt x="1" y="619"/>
                  <a:pt x="0" y="617"/>
                </a:cubicBezTo>
                <a:cubicBezTo>
                  <a:pt x="1" y="617"/>
                  <a:pt x="3" y="614"/>
                  <a:pt x="7" y="609"/>
                </a:cubicBezTo>
                <a:cubicBezTo>
                  <a:pt x="73" y="542"/>
                  <a:pt x="105" y="443"/>
                  <a:pt x="105" y="312"/>
                </a:cubicBezTo>
                <a:cubicBezTo>
                  <a:pt x="105" y="181"/>
                  <a:pt x="73" y="83"/>
                  <a:pt x="7" y="16"/>
                </a:cubicBezTo>
                <a:cubicBezTo>
                  <a:pt x="3" y="11"/>
                  <a:pt x="1"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3" name="Freeform 312"/>
          <p:cNvSpPr/>
          <p:nvPr/>
        </p:nvSpPr>
        <p:spPr>
          <a:xfrm>
            <a:off x="4799520" y="5047560"/>
            <a:ext cx="154800" cy="144000"/>
          </a:xfrm>
          <a:custGeom>
            <a:avLst/>
            <a:gdLst/>
            <a:ahLst/>
            <a:cxnLst/>
            <a:rect l="0" t="0" r="r" b="b"/>
            <a:pathLst>
              <a:path w="430" h="400">
                <a:moveTo>
                  <a:pt x="15" y="135"/>
                </a:moveTo>
                <a:cubicBezTo>
                  <a:pt x="19" y="110"/>
                  <a:pt x="35" y="82"/>
                  <a:pt x="62" y="49"/>
                </a:cubicBezTo>
                <a:cubicBezTo>
                  <a:pt x="90" y="17"/>
                  <a:pt x="124" y="1"/>
                  <a:pt x="165" y="0"/>
                </a:cubicBezTo>
                <a:cubicBezTo>
                  <a:pt x="186" y="0"/>
                  <a:pt x="205" y="5"/>
                  <a:pt x="222" y="16"/>
                </a:cubicBezTo>
                <a:cubicBezTo>
                  <a:pt x="239" y="26"/>
                  <a:pt x="252" y="40"/>
                  <a:pt x="260" y="56"/>
                </a:cubicBezTo>
                <a:cubicBezTo>
                  <a:pt x="285" y="18"/>
                  <a:pt x="314" y="0"/>
                  <a:pt x="349" y="0"/>
                </a:cubicBezTo>
                <a:cubicBezTo>
                  <a:pt x="371" y="0"/>
                  <a:pt x="390" y="6"/>
                  <a:pt x="405" y="19"/>
                </a:cubicBezTo>
                <a:cubicBezTo>
                  <a:pt x="421" y="32"/>
                  <a:pt x="430" y="50"/>
                  <a:pt x="430" y="71"/>
                </a:cubicBezTo>
                <a:cubicBezTo>
                  <a:pt x="430" y="88"/>
                  <a:pt x="426" y="102"/>
                  <a:pt x="418" y="113"/>
                </a:cubicBezTo>
                <a:cubicBezTo>
                  <a:pt x="410" y="123"/>
                  <a:pt x="402" y="130"/>
                  <a:pt x="394" y="132"/>
                </a:cubicBezTo>
                <a:cubicBezTo>
                  <a:pt x="386" y="135"/>
                  <a:pt x="380" y="136"/>
                  <a:pt x="374" y="136"/>
                </a:cubicBezTo>
                <a:cubicBezTo>
                  <a:pt x="363" y="136"/>
                  <a:pt x="353" y="132"/>
                  <a:pt x="346" y="126"/>
                </a:cubicBezTo>
                <a:cubicBezTo>
                  <a:pt x="339" y="120"/>
                  <a:pt x="336" y="111"/>
                  <a:pt x="336" y="100"/>
                </a:cubicBezTo>
                <a:cubicBezTo>
                  <a:pt x="336" y="73"/>
                  <a:pt x="351" y="55"/>
                  <a:pt x="380" y="45"/>
                </a:cubicBezTo>
                <a:cubicBezTo>
                  <a:pt x="373" y="37"/>
                  <a:pt x="362" y="33"/>
                  <a:pt x="345" y="33"/>
                </a:cubicBezTo>
                <a:cubicBezTo>
                  <a:pt x="337" y="33"/>
                  <a:pt x="331" y="34"/>
                  <a:pt x="328" y="35"/>
                </a:cubicBezTo>
                <a:cubicBezTo>
                  <a:pt x="306" y="45"/>
                  <a:pt x="289" y="64"/>
                  <a:pt x="279" y="93"/>
                </a:cubicBezTo>
                <a:cubicBezTo>
                  <a:pt x="243" y="224"/>
                  <a:pt x="226" y="300"/>
                  <a:pt x="226" y="322"/>
                </a:cubicBezTo>
                <a:cubicBezTo>
                  <a:pt x="226" y="338"/>
                  <a:pt x="230" y="350"/>
                  <a:pt x="240" y="357"/>
                </a:cubicBezTo>
                <a:cubicBezTo>
                  <a:pt x="249" y="364"/>
                  <a:pt x="259" y="368"/>
                  <a:pt x="271" y="368"/>
                </a:cubicBezTo>
                <a:cubicBezTo>
                  <a:pt x="292" y="368"/>
                  <a:pt x="314" y="358"/>
                  <a:pt x="335" y="339"/>
                </a:cubicBezTo>
                <a:cubicBezTo>
                  <a:pt x="356" y="319"/>
                  <a:pt x="370" y="295"/>
                  <a:pt x="378" y="267"/>
                </a:cubicBezTo>
                <a:cubicBezTo>
                  <a:pt x="380" y="261"/>
                  <a:pt x="382" y="258"/>
                  <a:pt x="383" y="257"/>
                </a:cubicBezTo>
                <a:cubicBezTo>
                  <a:pt x="385" y="257"/>
                  <a:pt x="390" y="256"/>
                  <a:pt x="398" y="256"/>
                </a:cubicBezTo>
                <a:lnTo>
                  <a:pt x="401" y="256"/>
                </a:lnTo>
                <a:cubicBezTo>
                  <a:pt x="410" y="256"/>
                  <a:pt x="414" y="258"/>
                  <a:pt x="414" y="263"/>
                </a:cubicBezTo>
                <a:cubicBezTo>
                  <a:pt x="414" y="263"/>
                  <a:pt x="414" y="267"/>
                  <a:pt x="412" y="272"/>
                </a:cubicBezTo>
                <a:cubicBezTo>
                  <a:pt x="403" y="306"/>
                  <a:pt x="385" y="336"/>
                  <a:pt x="358" y="361"/>
                </a:cubicBezTo>
                <a:cubicBezTo>
                  <a:pt x="331" y="387"/>
                  <a:pt x="299" y="400"/>
                  <a:pt x="264" y="400"/>
                </a:cubicBezTo>
                <a:cubicBezTo>
                  <a:pt x="222" y="400"/>
                  <a:pt x="191" y="382"/>
                  <a:pt x="169" y="345"/>
                </a:cubicBezTo>
                <a:cubicBezTo>
                  <a:pt x="145" y="381"/>
                  <a:pt x="117" y="399"/>
                  <a:pt x="86" y="399"/>
                </a:cubicBezTo>
                <a:lnTo>
                  <a:pt x="81" y="399"/>
                </a:lnTo>
                <a:cubicBezTo>
                  <a:pt x="52" y="399"/>
                  <a:pt x="32" y="392"/>
                  <a:pt x="19" y="376"/>
                </a:cubicBezTo>
                <a:cubicBezTo>
                  <a:pt x="7" y="361"/>
                  <a:pt x="0" y="345"/>
                  <a:pt x="0" y="328"/>
                </a:cubicBezTo>
                <a:cubicBezTo>
                  <a:pt x="0" y="309"/>
                  <a:pt x="5" y="294"/>
                  <a:pt x="17" y="282"/>
                </a:cubicBezTo>
                <a:cubicBezTo>
                  <a:pt x="28" y="270"/>
                  <a:pt x="41" y="265"/>
                  <a:pt x="56" y="265"/>
                </a:cubicBezTo>
                <a:cubicBezTo>
                  <a:pt x="82" y="265"/>
                  <a:pt x="94" y="277"/>
                  <a:pt x="94" y="302"/>
                </a:cubicBezTo>
                <a:cubicBezTo>
                  <a:pt x="94" y="313"/>
                  <a:pt x="91" y="324"/>
                  <a:pt x="84" y="332"/>
                </a:cubicBezTo>
                <a:cubicBezTo>
                  <a:pt x="77" y="341"/>
                  <a:pt x="70" y="347"/>
                  <a:pt x="63" y="350"/>
                </a:cubicBezTo>
                <a:cubicBezTo>
                  <a:pt x="57" y="353"/>
                  <a:pt x="53" y="354"/>
                  <a:pt x="52" y="354"/>
                </a:cubicBezTo>
                <a:lnTo>
                  <a:pt x="49" y="355"/>
                </a:lnTo>
                <a:cubicBezTo>
                  <a:pt x="49" y="356"/>
                  <a:pt x="51" y="357"/>
                  <a:pt x="55" y="359"/>
                </a:cubicBezTo>
                <a:cubicBezTo>
                  <a:pt x="58" y="361"/>
                  <a:pt x="63" y="363"/>
                  <a:pt x="69" y="365"/>
                </a:cubicBezTo>
                <a:cubicBezTo>
                  <a:pt x="75" y="367"/>
                  <a:pt x="80" y="368"/>
                  <a:pt x="85" y="368"/>
                </a:cubicBezTo>
                <a:cubicBezTo>
                  <a:pt x="107" y="368"/>
                  <a:pt x="125" y="354"/>
                  <a:pt x="140" y="328"/>
                </a:cubicBezTo>
                <a:cubicBezTo>
                  <a:pt x="145" y="319"/>
                  <a:pt x="152" y="299"/>
                  <a:pt x="160" y="268"/>
                </a:cubicBezTo>
                <a:cubicBezTo>
                  <a:pt x="169" y="237"/>
                  <a:pt x="177" y="206"/>
                  <a:pt x="186" y="173"/>
                </a:cubicBezTo>
                <a:cubicBezTo>
                  <a:pt x="194" y="139"/>
                  <a:pt x="199" y="120"/>
                  <a:pt x="200" y="114"/>
                </a:cubicBezTo>
                <a:cubicBezTo>
                  <a:pt x="203" y="98"/>
                  <a:pt x="204" y="86"/>
                  <a:pt x="204" y="79"/>
                </a:cubicBezTo>
                <a:cubicBezTo>
                  <a:pt x="204" y="63"/>
                  <a:pt x="200" y="51"/>
                  <a:pt x="191" y="44"/>
                </a:cubicBezTo>
                <a:cubicBezTo>
                  <a:pt x="181" y="37"/>
                  <a:pt x="171" y="33"/>
                  <a:pt x="160" y="33"/>
                </a:cubicBezTo>
                <a:cubicBezTo>
                  <a:pt x="137" y="33"/>
                  <a:pt x="115" y="43"/>
                  <a:pt x="94" y="62"/>
                </a:cubicBezTo>
                <a:cubicBezTo>
                  <a:pt x="74" y="80"/>
                  <a:pt x="59" y="105"/>
                  <a:pt x="51" y="134"/>
                </a:cubicBezTo>
                <a:cubicBezTo>
                  <a:pt x="50" y="139"/>
                  <a:pt x="48" y="142"/>
                  <a:pt x="47" y="143"/>
                </a:cubicBezTo>
                <a:cubicBezTo>
                  <a:pt x="45" y="143"/>
                  <a:pt x="40" y="145"/>
                  <a:pt x="32" y="146"/>
                </a:cubicBezTo>
                <a:lnTo>
                  <a:pt x="20" y="146"/>
                </a:lnTo>
                <a:cubicBezTo>
                  <a:pt x="17"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4" name="Freeform 313"/>
          <p:cNvSpPr/>
          <p:nvPr/>
        </p:nvSpPr>
        <p:spPr>
          <a:xfrm>
            <a:off x="5001480" y="4904280"/>
            <a:ext cx="54000" cy="224640"/>
          </a:xfrm>
          <a:custGeom>
            <a:avLst/>
            <a:gdLst/>
            <a:ahLst/>
            <a:cxnLst/>
            <a:rect l="0" t="0" r="r" b="b"/>
            <a:pathLst>
              <a:path w="150" h="624">
                <a:moveTo>
                  <a:pt x="0" y="312"/>
                </a:moveTo>
                <a:cubicBezTo>
                  <a:pt x="0" y="283"/>
                  <a:pt x="2" y="256"/>
                  <a:pt x="6" y="230"/>
                </a:cubicBezTo>
                <a:cubicBezTo>
                  <a:pt x="10" y="204"/>
                  <a:pt x="15" y="182"/>
                  <a:pt x="20" y="164"/>
                </a:cubicBezTo>
                <a:cubicBezTo>
                  <a:pt x="26" y="145"/>
                  <a:pt x="34" y="127"/>
                  <a:pt x="43" y="109"/>
                </a:cubicBezTo>
                <a:cubicBezTo>
                  <a:pt x="53" y="91"/>
                  <a:pt x="61" y="77"/>
                  <a:pt x="67" y="67"/>
                </a:cubicBezTo>
                <a:cubicBezTo>
                  <a:pt x="73" y="57"/>
                  <a:pt x="82" y="46"/>
                  <a:pt x="94" y="35"/>
                </a:cubicBezTo>
                <a:cubicBezTo>
                  <a:pt x="106" y="23"/>
                  <a:pt x="113" y="16"/>
                  <a:pt x="115" y="13"/>
                </a:cubicBezTo>
                <a:cubicBezTo>
                  <a:pt x="117" y="11"/>
                  <a:pt x="122" y="6"/>
                  <a:pt x="130" y="0"/>
                </a:cubicBezTo>
                <a:lnTo>
                  <a:pt x="139" y="0"/>
                </a:lnTo>
                <a:lnTo>
                  <a:pt x="141" y="0"/>
                </a:lnTo>
                <a:cubicBezTo>
                  <a:pt x="147" y="0"/>
                  <a:pt x="150" y="2"/>
                  <a:pt x="150" y="6"/>
                </a:cubicBezTo>
                <a:cubicBezTo>
                  <a:pt x="150" y="7"/>
                  <a:pt x="146" y="11"/>
                  <a:pt x="139" y="19"/>
                </a:cubicBezTo>
                <a:cubicBezTo>
                  <a:pt x="132" y="26"/>
                  <a:pt x="124" y="37"/>
                  <a:pt x="114" y="52"/>
                </a:cubicBezTo>
                <a:cubicBezTo>
                  <a:pt x="104" y="67"/>
                  <a:pt x="94" y="84"/>
                  <a:pt x="82" y="106"/>
                </a:cubicBezTo>
                <a:cubicBezTo>
                  <a:pt x="72" y="127"/>
                  <a:pt x="63" y="155"/>
                  <a:pt x="56" y="192"/>
                </a:cubicBezTo>
                <a:cubicBezTo>
                  <a:pt x="49" y="228"/>
                  <a:pt x="45" y="268"/>
                  <a:pt x="45" y="312"/>
                </a:cubicBezTo>
                <a:cubicBezTo>
                  <a:pt x="45" y="356"/>
                  <a:pt x="49" y="397"/>
                  <a:pt x="56" y="432"/>
                </a:cubicBezTo>
                <a:cubicBezTo>
                  <a:pt x="63" y="468"/>
                  <a:pt x="72" y="497"/>
                  <a:pt x="81" y="519"/>
                </a:cubicBezTo>
                <a:cubicBezTo>
                  <a:pt x="91" y="541"/>
                  <a:pt x="103" y="559"/>
                  <a:pt x="113" y="573"/>
                </a:cubicBezTo>
                <a:cubicBezTo>
                  <a:pt x="123" y="586"/>
                  <a:pt x="132" y="597"/>
                  <a:pt x="139" y="606"/>
                </a:cubicBezTo>
                <a:cubicBezTo>
                  <a:pt x="146" y="614"/>
                  <a:pt x="150" y="618"/>
                  <a:pt x="150" y="619"/>
                </a:cubicBezTo>
                <a:cubicBezTo>
                  <a:pt x="150" y="623"/>
                  <a:pt x="147" y="624"/>
                  <a:pt x="140" y="624"/>
                </a:cubicBezTo>
                <a:lnTo>
                  <a:pt x="139" y="624"/>
                </a:lnTo>
                <a:lnTo>
                  <a:pt x="130" y="624"/>
                </a:lnTo>
                <a:lnTo>
                  <a:pt x="113" y="609"/>
                </a:lnTo>
                <a:cubicBezTo>
                  <a:pt x="73" y="574"/>
                  <a:pt x="45" y="530"/>
                  <a:pt x="27" y="477"/>
                </a:cubicBezTo>
                <a:cubicBezTo>
                  <a:pt x="9" y="425"/>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5" name="Freeform 314"/>
          <p:cNvSpPr/>
          <p:nvPr/>
        </p:nvSpPr>
        <p:spPr>
          <a:xfrm>
            <a:off x="5077080" y="4923360"/>
            <a:ext cx="93240" cy="154440"/>
          </a:xfrm>
          <a:custGeom>
            <a:avLst/>
            <a:gdLst/>
            <a:ahLst/>
            <a:cxnLst/>
            <a:rect l="0" t="0" r="r" b="b"/>
            <a:pathLst>
              <a:path w="259" h="429">
                <a:moveTo>
                  <a:pt x="53" y="126"/>
                </a:moveTo>
                <a:cubicBezTo>
                  <a:pt x="42" y="126"/>
                  <a:pt x="33" y="123"/>
                  <a:pt x="27" y="115"/>
                </a:cubicBezTo>
                <a:cubicBezTo>
                  <a:pt x="20" y="108"/>
                  <a:pt x="17" y="99"/>
                  <a:pt x="17" y="88"/>
                </a:cubicBezTo>
                <a:cubicBezTo>
                  <a:pt x="17" y="65"/>
                  <a:pt x="27" y="45"/>
                  <a:pt x="47" y="27"/>
                </a:cubicBezTo>
                <a:cubicBezTo>
                  <a:pt x="67" y="9"/>
                  <a:pt x="91" y="0"/>
                  <a:pt x="119" y="0"/>
                </a:cubicBezTo>
                <a:cubicBezTo>
                  <a:pt x="133" y="0"/>
                  <a:pt x="143" y="0"/>
                  <a:pt x="146" y="1"/>
                </a:cubicBezTo>
                <a:cubicBezTo>
                  <a:pt x="177" y="6"/>
                  <a:pt x="201" y="17"/>
                  <a:pt x="218" y="34"/>
                </a:cubicBezTo>
                <a:cubicBezTo>
                  <a:pt x="234" y="51"/>
                  <a:pt x="242" y="69"/>
                  <a:pt x="243" y="89"/>
                </a:cubicBezTo>
                <a:cubicBezTo>
                  <a:pt x="243" y="111"/>
                  <a:pt x="236" y="132"/>
                  <a:pt x="221" y="152"/>
                </a:cubicBezTo>
                <a:cubicBezTo>
                  <a:pt x="206" y="173"/>
                  <a:pt x="187" y="187"/>
                  <a:pt x="162" y="197"/>
                </a:cubicBezTo>
                <a:lnTo>
                  <a:pt x="160" y="198"/>
                </a:lnTo>
                <a:cubicBezTo>
                  <a:pt x="160" y="198"/>
                  <a:pt x="162" y="199"/>
                  <a:pt x="166" y="200"/>
                </a:cubicBezTo>
                <a:cubicBezTo>
                  <a:pt x="169" y="200"/>
                  <a:pt x="175" y="202"/>
                  <a:pt x="184" y="205"/>
                </a:cubicBezTo>
                <a:cubicBezTo>
                  <a:pt x="192" y="208"/>
                  <a:pt x="200" y="212"/>
                  <a:pt x="207" y="218"/>
                </a:cubicBezTo>
                <a:cubicBezTo>
                  <a:pt x="242" y="241"/>
                  <a:pt x="259" y="270"/>
                  <a:pt x="259" y="307"/>
                </a:cubicBezTo>
                <a:cubicBezTo>
                  <a:pt x="259" y="339"/>
                  <a:pt x="247" y="368"/>
                  <a:pt x="221" y="393"/>
                </a:cubicBezTo>
                <a:cubicBezTo>
                  <a:pt x="194" y="417"/>
                  <a:pt x="161" y="429"/>
                  <a:pt x="122" y="429"/>
                </a:cubicBezTo>
                <a:cubicBezTo>
                  <a:pt x="89" y="429"/>
                  <a:pt x="60" y="420"/>
                  <a:pt x="36" y="403"/>
                </a:cubicBezTo>
                <a:cubicBezTo>
                  <a:pt x="12" y="385"/>
                  <a:pt x="0" y="362"/>
                  <a:pt x="0" y="335"/>
                </a:cubicBezTo>
                <a:cubicBezTo>
                  <a:pt x="0" y="323"/>
                  <a:pt x="4" y="314"/>
                  <a:pt x="11" y="307"/>
                </a:cubicBezTo>
                <a:cubicBezTo>
                  <a:pt x="19" y="299"/>
                  <a:pt x="28" y="296"/>
                  <a:pt x="39" y="295"/>
                </a:cubicBezTo>
                <a:cubicBezTo>
                  <a:pt x="51" y="295"/>
                  <a:pt x="60" y="299"/>
                  <a:pt x="68" y="307"/>
                </a:cubicBezTo>
                <a:cubicBezTo>
                  <a:pt x="75" y="314"/>
                  <a:pt x="79" y="323"/>
                  <a:pt x="79" y="335"/>
                </a:cubicBezTo>
                <a:cubicBezTo>
                  <a:pt x="79" y="339"/>
                  <a:pt x="78" y="343"/>
                  <a:pt x="77" y="347"/>
                </a:cubicBezTo>
                <a:cubicBezTo>
                  <a:pt x="76" y="351"/>
                  <a:pt x="74" y="354"/>
                  <a:pt x="73" y="357"/>
                </a:cubicBezTo>
                <a:cubicBezTo>
                  <a:pt x="71" y="360"/>
                  <a:pt x="69" y="362"/>
                  <a:pt x="66" y="365"/>
                </a:cubicBezTo>
                <a:cubicBezTo>
                  <a:pt x="63" y="367"/>
                  <a:pt x="61" y="368"/>
                  <a:pt x="58" y="369"/>
                </a:cubicBezTo>
                <a:cubicBezTo>
                  <a:pt x="56" y="371"/>
                  <a:pt x="54" y="372"/>
                  <a:pt x="52" y="372"/>
                </a:cubicBezTo>
                <a:cubicBezTo>
                  <a:pt x="50" y="372"/>
                  <a:pt x="48" y="373"/>
                  <a:pt x="47" y="374"/>
                </a:cubicBezTo>
                <a:lnTo>
                  <a:pt x="45" y="374"/>
                </a:lnTo>
                <a:cubicBezTo>
                  <a:pt x="66" y="393"/>
                  <a:pt x="92" y="403"/>
                  <a:pt x="122" y="403"/>
                </a:cubicBezTo>
                <a:cubicBezTo>
                  <a:pt x="145" y="403"/>
                  <a:pt x="162" y="392"/>
                  <a:pt x="174" y="369"/>
                </a:cubicBezTo>
                <a:cubicBezTo>
                  <a:pt x="181" y="356"/>
                  <a:pt x="184" y="335"/>
                  <a:pt x="184" y="307"/>
                </a:cubicBezTo>
                <a:lnTo>
                  <a:pt x="184" y="294"/>
                </a:lnTo>
                <a:cubicBezTo>
                  <a:pt x="184" y="255"/>
                  <a:pt x="171" y="227"/>
                  <a:pt x="144" y="214"/>
                </a:cubicBezTo>
                <a:cubicBezTo>
                  <a:pt x="138" y="211"/>
                  <a:pt x="126" y="210"/>
                  <a:pt x="106" y="210"/>
                </a:cubicBezTo>
                <a:lnTo>
                  <a:pt x="80" y="209"/>
                </a:lnTo>
                <a:lnTo>
                  <a:pt x="78" y="208"/>
                </a:lnTo>
                <a:cubicBezTo>
                  <a:pt x="78" y="206"/>
                  <a:pt x="77" y="203"/>
                  <a:pt x="77" y="198"/>
                </a:cubicBezTo>
                <a:cubicBezTo>
                  <a:pt x="77" y="190"/>
                  <a:pt x="79" y="187"/>
                  <a:pt x="82" y="187"/>
                </a:cubicBezTo>
                <a:cubicBezTo>
                  <a:pt x="94" y="187"/>
                  <a:pt x="106" y="185"/>
                  <a:pt x="118" y="183"/>
                </a:cubicBezTo>
                <a:cubicBezTo>
                  <a:pt x="132" y="181"/>
                  <a:pt x="145" y="173"/>
                  <a:pt x="157" y="157"/>
                </a:cubicBezTo>
                <a:cubicBezTo>
                  <a:pt x="169" y="142"/>
                  <a:pt x="174" y="119"/>
                  <a:pt x="174" y="87"/>
                </a:cubicBezTo>
                <a:lnTo>
                  <a:pt x="174" y="82"/>
                </a:lnTo>
                <a:cubicBezTo>
                  <a:pt x="174" y="59"/>
                  <a:pt x="167" y="42"/>
                  <a:pt x="153" y="33"/>
                </a:cubicBezTo>
                <a:cubicBezTo>
                  <a:pt x="143" y="27"/>
                  <a:pt x="134" y="25"/>
                  <a:pt x="123" y="25"/>
                </a:cubicBezTo>
                <a:cubicBezTo>
                  <a:pt x="110" y="25"/>
                  <a:pt x="98" y="27"/>
                  <a:pt x="86" y="31"/>
                </a:cubicBezTo>
                <a:cubicBezTo>
                  <a:pt x="75" y="36"/>
                  <a:pt x="67" y="41"/>
                  <a:pt x="63" y="46"/>
                </a:cubicBezTo>
                <a:cubicBezTo>
                  <a:pt x="58" y="51"/>
                  <a:pt x="56" y="53"/>
                  <a:pt x="56" y="53"/>
                </a:cubicBezTo>
                <a:lnTo>
                  <a:pt x="58" y="53"/>
                </a:lnTo>
                <a:cubicBezTo>
                  <a:pt x="59" y="54"/>
                  <a:pt x="61" y="54"/>
                  <a:pt x="63" y="54"/>
                </a:cubicBezTo>
                <a:cubicBezTo>
                  <a:pt x="65" y="55"/>
                  <a:pt x="67" y="56"/>
                  <a:pt x="69" y="58"/>
                </a:cubicBezTo>
                <a:cubicBezTo>
                  <a:pt x="71" y="59"/>
                  <a:pt x="74" y="61"/>
                  <a:pt x="77" y="62"/>
                </a:cubicBezTo>
                <a:cubicBezTo>
                  <a:pt x="79" y="63"/>
                  <a:pt x="81" y="65"/>
                  <a:pt x="83" y="69"/>
                </a:cubicBezTo>
                <a:cubicBezTo>
                  <a:pt x="84" y="72"/>
                  <a:pt x="86" y="75"/>
                  <a:pt x="88" y="78"/>
                </a:cubicBezTo>
                <a:cubicBezTo>
                  <a:pt x="90" y="81"/>
                  <a:pt x="90" y="85"/>
                  <a:pt x="90" y="91"/>
                </a:cubicBezTo>
                <a:cubicBezTo>
                  <a:pt x="90" y="100"/>
                  <a:pt x="87" y="108"/>
                  <a:pt x="81" y="115"/>
                </a:cubicBezTo>
                <a:cubicBezTo>
                  <a:pt x="75" y="122"/>
                  <a:pt x="66" y="126"/>
                  <a:pt x="53" y="12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6" name="Freeform 315"/>
          <p:cNvSpPr/>
          <p:nvPr/>
        </p:nvSpPr>
        <p:spPr>
          <a:xfrm>
            <a:off x="5192280" y="4904280"/>
            <a:ext cx="53640" cy="224640"/>
          </a:xfrm>
          <a:custGeom>
            <a:avLst/>
            <a:gdLst/>
            <a:ahLst/>
            <a:cxnLst/>
            <a:rect l="0" t="0" r="r" b="b"/>
            <a:pathLst>
              <a:path w="149" h="624">
                <a:moveTo>
                  <a:pt x="3" y="1"/>
                </a:moveTo>
                <a:lnTo>
                  <a:pt x="5" y="0"/>
                </a:lnTo>
                <a:cubicBezTo>
                  <a:pt x="8" y="0"/>
                  <a:pt x="10" y="0"/>
                  <a:pt x="12" y="0"/>
                </a:cubicBezTo>
                <a:lnTo>
                  <a:pt x="20" y="0"/>
                </a:lnTo>
                <a:lnTo>
                  <a:pt x="37" y="15"/>
                </a:lnTo>
                <a:cubicBezTo>
                  <a:pt x="76" y="51"/>
                  <a:pt x="105" y="95"/>
                  <a:pt x="123" y="147"/>
                </a:cubicBezTo>
                <a:cubicBezTo>
                  <a:pt x="141" y="200"/>
                  <a:pt x="149" y="255"/>
                  <a:pt x="149" y="312"/>
                </a:cubicBezTo>
                <a:cubicBezTo>
                  <a:pt x="149" y="340"/>
                  <a:pt x="147" y="367"/>
                  <a:pt x="143" y="393"/>
                </a:cubicBezTo>
                <a:cubicBezTo>
                  <a:pt x="139" y="421"/>
                  <a:pt x="134" y="443"/>
                  <a:pt x="129" y="461"/>
                </a:cubicBezTo>
                <a:cubicBezTo>
                  <a:pt x="124" y="479"/>
                  <a:pt x="116" y="498"/>
                  <a:pt x="106" y="516"/>
                </a:cubicBezTo>
                <a:cubicBezTo>
                  <a:pt x="96" y="534"/>
                  <a:pt x="88" y="548"/>
                  <a:pt x="82" y="558"/>
                </a:cubicBezTo>
                <a:cubicBezTo>
                  <a:pt x="76" y="567"/>
                  <a:pt x="68" y="578"/>
                  <a:pt x="57" y="589"/>
                </a:cubicBezTo>
                <a:cubicBezTo>
                  <a:pt x="45" y="601"/>
                  <a:pt x="39" y="608"/>
                  <a:pt x="37" y="610"/>
                </a:cubicBezTo>
                <a:cubicBezTo>
                  <a:pt x="35" y="612"/>
                  <a:pt x="30" y="616"/>
                  <a:pt x="22" y="622"/>
                </a:cubicBezTo>
                <a:cubicBezTo>
                  <a:pt x="21" y="623"/>
                  <a:pt x="20" y="624"/>
                  <a:pt x="20" y="624"/>
                </a:cubicBezTo>
                <a:lnTo>
                  <a:pt x="12" y="624"/>
                </a:lnTo>
                <a:cubicBezTo>
                  <a:pt x="9" y="624"/>
                  <a:pt x="6" y="624"/>
                  <a:pt x="5" y="624"/>
                </a:cubicBezTo>
                <a:cubicBezTo>
                  <a:pt x="3" y="624"/>
                  <a:pt x="2" y="624"/>
                  <a:pt x="1" y="623"/>
                </a:cubicBezTo>
                <a:cubicBezTo>
                  <a:pt x="1" y="621"/>
                  <a:pt x="0" y="619"/>
                  <a:pt x="0" y="617"/>
                </a:cubicBezTo>
                <a:cubicBezTo>
                  <a:pt x="0" y="617"/>
                  <a:pt x="2" y="614"/>
                  <a:pt x="6" y="609"/>
                </a:cubicBezTo>
                <a:cubicBezTo>
                  <a:pt x="72" y="542"/>
                  <a:pt x="104" y="443"/>
                  <a:pt x="104" y="312"/>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7" name="Freeform 316"/>
          <p:cNvSpPr/>
          <p:nvPr/>
        </p:nvSpPr>
        <p:spPr>
          <a:xfrm>
            <a:off x="5611320" y="5047560"/>
            <a:ext cx="154800" cy="144000"/>
          </a:xfrm>
          <a:custGeom>
            <a:avLst/>
            <a:gdLst/>
            <a:ahLst/>
            <a:cxnLst/>
            <a:rect l="0" t="0" r="r" b="b"/>
            <a:pathLst>
              <a:path w="430" h="400">
                <a:moveTo>
                  <a:pt x="15" y="135"/>
                </a:moveTo>
                <a:cubicBezTo>
                  <a:pt x="19" y="110"/>
                  <a:pt x="35" y="82"/>
                  <a:pt x="63" y="49"/>
                </a:cubicBezTo>
                <a:cubicBezTo>
                  <a:pt x="91" y="17"/>
                  <a:pt x="125" y="1"/>
                  <a:pt x="166" y="0"/>
                </a:cubicBezTo>
                <a:cubicBezTo>
                  <a:pt x="186" y="0"/>
                  <a:pt x="205" y="5"/>
                  <a:pt x="222" y="16"/>
                </a:cubicBezTo>
                <a:cubicBezTo>
                  <a:pt x="239" y="26"/>
                  <a:pt x="252" y="40"/>
                  <a:pt x="260" y="56"/>
                </a:cubicBezTo>
                <a:cubicBezTo>
                  <a:pt x="285" y="18"/>
                  <a:pt x="315" y="0"/>
                  <a:pt x="349" y="0"/>
                </a:cubicBezTo>
                <a:cubicBezTo>
                  <a:pt x="371" y="0"/>
                  <a:pt x="390" y="6"/>
                  <a:pt x="406" y="19"/>
                </a:cubicBezTo>
                <a:cubicBezTo>
                  <a:pt x="421" y="32"/>
                  <a:pt x="430" y="50"/>
                  <a:pt x="430" y="71"/>
                </a:cubicBezTo>
                <a:cubicBezTo>
                  <a:pt x="430" y="88"/>
                  <a:pt x="426" y="102"/>
                  <a:pt x="418" y="113"/>
                </a:cubicBezTo>
                <a:cubicBezTo>
                  <a:pt x="410" y="123"/>
                  <a:pt x="402" y="130"/>
                  <a:pt x="394" y="132"/>
                </a:cubicBezTo>
                <a:cubicBezTo>
                  <a:pt x="387" y="135"/>
                  <a:pt x="380" y="136"/>
                  <a:pt x="374" y="136"/>
                </a:cubicBezTo>
                <a:cubicBezTo>
                  <a:pt x="363" y="136"/>
                  <a:pt x="354" y="132"/>
                  <a:pt x="347" y="126"/>
                </a:cubicBezTo>
                <a:cubicBezTo>
                  <a:pt x="340" y="120"/>
                  <a:pt x="336" y="111"/>
                  <a:pt x="336" y="100"/>
                </a:cubicBezTo>
                <a:cubicBezTo>
                  <a:pt x="336" y="73"/>
                  <a:pt x="351" y="55"/>
                  <a:pt x="380" y="45"/>
                </a:cubicBezTo>
                <a:cubicBezTo>
                  <a:pt x="374" y="37"/>
                  <a:pt x="362" y="33"/>
                  <a:pt x="345" y="33"/>
                </a:cubicBezTo>
                <a:cubicBezTo>
                  <a:pt x="337" y="33"/>
                  <a:pt x="332" y="34"/>
                  <a:pt x="328" y="35"/>
                </a:cubicBezTo>
                <a:cubicBezTo>
                  <a:pt x="306" y="45"/>
                  <a:pt x="289" y="64"/>
                  <a:pt x="279" y="93"/>
                </a:cubicBezTo>
                <a:cubicBezTo>
                  <a:pt x="243"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7"/>
                </a:cubicBezTo>
                <a:cubicBezTo>
                  <a:pt x="385" y="257"/>
                  <a:pt x="390" y="256"/>
                  <a:pt x="398" y="256"/>
                </a:cubicBezTo>
                <a:lnTo>
                  <a:pt x="401" y="256"/>
                </a:lnTo>
                <a:cubicBezTo>
                  <a:pt x="410" y="256"/>
                  <a:pt x="414" y="258"/>
                  <a:pt x="414" y="263"/>
                </a:cubicBezTo>
                <a:cubicBezTo>
                  <a:pt x="414" y="263"/>
                  <a:pt x="414" y="267"/>
                  <a:pt x="413" y="272"/>
                </a:cubicBezTo>
                <a:cubicBezTo>
                  <a:pt x="403" y="306"/>
                  <a:pt x="385" y="336"/>
                  <a:pt x="358" y="361"/>
                </a:cubicBezTo>
                <a:cubicBezTo>
                  <a:pt x="331" y="387"/>
                  <a:pt x="300" y="400"/>
                  <a:pt x="264" y="400"/>
                </a:cubicBezTo>
                <a:cubicBezTo>
                  <a:pt x="223" y="400"/>
                  <a:pt x="191" y="382"/>
                  <a:pt x="170" y="345"/>
                </a:cubicBezTo>
                <a:cubicBezTo>
                  <a:pt x="146" y="381"/>
                  <a:pt x="119" y="399"/>
                  <a:pt x="87" y="399"/>
                </a:cubicBezTo>
                <a:lnTo>
                  <a:pt x="82" y="399"/>
                </a:lnTo>
                <a:cubicBezTo>
                  <a:pt x="52" y="399"/>
                  <a:pt x="32" y="392"/>
                  <a:pt x="19" y="376"/>
                </a:cubicBezTo>
                <a:cubicBezTo>
                  <a:pt x="7" y="361"/>
                  <a:pt x="1" y="345"/>
                  <a:pt x="0" y="328"/>
                </a:cubicBezTo>
                <a:cubicBezTo>
                  <a:pt x="0" y="309"/>
                  <a:pt x="6" y="294"/>
                  <a:pt x="17" y="282"/>
                </a:cubicBezTo>
                <a:cubicBezTo>
                  <a:pt x="28" y="270"/>
                  <a:pt x="41" y="265"/>
                  <a:pt x="56" y="265"/>
                </a:cubicBezTo>
                <a:cubicBezTo>
                  <a:pt x="83" y="265"/>
                  <a:pt x="95" y="277"/>
                  <a:pt x="95" y="302"/>
                </a:cubicBezTo>
                <a:cubicBezTo>
                  <a:pt x="95" y="313"/>
                  <a:pt x="92" y="324"/>
                  <a:pt x="85" y="332"/>
                </a:cubicBezTo>
                <a:cubicBezTo>
                  <a:pt x="78" y="341"/>
                  <a:pt x="70" y="347"/>
                  <a:pt x="64" y="350"/>
                </a:cubicBezTo>
                <a:cubicBezTo>
                  <a:pt x="57" y="353"/>
                  <a:pt x="53" y="354"/>
                  <a:pt x="52" y="354"/>
                </a:cubicBezTo>
                <a:lnTo>
                  <a:pt x="49" y="355"/>
                </a:lnTo>
                <a:cubicBezTo>
                  <a:pt x="49" y="356"/>
                  <a:pt x="51" y="357"/>
                  <a:pt x="55" y="359"/>
                </a:cubicBezTo>
                <a:cubicBezTo>
                  <a:pt x="58" y="361"/>
                  <a:pt x="63" y="363"/>
                  <a:pt x="69" y="365"/>
                </a:cubicBezTo>
                <a:cubicBezTo>
                  <a:pt x="76" y="367"/>
                  <a:pt x="81" y="368"/>
                  <a:pt x="87" y="368"/>
                </a:cubicBezTo>
                <a:cubicBezTo>
                  <a:pt x="108" y="368"/>
                  <a:pt x="126" y="354"/>
                  <a:pt x="141" y="328"/>
                </a:cubicBezTo>
                <a:cubicBezTo>
                  <a:pt x="146" y="319"/>
                  <a:pt x="153" y="299"/>
                  <a:pt x="161" y="268"/>
                </a:cubicBezTo>
                <a:cubicBezTo>
                  <a:pt x="170" y="237"/>
                  <a:pt x="178" y="206"/>
                  <a:pt x="186" y="173"/>
                </a:cubicBezTo>
                <a:cubicBezTo>
                  <a:pt x="194" y="139"/>
                  <a:pt x="199" y="120"/>
                  <a:pt x="200" y="114"/>
                </a:cubicBezTo>
                <a:cubicBezTo>
                  <a:pt x="203" y="98"/>
                  <a:pt x="205" y="86"/>
                  <a:pt x="205" y="79"/>
                </a:cubicBezTo>
                <a:cubicBezTo>
                  <a:pt x="205" y="63"/>
                  <a:pt x="200" y="51"/>
                  <a:pt x="191" y="44"/>
                </a:cubicBezTo>
                <a:cubicBezTo>
                  <a:pt x="183" y="37"/>
                  <a:pt x="173" y="33"/>
                  <a:pt x="161" y="33"/>
                </a:cubicBezTo>
                <a:cubicBezTo>
                  <a:pt x="138" y="33"/>
                  <a:pt x="116" y="43"/>
                  <a:pt x="95" y="62"/>
                </a:cubicBezTo>
                <a:cubicBezTo>
                  <a:pt x="75" y="80"/>
                  <a:pt x="59" y="105"/>
                  <a:pt x="51" y="134"/>
                </a:cubicBezTo>
                <a:cubicBezTo>
                  <a:pt x="50" y="139"/>
                  <a:pt x="49" y="142"/>
                  <a:pt x="47" y="143"/>
                </a:cubicBezTo>
                <a:cubicBezTo>
                  <a:pt x="45" y="143"/>
                  <a:pt x="40" y="145"/>
                  <a:pt x="33" y="146"/>
                </a:cubicBezTo>
                <a:lnTo>
                  <a:pt x="20" y="146"/>
                </a:lnTo>
                <a:cubicBezTo>
                  <a:pt x="17"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8" name="Freeform 317"/>
          <p:cNvSpPr/>
          <p:nvPr/>
        </p:nvSpPr>
        <p:spPr>
          <a:xfrm>
            <a:off x="5813280" y="4904280"/>
            <a:ext cx="54000" cy="224640"/>
          </a:xfrm>
          <a:custGeom>
            <a:avLst/>
            <a:gdLst/>
            <a:ahLst/>
            <a:cxnLst/>
            <a:rect l="0" t="0" r="r" b="b"/>
            <a:pathLst>
              <a:path w="150" h="624">
                <a:moveTo>
                  <a:pt x="0" y="312"/>
                </a:moveTo>
                <a:cubicBezTo>
                  <a:pt x="0" y="283"/>
                  <a:pt x="2" y="256"/>
                  <a:pt x="6" y="230"/>
                </a:cubicBezTo>
                <a:cubicBezTo>
                  <a:pt x="10" y="204"/>
                  <a:pt x="15" y="182"/>
                  <a:pt x="21" y="164"/>
                </a:cubicBezTo>
                <a:cubicBezTo>
                  <a:pt x="26" y="145"/>
                  <a:pt x="34" y="127"/>
                  <a:pt x="44" y="109"/>
                </a:cubicBezTo>
                <a:cubicBezTo>
                  <a:pt x="54" y="91"/>
                  <a:pt x="63" y="77"/>
                  <a:pt x="68" y="67"/>
                </a:cubicBezTo>
                <a:cubicBezTo>
                  <a:pt x="74" y="57"/>
                  <a:pt x="83" y="46"/>
                  <a:pt x="95" y="35"/>
                </a:cubicBezTo>
                <a:cubicBezTo>
                  <a:pt x="106" y="23"/>
                  <a:pt x="113" y="16"/>
                  <a:pt x="115" y="13"/>
                </a:cubicBezTo>
                <a:cubicBezTo>
                  <a:pt x="117" y="11"/>
                  <a:pt x="122" y="6"/>
                  <a:pt x="131" y="0"/>
                </a:cubicBezTo>
                <a:lnTo>
                  <a:pt x="139" y="0"/>
                </a:lnTo>
                <a:lnTo>
                  <a:pt x="141" y="0"/>
                </a:lnTo>
                <a:cubicBezTo>
                  <a:pt x="147" y="0"/>
                  <a:pt x="150" y="2"/>
                  <a:pt x="150" y="6"/>
                </a:cubicBezTo>
                <a:cubicBezTo>
                  <a:pt x="150" y="7"/>
                  <a:pt x="146" y="11"/>
                  <a:pt x="139" y="19"/>
                </a:cubicBezTo>
                <a:cubicBezTo>
                  <a:pt x="132" y="26"/>
                  <a:pt x="124" y="37"/>
                  <a:pt x="114" y="52"/>
                </a:cubicBezTo>
                <a:cubicBezTo>
                  <a:pt x="104" y="67"/>
                  <a:pt x="94" y="84"/>
                  <a:pt x="83" y="106"/>
                </a:cubicBezTo>
                <a:cubicBezTo>
                  <a:pt x="73" y="127"/>
                  <a:pt x="64" y="155"/>
                  <a:pt x="56" y="192"/>
                </a:cubicBezTo>
                <a:cubicBezTo>
                  <a:pt x="49" y="228"/>
                  <a:pt x="46" y="268"/>
                  <a:pt x="46" y="312"/>
                </a:cubicBezTo>
                <a:cubicBezTo>
                  <a:pt x="46" y="356"/>
                  <a:pt x="49" y="397"/>
                  <a:pt x="56" y="432"/>
                </a:cubicBezTo>
                <a:cubicBezTo>
                  <a:pt x="64" y="468"/>
                  <a:pt x="73" y="497"/>
                  <a:pt x="83" y="519"/>
                </a:cubicBezTo>
                <a:cubicBezTo>
                  <a:pt x="93" y="541"/>
                  <a:pt x="103" y="559"/>
                  <a:pt x="113" y="573"/>
                </a:cubicBezTo>
                <a:cubicBezTo>
                  <a:pt x="124" y="586"/>
                  <a:pt x="132" y="597"/>
                  <a:pt x="139" y="606"/>
                </a:cubicBezTo>
                <a:cubicBezTo>
                  <a:pt x="146" y="614"/>
                  <a:pt x="150" y="618"/>
                  <a:pt x="150" y="619"/>
                </a:cubicBezTo>
                <a:cubicBezTo>
                  <a:pt x="150" y="623"/>
                  <a:pt x="147" y="624"/>
                  <a:pt x="141" y="624"/>
                </a:cubicBezTo>
                <a:lnTo>
                  <a:pt x="139" y="624"/>
                </a:lnTo>
                <a:lnTo>
                  <a:pt x="131" y="624"/>
                </a:lnTo>
                <a:lnTo>
                  <a:pt x="113" y="609"/>
                </a:lnTo>
                <a:cubicBezTo>
                  <a:pt x="74" y="574"/>
                  <a:pt x="45" y="530"/>
                  <a:pt x="27" y="477"/>
                </a:cubicBezTo>
                <a:cubicBezTo>
                  <a:pt x="9" y="425"/>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9" name="Freeform 318"/>
          <p:cNvSpPr/>
          <p:nvPr/>
        </p:nvSpPr>
        <p:spPr>
          <a:xfrm>
            <a:off x="5885640" y="4920840"/>
            <a:ext cx="99720" cy="152280"/>
          </a:xfrm>
          <a:custGeom>
            <a:avLst/>
            <a:gdLst/>
            <a:ahLst/>
            <a:cxnLst/>
            <a:rect l="0" t="0" r="r" b="b"/>
            <a:pathLst>
              <a:path w="277" h="423">
                <a:moveTo>
                  <a:pt x="272" y="423"/>
                </a:moveTo>
                <a:cubicBezTo>
                  <a:pt x="264" y="421"/>
                  <a:pt x="237" y="421"/>
                  <a:pt x="191" y="421"/>
                </a:cubicBezTo>
                <a:cubicBezTo>
                  <a:pt x="143" y="421"/>
                  <a:pt x="115" y="421"/>
                  <a:pt x="108" y="423"/>
                </a:cubicBezTo>
                <a:lnTo>
                  <a:pt x="102" y="423"/>
                </a:lnTo>
                <a:lnTo>
                  <a:pt x="102" y="394"/>
                </a:lnTo>
                <a:lnTo>
                  <a:pt x="122" y="394"/>
                </a:lnTo>
                <a:cubicBezTo>
                  <a:pt x="130" y="394"/>
                  <a:pt x="136" y="394"/>
                  <a:pt x="138" y="394"/>
                </a:cubicBezTo>
                <a:cubicBezTo>
                  <a:pt x="141" y="394"/>
                  <a:pt x="145" y="394"/>
                  <a:pt x="149" y="393"/>
                </a:cubicBezTo>
                <a:cubicBezTo>
                  <a:pt x="153" y="392"/>
                  <a:pt x="156" y="391"/>
                  <a:pt x="158" y="390"/>
                </a:cubicBezTo>
                <a:cubicBezTo>
                  <a:pt x="159" y="388"/>
                  <a:pt x="161" y="387"/>
                  <a:pt x="162" y="385"/>
                </a:cubicBezTo>
                <a:cubicBezTo>
                  <a:pt x="163" y="384"/>
                  <a:pt x="163" y="373"/>
                  <a:pt x="163" y="351"/>
                </a:cubicBezTo>
                <a:lnTo>
                  <a:pt x="163" y="320"/>
                </a:lnTo>
                <a:lnTo>
                  <a:pt x="0" y="320"/>
                </a:lnTo>
                <a:lnTo>
                  <a:pt x="0" y="291"/>
                </a:lnTo>
                <a:lnTo>
                  <a:pt x="95" y="147"/>
                </a:lnTo>
                <a:cubicBezTo>
                  <a:pt x="159" y="51"/>
                  <a:pt x="191" y="1"/>
                  <a:pt x="192" y="1"/>
                </a:cubicBezTo>
                <a:cubicBezTo>
                  <a:pt x="193" y="0"/>
                  <a:pt x="197" y="0"/>
                  <a:pt x="205" y="0"/>
                </a:cubicBezTo>
                <a:lnTo>
                  <a:pt x="216" y="0"/>
                </a:lnTo>
                <a:lnTo>
                  <a:pt x="220" y="3"/>
                </a:lnTo>
                <a:lnTo>
                  <a:pt x="220" y="291"/>
                </a:lnTo>
                <a:lnTo>
                  <a:pt x="277" y="291"/>
                </a:lnTo>
                <a:lnTo>
                  <a:pt x="277" y="320"/>
                </a:lnTo>
                <a:lnTo>
                  <a:pt x="220" y="320"/>
                </a:lnTo>
                <a:lnTo>
                  <a:pt x="220" y="352"/>
                </a:lnTo>
                <a:cubicBezTo>
                  <a:pt x="220" y="369"/>
                  <a:pt x="220" y="379"/>
                  <a:pt x="220" y="381"/>
                </a:cubicBezTo>
                <a:cubicBezTo>
                  <a:pt x="220" y="384"/>
                  <a:pt x="221" y="387"/>
                  <a:pt x="224" y="389"/>
                </a:cubicBezTo>
                <a:cubicBezTo>
                  <a:pt x="227" y="392"/>
                  <a:pt x="239" y="394"/>
                  <a:pt x="259" y="394"/>
                </a:cubicBezTo>
                <a:lnTo>
                  <a:pt x="277" y="394"/>
                </a:lnTo>
                <a:lnTo>
                  <a:pt x="277" y="423"/>
                </a:lnTo>
                <a:lnTo>
                  <a:pt x="272" y="423"/>
                </a:lnTo>
                <a:moveTo>
                  <a:pt x="166" y="291"/>
                </a:moveTo>
                <a:lnTo>
                  <a:pt x="166" y="83"/>
                </a:lnTo>
                <a:lnTo>
                  <a:pt x="29" y="290"/>
                </a:lnTo>
                <a:lnTo>
                  <a:pt x="98" y="291"/>
                </a:lnTo>
                <a:lnTo>
                  <a:pt x="166" y="29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0" name="Freeform 319"/>
          <p:cNvSpPr/>
          <p:nvPr/>
        </p:nvSpPr>
        <p:spPr>
          <a:xfrm>
            <a:off x="6004080" y="4904280"/>
            <a:ext cx="54000" cy="224640"/>
          </a:xfrm>
          <a:custGeom>
            <a:avLst/>
            <a:gdLst/>
            <a:ahLst/>
            <a:cxnLst/>
            <a:rect l="0" t="0" r="r" b="b"/>
            <a:pathLst>
              <a:path w="150" h="624">
                <a:moveTo>
                  <a:pt x="3" y="1"/>
                </a:moveTo>
                <a:lnTo>
                  <a:pt x="5" y="0"/>
                </a:lnTo>
                <a:cubicBezTo>
                  <a:pt x="7" y="0"/>
                  <a:pt x="9" y="0"/>
                  <a:pt x="12" y="0"/>
                </a:cubicBezTo>
                <a:lnTo>
                  <a:pt x="19" y="0"/>
                </a:lnTo>
                <a:lnTo>
                  <a:pt x="36" y="15"/>
                </a:lnTo>
                <a:cubicBezTo>
                  <a:pt x="76" y="51"/>
                  <a:pt x="104" y="95"/>
                  <a:pt x="123" y="147"/>
                </a:cubicBezTo>
                <a:cubicBezTo>
                  <a:pt x="141" y="200"/>
                  <a:pt x="150" y="255"/>
                  <a:pt x="150" y="312"/>
                </a:cubicBezTo>
                <a:cubicBezTo>
                  <a:pt x="150" y="340"/>
                  <a:pt x="148" y="367"/>
                  <a:pt x="143" y="393"/>
                </a:cubicBezTo>
                <a:cubicBezTo>
                  <a:pt x="139" y="421"/>
                  <a:pt x="134" y="443"/>
                  <a:pt x="129" y="461"/>
                </a:cubicBezTo>
                <a:cubicBezTo>
                  <a:pt x="124" y="479"/>
                  <a:pt x="115" y="498"/>
                  <a:pt x="105" y="516"/>
                </a:cubicBezTo>
                <a:cubicBezTo>
                  <a:pt x="95" y="534"/>
                  <a:pt x="87" y="548"/>
                  <a:pt x="81" y="558"/>
                </a:cubicBezTo>
                <a:cubicBezTo>
                  <a:pt x="76" y="567"/>
                  <a:pt x="67" y="578"/>
                  <a:pt x="56" y="589"/>
                </a:cubicBezTo>
                <a:cubicBezTo>
                  <a:pt x="45" y="601"/>
                  <a:pt x="38" y="608"/>
                  <a:pt x="36" y="610"/>
                </a:cubicBezTo>
                <a:cubicBezTo>
                  <a:pt x="34" y="612"/>
                  <a:pt x="29" y="616"/>
                  <a:pt x="22" y="622"/>
                </a:cubicBezTo>
                <a:cubicBezTo>
                  <a:pt x="20" y="623"/>
                  <a:pt x="19" y="624"/>
                  <a:pt x="19" y="624"/>
                </a:cubicBezTo>
                <a:lnTo>
                  <a:pt x="12" y="624"/>
                </a:lnTo>
                <a:cubicBezTo>
                  <a:pt x="8" y="624"/>
                  <a:pt x="6" y="624"/>
                  <a:pt x="5" y="624"/>
                </a:cubicBezTo>
                <a:cubicBezTo>
                  <a:pt x="3" y="624"/>
                  <a:pt x="2" y="624"/>
                  <a:pt x="2" y="623"/>
                </a:cubicBezTo>
                <a:cubicBezTo>
                  <a:pt x="1" y="621"/>
                  <a:pt x="0" y="619"/>
                  <a:pt x="0" y="617"/>
                </a:cubicBezTo>
                <a:cubicBezTo>
                  <a:pt x="0" y="617"/>
                  <a:pt x="2" y="614"/>
                  <a:pt x="7" y="609"/>
                </a:cubicBezTo>
                <a:cubicBezTo>
                  <a:pt x="71" y="542"/>
                  <a:pt x="103" y="443"/>
                  <a:pt x="103" y="312"/>
                </a:cubicBezTo>
                <a:cubicBezTo>
                  <a:pt x="103" y="181"/>
                  <a:pt x="71" y="83"/>
                  <a:pt x="7" y="16"/>
                </a:cubicBezTo>
                <a:cubicBezTo>
                  <a:pt x="2" y="11"/>
                  <a:pt x="0"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1" name="Freeform 320"/>
          <p:cNvSpPr/>
          <p:nvPr/>
        </p:nvSpPr>
        <p:spPr>
          <a:xfrm>
            <a:off x="6101640" y="4895640"/>
            <a:ext cx="61560" cy="380520"/>
          </a:xfrm>
          <a:custGeom>
            <a:avLst/>
            <a:gdLst/>
            <a:ahLst/>
            <a:cxnLst/>
            <a:rect l="0" t="0" r="r" b="b"/>
            <a:pathLst>
              <a:path w="171" h="1057">
                <a:moveTo>
                  <a:pt x="0" y="35"/>
                </a:moveTo>
                <a:lnTo>
                  <a:pt x="0" y="0"/>
                </a:lnTo>
                <a:lnTo>
                  <a:pt x="171" y="0"/>
                </a:lnTo>
                <a:lnTo>
                  <a:pt x="171" y="1057"/>
                </a:lnTo>
                <a:lnTo>
                  <a:pt x="0" y="1057"/>
                </a:lnTo>
                <a:lnTo>
                  <a:pt x="0" y="1022"/>
                </a:lnTo>
                <a:lnTo>
                  <a:pt x="135" y="1022"/>
                </a:lnTo>
                <a:lnTo>
                  <a:pt x="135" y="35"/>
                </a:lnTo>
                <a:lnTo>
                  <a:pt x="0" y="3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2" name="Freeform 321"/>
          <p:cNvSpPr/>
          <p:nvPr/>
        </p:nvSpPr>
        <p:spPr>
          <a:xfrm>
            <a:off x="6650280" y="4998600"/>
            <a:ext cx="282240" cy="174600"/>
          </a:xfrm>
          <a:custGeom>
            <a:avLst/>
            <a:gdLst/>
            <a:ahLst/>
            <a:cxnLst/>
            <a:rect l="0" t="0" r="r" b="b"/>
            <a:pathLst>
              <a:path w="784" h="485">
                <a:moveTo>
                  <a:pt x="462" y="9"/>
                </a:moveTo>
                <a:cubicBezTo>
                  <a:pt x="462" y="3"/>
                  <a:pt x="467" y="0"/>
                  <a:pt x="476" y="0"/>
                </a:cubicBezTo>
                <a:cubicBezTo>
                  <a:pt x="479" y="0"/>
                  <a:pt x="481" y="0"/>
                  <a:pt x="483" y="0"/>
                </a:cubicBezTo>
                <a:cubicBezTo>
                  <a:pt x="485" y="0"/>
                  <a:pt x="486" y="0"/>
                  <a:pt x="488" y="0"/>
                </a:cubicBezTo>
                <a:cubicBezTo>
                  <a:pt x="489" y="0"/>
                  <a:pt x="490" y="0"/>
                  <a:pt x="491" y="1"/>
                </a:cubicBezTo>
                <a:cubicBezTo>
                  <a:pt x="492" y="1"/>
                  <a:pt x="493" y="1"/>
                  <a:pt x="493" y="1"/>
                </a:cubicBezTo>
                <a:cubicBezTo>
                  <a:pt x="493" y="1"/>
                  <a:pt x="494" y="2"/>
                  <a:pt x="495" y="4"/>
                </a:cubicBezTo>
                <a:cubicBezTo>
                  <a:pt x="496" y="6"/>
                  <a:pt x="496" y="7"/>
                  <a:pt x="496" y="7"/>
                </a:cubicBezTo>
                <a:cubicBezTo>
                  <a:pt x="496" y="7"/>
                  <a:pt x="497" y="8"/>
                  <a:pt x="499" y="11"/>
                </a:cubicBezTo>
                <a:cubicBezTo>
                  <a:pt x="521" y="55"/>
                  <a:pt x="550" y="93"/>
                  <a:pt x="585" y="127"/>
                </a:cubicBezTo>
                <a:cubicBezTo>
                  <a:pt x="621" y="160"/>
                  <a:pt x="654" y="184"/>
                  <a:pt x="683" y="198"/>
                </a:cubicBezTo>
                <a:cubicBezTo>
                  <a:pt x="714" y="212"/>
                  <a:pt x="742" y="223"/>
                  <a:pt x="769" y="231"/>
                </a:cubicBezTo>
                <a:cubicBezTo>
                  <a:pt x="779" y="233"/>
                  <a:pt x="784" y="237"/>
                  <a:pt x="784" y="242"/>
                </a:cubicBezTo>
                <a:cubicBezTo>
                  <a:pt x="784" y="247"/>
                  <a:pt x="781" y="250"/>
                  <a:pt x="776" y="252"/>
                </a:cubicBezTo>
                <a:cubicBezTo>
                  <a:pt x="771" y="253"/>
                  <a:pt x="760" y="257"/>
                  <a:pt x="743" y="261"/>
                </a:cubicBezTo>
                <a:cubicBezTo>
                  <a:pt x="727" y="266"/>
                  <a:pt x="710" y="273"/>
                  <a:pt x="692" y="283"/>
                </a:cubicBezTo>
                <a:cubicBezTo>
                  <a:pt x="607" y="324"/>
                  <a:pt x="543" y="388"/>
                  <a:pt x="499" y="474"/>
                </a:cubicBezTo>
                <a:cubicBezTo>
                  <a:pt x="497" y="479"/>
                  <a:pt x="495" y="482"/>
                  <a:pt x="493" y="483"/>
                </a:cubicBezTo>
                <a:cubicBezTo>
                  <a:pt x="491" y="483"/>
                  <a:pt x="487" y="484"/>
                  <a:pt x="480" y="485"/>
                </a:cubicBezTo>
                <a:cubicBezTo>
                  <a:pt x="468" y="485"/>
                  <a:pt x="462" y="482"/>
                  <a:pt x="462" y="478"/>
                </a:cubicBezTo>
                <a:cubicBezTo>
                  <a:pt x="462" y="476"/>
                  <a:pt x="464" y="471"/>
                  <a:pt x="467" y="463"/>
                </a:cubicBezTo>
                <a:cubicBezTo>
                  <a:pt x="487" y="423"/>
                  <a:pt x="512" y="387"/>
                  <a:pt x="542" y="354"/>
                </a:cubicBezTo>
                <a:lnTo>
                  <a:pt x="551" y="345"/>
                </a:lnTo>
                <a:lnTo>
                  <a:pt x="13" y="345"/>
                </a:lnTo>
                <a:cubicBezTo>
                  <a:pt x="4" y="341"/>
                  <a:pt x="0" y="335"/>
                  <a:pt x="0" y="328"/>
                </a:cubicBezTo>
                <a:cubicBezTo>
                  <a:pt x="0" y="319"/>
                  <a:pt x="5" y="313"/>
                  <a:pt x="14" y="310"/>
                </a:cubicBezTo>
                <a:lnTo>
                  <a:pt x="590" y="310"/>
                </a:lnTo>
                <a:lnTo>
                  <a:pt x="599" y="303"/>
                </a:lnTo>
                <a:cubicBezTo>
                  <a:pt x="622" y="285"/>
                  <a:pt x="656" y="265"/>
                  <a:pt x="703" y="242"/>
                </a:cubicBezTo>
                <a:cubicBezTo>
                  <a:pt x="702" y="241"/>
                  <a:pt x="697" y="239"/>
                  <a:pt x="687" y="234"/>
                </a:cubicBezTo>
                <a:cubicBezTo>
                  <a:pt x="676" y="229"/>
                  <a:pt x="663" y="222"/>
                  <a:pt x="646" y="213"/>
                </a:cubicBezTo>
                <a:cubicBezTo>
                  <a:pt x="630" y="204"/>
                  <a:pt x="614" y="193"/>
                  <a:pt x="599" y="181"/>
                </a:cubicBezTo>
                <a:lnTo>
                  <a:pt x="590" y="174"/>
                </a:lnTo>
                <a:lnTo>
                  <a:pt x="14" y="174"/>
                </a:lnTo>
                <a:cubicBezTo>
                  <a:pt x="5" y="171"/>
                  <a:pt x="0" y="165"/>
                  <a:pt x="0" y="157"/>
                </a:cubicBezTo>
                <a:cubicBezTo>
                  <a:pt x="0" y="149"/>
                  <a:pt x="4" y="143"/>
                  <a:pt x="13" y="139"/>
                </a:cubicBezTo>
                <a:lnTo>
                  <a:pt x="551" y="139"/>
                </a:lnTo>
                <a:lnTo>
                  <a:pt x="542" y="130"/>
                </a:lnTo>
                <a:cubicBezTo>
                  <a:pt x="523" y="110"/>
                  <a:pt x="505" y="86"/>
                  <a:pt x="488" y="59"/>
                </a:cubicBezTo>
                <a:cubicBezTo>
                  <a:pt x="471" y="32"/>
                  <a:pt x="462" y="15"/>
                  <a:pt x="462" y="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3" name="Freeform 322"/>
          <p:cNvSpPr/>
          <p:nvPr/>
        </p:nvSpPr>
        <p:spPr>
          <a:xfrm>
            <a:off x="7366320" y="5024880"/>
            <a:ext cx="155160" cy="144000"/>
          </a:xfrm>
          <a:custGeom>
            <a:avLst/>
            <a:gdLst/>
            <a:ahLst/>
            <a:cxnLst/>
            <a:rect l="0" t="0" r="r" b="b"/>
            <a:pathLst>
              <a:path w="431" h="400">
                <a:moveTo>
                  <a:pt x="15" y="135"/>
                </a:moveTo>
                <a:cubicBezTo>
                  <a:pt x="20" y="110"/>
                  <a:pt x="35" y="81"/>
                  <a:pt x="63" y="49"/>
                </a:cubicBezTo>
                <a:cubicBezTo>
                  <a:pt x="91" y="17"/>
                  <a:pt x="125" y="0"/>
                  <a:pt x="165" y="0"/>
                </a:cubicBezTo>
                <a:cubicBezTo>
                  <a:pt x="186" y="0"/>
                  <a:pt x="205" y="5"/>
                  <a:pt x="222" y="16"/>
                </a:cubicBezTo>
                <a:cubicBezTo>
                  <a:pt x="239" y="26"/>
                  <a:pt x="251" y="39"/>
                  <a:pt x="260" y="55"/>
                </a:cubicBezTo>
                <a:cubicBezTo>
                  <a:pt x="284" y="18"/>
                  <a:pt x="314" y="0"/>
                  <a:pt x="350" y="0"/>
                </a:cubicBezTo>
                <a:cubicBezTo>
                  <a:pt x="371" y="0"/>
                  <a:pt x="390" y="6"/>
                  <a:pt x="406" y="19"/>
                </a:cubicBezTo>
                <a:cubicBezTo>
                  <a:pt x="422" y="32"/>
                  <a:pt x="430" y="49"/>
                  <a:pt x="431" y="71"/>
                </a:cubicBezTo>
                <a:cubicBezTo>
                  <a:pt x="431" y="88"/>
                  <a:pt x="427" y="102"/>
                  <a:pt x="418" y="113"/>
                </a:cubicBezTo>
                <a:cubicBezTo>
                  <a:pt x="410" y="123"/>
                  <a:pt x="402" y="130"/>
                  <a:pt x="395" y="132"/>
                </a:cubicBezTo>
                <a:cubicBezTo>
                  <a:pt x="387" y="134"/>
                  <a:pt x="380" y="136"/>
                  <a:pt x="374" y="136"/>
                </a:cubicBezTo>
                <a:cubicBezTo>
                  <a:pt x="363" y="136"/>
                  <a:pt x="354" y="132"/>
                  <a:pt x="347" y="126"/>
                </a:cubicBezTo>
                <a:cubicBezTo>
                  <a:pt x="339" y="119"/>
                  <a:pt x="335" y="111"/>
                  <a:pt x="335" y="100"/>
                </a:cubicBezTo>
                <a:cubicBezTo>
                  <a:pt x="335" y="73"/>
                  <a:pt x="351" y="55"/>
                  <a:pt x="380" y="45"/>
                </a:cubicBezTo>
                <a:cubicBezTo>
                  <a:pt x="374" y="37"/>
                  <a:pt x="362" y="33"/>
                  <a:pt x="344" y="33"/>
                </a:cubicBezTo>
                <a:cubicBezTo>
                  <a:pt x="337" y="33"/>
                  <a:pt x="331" y="34"/>
                  <a:pt x="327" y="35"/>
                </a:cubicBezTo>
                <a:cubicBezTo>
                  <a:pt x="305" y="44"/>
                  <a:pt x="289" y="64"/>
                  <a:pt x="278" y="93"/>
                </a:cubicBezTo>
                <a:cubicBezTo>
                  <a:pt x="243" y="224"/>
                  <a:pt x="225" y="300"/>
                  <a:pt x="225" y="322"/>
                </a:cubicBezTo>
                <a:cubicBezTo>
                  <a:pt x="225" y="338"/>
                  <a:pt x="230" y="350"/>
                  <a:pt x="239" y="357"/>
                </a:cubicBezTo>
                <a:cubicBezTo>
                  <a:pt x="249" y="364"/>
                  <a:pt x="259" y="367"/>
                  <a:pt x="270" y="367"/>
                </a:cubicBezTo>
                <a:cubicBezTo>
                  <a:pt x="292" y="367"/>
                  <a:pt x="313" y="358"/>
                  <a:pt x="334" y="338"/>
                </a:cubicBezTo>
                <a:cubicBezTo>
                  <a:pt x="357" y="319"/>
                  <a:pt x="371" y="295"/>
                  <a:pt x="379" y="267"/>
                </a:cubicBezTo>
                <a:cubicBezTo>
                  <a:pt x="380" y="261"/>
                  <a:pt x="382" y="258"/>
                  <a:pt x="384" y="257"/>
                </a:cubicBezTo>
                <a:cubicBezTo>
                  <a:pt x="386" y="257"/>
                  <a:pt x="390" y="256"/>
                  <a:pt x="398" y="256"/>
                </a:cubicBezTo>
                <a:lnTo>
                  <a:pt x="402" y="256"/>
                </a:lnTo>
                <a:cubicBezTo>
                  <a:pt x="410" y="256"/>
                  <a:pt x="415" y="258"/>
                  <a:pt x="415" y="263"/>
                </a:cubicBezTo>
                <a:cubicBezTo>
                  <a:pt x="415" y="263"/>
                  <a:pt x="414" y="266"/>
                  <a:pt x="413" y="272"/>
                </a:cubicBezTo>
                <a:cubicBezTo>
                  <a:pt x="404" y="306"/>
                  <a:pt x="385" y="335"/>
                  <a:pt x="358" y="361"/>
                </a:cubicBezTo>
                <a:cubicBezTo>
                  <a:pt x="330" y="387"/>
                  <a:pt x="299" y="400"/>
                  <a:pt x="263" y="400"/>
                </a:cubicBezTo>
                <a:cubicBezTo>
                  <a:pt x="222" y="400"/>
                  <a:pt x="191" y="382"/>
                  <a:pt x="170" y="345"/>
                </a:cubicBezTo>
                <a:cubicBezTo>
                  <a:pt x="146" y="381"/>
                  <a:pt x="118" y="399"/>
                  <a:pt x="87" y="399"/>
                </a:cubicBezTo>
                <a:lnTo>
                  <a:pt x="81" y="399"/>
                </a:lnTo>
                <a:cubicBezTo>
                  <a:pt x="53" y="399"/>
                  <a:pt x="32" y="392"/>
                  <a:pt x="20" y="376"/>
                </a:cubicBezTo>
                <a:cubicBezTo>
                  <a:pt x="7" y="361"/>
                  <a:pt x="1" y="345"/>
                  <a:pt x="0" y="328"/>
                </a:cubicBezTo>
                <a:cubicBezTo>
                  <a:pt x="0" y="309"/>
                  <a:pt x="6" y="294"/>
                  <a:pt x="17" y="282"/>
                </a:cubicBezTo>
                <a:cubicBezTo>
                  <a:pt x="28" y="270"/>
                  <a:pt x="42" y="264"/>
                  <a:pt x="57" y="264"/>
                </a:cubicBezTo>
                <a:cubicBezTo>
                  <a:pt x="82" y="264"/>
                  <a:pt x="95" y="277"/>
                  <a:pt x="95" y="301"/>
                </a:cubicBezTo>
                <a:cubicBezTo>
                  <a:pt x="95" y="313"/>
                  <a:pt x="91" y="323"/>
                  <a:pt x="84" y="332"/>
                </a:cubicBezTo>
                <a:cubicBezTo>
                  <a:pt x="77" y="341"/>
                  <a:pt x="70" y="347"/>
                  <a:pt x="64" y="350"/>
                </a:cubicBezTo>
                <a:cubicBezTo>
                  <a:pt x="57" y="353"/>
                  <a:pt x="54" y="354"/>
                  <a:pt x="52" y="354"/>
                </a:cubicBezTo>
                <a:lnTo>
                  <a:pt x="50" y="355"/>
                </a:lnTo>
                <a:cubicBezTo>
                  <a:pt x="50" y="356"/>
                  <a:pt x="52" y="357"/>
                  <a:pt x="55" y="359"/>
                </a:cubicBezTo>
                <a:cubicBezTo>
                  <a:pt x="59" y="360"/>
                  <a:pt x="63" y="362"/>
                  <a:pt x="69" y="365"/>
                </a:cubicBezTo>
                <a:cubicBezTo>
                  <a:pt x="75" y="367"/>
                  <a:pt x="81" y="368"/>
                  <a:pt x="86" y="367"/>
                </a:cubicBezTo>
                <a:cubicBezTo>
                  <a:pt x="107" y="367"/>
                  <a:pt x="125" y="354"/>
                  <a:pt x="141" y="328"/>
                </a:cubicBezTo>
                <a:cubicBezTo>
                  <a:pt x="146" y="318"/>
                  <a:pt x="153" y="298"/>
                  <a:pt x="161" y="268"/>
                </a:cubicBezTo>
                <a:cubicBezTo>
                  <a:pt x="169" y="237"/>
                  <a:pt x="177" y="205"/>
                  <a:pt x="186" y="172"/>
                </a:cubicBezTo>
                <a:cubicBezTo>
                  <a:pt x="194" y="139"/>
                  <a:pt x="198" y="119"/>
                  <a:pt x="200" y="113"/>
                </a:cubicBezTo>
                <a:cubicBezTo>
                  <a:pt x="203" y="98"/>
                  <a:pt x="204" y="86"/>
                  <a:pt x="204" y="79"/>
                </a:cubicBezTo>
                <a:cubicBezTo>
                  <a:pt x="204" y="63"/>
                  <a:pt x="200" y="51"/>
                  <a:pt x="191" y="44"/>
                </a:cubicBezTo>
                <a:cubicBezTo>
                  <a:pt x="182" y="37"/>
                  <a:pt x="172" y="33"/>
                  <a:pt x="161" y="33"/>
                </a:cubicBezTo>
                <a:cubicBezTo>
                  <a:pt x="137" y="33"/>
                  <a:pt x="115" y="43"/>
                  <a:pt x="95" y="61"/>
                </a:cubicBezTo>
                <a:cubicBezTo>
                  <a:pt x="74" y="80"/>
                  <a:pt x="60" y="104"/>
                  <a:pt x="52" y="134"/>
                </a:cubicBezTo>
                <a:cubicBezTo>
                  <a:pt x="50" y="139"/>
                  <a:pt x="49" y="142"/>
                  <a:pt x="47" y="143"/>
                </a:cubicBezTo>
                <a:cubicBezTo>
                  <a:pt x="45" y="143"/>
                  <a:pt x="41" y="144"/>
                  <a:pt x="33" y="144"/>
                </a:cubicBezTo>
                <a:lnTo>
                  <a:pt x="21" y="144"/>
                </a:lnTo>
                <a:cubicBezTo>
                  <a:pt x="17"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4" name="Freeform 323"/>
          <p:cNvSpPr/>
          <p:nvPr/>
        </p:nvSpPr>
        <p:spPr>
          <a:xfrm>
            <a:off x="7553520" y="5112000"/>
            <a:ext cx="99720" cy="103320"/>
          </a:xfrm>
          <a:custGeom>
            <a:avLst/>
            <a:gdLst/>
            <a:ahLst/>
            <a:cxnLst/>
            <a:rect l="0" t="0" r="r" b="b"/>
            <a:pathLst>
              <a:path w="277" h="287">
                <a:moveTo>
                  <a:pt x="0" y="146"/>
                </a:moveTo>
                <a:cubicBezTo>
                  <a:pt x="0" y="107"/>
                  <a:pt x="14" y="73"/>
                  <a:pt x="41" y="44"/>
                </a:cubicBezTo>
                <a:cubicBezTo>
                  <a:pt x="68" y="15"/>
                  <a:pt x="100" y="1"/>
                  <a:pt x="140" y="0"/>
                </a:cubicBezTo>
                <a:cubicBezTo>
                  <a:pt x="177" y="0"/>
                  <a:pt x="209" y="15"/>
                  <a:pt x="236" y="43"/>
                </a:cubicBezTo>
                <a:cubicBezTo>
                  <a:pt x="263" y="71"/>
                  <a:pt x="277" y="105"/>
                  <a:pt x="277" y="146"/>
                </a:cubicBezTo>
                <a:cubicBezTo>
                  <a:pt x="277" y="185"/>
                  <a:pt x="264" y="219"/>
                  <a:pt x="237" y="246"/>
                </a:cubicBezTo>
                <a:cubicBezTo>
                  <a:pt x="211" y="273"/>
                  <a:pt x="178" y="287"/>
                  <a:pt x="140" y="287"/>
                </a:cubicBezTo>
                <a:cubicBezTo>
                  <a:pt x="98" y="287"/>
                  <a:pt x="65" y="273"/>
                  <a:pt x="40" y="245"/>
                </a:cubicBezTo>
                <a:cubicBezTo>
                  <a:pt x="14" y="217"/>
                  <a:pt x="1" y="184"/>
                  <a:pt x="0" y="146"/>
                </a:cubicBezTo>
                <a:moveTo>
                  <a:pt x="140" y="262"/>
                </a:moveTo>
                <a:cubicBezTo>
                  <a:pt x="190" y="262"/>
                  <a:pt x="216" y="228"/>
                  <a:pt x="216" y="159"/>
                </a:cubicBezTo>
                <a:lnTo>
                  <a:pt x="216" y="139"/>
                </a:lnTo>
                <a:lnTo>
                  <a:pt x="216" y="124"/>
                </a:lnTo>
                <a:cubicBezTo>
                  <a:pt x="216" y="115"/>
                  <a:pt x="215" y="107"/>
                  <a:pt x="215" y="100"/>
                </a:cubicBezTo>
                <a:cubicBezTo>
                  <a:pt x="215" y="93"/>
                  <a:pt x="213" y="86"/>
                  <a:pt x="211" y="76"/>
                </a:cubicBezTo>
                <a:cubicBezTo>
                  <a:pt x="208" y="67"/>
                  <a:pt x="205" y="60"/>
                  <a:pt x="201" y="54"/>
                </a:cubicBezTo>
                <a:cubicBezTo>
                  <a:pt x="197" y="48"/>
                  <a:pt x="190" y="42"/>
                  <a:pt x="181" y="37"/>
                </a:cubicBezTo>
                <a:cubicBezTo>
                  <a:pt x="173" y="31"/>
                  <a:pt x="162" y="27"/>
                  <a:pt x="151" y="24"/>
                </a:cubicBezTo>
                <a:cubicBezTo>
                  <a:pt x="149" y="24"/>
                  <a:pt x="145" y="23"/>
                  <a:pt x="141" y="23"/>
                </a:cubicBezTo>
                <a:cubicBezTo>
                  <a:pt x="127" y="23"/>
                  <a:pt x="116" y="26"/>
                  <a:pt x="104" y="31"/>
                </a:cubicBezTo>
                <a:cubicBezTo>
                  <a:pt x="86" y="40"/>
                  <a:pt x="75" y="53"/>
                  <a:pt x="69" y="69"/>
                </a:cubicBezTo>
                <a:cubicBezTo>
                  <a:pt x="64" y="85"/>
                  <a:pt x="61" y="104"/>
                  <a:pt x="61" y="126"/>
                </a:cubicBezTo>
                <a:lnTo>
                  <a:pt x="61" y="139"/>
                </a:lnTo>
                <a:cubicBezTo>
                  <a:pt x="61" y="179"/>
                  <a:pt x="65" y="208"/>
                  <a:pt x="73" y="224"/>
                </a:cubicBezTo>
                <a:cubicBezTo>
                  <a:pt x="86" y="249"/>
                  <a:pt x="108" y="262"/>
                  <a:pt x="140" y="26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5" name="Freeform 324"/>
          <p:cNvSpPr/>
          <p:nvPr/>
        </p:nvSpPr>
        <p:spPr>
          <a:xfrm>
            <a:off x="7665120" y="5113440"/>
            <a:ext cx="116280" cy="101880"/>
          </a:xfrm>
          <a:custGeom>
            <a:avLst/>
            <a:gdLst/>
            <a:ahLst/>
            <a:cxnLst/>
            <a:rect l="0" t="0" r="r" b="b"/>
            <a:pathLst>
              <a:path w="323" h="283">
                <a:moveTo>
                  <a:pt x="224" y="240"/>
                </a:moveTo>
                <a:cubicBezTo>
                  <a:pt x="201" y="269"/>
                  <a:pt x="174" y="283"/>
                  <a:pt x="145" y="283"/>
                </a:cubicBezTo>
                <a:lnTo>
                  <a:pt x="141" y="283"/>
                </a:lnTo>
                <a:cubicBezTo>
                  <a:pt x="88" y="283"/>
                  <a:pt x="58" y="262"/>
                  <a:pt x="50" y="221"/>
                </a:cubicBezTo>
                <a:cubicBezTo>
                  <a:pt x="49" y="218"/>
                  <a:pt x="49" y="190"/>
                  <a:pt x="49" y="136"/>
                </a:cubicBezTo>
                <a:cubicBezTo>
                  <a:pt x="48" y="90"/>
                  <a:pt x="48" y="65"/>
                  <a:pt x="48" y="60"/>
                </a:cubicBezTo>
                <a:cubicBezTo>
                  <a:pt x="48" y="54"/>
                  <a:pt x="47" y="50"/>
                  <a:pt x="44" y="47"/>
                </a:cubicBezTo>
                <a:cubicBezTo>
                  <a:pt x="40" y="40"/>
                  <a:pt x="28" y="36"/>
                  <a:pt x="7" y="36"/>
                </a:cubicBezTo>
                <a:lnTo>
                  <a:pt x="0" y="36"/>
                </a:lnTo>
                <a:lnTo>
                  <a:pt x="0" y="21"/>
                </a:lnTo>
                <a:cubicBezTo>
                  <a:pt x="0" y="12"/>
                  <a:pt x="0" y="7"/>
                  <a:pt x="1" y="7"/>
                </a:cubicBezTo>
                <a:lnTo>
                  <a:pt x="8" y="6"/>
                </a:lnTo>
                <a:cubicBezTo>
                  <a:pt x="12" y="6"/>
                  <a:pt x="18" y="6"/>
                  <a:pt x="26" y="5"/>
                </a:cubicBezTo>
                <a:cubicBezTo>
                  <a:pt x="34" y="5"/>
                  <a:pt x="42" y="4"/>
                  <a:pt x="50" y="4"/>
                </a:cubicBezTo>
                <a:cubicBezTo>
                  <a:pt x="57" y="3"/>
                  <a:pt x="65" y="3"/>
                  <a:pt x="73" y="3"/>
                </a:cubicBezTo>
                <a:cubicBezTo>
                  <a:pt x="81" y="2"/>
                  <a:pt x="87" y="2"/>
                  <a:pt x="92" y="1"/>
                </a:cubicBezTo>
                <a:cubicBezTo>
                  <a:pt x="96" y="0"/>
                  <a:pt x="98" y="0"/>
                  <a:pt x="99" y="0"/>
                </a:cubicBezTo>
                <a:lnTo>
                  <a:pt x="101" y="0"/>
                </a:lnTo>
                <a:lnTo>
                  <a:pt x="101" y="114"/>
                </a:lnTo>
                <a:cubicBezTo>
                  <a:pt x="101" y="190"/>
                  <a:pt x="102" y="231"/>
                  <a:pt x="103" y="237"/>
                </a:cubicBezTo>
                <a:cubicBezTo>
                  <a:pt x="104" y="243"/>
                  <a:pt x="107" y="248"/>
                  <a:pt x="112" y="252"/>
                </a:cubicBezTo>
                <a:cubicBezTo>
                  <a:pt x="120" y="257"/>
                  <a:pt x="133" y="260"/>
                  <a:pt x="150" y="260"/>
                </a:cubicBezTo>
                <a:cubicBezTo>
                  <a:pt x="161" y="260"/>
                  <a:pt x="170" y="259"/>
                  <a:pt x="179" y="255"/>
                </a:cubicBezTo>
                <a:cubicBezTo>
                  <a:pt x="188" y="251"/>
                  <a:pt x="195" y="246"/>
                  <a:pt x="199" y="240"/>
                </a:cubicBezTo>
                <a:cubicBezTo>
                  <a:pt x="204" y="235"/>
                  <a:pt x="208" y="228"/>
                  <a:pt x="212" y="220"/>
                </a:cubicBezTo>
                <a:cubicBezTo>
                  <a:pt x="215" y="213"/>
                  <a:pt x="218" y="207"/>
                  <a:pt x="219" y="202"/>
                </a:cubicBezTo>
                <a:cubicBezTo>
                  <a:pt x="220" y="197"/>
                  <a:pt x="221" y="192"/>
                  <a:pt x="222" y="187"/>
                </a:cubicBezTo>
                <a:cubicBezTo>
                  <a:pt x="222" y="186"/>
                  <a:pt x="222" y="183"/>
                  <a:pt x="222" y="176"/>
                </a:cubicBezTo>
                <a:cubicBezTo>
                  <a:pt x="222" y="170"/>
                  <a:pt x="222" y="161"/>
                  <a:pt x="222" y="151"/>
                </a:cubicBezTo>
                <a:cubicBezTo>
                  <a:pt x="223" y="141"/>
                  <a:pt x="223" y="132"/>
                  <a:pt x="222" y="122"/>
                </a:cubicBezTo>
                <a:lnTo>
                  <a:pt x="222" y="80"/>
                </a:lnTo>
                <a:cubicBezTo>
                  <a:pt x="222" y="61"/>
                  <a:pt x="220" y="49"/>
                  <a:pt x="216" y="45"/>
                </a:cubicBezTo>
                <a:cubicBezTo>
                  <a:pt x="212" y="40"/>
                  <a:pt x="201" y="36"/>
                  <a:pt x="185" y="36"/>
                </a:cubicBezTo>
                <a:lnTo>
                  <a:pt x="174" y="36"/>
                </a:lnTo>
                <a:lnTo>
                  <a:pt x="174" y="7"/>
                </a:lnTo>
                <a:cubicBezTo>
                  <a:pt x="174" y="7"/>
                  <a:pt x="190" y="6"/>
                  <a:pt x="221" y="4"/>
                </a:cubicBezTo>
                <a:cubicBezTo>
                  <a:pt x="252" y="2"/>
                  <a:pt x="268" y="1"/>
                  <a:pt x="270" y="0"/>
                </a:cubicBezTo>
                <a:lnTo>
                  <a:pt x="275" y="0"/>
                </a:lnTo>
                <a:lnTo>
                  <a:pt x="275" y="112"/>
                </a:lnTo>
                <a:cubicBezTo>
                  <a:pt x="275" y="187"/>
                  <a:pt x="275" y="225"/>
                  <a:pt x="275" y="226"/>
                </a:cubicBezTo>
                <a:cubicBezTo>
                  <a:pt x="276" y="234"/>
                  <a:pt x="279" y="240"/>
                  <a:pt x="284" y="242"/>
                </a:cubicBezTo>
                <a:cubicBezTo>
                  <a:pt x="288" y="245"/>
                  <a:pt x="298" y="247"/>
                  <a:pt x="312" y="248"/>
                </a:cubicBezTo>
                <a:lnTo>
                  <a:pt x="323" y="248"/>
                </a:lnTo>
                <a:lnTo>
                  <a:pt x="323" y="277"/>
                </a:lnTo>
                <a:cubicBezTo>
                  <a:pt x="322" y="277"/>
                  <a:pt x="307" y="278"/>
                  <a:pt x="276" y="280"/>
                </a:cubicBezTo>
                <a:cubicBezTo>
                  <a:pt x="246" y="282"/>
                  <a:pt x="230" y="283"/>
                  <a:pt x="228" y="283"/>
                </a:cubicBezTo>
                <a:lnTo>
                  <a:pt x="224" y="283"/>
                </a:lnTo>
                <a:lnTo>
                  <a:pt x="224" y="24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6" name="Freeform 325"/>
          <p:cNvSpPr/>
          <p:nvPr/>
        </p:nvSpPr>
        <p:spPr>
          <a:xfrm>
            <a:off x="7788240" y="5074560"/>
            <a:ext cx="70920" cy="140760"/>
          </a:xfrm>
          <a:custGeom>
            <a:avLst/>
            <a:gdLst/>
            <a:ahLst/>
            <a:cxnLst/>
            <a:rect l="0" t="0" r="r" b="b"/>
            <a:pathLst>
              <a:path w="197" h="391">
                <a:moveTo>
                  <a:pt x="6" y="122"/>
                </a:moveTo>
                <a:cubicBezTo>
                  <a:pt x="29" y="120"/>
                  <a:pt x="46" y="108"/>
                  <a:pt x="58" y="86"/>
                </a:cubicBezTo>
                <a:cubicBezTo>
                  <a:pt x="70" y="64"/>
                  <a:pt x="76" y="39"/>
                  <a:pt x="78" y="10"/>
                </a:cubicBezTo>
                <a:lnTo>
                  <a:pt x="78" y="0"/>
                </a:lnTo>
                <a:lnTo>
                  <a:pt x="103" y="0"/>
                </a:lnTo>
                <a:lnTo>
                  <a:pt x="103" y="116"/>
                </a:lnTo>
                <a:lnTo>
                  <a:pt x="187" y="116"/>
                </a:lnTo>
                <a:lnTo>
                  <a:pt x="187" y="145"/>
                </a:lnTo>
                <a:lnTo>
                  <a:pt x="103" y="145"/>
                </a:lnTo>
                <a:lnTo>
                  <a:pt x="103" y="234"/>
                </a:lnTo>
                <a:cubicBezTo>
                  <a:pt x="103" y="286"/>
                  <a:pt x="103" y="316"/>
                  <a:pt x="103" y="322"/>
                </a:cubicBezTo>
                <a:cubicBezTo>
                  <a:pt x="103" y="329"/>
                  <a:pt x="105" y="336"/>
                  <a:pt x="108" y="342"/>
                </a:cubicBezTo>
                <a:cubicBezTo>
                  <a:pt x="113" y="358"/>
                  <a:pt x="124" y="367"/>
                  <a:pt x="138" y="367"/>
                </a:cubicBezTo>
                <a:cubicBezTo>
                  <a:pt x="156" y="367"/>
                  <a:pt x="168" y="352"/>
                  <a:pt x="172" y="322"/>
                </a:cubicBezTo>
                <a:cubicBezTo>
                  <a:pt x="172" y="319"/>
                  <a:pt x="172" y="309"/>
                  <a:pt x="172" y="294"/>
                </a:cubicBezTo>
                <a:lnTo>
                  <a:pt x="172" y="272"/>
                </a:lnTo>
                <a:lnTo>
                  <a:pt x="197" y="272"/>
                </a:lnTo>
                <a:lnTo>
                  <a:pt x="197" y="294"/>
                </a:lnTo>
                <a:lnTo>
                  <a:pt x="197" y="301"/>
                </a:lnTo>
                <a:cubicBezTo>
                  <a:pt x="197" y="333"/>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2"/>
                </a:cubicBezTo>
                <a:cubicBezTo>
                  <a:pt x="53" y="336"/>
                  <a:pt x="51" y="329"/>
                  <a:pt x="51" y="322"/>
                </a:cubicBezTo>
                <a:cubicBezTo>
                  <a:pt x="51" y="319"/>
                  <a:pt x="50" y="289"/>
                  <a:pt x="50" y="230"/>
                </a:cubicBezTo>
                <a:lnTo>
                  <a:pt x="50" y="145"/>
                </a:lnTo>
                <a:lnTo>
                  <a:pt x="0" y="145"/>
                </a:lnTo>
                <a:lnTo>
                  <a:pt x="0" y="122"/>
                </a:lnTo>
                <a:lnTo>
                  <a:pt x="6" y="12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7" name="Freeform 326"/>
          <p:cNvSpPr/>
          <p:nvPr/>
        </p:nvSpPr>
        <p:spPr>
          <a:xfrm>
            <a:off x="7993440" y="5048640"/>
            <a:ext cx="211680" cy="74520"/>
          </a:xfrm>
          <a:custGeom>
            <a:avLst/>
            <a:gdLst/>
            <a:ahLst/>
            <a:cxnLst/>
            <a:rect l="0" t="0" r="r" b="b"/>
            <a:pathLst>
              <a:path w="588" h="207">
                <a:moveTo>
                  <a:pt x="0" y="18"/>
                </a:moveTo>
                <a:cubicBezTo>
                  <a:pt x="0" y="10"/>
                  <a:pt x="4" y="4"/>
                  <a:pt x="12" y="0"/>
                </a:cubicBezTo>
                <a:lnTo>
                  <a:pt x="574" y="0"/>
                </a:lnTo>
                <a:cubicBezTo>
                  <a:pt x="583" y="5"/>
                  <a:pt x="588" y="10"/>
                  <a:pt x="588" y="18"/>
                </a:cubicBezTo>
                <a:cubicBezTo>
                  <a:pt x="588" y="24"/>
                  <a:pt x="584" y="30"/>
                  <a:pt x="575" y="34"/>
                </a:cubicBezTo>
                <a:lnTo>
                  <a:pt x="294" y="35"/>
                </a:lnTo>
                <a:lnTo>
                  <a:pt x="14" y="35"/>
                </a:lnTo>
                <a:cubicBezTo>
                  <a:pt x="4" y="32"/>
                  <a:pt x="0" y="26"/>
                  <a:pt x="0" y="18"/>
                </a:cubicBezTo>
                <a:moveTo>
                  <a:pt x="0" y="190"/>
                </a:moveTo>
                <a:cubicBezTo>
                  <a:pt x="0" y="181"/>
                  <a:pt x="4" y="175"/>
                  <a:pt x="14" y="172"/>
                </a:cubicBezTo>
                <a:lnTo>
                  <a:pt x="575" y="172"/>
                </a:lnTo>
                <a:cubicBezTo>
                  <a:pt x="584" y="178"/>
                  <a:pt x="588" y="184"/>
                  <a:pt x="588" y="190"/>
                </a:cubicBezTo>
                <a:cubicBezTo>
                  <a:pt x="588" y="197"/>
                  <a:pt x="583" y="203"/>
                  <a:pt x="574"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8" name="Freeform 327"/>
          <p:cNvSpPr/>
          <p:nvPr/>
        </p:nvSpPr>
        <p:spPr>
          <a:xfrm>
            <a:off x="8395920" y="4609800"/>
            <a:ext cx="97920" cy="952200"/>
          </a:xfrm>
          <a:custGeom>
            <a:avLst/>
            <a:gdLst/>
            <a:ahLst/>
            <a:cxnLst/>
            <a:rect l="0" t="0" r="r" b="b"/>
            <a:pathLst>
              <a:path w="272" h="2645">
                <a:moveTo>
                  <a:pt x="0" y="2645"/>
                </a:moveTo>
                <a:lnTo>
                  <a:pt x="0" y="0"/>
                </a:lnTo>
                <a:lnTo>
                  <a:pt x="272" y="0"/>
                </a:lnTo>
                <a:lnTo>
                  <a:pt x="272" y="65"/>
                </a:lnTo>
                <a:lnTo>
                  <a:pt x="64" y="65"/>
                </a:lnTo>
                <a:lnTo>
                  <a:pt x="64" y="2580"/>
                </a:lnTo>
                <a:lnTo>
                  <a:pt x="272" y="2580"/>
                </a:lnTo>
                <a:lnTo>
                  <a:pt x="272" y="2645"/>
                </a:lnTo>
                <a:lnTo>
                  <a:pt x="0" y="264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9" name="Freeform 328"/>
          <p:cNvSpPr/>
          <p:nvPr/>
        </p:nvSpPr>
        <p:spPr>
          <a:xfrm>
            <a:off x="8506800" y="4802760"/>
            <a:ext cx="154800" cy="144000"/>
          </a:xfrm>
          <a:custGeom>
            <a:avLst/>
            <a:gdLst/>
            <a:ahLst/>
            <a:cxnLst/>
            <a:rect l="0" t="0" r="r" b="b"/>
            <a:pathLst>
              <a:path w="430" h="400">
                <a:moveTo>
                  <a:pt x="15" y="136"/>
                </a:moveTo>
                <a:cubicBezTo>
                  <a:pt x="19" y="111"/>
                  <a:pt x="35" y="82"/>
                  <a:pt x="62" y="50"/>
                </a:cubicBezTo>
                <a:cubicBezTo>
                  <a:pt x="90" y="17"/>
                  <a:pt x="124" y="0"/>
                  <a:pt x="164" y="0"/>
                </a:cubicBezTo>
                <a:cubicBezTo>
                  <a:pt x="186" y="0"/>
                  <a:pt x="205" y="5"/>
                  <a:pt x="222" y="16"/>
                </a:cubicBezTo>
                <a:cubicBezTo>
                  <a:pt x="239" y="27"/>
                  <a:pt x="251" y="40"/>
                  <a:pt x="260" y="56"/>
                </a:cubicBezTo>
                <a:cubicBezTo>
                  <a:pt x="284" y="18"/>
                  <a:pt x="314" y="0"/>
                  <a:pt x="349" y="0"/>
                </a:cubicBezTo>
                <a:cubicBezTo>
                  <a:pt x="370" y="0"/>
                  <a:pt x="389" y="6"/>
                  <a:pt x="405" y="19"/>
                </a:cubicBezTo>
                <a:cubicBezTo>
                  <a:pt x="421" y="33"/>
                  <a:pt x="429" y="50"/>
                  <a:pt x="430" y="72"/>
                </a:cubicBezTo>
                <a:cubicBezTo>
                  <a:pt x="430" y="89"/>
                  <a:pt x="426" y="103"/>
                  <a:pt x="417" y="114"/>
                </a:cubicBezTo>
                <a:cubicBezTo>
                  <a:pt x="409" y="124"/>
                  <a:pt x="401" y="131"/>
                  <a:pt x="394" y="133"/>
                </a:cubicBezTo>
                <a:cubicBezTo>
                  <a:pt x="386" y="135"/>
                  <a:pt x="379" y="137"/>
                  <a:pt x="373" y="137"/>
                </a:cubicBezTo>
                <a:cubicBezTo>
                  <a:pt x="362" y="137"/>
                  <a:pt x="353" y="133"/>
                  <a:pt x="346" y="127"/>
                </a:cubicBezTo>
                <a:cubicBezTo>
                  <a:pt x="339" y="120"/>
                  <a:pt x="336" y="112"/>
                  <a:pt x="336" y="101"/>
                </a:cubicBezTo>
                <a:cubicBezTo>
                  <a:pt x="336" y="74"/>
                  <a:pt x="350" y="56"/>
                  <a:pt x="380" y="46"/>
                </a:cubicBezTo>
                <a:cubicBezTo>
                  <a:pt x="373" y="38"/>
                  <a:pt x="361" y="34"/>
                  <a:pt x="344" y="34"/>
                </a:cubicBezTo>
                <a:cubicBezTo>
                  <a:pt x="337" y="34"/>
                  <a:pt x="331" y="35"/>
                  <a:pt x="328" y="36"/>
                </a:cubicBezTo>
                <a:cubicBezTo>
                  <a:pt x="305" y="45"/>
                  <a:pt x="289" y="65"/>
                  <a:pt x="278" y="94"/>
                </a:cubicBezTo>
                <a:cubicBezTo>
                  <a:pt x="243" y="224"/>
                  <a:pt x="225" y="300"/>
                  <a:pt x="225" y="322"/>
                </a:cubicBezTo>
                <a:cubicBezTo>
                  <a:pt x="225" y="338"/>
                  <a:pt x="230" y="350"/>
                  <a:pt x="239" y="357"/>
                </a:cubicBezTo>
                <a:cubicBezTo>
                  <a:pt x="249" y="364"/>
                  <a:pt x="259" y="367"/>
                  <a:pt x="270" y="367"/>
                </a:cubicBezTo>
                <a:cubicBezTo>
                  <a:pt x="292" y="367"/>
                  <a:pt x="313" y="358"/>
                  <a:pt x="335" y="338"/>
                </a:cubicBezTo>
                <a:cubicBezTo>
                  <a:pt x="356" y="319"/>
                  <a:pt x="370" y="295"/>
                  <a:pt x="378" y="267"/>
                </a:cubicBezTo>
                <a:cubicBezTo>
                  <a:pt x="380" y="261"/>
                  <a:pt x="381" y="258"/>
                  <a:pt x="383" y="257"/>
                </a:cubicBezTo>
                <a:cubicBezTo>
                  <a:pt x="385" y="257"/>
                  <a:pt x="390" y="256"/>
                  <a:pt x="397" y="256"/>
                </a:cubicBezTo>
                <a:lnTo>
                  <a:pt x="401" y="256"/>
                </a:lnTo>
                <a:cubicBezTo>
                  <a:pt x="410" y="256"/>
                  <a:pt x="414" y="258"/>
                  <a:pt x="414" y="263"/>
                </a:cubicBezTo>
                <a:cubicBezTo>
                  <a:pt x="414" y="263"/>
                  <a:pt x="413" y="266"/>
                  <a:pt x="412" y="272"/>
                </a:cubicBezTo>
                <a:cubicBezTo>
                  <a:pt x="403" y="306"/>
                  <a:pt x="385" y="335"/>
                  <a:pt x="358" y="361"/>
                </a:cubicBezTo>
                <a:cubicBezTo>
                  <a:pt x="331" y="387"/>
                  <a:pt x="299" y="400"/>
                  <a:pt x="263" y="400"/>
                </a:cubicBezTo>
                <a:cubicBezTo>
                  <a:pt x="222" y="400"/>
                  <a:pt x="191"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70" y="347"/>
                  <a:pt x="63" y="350"/>
                </a:cubicBezTo>
                <a:cubicBezTo>
                  <a:pt x="57" y="353"/>
                  <a:pt x="53" y="354"/>
                  <a:pt x="52" y="354"/>
                </a:cubicBezTo>
                <a:lnTo>
                  <a:pt x="49" y="355"/>
                </a:lnTo>
                <a:cubicBezTo>
                  <a:pt x="49" y="356"/>
                  <a:pt x="51" y="357"/>
                  <a:pt x="54" y="359"/>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6"/>
                  <a:pt x="186" y="173"/>
                </a:cubicBezTo>
                <a:cubicBezTo>
                  <a:pt x="194" y="140"/>
                  <a:pt x="199" y="120"/>
                  <a:pt x="200" y="114"/>
                </a:cubicBezTo>
                <a:cubicBezTo>
                  <a:pt x="203" y="99"/>
                  <a:pt x="204" y="87"/>
                  <a:pt x="204" y="80"/>
                </a:cubicBezTo>
                <a:cubicBezTo>
                  <a:pt x="204" y="64"/>
                  <a:pt x="200" y="52"/>
                  <a:pt x="191" y="45"/>
                </a:cubicBezTo>
                <a:cubicBezTo>
                  <a:pt x="182" y="38"/>
                  <a:pt x="171" y="34"/>
                  <a:pt x="160" y="34"/>
                </a:cubicBezTo>
                <a:cubicBezTo>
                  <a:pt x="136" y="34"/>
                  <a:pt x="114" y="44"/>
                  <a:pt x="94" y="62"/>
                </a:cubicBezTo>
                <a:cubicBezTo>
                  <a:pt x="73" y="81"/>
                  <a:pt x="59" y="105"/>
                  <a:pt x="51" y="135"/>
                </a:cubicBezTo>
                <a:cubicBezTo>
                  <a:pt x="50" y="140"/>
                  <a:pt x="48" y="143"/>
                  <a:pt x="46" y="144"/>
                </a:cubicBezTo>
                <a:cubicBezTo>
                  <a:pt x="45" y="144"/>
                  <a:pt x="40" y="145"/>
                  <a:pt x="32" y="145"/>
                </a:cubicBezTo>
                <a:lnTo>
                  <a:pt x="20" y="145"/>
                </a:lnTo>
                <a:cubicBezTo>
                  <a:pt x="16" y="142"/>
                  <a:pt x="15" y="139"/>
                  <a:pt x="15" y="13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0" name="Freeform 329"/>
          <p:cNvSpPr/>
          <p:nvPr/>
        </p:nvSpPr>
        <p:spPr>
          <a:xfrm>
            <a:off x="8708760" y="4659480"/>
            <a:ext cx="54000" cy="224640"/>
          </a:xfrm>
          <a:custGeom>
            <a:avLst/>
            <a:gdLst/>
            <a:ahLst/>
            <a:cxnLst/>
            <a:rect l="0" t="0" r="r" b="b"/>
            <a:pathLst>
              <a:path w="150" h="624">
                <a:moveTo>
                  <a:pt x="0" y="312"/>
                </a:moveTo>
                <a:cubicBezTo>
                  <a:pt x="0" y="283"/>
                  <a:pt x="2" y="256"/>
                  <a:pt x="6" y="230"/>
                </a:cubicBezTo>
                <a:cubicBezTo>
                  <a:pt x="11" y="204"/>
                  <a:pt x="16" y="182"/>
                  <a:pt x="21" y="163"/>
                </a:cubicBezTo>
                <a:cubicBezTo>
                  <a:pt x="27" y="145"/>
                  <a:pt x="34" y="126"/>
                  <a:pt x="44" y="108"/>
                </a:cubicBezTo>
                <a:cubicBezTo>
                  <a:pt x="54" y="91"/>
                  <a:pt x="62" y="77"/>
                  <a:pt x="68" y="67"/>
                </a:cubicBezTo>
                <a:cubicBezTo>
                  <a:pt x="74" y="57"/>
                  <a:pt x="82" y="46"/>
                  <a:pt x="94" y="34"/>
                </a:cubicBezTo>
                <a:cubicBezTo>
                  <a:pt x="106" y="23"/>
                  <a:pt x="113" y="16"/>
                  <a:pt x="115" y="13"/>
                </a:cubicBezTo>
                <a:cubicBezTo>
                  <a:pt x="117" y="11"/>
                  <a:pt x="122" y="6"/>
                  <a:pt x="130" y="0"/>
                </a:cubicBezTo>
                <a:lnTo>
                  <a:pt x="138" y="0"/>
                </a:lnTo>
                <a:lnTo>
                  <a:pt x="141" y="0"/>
                </a:lnTo>
                <a:cubicBezTo>
                  <a:pt x="147" y="0"/>
                  <a:pt x="150" y="2"/>
                  <a:pt x="150" y="6"/>
                </a:cubicBezTo>
                <a:cubicBezTo>
                  <a:pt x="150" y="7"/>
                  <a:pt x="146" y="11"/>
                  <a:pt x="139" y="19"/>
                </a:cubicBezTo>
                <a:cubicBezTo>
                  <a:pt x="132" y="26"/>
                  <a:pt x="123" y="37"/>
                  <a:pt x="113" y="52"/>
                </a:cubicBezTo>
                <a:cubicBezTo>
                  <a:pt x="103" y="66"/>
                  <a:pt x="93" y="84"/>
                  <a:pt x="83" y="105"/>
                </a:cubicBezTo>
                <a:cubicBezTo>
                  <a:pt x="72" y="127"/>
                  <a:pt x="64" y="155"/>
                  <a:pt x="57" y="191"/>
                </a:cubicBezTo>
                <a:cubicBezTo>
                  <a:pt x="50" y="228"/>
                  <a:pt x="46" y="268"/>
                  <a:pt x="46" y="312"/>
                </a:cubicBezTo>
                <a:cubicBezTo>
                  <a:pt x="46" y="356"/>
                  <a:pt x="50" y="396"/>
                  <a:pt x="57" y="431"/>
                </a:cubicBezTo>
                <a:cubicBezTo>
                  <a:pt x="64" y="468"/>
                  <a:pt x="72" y="497"/>
                  <a:pt x="82" y="519"/>
                </a:cubicBezTo>
                <a:cubicBezTo>
                  <a:pt x="92" y="541"/>
                  <a:pt x="102" y="559"/>
                  <a:pt x="113" y="572"/>
                </a:cubicBezTo>
                <a:cubicBezTo>
                  <a:pt x="123" y="586"/>
                  <a:pt x="132" y="597"/>
                  <a:pt x="139" y="606"/>
                </a:cubicBezTo>
                <a:cubicBezTo>
                  <a:pt x="146" y="614"/>
                  <a:pt x="150" y="618"/>
                  <a:pt x="150" y="619"/>
                </a:cubicBezTo>
                <a:cubicBezTo>
                  <a:pt x="150" y="622"/>
                  <a:pt x="146" y="624"/>
                  <a:pt x="140" y="624"/>
                </a:cubicBezTo>
                <a:lnTo>
                  <a:pt x="138" y="624"/>
                </a:lnTo>
                <a:lnTo>
                  <a:pt x="130" y="624"/>
                </a:lnTo>
                <a:lnTo>
                  <a:pt x="113" y="609"/>
                </a:lnTo>
                <a:cubicBezTo>
                  <a:pt x="74" y="574"/>
                  <a:pt x="45" y="530"/>
                  <a:pt x="27" y="477"/>
                </a:cubicBezTo>
                <a:cubicBezTo>
                  <a:pt x="9" y="423"/>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1" name="Freeform 330"/>
          <p:cNvSpPr/>
          <p:nvPr/>
        </p:nvSpPr>
        <p:spPr>
          <a:xfrm>
            <a:off x="8793360" y="4678200"/>
            <a:ext cx="77400" cy="149760"/>
          </a:xfrm>
          <a:custGeom>
            <a:avLst/>
            <a:gdLst/>
            <a:ahLst/>
            <a:cxnLst/>
            <a:rect l="0" t="0" r="r" b="b"/>
            <a:pathLst>
              <a:path w="215" h="416">
                <a:moveTo>
                  <a:pt x="82" y="55"/>
                </a:moveTo>
                <a:lnTo>
                  <a:pt x="73" y="58"/>
                </a:lnTo>
                <a:cubicBezTo>
                  <a:pt x="67" y="60"/>
                  <a:pt x="59" y="63"/>
                  <a:pt x="48" y="65"/>
                </a:cubicBezTo>
                <a:cubicBezTo>
                  <a:pt x="37" y="67"/>
                  <a:pt x="25" y="68"/>
                  <a:pt x="12" y="69"/>
                </a:cubicBezTo>
                <a:lnTo>
                  <a:pt x="0" y="69"/>
                </a:lnTo>
                <a:lnTo>
                  <a:pt x="0" y="40"/>
                </a:lnTo>
                <a:lnTo>
                  <a:pt x="12" y="40"/>
                </a:lnTo>
                <a:cubicBezTo>
                  <a:pt x="31" y="39"/>
                  <a:pt x="50" y="36"/>
                  <a:pt x="66" y="31"/>
                </a:cubicBezTo>
                <a:cubicBezTo>
                  <a:pt x="84" y="26"/>
                  <a:pt x="95" y="21"/>
                  <a:pt x="102" y="16"/>
                </a:cubicBezTo>
                <a:cubicBezTo>
                  <a:pt x="109" y="11"/>
                  <a:pt x="115" y="7"/>
                  <a:pt x="120" y="2"/>
                </a:cubicBezTo>
                <a:cubicBezTo>
                  <a:pt x="120" y="1"/>
                  <a:pt x="123" y="0"/>
                  <a:pt x="127" y="0"/>
                </a:cubicBezTo>
                <a:cubicBezTo>
                  <a:pt x="131" y="0"/>
                  <a:pt x="134" y="2"/>
                  <a:pt x="138" y="4"/>
                </a:cubicBezTo>
                <a:lnTo>
                  <a:pt x="138" y="191"/>
                </a:lnTo>
                <a:lnTo>
                  <a:pt x="138" y="378"/>
                </a:lnTo>
                <a:cubicBezTo>
                  <a:pt x="141" y="381"/>
                  <a:pt x="144" y="383"/>
                  <a:pt x="146" y="384"/>
                </a:cubicBezTo>
                <a:cubicBezTo>
                  <a:pt x="148" y="385"/>
                  <a:pt x="153" y="386"/>
                  <a:pt x="161" y="387"/>
                </a:cubicBezTo>
                <a:cubicBezTo>
                  <a:pt x="169" y="387"/>
                  <a:pt x="181" y="388"/>
                  <a:pt x="199" y="388"/>
                </a:cubicBezTo>
                <a:lnTo>
                  <a:pt x="215" y="388"/>
                </a:lnTo>
                <a:lnTo>
                  <a:pt x="215" y="416"/>
                </a:lnTo>
                <a:lnTo>
                  <a:pt x="209" y="416"/>
                </a:lnTo>
                <a:cubicBezTo>
                  <a:pt x="200" y="415"/>
                  <a:pt x="167" y="415"/>
                  <a:pt x="110" y="415"/>
                </a:cubicBezTo>
                <a:cubicBezTo>
                  <a:pt x="52" y="415"/>
                  <a:pt x="19" y="415"/>
                  <a:pt x="11" y="416"/>
                </a:cubicBezTo>
                <a:lnTo>
                  <a:pt x="3" y="416"/>
                </a:lnTo>
                <a:lnTo>
                  <a:pt x="3" y="388"/>
                </a:lnTo>
                <a:lnTo>
                  <a:pt x="19" y="388"/>
                </a:lnTo>
                <a:cubicBezTo>
                  <a:pt x="29" y="388"/>
                  <a:pt x="36" y="388"/>
                  <a:pt x="43" y="388"/>
                </a:cubicBezTo>
                <a:cubicBezTo>
                  <a:pt x="50" y="388"/>
                  <a:pt x="55" y="388"/>
                  <a:pt x="59" y="387"/>
                </a:cubicBezTo>
                <a:cubicBezTo>
                  <a:pt x="62" y="387"/>
                  <a:pt x="66" y="386"/>
                  <a:pt x="69" y="385"/>
                </a:cubicBezTo>
                <a:cubicBezTo>
                  <a:pt x="72" y="384"/>
                  <a:pt x="73" y="384"/>
                  <a:pt x="74" y="384"/>
                </a:cubicBezTo>
                <a:cubicBezTo>
                  <a:pt x="74" y="384"/>
                  <a:pt x="75" y="383"/>
                  <a:pt x="78" y="381"/>
                </a:cubicBezTo>
                <a:cubicBezTo>
                  <a:pt x="80" y="379"/>
                  <a:pt x="82" y="378"/>
                  <a:pt x="82" y="378"/>
                </a:cubicBezTo>
                <a:lnTo>
                  <a:pt x="82" y="5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2" name="Freeform 331"/>
          <p:cNvSpPr/>
          <p:nvPr/>
        </p:nvSpPr>
        <p:spPr>
          <a:xfrm>
            <a:off x="8899200" y="4659480"/>
            <a:ext cx="54000" cy="224640"/>
          </a:xfrm>
          <a:custGeom>
            <a:avLst/>
            <a:gdLst/>
            <a:ahLst/>
            <a:cxnLst/>
            <a:rect l="0" t="0" r="r" b="b"/>
            <a:pathLst>
              <a:path w="150" h="624">
                <a:moveTo>
                  <a:pt x="3" y="1"/>
                </a:moveTo>
                <a:lnTo>
                  <a:pt x="6" y="0"/>
                </a:lnTo>
                <a:cubicBezTo>
                  <a:pt x="8" y="0"/>
                  <a:pt x="10" y="0"/>
                  <a:pt x="12" y="0"/>
                </a:cubicBezTo>
                <a:lnTo>
                  <a:pt x="20" y="0"/>
                </a:lnTo>
                <a:lnTo>
                  <a:pt x="37" y="15"/>
                </a:lnTo>
                <a:cubicBezTo>
                  <a:pt x="77" y="50"/>
                  <a:pt x="106" y="94"/>
                  <a:pt x="123" y="147"/>
                </a:cubicBezTo>
                <a:cubicBezTo>
                  <a:pt x="141" y="200"/>
                  <a:pt x="150" y="255"/>
                  <a:pt x="150" y="312"/>
                </a:cubicBezTo>
                <a:cubicBezTo>
                  <a:pt x="150" y="340"/>
                  <a:pt x="148" y="367"/>
                  <a:pt x="144" y="393"/>
                </a:cubicBezTo>
                <a:cubicBezTo>
                  <a:pt x="140" y="419"/>
                  <a:pt x="135" y="442"/>
                  <a:pt x="130" y="461"/>
                </a:cubicBezTo>
                <a:cubicBezTo>
                  <a:pt x="124" y="479"/>
                  <a:pt x="117" y="498"/>
                  <a:pt x="107" y="516"/>
                </a:cubicBezTo>
                <a:cubicBezTo>
                  <a:pt x="97" y="534"/>
                  <a:pt x="89" y="548"/>
                  <a:pt x="83" y="558"/>
                </a:cubicBezTo>
                <a:cubicBezTo>
                  <a:pt x="77" y="567"/>
                  <a:pt x="68" y="578"/>
                  <a:pt x="56" y="589"/>
                </a:cubicBezTo>
                <a:cubicBezTo>
                  <a:pt x="45" y="601"/>
                  <a:pt x="38" y="608"/>
                  <a:pt x="36" y="610"/>
                </a:cubicBezTo>
                <a:cubicBezTo>
                  <a:pt x="34" y="612"/>
                  <a:pt x="30" y="616"/>
                  <a:pt x="22" y="622"/>
                </a:cubicBezTo>
                <a:cubicBezTo>
                  <a:pt x="21" y="623"/>
                  <a:pt x="20" y="624"/>
                  <a:pt x="20" y="624"/>
                </a:cubicBezTo>
                <a:lnTo>
                  <a:pt x="12" y="624"/>
                </a:lnTo>
                <a:cubicBezTo>
                  <a:pt x="9" y="624"/>
                  <a:pt x="6" y="624"/>
                  <a:pt x="5" y="624"/>
                </a:cubicBezTo>
                <a:cubicBezTo>
                  <a:pt x="4" y="624"/>
                  <a:pt x="3" y="624"/>
                  <a:pt x="2" y="622"/>
                </a:cubicBezTo>
                <a:cubicBezTo>
                  <a:pt x="1" y="621"/>
                  <a:pt x="1" y="619"/>
                  <a:pt x="0" y="617"/>
                </a:cubicBezTo>
                <a:cubicBezTo>
                  <a:pt x="1" y="616"/>
                  <a:pt x="3" y="614"/>
                  <a:pt x="7" y="609"/>
                </a:cubicBezTo>
                <a:cubicBezTo>
                  <a:pt x="72" y="542"/>
                  <a:pt x="105" y="442"/>
                  <a:pt x="105" y="312"/>
                </a:cubicBezTo>
                <a:cubicBezTo>
                  <a:pt x="105" y="181"/>
                  <a:pt x="72" y="83"/>
                  <a:pt x="7" y="16"/>
                </a:cubicBezTo>
                <a:cubicBezTo>
                  <a:pt x="3" y="11"/>
                  <a:pt x="1"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3" name="Freeform 332"/>
          <p:cNvSpPr/>
          <p:nvPr/>
        </p:nvSpPr>
        <p:spPr>
          <a:xfrm>
            <a:off x="9318600" y="4802760"/>
            <a:ext cx="154800" cy="144000"/>
          </a:xfrm>
          <a:custGeom>
            <a:avLst/>
            <a:gdLst/>
            <a:ahLst/>
            <a:cxnLst/>
            <a:rect l="0" t="0" r="r" b="b"/>
            <a:pathLst>
              <a:path w="430" h="400">
                <a:moveTo>
                  <a:pt x="15" y="136"/>
                </a:moveTo>
                <a:cubicBezTo>
                  <a:pt x="19" y="111"/>
                  <a:pt x="35" y="82"/>
                  <a:pt x="62" y="50"/>
                </a:cubicBezTo>
                <a:cubicBezTo>
                  <a:pt x="91" y="17"/>
                  <a:pt x="125" y="0"/>
                  <a:pt x="166" y="0"/>
                </a:cubicBezTo>
                <a:cubicBezTo>
                  <a:pt x="186" y="0"/>
                  <a:pt x="205" y="5"/>
                  <a:pt x="222" y="16"/>
                </a:cubicBezTo>
                <a:cubicBezTo>
                  <a:pt x="239" y="27"/>
                  <a:pt x="252" y="40"/>
                  <a:pt x="260" y="56"/>
                </a:cubicBezTo>
                <a:cubicBezTo>
                  <a:pt x="285" y="18"/>
                  <a:pt x="314" y="0"/>
                  <a:pt x="349" y="0"/>
                </a:cubicBezTo>
                <a:cubicBezTo>
                  <a:pt x="371" y="0"/>
                  <a:pt x="390" y="6"/>
                  <a:pt x="405" y="19"/>
                </a:cubicBezTo>
                <a:cubicBezTo>
                  <a:pt x="421" y="33"/>
                  <a:pt x="430" y="50"/>
                  <a:pt x="430" y="72"/>
                </a:cubicBezTo>
                <a:cubicBezTo>
                  <a:pt x="430" y="89"/>
                  <a:pt x="426" y="103"/>
                  <a:pt x="418" y="114"/>
                </a:cubicBezTo>
                <a:cubicBezTo>
                  <a:pt x="410" y="124"/>
                  <a:pt x="402" y="131"/>
                  <a:pt x="394" y="133"/>
                </a:cubicBezTo>
                <a:cubicBezTo>
                  <a:pt x="386" y="135"/>
                  <a:pt x="380" y="137"/>
                  <a:pt x="374" y="137"/>
                </a:cubicBezTo>
                <a:cubicBezTo>
                  <a:pt x="363" y="137"/>
                  <a:pt x="353" y="133"/>
                  <a:pt x="346" y="127"/>
                </a:cubicBezTo>
                <a:cubicBezTo>
                  <a:pt x="339" y="120"/>
                  <a:pt x="336" y="112"/>
                  <a:pt x="336" y="101"/>
                </a:cubicBezTo>
                <a:cubicBezTo>
                  <a:pt x="336" y="74"/>
                  <a:pt x="350" y="56"/>
                  <a:pt x="380" y="46"/>
                </a:cubicBezTo>
                <a:cubicBezTo>
                  <a:pt x="373" y="38"/>
                  <a:pt x="362" y="34"/>
                  <a:pt x="345" y="34"/>
                </a:cubicBezTo>
                <a:cubicBezTo>
                  <a:pt x="337" y="34"/>
                  <a:pt x="331" y="35"/>
                  <a:pt x="328" y="36"/>
                </a:cubicBezTo>
                <a:cubicBezTo>
                  <a:pt x="306" y="45"/>
                  <a:pt x="289" y="65"/>
                  <a:pt x="278" y="94"/>
                </a:cubicBezTo>
                <a:cubicBezTo>
                  <a:pt x="243" y="224"/>
                  <a:pt x="226" y="300"/>
                  <a:pt x="226" y="322"/>
                </a:cubicBezTo>
                <a:cubicBezTo>
                  <a:pt x="226" y="338"/>
                  <a:pt x="230" y="350"/>
                  <a:pt x="240" y="357"/>
                </a:cubicBezTo>
                <a:cubicBezTo>
                  <a:pt x="249" y="364"/>
                  <a:pt x="259" y="367"/>
                  <a:pt x="271" y="367"/>
                </a:cubicBezTo>
                <a:cubicBezTo>
                  <a:pt x="292" y="367"/>
                  <a:pt x="314" y="358"/>
                  <a:pt x="335" y="338"/>
                </a:cubicBezTo>
                <a:cubicBezTo>
                  <a:pt x="356" y="319"/>
                  <a:pt x="370" y="295"/>
                  <a:pt x="378" y="267"/>
                </a:cubicBezTo>
                <a:cubicBezTo>
                  <a:pt x="380" y="261"/>
                  <a:pt x="382" y="258"/>
                  <a:pt x="383" y="257"/>
                </a:cubicBezTo>
                <a:cubicBezTo>
                  <a:pt x="385" y="257"/>
                  <a:pt x="390" y="256"/>
                  <a:pt x="397" y="256"/>
                </a:cubicBezTo>
                <a:lnTo>
                  <a:pt x="401" y="256"/>
                </a:lnTo>
                <a:cubicBezTo>
                  <a:pt x="410" y="256"/>
                  <a:pt x="414" y="258"/>
                  <a:pt x="414" y="263"/>
                </a:cubicBezTo>
                <a:cubicBezTo>
                  <a:pt x="414" y="263"/>
                  <a:pt x="414" y="266"/>
                  <a:pt x="412" y="272"/>
                </a:cubicBezTo>
                <a:cubicBezTo>
                  <a:pt x="403" y="306"/>
                  <a:pt x="385" y="335"/>
                  <a:pt x="358" y="361"/>
                </a:cubicBezTo>
                <a:cubicBezTo>
                  <a:pt x="331" y="387"/>
                  <a:pt x="299" y="400"/>
                  <a:pt x="264" y="400"/>
                </a:cubicBezTo>
                <a:cubicBezTo>
                  <a:pt x="222" y="400"/>
                  <a:pt x="191" y="382"/>
                  <a:pt x="170" y="345"/>
                </a:cubicBezTo>
                <a:cubicBezTo>
                  <a:pt x="146" y="381"/>
                  <a:pt x="118" y="399"/>
                  <a:pt x="87" y="399"/>
                </a:cubicBezTo>
                <a:lnTo>
                  <a:pt x="82" y="399"/>
                </a:lnTo>
                <a:cubicBezTo>
                  <a:pt x="52" y="399"/>
                  <a:pt x="32" y="392"/>
                  <a:pt x="19" y="376"/>
                </a:cubicBezTo>
                <a:cubicBezTo>
                  <a:pt x="7" y="361"/>
                  <a:pt x="0" y="345"/>
                  <a:pt x="0" y="328"/>
                </a:cubicBezTo>
                <a:cubicBezTo>
                  <a:pt x="0" y="309"/>
                  <a:pt x="5" y="294"/>
                  <a:pt x="17" y="282"/>
                </a:cubicBezTo>
                <a:cubicBezTo>
                  <a:pt x="28" y="270"/>
                  <a:pt x="41" y="264"/>
                  <a:pt x="56" y="264"/>
                </a:cubicBezTo>
                <a:cubicBezTo>
                  <a:pt x="83" y="264"/>
                  <a:pt x="95" y="277"/>
                  <a:pt x="95" y="301"/>
                </a:cubicBezTo>
                <a:cubicBezTo>
                  <a:pt x="95" y="313"/>
                  <a:pt x="92" y="323"/>
                  <a:pt x="85" y="332"/>
                </a:cubicBezTo>
                <a:cubicBezTo>
                  <a:pt x="78" y="341"/>
                  <a:pt x="71" y="347"/>
                  <a:pt x="63" y="350"/>
                </a:cubicBezTo>
                <a:cubicBezTo>
                  <a:pt x="57" y="353"/>
                  <a:pt x="53" y="354"/>
                  <a:pt x="52" y="354"/>
                </a:cubicBezTo>
                <a:lnTo>
                  <a:pt x="49" y="355"/>
                </a:lnTo>
                <a:cubicBezTo>
                  <a:pt x="49" y="356"/>
                  <a:pt x="51" y="357"/>
                  <a:pt x="54" y="359"/>
                </a:cubicBezTo>
                <a:cubicBezTo>
                  <a:pt x="58" y="360"/>
                  <a:pt x="63" y="362"/>
                  <a:pt x="69" y="365"/>
                </a:cubicBezTo>
                <a:cubicBezTo>
                  <a:pt x="75" y="367"/>
                  <a:pt x="81" y="368"/>
                  <a:pt x="86" y="367"/>
                </a:cubicBezTo>
                <a:cubicBezTo>
                  <a:pt x="108" y="367"/>
                  <a:pt x="126" y="354"/>
                  <a:pt x="141" y="328"/>
                </a:cubicBezTo>
                <a:cubicBezTo>
                  <a:pt x="146" y="318"/>
                  <a:pt x="153" y="298"/>
                  <a:pt x="161" y="268"/>
                </a:cubicBezTo>
                <a:cubicBezTo>
                  <a:pt x="169" y="237"/>
                  <a:pt x="178" y="206"/>
                  <a:pt x="186" y="173"/>
                </a:cubicBezTo>
                <a:cubicBezTo>
                  <a:pt x="194" y="140"/>
                  <a:pt x="199" y="120"/>
                  <a:pt x="200" y="114"/>
                </a:cubicBezTo>
                <a:cubicBezTo>
                  <a:pt x="203" y="99"/>
                  <a:pt x="204" y="87"/>
                  <a:pt x="204" y="80"/>
                </a:cubicBezTo>
                <a:cubicBezTo>
                  <a:pt x="204" y="64"/>
                  <a:pt x="200" y="52"/>
                  <a:pt x="191" y="45"/>
                </a:cubicBezTo>
                <a:cubicBezTo>
                  <a:pt x="182" y="38"/>
                  <a:pt x="172" y="34"/>
                  <a:pt x="161" y="34"/>
                </a:cubicBezTo>
                <a:cubicBezTo>
                  <a:pt x="138" y="34"/>
                  <a:pt x="116" y="44"/>
                  <a:pt x="95" y="62"/>
                </a:cubicBezTo>
                <a:cubicBezTo>
                  <a:pt x="75" y="81"/>
                  <a:pt x="59" y="105"/>
                  <a:pt x="51" y="135"/>
                </a:cubicBezTo>
                <a:cubicBezTo>
                  <a:pt x="50" y="140"/>
                  <a:pt x="48" y="143"/>
                  <a:pt x="47" y="144"/>
                </a:cubicBezTo>
                <a:cubicBezTo>
                  <a:pt x="45" y="144"/>
                  <a:pt x="40" y="145"/>
                  <a:pt x="32" y="145"/>
                </a:cubicBezTo>
                <a:lnTo>
                  <a:pt x="20" y="145"/>
                </a:lnTo>
                <a:cubicBezTo>
                  <a:pt x="17" y="142"/>
                  <a:pt x="15" y="139"/>
                  <a:pt x="15" y="13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4" name="Freeform 333"/>
          <p:cNvSpPr/>
          <p:nvPr/>
        </p:nvSpPr>
        <p:spPr>
          <a:xfrm>
            <a:off x="9520560" y="4659480"/>
            <a:ext cx="54000" cy="224640"/>
          </a:xfrm>
          <a:custGeom>
            <a:avLst/>
            <a:gdLst/>
            <a:ahLst/>
            <a:cxnLst/>
            <a:rect l="0" t="0" r="r" b="b"/>
            <a:pathLst>
              <a:path w="150" h="624">
                <a:moveTo>
                  <a:pt x="0" y="312"/>
                </a:moveTo>
                <a:cubicBezTo>
                  <a:pt x="0" y="283"/>
                  <a:pt x="2" y="256"/>
                  <a:pt x="6" y="230"/>
                </a:cubicBezTo>
                <a:cubicBezTo>
                  <a:pt x="10" y="204"/>
                  <a:pt x="15" y="182"/>
                  <a:pt x="20" y="163"/>
                </a:cubicBezTo>
                <a:cubicBezTo>
                  <a:pt x="26" y="145"/>
                  <a:pt x="33" y="126"/>
                  <a:pt x="43" y="108"/>
                </a:cubicBezTo>
                <a:cubicBezTo>
                  <a:pt x="53" y="91"/>
                  <a:pt x="61" y="77"/>
                  <a:pt x="67" y="67"/>
                </a:cubicBezTo>
                <a:cubicBezTo>
                  <a:pt x="73" y="57"/>
                  <a:pt x="82" y="46"/>
                  <a:pt x="93" y="34"/>
                </a:cubicBezTo>
                <a:cubicBezTo>
                  <a:pt x="105" y="23"/>
                  <a:pt x="112" y="16"/>
                  <a:pt x="114" y="13"/>
                </a:cubicBezTo>
                <a:cubicBezTo>
                  <a:pt x="116" y="11"/>
                  <a:pt x="122" y="6"/>
                  <a:pt x="130" y="0"/>
                </a:cubicBezTo>
                <a:lnTo>
                  <a:pt x="139" y="0"/>
                </a:lnTo>
                <a:lnTo>
                  <a:pt x="141" y="0"/>
                </a:lnTo>
                <a:cubicBezTo>
                  <a:pt x="147" y="0"/>
                  <a:pt x="150" y="2"/>
                  <a:pt x="150" y="6"/>
                </a:cubicBezTo>
                <a:cubicBezTo>
                  <a:pt x="150" y="7"/>
                  <a:pt x="146" y="11"/>
                  <a:pt x="139" y="19"/>
                </a:cubicBezTo>
                <a:cubicBezTo>
                  <a:pt x="132" y="26"/>
                  <a:pt x="124" y="37"/>
                  <a:pt x="113" y="52"/>
                </a:cubicBezTo>
                <a:cubicBezTo>
                  <a:pt x="103" y="66"/>
                  <a:pt x="92" y="84"/>
                  <a:pt x="82" y="105"/>
                </a:cubicBezTo>
                <a:cubicBezTo>
                  <a:pt x="72" y="127"/>
                  <a:pt x="63" y="155"/>
                  <a:pt x="56" y="191"/>
                </a:cubicBezTo>
                <a:cubicBezTo>
                  <a:pt x="49" y="228"/>
                  <a:pt x="45" y="268"/>
                  <a:pt x="45" y="312"/>
                </a:cubicBezTo>
                <a:cubicBezTo>
                  <a:pt x="45" y="356"/>
                  <a:pt x="49" y="396"/>
                  <a:pt x="56" y="431"/>
                </a:cubicBezTo>
                <a:cubicBezTo>
                  <a:pt x="63" y="468"/>
                  <a:pt x="71" y="497"/>
                  <a:pt x="81" y="519"/>
                </a:cubicBezTo>
                <a:cubicBezTo>
                  <a:pt x="91" y="541"/>
                  <a:pt x="102" y="559"/>
                  <a:pt x="112" y="572"/>
                </a:cubicBezTo>
                <a:cubicBezTo>
                  <a:pt x="123" y="586"/>
                  <a:pt x="132" y="597"/>
                  <a:pt x="139" y="606"/>
                </a:cubicBezTo>
                <a:cubicBezTo>
                  <a:pt x="146" y="614"/>
                  <a:pt x="150" y="618"/>
                  <a:pt x="150" y="619"/>
                </a:cubicBezTo>
                <a:cubicBezTo>
                  <a:pt x="150" y="622"/>
                  <a:pt x="147" y="624"/>
                  <a:pt x="140" y="624"/>
                </a:cubicBezTo>
                <a:lnTo>
                  <a:pt x="139" y="624"/>
                </a:lnTo>
                <a:lnTo>
                  <a:pt x="130" y="624"/>
                </a:lnTo>
                <a:lnTo>
                  <a:pt x="112" y="609"/>
                </a:lnTo>
                <a:cubicBezTo>
                  <a:pt x="73" y="574"/>
                  <a:pt x="44" y="530"/>
                  <a:pt x="27" y="477"/>
                </a:cubicBezTo>
                <a:cubicBezTo>
                  <a:pt x="9" y="423"/>
                  <a:pt x="0" y="369"/>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5" name="Freeform 334"/>
          <p:cNvSpPr/>
          <p:nvPr/>
        </p:nvSpPr>
        <p:spPr>
          <a:xfrm>
            <a:off x="9597960" y="4678200"/>
            <a:ext cx="89640" cy="149760"/>
          </a:xfrm>
          <a:custGeom>
            <a:avLst/>
            <a:gdLst/>
            <a:ahLst/>
            <a:cxnLst/>
            <a:rect l="0" t="0" r="r" b="b"/>
            <a:pathLst>
              <a:path w="249" h="416">
                <a:moveTo>
                  <a:pt x="37" y="149"/>
                </a:moveTo>
                <a:cubicBezTo>
                  <a:pt x="25" y="149"/>
                  <a:pt x="16" y="145"/>
                  <a:pt x="10" y="138"/>
                </a:cubicBezTo>
                <a:cubicBezTo>
                  <a:pt x="3" y="130"/>
                  <a:pt x="0" y="121"/>
                  <a:pt x="0" y="110"/>
                </a:cubicBezTo>
                <a:cubicBezTo>
                  <a:pt x="0" y="81"/>
                  <a:pt x="11" y="54"/>
                  <a:pt x="33" y="33"/>
                </a:cubicBezTo>
                <a:cubicBezTo>
                  <a:pt x="55" y="11"/>
                  <a:pt x="82" y="0"/>
                  <a:pt x="115" y="0"/>
                </a:cubicBezTo>
                <a:cubicBezTo>
                  <a:pt x="153" y="0"/>
                  <a:pt x="184" y="12"/>
                  <a:pt x="210" y="35"/>
                </a:cubicBezTo>
                <a:cubicBezTo>
                  <a:pt x="235" y="59"/>
                  <a:pt x="249" y="90"/>
                  <a:pt x="249" y="127"/>
                </a:cubicBezTo>
                <a:cubicBezTo>
                  <a:pt x="249" y="145"/>
                  <a:pt x="244" y="162"/>
                  <a:pt x="236" y="178"/>
                </a:cubicBezTo>
                <a:cubicBezTo>
                  <a:pt x="228" y="194"/>
                  <a:pt x="218" y="208"/>
                  <a:pt x="206" y="220"/>
                </a:cubicBezTo>
                <a:cubicBezTo>
                  <a:pt x="194" y="232"/>
                  <a:pt x="178" y="248"/>
                  <a:pt x="156" y="266"/>
                </a:cubicBezTo>
                <a:cubicBezTo>
                  <a:pt x="141" y="279"/>
                  <a:pt x="121" y="298"/>
                  <a:pt x="94" y="324"/>
                </a:cubicBezTo>
                <a:lnTo>
                  <a:pt x="57" y="358"/>
                </a:lnTo>
                <a:lnTo>
                  <a:pt x="105" y="359"/>
                </a:lnTo>
                <a:cubicBezTo>
                  <a:pt x="170" y="359"/>
                  <a:pt x="204" y="358"/>
                  <a:pt x="209" y="356"/>
                </a:cubicBezTo>
                <a:cubicBezTo>
                  <a:pt x="211" y="355"/>
                  <a:pt x="216" y="337"/>
                  <a:pt x="224" y="301"/>
                </a:cubicBezTo>
                <a:lnTo>
                  <a:pt x="224" y="299"/>
                </a:lnTo>
                <a:lnTo>
                  <a:pt x="249" y="299"/>
                </a:lnTo>
                <a:lnTo>
                  <a:pt x="249" y="301"/>
                </a:lnTo>
                <a:cubicBezTo>
                  <a:pt x="249" y="302"/>
                  <a:pt x="245" y="321"/>
                  <a:pt x="240" y="357"/>
                </a:cubicBezTo>
                <a:cubicBezTo>
                  <a:pt x="235" y="394"/>
                  <a:pt x="232" y="413"/>
                  <a:pt x="231" y="415"/>
                </a:cubicBezTo>
                <a:lnTo>
                  <a:pt x="231" y="416"/>
                </a:lnTo>
                <a:lnTo>
                  <a:pt x="0" y="416"/>
                </a:lnTo>
                <a:lnTo>
                  <a:pt x="0" y="405"/>
                </a:lnTo>
                <a:lnTo>
                  <a:pt x="0" y="397"/>
                </a:lnTo>
                <a:cubicBezTo>
                  <a:pt x="0" y="394"/>
                  <a:pt x="1" y="391"/>
                  <a:pt x="4" y="388"/>
                </a:cubicBezTo>
                <a:cubicBezTo>
                  <a:pt x="6" y="384"/>
                  <a:pt x="12" y="377"/>
                  <a:pt x="22" y="366"/>
                </a:cubicBezTo>
                <a:cubicBezTo>
                  <a:pt x="34" y="353"/>
                  <a:pt x="45" y="341"/>
                  <a:pt x="53" y="331"/>
                </a:cubicBezTo>
                <a:cubicBezTo>
                  <a:pt x="57" y="327"/>
                  <a:pt x="64" y="319"/>
                  <a:pt x="75" y="308"/>
                </a:cubicBezTo>
                <a:cubicBezTo>
                  <a:pt x="85" y="297"/>
                  <a:pt x="92" y="289"/>
                  <a:pt x="96" y="285"/>
                </a:cubicBezTo>
                <a:cubicBezTo>
                  <a:pt x="100" y="281"/>
                  <a:pt x="106" y="274"/>
                  <a:pt x="114" y="264"/>
                </a:cubicBezTo>
                <a:cubicBezTo>
                  <a:pt x="122" y="255"/>
                  <a:pt x="128" y="248"/>
                  <a:pt x="131" y="243"/>
                </a:cubicBezTo>
                <a:cubicBezTo>
                  <a:pt x="135" y="239"/>
                  <a:pt x="139" y="232"/>
                  <a:pt x="146" y="224"/>
                </a:cubicBezTo>
                <a:cubicBezTo>
                  <a:pt x="152" y="217"/>
                  <a:pt x="156" y="210"/>
                  <a:pt x="159" y="205"/>
                </a:cubicBezTo>
                <a:cubicBezTo>
                  <a:pt x="161" y="199"/>
                  <a:pt x="164" y="193"/>
                  <a:pt x="168" y="186"/>
                </a:cubicBezTo>
                <a:cubicBezTo>
                  <a:pt x="172" y="180"/>
                  <a:pt x="175" y="173"/>
                  <a:pt x="176" y="167"/>
                </a:cubicBezTo>
                <a:cubicBezTo>
                  <a:pt x="178" y="160"/>
                  <a:pt x="179" y="154"/>
                  <a:pt x="181" y="148"/>
                </a:cubicBezTo>
                <a:cubicBezTo>
                  <a:pt x="182" y="142"/>
                  <a:pt x="182" y="135"/>
                  <a:pt x="182" y="127"/>
                </a:cubicBezTo>
                <a:cubicBezTo>
                  <a:pt x="182" y="101"/>
                  <a:pt x="175" y="77"/>
                  <a:pt x="161" y="58"/>
                </a:cubicBezTo>
                <a:cubicBezTo>
                  <a:pt x="147" y="39"/>
                  <a:pt x="127" y="30"/>
                  <a:pt x="101" y="30"/>
                </a:cubicBezTo>
                <a:cubicBezTo>
                  <a:pt x="87" y="30"/>
                  <a:pt x="75" y="33"/>
                  <a:pt x="65" y="40"/>
                </a:cubicBezTo>
                <a:cubicBezTo>
                  <a:pt x="54" y="47"/>
                  <a:pt x="47" y="54"/>
                  <a:pt x="43" y="61"/>
                </a:cubicBezTo>
                <a:cubicBezTo>
                  <a:pt x="39" y="67"/>
                  <a:pt x="37" y="71"/>
                  <a:pt x="37" y="73"/>
                </a:cubicBezTo>
                <a:cubicBezTo>
                  <a:pt x="37" y="73"/>
                  <a:pt x="38" y="73"/>
                  <a:pt x="40" y="73"/>
                </a:cubicBezTo>
                <a:cubicBezTo>
                  <a:pt x="47" y="73"/>
                  <a:pt x="55" y="76"/>
                  <a:pt x="63" y="83"/>
                </a:cubicBezTo>
                <a:cubicBezTo>
                  <a:pt x="71" y="89"/>
                  <a:pt x="75" y="98"/>
                  <a:pt x="75" y="112"/>
                </a:cubicBezTo>
                <a:cubicBezTo>
                  <a:pt x="75" y="122"/>
                  <a:pt x="71" y="131"/>
                  <a:pt x="65" y="138"/>
                </a:cubicBezTo>
                <a:cubicBezTo>
                  <a:pt x="58" y="145"/>
                  <a:pt x="49" y="149"/>
                  <a:pt x="37" y="14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6" name="Freeform 335"/>
          <p:cNvSpPr/>
          <p:nvPr/>
        </p:nvSpPr>
        <p:spPr>
          <a:xfrm>
            <a:off x="9711360" y="4659480"/>
            <a:ext cx="53640" cy="224640"/>
          </a:xfrm>
          <a:custGeom>
            <a:avLst/>
            <a:gdLst/>
            <a:ahLst/>
            <a:cxnLst/>
            <a:rect l="0" t="0" r="r" b="b"/>
            <a:pathLst>
              <a:path w="149" h="624">
                <a:moveTo>
                  <a:pt x="3" y="1"/>
                </a:moveTo>
                <a:lnTo>
                  <a:pt x="5" y="0"/>
                </a:lnTo>
                <a:cubicBezTo>
                  <a:pt x="7" y="0"/>
                  <a:pt x="9" y="0"/>
                  <a:pt x="11" y="0"/>
                </a:cubicBezTo>
                <a:lnTo>
                  <a:pt x="19" y="0"/>
                </a:lnTo>
                <a:lnTo>
                  <a:pt x="37" y="15"/>
                </a:lnTo>
                <a:cubicBezTo>
                  <a:pt x="76" y="50"/>
                  <a:pt x="105" y="94"/>
                  <a:pt x="123" y="147"/>
                </a:cubicBezTo>
                <a:cubicBezTo>
                  <a:pt x="141" y="200"/>
                  <a:pt x="149" y="255"/>
                  <a:pt x="149" y="312"/>
                </a:cubicBezTo>
                <a:cubicBezTo>
                  <a:pt x="149" y="340"/>
                  <a:pt x="147" y="367"/>
                  <a:pt x="143" y="393"/>
                </a:cubicBezTo>
                <a:cubicBezTo>
                  <a:pt x="139" y="419"/>
                  <a:pt x="134" y="442"/>
                  <a:pt x="129" y="461"/>
                </a:cubicBezTo>
                <a:cubicBezTo>
                  <a:pt x="123" y="479"/>
                  <a:pt x="116" y="498"/>
                  <a:pt x="106" y="516"/>
                </a:cubicBezTo>
                <a:cubicBezTo>
                  <a:pt x="96" y="534"/>
                  <a:pt x="88" y="548"/>
                  <a:pt x="82" y="558"/>
                </a:cubicBezTo>
                <a:cubicBezTo>
                  <a:pt x="76" y="567"/>
                  <a:pt x="68" y="578"/>
                  <a:pt x="57" y="589"/>
                </a:cubicBezTo>
                <a:cubicBezTo>
                  <a:pt x="45" y="601"/>
                  <a:pt x="39" y="608"/>
                  <a:pt x="37" y="610"/>
                </a:cubicBezTo>
                <a:cubicBezTo>
                  <a:pt x="35" y="612"/>
                  <a:pt x="29" y="616"/>
                  <a:pt x="21" y="622"/>
                </a:cubicBezTo>
                <a:cubicBezTo>
                  <a:pt x="20" y="623"/>
                  <a:pt x="19" y="624"/>
                  <a:pt x="19" y="624"/>
                </a:cubicBezTo>
                <a:lnTo>
                  <a:pt x="11" y="624"/>
                </a:lnTo>
                <a:cubicBezTo>
                  <a:pt x="8" y="624"/>
                  <a:pt x="6" y="624"/>
                  <a:pt x="5" y="624"/>
                </a:cubicBezTo>
                <a:cubicBezTo>
                  <a:pt x="3" y="624"/>
                  <a:pt x="2" y="624"/>
                  <a:pt x="1" y="622"/>
                </a:cubicBezTo>
                <a:cubicBezTo>
                  <a:pt x="1" y="621"/>
                  <a:pt x="0" y="619"/>
                  <a:pt x="0" y="617"/>
                </a:cubicBezTo>
                <a:cubicBezTo>
                  <a:pt x="0" y="616"/>
                  <a:pt x="2" y="614"/>
                  <a:pt x="6" y="609"/>
                </a:cubicBezTo>
                <a:cubicBezTo>
                  <a:pt x="72" y="542"/>
                  <a:pt x="104" y="442"/>
                  <a:pt x="104" y="312"/>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7" name="Freeform 336"/>
          <p:cNvSpPr/>
          <p:nvPr/>
        </p:nvSpPr>
        <p:spPr>
          <a:xfrm>
            <a:off x="8506800" y="5292360"/>
            <a:ext cx="154800" cy="144000"/>
          </a:xfrm>
          <a:custGeom>
            <a:avLst/>
            <a:gdLst/>
            <a:ahLst/>
            <a:cxnLst/>
            <a:rect l="0" t="0" r="r" b="b"/>
            <a:pathLst>
              <a:path w="430" h="400">
                <a:moveTo>
                  <a:pt x="15" y="135"/>
                </a:moveTo>
                <a:cubicBezTo>
                  <a:pt x="19" y="110"/>
                  <a:pt x="35" y="82"/>
                  <a:pt x="62" y="49"/>
                </a:cubicBezTo>
                <a:cubicBezTo>
                  <a:pt x="90" y="17"/>
                  <a:pt x="124" y="1"/>
                  <a:pt x="164" y="0"/>
                </a:cubicBezTo>
                <a:cubicBezTo>
                  <a:pt x="186" y="0"/>
                  <a:pt x="205" y="5"/>
                  <a:pt x="222" y="16"/>
                </a:cubicBezTo>
                <a:cubicBezTo>
                  <a:pt x="239" y="27"/>
                  <a:pt x="251" y="40"/>
                  <a:pt x="260" y="56"/>
                </a:cubicBezTo>
                <a:cubicBezTo>
                  <a:pt x="284" y="19"/>
                  <a:pt x="314" y="0"/>
                  <a:pt x="349" y="0"/>
                </a:cubicBezTo>
                <a:cubicBezTo>
                  <a:pt x="370" y="0"/>
                  <a:pt x="389" y="7"/>
                  <a:pt x="405" y="19"/>
                </a:cubicBezTo>
                <a:cubicBezTo>
                  <a:pt x="421" y="32"/>
                  <a:pt x="429" y="50"/>
                  <a:pt x="430" y="71"/>
                </a:cubicBezTo>
                <a:cubicBezTo>
                  <a:pt x="430" y="89"/>
                  <a:pt x="426" y="102"/>
                  <a:pt x="417" y="113"/>
                </a:cubicBezTo>
                <a:cubicBezTo>
                  <a:pt x="409" y="123"/>
                  <a:pt x="401" y="130"/>
                  <a:pt x="394" y="132"/>
                </a:cubicBezTo>
                <a:cubicBezTo>
                  <a:pt x="386" y="135"/>
                  <a:pt x="379" y="136"/>
                  <a:pt x="373" y="136"/>
                </a:cubicBezTo>
                <a:cubicBezTo>
                  <a:pt x="362" y="136"/>
                  <a:pt x="353" y="133"/>
                  <a:pt x="346" y="126"/>
                </a:cubicBezTo>
                <a:cubicBezTo>
                  <a:pt x="339" y="120"/>
                  <a:pt x="336" y="111"/>
                  <a:pt x="336" y="101"/>
                </a:cubicBezTo>
                <a:cubicBezTo>
                  <a:pt x="336" y="74"/>
                  <a:pt x="350" y="55"/>
                  <a:pt x="380" y="45"/>
                </a:cubicBezTo>
                <a:cubicBezTo>
                  <a:pt x="373" y="37"/>
                  <a:pt x="361" y="34"/>
                  <a:pt x="344" y="34"/>
                </a:cubicBezTo>
                <a:cubicBezTo>
                  <a:pt x="337" y="34"/>
                  <a:pt x="331" y="34"/>
                  <a:pt x="328" y="35"/>
                </a:cubicBezTo>
                <a:cubicBezTo>
                  <a:pt x="305" y="45"/>
                  <a:pt x="289" y="64"/>
                  <a:pt x="278" y="94"/>
                </a:cubicBezTo>
                <a:cubicBezTo>
                  <a:pt x="243" y="223"/>
                  <a:pt x="225" y="300"/>
                  <a:pt x="225" y="322"/>
                </a:cubicBezTo>
                <a:cubicBezTo>
                  <a:pt x="225" y="338"/>
                  <a:pt x="230" y="350"/>
                  <a:pt x="239" y="357"/>
                </a:cubicBezTo>
                <a:cubicBezTo>
                  <a:pt x="249" y="364"/>
                  <a:pt x="259" y="368"/>
                  <a:pt x="270" y="368"/>
                </a:cubicBezTo>
                <a:cubicBezTo>
                  <a:pt x="292" y="368"/>
                  <a:pt x="313" y="358"/>
                  <a:pt x="335" y="339"/>
                </a:cubicBezTo>
                <a:cubicBezTo>
                  <a:pt x="356" y="319"/>
                  <a:pt x="370" y="295"/>
                  <a:pt x="378" y="267"/>
                </a:cubicBezTo>
                <a:cubicBezTo>
                  <a:pt x="380" y="260"/>
                  <a:pt x="381" y="257"/>
                  <a:pt x="383" y="257"/>
                </a:cubicBezTo>
                <a:cubicBezTo>
                  <a:pt x="385" y="256"/>
                  <a:pt x="390" y="255"/>
                  <a:pt x="397" y="255"/>
                </a:cubicBezTo>
                <a:lnTo>
                  <a:pt x="401" y="255"/>
                </a:lnTo>
                <a:cubicBezTo>
                  <a:pt x="410" y="255"/>
                  <a:pt x="414" y="257"/>
                  <a:pt x="414" y="263"/>
                </a:cubicBezTo>
                <a:cubicBezTo>
                  <a:pt x="414" y="263"/>
                  <a:pt x="413" y="267"/>
                  <a:pt x="412" y="273"/>
                </a:cubicBezTo>
                <a:cubicBezTo>
                  <a:pt x="403" y="306"/>
                  <a:pt x="385" y="336"/>
                  <a:pt x="358" y="362"/>
                </a:cubicBezTo>
                <a:cubicBezTo>
                  <a:pt x="331" y="387"/>
                  <a:pt x="299" y="400"/>
                  <a:pt x="263" y="400"/>
                </a:cubicBezTo>
                <a:cubicBezTo>
                  <a:pt x="222" y="400"/>
                  <a:pt x="191" y="382"/>
                  <a:pt x="169" y="345"/>
                </a:cubicBezTo>
                <a:cubicBezTo>
                  <a:pt x="145" y="381"/>
                  <a:pt x="117" y="399"/>
                  <a:pt x="86" y="399"/>
                </a:cubicBezTo>
                <a:lnTo>
                  <a:pt x="81" y="399"/>
                </a:lnTo>
                <a:cubicBezTo>
                  <a:pt x="52" y="399"/>
                  <a:pt x="31" y="392"/>
                  <a:pt x="19" y="377"/>
                </a:cubicBezTo>
                <a:cubicBezTo>
                  <a:pt x="7" y="361"/>
                  <a:pt x="0" y="345"/>
                  <a:pt x="0" y="328"/>
                </a:cubicBezTo>
                <a:cubicBezTo>
                  <a:pt x="0" y="309"/>
                  <a:pt x="5" y="294"/>
                  <a:pt x="16" y="282"/>
                </a:cubicBezTo>
                <a:cubicBezTo>
                  <a:pt x="27" y="270"/>
                  <a:pt x="41" y="265"/>
                  <a:pt x="56" y="265"/>
                </a:cubicBezTo>
                <a:cubicBezTo>
                  <a:pt x="81" y="265"/>
                  <a:pt x="94" y="277"/>
                  <a:pt x="94" y="302"/>
                </a:cubicBezTo>
                <a:cubicBezTo>
                  <a:pt x="94" y="313"/>
                  <a:pt x="90" y="324"/>
                  <a:pt x="83" y="332"/>
                </a:cubicBezTo>
                <a:cubicBezTo>
                  <a:pt x="76" y="341"/>
                  <a:pt x="70" y="347"/>
                  <a:pt x="63" y="350"/>
                </a:cubicBezTo>
                <a:cubicBezTo>
                  <a:pt x="57" y="353"/>
                  <a:pt x="53" y="355"/>
                  <a:pt x="52" y="355"/>
                </a:cubicBezTo>
                <a:lnTo>
                  <a:pt x="49" y="355"/>
                </a:lnTo>
                <a:cubicBezTo>
                  <a:pt x="49" y="356"/>
                  <a:pt x="51" y="357"/>
                  <a:pt x="54" y="359"/>
                </a:cubicBezTo>
                <a:cubicBezTo>
                  <a:pt x="58" y="361"/>
                  <a:pt x="62" y="363"/>
                  <a:pt x="68" y="365"/>
                </a:cubicBezTo>
                <a:cubicBezTo>
                  <a:pt x="74" y="367"/>
                  <a:pt x="80" y="368"/>
                  <a:pt x="85" y="368"/>
                </a:cubicBezTo>
                <a:cubicBezTo>
                  <a:pt x="106" y="368"/>
                  <a:pt x="124" y="355"/>
                  <a:pt x="140" y="328"/>
                </a:cubicBezTo>
                <a:cubicBezTo>
                  <a:pt x="145" y="319"/>
                  <a:pt x="152" y="299"/>
                  <a:pt x="160" y="268"/>
                </a:cubicBezTo>
                <a:cubicBezTo>
                  <a:pt x="168" y="237"/>
                  <a:pt x="176" y="205"/>
                  <a:pt x="186" y="172"/>
                </a:cubicBezTo>
                <a:cubicBezTo>
                  <a:pt x="194" y="139"/>
                  <a:pt x="199" y="120"/>
                  <a:pt x="200" y="114"/>
                </a:cubicBezTo>
                <a:cubicBezTo>
                  <a:pt x="203" y="98"/>
                  <a:pt x="204" y="86"/>
                  <a:pt x="204" y="79"/>
                </a:cubicBezTo>
                <a:cubicBezTo>
                  <a:pt x="204" y="63"/>
                  <a:pt x="200" y="51"/>
                  <a:pt x="191" y="44"/>
                </a:cubicBezTo>
                <a:cubicBezTo>
                  <a:pt x="182" y="37"/>
                  <a:pt x="171" y="34"/>
                  <a:pt x="160" y="34"/>
                </a:cubicBezTo>
                <a:cubicBezTo>
                  <a:pt x="136" y="34"/>
                  <a:pt x="114" y="43"/>
                  <a:pt x="94" y="62"/>
                </a:cubicBezTo>
                <a:cubicBezTo>
                  <a:pt x="73" y="81"/>
                  <a:pt x="59" y="105"/>
                  <a:pt x="51" y="134"/>
                </a:cubicBezTo>
                <a:cubicBezTo>
                  <a:pt x="50" y="139"/>
                  <a:pt x="48" y="142"/>
                  <a:pt x="46" y="143"/>
                </a:cubicBezTo>
                <a:cubicBezTo>
                  <a:pt x="45" y="143"/>
                  <a:pt x="40" y="144"/>
                  <a:pt x="32" y="145"/>
                </a:cubicBezTo>
                <a:lnTo>
                  <a:pt x="20" y="145"/>
                </a:lnTo>
                <a:cubicBezTo>
                  <a:pt x="16"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8" name="Freeform 337"/>
          <p:cNvSpPr/>
          <p:nvPr/>
        </p:nvSpPr>
        <p:spPr>
          <a:xfrm>
            <a:off x="8708760" y="5149080"/>
            <a:ext cx="54000" cy="224640"/>
          </a:xfrm>
          <a:custGeom>
            <a:avLst/>
            <a:gdLst/>
            <a:ahLst/>
            <a:cxnLst/>
            <a:rect l="0" t="0" r="r" b="b"/>
            <a:pathLst>
              <a:path w="150" h="624">
                <a:moveTo>
                  <a:pt x="0" y="312"/>
                </a:moveTo>
                <a:cubicBezTo>
                  <a:pt x="0" y="283"/>
                  <a:pt x="2" y="256"/>
                  <a:pt x="6" y="230"/>
                </a:cubicBezTo>
                <a:cubicBezTo>
                  <a:pt x="11" y="205"/>
                  <a:pt x="16" y="182"/>
                  <a:pt x="21" y="164"/>
                </a:cubicBezTo>
                <a:cubicBezTo>
                  <a:pt x="27" y="145"/>
                  <a:pt x="34" y="127"/>
                  <a:pt x="44" y="109"/>
                </a:cubicBezTo>
                <a:cubicBezTo>
                  <a:pt x="54" y="91"/>
                  <a:pt x="62" y="77"/>
                  <a:pt x="68" y="67"/>
                </a:cubicBezTo>
                <a:cubicBezTo>
                  <a:pt x="74" y="57"/>
                  <a:pt x="82" y="46"/>
                  <a:pt x="94" y="35"/>
                </a:cubicBezTo>
                <a:cubicBezTo>
                  <a:pt x="106" y="23"/>
                  <a:pt x="113" y="16"/>
                  <a:pt x="115" y="13"/>
                </a:cubicBezTo>
                <a:cubicBezTo>
                  <a:pt x="117" y="11"/>
                  <a:pt x="122" y="7"/>
                  <a:pt x="130" y="0"/>
                </a:cubicBezTo>
                <a:lnTo>
                  <a:pt x="138" y="0"/>
                </a:lnTo>
                <a:lnTo>
                  <a:pt x="141" y="0"/>
                </a:lnTo>
                <a:cubicBezTo>
                  <a:pt x="147" y="0"/>
                  <a:pt x="150" y="2"/>
                  <a:pt x="150" y="6"/>
                </a:cubicBezTo>
                <a:cubicBezTo>
                  <a:pt x="150" y="7"/>
                  <a:pt x="146" y="12"/>
                  <a:pt x="139" y="19"/>
                </a:cubicBezTo>
                <a:cubicBezTo>
                  <a:pt x="132" y="27"/>
                  <a:pt x="123" y="38"/>
                  <a:pt x="113" y="52"/>
                </a:cubicBezTo>
                <a:cubicBezTo>
                  <a:pt x="103" y="67"/>
                  <a:pt x="93" y="84"/>
                  <a:pt x="83" y="106"/>
                </a:cubicBezTo>
                <a:cubicBezTo>
                  <a:pt x="72" y="127"/>
                  <a:pt x="64" y="156"/>
                  <a:pt x="57" y="192"/>
                </a:cubicBezTo>
                <a:cubicBezTo>
                  <a:pt x="50" y="228"/>
                  <a:pt x="46" y="268"/>
                  <a:pt x="46" y="312"/>
                </a:cubicBezTo>
                <a:cubicBezTo>
                  <a:pt x="46" y="357"/>
                  <a:pt x="50" y="397"/>
                  <a:pt x="57" y="433"/>
                </a:cubicBezTo>
                <a:cubicBezTo>
                  <a:pt x="64" y="468"/>
                  <a:pt x="72" y="497"/>
                  <a:pt x="82" y="519"/>
                </a:cubicBezTo>
                <a:cubicBezTo>
                  <a:pt x="92" y="541"/>
                  <a:pt x="102" y="559"/>
                  <a:pt x="113" y="573"/>
                </a:cubicBezTo>
                <a:cubicBezTo>
                  <a:pt x="123" y="586"/>
                  <a:pt x="132" y="597"/>
                  <a:pt x="139" y="606"/>
                </a:cubicBezTo>
                <a:cubicBezTo>
                  <a:pt x="146" y="614"/>
                  <a:pt x="150" y="618"/>
                  <a:pt x="150" y="619"/>
                </a:cubicBezTo>
                <a:cubicBezTo>
                  <a:pt x="150" y="623"/>
                  <a:pt x="146" y="624"/>
                  <a:pt x="140" y="624"/>
                </a:cubicBezTo>
                <a:lnTo>
                  <a:pt x="138" y="624"/>
                </a:lnTo>
                <a:lnTo>
                  <a:pt x="130" y="624"/>
                </a:lnTo>
                <a:lnTo>
                  <a:pt x="113" y="610"/>
                </a:lnTo>
                <a:cubicBezTo>
                  <a:pt x="74" y="574"/>
                  <a:pt x="45" y="530"/>
                  <a:pt x="27" y="477"/>
                </a:cubicBezTo>
                <a:cubicBezTo>
                  <a:pt x="9" y="425"/>
                  <a:pt x="0" y="370"/>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9" name="Freeform 338"/>
          <p:cNvSpPr/>
          <p:nvPr/>
        </p:nvSpPr>
        <p:spPr>
          <a:xfrm>
            <a:off x="8784360" y="5168160"/>
            <a:ext cx="93240" cy="154440"/>
          </a:xfrm>
          <a:custGeom>
            <a:avLst/>
            <a:gdLst/>
            <a:ahLst/>
            <a:cxnLst/>
            <a:rect l="0" t="0" r="r" b="b"/>
            <a:pathLst>
              <a:path w="259" h="429">
                <a:moveTo>
                  <a:pt x="53" y="126"/>
                </a:moveTo>
                <a:cubicBezTo>
                  <a:pt x="41" y="126"/>
                  <a:pt x="33" y="123"/>
                  <a:pt x="26" y="116"/>
                </a:cubicBezTo>
                <a:cubicBezTo>
                  <a:pt x="20" y="109"/>
                  <a:pt x="17" y="99"/>
                  <a:pt x="16" y="88"/>
                </a:cubicBezTo>
                <a:cubicBezTo>
                  <a:pt x="16" y="65"/>
                  <a:pt x="26" y="45"/>
                  <a:pt x="46" y="27"/>
                </a:cubicBezTo>
                <a:cubicBezTo>
                  <a:pt x="66" y="9"/>
                  <a:pt x="90" y="0"/>
                  <a:pt x="119" y="0"/>
                </a:cubicBezTo>
                <a:cubicBezTo>
                  <a:pt x="133" y="0"/>
                  <a:pt x="142" y="1"/>
                  <a:pt x="146" y="1"/>
                </a:cubicBezTo>
                <a:cubicBezTo>
                  <a:pt x="177" y="6"/>
                  <a:pt x="200" y="17"/>
                  <a:pt x="216" y="34"/>
                </a:cubicBezTo>
                <a:cubicBezTo>
                  <a:pt x="233" y="51"/>
                  <a:pt x="242" y="69"/>
                  <a:pt x="242" y="89"/>
                </a:cubicBezTo>
                <a:cubicBezTo>
                  <a:pt x="242" y="111"/>
                  <a:pt x="234" y="132"/>
                  <a:pt x="220" y="152"/>
                </a:cubicBezTo>
                <a:cubicBezTo>
                  <a:pt x="206" y="173"/>
                  <a:pt x="187" y="187"/>
                  <a:pt x="162" y="197"/>
                </a:cubicBezTo>
                <a:lnTo>
                  <a:pt x="160" y="198"/>
                </a:lnTo>
                <a:cubicBezTo>
                  <a:pt x="160" y="198"/>
                  <a:pt x="162" y="199"/>
                  <a:pt x="165" y="200"/>
                </a:cubicBezTo>
                <a:cubicBezTo>
                  <a:pt x="169" y="201"/>
                  <a:pt x="175" y="202"/>
                  <a:pt x="183" y="205"/>
                </a:cubicBezTo>
                <a:cubicBezTo>
                  <a:pt x="192" y="208"/>
                  <a:pt x="200" y="213"/>
                  <a:pt x="207" y="218"/>
                </a:cubicBezTo>
                <a:cubicBezTo>
                  <a:pt x="242" y="240"/>
                  <a:pt x="259" y="270"/>
                  <a:pt x="259" y="306"/>
                </a:cubicBezTo>
                <a:cubicBezTo>
                  <a:pt x="259" y="338"/>
                  <a:pt x="246" y="367"/>
                  <a:pt x="220" y="392"/>
                </a:cubicBezTo>
                <a:cubicBezTo>
                  <a:pt x="194" y="417"/>
                  <a:pt x="161" y="429"/>
                  <a:pt x="122" y="429"/>
                </a:cubicBezTo>
                <a:cubicBezTo>
                  <a:pt x="88" y="429"/>
                  <a:pt x="60" y="420"/>
                  <a:pt x="36" y="402"/>
                </a:cubicBezTo>
                <a:cubicBezTo>
                  <a:pt x="12" y="384"/>
                  <a:pt x="0" y="361"/>
                  <a:pt x="0" y="334"/>
                </a:cubicBezTo>
                <a:cubicBezTo>
                  <a:pt x="0" y="322"/>
                  <a:pt x="3" y="313"/>
                  <a:pt x="11" y="306"/>
                </a:cubicBezTo>
                <a:cubicBezTo>
                  <a:pt x="18" y="299"/>
                  <a:pt x="28" y="295"/>
                  <a:pt x="39" y="294"/>
                </a:cubicBezTo>
                <a:cubicBezTo>
                  <a:pt x="50" y="294"/>
                  <a:pt x="60" y="298"/>
                  <a:pt x="67" y="306"/>
                </a:cubicBezTo>
                <a:cubicBezTo>
                  <a:pt x="75" y="313"/>
                  <a:pt x="79" y="322"/>
                  <a:pt x="79" y="334"/>
                </a:cubicBezTo>
                <a:cubicBezTo>
                  <a:pt x="79" y="338"/>
                  <a:pt x="78" y="342"/>
                  <a:pt x="77" y="346"/>
                </a:cubicBezTo>
                <a:cubicBezTo>
                  <a:pt x="76" y="350"/>
                  <a:pt x="74" y="353"/>
                  <a:pt x="72" y="356"/>
                </a:cubicBezTo>
                <a:cubicBezTo>
                  <a:pt x="71" y="359"/>
                  <a:pt x="69" y="362"/>
                  <a:pt x="66" y="364"/>
                </a:cubicBezTo>
                <a:cubicBezTo>
                  <a:pt x="63" y="366"/>
                  <a:pt x="60" y="367"/>
                  <a:pt x="58" y="369"/>
                </a:cubicBezTo>
                <a:cubicBezTo>
                  <a:pt x="56" y="370"/>
                  <a:pt x="54" y="371"/>
                  <a:pt x="52" y="371"/>
                </a:cubicBezTo>
                <a:cubicBezTo>
                  <a:pt x="50" y="371"/>
                  <a:pt x="48" y="372"/>
                  <a:pt x="47" y="373"/>
                </a:cubicBezTo>
                <a:lnTo>
                  <a:pt x="44" y="374"/>
                </a:lnTo>
                <a:cubicBezTo>
                  <a:pt x="66" y="392"/>
                  <a:pt x="91" y="402"/>
                  <a:pt x="122" y="402"/>
                </a:cubicBezTo>
                <a:cubicBezTo>
                  <a:pt x="145" y="402"/>
                  <a:pt x="162" y="391"/>
                  <a:pt x="173" y="369"/>
                </a:cubicBezTo>
                <a:cubicBezTo>
                  <a:pt x="180" y="355"/>
                  <a:pt x="184" y="334"/>
                  <a:pt x="184" y="306"/>
                </a:cubicBezTo>
                <a:lnTo>
                  <a:pt x="184" y="293"/>
                </a:lnTo>
                <a:cubicBezTo>
                  <a:pt x="184" y="254"/>
                  <a:pt x="171" y="227"/>
                  <a:pt x="144" y="214"/>
                </a:cubicBezTo>
                <a:cubicBezTo>
                  <a:pt x="138" y="212"/>
                  <a:pt x="125" y="210"/>
                  <a:pt x="106" y="210"/>
                </a:cubicBezTo>
                <a:lnTo>
                  <a:pt x="80" y="209"/>
                </a:lnTo>
                <a:lnTo>
                  <a:pt x="78" y="208"/>
                </a:lnTo>
                <a:cubicBezTo>
                  <a:pt x="77" y="207"/>
                  <a:pt x="77" y="203"/>
                  <a:pt x="77" y="198"/>
                </a:cubicBezTo>
                <a:cubicBezTo>
                  <a:pt x="77" y="190"/>
                  <a:pt x="79" y="187"/>
                  <a:pt x="82" y="187"/>
                </a:cubicBezTo>
                <a:cubicBezTo>
                  <a:pt x="93" y="187"/>
                  <a:pt x="106" y="186"/>
                  <a:pt x="118" y="184"/>
                </a:cubicBezTo>
                <a:cubicBezTo>
                  <a:pt x="132" y="181"/>
                  <a:pt x="145" y="173"/>
                  <a:pt x="157" y="157"/>
                </a:cubicBezTo>
                <a:cubicBezTo>
                  <a:pt x="168" y="142"/>
                  <a:pt x="174" y="119"/>
                  <a:pt x="174" y="88"/>
                </a:cubicBezTo>
                <a:lnTo>
                  <a:pt x="174" y="83"/>
                </a:lnTo>
                <a:cubicBezTo>
                  <a:pt x="174" y="59"/>
                  <a:pt x="167" y="42"/>
                  <a:pt x="152" y="33"/>
                </a:cubicBezTo>
                <a:cubicBezTo>
                  <a:pt x="143" y="28"/>
                  <a:pt x="133" y="25"/>
                  <a:pt x="123" y="25"/>
                </a:cubicBezTo>
                <a:cubicBezTo>
                  <a:pt x="110" y="25"/>
                  <a:pt x="97" y="27"/>
                  <a:pt x="86" y="31"/>
                </a:cubicBezTo>
                <a:cubicBezTo>
                  <a:pt x="75" y="36"/>
                  <a:pt x="67" y="41"/>
                  <a:pt x="63" y="46"/>
                </a:cubicBezTo>
                <a:cubicBezTo>
                  <a:pt x="58" y="51"/>
                  <a:pt x="56" y="53"/>
                  <a:pt x="56" y="53"/>
                </a:cubicBezTo>
                <a:lnTo>
                  <a:pt x="58" y="53"/>
                </a:lnTo>
                <a:cubicBezTo>
                  <a:pt x="59" y="54"/>
                  <a:pt x="60" y="54"/>
                  <a:pt x="63" y="55"/>
                </a:cubicBezTo>
                <a:cubicBezTo>
                  <a:pt x="65" y="55"/>
                  <a:pt x="67" y="56"/>
                  <a:pt x="69" y="58"/>
                </a:cubicBezTo>
                <a:cubicBezTo>
                  <a:pt x="71" y="59"/>
                  <a:pt x="73" y="61"/>
                  <a:pt x="76" y="62"/>
                </a:cubicBezTo>
                <a:cubicBezTo>
                  <a:pt x="79" y="63"/>
                  <a:pt x="81" y="66"/>
                  <a:pt x="82" y="69"/>
                </a:cubicBezTo>
                <a:cubicBezTo>
                  <a:pt x="84" y="72"/>
                  <a:pt x="85" y="75"/>
                  <a:pt x="87" y="78"/>
                </a:cubicBezTo>
                <a:cubicBezTo>
                  <a:pt x="90" y="81"/>
                  <a:pt x="90" y="85"/>
                  <a:pt x="89" y="91"/>
                </a:cubicBezTo>
                <a:cubicBezTo>
                  <a:pt x="89" y="100"/>
                  <a:pt x="86" y="108"/>
                  <a:pt x="81" y="115"/>
                </a:cubicBezTo>
                <a:cubicBezTo>
                  <a:pt x="75" y="122"/>
                  <a:pt x="65" y="126"/>
                  <a:pt x="53" y="12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0" name="Freeform 339"/>
          <p:cNvSpPr/>
          <p:nvPr/>
        </p:nvSpPr>
        <p:spPr>
          <a:xfrm>
            <a:off x="8899200" y="5149080"/>
            <a:ext cx="54000" cy="224640"/>
          </a:xfrm>
          <a:custGeom>
            <a:avLst/>
            <a:gdLst/>
            <a:ahLst/>
            <a:cxnLst/>
            <a:rect l="0" t="0" r="r" b="b"/>
            <a:pathLst>
              <a:path w="150" h="624">
                <a:moveTo>
                  <a:pt x="3" y="1"/>
                </a:moveTo>
                <a:lnTo>
                  <a:pt x="6" y="0"/>
                </a:lnTo>
                <a:cubicBezTo>
                  <a:pt x="8" y="0"/>
                  <a:pt x="10" y="0"/>
                  <a:pt x="12" y="0"/>
                </a:cubicBezTo>
                <a:lnTo>
                  <a:pt x="20" y="0"/>
                </a:lnTo>
                <a:lnTo>
                  <a:pt x="37" y="15"/>
                </a:lnTo>
                <a:cubicBezTo>
                  <a:pt x="77" y="51"/>
                  <a:pt x="106" y="95"/>
                  <a:pt x="123" y="147"/>
                </a:cubicBezTo>
                <a:cubicBezTo>
                  <a:pt x="141" y="200"/>
                  <a:pt x="150" y="255"/>
                  <a:pt x="150" y="312"/>
                </a:cubicBezTo>
                <a:cubicBezTo>
                  <a:pt x="150" y="341"/>
                  <a:pt x="148" y="368"/>
                  <a:pt x="144" y="395"/>
                </a:cubicBezTo>
                <a:cubicBezTo>
                  <a:pt x="140" y="421"/>
                  <a:pt x="135" y="443"/>
                  <a:pt x="130" y="461"/>
                </a:cubicBezTo>
                <a:cubicBezTo>
                  <a:pt x="124" y="480"/>
                  <a:pt x="117" y="498"/>
                  <a:pt x="107" y="516"/>
                </a:cubicBezTo>
                <a:cubicBezTo>
                  <a:pt x="97" y="534"/>
                  <a:pt x="89" y="548"/>
                  <a:pt x="83" y="558"/>
                </a:cubicBezTo>
                <a:cubicBezTo>
                  <a:pt x="77" y="567"/>
                  <a:pt x="68" y="578"/>
                  <a:pt x="56" y="590"/>
                </a:cubicBezTo>
                <a:cubicBezTo>
                  <a:pt x="45" y="601"/>
                  <a:pt x="38" y="608"/>
                  <a:pt x="36" y="610"/>
                </a:cubicBezTo>
                <a:cubicBezTo>
                  <a:pt x="34" y="612"/>
                  <a:pt x="30" y="616"/>
                  <a:pt x="22" y="622"/>
                </a:cubicBezTo>
                <a:cubicBezTo>
                  <a:pt x="21" y="623"/>
                  <a:pt x="20" y="624"/>
                  <a:pt x="20" y="624"/>
                </a:cubicBezTo>
                <a:lnTo>
                  <a:pt x="12" y="624"/>
                </a:lnTo>
                <a:cubicBezTo>
                  <a:pt x="9" y="624"/>
                  <a:pt x="6" y="624"/>
                  <a:pt x="5" y="624"/>
                </a:cubicBezTo>
                <a:cubicBezTo>
                  <a:pt x="4" y="624"/>
                  <a:pt x="3" y="624"/>
                  <a:pt x="2" y="623"/>
                </a:cubicBezTo>
                <a:cubicBezTo>
                  <a:pt x="1" y="621"/>
                  <a:pt x="1" y="620"/>
                  <a:pt x="0" y="617"/>
                </a:cubicBezTo>
                <a:cubicBezTo>
                  <a:pt x="1" y="617"/>
                  <a:pt x="3" y="614"/>
                  <a:pt x="7" y="609"/>
                </a:cubicBezTo>
                <a:cubicBezTo>
                  <a:pt x="72" y="542"/>
                  <a:pt x="105" y="443"/>
                  <a:pt x="105" y="312"/>
                </a:cubicBezTo>
                <a:cubicBezTo>
                  <a:pt x="105" y="181"/>
                  <a:pt x="72" y="83"/>
                  <a:pt x="7" y="16"/>
                </a:cubicBezTo>
                <a:cubicBezTo>
                  <a:pt x="3" y="11"/>
                  <a:pt x="1"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1" name="Freeform 340"/>
          <p:cNvSpPr/>
          <p:nvPr/>
        </p:nvSpPr>
        <p:spPr>
          <a:xfrm>
            <a:off x="9318600" y="5292360"/>
            <a:ext cx="154800" cy="144000"/>
          </a:xfrm>
          <a:custGeom>
            <a:avLst/>
            <a:gdLst/>
            <a:ahLst/>
            <a:cxnLst/>
            <a:rect l="0" t="0" r="r" b="b"/>
            <a:pathLst>
              <a:path w="430" h="400">
                <a:moveTo>
                  <a:pt x="15" y="135"/>
                </a:moveTo>
                <a:cubicBezTo>
                  <a:pt x="19" y="110"/>
                  <a:pt x="35" y="82"/>
                  <a:pt x="62" y="49"/>
                </a:cubicBezTo>
                <a:cubicBezTo>
                  <a:pt x="91" y="17"/>
                  <a:pt x="125" y="1"/>
                  <a:pt x="166" y="0"/>
                </a:cubicBezTo>
                <a:cubicBezTo>
                  <a:pt x="186" y="0"/>
                  <a:pt x="205" y="5"/>
                  <a:pt x="222" y="16"/>
                </a:cubicBezTo>
                <a:cubicBezTo>
                  <a:pt x="239" y="27"/>
                  <a:pt x="252" y="40"/>
                  <a:pt x="260" y="56"/>
                </a:cubicBezTo>
                <a:cubicBezTo>
                  <a:pt x="285" y="19"/>
                  <a:pt x="314" y="0"/>
                  <a:pt x="349" y="0"/>
                </a:cubicBezTo>
                <a:cubicBezTo>
                  <a:pt x="371" y="0"/>
                  <a:pt x="390" y="7"/>
                  <a:pt x="405" y="19"/>
                </a:cubicBezTo>
                <a:cubicBezTo>
                  <a:pt x="421" y="32"/>
                  <a:pt x="430" y="50"/>
                  <a:pt x="430" y="71"/>
                </a:cubicBezTo>
                <a:cubicBezTo>
                  <a:pt x="430" y="89"/>
                  <a:pt x="426" y="102"/>
                  <a:pt x="418" y="113"/>
                </a:cubicBezTo>
                <a:cubicBezTo>
                  <a:pt x="410" y="123"/>
                  <a:pt x="402" y="130"/>
                  <a:pt x="394" y="132"/>
                </a:cubicBezTo>
                <a:cubicBezTo>
                  <a:pt x="386" y="135"/>
                  <a:pt x="380" y="136"/>
                  <a:pt x="374" y="136"/>
                </a:cubicBezTo>
                <a:cubicBezTo>
                  <a:pt x="363" y="136"/>
                  <a:pt x="353" y="133"/>
                  <a:pt x="346" y="126"/>
                </a:cubicBezTo>
                <a:cubicBezTo>
                  <a:pt x="339" y="120"/>
                  <a:pt x="336" y="111"/>
                  <a:pt x="336" y="101"/>
                </a:cubicBezTo>
                <a:cubicBezTo>
                  <a:pt x="336" y="74"/>
                  <a:pt x="350" y="55"/>
                  <a:pt x="380" y="45"/>
                </a:cubicBezTo>
                <a:cubicBezTo>
                  <a:pt x="373" y="37"/>
                  <a:pt x="362" y="34"/>
                  <a:pt x="345" y="34"/>
                </a:cubicBezTo>
                <a:cubicBezTo>
                  <a:pt x="337" y="34"/>
                  <a:pt x="331" y="34"/>
                  <a:pt x="328" y="35"/>
                </a:cubicBezTo>
                <a:cubicBezTo>
                  <a:pt x="306" y="45"/>
                  <a:pt x="289" y="64"/>
                  <a:pt x="278" y="94"/>
                </a:cubicBezTo>
                <a:cubicBezTo>
                  <a:pt x="243" y="223"/>
                  <a:pt x="226" y="300"/>
                  <a:pt x="226" y="322"/>
                </a:cubicBezTo>
                <a:cubicBezTo>
                  <a:pt x="226" y="338"/>
                  <a:pt x="230" y="350"/>
                  <a:pt x="240" y="357"/>
                </a:cubicBezTo>
                <a:cubicBezTo>
                  <a:pt x="249" y="364"/>
                  <a:pt x="259" y="368"/>
                  <a:pt x="271" y="368"/>
                </a:cubicBezTo>
                <a:cubicBezTo>
                  <a:pt x="292" y="368"/>
                  <a:pt x="314" y="358"/>
                  <a:pt x="335" y="339"/>
                </a:cubicBezTo>
                <a:cubicBezTo>
                  <a:pt x="356" y="319"/>
                  <a:pt x="370" y="295"/>
                  <a:pt x="378" y="267"/>
                </a:cubicBezTo>
                <a:cubicBezTo>
                  <a:pt x="380" y="260"/>
                  <a:pt x="382" y="257"/>
                  <a:pt x="383" y="257"/>
                </a:cubicBezTo>
                <a:cubicBezTo>
                  <a:pt x="385" y="256"/>
                  <a:pt x="390" y="255"/>
                  <a:pt x="397" y="255"/>
                </a:cubicBezTo>
                <a:lnTo>
                  <a:pt x="401" y="255"/>
                </a:lnTo>
                <a:cubicBezTo>
                  <a:pt x="410" y="255"/>
                  <a:pt x="414" y="257"/>
                  <a:pt x="414" y="263"/>
                </a:cubicBezTo>
                <a:cubicBezTo>
                  <a:pt x="414" y="263"/>
                  <a:pt x="414" y="267"/>
                  <a:pt x="412" y="273"/>
                </a:cubicBezTo>
                <a:cubicBezTo>
                  <a:pt x="403" y="306"/>
                  <a:pt x="385" y="336"/>
                  <a:pt x="358" y="362"/>
                </a:cubicBezTo>
                <a:cubicBezTo>
                  <a:pt x="331" y="387"/>
                  <a:pt x="299" y="400"/>
                  <a:pt x="264" y="400"/>
                </a:cubicBezTo>
                <a:cubicBezTo>
                  <a:pt x="222" y="400"/>
                  <a:pt x="191" y="382"/>
                  <a:pt x="170" y="345"/>
                </a:cubicBezTo>
                <a:cubicBezTo>
                  <a:pt x="146" y="381"/>
                  <a:pt x="118" y="399"/>
                  <a:pt x="87" y="399"/>
                </a:cubicBezTo>
                <a:lnTo>
                  <a:pt x="82" y="399"/>
                </a:lnTo>
                <a:cubicBezTo>
                  <a:pt x="52" y="399"/>
                  <a:pt x="32" y="392"/>
                  <a:pt x="19" y="377"/>
                </a:cubicBezTo>
                <a:cubicBezTo>
                  <a:pt x="7" y="361"/>
                  <a:pt x="0" y="345"/>
                  <a:pt x="0" y="328"/>
                </a:cubicBezTo>
                <a:cubicBezTo>
                  <a:pt x="0" y="309"/>
                  <a:pt x="5" y="294"/>
                  <a:pt x="17" y="282"/>
                </a:cubicBezTo>
                <a:cubicBezTo>
                  <a:pt x="28" y="270"/>
                  <a:pt x="41" y="265"/>
                  <a:pt x="56" y="265"/>
                </a:cubicBezTo>
                <a:cubicBezTo>
                  <a:pt x="83" y="265"/>
                  <a:pt x="95" y="277"/>
                  <a:pt x="95" y="302"/>
                </a:cubicBezTo>
                <a:cubicBezTo>
                  <a:pt x="95" y="313"/>
                  <a:pt x="92" y="324"/>
                  <a:pt x="85" y="332"/>
                </a:cubicBezTo>
                <a:cubicBezTo>
                  <a:pt x="78" y="341"/>
                  <a:pt x="71" y="347"/>
                  <a:pt x="63" y="350"/>
                </a:cubicBezTo>
                <a:cubicBezTo>
                  <a:pt x="57" y="353"/>
                  <a:pt x="53" y="355"/>
                  <a:pt x="52" y="355"/>
                </a:cubicBezTo>
                <a:lnTo>
                  <a:pt x="49" y="355"/>
                </a:lnTo>
                <a:cubicBezTo>
                  <a:pt x="49" y="356"/>
                  <a:pt x="51" y="357"/>
                  <a:pt x="54" y="359"/>
                </a:cubicBezTo>
                <a:cubicBezTo>
                  <a:pt x="58" y="361"/>
                  <a:pt x="63" y="363"/>
                  <a:pt x="69" y="365"/>
                </a:cubicBezTo>
                <a:cubicBezTo>
                  <a:pt x="75" y="367"/>
                  <a:pt x="81" y="368"/>
                  <a:pt x="86" y="368"/>
                </a:cubicBezTo>
                <a:cubicBezTo>
                  <a:pt x="108" y="368"/>
                  <a:pt x="126" y="355"/>
                  <a:pt x="141" y="328"/>
                </a:cubicBezTo>
                <a:cubicBezTo>
                  <a:pt x="146" y="319"/>
                  <a:pt x="153" y="299"/>
                  <a:pt x="161" y="268"/>
                </a:cubicBezTo>
                <a:cubicBezTo>
                  <a:pt x="169" y="237"/>
                  <a:pt x="178" y="205"/>
                  <a:pt x="186" y="172"/>
                </a:cubicBezTo>
                <a:cubicBezTo>
                  <a:pt x="194" y="139"/>
                  <a:pt x="199" y="120"/>
                  <a:pt x="200" y="114"/>
                </a:cubicBezTo>
                <a:cubicBezTo>
                  <a:pt x="203" y="98"/>
                  <a:pt x="204" y="86"/>
                  <a:pt x="204" y="79"/>
                </a:cubicBezTo>
                <a:cubicBezTo>
                  <a:pt x="204" y="63"/>
                  <a:pt x="200" y="51"/>
                  <a:pt x="191" y="44"/>
                </a:cubicBezTo>
                <a:cubicBezTo>
                  <a:pt x="182" y="37"/>
                  <a:pt x="172" y="34"/>
                  <a:pt x="161" y="34"/>
                </a:cubicBezTo>
                <a:cubicBezTo>
                  <a:pt x="138" y="34"/>
                  <a:pt x="116" y="43"/>
                  <a:pt x="95" y="62"/>
                </a:cubicBezTo>
                <a:cubicBezTo>
                  <a:pt x="75" y="81"/>
                  <a:pt x="59" y="105"/>
                  <a:pt x="51" y="134"/>
                </a:cubicBezTo>
                <a:cubicBezTo>
                  <a:pt x="50" y="139"/>
                  <a:pt x="48" y="142"/>
                  <a:pt x="47" y="143"/>
                </a:cubicBezTo>
                <a:cubicBezTo>
                  <a:pt x="45" y="143"/>
                  <a:pt x="40" y="144"/>
                  <a:pt x="32" y="145"/>
                </a:cubicBezTo>
                <a:lnTo>
                  <a:pt x="20" y="145"/>
                </a:lnTo>
                <a:cubicBezTo>
                  <a:pt x="17" y="141"/>
                  <a:pt x="15" y="138"/>
                  <a:pt x="15" y="135"/>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2" name="Freeform 341"/>
          <p:cNvSpPr/>
          <p:nvPr/>
        </p:nvSpPr>
        <p:spPr>
          <a:xfrm>
            <a:off x="9520560" y="5149080"/>
            <a:ext cx="54000" cy="224640"/>
          </a:xfrm>
          <a:custGeom>
            <a:avLst/>
            <a:gdLst/>
            <a:ahLst/>
            <a:cxnLst/>
            <a:rect l="0" t="0" r="r" b="b"/>
            <a:pathLst>
              <a:path w="150" h="624">
                <a:moveTo>
                  <a:pt x="0" y="312"/>
                </a:moveTo>
                <a:cubicBezTo>
                  <a:pt x="0" y="283"/>
                  <a:pt x="2" y="256"/>
                  <a:pt x="6" y="230"/>
                </a:cubicBezTo>
                <a:cubicBezTo>
                  <a:pt x="10" y="205"/>
                  <a:pt x="15" y="182"/>
                  <a:pt x="20" y="164"/>
                </a:cubicBezTo>
                <a:cubicBezTo>
                  <a:pt x="26" y="145"/>
                  <a:pt x="33" y="127"/>
                  <a:pt x="43" y="109"/>
                </a:cubicBezTo>
                <a:cubicBezTo>
                  <a:pt x="53" y="91"/>
                  <a:pt x="61" y="77"/>
                  <a:pt x="67" y="67"/>
                </a:cubicBezTo>
                <a:cubicBezTo>
                  <a:pt x="73" y="57"/>
                  <a:pt x="82" y="46"/>
                  <a:pt x="93" y="35"/>
                </a:cubicBezTo>
                <a:cubicBezTo>
                  <a:pt x="105" y="23"/>
                  <a:pt x="112" y="16"/>
                  <a:pt x="114" y="13"/>
                </a:cubicBezTo>
                <a:cubicBezTo>
                  <a:pt x="116" y="11"/>
                  <a:pt x="122" y="7"/>
                  <a:pt x="130" y="0"/>
                </a:cubicBezTo>
                <a:lnTo>
                  <a:pt x="139" y="0"/>
                </a:lnTo>
                <a:lnTo>
                  <a:pt x="141" y="0"/>
                </a:lnTo>
                <a:cubicBezTo>
                  <a:pt x="147" y="0"/>
                  <a:pt x="150" y="2"/>
                  <a:pt x="150" y="6"/>
                </a:cubicBezTo>
                <a:cubicBezTo>
                  <a:pt x="150" y="7"/>
                  <a:pt x="146" y="12"/>
                  <a:pt x="139" y="19"/>
                </a:cubicBezTo>
                <a:cubicBezTo>
                  <a:pt x="132" y="27"/>
                  <a:pt x="124" y="38"/>
                  <a:pt x="113" y="52"/>
                </a:cubicBezTo>
                <a:cubicBezTo>
                  <a:pt x="103" y="67"/>
                  <a:pt x="92" y="84"/>
                  <a:pt x="82" y="106"/>
                </a:cubicBezTo>
                <a:cubicBezTo>
                  <a:pt x="72" y="127"/>
                  <a:pt x="63" y="156"/>
                  <a:pt x="56" y="192"/>
                </a:cubicBezTo>
                <a:cubicBezTo>
                  <a:pt x="49" y="228"/>
                  <a:pt x="45" y="268"/>
                  <a:pt x="45" y="312"/>
                </a:cubicBezTo>
                <a:cubicBezTo>
                  <a:pt x="45" y="357"/>
                  <a:pt x="49" y="397"/>
                  <a:pt x="56" y="433"/>
                </a:cubicBezTo>
                <a:cubicBezTo>
                  <a:pt x="63" y="468"/>
                  <a:pt x="71" y="497"/>
                  <a:pt x="81" y="519"/>
                </a:cubicBezTo>
                <a:cubicBezTo>
                  <a:pt x="91" y="541"/>
                  <a:pt x="102" y="559"/>
                  <a:pt x="112" y="573"/>
                </a:cubicBezTo>
                <a:cubicBezTo>
                  <a:pt x="123" y="586"/>
                  <a:pt x="132" y="597"/>
                  <a:pt x="139" y="606"/>
                </a:cubicBezTo>
                <a:cubicBezTo>
                  <a:pt x="146" y="614"/>
                  <a:pt x="150" y="618"/>
                  <a:pt x="150" y="619"/>
                </a:cubicBezTo>
                <a:cubicBezTo>
                  <a:pt x="150" y="623"/>
                  <a:pt x="147" y="624"/>
                  <a:pt x="140" y="624"/>
                </a:cubicBezTo>
                <a:lnTo>
                  <a:pt x="139" y="624"/>
                </a:lnTo>
                <a:lnTo>
                  <a:pt x="130" y="624"/>
                </a:lnTo>
                <a:lnTo>
                  <a:pt x="112" y="610"/>
                </a:lnTo>
                <a:cubicBezTo>
                  <a:pt x="73" y="574"/>
                  <a:pt x="44" y="530"/>
                  <a:pt x="27" y="477"/>
                </a:cubicBezTo>
                <a:cubicBezTo>
                  <a:pt x="9" y="425"/>
                  <a:pt x="0" y="370"/>
                  <a:pt x="0" y="3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3" name="Freeform 342"/>
          <p:cNvSpPr/>
          <p:nvPr/>
        </p:nvSpPr>
        <p:spPr>
          <a:xfrm>
            <a:off x="9592920" y="5165640"/>
            <a:ext cx="99720" cy="152280"/>
          </a:xfrm>
          <a:custGeom>
            <a:avLst/>
            <a:gdLst/>
            <a:ahLst/>
            <a:cxnLst/>
            <a:rect l="0" t="0" r="r" b="b"/>
            <a:pathLst>
              <a:path w="277" h="423">
                <a:moveTo>
                  <a:pt x="272" y="423"/>
                </a:moveTo>
                <a:cubicBezTo>
                  <a:pt x="264" y="421"/>
                  <a:pt x="236" y="421"/>
                  <a:pt x="190" y="421"/>
                </a:cubicBezTo>
                <a:cubicBezTo>
                  <a:pt x="142" y="421"/>
                  <a:pt x="114" y="421"/>
                  <a:pt x="107" y="423"/>
                </a:cubicBezTo>
                <a:lnTo>
                  <a:pt x="101" y="423"/>
                </a:lnTo>
                <a:lnTo>
                  <a:pt x="101" y="394"/>
                </a:lnTo>
                <a:lnTo>
                  <a:pt x="120" y="394"/>
                </a:lnTo>
                <a:cubicBezTo>
                  <a:pt x="129" y="394"/>
                  <a:pt x="134" y="394"/>
                  <a:pt x="137" y="394"/>
                </a:cubicBezTo>
                <a:cubicBezTo>
                  <a:pt x="140" y="394"/>
                  <a:pt x="144" y="394"/>
                  <a:pt x="148" y="393"/>
                </a:cubicBezTo>
                <a:cubicBezTo>
                  <a:pt x="152" y="392"/>
                  <a:pt x="155" y="391"/>
                  <a:pt x="157" y="390"/>
                </a:cubicBezTo>
                <a:cubicBezTo>
                  <a:pt x="158" y="388"/>
                  <a:pt x="160" y="387"/>
                  <a:pt x="161" y="385"/>
                </a:cubicBezTo>
                <a:cubicBezTo>
                  <a:pt x="161" y="384"/>
                  <a:pt x="162" y="373"/>
                  <a:pt x="162" y="351"/>
                </a:cubicBezTo>
                <a:lnTo>
                  <a:pt x="162" y="320"/>
                </a:lnTo>
                <a:lnTo>
                  <a:pt x="0" y="320"/>
                </a:lnTo>
                <a:lnTo>
                  <a:pt x="0" y="291"/>
                </a:lnTo>
                <a:lnTo>
                  <a:pt x="94" y="146"/>
                </a:lnTo>
                <a:cubicBezTo>
                  <a:pt x="158" y="50"/>
                  <a:pt x="190" y="1"/>
                  <a:pt x="191" y="1"/>
                </a:cubicBezTo>
                <a:cubicBezTo>
                  <a:pt x="192" y="0"/>
                  <a:pt x="196" y="0"/>
                  <a:pt x="204" y="0"/>
                </a:cubicBezTo>
                <a:lnTo>
                  <a:pt x="215" y="0"/>
                </a:lnTo>
                <a:lnTo>
                  <a:pt x="219" y="4"/>
                </a:lnTo>
                <a:lnTo>
                  <a:pt x="219" y="291"/>
                </a:lnTo>
                <a:lnTo>
                  <a:pt x="277" y="291"/>
                </a:lnTo>
                <a:lnTo>
                  <a:pt x="277" y="320"/>
                </a:lnTo>
                <a:lnTo>
                  <a:pt x="219" y="320"/>
                </a:lnTo>
                <a:lnTo>
                  <a:pt x="219" y="352"/>
                </a:lnTo>
                <a:cubicBezTo>
                  <a:pt x="219" y="369"/>
                  <a:pt x="219" y="379"/>
                  <a:pt x="219" y="382"/>
                </a:cubicBezTo>
                <a:cubicBezTo>
                  <a:pt x="219" y="384"/>
                  <a:pt x="220" y="387"/>
                  <a:pt x="223" y="389"/>
                </a:cubicBezTo>
                <a:cubicBezTo>
                  <a:pt x="226" y="392"/>
                  <a:pt x="238" y="394"/>
                  <a:pt x="258" y="394"/>
                </a:cubicBezTo>
                <a:lnTo>
                  <a:pt x="277" y="394"/>
                </a:lnTo>
                <a:lnTo>
                  <a:pt x="277" y="423"/>
                </a:lnTo>
                <a:lnTo>
                  <a:pt x="272" y="423"/>
                </a:lnTo>
                <a:moveTo>
                  <a:pt x="165" y="291"/>
                </a:moveTo>
                <a:lnTo>
                  <a:pt x="165" y="82"/>
                </a:lnTo>
                <a:lnTo>
                  <a:pt x="29" y="291"/>
                </a:lnTo>
                <a:lnTo>
                  <a:pt x="97" y="291"/>
                </a:lnTo>
                <a:lnTo>
                  <a:pt x="165" y="29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4" name="Freeform 343"/>
          <p:cNvSpPr/>
          <p:nvPr/>
        </p:nvSpPr>
        <p:spPr>
          <a:xfrm>
            <a:off x="9711360" y="5149080"/>
            <a:ext cx="53640" cy="224640"/>
          </a:xfrm>
          <a:custGeom>
            <a:avLst/>
            <a:gdLst/>
            <a:ahLst/>
            <a:cxnLst/>
            <a:rect l="0" t="0" r="r" b="b"/>
            <a:pathLst>
              <a:path w="149" h="624">
                <a:moveTo>
                  <a:pt x="3" y="1"/>
                </a:moveTo>
                <a:lnTo>
                  <a:pt x="5" y="0"/>
                </a:lnTo>
                <a:cubicBezTo>
                  <a:pt x="7" y="0"/>
                  <a:pt x="9" y="0"/>
                  <a:pt x="11" y="0"/>
                </a:cubicBezTo>
                <a:lnTo>
                  <a:pt x="19" y="0"/>
                </a:lnTo>
                <a:lnTo>
                  <a:pt x="37" y="15"/>
                </a:lnTo>
                <a:cubicBezTo>
                  <a:pt x="76" y="51"/>
                  <a:pt x="105" y="95"/>
                  <a:pt x="123" y="147"/>
                </a:cubicBezTo>
                <a:cubicBezTo>
                  <a:pt x="141" y="200"/>
                  <a:pt x="149" y="255"/>
                  <a:pt x="149" y="312"/>
                </a:cubicBezTo>
                <a:cubicBezTo>
                  <a:pt x="149" y="341"/>
                  <a:pt x="147" y="368"/>
                  <a:pt x="143" y="395"/>
                </a:cubicBezTo>
                <a:cubicBezTo>
                  <a:pt x="139" y="421"/>
                  <a:pt x="134" y="443"/>
                  <a:pt x="129" y="461"/>
                </a:cubicBezTo>
                <a:cubicBezTo>
                  <a:pt x="123" y="480"/>
                  <a:pt x="116" y="498"/>
                  <a:pt x="106" y="516"/>
                </a:cubicBezTo>
                <a:cubicBezTo>
                  <a:pt x="96" y="534"/>
                  <a:pt x="88" y="548"/>
                  <a:pt x="82" y="558"/>
                </a:cubicBezTo>
                <a:cubicBezTo>
                  <a:pt x="76" y="567"/>
                  <a:pt x="68" y="578"/>
                  <a:pt x="57" y="590"/>
                </a:cubicBezTo>
                <a:cubicBezTo>
                  <a:pt x="45" y="601"/>
                  <a:pt x="39" y="608"/>
                  <a:pt x="37" y="610"/>
                </a:cubicBezTo>
                <a:cubicBezTo>
                  <a:pt x="35" y="612"/>
                  <a:pt x="29" y="616"/>
                  <a:pt x="21" y="622"/>
                </a:cubicBezTo>
                <a:cubicBezTo>
                  <a:pt x="20" y="623"/>
                  <a:pt x="19" y="624"/>
                  <a:pt x="19" y="624"/>
                </a:cubicBezTo>
                <a:lnTo>
                  <a:pt x="11" y="624"/>
                </a:lnTo>
                <a:cubicBezTo>
                  <a:pt x="8" y="624"/>
                  <a:pt x="6" y="624"/>
                  <a:pt x="5" y="624"/>
                </a:cubicBezTo>
                <a:cubicBezTo>
                  <a:pt x="3" y="624"/>
                  <a:pt x="2" y="624"/>
                  <a:pt x="1" y="623"/>
                </a:cubicBezTo>
                <a:cubicBezTo>
                  <a:pt x="1" y="621"/>
                  <a:pt x="0" y="620"/>
                  <a:pt x="0" y="617"/>
                </a:cubicBezTo>
                <a:cubicBezTo>
                  <a:pt x="0" y="617"/>
                  <a:pt x="2" y="614"/>
                  <a:pt x="6" y="609"/>
                </a:cubicBezTo>
                <a:cubicBezTo>
                  <a:pt x="72" y="542"/>
                  <a:pt x="104" y="443"/>
                  <a:pt x="104" y="312"/>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5" name="Freeform 344"/>
          <p:cNvSpPr/>
          <p:nvPr/>
        </p:nvSpPr>
        <p:spPr>
          <a:xfrm>
            <a:off x="9803520" y="4609800"/>
            <a:ext cx="98280" cy="952200"/>
          </a:xfrm>
          <a:custGeom>
            <a:avLst/>
            <a:gdLst/>
            <a:ahLst/>
            <a:cxnLst/>
            <a:rect l="0" t="0" r="r" b="b"/>
            <a:pathLst>
              <a:path w="273" h="2645">
                <a:moveTo>
                  <a:pt x="0" y="65"/>
                </a:moveTo>
                <a:lnTo>
                  <a:pt x="0" y="0"/>
                </a:lnTo>
                <a:lnTo>
                  <a:pt x="273" y="0"/>
                </a:lnTo>
                <a:lnTo>
                  <a:pt x="273" y="2645"/>
                </a:lnTo>
                <a:lnTo>
                  <a:pt x="0" y="2645"/>
                </a:lnTo>
                <a:lnTo>
                  <a:pt x="0" y="2580"/>
                </a:lnTo>
                <a:lnTo>
                  <a:pt x="208" y="2580"/>
                </a:lnTo>
                <a:lnTo>
                  <a:pt x="208" y="65"/>
                </a:lnTo>
                <a:lnTo>
                  <a:pt x="0" y="6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6" name="TextBox 345"/>
          <p:cNvSpPr txBox="1"/>
          <p:nvPr/>
        </p:nvSpPr>
        <p:spPr>
          <a:xfrm>
            <a:off x="747720" y="2257560"/>
            <a:ext cx="16556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直すイメージ</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57858964-DE15-D9DF-EA2C-8D97693725B9}"/>
              </a:ext>
            </a:extLst>
          </p:cNvPr>
          <p:cNvSpPr>
            <a:spLocks noGrp="1"/>
          </p:cNvSpPr>
          <p:nvPr>
            <p:ph type="sldNum" sz="quarter" idx="12"/>
          </p:nvPr>
        </p:nvSpPr>
        <p:spPr/>
        <p:txBody>
          <a:bodyPr/>
          <a:lstStyle/>
          <a:p>
            <a:fld id="{12155A91-2037-114F-847D-727ECE0F45A7}" type="slidenum">
              <a:rPr lang="en-JP" smtClean="0"/>
              <a:t>41</a:t>
            </a:fld>
            <a:endParaRPr lang="en-JP"/>
          </a:p>
        </p:txBody>
      </p:sp>
    </p:spTree>
    <p:extLst>
      <p:ext uri="{BB962C8B-B14F-4D97-AF65-F5344CB8AC3E}">
        <p14:creationId xmlns:p14="http://schemas.microsoft.com/office/powerpoint/2010/main" val="3849786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Freeform 34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48" name="Freeform 34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49" name="Freeform 34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50" name="TextBox 349"/>
          <p:cNvSpPr txBox="1"/>
          <p:nvPr/>
        </p:nvSpPr>
        <p:spPr>
          <a:xfrm>
            <a:off x="747720" y="1035360"/>
            <a:ext cx="215856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拡⼤畳み込み</a:t>
            </a:r>
            <a:endParaRPr lang="en-US" sz="2830" b="0" u="none" strike="noStrike">
              <a:solidFill>
                <a:srgbClr val="000000"/>
              </a:solidFill>
              <a:effectLst/>
              <a:uFillTx/>
              <a:latin typeface="Times New Roman"/>
            </a:endParaRPr>
          </a:p>
        </p:txBody>
      </p:sp>
      <p:sp>
        <p:nvSpPr>
          <p:cNvPr id="351" name="TextBox 350"/>
          <p:cNvSpPr txBox="1"/>
          <p:nvPr/>
        </p:nvSpPr>
        <p:spPr>
          <a:xfrm>
            <a:off x="747720" y="1781280"/>
            <a:ext cx="113104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転置畳み込みやアップサンプリング＋補完と異なり、拡⼤畳み込みは、低解像度空間上での</a:t>
            </a:r>
            <a:endParaRPr lang="en-US" sz="2170" b="0" u="none" strike="noStrike">
              <a:solidFill>
                <a:srgbClr val="000000"/>
              </a:solidFill>
              <a:effectLst/>
              <a:uFillTx/>
              <a:latin typeface="Times New Roman"/>
            </a:endParaRPr>
          </a:p>
        </p:txBody>
      </p:sp>
      <p:sp>
        <p:nvSpPr>
          <p:cNvPr id="352" name="TextBox 351"/>
          <p:cNvSpPr txBox="1"/>
          <p:nvPr/>
        </p:nvSpPr>
        <p:spPr>
          <a:xfrm>
            <a:off x="747720" y="2200320"/>
            <a:ext cx="113104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畳み込みによって⾼解像度画像を⽣成する。計算コストを抑えつつ、学習により滑らかな拡</a:t>
            </a:r>
            <a:endParaRPr lang="en-US" sz="2170" b="0" u="none" strike="noStrike">
              <a:solidFill>
                <a:srgbClr val="000000"/>
              </a:solidFill>
              <a:effectLst/>
              <a:uFillTx/>
              <a:latin typeface="Times New Roman"/>
            </a:endParaRPr>
          </a:p>
        </p:txBody>
      </p:sp>
      <p:sp>
        <p:nvSpPr>
          <p:cNvPr id="353" name="TextBox 352"/>
          <p:cNvSpPr txBox="1"/>
          <p:nvPr/>
        </p:nvSpPr>
        <p:spPr>
          <a:xfrm>
            <a:off x="747720" y="2610000"/>
            <a:ext cx="275904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⼤表現を獲得できる。</a:t>
            </a:r>
            <a:endParaRPr lang="en-US" sz="2170" b="0" u="none" strike="noStrike">
              <a:solidFill>
                <a:srgbClr val="000000"/>
              </a:solidFill>
              <a:effectLst/>
              <a:uFillTx/>
              <a:latin typeface="Times New Roman"/>
            </a:endParaRPr>
          </a:p>
        </p:txBody>
      </p:sp>
      <p:sp>
        <p:nvSpPr>
          <p:cNvPr id="354" name="Freeform 353"/>
          <p:cNvSpPr/>
          <p:nvPr/>
        </p:nvSpPr>
        <p:spPr>
          <a:xfrm>
            <a:off x="1877760" y="3333600"/>
            <a:ext cx="154800" cy="144000"/>
          </a:xfrm>
          <a:custGeom>
            <a:avLst/>
            <a:gdLst/>
            <a:ahLst/>
            <a:cxnLst/>
            <a:rect l="0" t="0" r="r" b="b"/>
            <a:pathLst>
              <a:path w="430" h="400">
                <a:moveTo>
                  <a:pt x="15" y="136"/>
                </a:moveTo>
                <a:cubicBezTo>
                  <a:pt x="19" y="110"/>
                  <a:pt x="35" y="82"/>
                  <a:pt x="63" y="49"/>
                </a:cubicBezTo>
                <a:cubicBezTo>
                  <a:pt x="90" y="17"/>
                  <a:pt x="124" y="1"/>
                  <a:pt x="166" y="0"/>
                </a:cubicBezTo>
                <a:cubicBezTo>
                  <a:pt x="187" y="0"/>
                  <a:pt x="205" y="5"/>
                  <a:pt x="222" y="16"/>
                </a:cubicBezTo>
                <a:cubicBezTo>
                  <a:pt x="239" y="26"/>
                  <a:pt x="252" y="40"/>
                  <a:pt x="260" y="56"/>
                </a:cubicBezTo>
                <a:cubicBezTo>
                  <a:pt x="285" y="18"/>
                  <a:pt x="315" y="0"/>
                  <a:pt x="349" y="0"/>
                </a:cubicBezTo>
                <a:cubicBezTo>
                  <a:pt x="371" y="0"/>
                  <a:pt x="390" y="6"/>
                  <a:pt x="406" y="19"/>
                </a:cubicBezTo>
                <a:cubicBezTo>
                  <a:pt x="422" y="32"/>
                  <a:pt x="430" y="50"/>
                  <a:pt x="430" y="71"/>
                </a:cubicBezTo>
                <a:cubicBezTo>
                  <a:pt x="430" y="88"/>
                  <a:pt x="426" y="102"/>
                  <a:pt x="418" y="113"/>
                </a:cubicBezTo>
                <a:cubicBezTo>
                  <a:pt x="410" y="124"/>
                  <a:pt x="402" y="131"/>
                  <a:pt x="394" y="133"/>
                </a:cubicBezTo>
                <a:cubicBezTo>
                  <a:pt x="387" y="136"/>
                  <a:pt x="380" y="137"/>
                  <a:pt x="374" y="137"/>
                </a:cubicBezTo>
                <a:cubicBezTo>
                  <a:pt x="363" y="137"/>
                  <a:pt x="354" y="133"/>
                  <a:pt x="347" y="127"/>
                </a:cubicBezTo>
                <a:cubicBezTo>
                  <a:pt x="340" y="121"/>
                  <a:pt x="336" y="111"/>
                  <a:pt x="336" y="100"/>
                </a:cubicBezTo>
                <a:cubicBezTo>
                  <a:pt x="336" y="73"/>
                  <a:pt x="351" y="55"/>
                  <a:pt x="380" y="45"/>
                </a:cubicBezTo>
                <a:cubicBezTo>
                  <a:pt x="374" y="37"/>
                  <a:pt x="362" y="33"/>
                  <a:pt x="345" y="33"/>
                </a:cubicBezTo>
                <a:cubicBezTo>
                  <a:pt x="337" y="33"/>
                  <a:pt x="332" y="34"/>
                  <a:pt x="328" y="35"/>
                </a:cubicBezTo>
                <a:cubicBezTo>
                  <a:pt x="306" y="45"/>
                  <a:pt x="289" y="64"/>
                  <a:pt x="279" y="93"/>
                </a:cubicBezTo>
                <a:cubicBezTo>
                  <a:pt x="244"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7"/>
                </a:cubicBezTo>
                <a:cubicBezTo>
                  <a:pt x="386" y="257"/>
                  <a:pt x="390" y="256"/>
                  <a:pt x="398" y="256"/>
                </a:cubicBezTo>
                <a:lnTo>
                  <a:pt x="401" y="256"/>
                </a:lnTo>
                <a:cubicBezTo>
                  <a:pt x="410" y="256"/>
                  <a:pt x="415" y="258"/>
                  <a:pt x="415" y="263"/>
                </a:cubicBezTo>
                <a:cubicBezTo>
                  <a:pt x="415" y="263"/>
                  <a:pt x="414" y="267"/>
                  <a:pt x="413" y="272"/>
                </a:cubicBezTo>
                <a:cubicBezTo>
                  <a:pt x="403" y="306"/>
                  <a:pt x="385" y="336"/>
                  <a:pt x="358" y="361"/>
                </a:cubicBezTo>
                <a:cubicBezTo>
                  <a:pt x="331" y="387"/>
                  <a:pt x="300" y="400"/>
                  <a:pt x="264" y="400"/>
                </a:cubicBezTo>
                <a:cubicBezTo>
                  <a:pt x="223" y="400"/>
                  <a:pt x="192" y="382"/>
                  <a:pt x="170" y="345"/>
                </a:cubicBezTo>
                <a:cubicBezTo>
                  <a:pt x="145" y="381"/>
                  <a:pt x="118" y="399"/>
                  <a:pt x="87" y="399"/>
                </a:cubicBezTo>
                <a:lnTo>
                  <a:pt x="81" y="399"/>
                </a:lnTo>
                <a:cubicBezTo>
                  <a:pt x="52" y="399"/>
                  <a:pt x="32" y="392"/>
                  <a:pt x="20" y="376"/>
                </a:cubicBezTo>
                <a:cubicBezTo>
                  <a:pt x="7" y="361"/>
                  <a:pt x="1" y="345"/>
                  <a:pt x="0" y="328"/>
                </a:cubicBezTo>
                <a:cubicBezTo>
                  <a:pt x="0" y="309"/>
                  <a:pt x="6" y="294"/>
                  <a:pt x="17" y="282"/>
                </a:cubicBezTo>
                <a:cubicBezTo>
                  <a:pt x="28" y="270"/>
                  <a:pt x="41" y="265"/>
                  <a:pt x="57" y="265"/>
                </a:cubicBezTo>
                <a:cubicBezTo>
                  <a:pt x="82" y="265"/>
                  <a:pt x="95" y="277"/>
                  <a:pt x="95" y="302"/>
                </a:cubicBezTo>
                <a:cubicBezTo>
                  <a:pt x="95" y="313"/>
                  <a:pt x="91" y="324"/>
                  <a:pt x="84" y="332"/>
                </a:cubicBezTo>
                <a:cubicBezTo>
                  <a:pt x="77" y="341"/>
                  <a:pt x="70" y="347"/>
                  <a:pt x="64" y="350"/>
                </a:cubicBezTo>
                <a:cubicBezTo>
                  <a:pt x="57" y="353"/>
                  <a:pt x="53" y="354"/>
                  <a:pt x="52" y="354"/>
                </a:cubicBezTo>
                <a:lnTo>
                  <a:pt x="50" y="355"/>
                </a:lnTo>
                <a:cubicBezTo>
                  <a:pt x="50" y="356"/>
                  <a:pt x="51" y="357"/>
                  <a:pt x="55" y="359"/>
                </a:cubicBezTo>
                <a:cubicBezTo>
                  <a:pt x="58" y="361"/>
                  <a:pt x="63" y="363"/>
                  <a:pt x="69" y="365"/>
                </a:cubicBezTo>
                <a:cubicBezTo>
                  <a:pt x="75" y="367"/>
                  <a:pt x="80" y="368"/>
                  <a:pt x="86" y="368"/>
                </a:cubicBezTo>
                <a:cubicBezTo>
                  <a:pt x="107" y="368"/>
                  <a:pt x="125" y="354"/>
                  <a:pt x="140" y="328"/>
                </a:cubicBezTo>
                <a:cubicBezTo>
                  <a:pt x="146" y="319"/>
                  <a:pt x="153" y="299"/>
                  <a:pt x="162" y="268"/>
                </a:cubicBezTo>
                <a:cubicBezTo>
                  <a:pt x="170" y="238"/>
                  <a:pt x="178" y="206"/>
                  <a:pt x="186" y="173"/>
                </a:cubicBezTo>
                <a:cubicBezTo>
                  <a:pt x="195" y="140"/>
                  <a:pt x="199" y="121"/>
                  <a:pt x="200" y="114"/>
                </a:cubicBezTo>
                <a:cubicBezTo>
                  <a:pt x="203" y="98"/>
                  <a:pt x="205" y="86"/>
                  <a:pt x="205" y="79"/>
                </a:cubicBezTo>
                <a:cubicBezTo>
                  <a:pt x="205" y="63"/>
                  <a:pt x="200" y="51"/>
                  <a:pt x="192" y="44"/>
                </a:cubicBezTo>
                <a:cubicBezTo>
                  <a:pt x="183" y="37"/>
                  <a:pt x="173" y="33"/>
                  <a:pt x="162" y="33"/>
                </a:cubicBezTo>
                <a:cubicBezTo>
                  <a:pt x="137" y="33"/>
                  <a:pt x="115" y="43"/>
                  <a:pt x="95" y="62"/>
                </a:cubicBezTo>
                <a:cubicBezTo>
                  <a:pt x="74" y="80"/>
                  <a:pt x="60" y="105"/>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5" name="Freeform 354"/>
          <p:cNvSpPr/>
          <p:nvPr/>
        </p:nvSpPr>
        <p:spPr>
          <a:xfrm>
            <a:off x="2063520" y="3373200"/>
            <a:ext cx="63360" cy="151200"/>
          </a:xfrm>
          <a:custGeom>
            <a:avLst/>
            <a:gdLst/>
            <a:ahLst/>
            <a:cxnLst/>
            <a:rect l="0" t="0" r="r" b="b"/>
            <a:pathLst>
              <a:path w="176" h="420">
                <a:moveTo>
                  <a:pt x="101" y="39"/>
                </a:moveTo>
                <a:cubicBezTo>
                  <a:pt x="101" y="28"/>
                  <a:pt x="105" y="19"/>
                  <a:pt x="113" y="12"/>
                </a:cubicBezTo>
                <a:cubicBezTo>
                  <a:pt x="121" y="4"/>
                  <a:pt x="130" y="0"/>
                  <a:pt x="142" y="0"/>
                </a:cubicBezTo>
                <a:cubicBezTo>
                  <a:pt x="149" y="0"/>
                  <a:pt x="155" y="2"/>
                  <a:pt x="160" y="7"/>
                </a:cubicBezTo>
                <a:cubicBezTo>
                  <a:pt x="165" y="12"/>
                  <a:pt x="168" y="19"/>
                  <a:pt x="168" y="26"/>
                </a:cubicBezTo>
                <a:cubicBezTo>
                  <a:pt x="168" y="37"/>
                  <a:pt x="164" y="45"/>
                  <a:pt x="156" y="53"/>
                </a:cubicBezTo>
                <a:cubicBezTo>
                  <a:pt x="148" y="61"/>
                  <a:pt x="138" y="65"/>
                  <a:pt x="127" y="66"/>
                </a:cubicBezTo>
                <a:cubicBezTo>
                  <a:pt x="121" y="66"/>
                  <a:pt x="115" y="64"/>
                  <a:pt x="110" y="59"/>
                </a:cubicBezTo>
                <a:cubicBezTo>
                  <a:pt x="105" y="55"/>
                  <a:pt x="102" y="48"/>
                  <a:pt x="101" y="39"/>
                </a:cubicBezTo>
                <a:moveTo>
                  <a:pt x="0" y="234"/>
                </a:moveTo>
                <a:cubicBezTo>
                  <a:pt x="0" y="231"/>
                  <a:pt x="2" y="224"/>
                  <a:pt x="5" y="215"/>
                </a:cubicBezTo>
                <a:cubicBezTo>
                  <a:pt x="9" y="205"/>
                  <a:pt x="14" y="194"/>
                  <a:pt x="20" y="183"/>
                </a:cubicBezTo>
                <a:cubicBezTo>
                  <a:pt x="27" y="171"/>
                  <a:pt x="36" y="161"/>
                  <a:pt x="48" y="151"/>
                </a:cubicBezTo>
                <a:cubicBezTo>
                  <a:pt x="60" y="142"/>
                  <a:pt x="72" y="137"/>
                  <a:pt x="85" y="137"/>
                </a:cubicBezTo>
                <a:cubicBezTo>
                  <a:pt x="101" y="137"/>
                  <a:pt x="115" y="142"/>
                  <a:pt x="126" y="152"/>
                </a:cubicBezTo>
                <a:cubicBezTo>
                  <a:pt x="137" y="161"/>
                  <a:pt x="143" y="174"/>
                  <a:pt x="143" y="190"/>
                </a:cubicBezTo>
                <a:cubicBezTo>
                  <a:pt x="143" y="197"/>
                  <a:pt x="141" y="209"/>
                  <a:pt x="135" y="225"/>
                </a:cubicBezTo>
                <a:cubicBezTo>
                  <a:pt x="128" y="241"/>
                  <a:pt x="120" y="263"/>
                  <a:pt x="109" y="291"/>
                </a:cubicBezTo>
                <a:cubicBezTo>
                  <a:pt x="98" y="318"/>
                  <a:pt x="89" y="342"/>
                  <a:pt x="83" y="361"/>
                </a:cubicBezTo>
                <a:cubicBezTo>
                  <a:pt x="81" y="370"/>
                  <a:pt x="79" y="377"/>
                  <a:pt x="79" y="381"/>
                </a:cubicBezTo>
                <a:cubicBezTo>
                  <a:pt x="79" y="391"/>
                  <a:pt x="83" y="397"/>
                  <a:pt x="90" y="397"/>
                </a:cubicBezTo>
                <a:cubicBezTo>
                  <a:pt x="94" y="397"/>
                  <a:pt x="98" y="396"/>
                  <a:pt x="102" y="395"/>
                </a:cubicBezTo>
                <a:cubicBezTo>
                  <a:pt x="106" y="393"/>
                  <a:pt x="111" y="391"/>
                  <a:pt x="116" y="386"/>
                </a:cubicBezTo>
                <a:cubicBezTo>
                  <a:pt x="122" y="381"/>
                  <a:pt x="127" y="374"/>
                  <a:pt x="134" y="364"/>
                </a:cubicBezTo>
                <a:cubicBezTo>
                  <a:pt x="140" y="354"/>
                  <a:pt x="145" y="342"/>
                  <a:pt x="150" y="327"/>
                </a:cubicBezTo>
                <a:cubicBezTo>
                  <a:pt x="151" y="322"/>
                  <a:pt x="152" y="320"/>
                  <a:pt x="153" y="319"/>
                </a:cubicBezTo>
                <a:cubicBezTo>
                  <a:pt x="154" y="318"/>
                  <a:pt x="157" y="317"/>
                  <a:pt x="163" y="317"/>
                </a:cubicBezTo>
                <a:cubicBezTo>
                  <a:pt x="172" y="317"/>
                  <a:pt x="176" y="320"/>
                  <a:pt x="176" y="324"/>
                </a:cubicBezTo>
                <a:cubicBezTo>
                  <a:pt x="176" y="327"/>
                  <a:pt x="174" y="333"/>
                  <a:pt x="170" y="343"/>
                </a:cubicBezTo>
                <a:cubicBezTo>
                  <a:pt x="166" y="353"/>
                  <a:pt x="161" y="363"/>
                  <a:pt x="155" y="375"/>
                </a:cubicBezTo>
                <a:cubicBezTo>
                  <a:pt x="148" y="386"/>
                  <a:pt x="139" y="397"/>
                  <a:pt x="126" y="406"/>
                </a:cubicBezTo>
                <a:cubicBezTo>
                  <a:pt x="114" y="415"/>
                  <a:pt x="101" y="420"/>
                  <a:pt x="87" y="420"/>
                </a:cubicBezTo>
                <a:cubicBezTo>
                  <a:pt x="74" y="420"/>
                  <a:pt x="61" y="415"/>
                  <a:pt x="50" y="407"/>
                </a:cubicBezTo>
                <a:cubicBezTo>
                  <a:pt x="39" y="398"/>
                  <a:pt x="33" y="385"/>
                  <a:pt x="33" y="367"/>
                </a:cubicBezTo>
                <a:cubicBezTo>
                  <a:pt x="33" y="360"/>
                  <a:pt x="34" y="353"/>
                  <a:pt x="36" y="347"/>
                </a:cubicBezTo>
                <a:cubicBezTo>
                  <a:pt x="38" y="341"/>
                  <a:pt x="47" y="317"/>
                  <a:pt x="63" y="276"/>
                </a:cubicBezTo>
                <a:cubicBezTo>
                  <a:pt x="78" y="234"/>
                  <a:pt x="88" y="209"/>
                  <a:pt x="90" y="200"/>
                </a:cubicBezTo>
                <a:cubicBezTo>
                  <a:pt x="93" y="192"/>
                  <a:pt x="94" y="184"/>
                  <a:pt x="94" y="176"/>
                </a:cubicBezTo>
                <a:cubicBezTo>
                  <a:pt x="94" y="166"/>
                  <a:pt x="91" y="161"/>
                  <a:pt x="84" y="161"/>
                </a:cubicBezTo>
                <a:lnTo>
                  <a:pt x="83" y="161"/>
                </a:lnTo>
                <a:cubicBezTo>
                  <a:pt x="70" y="161"/>
                  <a:pt x="59" y="168"/>
                  <a:pt x="48" y="182"/>
                </a:cubicBezTo>
                <a:cubicBezTo>
                  <a:pt x="38" y="195"/>
                  <a:pt x="30" y="213"/>
                  <a:pt x="25" y="234"/>
                </a:cubicBezTo>
                <a:cubicBezTo>
                  <a:pt x="24" y="234"/>
                  <a:pt x="24" y="235"/>
                  <a:pt x="23" y="236"/>
                </a:cubicBezTo>
                <a:cubicBezTo>
                  <a:pt x="23" y="237"/>
                  <a:pt x="23" y="237"/>
                  <a:pt x="23" y="238"/>
                </a:cubicBezTo>
                <a:lnTo>
                  <a:pt x="22" y="239"/>
                </a:lnTo>
                <a:cubicBezTo>
                  <a:pt x="21" y="239"/>
                  <a:pt x="20" y="240"/>
                  <a:pt x="20" y="240"/>
                </a:cubicBezTo>
                <a:cubicBezTo>
                  <a:pt x="19" y="240"/>
                  <a:pt x="18" y="240"/>
                  <a:pt x="17" y="240"/>
                </a:cubicBezTo>
                <a:cubicBezTo>
                  <a:pt x="16" y="240"/>
                  <a:pt x="14" y="240"/>
                  <a:pt x="12" y="240"/>
                </a:cubicBezTo>
                <a:lnTo>
                  <a:pt x="3" y="240"/>
                </a:lnTo>
                <a:cubicBezTo>
                  <a:pt x="1" y="237"/>
                  <a:pt x="0" y="235"/>
                  <a:pt x="0" y="234"/>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6" name="Freeform 355"/>
          <p:cNvSpPr/>
          <p:nvPr/>
        </p:nvSpPr>
        <p:spPr>
          <a:xfrm>
            <a:off x="2133360" y="3373200"/>
            <a:ext cx="93600" cy="194400"/>
          </a:xfrm>
          <a:custGeom>
            <a:avLst/>
            <a:gdLst/>
            <a:ahLst/>
            <a:cxnLst/>
            <a:rect l="0" t="0" r="r" b="b"/>
            <a:pathLst>
              <a:path w="260" h="540">
                <a:moveTo>
                  <a:pt x="194" y="40"/>
                </a:moveTo>
                <a:cubicBezTo>
                  <a:pt x="194" y="27"/>
                  <a:pt x="198" y="18"/>
                  <a:pt x="207" y="10"/>
                </a:cubicBezTo>
                <a:cubicBezTo>
                  <a:pt x="216" y="3"/>
                  <a:pt x="224" y="0"/>
                  <a:pt x="234" y="0"/>
                </a:cubicBezTo>
                <a:cubicBezTo>
                  <a:pt x="241" y="0"/>
                  <a:pt x="247" y="2"/>
                  <a:pt x="251" y="6"/>
                </a:cubicBezTo>
                <a:cubicBezTo>
                  <a:pt x="256" y="10"/>
                  <a:pt x="259" y="16"/>
                  <a:pt x="260" y="24"/>
                </a:cubicBezTo>
                <a:cubicBezTo>
                  <a:pt x="260" y="35"/>
                  <a:pt x="256" y="45"/>
                  <a:pt x="248" y="53"/>
                </a:cubicBezTo>
                <a:cubicBezTo>
                  <a:pt x="240" y="61"/>
                  <a:pt x="231" y="66"/>
                  <a:pt x="221" y="66"/>
                </a:cubicBezTo>
                <a:cubicBezTo>
                  <a:pt x="213" y="66"/>
                  <a:pt x="207" y="64"/>
                  <a:pt x="202" y="58"/>
                </a:cubicBezTo>
                <a:cubicBezTo>
                  <a:pt x="197" y="54"/>
                  <a:pt x="194" y="48"/>
                  <a:pt x="194" y="40"/>
                </a:cubicBezTo>
                <a:moveTo>
                  <a:pt x="188" y="178"/>
                </a:moveTo>
                <a:cubicBezTo>
                  <a:pt x="188" y="166"/>
                  <a:pt x="183" y="160"/>
                  <a:pt x="172" y="160"/>
                </a:cubicBezTo>
                <a:cubicBezTo>
                  <a:pt x="163" y="160"/>
                  <a:pt x="154" y="163"/>
                  <a:pt x="146" y="168"/>
                </a:cubicBezTo>
                <a:cubicBezTo>
                  <a:pt x="136" y="173"/>
                  <a:pt x="129" y="179"/>
                  <a:pt x="123" y="187"/>
                </a:cubicBezTo>
                <a:cubicBezTo>
                  <a:pt x="117" y="195"/>
                  <a:pt x="112" y="203"/>
                  <a:pt x="108" y="210"/>
                </a:cubicBezTo>
                <a:cubicBezTo>
                  <a:pt x="104" y="218"/>
                  <a:pt x="101" y="224"/>
                  <a:pt x="97" y="230"/>
                </a:cubicBezTo>
                <a:lnTo>
                  <a:pt x="93" y="239"/>
                </a:lnTo>
                <a:cubicBezTo>
                  <a:pt x="92" y="239"/>
                  <a:pt x="89" y="240"/>
                  <a:pt x="83" y="240"/>
                </a:cubicBezTo>
                <a:lnTo>
                  <a:pt x="74" y="240"/>
                </a:lnTo>
                <a:cubicBezTo>
                  <a:pt x="72" y="237"/>
                  <a:pt x="71" y="235"/>
                  <a:pt x="71" y="235"/>
                </a:cubicBezTo>
                <a:cubicBezTo>
                  <a:pt x="71" y="234"/>
                  <a:pt x="71" y="231"/>
                  <a:pt x="73" y="226"/>
                </a:cubicBezTo>
                <a:cubicBezTo>
                  <a:pt x="82" y="206"/>
                  <a:pt x="94" y="187"/>
                  <a:pt x="110" y="169"/>
                </a:cubicBezTo>
                <a:cubicBezTo>
                  <a:pt x="126" y="151"/>
                  <a:pt x="145" y="141"/>
                  <a:pt x="166" y="138"/>
                </a:cubicBezTo>
                <a:cubicBezTo>
                  <a:pt x="166" y="138"/>
                  <a:pt x="168" y="138"/>
                  <a:pt x="171" y="138"/>
                </a:cubicBezTo>
                <a:cubicBezTo>
                  <a:pt x="174" y="138"/>
                  <a:pt x="176" y="138"/>
                  <a:pt x="178" y="137"/>
                </a:cubicBezTo>
                <a:cubicBezTo>
                  <a:pt x="188" y="138"/>
                  <a:pt x="197" y="140"/>
                  <a:pt x="206" y="144"/>
                </a:cubicBezTo>
                <a:cubicBezTo>
                  <a:pt x="216" y="149"/>
                  <a:pt x="224" y="156"/>
                  <a:pt x="229" y="163"/>
                </a:cubicBezTo>
                <a:cubicBezTo>
                  <a:pt x="235" y="170"/>
                  <a:pt x="237" y="181"/>
                  <a:pt x="237" y="196"/>
                </a:cubicBezTo>
                <a:lnTo>
                  <a:pt x="237" y="206"/>
                </a:lnTo>
                <a:lnTo>
                  <a:pt x="207" y="330"/>
                </a:lnTo>
                <a:cubicBezTo>
                  <a:pt x="186" y="413"/>
                  <a:pt x="174" y="456"/>
                  <a:pt x="173" y="460"/>
                </a:cubicBezTo>
                <a:cubicBezTo>
                  <a:pt x="166" y="480"/>
                  <a:pt x="151" y="499"/>
                  <a:pt x="129" y="515"/>
                </a:cubicBezTo>
                <a:cubicBezTo>
                  <a:pt x="107" y="531"/>
                  <a:pt x="82" y="540"/>
                  <a:pt x="54" y="540"/>
                </a:cubicBezTo>
                <a:cubicBezTo>
                  <a:pt x="34" y="540"/>
                  <a:pt x="19" y="536"/>
                  <a:pt x="12" y="527"/>
                </a:cubicBezTo>
                <a:cubicBezTo>
                  <a:pt x="5" y="518"/>
                  <a:pt x="1" y="509"/>
                  <a:pt x="0" y="498"/>
                </a:cubicBezTo>
                <a:cubicBezTo>
                  <a:pt x="0" y="487"/>
                  <a:pt x="4" y="477"/>
                  <a:pt x="12" y="470"/>
                </a:cubicBezTo>
                <a:cubicBezTo>
                  <a:pt x="20" y="462"/>
                  <a:pt x="29" y="457"/>
                  <a:pt x="41" y="457"/>
                </a:cubicBezTo>
                <a:cubicBezTo>
                  <a:pt x="48" y="457"/>
                  <a:pt x="54" y="459"/>
                  <a:pt x="59" y="463"/>
                </a:cubicBezTo>
                <a:cubicBezTo>
                  <a:pt x="64" y="467"/>
                  <a:pt x="66" y="474"/>
                  <a:pt x="67" y="483"/>
                </a:cubicBezTo>
                <a:cubicBezTo>
                  <a:pt x="67" y="498"/>
                  <a:pt x="60" y="509"/>
                  <a:pt x="47" y="517"/>
                </a:cubicBezTo>
                <a:cubicBezTo>
                  <a:pt x="49" y="517"/>
                  <a:pt x="52" y="518"/>
                  <a:pt x="56" y="518"/>
                </a:cubicBezTo>
                <a:cubicBezTo>
                  <a:pt x="70" y="518"/>
                  <a:pt x="83" y="512"/>
                  <a:pt x="94" y="500"/>
                </a:cubicBezTo>
                <a:cubicBezTo>
                  <a:pt x="106" y="488"/>
                  <a:pt x="115" y="475"/>
                  <a:pt x="121" y="459"/>
                </a:cubicBezTo>
                <a:lnTo>
                  <a:pt x="128" y="433"/>
                </a:lnTo>
                <a:cubicBezTo>
                  <a:pt x="132" y="415"/>
                  <a:pt x="139" y="393"/>
                  <a:pt x="145" y="368"/>
                </a:cubicBezTo>
                <a:cubicBezTo>
                  <a:pt x="151" y="343"/>
                  <a:pt x="158" y="317"/>
                  <a:pt x="165" y="290"/>
                </a:cubicBezTo>
                <a:cubicBezTo>
                  <a:pt x="172" y="263"/>
                  <a:pt x="178" y="240"/>
                  <a:pt x="182" y="221"/>
                </a:cubicBezTo>
                <a:cubicBezTo>
                  <a:pt x="186" y="201"/>
                  <a:pt x="188" y="189"/>
                  <a:pt x="189" y="185"/>
                </a:cubicBezTo>
                <a:cubicBezTo>
                  <a:pt x="189" y="182"/>
                  <a:pt x="189" y="180"/>
                  <a:pt x="188"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7" name="TextBox 356"/>
          <p:cNvSpPr txBox="1"/>
          <p:nvPr/>
        </p:nvSpPr>
        <p:spPr>
          <a:xfrm>
            <a:off x="1019520" y="3181320"/>
            <a:ext cx="10706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1. </a:t>
            </a:r>
            <a:r>
              <a:rPr lang="zh-CN" sz="2170" b="0" u="none" strike="noStrike">
                <a:solidFill>
                  <a:srgbClr val="1F2328"/>
                </a:solidFill>
                <a:effectLst/>
                <a:uFillTx/>
                <a:latin typeface=".HiraKakuInterface-W4"/>
                <a:ea typeface=".HiraKakuInterface-W4"/>
              </a:rPr>
              <a:t>⼊⼒ </a:t>
            </a:r>
            <a:endParaRPr lang="en-US" sz="2170" b="0" u="none" strike="noStrike">
              <a:solidFill>
                <a:srgbClr val="000000"/>
              </a:solidFill>
              <a:effectLst/>
              <a:uFillTx/>
              <a:latin typeface="Times New Roman"/>
            </a:endParaRPr>
          </a:p>
        </p:txBody>
      </p:sp>
      <p:sp>
        <p:nvSpPr>
          <p:cNvPr id="358" name="Freeform 357"/>
          <p:cNvSpPr/>
          <p:nvPr/>
        </p:nvSpPr>
        <p:spPr>
          <a:xfrm>
            <a:off x="6369120" y="3333960"/>
            <a:ext cx="130320" cy="144360"/>
          </a:xfrm>
          <a:custGeom>
            <a:avLst/>
            <a:gdLst/>
            <a:ahLst/>
            <a:cxnLst/>
            <a:rect l="0" t="0" r="r" b="b"/>
            <a:pathLst>
              <a:path w="362" h="401">
                <a:moveTo>
                  <a:pt x="0" y="138"/>
                </a:moveTo>
                <a:cubicBezTo>
                  <a:pt x="1" y="136"/>
                  <a:pt x="1" y="134"/>
                  <a:pt x="2" y="131"/>
                </a:cubicBezTo>
                <a:cubicBezTo>
                  <a:pt x="3" y="128"/>
                  <a:pt x="4" y="122"/>
                  <a:pt x="6" y="111"/>
                </a:cubicBezTo>
                <a:cubicBezTo>
                  <a:pt x="9" y="101"/>
                  <a:pt x="12" y="92"/>
                  <a:pt x="15" y="83"/>
                </a:cubicBezTo>
                <a:cubicBezTo>
                  <a:pt x="19" y="75"/>
                  <a:pt x="23" y="65"/>
                  <a:pt x="28" y="54"/>
                </a:cubicBezTo>
                <a:cubicBezTo>
                  <a:pt x="34" y="43"/>
                  <a:pt x="40" y="34"/>
                  <a:pt x="46" y="28"/>
                </a:cubicBezTo>
                <a:cubicBezTo>
                  <a:pt x="52" y="21"/>
                  <a:pt x="60" y="15"/>
                  <a:pt x="69" y="8"/>
                </a:cubicBezTo>
                <a:cubicBezTo>
                  <a:pt x="78" y="2"/>
                  <a:pt x="87" y="-1"/>
                  <a:pt x="98" y="1"/>
                </a:cubicBezTo>
                <a:cubicBezTo>
                  <a:pt x="115" y="1"/>
                  <a:pt x="131" y="4"/>
                  <a:pt x="144" y="11"/>
                </a:cubicBezTo>
                <a:cubicBezTo>
                  <a:pt x="157" y="18"/>
                  <a:pt x="166" y="25"/>
                  <a:pt x="171" y="30"/>
                </a:cubicBezTo>
                <a:cubicBezTo>
                  <a:pt x="177" y="36"/>
                  <a:pt x="180" y="42"/>
                  <a:pt x="181" y="48"/>
                </a:cubicBezTo>
                <a:cubicBezTo>
                  <a:pt x="182" y="52"/>
                  <a:pt x="183" y="53"/>
                  <a:pt x="184" y="53"/>
                </a:cubicBezTo>
                <a:cubicBezTo>
                  <a:pt x="184" y="53"/>
                  <a:pt x="187" y="51"/>
                  <a:pt x="191" y="47"/>
                </a:cubicBezTo>
                <a:cubicBezTo>
                  <a:pt x="219" y="17"/>
                  <a:pt x="251" y="1"/>
                  <a:pt x="288" y="1"/>
                </a:cubicBezTo>
                <a:lnTo>
                  <a:pt x="291" y="1"/>
                </a:lnTo>
                <a:cubicBezTo>
                  <a:pt x="319" y="1"/>
                  <a:pt x="340" y="13"/>
                  <a:pt x="355" y="38"/>
                </a:cubicBezTo>
                <a:cubicBezTo>
                  <a:pt x="359" y="49"/>
                  <a:pt x="362" y="60"/>
                  <a:pt x="362" y="70"/>
                </a:cubicBezTo>
                <a:cubicBezTo>
                  <a:pt x="362" y="88"/>
                  <a:pt x="358" y="102"/>
                  <a:pt x="350" y="112"/>
                </a:cubicBezTo>
                <a:cubicBezTo>
                  <a:pt x="342" y="124"/>
                  <a:pt x="335" y="131"/>
                  <a:pt x="327" y="134"/>
                </a:cubicBezTo>
                <a:cubicBezTo>
                  <a:pt x="320" y="137"/>
                  <a:pt x="312" y="138"/>
                  <a:pt x="305" y="137"/>
                </a:cubicBezTo>
                <a:cubicBezTo>
                  <a:pt x="293" y="137"/>
                  <a:pt x="284" y="134"/>
                  <a:pt x="277" y="128"/>
                </a:cubicBezTo>
                <a:cubicBezTo>
                  <a:pt x="270" y="121"/>
                  <a:pt x="266" y="112"/>
                  <a:pt x="266" y="101"/>
                </a:cubicBezTo>
                <a:cubicBezTo>
                  <a:pt x="266" y="73"/>
                  <a:pt x="283" y="54"/>
                  <a:pt x="316" y="45"/>
                </a:cubicBezTo>
                <a:cubicBezTo>
                  <a:pt x="303" y="37"/>
                  <a:pt x="292" y="33"/>
                  <a:pt x="284" y="33"/>
                </a:cubicBezTo>
                <a:cubicBezTo>
                  <a:pt x="251" y="33"/>
                  <a:pt x="221" y="55"/>
                  <a:pt x="193" y="98"/>
                </a:cubicBezTo>
                <a:cubicBezTo>
                  <a:pt x="187" y="108"/>
                  <a:pt x="183" y="118"/>
                  <a:pt x="180" y="128"/>
                </a:cubicBezTo>
                <a:cubicBezTo>
                  <a:pt x="177" y="138"/>
                  <a:pt x="167" y="177"/>
                  <a:pt x="150" y="246"/>
                </a:cubicBezTo>
                <a:cubicBezTo>
                  <a:pt x="130" y="328"/>
                  <a:pt x="118" y="372"/>
                  <a:pt x="115" y="377"/>
                </a:cubicBezTo>
                <a:cubicBezTo>
                  <a:pt x="107" y="393"/>
                  <a:pt x="94" y="401"/>
                  <a:pt x="77" y="401"/>
                </a:cubicBezTo>
                <a:cubicBezTo>
                  <a:pt x="69" y="401"/>
                  <a:pt x="63" y="399"/>
                  <a:pt x="58" y="395"/>
                </a:cubicBezTo>
                <a:cubicBezTo>
                  <a:pt x="54" y="392"/>
                  <a:pt x="50" y="388"/>
                  <a:pt x="49" y="385"/>
                </a:cubicBezTo>
                <a:cubicBezTo>
                  <a:pt x="47" y="381"/>
                  <a:pt x="46" y="378"/>
                  <a:pt x="47" y="376"/>
                </a:cubicBezTo>
                <a:cubicBezTo>
                  <a:pt x="47" y="368"/>
                  <a:pt x="59" y="318"/>
                  <a:pt x="82" y="224"/>
                </a:cubicBezTo>
                <a:cubicBezTo>
                  <a:pt x="106" y="131"/>
                  <a:pt x="117" y="78"/>
                  <a:pt x="117" y="67"/>
                </a:cubicBezTo>
                <a:cubicBezTo>
                  <a:pt x="117" y="45"/>
                  <a:pt x="110" y="33"/>
                  <a:pt x="94" y="33"/>
                </a:cubicBezTo>
                <a:cubicBezTo>
                  <a:pt x="82" y="33"/>
                  <a:pt x="72" y="41"/>
                  <a:pt x="63" y="58"/>
                </a:cubicBezTo>
                <a:cubicBezTo>
                  <a:pt x="54" y="74"/>
                  <a:pt x="47" y="92"/>
                  <a:pt x="42" y="112"/>
                </a:cubicBezTo>
                <a:cubicBezTo>
                  <a:pt x="36" y="132"/>
                  <a:pt x="33" y="143"/>
                  <a:pt x="32" y="144"/>
                </a:cubicBezTo>
                <a:cubicBezTo>
                  <a:pt x="31" y="145"/>
                  <a:pt x="26" y="146"/>
                  <a:pt x="18" y="146"/>
                </a:cubicBezTo>
                <a:lnTo>
                  <a:pt x="5" y="146"/>
                </a:lnTo>
                <a:cubicBezTo>
                  <a:pt x="2" y="143"/>
                  <a:pt x="0" y="140"/>
                  <a:pt x="0" y="13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9" name="Freeform 358"/>
          <p:cNvSpPr/>
          <p:nvPr/>
        </p:nvSpPr>
        <p:spPr>
          <a:xfrm>
            <a:off x="6527160" y="3209760"/>
            <a:ext cx="90000" cy="149760"/>
          </a:xfrm>
          <a:custGeom>
            <a:avLst/>
            <a:gdLst/>
            <a:ahLst/>
            <a:cxnLst/>
            <a:rect l="0" t="0" r="r" b="b"/>
            <a:pathLst>
              <a:path w="250" h="416">
                <a:moveTo>
                  <a:pt x="37" y="148"/>
                </a:moveTo>
                <a:cubicBezTo>
                  <a:pt x="26" y="148"/>
                  <a:pt x="17" y="144"/>
                  <a:pt x="10" y="137"/>
                </a:cubicBezTo>
                <a:cubicBezTo>
                  <a:pt x="4" y="129"/>
                  <a:pt x="0" y="120"/>
                  <a:pt x="0" y="109"/>
                </a:cubicBezTo>
                <a:cubicBezTo>
                  <a:pt x="0" y="80"/>
                  <a:pt x="11" y="54"/>
                  <a:pt x="33" y="33"/>
                </a:cubicBezTo>
                <a:cubicBezTo>
                  <a:pt x="55" y="11"/>
                  <a:pt x="83" y="0"/>
                  <a:pt x="117" y="0"/>
                </a:cubicBezTo>
                <a:cubicBezTo>
                  <a:pt x="154" y="0"/>
                  <a:pt x="186" y="12"/>
                  <a:pt x="211" y="35"/>
                </a:cubicBezTo>
                <a:cubicBezTo>
                  <a:pt x="237" y="58"/>
                  <a:pt x="250" y="88"/>
                  <a:pt x="250" y="125"/>
                </a:cubicBezTo>
                <a:cubicBezTo>
                  <a:pt x="250" y="143"/>
                  <a:pt x="246" y="160"/>
                  <a:pt x="237" y="177"/>
                </a:cubicBezTo>
                <a:cubicBezTo>
                  <a:pt x="229" y="193"/>
                  <a:pt x="219" y="207"/>
                  <a:pt x="208" y="219"/>
                </a:cubicBezTo>
                <a:cubicBezTo>
                  <a:pt x="196" y="231"/>
                  <a:pt x="179" y="246"/>
                  <a:pt x="158" y="265"/>
                </a:cubicBezTo>
                <a:cubicBezTo>
                  <a:pt x="143" y="278"/>
                  <a:pt x="122" y="297"/>
                  <a:pt x="94" y="322"/>
                </a:cubicBezTo>
                <a:lnTo>
                  <a:pt x="58" y="357"/>
                </a:lnTo>
                <a:lnTo>
                  <a:pt x="106" y="358"/>
                </a:lnTo>
                <a:cubicBezTo>
                  <a:pt x="171" y="358"/>
                  <a:pt x="206" y="357"/>
                  <a:pt x="210" y="355"/>
                </a:cubicBezTo>
                <a:cubicBezTo>
                  <a:pt x="213" y="354"/>
                  <a:pt x="218" y="335"/>
                  <a:pt x="225" y="299"/>
                </a:cubicBezTo>
                <a:lnTo>
                  <a:pt x="225" y="297"/>
                </a:lnTo>
                <a:lnTo>
                  <a:pt x="250" y="297"/>
                </a:lnTo>
                <a:lnTo>
                  <a:pt x="250" y="299"/>
                </a:lnTo>
                <a:cubicBezTo>
                  <a:pt x="250" y="301"/>
                  <a:pt x="247" y="319"/>
                  <a:pt x="242" y="356"/>
                </a:cubicBezTo>
                <a:cubicBezTo>
                  <a:pt x="237" y="393"/>
                  <a:pt x="234" y="413"/>
                  <a:pt x="232" y="414"/>
                </a:cubicBezTo>
                <a:lnTo>
                  <a:pt x="232" y="416"/>
                </a:lnTo>
                <a:lnTo>
                  <a:pt x="0" y="416"/>
                </a:lnTo>
                <a:lnTo>
                  <a:pt x="0" y="404"/>
                </a:lnTo>
                <a:lnTo>
                  <a:pt x="0" y="396"/>
                </a:lnTo>
                <a:cubicBezTo>
                  <a:pt x="0" y="393"/>
                  <a:pt x="2" y="390"/>
                  <a:pt x="4" y="386"/>
                </a:cubicBezTo>
                <a:cubicBezTo>
                  <a:pt x="7" y="383"/>
                  <a:pt x="13" y="376"/>
                  <a:pt x="23" y="365"/>
                </a:cubicBezTo>
                <a:cubicBezTo>
                  <a:pt x="35" y="351"/>
                  <a:pt x="45" y="340"/>
                  <a:pt x="54" y="330"/>
                </a:cubicBezTo>
                <a:cubicBezTo>
                  <a:pt x="58" y="326"/>
                  <a:pt x="65" y="318"/>
                  <a:pt x="75" y="307"/>
                </a:cubicBezTo>
                <a:cubicBezTo>
                  <a:pt x="85" y="296"/>
                  <a:pt x="93" y="288"/>
                  <a:pt x="96" y="284"/>
                </a:cubicBezTo>
                <a:cubicBezTo>
                  <a:pt x="101" y="280"/>
                  <a:pt x="107" y="273"/>
                  <a:pt x="115" y="263"/>
                </a:cubicBezTo>
                <a:cubicBezTo>
                  <a:pt x="124" y="254"/>
                  <a:pt x="129" y="247"/>
                  <a:pt x="133" y="242"/>
                </a:cubicBezTo>
                <a:cubicBezTo>
                  <a:pt x="136" y="237"/>
                  <a:pt x="141" y="231"/>
                  <a:pt x="147" y="223"/>
                </a:cubicBezTo>
                <a:cubicBezTo>
                  <a:pt x="153" y="215"/>
                  <a:pt x="158" y="209"/>
                  <a:pt x="160" y="203"/>
                </a:cubicBezTo>
                <a:cubicBezTo>
                  <a:pt x="163" y="198"/>
                  <a:pt x="166" y="192"/>
                  <a:pt x="170" y="185"/>
                </a:cubicBezTo>
                <a:cubicBezTo>
                  <a:pt x="173" y="179"/>
                  <a:pt x="176" y="172"/>
                  <a:pt x="178" y="165"/>
                </a:cubicBezTo>
                <a:cubicBezTo>
                  <a:pt x="179" y="159"/>
                  <a:pt x="181" y="152"/>
                  <a:pt x="182" y="147"/>
                </a:cubicBezTo>
                <a:cubicBezTo>
                  <a:pt x="183" y="141"/>
                  <a:pt x="184" y="134"/>
                  <a:pt x="184" y="126"/>
                </a:cubicBezTo>
                <a:cubicBezTo>
                  <a:pt x="184" y="100"/>
                  <a:pt x="177" y="77"/>
                  <a:pt x="163" y="58"/>
                </a:cubicBezTo>
                <a:cubicBezTo>
                  <a:pt x="149" y="39"/>
                  <a:pt x="128" y="29"/>
                  <a:pt x="102" y="29"/>
                </a:cubicBezTo>
                <a:cubicBezTo>
                  <a:pt x="88" y="29"/>
                  <a:pt x="76" y="33"/>
                  <a:pt x="65" y="40"/>
                </a:cubicBezTo>
                <a:cubicBezTo>
                  <a:pt x="55" y="47"/>
                  <a:pt x="47" y="54"/>
                  <a:pt x="43" y="61"/>
                </a:cubicBezTo>
                <a:cubicBezTo>
                  <a:pt x="39" y="67"/>
                  <a:pt x="37" y="71"/>
                  <a:pt x="37" y="72"/>
                </a:cubicBezTo>
                <a:cubicBezTo>
                  <a:pt x="37" y="73"/>
                  <a:pt x="38" y="73"/>
                  <a:pt x="40" y="73"/>
                </a:cubicBezTo>
                <a:cubicBezTo>
                  <a:pt x="48" y="73"/>
                  <a:pt x="55" y="76"/>
                  <a:pt x="63" y="82"/>
                </a:cubicBezTo>
                <a:cubicBezTo>
                  <a:pt x="71" y="88"/>
                  <a:pt x="75" y="97"/>
                  <a:pt x="75" y="110"/>
                </a:cubicBezTo>
                <a:cubicBezTo>
                  <a:pt x="75" y="121"/>
                  <a:pt x="72" y="130"/>
                  <a:pt x="65" y="137"/>
                </a:cubicBezTo>
                <a:cubicBezTo>
                  <a:pt x="58" y="144"/>
                  <a:pt x="49" y="147"/>
                  <a:pt x="37" y="14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0" name="TextBox 359"/>
          <p:cNvSpPr txBox="1"/>
          <p:nvPr/>
        </p:nvSpPr>
        <p:spPr>
          <a:xfrm>
            <a:off x="2248560" y="3181320"/>
            <a:ext cx="46548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例</a:t>
            </a:r>
            <a:r>
              <a:rPr lang="en-US" sz="2170" b="0" u="none" strike="noStrike">
                <a:solidFill>
                  <a:srgbClr val="1F2328"/>
                </a:solidFill>
                <a:effectLst/>
                <a:uFillTx/>
                <a:latin typeface=".SFNS-Regular_wdth_opsz1D0000_GRAD_wght"/>
                <a:ea typeface=".SFNS-Regular_wdth_opsz1D0000_GRAD_wght"/>
              </a:rPr>
              <a:t>2×2)</a:t>
            </a:r>
            <a:r>
              <a:rPr lang="zh-CN" sz="2170" b="0" u="none" strike="noStrike">
                <a:solidFill>
                  <a:srgbClr val="1F2328"/>
                </a:solidFill>
                <a:effectLst/>
                <a:uFillTx/>
                <a:latin typeface=".HiraKakuInterface-W4"/>
                <a:ea typeface=".HiraKakuInterface-W4"/>
              </a:rPr>
              <a:t>に対して出⼒チャネル数を </a:t>
            </a:r>
            <a:endParaRPr lang="en-US" sz="2170" b="0" u="none" strike="noStrike">
              <a:solidFill>
                <a:srgbClr val="000000"/>
              </a:solidFill>
              <a:effectLst/>
              <a:uFillTx/>
              <a:latin typeface="Times New Roman"/>
            </a:endParaRPr>
          </a:p>
        </p:txBody>
      </p:sp>
      <p:sp>
        <p:nvSpPr>
          <p:cNvPr id="361" name="TextBox 360"/>
          <p:cNvSpPr txBox="1"/>
          <p:nvPr/>
        </p:nvSpPr>
        <p:spPr>
          <a:xfrm>
            <a:off x="6642720" y="3181320"/>
            <a:ext cx="504828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（倍率</a:t>
            </a:r>
            <a:r>
              <a:rPr lang="en-US" sz="2170" b="0" u="none" strike="noStrike">
                <a:solidFill>
                  <a:srgbClr val="1F2328"/>
                </a:solidFill>
                <a:effectLst/>
                <a:uFillTx/>
                <a:latin typeface=".SFNS-Regular_wdth_opsz1D0000_GRAD_wght"/>
                <a:ea typeface=".SFNS-Regular_wdth_opsz1D0000_GRAD_wght"/>
              </a:rPr>
              <a:t>r</a:t>
            </a:r>
            <a:r>
              <a:rPr lang="zh-CN" sz="2170" b="0" u="none" strike="noStrike">
                <a:solidFill>
                  <a:srgbClr val="1F2328"/>
                </a:solidFill>
                <a:effectLst/>
                <a:uFillTx/>
                <a:latin typeface=".HiraKakuInterface-W4"/>
                <a:ea typeface=".HiraKakuInterface-W4"/>
              </a:rPr>
              <a:t>の場合）とする畳み込みをする</a:t>
            </a:r>
            <a:endParaRPr lang="en-US" sz="2170" b="0" u="none" strike="noStrike">
              <a:solidFill>
                <a:srgbClr val="000000"/>
              </a:solidFill>
              <a:effectLst/>
              <a:uFillTx/>
              <a:latin typeface="Times New Roman"/>
            </a:endParaRPr>
          </a:p>
        </p:txBody>
      </p:sp>
      <p:sp>
        <p:nvSpPr>
          <p:cNvPr id="362" name="Freeform 361"/>
          <p:cNvSpPr/>
          <p:nvPr/>
        </p:nvSpPr>
        <p:spPr>
          <a:xfrm>
            <a:off x="8255160" y="3819240"/>
            <a:ext cx="129960" cy="144000"/>
          </a:xfrm>
          <a:custGeom>
            <a:avLst/>
            <a:gdLst/>
            <a:ahLst/>
            <a:cxnLst/>
            <a:rect l="0" t="0" r="r" b="b"/>
            <a:pathLst>
              <a:path w="361" h="400">
                <a:moveTo>
                  <a:pt x="0" y="137"/>
                </a:moveTo>
                <a:cubicBezTo>
                  <a:pt x="1" y="135"/>
                  <a:pt x="1" y="133"/>
                  <a:pt x="2" y="130"/>
                </a:cubicBezTo>
                <a:cubicBezTo>
                  <a:pt x="2" y="127"/>
                  <a:pt x="4" y="121"/>
                  <a:pt x="6" y="111"/>
                </a:cubicBezTo>
                <a:cubicBezTo>
                  <a:pt x="8" y="101"/>
                  <a:pt x="11" y="91"/>
                  <a:pt x="15" y="83"/>
                </a:cubicBezTo>
                <a:cubicBezTo>
                  <a:pt x="18" y="75"/>
                  <a:pt x="23" y="65"/>
                  <a:pt x="28" y="54"/>
                </a:cubicBezTo>
                <a:cubicBezTo>
                  <a:pt x="33" y="43"/>
                  <a:pt x="39" y="34"/>
                  <a:pt x="46" y="28"/>
                </a:cubicBezTo>
                <a:cubicBezTo>
                  <a:pt x="52" y="21"/>
                  <a:pt x="60" y="15"/>
                  <a:pt x="69" y="8"/>
                </a:cubicBezTo>
                <a:cubicBezTo>
                  <a:pt x="77" y="2"/>
                  <a:pt x="87" y="-1"/>
                  <a:pt x="98" y="0"/>
                </a:cubicBezTo>
                <a:cubicBezTo>
                  <a:pt x="115" y="0"/>
                  <a:pt x="130" y="4"/>
                  <a:pt x="143" y="11"/>
                </a:cubicBezTo>
                <a:cubicBezTo>
                  <a:pt x="156" y="18"/>
                  <a:pt x="165" y="25"/>
                  <a:pt x="170" y="30"/>
                </a:cubicBezTo>
                <a:cubicBezTo>
                  <a:pt x="175" y="36"/>
                  <a:pt x="178" y="42"/>
                  <a:pt x="180" y="48"/>
                </a:cubicBezTo>
                <a:cubicBezTo>
                  <a:pt x="181" y="52"/>
                  <a:pt x="182" y="53"/>
                  <a:pt x="182" y="53"/>
                </a:cubicBezTo>
                <a:cubicBezTo>
                  <a:pt x="183" y="53"/>
                  <a:pt x="185" y="51"/>
                  <a:pt x="189" y="47"/>
                </a:cubicBezTo>
                <a:cubicBezTo>
                  <a:pt x="217" y="17"/>
                  <a:pt x="250" y="1"/>
                  <a:pt x="287" y="1"/>
                </a:cubicBezTo>
                <a:lnTo>
                  <a:pt x="291" y="1"/>
                </a:lnTo>
                <a:cubicBezTo>
                  <a:pt x="319" y="1"/>
                  <a:pt x="340" y="13"/>
                  <a:pt x="354" y="37"/>
                </a:cubicBezTo>
                <a:cubicBezTo>
                  <a:pt x="359" y="49"/>
                  <a:pt x="361" y="59"/>
                  <a:pt x="361" y="70"/>
                </a:cubicBezTo>
                <a:cubicBezTo>
                  <a:pt x="361" y="88"/>
                  <a:pt x="357" y="102"/>
                  <a:pt x="350" y="112"/>
                </a:cubicBezTo>
                <a:cubicBezTo>
                  <a:pt x="342" y="123"/>
                  <a:pt x="334" y="130"/>
                  <a:pt x="327" y="133"/>
                </a:cubicBezTo>
                <a:cubicBezTo>
                  <a:pt x="319" y="136"/>
                  <a:pt x="312" y="137"/>
                  <a:pt x="305" y="136"/>
                </a:cubicBezTo>
                <a:cubicBezTo>
                  <a:pt x="293" y="136"/>
                  <a:pt x="283" y="133"/>
                  <a:pt x="276" y="126"/>
                </a:cubicBezTo>
                <a:cubicBezTo>
                  <a:pt x="269" y="120"/>
                  <a:pt x="265" y="111"/>
                  <a:pt x="265" y="101"/>
                </a:cubicBezTo>
                <a:cubicBezTo>
                  <a:pt x="265" y="73"/>
                  <a:pt x="282" y="54"/>
                  <a:pt x="315" y="44"/>
                </a:cubicBezTo>
                <a:cubicBezTo>
                  <a:pt x="302" y="37"/>
                  <a:pt x="292" y="33"/>
                  <a:pt x="283" y="33"/>
                </a:cubicBezTo>
                <a:cubicBezTo>
                  <a:pt x="250" y="33"/>
                  <a:pt x="220" y="55"/>
                  <a:pt x="192" y="98"/>
                </a:cubicBezTo>
                <a:cubicBezTo>
                  <a:pt x="186" y="108"/>
                  <a:pt x="182" y="117"/>
                  <a:pt x="179" y="127"/>
                </a:cubicBezTo>
                <a:cubicBezTo>
                  <a:pt x="176" y="137"/>
                  <a:pt x="166" y="176"/>
                  <a:pt x="149" y="244"/>
                </a:cubicBezTo>
                <a:cubicBezTo>
                  <a:pt x="129" y="327"/>
                  <a:pt x="117" y="371"/>
                  <a:pt x="114" y="377"/>
                </a:cubicBezTo>
                <a:cubicBezTo>
                  <a:pt x="107" y="393"/>
                  <a:pt x="94" y="400"/>
                  <a:pt x="77" y="400"/>
                </a:cubicBezTo>
                <a:cubicBezTo>
                  <a:pt x="69" y="400"/>
                  <a:pt x="63" y="399"/>
                  <a:pt x="58" y="395"/>
                </a:cubicBezTo>
                <a:cubicBezTo>
                  <a:pt x="53" y="392"/>
                  <a:pt x="50" y="388"/>
                  <a:pt x="48" y="385"/>
                </a:cubicBezTo>
                <a:cubicBezTo>
                  <a:pt x="47" y="381"/>
                  <a:pt x="46" y="378"/>
                  <a:pt x="47" y="376"/>
                </a:cubicBezTo>
                <a:cubicBezTo>
                  <a:pt x="47" y="368"/>
                  <a:pt x="58" y="317"/>
                  <a:pt x="82" y="223"/>
                </a:cubicBezTo>
                <a:cubicBezTo>
                  <a:pt x="105" y="130"/>
                  <a:pt x="117" y="78"/>
                  <a:pt x="117" y="67"/>
                </a:cubicBezTo>
                <a:cubicBezTo>
                  <a:pt x="117" y="44"/>
                  <a:pt x="109" y="33"/>
                  <a:pt x="94" y="33"/>
                </a:cubicBezTo>
                <a:cubicBezTo>
                  <a:pt x="82" y="33"/>
                  <a:pt x="71" y="41"/>
                  <a:pt x="62" y="58"/>
                </a:cubicBezTo>
                <a:cubicBezTo>
                  <a:pt x="54" y="74"/>
                  <a:pt x="47" y="92"/>
                  <a:pt x="41" y="111"/>
                </a:cubicBezTo>
                <a:cubicBezTo>
                  <a:pt x="36" y="131"/>
                  <a:pt x="33" y="141"/>
                  <a:pt x="32" y="143"/>
                </a:cubicBezTo>
                <a:cubicBezTo>
                  <a:pt x="30" y="144"/>
                  <a:pt x="26" y="145"/>
                  <a:pt x="18" y="145"/>
                </a:cubicBezTo>
                <a:lnTo>
                  <a:pt x="5" y="145"/>
                </a:lnTo>
                <a:cubicBezTo>
                  <a:pt x="2" y="141"/>
                  <a:pt x="0" y="139"/>
                  <a:pt x="0" y="137"/>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3" name="TextBox 362"/>
          <p:cNvSpPr txBox="1"/>
          <p:nvPr/>
        </p:nvSpPr>
        <p:spPr>
          <a:xfrm>
            <a:off x="1019520" y="3657600"/>
            <a:ext cx="79664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2. </a:t>
            </a:r>
            <a:r>
              <a:rPr lang="zh-CN" sz="2170" b="0" u="none" strike="noStrike">
                <a:solidFill>
                  <a:srgbClr val="1F2328"/>
                </a:solidFill>
                <a:effectLst/>
                <a:uFillTx/>
                <a:latin typeface=".HiraKakuInterface-W4"/>
                <a:ea typeface=".HiraKakuInterface-W4"/>
              </a:rPr>
              <a:t>得られた各チャネルを、空間的に再配置することで解像度を </a:t>
            </a:r>
            <a:endParaRPr lang="en-US" sz="2170" b="0" u="none" strike="noStrike">
              <a:solidFill>
                <a:srgbClr val="000000"/>
              </a:solidFill>
              <a:effectLst/>
              <a:uFillTx/>
              <a:latin typeface="Times New Roman"/>
            </a:endParaRPr>
          </a:p>
        </p:txBody>
      </p:sp>
      <p:sp>
        <p:nvSpPr>
          <p:cNvPr id="364" name="TextBox 363"/>
          <p:cNvSpPr txBox="1"/>
          <p:nvPr/>
        </p:nvSpPr>
        <p:spPr>
          <a:xfrm>
            <a:off x="8390160" y="3657600"/>
            <a:ext cx="269208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倍に拡⼤する（</a:t>
            </a:r>
            <a:r>
              <a:rPr lang="en-US" sz="2170" b="0" u="none" strike="noStrike">
                <a:solidFill>
                  <a:srgbClr val="1F2328"/>
                </a:solidFill>
                <a:effectLst/>
                <a:uFillTx/>
                <a:latin typeface=".SFNS-Regular_wdth_opsz1D0000_GRAD_wght"/>
                <a:ea typeface=".SFNS-Regular_wdth_opsz1D0000_GRAD_wght"/>
              </a:rPr>
              <a:t>pixel</a:t>
            </a:r>
            <a:endParaRPr lang="en-US" sz="2170" b="0" u="none" strike="noStrike">
              <a:solidFill>
                <a:srgbClr val="000000"/>
              </a:solidFill>
              <a:effectLst/>
              <a:uFillTx/>
              <a:latin typeface="Times New Roman"/>
            </a:endParaRPr>
          </a:p>
        </p:txBody>
      </p:sp>
      <p:sp>
        <p:nvSpPr>
          <p:cNvPr id="365" name="Freeform 364"/>
          <p:cNvSpPr/>
          <p:nvPr/>
        </p:nvSpPr>
        <p:spPr>
          <a:xfrm>
            <a:off x="1618920" y="4657680"/>
            <a:ext cx="86400" cy="86040"/>
          </a:xfrm>
          <a:custGeom>
            <a:avLst/>
            <a:gdLst/>
            <a:ahLst/>
            <a:cxnLst/>
            <a:rect l="0" t="0" r="r" b="b"/>
            <a:pathLst>
              <a:path w="240" h="239">
                <a:moveTo>
                  <a:pt x="240" y="120"/>
                </a:moveTo>
                <a:cubicBezTo>
                  <a:pt x="240" y="135"/>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5"/>
                  <a:pt x="0" y="120"/>
                </a:cubicBezTo>
                <a:cubicBezTo>
                  <a:pt x="0" y="104"/>
                  <a:pt x="3" y="89"/>
                  <a:pt x="9" y="74"/>
                </a:cubicBezTo>
                <a:cubicBezTo>
                  <a:pt x="16" y="60"/>
                  <a:pt x="24" y="47"/>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7"/>
                  <a:pt x="224" y="60"/>
                  <a:pt x="230" y="74"/>
                </a:cubicBezTo>
                <a:cubicBezTo>
                  <a:pt x="237" y="89"/>
                  <a:pt x="240" y="104"/>
                  <a:pt x="240" y="120"/>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366" name="TextBox 365"/>
          <p:cNvSpPr txBox="1"/>
          <p:nvPr/>
        </p:nvSpPr>
        <p:spPr>
          <a:xfrm>
            <a:off x="1300320" y="4076640"/>
            <a:ext cx="11628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shuffle</a:t>
            </a:r>
            <a:r>
              <a:rPr lang="zh-CN" sz="2170" b="0" u="none" strike="noStrike">
                <a:solidFill>
                  <a:srgbClr val="1F2328"/>
                </a:solidFill>
                <a:effectLst/>
                <a:uFillTx/>
                <a:latin typeface=".HiraKakuInterface-W4"/>
                <a:ea typeface=".HiraKakuInterface-W4"/>
              </a:rPr>
              <a:t>）</a:t>
            </a:r>
            <a:endParaRPr lang="en-US" sz="2170" b="0" u="none" strike="noStrike">
              <a:solidFill>
                <a:srgbClr val="000000"/>
              </a:solidFill>
              <a:effectLst/>
              <a:uFillTx/>
              <a:latin typeface="Times New Roman"/>
            </a:endParaRPr>
          </a:p>
        </p:txBody>
      </p:sp>
      <p:sp>
        <p:nvSpPr>
          <p:cNvPr id="367" name="TextBox 366"/>
          <p:cNvSpPr txBox="1"/>
          <p:nvPr/>
        </p:nvSpPr>
        <p:spPr>
          <a:xfrm>
            <a:off x="1852560" y="4486320"/>
            <a:ext cx="252216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例：</a:t>
            </a:r>
            <a:r>
              <a:rPr lang="en-US" sz="2170" b="0" u="none" strike="noStrike">
                <a:solidFill>
                  <a:srgbClr val="1F2328"/>
                </a:solidFill>
                <a:effectLst/>
                <a:uFillTx/>
                <a:latin typeface=".SFNS-Regular_wdth_opsz1D0000_GRAD_wght"/>
                <a:ea typeface=".SFNS-Regular_wdth_opsz1D0000_GRAD_wght"/>
              </a:rPr>
              <a:t>2×2×4 → 4×4×1</a:t>
            </a:r>
            <a:endParaRPr lang="en-US" sz="2170" b="0" u="none" strike="noStrike">
              <a:solidFill>
                <a:srgbClr val="000000"/>
              </a:solidFill>
              <a:effectLst/>
              <a:uFillTx/>
              <a:latin typeface="Times New Roman"/>
            </a:endParaRPr>
          </a:p>
        </p:txBody>
      </p:sp>
      <p:sp>
        <p:nvSpPr>
          <p:cNvPr id="368" name="Freeform 367"/>
          <p:cNvSpPr/>
          <p:nvPr/>
        </p:nvSpPr>
        <p:spPr>
          <a:xfrm>
            <a:off x="1618920" y="5562360"/>
            <a:ext cx="86400" cy="86040"/>
          </a:xfrm>
          <a:custGeom>
            <a:avLst/>
            <a:gdLst/>
            <a:ahLst/>
            <a:cxnLst/>
            <a:rect l="0" t="0" r="r" b="b"/>
            <a:pathLst>
              <a:path w="240" h="239">
                <a:moveTo>
                  <a:pt x="240" y="119"/>
                </a:moveTo>
                <a:cubicBezTo>
                  <a:pt x="240" y="135"/>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5"/>
                  <a:pt x="0" y="119"/>
                </a:cubicBezTo>
                <a:cubicBezTo>
                  <a:pt x="0" y="103"/>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3"/>
                  <a:pt x="240" y="119"/>
                </a:cubicBezTo>
                <a:close/>
              </a:path>
            </a:pathLst>
          </a:custGeom>
          <a:noFill/>
          <a:ln w="9360">
            <a:solidFill>
              <a:srgbClr val="1F2328"/>
            </a:solidFill>
            <a:miter/>
          </a:ln>
        </p:spPr>
        <p:txBody>
          <a:bodyPr lIns="4680" tIns="4680" rIns="4680" bIns="4680" anchor="t">
            <a:noAutofit/>
          </a:bodyPr>
          <a:lstStyle/>
          <a:p>
            <a:endParaRPr lang="en-US" sz="2400" b="0" u="none" strike="noStrike">
              <a:solidFill>
                <a:srgbClr val="000000"/>
              </a:solidFill>
              <a:effectLst/>
              <a:uFillTx/>
              <a:latin typeface="Times New Roman"/>
            </a:endParaRPr>
          </a:p>
        </p:txBody>
      </p:sp>
      <p:sp>
        <p:nvSpPr>
          <p:cNvPr id="369" name="TextBox 368"/>
          <p:cNvSpPr txBox="1"/>
          <p:nvPr/>
        </p:nvSpPr>
        <p:spPr>
          <a:xfrm>
            <a:off x="1019520" y="4971960"/>
            <a:ext cx="1076868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3. </a:t>
            </a:r>
            <a:r>
              <a:rPr lang="zh-CN" sz="2170" b="0" u="none" strike="noStrike">
                <a:solidFill>
                  <a:srgbClr val="1F2328"/>
                </a:solidFill>
                <a:effectLst/>
                <a:uFillTx/>
                <a:latin typeface=".HiraKakuInterface-W4"/>
                <a:ea typeface=".HiraKakuInterface-W4"/>
              </a:rPr>
              <a:t>（</a:t>
            </a:r>
            <a:r>
              <a:rPr lang="en-US" sz="2170" b="0" u="none" strike="noStrike">
                <a:solidFill>
                  <a:srgbClr val="1F2328"/>
                </a:solidFill>
                <a:effectLst/>
                <a:uFillTx/>
                <a:latin typeface=".SFNS-Regular_wdth_opsz1D0000_GRAD_wght"/>
                <a:ea typeface=".SFNS-Regular_wdth_opsz1D0000_GRAD_wght"/>
              </a:rPr>
              <a:t>optional</a:t>
            </a:r>
            <a:r>
              <a:rPr lang="zh-CN" sz="2170" b="0" u="none" strike="noStrike">
                <a:solidFill>
                  <a:srgbClr val="1F2328"/>
                </a:solidFill>
                <a:effectLst/>
                <a:uFillTx/>
                <a:latin typeface=".HiraKakuInterface-W4"/>
                <a:ea typeface=".HiraKakuInterface-W4"/>
              </a:rPr>
              <a:t>）⾼周波成分の平滑化を⽬的として、</a:t>
            </a:r>
            <a:r>
              <a:rPr lang="en-US" sz="2170" b="0" u="none" strike="noStrike">
                <a:solidFill>
                  <a:srgbClr val="1F2328"/>
                </a:solidFill>
                <a:effectLst/>
                <a:uFillTx/>
                <a:latin typeface=".SFNS-Regular_wdth_opsz1D0000_GRAD_wght"/>
                <a:ea typeface=".SFNS-Regular_wdth_opsz1D0000_GRAD_wght"/>
              </a:rPr>
              <a:t>shuffle </a:t>
            </a:r>
            <a:r>
              <a:rPr lang="zh-CN" sz="2170" b="0" u="none" strike="noStrike">
                <a:solidFill>
                  <a:srgbClr val="1F2328"/>
                </a:solidFill>
                <a:effectLst/>
                <a:uFillTx/>
                <a:latin typeface=".HiraKakuInterface-W4"/>
                <a:ea typeface=".HiraKakuInterface-W4"/>
              </a:rPr>
              <a:t>後に追加の畳み込みを⾏う</a:t>
            </a:r>
            <a:endParaRPr lang="en-US" sz="2170" b="0" u="none" strike="noStrike">
              <a:solidFill>
                <a:srgbClr val="000000"/>
              </a:solidFill>
              <a:effectLst/>
              <a:uFillTx/>
              <a:latin typeface="Times New Roman"/>
            </a:endParaRPr>
          </a:p>
        </p:txBody>
      </p:sp>
      <p:sp>
        <p:nvSpPr>
          <p:cNvPr id="370" name="TextBox 369"/>
          <p:cNvSpPr txBox="1"/>
          <p:nvPr/>
        </p:nvSpPr>
        <p:spPr>
          <a:xfrm>
            <a:off x="1852560" y="5391000"/>
            <a:ext cx="744840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ブロック状アーティファクトを抑えつつ滑らかな補完が可能</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8A215E35-353D-B74C-A748-272258F2B243}"/>
              </a:ext>
            </a:extLst>
          </p:cNvPr>
          <p:cNvSpPr>
            <a:spLocks noGrp="1"/>
          </p:cNvSpPr>
          <p:nvPr>
            <p:ph type="sldNum" sz="quarter" idx="12"/>
          </p:nvPr>
        </p:nvSpPr>
        <p:spPr/>
        <p:txBody>
          <a:bodyPr/>
          <a:lstStyle/>
          <a:p>
            <a:fld id="{12155A91-2037-114F-847D-727ECE0F45A7}" type="slidenum">
              <a:rPr lang="en-JP" smtClean="0"/>
              <a:t>42</a:t>
            </a:fld>
            <a:endParaRPr lang="en-JP"/>
          </a:p>
        </p:txBody>
      </p:sp>
    </p:spTree>
    <p:extLst>
      <p:ext uri="{BB962C8B-B14F-4D97-AF65-F5344CB8AC3E}">
        <p14:creationId xmlns:p14="http://schemas.microsoft.com/office/powerpoint/2010/main" val="741649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Freeform 37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72" name="Freeform 37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73" name="Freeform 37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74" name="Freeform 373"/>
          <p:cNvSpPr/>
          <p:nvPr/>
        </p:nvSpPr>
        <p:spPr>
          <a:xfrm>
            <a:off x="5277240" y="1633680"/>
            <a:ext cx="262440" cy="217080"/>
          </a:xfrm>
          <a:custGeom>
            <a:avLst/>
            <a:gdLst/>
            <a:ahLst/>
            <a:cxnLst/>
            <a:rect l="0" t="0" r="r" b="b"/>
            <a:pathLst>
              <a:path w="729" h="603">
                <a:moveTo>
                  <a:pt x="14" y="603"/>
                </a:moveTo>
                <a:lnTo>
                  <a:pt x="12" y="603"/>
                </a:lnTo>
                <a:cubicBezTo>
                  <a:pt x="4" y="603"/>
                  <a:pt x="0" y="600"/>
                  <a:pt x="0" y="594"/>
                </a:cubicBezTo>
                <a:cubicBezTo>
                  <a:pt x="0" y="591"/>
                  <a:pt x="1" y="587"/>
                  <a:pt x="3" y="580"/>
                </a:cubicBezTo>
                <a:cubicBezTo>
                  <a:pt x="5" y="570"/>
                  <a:pt x="7" y="566"/>
                  <a:pt x="9" y="565"/>
                </a:cubicBezTo>
                <a:cubicBezTo>
                  <a:pt x="11" y="563"/>
                  <a:pt x="16" y="563"/>
                  <a:pt x="25" y="562"/>
                </a:cubicBezTo>
                <a:cubicBezTo>
                  <a:pt x="76" y="560"/>
                  <a:pt x="116" y="545"/>
                  <a:pt x="144" y="516"/>
                </a:cubicBezTo>
                <a:cubicBezTo>
                  <a:pt x="150" y="510"/>
                  <a:pt x="184" y="473"/>
                  <a:pt x="247" y="405"/>
                </a:cubicBezTo>
                <a:cubicBezTo>
                  <a:pt x="310" y="337"/>
                  <a:pt x="341" y="302"/>
                  <a:pt x="340" y="301"/>
                </a:cubicBezTo>
                <a:cubicBezTo>
                  <a:pt x="276" y="138"/>
                  <a:pt x="242" y="55"/>
                  <a:pt x="239" y="52"/>
                </a:cubicBezTo>
                <a:cubicBezTo>
                  <a:pt x="234" y="45"/>
                  <a:pt x="215" y="42"/>
                  <a:pt x="183" y="41"/>
                </a:cubicBezTo>
                <a:lnTo>
                  <a:pt x="159" y="41"/>
                </a:lnTo>
                <a:cubicBezTo>
                  <a:pt x="155" y="37"/>
                  <a:pt x="153" y="35"/>
                  <a:pt x="153" y="34"/>
                </a:cubicBezTo>
                <a:cubicBezTo>
                  <a:pt x="153" y="33"/>
                  <a:pt x="154" y="27"/>
                  <a:pt x="155" y="17"/>
                </a:cubicBezTo>
                <a:cubicBezTo>
                  <a:pt x="157" y="10"/>
                  <a:pt x="160" y="4"/>
                  <a:pt x="164" y="0"/>
                </a:cubicBezTo>
                <a:lnTo>
                  <a:pt x="176" y="0"/>
                </a:lnTo>
                <a:cubicBezTo>
                  <a:pt x="196" y="2"/>
                  <a:pt x="232" y="2"/>
                  <a:pt x="284" y="2"/>
                </a:cubicBezTo>
                <a:cubicBezTo>
                  <a:pt x="303" y="2"/>
                  <a:pt x="321" y="2"/>
                  <a:pt x="338" y="2"/>
                </a:cubicBezTo>
                <a:cubicBezTo>
                  <a:pt x="354" y="2"/>
                  <a:pt x="367" y="2"/>
                  <a:pt x="377" y="1"/>
                </a:cubicBezTo>
                <a:cubicBezTo>
                  <a:pt x="387" y="1"/>
                  <a:pt x="393" y="1"/>
                  <a:pt x="395" y="1"/>
                </a:cubicBezTo>
                <a:cubicBezTo>
                  <a:pt x="405" y="1"/>
                  <a:pt x="410" y="5"/>
                  <a:pt x="410" y="11"/>
                </a:cubicBezTo>
                <a:cubicBezTo>
                  <a:pt x="410" y="12"/>
                  <a:pt x="409" y="15"/>
                  <a:pt x="408" y="23"/>
                </a:cubicBezTo>
                <a:cubicBezTo>
                  <a:pt x="406" y="31"/>
                  <a:pt x="404" y="37"/>
                  <a:pt x="402" y="38"/>
                </a:cubicBezTo>
                <a:cubicBezTo>
                  <a:pt x="400" y="40"/>
                  <a:pt x="396" y="41"/>
                  <a:pt x="388" y="41"/>
                </a:cubicBezTo>
                <a:cubicBezTo>
                  <a:pt x="370" y="43"/>
                  <a:pt x="354" y="48"/>
                  <a:pt x="340" y="56"/>
                </a:cubicBezTo>
                <a:lnTo>
                  <a:pt x="408" y="227"/>
                </a:lnTo>
                <a:lnTo>
                  <a:pt x="455" y="175"/>
                </a:lnTo>
                <a:cubicBezTo>
                  <a:pt x="517" y="109"/>
                  <a:pt x="547" y="72"/>
                  <a:pt x="547" y="65"/>
                </a:cubicBezTo>
                <a:cubicBezTo>
                  <a:pt x="547" y="54"/>
                  <a:pt x="540" y="47"/>
                  <a:pt x="526" y="43"/>
                </a:cubicBezTo>
                <a:cubicBezTo>
                  <a:pt x="523" y="43"/>
                  <a:pt x="520" y="42"/>
                  <a:pt x="515" y="41"/>
                </a:cubicBezTo>
                <a:cubicBezTo>
                  <a:pt x="506" y="41"/>
                  <a:pt x="502" y="38"/>
                  <a:pt x="502" y="31"/>
                </a:cubicBezTo>
                <a:cubicBezTo>
                  <a:pt x="502" y="30"/>
                  <a:pt x="502" y="25"/>
                  <a:pt x="503" y="17"/>
                </a:cubicBezTo>
                <a:cubicBezTo>
                  <a:pt x="506" y="10"/>
                  <a:pt x="509" y="4"/>
                  <a:pt x="512" y="0"/>
                </a:cubicBezTo>
                <a:lnTo>
                  <a:pt x="523" y="0"/>
                </a:lnTo>
                <a:cubicBezTo>
                  <a:pt x="523" y="0"/>
                  <a:pt x="531" y="0"/>
                  <a:pt x="545" y="0"/>
                </a:cubicBezTo>
                <a:cubicBezTo>
                  <a:pt x="559" y="0"/>
                  <a:pt x="575" y="1"/>
                  <a:pt x="592" y="2"/>
                </a:cubicBezTo>
                <a:cubicBezTo>
                  <a:pt x="610" y="3"/>
                  <a:pt x="622" y="4"/>
                  <a:pt x="629" y="3"/>
                </a:cubicBezTo>
                <a:cubicBezTo>
                  <a:pt x="681" y="3"/>
                  <a:pt x="710" y="2"/>
                  <a:pt x="716" y="0"/>
                </a:cubicBezTo>
                <a:lnTo>
                  <a:pt x="723" y="0"/>
                </a:lnTo>
                <a:cubicBezTo>
                  <a:pt x="727" y="5"/>
                  <a:pt x="729" y="8"/>
                  <a:pt x="729" y="10"/>
                </a:cubicBezTo>
                <a:cubicBezTo>
                  <a:pt x="728" y="25"/>
                  <a:pt x="724" y="35"/>
                  <a:pt x="718" y="41"/>
                </a:cubicBezTo>
                <a:lnTo>
                  <a:pt x="704" y="41"/>
                </a:lnTo>
                <a:cubicBezTo>
                  <a:pt x="684" y="42"/>
                  <a:pt x="666" y="44"/>
                  <a:pt x="651" y="49"/>
                </a:cubicBezTo>
                <a:cubicBezTo>
                  <a:pt x="635" y="54"/>
                  <a:pt x="623" y="59"/>
                  <a:pt x="614" y="64"/>
                </a:cubicBezTo>
                <a:cubicBezTo>
                  <a:pt x="606" y="69"/>
                  <a:pt x="599" y="75"/>
                  <a:pt x="593" y="80"/>
                </a:cubicBezTo>
                <a:lnTo>
                  <a:pt x="584" y="88"/>
                </a:lnTo>
                <a:cubicBezTo>
                  <a:pt x="584" y="87"/>
                  <a:pt x="556" y="118"/>
                  <a:pt x="500" y="179"/>
                </a:cubicBezTo>
                <a:lnTo>
                  <a:pt x="423" y="264"/>
                </a:lnTo>
                <a:cubicBezTo>
                  <a:pt x="423" y="265"/>
                  <a:pt x="432" y="288"/>
                  <a:pt x="450" y="335"/>
                </a:cubicBezTo>
                <a:cubicBezTo>
                  <a:pt x="469" y="381"/>
                  <a:pt x="488" y="429"/>
                  <a:pt x="508" y="477"/>
                </a:cubicBezTo>
                <a:cubicBezTo>
                  <a:pt x="528" y="526"/>
                  <a:pt x="539" y="551"/>
                  <a:pt x="540" y="553"/>
                </a:cubicBezTo>
                <a:cubicBezTo>
                  <a:pt x="546" y="558"/>
                  <a:pt x="564" y="561"/>
                  <a:pt x="594" y="562"/>
                </a:cubicBezTo>
                <a:cubicBezTo>
                  <a:pt x="615" y="562"/>
                  <a:pt x="625" y="565"/>
                  <a:pt x="625" y="570"/>
                </a:cubicBezTo>
                <a:cubicBezTo>
                  <a:pt x="625" y="571"/>
                  <a:pt x="624" y="575"/>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6" y="602"/>
                  <a:pt x="386" y="602"/>
                  <a:pt x="384" y="603"/>
                </a:cubicBezTo>
                <a:cubicBezTo>
                  <a:pt x="374" y="603"/>
                  <a:pt x="369" y="600"/>
                  <a:pt x="369" y="595"/>
                </a:cubicBezTo>
                <a:cubicBezTo>
                  <a:pt x="369" y="594"/>
                  <a:pt x="370" y="590"/>
                  <a:pt x="371" y="581"/>
                </a:cubicBezTo>
                <a:cubicBezTo>
                  <a:pt x="372" y="575"/>
                  <a:pt x="373" y="570"/>
                  <a:pt x="375" y="568"/>
                </a:cubicBezTo>
                <a:cubicBezTo>
                  <a:pt x="376" y="566"/>
                  <a:pt x="377" y="564"/>
                  <a:pt x="379" y="564"/>
                </a:cubicBezTo>
                <a:cubicBezTo>
                  <a:pt x="381" y="563"/>
                  <a:pt x="383" y="563"/>
                  <a:pt x="387" y="562"/>
                </a:cubicBezTo>
                <a:cubicBezTo>
                  <a:pt x="391" y="561"/>
                  <a:pt x="395" y="561"/>
                  <a:pt x="401" y="561"/>
                </a:cubicBezTo>
                <a:cubicBezTo>
                  <a:pt x="407" y="561"/>
                  <a:pt x="415" y="559"/>
                  <a:pt x="424" y="555"/>
                </a:cubicBezTo>
                <a:cubicBezTo>
                  <a:pt x="434" y="550"/>
                  <a:pt x="439" y="547"/>
                  <a:pt x="439" y="546"/>
                </a:cubicBezTo>
                <a:cubicBezTo>
                  <a:pt x="438" y="546"/>
                  <a:pt x="425" y="512"/>
                  <a:pt x="398" y="443"/>
                </a:cubicBezTo>
                <a:lnTo>
                  <a:pt x="356" y="339"/>
                </a:lnTo>
                <a:cubicBezTo>
                  <a:pt x="245" y="459"/>
                  <a:pt x="188" y="522"/>
                  <a:pt x="185" y="528"/>
                </a:cubicBezTo>
                <a:cubicBezTo>
                  <a:pt x="183" y="533"/>
                  <a:pt x="182" y="537"/>
                  <a:pt x="182" y="539"/>
                </a:cubicBezTo>
                <a:cubicBezTo>
                  <a:pt x="182" y="550"/>
                  <a:pt x="190" y="558"/>
                  <a:pt x="207" y="561"/>
                </a:cubicBezTo>
                <a:cubicBezTo>
                  <a:pt x="208" y="561"/>
                  <a:pt x="209" y="561"/>
                  <a:pt x="212" y="561"/>
                </a:cubicBezTo>
                <a:cubicBezTo>
                  <a:pt x="215" y="561"/>
                  <a:pt x="217" y="561"/>
                  <a:pt x="218" y="562"/>
                </a:cubicBezTo>
                <a:cubicBezTo>
                  <a:pt x="219" y="562"/>
                  <a:pt x="221" y="562"/>
                  <a:pt x="221" y="562"/>
                </a:cubicBezTo>
                <a:cubicBezTo>
                  <a:pt x="222" y="562"/>
                  <a:pt x="223" y="562"/>
                  <a:pt x="224" y="563"/>
                </a:cubicBezTo>
                <a:cubicBezTo>
                  <a:pt x="225" y="563"/>
                  <a:pt x="226" y="564"/>
                  <a:pt x="226" y="565"/>
                </a:cubicBezTo>
                <a:cubicBezTo>
                  <a:pt x="227" y="567"/>
                  <a:pt x="227" y="569"/>
                  <a:pt x="227" y="572"/>
                </a:cubicBezTo>
                <a:cubicBezTo>
                  <a:pt x="227" y="577"/>
                  <a:pt x="227" y="583"/>
                  <a:pt x="226" y="587"/>
                </a:cubicBezTo>
                <a:cubicBezTo>
                  <a:pt x="224" y="594"/>
                  <a:pt x="222" y="599"/>
                  <a:pt x="220" y="600"/>
                </a:cubicBezTo>
                <a:cubicBezTo>
                  <a:pt x="219" y="601"/>
                  <a:pt x="214" y="602"/>
                  <a:pt x="207" y="603"/>
                </a:cubicBezTo>
                <a:cubicBezTo>
                  <a:pt x="205" y="603"/>
                  <a:pt x="200" y="603"/>
                  <a:pt x="191" y="603"/>
                </a:cubicBezTo>
                <a:cubicBezTo>
                  <a:pt x="182"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5" name="Freeform 374"/>
          <p:cNvSpPr/>
          <p:nvPr/>
        </p:nvSpPr>
        <p:spPr>
          <a:xfrm>
            <a:off x="5645160" y="1734120"/>
            <a:ext cx="211680" cy="74520"/>
          </a:xfrm>
          <a:custGeom>
            <a:avLst/>
            <a:gdLst/>
            <a:ahLst/>
            <a:cxnLst/>
            <a:rect l="0" t="0" r="r" b="b"/>
            <a:pathLst>
              <a:path w="588" h="207">
                <a:moveTo>
                  <a:pt x="0" y="18"/>
                </a:moveTo>
                <a:cubicBezTo>
                  <a:pt x="0" y="10"/>
                  <a:pt x="4" y="4"/>
                  <a:pt x="13" y="0"/>
                </a:cubicBezTo>
                <a:lnTo>
                  <a:pt x="575" y="0"/>
                </a:lnTo>
                <a:cubicBezTo>
                  <a:pt x="584" y="5"/>
                  <a:pt x="588" y="11"/>
                  <a:pt x="588" y="18"/>
                </a:cubicBezTo>
                <a:cubicBezTo>
                  <a:pt x="588" y="25"/>
                  <a:pt x="584" y="31"/>
                  <a:pt x="576" y="35"/>
                </a:cubicBezTo>
                <a:lnTo>
                  <a:pt x="295" y="36"/>
                </a:lnTo>
                <a:lnTo>
                  <a:pt x="14" y="36"/>
                </a:lnTo>
                <a:cubicBezTo>
                  <a:pt x="5" y="33"/>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6" name="Freeform 375"/>
          <p:cNvSpPr/>
          <p:nvPr/>
        </p:nvSpPr>
        <p:spPr>
          <a:xfrm>
            <a:off x="6040800" y="1390680"/>
            <a:ext cx="85680" cy="761400"/>
          </a:xfrm>
          <a:custGeom>
            <a:avLst/>
            <a:gdLst/>
            <a:ahLst/>
            <a:cxn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7" name="Freeform 376"/>
          <p:cNvSpPr/>
          <p:nvPr/>
        </p:nvSpPr>
        <p:spPr>
          <a:xfrm>
            <a:off x="6156360" y="1416960"/>
            <a:ext cx="109440" cy="211680"/>
          </a:xfrm>
          <a:custGeom>
            <a:avLst/>
            <a:gdLst/>
            <a:ahLst/>
            <a:cxnLst/>
            <a:rect l="0" t="0" r="r" b="b"/>
            <a:pathLst>
              <a:path w="304" h="588">
                <a:moveTo>
                  <a:pt x="116" y="78"/>
                </a:moveTo>
                <a:lnTo>
                  <a:pt x="104" y="82"/>
                </a:lnTo>
                <a:cubicBezTo>
                  <a:pt x="96" y="85"/>
                  <a:pt x="84" y="88"/>
                  <a:pt x="69" y="91"/>
                </a:cubicBezTo>
                <a:cubicBezTo>
                  <a:pt x="54" y="94"/>
                  <a:pt x="37" y="96"/>
                  <a:pt x="17" y="97"/>
                </a:cubicBezTo>
                <a:lnTo>
                  <a:pt x="0" y="97"/>
                </a:lnTo>
                <a:lnTo>
                  <a:pt x="0" y="57"/>
                </a:lnTo>
                <a:lnTo>
                  <a:pt x="17" y="57"/>
                </a:lnTo>
                <a:cubicBezTo>
                  <a:pt x="45" y="56"/>
                  <a:pt x="71" y="51"/>
                  <a:pt x="94" y="44"/>
                </a:cubicBezTo>
                <a:cubicBezTo>
                  <a:pt x="118" y="36"/>
                  <a:pt x="134" y="29"/>
                  <a:pt x="144" y="22"/>
                </a:cubicBezTo>
                <a:cubicBezTo>
                  <a:pt x="153" y="16"/>
                  <a:pt x="161" y="10"/>
                  <a:pt x="168" y="3"/>
                </a:cubicBezTo>
                <a:cubicBezTo>
                  <a:pt x="170" y="1"/>
                  <a:pt x="173" y="0"/>
                  <a:pt x="179" y="0"/>
                </a:cubicBezTo>
                <a:cubicBezTo>
                  <a:pt x="184" y="0"/>
                  <a:pt x="189" y="2"/>
                  <a:pt x="194" y="6"/>
                </a:cubicBezTo>
                <a:lnTo>
                  <a:pt x="194" y="269"/>
                </a:lnTo>
                <a:lnTo>
                  <a:pt x="195" y="535"/>
                </a:lnTo>
                <a:cubicBezTo>
                  <a:pt x="199" y="539"/>
                  <a:pt x="203" y="541"/>
                  <a:pt x="206" y="543"/>
                </a:cubicBezTo>
                <a:cubicBezTo>
                  <a:pt x="208" y="544"/>
                  <a:pt x="215" y="545"/>
                  <a:pt x="227" y="546"/>
                </a:cubicBezTo>
                <a:cubicBezTo>
                  <a:pt x="238" y="547"/>
                  <a:pt x="256" y="548"/>
                  <a:pt x="281" y="548"/>
                </a:cubicBezTo>
                <a:lnTo>
                  <a:pt x="304" y="548"/>
                </a:lnTo>
                <a:lnTo>
                  <a:pt x="304" y="588"/>
                </a:lnTo>
                <a:lnTo>
                  <a:pt x="295" y="588"/>
                </a:lnTo>
                <a:cubicBezTo>
                  <a:pt x="282" y="587"/>
                  <a:pt x="235" y="586"/>
                  <a:pt x="154" y="586"/>
                </a:cubicBezTo>
                <a:cubicBezTo>
                  <a:pt x="74" y="586"/>
                  <a:pt x="28" y="587"/>
                  <a:pt x="15" y="588"/>
                </a:cubicBezTo>
                <a:lnTo>
                  <a:pt x="4" y="588"/>
                </a:lnTo>
                <a:lnTo>
                  <a:pt x="4" y="548"/>
                </a:lnTo>
                <a:lnTo>
                  <a:pt x="28" y="548"/>
                </a:lnTo>
                <a:cubicBezTo>
                  <a:pt x="41" y="548"/>
                  <a:pt x="52" y="548"/>
                  <a:pt x="62" y="548"/>
                </a:cubicBezTo>
                <a:cubicBezTo>
                  <a:pt x="71" y="548"/>
                  <a:pt x="79" y="548"/>
                  <a:pt x="84" y="547"/>
                </a:cubicBezTo>
                <a:cubicBezTo>
                  <a:pt x="89" y="546"/>
                  <a:pt x="94" y="546"/>
                  <a:pt x="98" y="544"/>
                </a:cubicBezTo>
                <a:cubicBezTo>
                  <a:pt x="102" y="543"/>
                  <a:pt x="104" y="543"/>
                  <a:pt x="105" y="543"/>
                </a:cubicBezTo>
                <a:cubicBezTo>
                  <a:pt x="106" y="543"/>
                  <a:pt x="107" y="541"/>
                  <a:pt x="110" y="538"/>
                </a:cubicBezTo>
                <a:cubicBezTo>
                  <a:pt x="113" y="535"/>
                  <a:pt x="115" y="534"/>
                  <a:pt x="116" y="535"/>
                </a:cubicBezTo>
                <a:lnTo>
                  <a:pt x="116"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8" name="Freeform 377"/>
          <p:cNvSpPr/>
          <p:nvPr/>
        </p:nvSpPr>
        <p:spPr>
          <a:xfrm>
            <a:off x="6621840" y="1416960"/>
            <a:ext cx="127080" cy="211680"/>
          </a:xfrm>
          <a:custGeom>
            <a:avLst/>
            <a:gdLst/>
            <a:ahLst/>
            <a:cxnLst/>
            <a:rect l="0" t="0" r="r" b="b"/>
            <a:pathLst>
              <a:path w="353" h="588">
                <a:moveTo>
                  <a:pt x="53" y="209"/>
                </a:moveTo>
                <a:cubicBezTo>
                  <a:pt x="37" y="209"/>
                  <a:pt x="24" y="204"/>
                  <a:pt x="14" y="193"/>
                </a:cubicBezTo>
                <a:cubicBezTo>
                  <a:pt x="5" y="183"/>
                  <a:pt x="0" y="170"/>
                  <a:pt x="0" y="155"/>
                </a:cubicBezTo>
                <a:cubicBezTo>
                  <a:pt x="0" y="113"/>
                  <a:pt x="16" y="77"/>
                  <a:pt x="48" y="46"/>
                </a:cubicBezTo>
                <a:cubicBezTo>
                  <a:pt x="79" y="16"/>
                  <a:pt x="118" y="0"/>
                  <a:pt x="164" y="0"/>
                </a:cubicBezTo>
                <a:cubicBezTo>
                  <a:pt x="218" y="0"/>
                  <a:pt x="262" y="17"/>
                  <a:pt x="298" y="50"/>
                </a:cubicBezTo>
                <a:cubicBezTo>
                  <a:pt x="334" y="83"/>
                  <a:pt x="352" y="125"/>
                  <a:pt x="353" y="178"/>
                </a:cubicBezTo>
                <a:cubicBezTo>
                  <a:pt x="353" y="203"/>
                  <a:pt x="347" y="227"/>
                  <a:pt x="335" y="250"/>
                </a:cubicBezTo>
                <a:cubicBezTo>
                  <a:pt x="323" y="273"/>
                  <a:pt x="309" y="293"/>
                  <a:pt x="293" y="310"/>
                </a:cubicBezTo>
                <a:cubicBezTo>
                  <a:pt x="276" y="327"/>
                  <a:pt x="253" y="349"/>
                  <a:pt x="222" y="375"/>
                </a:cubicBezTo>
                <a:cubicBezTo>
                  <a:pt x="201" y="393"/>
                  <a:pt x="172" y="420"/>
                  <a:pt x="134" y="456"/>
                </a:cubicBezTo>
                <a:lnTo>
                  <a:pt x="82" y="507"/>
                </a:lnTo>
                <a:lnTo>
                  <a:pt x="149" y="507"/>
                </a:lnTo>
                <a:cubicBezTo>
                  <a:pt x="241" y="507"/>
                  <a:pt x="290" y="506"/>
                  <a:pt x="296" y="503"/>
                </a:cubicBezTo>
                <a:cubicBezTo>
                  <a:pt x="300" y="502"/>
                  <a:pt x="308" y="476"/>
                  <a:pt x="318" y="424"/>
                </a:cubicBezTo>
                <a:lnTo>
                  <a:pt x="318" y="421"/>
                </a:lnTo>
                <a:lnTo>
                  <a:pt x="353" y="421"/>
                </a:lnTo>
                <a:lnTo>
                  <a:pt x="353" y="424"/>
                </a:lnTo>
                <a:cubicBezTo>
                  <a:pt x="352" y="425"/>
                  <a:pt x="348" y="452"/>
                  <a:pt x="341" y="505"/>
                </a:cubicBezTo>
                <a:cubicBezTo>
                  <a:pt x="334" y="556"/>
                  <a:pt x="330" y="583"/>
                  <a:pt x="328" y="586"/>
                </a:cubicBezTo>
                <a:lnTo>
                  <a:pt x="328" y="588"/>
                </a:lnTo>
                <a:lnTo>
                  <a:pt x="0" y="588"/>
                </a:lnTo>
                <a:lnTo>
                  <a:pt x="0" y="572"/>
                </a:lnTo>
                <a:lnTo>
                  <a:pt x="0" y="561"/>
                </a:lnTo>
                <a:cubicBezTo>
                  <a:pt x="0" y="557"/>
                  <a:pt x="2" y="553"/>
                  <a:pt x="5" y="548"/>
                </a:cubicBezTo>
                <a:cubicBezTo>
                  <a:pt x="9" y="543"/>
                  <a:pt x="18" y="533"/>
                  <a:pt x="32" y="517"/>
                </a:cubicBezTo>
                <a:cubicBezTo>
                  <a:pt x="50" y="498"/>
                  <a:pt x="65" y="482"/>
                  <a:pt x="77" y="468"/>
                </a:cubicBezTo>
                <a:cubicBezTo>
                  <a:pt x="82" y="461"/>
                  <a:pt x="92" y="450"/>
                  <a:pt x="107" y="434"/>
                </a:cubicBezTo>
                <a:cubicBezTo>
                  <a:pt x="122" y="418"/>
                  <a:pt x="132" y="407"/>
                  <a:pt x="137" y="402"/>
                </a:cubicBezTo>
                <a:cubicBezTo>
                  <a:pt x="142" y="396"/>
                  <a:pt x="151" y="386"/>
                  <a:pt x="162" y="372"/>
                </a:cubicBezTo>
                <a:cubicBezTo>
                  <a:pt x="174" y="359"/>
                  <a:pt x="182" y="349"/>
                  <a:pt x="187" y="342"/>
                </a:cubicBezTo>
                <a:cubicBezTo>
                  <a:pt x="192" y="336"/>
                  <a:pt x="199" y="327"/>
                  <a:pt x="207" y="316"/>
                </a:cubicBezTo>
                <a:cubicBezTo>
                  <a:pt x="216" y="305"/>
                  <a:pt x="222" y="295"/>
                  <a:pt x="226" y="288"/>
                </a:cubicBezTo>
                <a:cubicBezTo>
                  <a:pt x="229" y="280"/>
                  <a:pt x="234" y="272"/>
                  <a:pt x="239" y="262"/>
                </a:cubicBezTo>
                <a:cubicBezTo>
                  <a:pt x="244" y="253"/>
                  <a:pt x="248" y="243"/>
                  <a:pt x="251" y="234"/>
                </a:cubicBezTo>
                <a:cubicBezTo>
                  <a:pt x="253" y="225"/>
                  <a:pt x="255" y="216"/>
                  <a:pt x="257" y="208"/>
                </a:cubicBezTo>
                <a:cubicBezTo>
                  <a:pt x="258" y="199"/>
                  <a:pt x="259" y="190"/>
                  <a:pt x="259" y="179"/>
                </a:cubicBezTo>
                <a:cubicBezTo>
                  <a:pt x="259" y="141"/>
                  <a:pt x="249" y="109"/>
                  <a:pt x="229" y="82"/>
                </a:cubicBezTo>
                <a:cubicBezTo>
                  <a:pt x="209" y="55"/>
                  <a:pt x="181" y="42"/>
                  <a:pt x="144" y="42"/>
                </a:cubicBezTo>
                <a:cubicBezTo>
                  <a:pt x="124" y="42"/>
                  <a:pt x="107" y="47"/>
                  <a:pt x="93" y="57"/>
                </a:cubicBezTo>
                <a:cubicBezTo>
                  <a:pt x="78" y="67"/>
                  <a:pt x="68" y="77"/>
                  <a:pt x="62" y="86"/>
                </a:cubicBezTo>
                <a:cubicBezTo>
                  <a:pt x="56" y="95"/>
                  <a:pt x="53" y="101"/>
                  <a:pt x="53" y="103"/>
                </a:cubicBezTo>
                <a:cubicBezTo>
                  <a:pt x="53" y="103"/>
                  <a:pt x="55" y="104"/>
                  <a:pt x="57" y="104"/>
                </a:cubicBezTo>
                <a:cubicBezTo>
                  <a:pt x="68" y="104"/>
                  <a:pt x="79" y="108"/>
                  <a:pt x="90" y="116"/>
                </a:cubicBezTo>
                <a:cubicBezTo>
                  <a:pt x="101" y="124"/>
                  <a:pt x="107" y="138"/>
                  <a:pt x="107" y="156"/>
                </a:cubicBezTo>
                <a:cubicBezTo>
                  <a:pt x="107" y="171"/>
                  <a:pt x="102" y="183"/>
                  <a:pt x="93" y="193"/>
                </a:cubicBezTo>
                <a:cubicBezTo>
                  <a:pt x="83" y="203"/>
                  <a:pt x="70" y="209"/>
                  <a:pt x="53"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9" name="Freeform 378"/>
          <p:cNvSpPr/>
          <p:nvPr/>
        </p:nvSpPr>
        <p:spPr>
          <a:xfrm>
            <a:off x="6143400" y="1861560"/>
            <a:ext cx="132120" cy="218520"/>
          </a:xfrm>
          <a:custGeom>
            <a:avLst/>
            <a:gdLst/>
            <a:ahLst/>
            <a:cxnLst/>
            <a:rect l="0" t="0" r="r" b="b"/>
            <a:pathLst>
              <a:path w="367" h="607">
                <a:moveTo>
                  <a:pt x="75" y="178"/>
                </a:moveTo>
                <a:cubicBezTo>
                  <a:pt x="59" y="178"/>
                  <a:pt x="47" y="173"/>
                  <a:pt x="38" y="163"/>
                </a:cubicBezTo>
                <a:cubicBezTo>
                  <a:pt x="29" y="153"/>
                  <a:pt x="24" y="140"/>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4"/>
                  <a:pt x="284" y="301"/>
                  <a:pt x="294" y="309"/>
                </a:cubicBezTo>
                <a:cubicBezTo>
                  <a:pt x="343" y="340"/>
                  <a:pt x="367" y="381"/>
                  <a:pt x="367" y="432"/>
                </a:cubicBezTo>
                <a:cubicBezTo>
                  <a:pt x="367" y="479"/>
                  <a:pt x="348" y="519"/>
                  <a:pt x="312" y="554"/>
                </a:cubicBezTo>
                <a:cubicBezTo>
                  <a:pt x="276" y="590"/>
                  <a:pt x="228" y="607"/>
                  <a:pt x="173" y="607"/>
                </a:cubicBezTo>
                <a:cubicBezTo>
                  <a:pt x="126" y="607"/>
                  <a:pt x="85" y="594"/>
                  <a:pt x="51" y="568"/>
                </a:cubicBezTo>
                <a:cubicBezTo>
                  <a:pt x="17" y="543"/>
                  <a:pt x="0" y="511"/>
                  <a:pt x="0" y="472"/>
                </a:cubicBezTo>
                <a:cubicBezTo>
                  <a:pt x="0" y="455"/>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19"/>
                  <a:pt x="83" y="521"/>
                </a:cubicBezTo>
                <a:cubicBezTo>
                  <a:pt x="80" y="523"/>
                  <a:pt x="77" y="524"/>
                  <a:pt x="74" y="525"/>
                </a:cubicBezTo>
                <a:cubicBezTo>
                  <a:pt x="71" y="525"/>
                  <a:pt x="69" y="526"/>
                  <a:pt x="67" y="527"/>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1"/>
                  <a:pt x="204" y="303"/>
                </a:cubicBezTo>
                <a:cubicBezTo>
                  <a:pt x="196" y="299"/>
                  <a:pt x="178" y="297"/>
                  <a:pt x="151" y="296"/>
                </a:cubicBezTo>
                <a:lnTo>
                  <a:pt x="114" y="296"/>
                </a:lnTo>
                <a:lnTo>
                  <a:pt x="111" y="294"/>
                </a:lnTo>
                <a:cubicBezTo>
                  <a:pt x="110" y="292"/>
                  <a:pt x="109" y="287"/>
                  <a:pt x="109" y="280"/>
                </a:cubicBezTo>
                <a:cubicBezTo>
                  <a:pt x="109" y="269"/>
                  <a:pt x="112" y="264"/>
                  <a:pt x="116" y="264"/>
                </a:cubicBezTo>
                <a:cubicBezTo>
                  <a:pt x="133" y="264"/>
                  <a:pt x="150" y="262"/>
                  <a:pt x="167" y="259"/>
                </a:cubicBezTo>
                <a:cubicBezTo>
                  <a:pt x="187" y="257"/>
                  <a:pt x="206" y="244"/>
                  <a:pt x="222" y="222"/>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6"/>
                  <a:pt x="89" y="77"/>
                </a:cubicBezTo>
                <a:cubicBezTo>
                  <a:pt x="92" y="78"/>
                  <a:pt x="95" y="79"/>
                  <a:pt x="98" y="81"/>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0" name="Freeform 379"/>
          <p:cNvSpPr/>
          <p:nvPr/>
        </p:nvSpPr>
        <p:spPr>
          <a:xfrm>
            <a:off x="6615000" y="1857960"/>
            <a:ext cx="140760" cy="214920"/>
          </a:xfrm>
          <a:custGeom>
            <a:avLst/>
            <a:gdLst/>
            <a:ahLst/>
            <a:cxnLst/>
            <a:rect l="0" t="0" r="r" b="b"/>
            <a:pathLst>
              <a:path w="391" h="597">
                <a:moveTo>
                  <a:pt x="383" y="597"/>
                </a:moveTo>
                <a:cubicBezTo>
                  <a:pt x="373" y="596"/>
                  <a:pt x="335" y="595"/>
                  <a:pt x="270" y="595"/>
                </a:cubicBezTo>
                <a:cubicBezTo>
                  <a:pt x="201" y="595"/>
                  <a:pt x="162" y="596"/>
                  <a:pt x="151" y="597"/>
                </a:cubicBezTo>
                <a:lnTo>
                  <a:pt x="142" y="597"/>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0"/>
                </a:lnTo>
                <a:lnTo>
                  <a:pt x="136" y="411"/>
                </a:lnTo>
                <a:lnTo>
                  <a:pt x="234" y="41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1" name="Freeform 380"/>
          <p:cNvSpPr/>
          <p:nvPr/>
        </p:nvSpPr>
        <p:spPr>
          <a:xfrm>
            <a:off x="6768000" y="1390680"/>
            <a:ext cx="86040" cy="761400"/>
          </a:xfrm>
          <a:custGeom>
            <a:avLst/>
            <a:gdLst/>
            <a:ahLst/>
            <a:cxn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2" name="TextBox 381"/>
          <p:cNvSpPr txBox="1"/>
          <p:nvPr/>
        </p:nvSpPr>
        <p:spPr>
          <a:xfrm>
            <a:off x="747720" y="827640"/>
            <a:ext cx="607320" cy="303840"/>
          </a:xfrm>
          <a:prstGeom prst="rect">
            <a:avLst/>
          </a:prstGeom>
          <a:noFill/>
          <a:ln w="0">
            <a:noFill/>
          </a:ln>
        </p:spPr>
        <p:txBody>
          <a:bodyPr wrap="none" lIns="0" tIns="0" rIns="0" bIns="0" anchor="t">
            <a:spAutoFit/>
          </a:bodyPr>
          <a:lstStyle/>
          <a:p>
            <a:r>
              <a:rPr lang="zh-CN" sz="2390" b="0" u="none" strike="noStrike">
                <a:solidFill>
                  <a:srgbClr val="1F2328"/>
                </a:solidFill>
                <a:effectLst/>
                <a:uFillTx/>
                <a:latin typeface=".HiraKakuInterface-W5"/>
                <a:ea typeface=".HiraKakuInterface-W5"/>
              </a:rPr>
              <a:t>実例</a:t>
            </a:r>
            <a:endParaRPr lang="en-US" sz="2390" b="0" u="none" strike="noStrike">
              <a:solidFill>
                <a:srgbClr val="000000"/>
              </a:solidFill>
              <a:effectLst/>
              <a:uFillTx/>
              <a:latin typeface="Times New Roman"/>
            </a:endParaRPr>
          </a:p>
        </p:txBody>
      </p:sp>
      <p:sp>
        <p:nvSpPr>
          <p:cNvPr id="383" name="Freeform 382"/>
          <p:cNvSpPr/>
          <p:nvPr/>
        </p:nvSpPr>
        <p:spPr>
          <a:xfrm>
            <a:off x="4073760" y="2467440"/>
            <a:ext cx="129960" cy="144000"/>
          </a:xfrm>
          <a:custGeom>
            <a:avLst/>
            <a:gdLst/>
            <a:ahLst/>
            <a:cxnLst/>
            <a:rect l="0" t="0" r="r" b="b"/>
            <a:pathLst>
              <a:path w="361" h="400">
                <a:moveTo>
                  <a:pt x="0" y="137"/>
                </a:moveTo>
                <a:cubicBezTo>
                  <a:pt x="0" y="136"/>
                  <a:pt x="1" y="133"/>
                  <a:pt x="1" y="130"/>
                </a:cubicBezTo>
                <a:cubicBezTo>
                  <a:pt x="2" y="126"/>
                  <a:pt x="4" y="120"/>
                  <a:pt x="6" y="110"/>
                </a:cubicBezTo>
                <a:cubicBezTo>
                  <a:pt x="8" y="100"/>
                  <a:pt x="11" y="91"/>
                  <a:pt x="15" y="83"/>
                </a:cubicBezTo>
                <a:cubicBezTo>
                  <a:pt x="18" y="74"/>
                  <a:pt x="23" y="65"/>
                  <a:pt x="29" y="54"/>
                </a:cubicBezTo>
                <a:cubicBezTo>
                  <a:pt x="34" y="42"/>
                  <a:pt x="40" y="34"/>
                  <a:pt x="47" y="27"/>
                </a:cubicBezTo>
                <a:cubicBezTo>
                  <a:pt x="53" y="21"/>
                  <a:pt x="61" y="14"/>
                  <a:pt x="69" y="8"/>
                </a:cubicBezTo>
                <a:cubicBezTo>
                  <a:pt x="78" y="1"/>
                  <a:pt x="88" y="-1"/>
                  <a:pt x="99" y="0"/>
                </a:cubicBezTo>
                <a:cubicBezTo>
                  <a:pt x="116" y="0"/>
                  <a:pt x="131" y="3"/>
                  <a:pt x="143" y="10"/>
                </a:cubicBezTo>
                <a:cubicBezTo>
                  <a:pt x="156" y="17"/>
                  <a:pt x="166" y="24"/>
                  <a:pt x="171" y="30"/>
                </a:cubicBezTo>
                <a:cubicBezTo>
                  <a:pt x="176" y="36"/>
                  <a:pt x="179" y="42"/>
                  <a:pt x="180" y="47"/>
                </a:cubicBezTo>
                <a:cubicBezTo>
                  <a:pt x="182" y="51"/>
                  <a:pt x="183" y="53"/>
                  <a:pt x="183" y="53"/>
                </a:cubicBezTo>
                <a:cubicBezTo>
                  <a:pt x="184" y="53"/>
                  <a:pt x="186" y="51"/>
                  <a:pt x="190" y="47"/>
                </a:cubicBezTo>
                <a:cubicBezTo>
                  <a:pt x="218" y="16"/>
                  <a:pt x="251" y="1"/>
                  <a:pt x="288" y="1"/>
                </a:cubicBezTo>
                <a:lnTo>
                  <a:pt x="291" y="1"/>
                </a:lnTo>
                <a:cubicBezTo>
                  <a:pt x="319" y="1"/>
                  <a:pt x="340" y="13"/>
                  <a:pt x="354" y="37"/>
                </a:cubicBezTo>
                <a:cubicBezTo>
                  <a:pt x="359" y="48"/>
                  <a:pt x="361" y="59"/>
                  <a:pt x="361" y="69"/>
                </a:cubicBezTo>
                <a:cubicBezTo>
                  <a:pt x="361" y="87"/>
                  <a:pt x="357" y="101"/>
                  <a:pt x="350" y="112"/>
                </a:cubicBezTo>
                <a:cubicBezTo>
                  <a:pt x="342" y="122"/>
                  <a:pt x="334" y="130"/>
                  <a:pt x="327" y="133"/>
                </a:cubicBezTo>
                <a:cubicBezTo>
                  <a:pt x="319" y="136"/>
                  <a:pt x="312" y="137"/>
                  <a:pt x="305" y="137"/>
                </a:cubicBezTo>
                <a:cubicBezTo>
                  <a:pt x="293" y="137"/>
                  <a:pt x="284" y="133"/>
                  <a:pt x="277" y="126"/>
                </a:cubicBezTo>
                <a:cubicBezTo>
                  <a:pt x="269" y="119"/>
                  <a:pt x="266" y="111"/>
                  <a:pt x="266" y="100"/>
                </a:cubicBezTo>
                <a:cubicBezTo>
                  <a:pt x="266" y="72"/>
                  <a:pt x="282" y="53"/>
                  <a:pt x="315" y="44"/>
                </a:cubicBezTo>
                <a:cubicBezTo>
                  <a:pt x="302" y="36"/>
                  <a:pt x="292" y="32"/>
                  <a:pt x="284" y="32"/>
                </a:cubicBezTo>
                <a:cubicBezTo>
                  <a:pt x="251" y="32"/>
                  <a:pt x="220" y="54"/>
                  <a:pt x="193" y="98"/>
                </a:cubicBezTo>
                <a:cubicBezTo>
                  <a:pt x="187" y="107"/>
                  <a:pt x="183" y="117"/>
                  <a:pt x="180" y="127"/>
                </a:cubicBezTo>
                <a:cubicBezTo>
                  <a:pt x="177" y="138"/>
                  <a:pt x="167" y="177"/>
                  <a:pt x="150" y="245"/>
                </a:cubicBezTo>
                <a:cubicBezTo>
                  <a:pt x="130" y="327"/>
                  <a:pt x="118" y="371"/>
                  <a:pt x="115" y="376"/>
                </a:cubicBezTo>
                <a:cubicBezTo>
                  <a:pt x="108" y="392"/>
                  <a:pt x="95" y="400"/>
                  <a:pt x="77" y="400"/>
                </a:cubicBezTo>
                <a:cubicBezTo>
                  <a:pt x="70" y="400"/>
                  <a:pt x="64" y="398"/>
                  <a:pt x="59" y="395"/>
                </a:cubicBezTo>
                <a:cubicBezTo>
                  <a:pt x="54" y="391"/>
                  <a:pt x="51" y="388"/>
                  <a:pt x="49" y="384"/>
                </a:cubicBezTo>
                <a:cubicBezTo>
                  <a:pt x="47" y="381"/>
                  <a:pt x="47" y="378"/>
                  <a:pt x="47" y="375"/>
                </a:cubicBezTo>
                <a:cubicBezTo>
                  <a:pt x="47" y="368"/>
                  <a:pt x="59" y="317"/>
                  <a:pt x="83" y="224"/>
                </a:cubicBezTo>
                <a:cubicBezTo>
                  <a:pt x="106" y="130"/>
                  <a:pt x="118" y="77"/>
                  <a:pt x="118" y="67"/>
                </a:cubicBezTo>
                <a:cubicBezTo>
                  <a:pt x="118" y="44"/>
                  <a:pt x="110" y="32"/>
                  <a:pt x="95" y="32"/>
                </a:cubicBezTo>
                <a:cubicBezTo>
                  <a:pt x="83" y="32"/>
                  <a:pt x="72" y="41"/>
                  <a:pt x="63" y="57"/>
                </a:cubicBezTo>
                <a:cubicBezTo>
                  <a:pt x="54" y="74"/>
                  <a:pt x="47" y="91"/>
                  <a:pt x="42" y="111"/>
                </a:cubicBezTo>
                <a:cubicBezTo>
                  <a:pt x="37" y="131"/>
                  <a:pt x="34" y="142"/>
                  <a:pt x="32" y="144"/>
                </a:cubicBezTo>
                <a:cubicBezTo>
                  <a:pt x="31" y="145"/>
                  <a:pt x="27" y="145"/>
                  <a:pt x="17" y="145"/>
                </a:cubicBezTo>
                <a:lnTo>
                  <a:pt x="5" y="145"/>
                </a:lnTo>
                <a:cubicBezTo>
                  <a:pt x="1" y="142"/>
                  <a:pt x="0" y="139"/>
                  <a:pt x="0" y="137"/>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4" name="Freeform 383"/>
          <p:cNvSpPr/>
          <p:nvPr/>
        </p:nvSpPr>
        <p:spPr>
          <a:xfrm>
            <a:off x="4231800" y="2342880"/>
            <a:ext cx="89640" cy="149760"/>
          </a:xfrm>
          <a:custGeom>
            <a:avLst/>
            <a:gdLst/>
            <a:ahLst/>
            <a:cxnLst/>
            <a:rect l="0" t="0" r="r" b="b"/>
            <a:pathLst>
              <a:path w="249" h="416">
                <a:moveTo>
                  <a:pt x="38" y="148"/>
                </a:moveTo>
                <a:cubicBezTo>
                  <a:pt x="26" y="148"/>
                  <a:pt x="16" y="144"/>
                  <a:pt x="10" y="137"/>
                </a:cubicBezTo>
                <a:cubicBezTo>
                  <a:pt x="3" y="129"/>
                  <a:pt x="0" y="120"/>
                  <a:pt x="0" y="110"/>
                </a:cubicBezTo>
                <a:cubicBezTo>
                  <a:pt x="0" y="80"/>
                  <a:pt x="11" y="54"/>
                  <a:pt x="34" y="33"/>
                </a:cubicBezTo>
                <a:cubicBezTo>
                  <a:pt x="56" y="11"/>
                  <a:pt x="83" y="0"/>
                  <a:pt x="116" y="0"/>
                </a:cubicBezTo>
                <a:cubicBezTo>
                  <a:pt x="154" y="0"/>
                  <a:pt x="185" y="12"/>
                  <a:pt x="211" y="35"/>
                </a:cubicBezTo>
                <a:cubicBezTo>
                  <a:pt x="236" y="59"/>
                  <a:pt x="249" y="89"/>
                  <a:pt x="249" y="126"/>
                </a:cubicBezTo>
                <a:cubicBezTo>
                  <a:pt x="249" y="144"/>
                  <a:pt x="245" y="161"/>
                  <a:pt x="237" y="177"/>
                </a:cubicBezTo>
                <a:cubicBezTo>
                  <a:pt x="229" y="193"/>
                  <a:pt x="219" y="207"/>
                  <a:pt x="207" y="219"/>
                </a:cubicBezTo>
                <a:cubicBezTo>
                  <a:pt x="195" y="231"/>
                  <a:pt x="179" y="247"/>
                  <a:pt x="157" y="265"/>
                </a:cubicBezTo>
                <a:cubicBezTo>
                  <a:pt x="142" y="278"/>
                  <a:pt x="122" y="297"/>
                  <a:pt x="95" y="324"/>
                </a:cubicBezTo>
                <a:lnTo>
                  <a:pt x="58" y="358"/>
                </a:lnTo>
                <a:lnTo>
                  <a:pt x="106" y="359"/>
                </a:lnTo>
                <a:cubicBezTo>
                  <a:pt x="171" y="359"/>
                  <a:pt x="205" y="358"/>
                  <a:pt x="210" y="356"/>
                </a:cubicBezTo>
                <a:cubicBezTo>
                  <a:pt x="212" y="355"/>
                  <a:pt x="217" y="337"/>
                  <a:pt x="225" y="300"/>
                </a:cubicBezTo>
                <a:lnTo>
                  <a:pt x="225" y="298"/>
                </a:lnTo>
                <a:lnTo>
                  <a:pt x="249" y="298"/>
                </a:lnTo>
                <a:lnTo>
                  <a:pt x="249" y="300"/>
                </a:lnTo>
                <a:cubicBezTo>
                  <a:pt x="249" y="301"/>
                  <a:pt x="246" y="320"/>
                  <a:pt x="241" y="357"/>
                </a:cubicBezTo>
                <a:cubicBezTo>
                  <a:pt x="236" y="394"/>
                  <a:pt x="233" y="413"/>
                  <a:pt x="232" y="415"/>
                </a:cubicBezTo>
                <a:lnTo>
                  <a:pt x="232" y="416"/>
                </a:lnTo>
                <a:lnTo>
                  <a:pt x="0" y="416"/>
                </a:lnTo>
                <a:lnTo>
                  <a:pt x="0" y="405"/>
                </a:lnTo>
                <a:lnTo>
                  <a:pt x="0" y="397"/>
                </a:lnTo>
                <a:cubicBezTo>
                  <a:pt x="0" y="394"/>
                  <a:pt x="1" y="391"/>
                  <a:pt x="4" y="388"/>
                </a:cubicBezTo>
                <a:cubicBezTo>
                  <a:pt x="6" y="384"/>
                  <a:pt x="12" y="377"/>
                  <a:pt x="22" y="366"/>
                </a:cubicBezTo>
                <a:cubicBezTo>
                  <a:pt x="35" y="353"/>
                  <a:pt x="46" y="341"/>
                  <a:pt x="54" y="331"/>
                </a:cubicBezTo>
                <a:cubicBezTo>
                  <a:pt x="58" y="327"/>
                  <a:pt x="65" y="318"/>
                  <a:pt x="76" y="307"/>
                </a:cubicBezTo>
                <a:cubicBezTo>
                  <a:pt x="86" y="296"/>
                  <a:pt x="93" y="288"/>
                  <a:pt x="97" y="284"/>
                </a:cubicBezTo>
                <a:cubicBezTo>
                  <a:pt x="101" y="280"/>
                  <a:pt x="107" y="273"/>
                  <a:pt x="115" y="263"/>
                </a:cubicBezTo>
                <a:cubicBezTo>
                  <a:pt x="123" y="254"/>
                  <a:pt x="129" y="247"/>
                  <a:pt x="132" y="242"/>
                </a:cubicBezTo>
                <a:cubicBezTo>
                  <a:pt x="136" y="238"/>
                  <a:pt x="140" y="231"/>
                  <a:pt x="147" y="224"/>
                </a:cubicBezTo>
                <a:cubicBezTo>
                  <a:pt x="153" y="216"/>
                  <a:pt x="157" y="209"/>
                  <a:pt x="160" y="204"/>
                </a:cubicBezTo>
                <a:cubicBezTo>
                  <a:pt x="162" y="198"/>
                  <a:pt x="165" y="192"/>
                  <a:pt x="169" y="186"/>
                </a:cubicBezTo>
                <a:cubicBezTo>
                  <a:pt x="173" y="179"/>
                  <a:pt x="176" y="172"/>
                  <a:pt x="177" y="166"/>
                </a:cubicBezTo>
                <a:cubicBezTo>
                  <a:pt x="179" y="159"/>
                  <a:pt x="180" y="153"/>
                  <a:pt x="182" y="147"/>
                </a:cubicBezTo>
                <a:cubicBezTo>
                  <a:pt x="183" y="141"/>
                  <a:pt x="183" y="134"/>
                  <a:pt x="183" y="126"/>
                </a:cubicBezTo>
                <a:cubicBezTo>
                  <a:pt x="183" y="100"/>
                  <a:pt x="176" y="78"/>
                  <a:pt x="162" y="58"/>
                </a:cubicBezTo>
                <a:cubicBezTo>
                  <a:pt x="148" y="39"/>
                  <a:pt x="128" y="30"/>
                  <a:pt x="102" y="30"/>
                </a:cubicBezTo>
                <a:cubicBezTo>
                  <a:pt x="88" y="30"/>
                  <a:pt x="76" y="33"/>
                  <a:pt x="66" y="40"/>
                </a:cubicBezTo>
                <a:cubicBezTo>
                  <a:pt x="55" y="47"/>
                  <a:pt x="48" y="54"/>
                  <a:pt x="44" y="61"/>
                </a:cubicBezTo>
                <a:cubicBezTo>
                  <a:pt x="40" y="68"/>
                  <a:pt x="38" y="72"/>
                  <a:pt x="38" y="73"/>
                </a:cubicBezTo>
                <a:cubicBezTo>
                  <a:pt x="38" y="73"/>
                  <a:pt x="39" y="73"/>
                  <a:pt x="41" y="73"/>
                </a:cubicBezTo>
                <a:cubicBezTo>
                  <a:pt x="48" y="73"/>
                  <a:pt x="56" y="76"/>
                  <a:pt x="64" y="82"/>
                </a:cubicBezTo>
                <a:cubicBezTo>
                  <a:pt x="72" y="88"/>
                  <a:pt x="76" y="97"/>
                  <a:pt x="76" y="111"/>
                </a:cubicBezTo>
                <a:cubicBezTo>
                  <a:pt x="76" y="121"/>
                  <a:pt x="72" y="130"/>
                  <a:pt x="66" y="137"/>
                </a:cubicBezTo>
                <a:cubicBezTo>
                  <a:pt x="59" y="144"/>
                  <a:pt x="50" y="148"/>
                  <a:pt x="38" y="14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5" name="TextBox 384"/>
          <p:cNvSpPr txBox="1"/>
          <p:nvPr/>
        </p:nvSpPr>
        <p:spPr>
          <a:xfrm>
            <a:off x="1019520" y="2314440"/>
            <a:ext cx="36356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1. </a:t>
            </a:r>
            <a:r>
              <a:rPr lang="zh-CN" sz="2170" b="0" u="none" strike="noStrike">
                <a:solidFill>
                  <a:srgbClr val="1F2328"/>
                </a:solidFill>
                <a:effectLst/>
                <a:uFillTx/>
                <a:latin typeface=".HiraKakuInterface-W4"/>
                <a:ea typeface=".HiraKakuInterface-W4"/>
              </a:rPr>
              <a:t>畳み込み </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チャネル数は </a:t>
            </a:r>
            <a:endParaRPr lang="en-US" sz="2170" b="0" u="none" strike="noStrike">
              <a:solidFill>
                <a:srgbClr val="000000"/>
              </a:solidFill>
              <a:effectLst/>
              <a:uFillTx/>
              <a:latin typeface="Times New Roman"/>
            </a:endParaRPr>
          </a:p>
        </p:txBody>
      </p:sp>
      <p:sp>
        <p:nvSpPr>
          <p:cNvPr id="386" name="Freeform 385"/>
          <p:cNvSpPr/>
          <p:nvPr/>
        </p:nvSpPr>
        <p:spPr>
          <a:xfrm>
            <a:off x="4094280" y="3111120"/>
            <a:ext cx="227880" cy="216360"/>
          </a:xfrm>
          <a:custGeom>
            <a:avLst/>
            <a:gdLst/>
            <a:ahLst/>
            <a:cxnLst/>
            <a:rect l="0" t="0" r="r" b="b"/>
            <a:pathLst>
              <a:path w="633" h="601">
                <a:moveTo>
                  <a:pt x="15" y="600"/>
                </a:moveTo>
                <a:cubicBezTo>
                  <a:pt x="5" y="600"/>
                  <a:pt x="0" y="597"/>
                  <a:pt x="0" y="591"/>
                </a:cubicBezTo>
                <a:cubicBezTo>
                  <a:pt x="0" y="590"/>
                  <a:pt x="1"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4" y="52"/>
                </a:cubicBezTo>
                <a:cubicBezTo>
                  <a:pt x="224"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9"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9"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6" y="46"/>
                  <a:pt x="314" y="48"/>
                  <a:pt x="313" y="51"/>
                </a:cubicBezTo>
                <a:cubicBezTo>
                  <a:pt x="312" y="52"/>
                  <a:pt x="302" y="90"/>
                  <a:pt x="283" y="167"/>
                </a:cubicBezTo>
                <a:lnTo>
                  <a:pt x="254" y="281"/>
                </a:lnTo>
                <a:lnTo>
                  <a:pt x="303" y="281"/>
                </a:lnTo>
                <a:cubicBezTo>
                  <a:pt x="305" y="281"/>
                  <a:pt x="311"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8" y="188"/>
                  <a:pt x="439" y="182"/>
                  <a:pt x="440" y="182"/>
                </a:cubicBezTo>
                <a:cubicBezTo>
                  <a:pt x="441" y="179"/>
                  <a:pt x="447" y="177"/>
                  <a:pt x="456" y="177"/>
                </a:cubicBezTo>
                <a:lnTo>
                  <a:pt x="467" y="177"/>
                </a:lnTo>
                <a:cubicBezTo>
                  <a:pt x="471" y="180"/>
                  <a:pt x="473" y="183"/>
                  <a:pt x="473" y="186"/>
                </a:cubicBezTo>
                <a:cubicBezTo>
                  <a:pt x="473" y="188"/>
                  <a:pt x="464" y="227"/>
                  <a:pt x="446" y="302"/>
                </a:cubicBezTo>
                <a:cubicBezTo>
                  <a:pt x="428" y="377"/>
                  <a:pt x="418" y="416"/>
                  <a:pt x="416" y="418"/>
                </a:cubicBezTo>
                <a:cubicBezTo>
                  <a:pt x="415" y="422"/>
                  <a:pt x="409" y="424"/>
                  <a:pt x="398" y="424"/>
                </a:cubicBezTo>
                <a:lnTo>
                  <a:pt x="388" y="424"/>
                </a:lnTo>
                <a:cubicBezTo>
                  <a:pt x="383" y="421"/>
                  <a:pt x="381" y="417"/>
                  <a:pt x="381" y="414"/>
                </a:cubicBezTo>
                <a:cubicBezTo>
                  <a:pt x="381" y="412"/>
                  <a:pt x="383" y="405"/>
                  <a:pt x="386" y="394"/>
                </a:cubicBezTo>
                <a:cubicBezTo>
                  <a:pt x="389" y="383"/>
                  <a:pt x="390" y="371"/>
                  <a:pt x="390" y="359"/>
                </a:cubicBezTo>
                <a:cubicBezTo>
                  <a:pt x="390" y="342"/>
                  <a:pt x="384" y="331"/>
                  <a:pt x="373" y="327"/>
                </a:cubicBezTo>
                <a:cubicBezTo>
                  <a:pt x="361" y="323"/>
                  <a:pt x="335" y="321"/>
                  <a:pt x="293" y="321"/>
                </a:cubicBezTo>
                <a:lnTo>
                  <a:pt x="245" y="321"/>
                </a:lnTo>
                <a:lnTo>
                  <a:pt x="216" y="433"/>
                </a:lnTo>
                <a:cubicBezTo>
                  <a:pt x="198" y="506"/>
                  <a:pt x="188" y="544"/>
                  <a:pt x="188" y="548"/>
                </a:cubicBezTo>
                <a:cubicBezTo>
                  <a:pt x="188" y="556"/>
                  <a:pt x="214" y="560"/>
                  <a:pt x="267" y="560"/>
                </a:cubicBezTo>
                <a:lnTo>
                  <a:pt x="289" y="560"/>
                </a:lnTo>
                <a:cubicBezTo>
                  <a:pt x="292" y="564"/>
                  <a:pt x="294" y="566"/>
                  <a:pt x="294" y="566"/>
                </a:cubicBezTo>
                <a:cubicBezTo>
                  <a:pt x="294" y="567"/>
                  <a:pt x="293" y="573"/>
                  <a:pt x="292" y="584"/>
                </a:cubicBezTo>
                <a:cubicBezTo>
                  <a:pt x="290" y="591"/>
                  <a:pt x="287" y="597"/>
                  <a:pt x="283" y="601"/>
                </a:cubicBezTo>
                <a:lnTo>
                  <a:pt x="268"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7" name="Freeform 386"/>
          <p:cNvSpPr/>
          <p:nvPr/>
        </p:nvSpPr>
        <p:spPr>
          <a:xfrm>
            <a:off x="4307400" y="3225240"/>
            <a:ext cx="95040" cy="154440"/>
          </a:xfrm>
          <a:custGeom>
            <a:avLst/>
            <a:gdLst/>
            <a:ahLst/>
            <a:cxnLst/>
            <a:rect l="0" t="0" r="r" b="b"/>
            <a:pathLst>
              <a:path w="264" h="429">
                <a:moveTo>
                  <a:pt x="36" y="50"/>
                </a:moveTo>
                <a:cubicBezTo>
                  <a:pt x="59" y="17"/>
                  <a:pt x="91" y="0"/>
                  <a:pt x="131" y="0"/>
                </a:cubicBezTo>
                <a:cubicBezTo>
                  <a:pt x="151" y="0"/>
                  <a:pt x="171" y="5"/>
                  <a:pt x="191" y="16"/>
                </a:cubicBezTo>
                <a:cubicBezTo>
                  <a:pt x="211" y="27"/>
                  <a:pt x="228" y="46"/>
                  <a:pt x="241" y="73"/>
                </a:cubicBezTo>
                <a:cubicBezTo>
                  <a:pt x="256" y="108"/>
                  <a:pt x="264" y="155"/>
                  <a:pt x="264" y="215"/>
                </a:cubicBezTo>
                <a:cubicBezTo>
                  <a:pt x="264" y="281"/>
                  <a:pt x="255" y="330"/>
                  <a:pt x="237" y="364"/>
                </a:cubicBezTo>
                <a:cubicBezTo>
                  <a:pt x="229" y="381"/>
                  <a:pt x="216" y="395"/>
                  <a:pt x="202" y="406"/>
                </a:cubicBezTo>
                <a:cubicBezTo>
                  <a:pt x="187" y="416"/>
                  <a:pt x="175" y="423"/>
                  <a:pt x="164" y="425"/>
                </a:cubicBezTo>
                <a:cubicBezTo>
                  <a:pt x="153" y="428"/>
                  <a:pt x="142" y="429"/>
                  <a:pt x="132" y="429"/>
                </a:cubicBezTo>
                <a:cubicBezTo>
                  <a:pt x="121" y="429"/>
                  <a:pt x="110" y="428"/>
                  <a:pt x="100" y="426"/>
                </a:cubicBezTo>
                <a:cubicBezTo>
                  <a:pt x="89" y="423"/>
                  <a:pt x="76" y="417"/>
                  <a:pt x="62" y="406"/>
                </a:cubicBezTo>
                <a:cubicBezTo>
                  <a:pt x="47" y="395"/>
                  <a:pt x="36" y="381"/>
                  <a:pt x="27" y="364"/>
                </a:cubicBezTo>
                <a:cubicBezTo>
                  <a:pt x="9" y="330"/>
                  <a:pt x="0" y="281"/>
                  <a:pt x="0" y="215"/>
                </a:cubicBezTo>
                <a:cubicBezTo>
                  <a:pt x="0" y="143"/>
                  <a:pt x="12" y="88"/>
                  <a:pt x="36" y="50"/>
                </a:cubicBezTo>
                <a:moveTo>
                  <a:pt x="176" y="43"/>
                </a:moveTo>
                <a:cubicBezTo>
                  <a:pt x="164" y="29"/>
                  <a:pt x="149" y="23"/>
                  <a:pt x="132" y="23"/>
                </a:cubicBezTo>
                <a:cubicBezTo>
                  <a:pt x="114" y="23"/>
                  <a:pt x="100" y="29"/>
                  <a:pt x="87" y="43"/>
                </a:cubicBezTo>
                <a:cubicBezTo>
                  <a:pt x="77" y="54"/>
                  <a:pt x="70" y="68"/>
                  <a:pt x="66" y="88"/>
                </a:cubicBezTo>
                <a:cubicBezTo>
                  <a:pt x="63" y="107"/>
                  <a:pt x="62" y="147"/>
                  <a:pt x="62" y="207"/>
                </a:cubicBezTo>
                <a:cubicBezTo>
                  <a:pt x="62" y="274"/>
                  <a:pt x="63" y="317"/>
                  <a:pt x="66" y="338"/>
                </a:cubicBezTo>
                <a:cubicBezTo>
                  <a:pt x="70" y="359"/>
                  <a:pt x="77" y="375"/>
                  <a:pt x="89" y="387"/>
                </a:cubicBezTo>
                <a:cubicBezTo>
                  <a:pt x="101" y="400"/>
                  <a:pt x="115" y="406"/>
                  <a:pt x="132" y="406"/>
                </a:cubicBezTo>
                <a:cubicBezTo>
                  <a:pt x="149" y="406"/>
                  <a:pt x="163" y="400"/>
                  <a:pt x="174" y="387"/>
                </a:cubicBezTo>
                <a:cubicBezTo>
                  <a:pt x="186" y="375"/>
                  <a:pt x="194" y="357"/>
                  <a:pt x="197" y="335"/>
                </a:cubicBezTo>
                <a:cubicBezTo>
                  <a:pt x="200" y="312"/>
                  <a:pt x="201" y="270"/>
                  <a:pt x="202" y="207"/>
                </a:cubicBezTo>
                <a:cubicBezTo>
                  <a:pt x="202" y="147"/>
                  <a:pt x="200" y="107"/>
                  <a:pt x="197" y="88"/>
                </a:cubicBezTo>
                <a:cubicBezTo>
                  <a:pt x="193" y="69"/>
                  <a:pt x="187" y="54"/>
                  <a:pt x="176" y="4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8" name="Freeform 387"/>
          <p:cNvSpPr/>
          <p:nvPr/>
        </p:nvSpPr>
        <p:spPr>
          <a:xfrm>
            <a:off x="4532760" y="3210480"/>
            <a:ext cx="211680" cy="74520"/>
          </a:xfrm>
          <a:custGeom>
            <a:avLst/>
            <a:gdLst/>
            <a:ahLst/>
            <a:cxn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9" name="Freeform 388"/>
          <p:cNvSpPr/>
          <p:nvPr/>
        </p:nvSpPr>
        <p:spPr>
          <a:xfrm>
            <a:off x="4860000" y="3111120"/>
            <a:ext cx="227880" cy="216360"/>
          </a:xfrm>
          <a:custGeom>
            <a:avLst/>
            <a:gdLst/>
            <a:ahLst/>
            <a:cxn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2" y="556"/>
                  <a:pt x="97" y="552"/>
                  <a:pt x="100" y="547"/>
                </a:cubicBezTo>
                <a:cubicBezTo>
                  <a:pt x="101" y="544"/>
                  <a:pt x="122" y="461"/>
                  <a:pt x="163" y="299"/>
                </a:cubicBezTo>
                <a:cubicBezTo>
                  <a:pt x="203" y="137"/>
                  <a:pt x="224" y="55"/>
                  <a:pt x="224" y="52"/>
                </a:cubicBezTo>
                <a:cubicBezTo>
                  <a:pt x="224" y="48"/>
                  <a:pt x="223" y="46"/>
                  <a:pt x="221" y="46"/>
                </a:cubicBezTo>
                <a:cubicBezTo>
                  <a:pt x="216" y="43"/>
                  <a:pt x="201" y="42"/>
                  <a:pt x="174" y="41"/>
                </a:cubicBezTo>
                <a:lnTo>
                  <a:pt x="147" y="41"/>
                </a:lnTo>
                <a:cubicBezTo>
                  <a:pt x="143" y="37"/>
                  <a:pt x="142" y="35"/>
                  <a:pt x="142" y="34"/>
                </a:cubicBezTo>
                <a:cubicBezTo>
                  <a:pt x="142" y="32"/>
                  <a:pt x="142" y="27"/>
                  <a:pt x="143" y="19"/>
                </a:cubicBezTo>
                <a:cubicBezTo>
                  <a:pt x="146" y="9"/>
                  <a:pt x="149" y="3"/>
                  <a:pt x="152"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9"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7" y="46"/>
                  <a:pt x="315" y="48"/>
                  <a:pt x="313" y="51"/>
                </a:cubicBezTo>
                <a:cubicBezTo>
                  <a:pt x="313" y="52"/>
                  <a:pt x="303" y="90"/>
                  <a:pt x="284" y="167"/>
                </a:cubicBezTo>
                <a:lnTo>
                  <a:pt x="255" y="281"/>
                </a:lnTo>
                <a:lnTo>
                  <a:pt x="304" y="281"/>
                </a:lnTo>
                <a:cubicBezTo>
                  <a:pt x="306" y="281"/>
                  <a:pt x="312"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7" y="188"/>
                  <a:pt x="439" y="182"/>
                  <a:pt x="440" y="182"/>
                </a:cubicBezTo>
                <a:cubicBezTo>
                  <a:pt x="441" y="179"/>
                  <a:pt x="447" y="177"/>
                  <a:pt x="456" y="177"/>
                </a:cubicBezTo>
                <a:lnTo>
                  <a:pt x="467" y="177"/>
                </a:lnTo>
                <a:cubicBezTo>
                  <a:pt x="471" y="180"/>
                  <a:pt x="473" y="183"/>
                  <a:pt x="473" y="186"/>
                </a:cubicBezTo>
                <a:cubicBezTo>
                  <a:pt x="473" y="188"/>
                  <a:pt x="464" y="227"/>
                  <a:pt x="446" y="302"/>
                </a:cubicBezTo>
                <a:cubicBezTo>
                  <a:pt x="427" y="377"/>
                  <a:pt x="418" y="416"/>
                  <a:pt x="416" y="418"/>
                </a:cubicBezTo>
                <a:cubicBezTo>
                  <a:pt x="415" y="422"/>
                  <a:pt x="409" y="424"/>
                  <a:pt x="398" y="424"/>
                </a:cubicBezTo>
                <a:lnTo>
                  <a:pt x="388" y="424"/>
                </a:lnTo>
                <a:cubicBezTo>
                  <a:pt x="383" y="421"/>
                  <a:pt x="381" y="417"/>
                  <a:pt x="381" y="414"/>
                </a:cubicBezTo>
                <a:cubicBezTo>
                  <a:pt x="381" y="412"/>
                  <a:pt x="383" y="405"/>
                  <a:pt x="386" y="394"/>
                </a:cubicBezTo>
                <a:cubicBezTo>
                  <a:pt x="389" y="383"/>
                  <a:pt x="390" y="371"/>
                  <a:pt x="390" y="359"/>
                </a:cubicBezTo>
                <a:cubicBezTo>
                  <a:pt x="390" y="342"/>
                  <a:pt x="384" y="331"/>
                  <a:pt x="373" y="327"/>
                </a:cubicBezTo>
                <a:cubicBezTo>
                  <a:pt x="361" y="323"/>
                  <a:pt x="335" y="321"/>
                  <a:pt x="294" y="321"/>
                </a:cubicBezTo>
                <a:lnTo>
                  <a:pt x="246" y="321"/>
                </a:lnTo>
                <a:lnTo>
                  <a:pt x="217" y="433"/>
                </a:lnTo>
                <a:cubicBezTo>
                  <a:pt x="199" y="506"/>
                  <a:pt x="189" y="544"/>
                  <a:pt x="189" y="548"/>
                </a:cubicBezTo>
                <a:cubicBezTo>
                  <a:pt x="189" y="556"/>
                  <a:pt x="215" y="560"/>
                  <a:pt x="268" y="560"/>
                </a:cubicBezTo>
                <a:lnTo>
                  <a:pt x="290" y="560"/>
                </a:lnTo>
                <a:cubicBezTo>
                  <a:pt x="293" y="564"/>
                  <a:pt x="295" y="566"/>
                  <a:pt x="295" y="566"/>
                </a:cubicBezTo>
                <a:cubicBezTo>
                  <a:pt x="295" y="567"/>
                  <a:pt x="294" y="573"/>
                  <a:pt x="293" y="584"/>
                </a:cubicBezTo>
                <a:cubicBezTo>
                  <a:pt x="291" y="591"/>
                  <a:pt x="288" y="597"/>
                  <a:pt x="284" y="601"/>
                </a:cubicBezTo>
                <a:lnTo>
                  <a:pt x="269" y="601"/>
                </a:lnTo>
                <a:cubicBezTo>
                  <a:pt x="245" y="599"/>
                  <a:pt x="201" y="599"/>
                  <a:pt x="136" y="599"/>
                </a:cubicBezTo>
                <a:cubicBezTo>
                  <a:pt x="98" y="599"/>
                  <a:pt x="68" y="599"/>
                  <a:pt x="48" y="599"/>
                </a:cubicBezTo>
                <a:cubicBezTo>
                  <a:pt x="28" y="599"/>
                  <a:pt x="17" y="599"/>
                  <a:pt x="15" y="60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0" name="Freeform 389"/>
          <p:cNvSpPr/>
          <p:nvPr/>
        </p:nvSpPr>
        <p:spPr>
          <a:xfrm>
            <a:off x="5083200" y="3225240"/>
            <a:ext cx="77400" cy="149760"/>
          </a:xfrm>
          <a:custGeom>
            <a:avLst/>
            <a:gdLst/>
            <a:ahLst/>
            <a:cxnLst/>
            <a:rect l="0" t="0" r="r" b="b"/>
            <a:pathLst>
              <a:path w="215" h="416">
                <a:moveTo>
                  <a:pt x="81" y="55"/>
                </a:moveTo>
                <a:lnTo>
                  <a:pt x="73" y="58"/>
                </a:lnTo>
                <a:cubicBezTo>
                  <a:pt x="67" y="60"/>
                  <a:pt x="59" y="62"/>
                  <a:pt x="48" y="64"/>
                </a:cubicBezTo>
                <a:cubicBezTo>
                  <a:pt x="37" y="66"/>
                  <a:pt x="25" y="67"/>
                  <a:pt x="12" y="68"/>
                </a:cubicBezTo>
                <a:lnTo>
                  <a:pt x="0" y="68"/>
                </a:lnTo>
                <a:lnTo>
                  <a:pt x="0" y="40"/>
                </a:lnTo>
                <a:lnTo>
                  <a:pt x="12" y="40"/>
                </a:lnTo>
                <a:cubicBezTo>
                  <a:pt x="31" y="39"/>
                  <a:pt x="49" y="36"/>
                  <a:pt x="66" y="30"/>
                </a:cubicBezTo>
                <a:cubicBezTo>
                  <a:pt x="83" y="25"/>
                  <a:pt x="94" y="20"/>
                  <a:pt x="101" y="15"/>
                </a:cubicBezTo>
                <a:cubicBezTo>
                  <a:pt x="107" y="11"/>
                  <a:pt x="114" y="6"/>
                  <a:pt x="119" y="2"/>
                </a:cubicBezTo>
                <a:cubicBezTo>
                  <a:pt x="120" y="0"/>
                  <a:pt x="123" y="0"/>
                  <a:pt x="127" y="0"/>
                </a:cubicBezTo>
                <a:cubicBezTo>
                  <a:pt x="130" y="0"/>
                  <a:pt x="134" y="1"/>
                  <a:pt x="137" y="3"/>
                </a:cubicBezTo>
                <a:lnTo>
                  <a:pt x="137" y="190"/>
                </a:lnTo>
                <a:lnTo>
                  <a:pt x="138" y="377"/>
                </a:lnTo>
                <a:cubicBezTo>
                  <a:pt x="141" y="381"/>
                  <a:pt x="143" y="383"/>
                  <a:pt x="145" y="383"/>
                </a:cubicBezTo>
                <a:cubicBezTo>
                  <a:pt x="147" y="384"/>
                  <a:pt x="152" y="385"/>
                  <a:pt x="160" y="386"/>
                </a:cubicBezTo>
                <a:cubicBezTo>
                  <a:pt x="168" y="387"/>
                  <a:pt x="181" y="387"/>
                  <a:pt x="199" y="387"/>
                </a:cubicBezTo>
                <a:lnTo>
                  <a:pt x="215" y="387"/>
                </a:lnTo>
                <a:lnTo>
                  <a:pt x="215" y="416"/>
                </a:lnTo>
                <a:lnTo>
                  <a:pt x="208" y="416"/>
                </a:lnTo>
                <a:cubicBezTo>
                  <a:pt x="200" y="414"/>
                  <a:pt x="167" y="414"/>
                  <a:pt x="108" y="414"/>
                </a:cubicBezTo>
                <a:cubicBezTo>
                  <a:pt x="52" y="414"/>
                  <a:pt x="19" y="414"/>
                  <a:pt x="10" y="416"/>
                </a:cubicBezTo>
                <a:lnTo>
                  <a:pt x="3" y="416"/>
                </a:lnTo>
                <a:lnTo>
                  <a:pt x="3" y="387"/>
                </a:lnTo>
                <a:lnTo>
                  <a:pt x="19" y="387"/>
                </a:lnTo>
                <a:cubicBezTo>
                  <a:pt x="28" y="387"/>
                  <a:pt x="36" y="387"/>
                  <a:pt x="43" y="387"/>
                </a:cubicBezTo>
                <a:cubicBezTo>
                  <a:pt x="49" y="387"/>
                  <a:pt x="55" y="387"/>
                  <a:pt x="58" y="386"/>
                </a:cubicBezTo>
                <a:cubicBezTo>
                  <a:pt x="62" y="386"/>
                  <a:pt x="65" y="385"/>
                  <a:pt x="68" y="385"/>
                </a:cubicBezTo>
                <a:cubicBezTo>
                  <a:pt x="71" y="384"/>
                  <a:pt x="73" y="383"/>
                  <a:pt x="73" y="383"/>
                </a:cubicBezTo>
                <a:cubicBezTo>
                  <a:pt x="74" y="383"/>
                  <a:pt x="75" y="382"/>
                  <a:pt x="77" y="380"/>
                </a:cubicBezTo>
                <a:cubicBezTo>
                  <a:pt x="79" y="377"/>
                  <a:pt x="80" y="376"/>
                  <a:pt x="81" y="377"/>
                </a:cubicBezTo>
                <a:lnTo>
                  <a:pt x="81" y="5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1" name="Freeform 390"/>
          <p:cNvSpPr/>
          <p:nvPr/>
        </p:nvSpPr>
        <p:spPr>
          <a:xfrm>
            <a:off x="5298480" y="3210480"/>
            <a:ext cx="211680" cy="74520"/>
          </a:xfrm>
          <a:custGeom>
            <a:avLst/>
            <a:gdLst/>
            <a:ahLst/>
            <a:cxn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2" name="Freeform 391"/>
          <p:cNvSpPr/>
          <p:nvPr/>
        </p:nvSpPr>
        <p:spPr>
          <a:xfrm>
            <a:off x="5625720" y="3111120"/>
            <a:ext cx="227880" cy="216360"/>
          </a:xfrm>
          <a:custGeom>
            <a:avLst/>
            <a:gdLst/>
            <a:ahLst/>
            <a:cxn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3" y="52"/>
                </a:cubicBezTo>
                <a:cubicBezTo>
                  <a:pt x="223"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8" y="101"/>
                  <a:pt x="574" y="90"/>
                </a:cubicBezTo>
                <a:cubicBezTo>
                  <a:pt x="570" y="79"/>
                  <a:pt x="565" y="70"/>
                  <a:pt x="558" y="63"/>
                </a:cubicBezTo>
                <a:cubicBezTo>
                  <a:pt x="551" y="56"/>
                  <a:pt x="540" y="51"/>
                  <a:pt x="525" y="49"/>
                </a:cubicBezTo>
                <a:cubicBezTo>
                  <a:pt x="510" y="46"/>
                  <a:pt x="495" y="43"/>
                  <a:pt x="479" y="42"/>
                </a:cubicBezTo>
                <a:cubicBezTo>
                  <a:pt x="464" y="40"/>
                  <a:pt x="443" y="40"/>
                  <a:pt x="416" y="41"/>
                </a:cubicBezTo>
                <a:lnTo>
                  <a:pt x="395" y="41"/>
                </a:lnTo>
                <a:cubicBezTo>
                  <a:pt x="347" y="41"/>
                  <a:pt x="322" y="42"/>
                  <a:pt x="319" y="43"/>
                </a:cubicBezTo>
                <a:cubicBezTo>
                  <a:pt x="316" y="46"/>
                  <a:pt x="314" y="48"/>
                  <a:pt x="312" y="51"/>
                </a:cubicBezTo>
                <a:cubicBezTo>
                  <a:pt x="312" y="52"/>
                  <a:pt x="302" y="90"/>
                  <a:pt x="283" y="167"/>
                </a:cubicBezTo>
                <a:lnTo>
                  <a:pt x="254" y="281"/>
                </a:lnTo>
                <a:lnTo>
                  <a:pt x="303" y="281"/>
                </a:lnTo>
                <a:cubicBezTo>
                  <a:pt x="305" y="281"/>
                  <a:pt x="311" y="281"/>
                  <a:pt x="323" y="281"/>
                </a:cubicBezTo>
                <a:cubicBezTo>
                  <a:pt x="335" y="281"/>
                  <a:pt x="343" y="280"/>
                  <a:pt x="348" y="280"/>
                </a:cubicBezTo>
                <a:cubicBezTo>
                  <a:pt x="352" y="279"/>
                  <a:pt x="359" y="278"/>
                  <a:pt x="367" y="277"/>
                </a:cubicBezTo>
                <a:cubicBezTo>
                  <a:pt x="375" y="276"/>
                  <a:pt x="382" y="274"/>
                  <a:pt x="388" y="271"/>
                </a:cubicBezTo>
                <a:cubicBezTo>
                  <a:pt x="394" y="268"/>
                  <a:pt x="399" y="264"/>
                  <a:pt x="403" y="260"/>
                </a:cubicBezTo>
                <a:cubicBezTo>
                  <a:pt x="411" y="253"/>
                  <a:pt x="417" y="244"/>
                  <a:pt x="423" y="231"/>
                </a:cubicBezTo>
                <a:cubicBezTo>
                  <a:pt x="428" y="219"/>
                  <a:pt x="432" y="208"/>
                  <a:pt x="434" y="198"/>
                </a:cubicBezTo>
                <a:cubicBezTo>
                  <a:pt x="436" y="188"/>
                  <a:pt x="438" y="182"/>
                  <a:pt x="439" y="182"/>
                </a:cubicBezTo>
                <a:cubicBezTo>
                  <a:pt x="440" y="179"/>
                  <a:pt x="446" y="177"/>
                  <a:pt x="455" y="177"/>
                </a:cubicBezTo>
                <a:lnTo>
                  <a:pt x="466" y="177"/>
                </a:lnTo>
                <a:cubicBezTo>
                  <a:pt x="470" y="180"/>
                  <a:pt x="472" y="183"/>
                  <a:pt x="472" y="186"/>
                </a:cubicBezTo>
                <a:cubicBezTo>
                  <a:pt x="472" y="188"/>
                  <a:pt x="463" y="227"/>
                  <a:pt x="445" y="302"/>
                </a:cubicBezTo>
                <a:cubicBezTo>
                  <a:pt x="426" y="377"/>
                  <a:pt x="416" y="416"/>
                  <a:pt x="415" y="418"/>
                </a:cubicBezTo>
                <a:cubicBezTo>
                  <a:pt x="414" y="422"/>
                  <a:pt x="408" y="424"/>
                  <a:pt x="397" y="424"/>
                </a:cubicBezTo>
                <a:lnTo>
                  <a:pt x="387" y="424"/>
                </a:lnTo>
                <a:cubicBezTo>
                  <a:pt x="382" y="421"/>
                  <a:pt x="380" y="417"/>
                  <a:pt x="380" y="414"/>
                </a:cubicBezTo>
                <a:cubicBezTo>
                  <a:pt x="380" y="412"/>
                  <a:pt x="382" y="405"/>
                  <a:pt x="385" y="394"/>
                </a:cubicBezTo>
                <a:cubicBezTo>
                  <a:pt x="388" y="383"/>
                  <a:pt x="389" y="371"/>
                  <a:pt x="389" y="359"/>
                </a:cubicBezTo>
                <a:cubicBezTo>
                  <a:pt x="389" y="342"/>
                  <a:pt x="383" y="331"/>
                  <a:pt x="372" y="327"/>
                </a:cubicBezTo>
                <a:cubicBezTo>
                  <a:pt x="360" y="323"/>
                  <a:pt x="334" y="321"/>
                  <a:pt x="293" y="321"/>
                </a:cubicBezTo>
                <a:lnTo>
                  <a:pt x="245" y="321"/>
                </a:lnTo>
                <a:lnTo>
                  <a:pt x="216" y="433"/>
                </a:lnTo>
                <a:cubicBezTo>
                  <a:pt x="198" y="506"/>
                  <a:pt x="188" y="544"/>
                  <a:pt x="188" y="548"/>
                </a:cubicBezTo>
                <a:cubicBezTo>
                  <a:pt x="188" y="556"/>
                  <a:pt x="214" y="560"/>
                  <a:pt x="267" y="560"/>
                </a:cubicBezTo>
                <a:lnTo>
                  <a:pt x="289" y="560"/>
                </a:lnTo>
                <a:cubicBezTo>
                  <a:pt x="292" y="564"/>
                  <a:pt x="294" y="566"/>
                  <a:pt x="294" y="566"/>
                </a:cubicBezTo>
                <a:cubicBezTo>
                  <a:pt x="294" y="567"/>
                  <a:pt x="293" y="573"/>
                  <a:pt x="292" y="584"/>
                </a:cubicBezTo>
                <a:cubicBezTo>
                  <a:pt x="290" y="591"/>
                  <a:pt x="287" y="597"/>
                  <a:pt x="283" y="601"/>
                </a:cubicBezTo>
                <a:lnTo>
                  <a:pt x="268"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3" name="Freeform 392"/>
          <p:cNvSpPr/>
          <p:nvPr/>
        </p:nvSpPr>
        <p:spPr>
          <a:xfrm>
            <a:off x="5841360" y="3225240"/>
            <a:ext cx="90000" cy="149760"/>
          </a:xfrm>
          <a:custGeom>
            <a:avLst/>
            <a:gdLst/>
            <a:ahLst/>
            <a:cxnLst/>
            <a:rect l="0" t="0" r="r" b="b"/>
            <a:pathLst>
              <a:path w="250" h="416">
                <a:moveTo>
                  <a:pt x="38" y="147"/>
                </a:moveTo>
                <a:cubicBezTo>
                  <a:pt x="27" y="147"/>
                  <a:pt x="17" y="144"/>
                  <a:pt x="10" y="136"/>
                </a:cubicBezTo>
                <a:cubicBezTo>
                  <a:pt x="4" y="129"/>
                  <a:pt x="0" y="120"/>
                  <a:pt x="0" y="109"/>
                </a:cubicBezTo>
                <a:cubicBezTo>
                  <a:pt x="0" y="79"/>
                  <a:pt x="11" y="54"/>
                  <a:pt x="34" y="32"/>
                </a:cubicBezTo>
                <a:cubicBezTo>
                  <a:pt x="56" y="11"/>
                  <a:pt x="84" y="0"/>
                  <a:pt x="117" y="0"/>
                </a:cubicBezTo>
                <a:cubicBezTo>
                  <a:pt x="154" y="0"/>
                  <a:pt x="186" y="11"/>
                  <a:pt x="211" y="35"/>
                </a:cubicBezTo>
                <a:cubicBezTo>
                  <a:pt x="237" y="58"/>
                  <a:pt x="249" y="88"/>
                  <a:pt x="250" y="125"/>
                </a:cubicBezTo>
                <a:cubicBezTo>
                  <a:pt x="250" y="143"/>
                  <a:pt x="246" y="160"/>
                  <a:pt x="237" y="176"/>
                </a:cubicBezTo>
                <a:cubicBezTo>
                  <a:pt x="229" y="192"/>
                  <a:pt x="219" y="206"/>
                  <a:pt x="208" y="218"/>
                </a:cubicBezTo>
                <a:cubicBezTo>
                  <a:pt x="196" y="230"/>
                  <a:pt x="179" y="246"/>
                  <a:pt x="158" y="265"/>
                </a:cubicBezTo>
                <a:cubicBezTo>
                  <a:pt x="143" y="277"/>
                  <a:pt x="122" y="297"/>
                  <a:pt x="95" y="322"/>
                </a:cubicBezTo>
                <a:lnTo>
                  <a:pt x="59" y="357"/>
                </a:lnTo>
                <a:lnTo>
                  <a:pt x="106" y="357"/>
                </a:lnTo>
                <a:cubicBezTo>
                  <a:pt x="171" y="357"/>
                  <a:pt x="206" y="356"/>
                  <a:pt x="210" y="354"/>
                </a:cubicBezTo>
                <a:cubicBezTo>
                  <a:pt x="213" y="353"/>
                  <a:pt x="218" y="335"/>
                  <a:pt x="225" y="299"/>
                </a:cubicBezTo>
                <a:lnTo>
                  <a:pt x="225" y="297"/>
                </a:lnTo>
                <a:lnTo>
                  <a:pt x="250" y="297"/>
                </a:lnTo>
                <a:lnTo>
                  <a:pt x="250" y="299"/>
                </a:lnTo>
                <a:cubicBezTo>
                  <a:pt x="249" y="300"/>
                  <a:pt x="247" y="319"/>
                  <a:pt x="242" y="356"/>
                </a:cubicBezTo>
                <a:cubicBezTo>
                  <a:pt x="237" y="393"/>
                  <a:pt x="234" y="412"/>
                  <a:pt x="232" y="414"/>
                </a:cubicBezTo>
                <a:lnTo>
                  <a:pt x="232" y="416"/>
                </a:lnTo>
                <a:lnTo>
                  <a:pt x="0" y="416"/>
                </a:lnTo>
                <a:lnTo>
                  <a:pt x="0" y="404"/>
                </a:lnTo>
                <a:lnTo>
                  <a:pt x="0" y="396"/>
                </a:lnTo>
                <a:cubicBezTo>
                  <a:pt x="0" y="394"/>
                  <a:pt x="1" y="390"/>
                  <a:pt x="4" y="387"/>
                </a:cubicBezTo>
                <a:cubicBezTo>
                  <a:pt x="6" y="384"/>
                  <a:pt x="13" y="375"/>
                  <a:pt x="24" y="364"/>
                </a:cubicBezTo>
                <a:cubicBezTo>
                  <a:pt x="36" y="351"/>
                  <a:pt x="46" y="339"/>
                  <a:pt x="55" y="329"/>
                </a:cubicBezTo>
                <a:cubicBezTo>
                  <a:pt x="59" y="325"/>
                  <a:pt x="66" y="318"/>
                  <a:pt x="76" y="306"/>
                </a:cubicBezTo>
                <a:cubicBezTo>
                  <a:pt x="86" y="295"/>
                  <a:pt x="93" y="287"/>
                  <a:pt x="97" y="283"/>
                </a:cubicBezTo>
                <a:cubicBezTo>
                  <a:pt x="101" y="279"/>
                  <a:pt x="107" y="272"/>
                  <a:pt x="115" y="263"/>
                </a:cubicBezTo>
                <a:cubicBezTo>
                  <a:pt x="124" y="253"/>
                  <a:pt x="129" y="246"/>
                  <a:pt x="133" y="242"/>
                </a:cubicBezTo>
                <a:cubicBezTo>
                  <a:pt x="136" y="237"/>
                  <a:pt x="141" y="231"/>
                  <a:pt x="147" y="223"/>
                </a:cubicBezTo>
                <a:cubicBezTo>
                  <a:pt x="153" y="215"/>
                  <a:pt x="158" y="208"/>
                  <a:pt x="160" y="203"/>
                </a:cubicBezTo>
                <a:cubicBezTo>
                  <a:pt x="163" y="197"/>
                  <a:pt x="166" y="191"/>
                  <a:pt x="169" y="185"/>
                </a:cubicBezTo>
                <a:cubicBezTo>
                  <a:pt x="173" y="178"/>
                  <a:pt x="176" y="171"/>
                  <a:pt x="178" y="165"/>
                </a:cubicBezTo>
                <a:cubicBezTo>
                  <a:pt x="179" y="158"/>
                  <a:pt x="181" y="152"/>
                  <a:pt x="182" y="146"/>
                </a:cubicBezTo>
                <a:cubicBezTo>
                  <a:pt x="183" y="140"/>
                  <a:pt x="184" y="133"/>
                  <a:pt x="184" y="126"/>
                </a:cubicBezTo>
                <a:cubicBezTo>
                  <a:pt x="184" y="99"/>
                  <a:pt x="177" y="77"/>
                  <a:pt x="163" y="58"/>
                </a:cubicBezTo>
                <a:cubicBezTo>
                  <a:pt x="149" y="39"/>
                  <a:pt x="128" y="29"/>
                  <a:pt x="102" y="29"/>
                </a:cubicBezTo>
                <a:cubicBezTo>
                  <a:pt x="88" y="29"/>
                  <a:pt x="76" y="33"/>
                  <a:pt x="66" y="40"/>
                </a:cubicBezTo>
                <a:cubicBezTo>
                  <a:pt x="56" y="47"/>
                  <a:pt x="48" y="54"/>
                  <a:pt x="44" y="60"/>
                </a:cubicBezTo>
                <a:cubicBezTo>
                  <a:pt x="40" y="67"/>
                  <a:pt x="38" y="71"/>
                  <a:pt x="38" y="72"/>
                </a:cubicBezTo>
                <a:cubicBezTo>
                  <a:pt x="38" y="72"/>
                  <a:pt x="39" y="73"/>
                  <a:pt x="41" y="73"/>
                </a:cubicBezTo>
                <a:cubicBezTo>
                  <a:pt x="49" y="73"/>
                  <a:pt x="56" y="76"/>
                  <a:pt x="64" y="81"/>
                </a:cubicBezTo>
                <a:cubicBezTo>
                  <a:pt x="72" y="87"/>
                  <a:pt x="76" y="97"/>
                  <a:pt x="76" y="110"/>
                </a:cubicBezTo>
                <a:cubicBezTo>
                  <a:pt x="76" y="120"/>
                  <a:pt x="73" y="129"/>
                  <a:pt x="66" y="136"/>
                </a:cubicBezTo>
                <a:cubicBezTo>
                  <a:pt x="59" y="143"/>
                  <a:pt x="50" y="147"/>
                  <a:pt x="38" y="147"/>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4" name="Freeform 393"/>
          <p:cNvSpPr/>
          <p:nvPr/>
        </p:nvSpPr>
        <p:spPr>
          <a:xfrm>
            <a:off x="6064200" y="3210480"/>
            <a:ext cx="211680" cy="74520"/>
          </a:xfrm>
          <a:custGeom>
            <a:avLst/>
            <a:gdLst/>
            <a:ahLst/>
            <a:cxn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4"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5" name="Freeform 394"/>
          <p:cNvSpPr/>
          <p:nvPr/>
        </p:nvSpPr>
        <p:spPr>
          <a:xfrm>
            <a:off x="6391440" y="3111120"/>
            <a:ext cx="227880" cy="216360"/>
          </a:xfrm>
          <a:custGeom>
            <a:avLst/>
            <a:gdLst/>
            <a:ahLst/>
            <a:cxn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3" y="52"/>
                </a:cubicBezTo>
                <a:cubicBezTo>
                  <a:pt x="223"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8"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7" y="46"/>
                  <a:pt x="315" y="48"/>
                  <a:pt x="313" y="51"/>
                </a:cubicBezTo>
                <a:cubicBezTo>
                  <a:pt x="313" y="52"/>
                  <a:pt x="303" y="90"/>
                  <a:pt x="283" y="167"/>
                </a:cubicBezTo>
                <a:lnTo>
                  <a:pt x="254" y="281"/>
                </a:lnTo>
                <a:lnTo>
                  <a:pt x="304" y="281"/>
                </a:lnTo>
                <a:cubicBezTo>
                  <a:pt x="306" y="281"/>
                  <a:pt x="312"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7" y="188"/>
                  <a:pt x="439" y="182"/>
                  <a:pt x="439" y="182"/>
                </a:cubicBezTo>
                <a:cubicBezTo>
                  <a:pt x="441" y="179"/>
                  <a:pt x="447" y="177"/>
                  <a:pt x="456" y="177"/>
                </a:cubicBezTo>
                <a:lnTo>
                  <a:pt x="467" y="177"/>
                </a:lnTo>
                <a:cubicBezTo>
                  <a:pt x="471" y="180"/>
                  <a:pt x="473" y="183"/>
                  <a:pt x="473" y="186"/>
                </a:cubicBezTo>
                <a:cubicBezTo>
                  <a:pt x="473" y="188"/>
                  <a:pt x="464" y="227"/>
                  <a:pt x="446" y="302"/>
                </a:cubicBezTo>
                <a:cubicBezTo>
                  <a:pt x="427" y="377"/>
                  <a:pt x="417" y="416"/>
                  <a:pt x="416" y="418"/>
                </a:cubicBezTo>
                <a:cubicBezTo>
                  <a:pt x="415" y="422"/>
                  <a:pt x="409" y="424"/>
                  <a:pt x="398" y="424"/>
                </a:cubicBezTo>
                <a:lnTo>
                  <a:pt x="387" y="424"/>
                </a:lnTo>
                <a:cubicBezTo>
                  <a:pt x="383" y="421"/>
                  <a:pt x="381" y="417"/>
                  <a:pt x="381" y="414"/>
                </a:cubicBezTo>
                <a:cubicBezTo>
                  <a:pt x="381" y="412"/>
                  <a:pt x="383" y="405"/>
                  <a:pt x="386" y="394"/>
                </a:cubicBezTo>
                <a:cubicBezTo>
                  <a:pt x="389" y="383"/>
                  <a:pt x="390" y="371"/>
                  <a:pt x="390" y="359"/>
                </a:cubicBezTo>
                <a:cubicBezTo>
                  <a:pt x="390" y="342"/>
                  <a:pt x="384" y="331"/>
                  <a:pt x="372" y="327"/>
                </a:cubicBezTo>
                <a:cubicBezTo>
                  <a:pt x="361" y="323"/>
                  <a:pt x="335" y="321"/>
                  <a:pt x="294" y="321"/>
                </a:cubicBezTo>
                <a:lnTo>
                  <a:pt x="245" y="321"/>
                </a:lnTo>
                <a:lnTo>
                  <a:pt x="216" y="433"/>
                </a:lnTo>
                <a:cubicBezTo>
                  <a:pt x="198" y="506"/>
                  <a:pt x="188" y="544"/>
                  <a:pt x="188" y="548"/>
                </a:cubicBezTo>
                <a:cubicBezTo>
                  <a:pt x="188" y="556"/>
                  <a:pt x="214" y="560"/>
                  <a:pt x="268" y="560"/>
                </a:cubicBezTo>
                <a:lnTo>
                  <a:pt x="290" y="560"/>
                </a:lnTo>
                <a:cubicBezTo>
                  <a:pt x="293" y="564"/>
                  <a:pt x="295" y="566"/>
                  <a:pt x="295" y="566"/>
                </a:cubicBezTo>
                <a:cubicBezTo>
                  <a:pt x="295" y="567"/>
                  <a:pt x="294" y="573"/>
                  <a:pt x="293" y="584"/>
                </a:cubicBezTo>
                <a:cubicBezTo>
                  <a:pt x="291" y="591"/>
                  <a:pt x="288" y="597"/>
                  <a:pt x="284" y="601"/>
                </a:cubicBezTo>
                <a:lnTo>
                  <a:pt x="269"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6" name="Freeform 395"/>
          <p:cNvSpPr/>
          <p:nvPr/>
        </p:nvSpPr>
        <p:spPr>
          <a:xfrm>
            <a:off x="6605280" y="3225240"/>
            <a:ext cx="93600" cy="154440"/>
          </a:xfrm>
          <a:custGeom>
            <a:avLst/>
            <a:gdLst/>
            <a:ahLst/>
            <a:cxnLst/>
            <a:rect l="0" t="0" r="r" b="b"/>
            <a:pathLst>
              <a:path w="260" h="429">
                <a:moveTo>
                  <a:pt x="53" y="126"/>
                </a:moveTo>
                <a:cubicBezTo>
                  <a:pt x="42" y="126"/>
                  <a:pt x="33" y="123"/>
                  <a:pt x="27" y="116"/>
                </a:cubicBezTo>
                <a:cubicBezTo>
                  <a:pt x="21" y="109"/>
                  <a:pt x="17" y="99"/>
                  <a:pt x="17" y="88"/>
                </a:cubicBezTo>
                <a:cubicBezTo>
                  <a:pt x="17" y="65"/>
                  <a:pt x="27" y="45"/>
                  <a:pt x="47" y="27"/>
                </a:cubicBezTo>
                <a:cubicBezTo>
                  <a:pt x="67" y="9"/>
                  <a:pt x="91" y="0"/>
                  <a:pt x="120" y="0"/>
                </a:cubicBezTo>
                <a:cubicBezTo>
                  <a:pt x="135" y="0"/>
                  <a:pt x="144" y="1"/>
                  <a:pt x="148" y="1"/>
                </a:cubicBezTo>
                <a:cubicBezTo>
                  <a:pt x="178" y="6"/>
                  <a:pt x="202" y="17"/>
                  <a:pt x="218" y="34"/>
                </a:cubicBezTo>
                <a:cubicBezTo>
                  <a:pt x="234" y="51"/>
                  <a:pt x="243" y="70"/>
                  <a:pt x="243" y="89"/>
                </a:cubicBezTo>
                <a:cubicBezTo>
                  <a:pt x="243" y="111"/>
                  <a:pt x="236" y="132"/>
                  <a:pt x="222" y="152"/>
                </a:cubicBezTo>
                <a:cubicBezTo>
                  <a:pt x="208" y="173"/>
                  <a:pt x="188" y="187"/>
                  <a:pt x="163" y="197"/>
                </a:cubicBezTo>
                <a:lnTo>
                  <a:pt x="161" y="198"/>
                </a:lnTo>
                <a:cubicBezTo>
                  <a:pt x="161" y="198"/>
                  <a:pt x="163" y="199"/>
                  <a:pt x="167" y="200"/>
                </a:cubicBezTo>
                <a:cubicBezTo>
                  <a:pt x="171" y="201"/>
                  <a:pt x="177" y="202"/>
                  <a:pt x="185" y="205"/>
                </a:cubicBezTo>
                <a:cubicBezTo>
                  <a:pt x="193" y="208"/>
                  <a:pt x="201" y="213"/>
                  <a:pt x="209" y="218"/>
                </a:cubicBezTo>
                <a:cubicBezTo>
                  <a:pt x="243" y="240"/>
                  <a:pt x="260" y="271"/>
                  <a:pt x="260" y="307"/>
                </a:cubicBezTo>
                <a:cubicBezTo>
                  <a:pt x="260" y="340"/>
                  <a:pt x="247" y="368"/>
                  <a:pt x="221" y="393"/>
                </a:cubicBezTo>
                <a:cubicBezTo>
                  <a:pt x="195" y="417"/>
                  <a:pt x="163" y="429"/>
                  <a:pt x="123" y="429"/>
                </a:cubicBezTo>
                <a:cubicBezTo>
                  <a:pt x="89" y="429"/>
                  <a:pt x="60" y="421"/>
                  <a:pt x="36" y="403"/>
                </a:cubicBezTo>
                <a:cubicBezTo>
                  <a:pt x="12" y="385"/>
                  <a:pt x="0" y="362"/>
                  <a:pt x="0" y="335"/>
                </a:cubicBezTo>
                <a:cubicBezTo>
                  <a:pt x="0" y="323"/>
                  <a:pt x="4" y="314"/>
                  <a:pt x="11" y="307"/>
                </a:cubicBezTo>
                <a:cubicBezTo>
                  <a:pt x="19" y="300"/>
                  <a:pt x="28" y="296"/>
                  <a:pt x="39" y="295"/>
                </a:cubicBezTo>
                <a:cubicBezTo>
                  <a:pt x="51" y="295"/>
                  <a:pt x="61" y="299"/>
                  <a:pt x="68" y="307"/>
                </a:cubicBezTo>
                <a:cubicBezTo>
                  <a:pt x="76" y="314"/>
                  <a:pt x="79" y="324"/>
                  <a:pt x="79" y="335"/>
                </a:cubicBezTo>
                <a:cubicBezTo>
                  <a:pt x="79" y="339"/>
                  <a:pt x="79" y="343"/>
                  <a:pt x="78" y="347"/>
                </a:cubicBezTo>
                <a:cubicBezTo>
                  <a:pt x="76" y="351"/>
                  <a:pt x="75" y="354"/>
                  <a:pt x="73" y="357"/>
                </a:cubicBezTo>
                <a:cubicBezTo>
                  <a:pt x="71" y="360"/>
                  <a:pt x="69" y="363"/>
                  <a:pt x="66" y="365"/>
                </a:cubicBezTo>
                <a:cubicBezTo>
                  <a:pt x="63" y="367"/>
                  <a:pt x="61" y="368"/>
                  <a:pt x="59" y="370"/>
                </a:cubicBezTo>
                <a:cubicBezTo>
                  <a:pt x="57" y="371"/>
                  <a:pt x="55" y="372"/>
                  <a:pt x="53" y="372"/>
                </a:cubicBezTo>
                <a:cubicBezTo>
                  <a:pt x="51" y="373"/>
                  <a:pt x="49" y="373"/>
                  <a:pt x="48" y="374"/>
                </a:cubicBezTo>
                <a:lnTo>
                  <a:pt x="45" y="375"/>
                </a:lnTo>
                <a:cubicBezTo>
                  <a:pt x="66" y="393"/>
                  <a:pt x="92" y="403"/>
                  <a:pt x="123" y="403"/>
                </a:cubicBezTo>
                <a:cubicBezTo>
                  <a:pt x="146" y="403"/>
                  <a:pt x="163" y="392"/>
                  <a:pt x="175" y="370"/>
                </a:cubicBezTo>
                <a:cubicBezTo>
                  <a:pt x="182" y="356"/>
                  <a:pt x="186" y="335"/>
                  <a:pt x="186" y="307"/>
                </a:cubicBezTo>
                <a:lnTo>
                  <a:pt x="186" y="294"/>
                </a:lnTo>
                <a:cubicBezTo>
                  <a:pt x="186" y="255"/>
                  <a:pt x="172" y="227"/>
                  <a:pt x="146" y="214"/>
                </a:cubicBezTo>
                <a:cubicBezTo>
                  <a:pt x="140" y="212"/>
                  <a:pt x="127" y="210"/>
                  <a:pt x="108" y="210"/>
                </a:cubicBezTo>
                <a:lnTo>
                  <a:pt x="81" y="209"/>
                </a:lnTo>
                <a:lnTo>
                  <a:pt x="79" y="208"/>
                </a:lnTo>
                <a:cubicBezTo>
                  <a:pt x="78" y="207"/>
                  <a:pt x="78" y="203"/>
                  <a:pt x="78" y="198"/>
                </a:cubicBezTo>
                <a:cubicBezTo>
                  <a:pt x="78" y="190"/>
                  <a:pt x="79" y="187"/>
                  <a:pt x="82" y="187"/>
                </a:cubicBezTo>
                <a:cubicBezTo>
                  <a:pt x="94" y="187"/>
                  <a:pt x="107" y="186"/>
                  <a:pt x="120" y="184"/>
                </a:cubicBezTo>
                <a:cubicBezTo>
                  <a:pt x="134" y="181"/>
                  <a:pt x="147" y="173"/>
                  <a:pt x="158" y="157"/>
                </a:cubicBezTo>
                <a:cubicBezTo>
                  <a:pt x="170" y="142"/>
                  <a:pt x="176" y="119"/>
                  <a:pt x="176" y="88"/>
                </a:cubicBezTo>
                <a:lnTo>
                  <a:pt x="176" y="83"/>
                </a:lnTo>
                <a:cubicBezTo>
                  <a:pt x="176" y="59"/>
                  <a:pt x="168" y="43"/>
                  <a:pt x="154" y="33"/>
                </a:cubicBezTo>
                <a:cubicBezTo>
                  <a:pt x="145" y="28"/>
                  <a:pt x="135" y="25"/>
                  <a:pt x="125" y="25"/>
                </a:cubicBezTo>
                <a:cubicBezTo>
                  <a:pt x="111" y="25"/>
                  <a:pt x="98" y="27"/>
                  <a:pt x="87" y="31"/>
                </a:cubicBezTo>
                <a:cubicBezTo>
                  <a:pt x="76" y="36"/>
                  <a:pt x="68" y="41"/>
                  <a:pt x="63" y="46"/>
                </a:cubicBezTo>
                <a:cubicBezTo>
                  <a:pt x="59" y="51"/>
                  <a:pt x="56" y="53"/>
                  <a:pt x="56" y="53"/>
                </a:cubicBezTo>
                <a:lnTo>
                  <a:pt x="58" y="53"/>
                </a:lnTo>
                <a:cubicBezTo>
                  <a:pt x="59" y="54"/>
                  <a:pt x="61" y="54"/>
                  <a:pt x="63" y="55"/>
                </a:cubicBezTo>
                <a:cubicBezTo>
                  <a:pt x="65" y="55"/>
                  <a:pt x="67" y="56"/>
                  <a:pt x="69" y="58"/>
                </a:cubicBezTo>
                <a:cubicBezTo>
                  <a:pt x="71" y="59"/>
                  <a:pt x="74" y="61"/>
                  <a:pt x="77" y="62"/>
                </a:cubicBezTo>
                <a:cubicBezTo>
                  <a:pt x="80" y="63"/>
                  <a:pt x="82" y="66"/>
                  <a:pt x="83" y="69"/>
                </a:cubicBezTo>
                <a:cubicBezTo>
                  <a:pt x="84" y="72"/>
                  <a:pt x="86" y="75"/>
                  <a:pt x="88" y="78"/>
                </a:cubicBezTo>
                <a:cubicBezTo>
                  <a:pt x="90" y="81"/>
                  <a:pt x="91" y="85"/>
                  <a:pt x="90" y="91"/>
                </a:cubicBezTo>
                <a:cubicBezTo>
                  <a:pt x="90" y="100"/>
                  <a:pt x="87" y="108"/>
                  <a:pt x="81" y="115"/>
                </a:cubicBezTo>
                <a:cubicBezTo>
                  <a:pt x="75" y="122"/>
                  <a:pt x="66" y="126"/>
                  <a:pt x="53" y="12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7" name="Freeform 396"/>
          <p:cNvSpPr/>
          <p:nvPr/>
        </p:nvSpPr>
        <p:spPr>
          <a:xfrm>
            <a:off x="6829920" y="3210480"/>
            <a:ext cx="211680" cy="74520"/>
          </a:xfrm>
          <a:custGeom>
            <a:avLst/>
            <a:gdLst/>
            <a:ahLst/>
            <a:cxn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8" name="Freeform 397"/>
          <p:cNvSpPr/>
          <p:nvPr/>
        </p:nvSpPr>
        <p:spPr>
          <a:xfrm>
            <a:off x="7225560" y="2867040"/>
            <a:ext cx="85680" cy="761400"/>
          </a:xfrm>
          <a:custGeom>
            <a:avLst/>
            <a:gdLst/>
            <a:ahLst/>
            <a:cxn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9" name="Freeform 398"/>
          <p:cNvSpPr/>
          <p:nvPr/>
        </p:nvSpPr>
        <p:spPr>
          <a:xfrm>
            <a:off x="7341120" y="2893320"/>
            <a:ext cx="109440" cy="212040"/>
          </a:xfrm>
          <a:custGeom>
            <a:avLst/>
            <a:gdLst/>
            <a:ahLst/>
            <a:cxnLst/>
            <a:rect l="0" t="0" r="r" b="b"/>
            <a:pathLst>
              <a:path w="304" h="589">
                <a:moveTo>
                  <a:pt x="115" y="78"/>
                </a:moveTo>
                <a:lnTo>
                  <a:pt x="104" y="82"/>
                </a:lnTo>
                <a:cubicBezTo>
                  <a:pt x="96" y="85"/>
                  <a:pt x="84" y="88"/>
                  <a:pt x="69" y="91"/>
                </a:cubicBezTo>
                <a:cubicBezTo>
                  <a:pt x="52" y="94"/>
                  <a:pt x="35" y="96"/>
                  <a:pt x="16" y="97"/>
                </a:cubicBezTo>
                <a:lnTo>
                  <a:pt x="0" y="97"/>
                </a:lnTo>
                <a:lnTo>
                  <a:pt x="0" y="57"/>
                </a:lnTo>
                <a:lnTo>
                  <a:pt x="16" y="57"/>
                </a:lnTo>
                <a:cubicBezTo>
                  <a:pt x="44" y="56"/>
                  <a:pt x="71" y="51"/>
                  <a:pt x="94" y="44"/>
                </a:cubicBezTo>
                <a:cubicBezTo>
                  <a:pt x="118" y="36"/>
                  <a:pt x="134" y="29"/>
                  <a:pt x="144" y="23"/>
                </a:cubicBezTo>
                <a:cubicBezTo>
                  <a:pt x="153" y="16"/>
                  <a:pt x="161" y="10"/>
                  <a:pt x="168" y="3"/>
                </a:cubicBezTo>
                <a:cubicBezTo>
                  <a:pt x="169" y="1"/>
                  <a:pt x="173" y="0"/>
                  <a:pt x="179" y="0"/>
                </a:cubicBezTo>
                <a:cubicBezTo>
                  <a:pt x="184" y="0"/>
                  <a:pt x="189" y="2"/>
                  <a:pt x="194" y="6"/>
                </a:cubicBezTo>
                <a:lnTo>
                  <a:pt x="194" y="269"/>
                </a:lnTo>
                <a:lnTo>
                  <a:pt x="195" y="535"/>
                </a:lnTo>
                <a:cubicBezTo>
                  <a:pt x="199" y="539"/>
                  <a:pt x="202" y="542"/>
                  <a:pt x="205" y="543"/>
                </a:cubicBezTo>
                <a:cubicBezTo>
                  <a:pt x="208" y="544"/>
                  <a:pt x="215" y="545"/>
                  <a:pt x="226" y="546"/>
                </a:cubicBezTo>
                <a:cubicBezTo>
                  <a:pt x="238" y="547"/>
                  <a:pt x="256" y="548"/>
                  <a:pt x="281" y="548"/>
                </a:cubicBezTo>
                <a:lnTo>
                  <a:pt x="304" y="548"/>
                </a:lnTo>
                <a:lnTo>
                  <a:pt x="304" y="589"/>
                </a:lnTo>
                <a:lnTo>
                  <a:pt x="294" y="589"/>
                </a:lnTo>
                <a:cubicBezTo>
                  <a:pt x="282" y="587"/>
                  <a:pt x="235" y="586"/>
                  <a:pt x="154" y="586"/>
                </a:cubicBezTo>
                <a:cubicBezTo>
                  <a:pt x="74" y="586"/>
                  <a:pt x="27" y="587"/>
                  <a:pt x="15" y="589"/>
                </a:cubicBezTo>
                <a:lnTo>
                  <a:pt x="4" y="589"/>
                </a:lnTo>
                <a:lnTo>
                  <a:pt x="4" y="548"/>
                </a:lnTo>
                <a:lnTo>
                  <a:pt x="27" y="548"/>
                </a:lnTo>
                <a:cubicBezTo>
                  <a:pt x="40" y="548"/>
                  <a:pt x="51" y="548"/>
                  <a:pt x="62" y="548"/>
                </a:cubicBezTo>
                <a:cubicBezTo>
                  <a:pt x="71" y="548"/>
                  <a:pt x="78" y="548"/>
                  <a:pt x="84" y="547"/>
                </a:cubicBezTo>
                <a:cubicBezTo>
                  <a:pt x="89" y="547"/>
                  <a:pt x="94" y="546"/>
                  <a:pt x="98" y="544"/>
                </a:cubicBezTo>
                <a:cubicBezTo>
                  <a:pt x="102" y="543"/>
                  <a:pt x="104" y="543"/>
                  <a:pt x="105" y="543"/>
                </a:cubicBezTo>
                <a:cubicBezTo>
                  <a:pt x="105" y="543"/>
                  <a:pt x="107" y="541"/>
                  <a:pt x="110" y="538"/>
                </a:cubicBezTo>
                <a:cubicBezTo>
                  <a:pt x="113" y="535"/>
                  <a:pt x="115" y="534"/>
                  <a:pt x="115" y="535"/>
                </a:cubicBezTo>
                <a:lnTo>
                  <a:pt x="115"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0" name="Freeform 399"/>
          <p:cNvSpPr/>
          <p:nvPr/>
        </p:nvSpPr>
        <p:spPr>
          <a:xfrm>
            <a:off x="7806600" y="2893320"/>
            <a:ext cx="126720" cy="212040"/>
          </a:xfrm>
          <a:custGeom>
            <a:avLst/>
            <a:gdLst/>
            <a:ahLst/>
            <a:cxnLst/>
            <a:rect l="0" t="0" r="r" b="b"/>
            <a:pathLst>
              <a:path w="352" h="589">
                <a:moveTo>
                  <a:pt x="52" y="209"/>
                </a:moveTo>
                <a:cubicBezTo>
                  <a:pt x="36" y="209"/>
                  <a:pt x="23" y="204"/>
                  <a:pt x="14" y="194"/>
                </a:cubicBezTo>
                <a:cubicBezTo>
                  <a:pt x="4" y="183"/>
                  <a:pt x="0" y="170"/>
                  <a:pt x="0" y="155"/>
                </a:cubicBezTo>
                <a:cubicBezTo>
                  <a:pt x="0" y="113"/>
                  <a:pt x="15" y="77"/>
                  <a:pt x="47" y="46"/>
                </a:cubicBezTo>
                <a:cubicBezTo>
                  <a:pt x="78" y="16"/>
                  <a:pt x="116" y="0"/>
                  <a:pt x="163" y="0"/>
                </a:cubicBezTo>
                <a:cubicBezTo>
                  <a:pt x="216" y="0"/>
                  <a:pt x="262" y="17"/>
                  <a:pt x="298" y="50"/>
                </a:cubicBezTo>
                <a:cubicBezTo>
                  <a:pt x="334" y="83"/>
                  <a:pt x="352" y="125"/>
                  <a:pt x="352" y="178"/>
                </a:cubicBezTo>
                <a:cubicBezTo>
                  <a:pt x="352" y="203"/>
                  <a:pt x="347" y="227"/>
                  <a:pt x="335" y="250"/>
                </a:cubicBezTo>
                <a:cubicBezTo>
                  <a:pt x="323" y="273"/>
                  <a:pt x="309" y="293"/>
                  <a:pt x="293" y="310"/>
                </a:cubicBezTo>
                <a:cubicBezTo>
                  <a:pt x="276" y="327"/>
                  <a:pt x="252" y="349"/>
                  <a:pt x="221" y="375"/>
                </a:cubicBezTo>
                <a:cubicBezTo>
                  <a:pt x="200" y="393"/>
                  <a:pt x="170" y="420"/>
                  <a:pt x="133" y="456"/>
                </a:cubicBezTo>
                <a:lnTo>
                  <a:pt x="81" y="507"/>
                </a:lnTo>
                <a:lnTo>
                  <a:pt x="148" y="507"/>
                </a:lnTo>
                <a:cubicBezTo>
                  <a:pt x="240" y="507"/>
                  <a:pt x="290" y="506"/>
                  <a:pt x="296" y="503"/>
                </a:cubicBezTo>
                <a:cubicBezTo>
                  <a:pt x="300" y="502"/>
                  <a:pt x="307" y="476"/>
                  <a:pt x="317" y="424"/>
                </a:cubicBezTo>
                <a:lnTo>
                  <a:pt x="317" y="421"/>
                </a:lnTo>
                <a:lnTo>
                  <a:pt x="352" y="421"/>
                </a:lnTo>
                <a:lnTo>
                  <a:pt x="352" y="424"/>
                </a:lnTo>
                <a:cubicBezTo>
                  <a:pt x="352" y="425"/>
                  <a:pt x="348" y="452"/>
                  <a:pt x="341" y="505"/>
                </a:cubicBezTo>
                <a:cubicBezTo>
                  <a:pt x="334" y="557"/>
                  <a:pt x="330" y="584"/>
                  <a:pt x="328" y="586"/>
                </a:cubicBezTo>
                <a:lnTo>
                  <a:pt x="328" y="589"/>
                </a:lnTo>
                <a:lnTo>
                  <a:pt x="0" y="589"/>
                </a:lnTo>
                <a:lnTo>
                  <a:pt x="0" y="572"/>
                </a:lnTo>
                <a:lnTo>
                  <a:pt x="0" y="561"/>
                </a:lnTo>
                <a:cubicBezTo>
                  <a:pt x="0" y="557"/>
                  <a:pt x="2" y="553"/>
                  <a:pt x="5" y="548"/>
                </a:cubicBezTo>
                <a:cubicBezTo>
                  <a:pt x="9" y="543"/>
                  <a:pt x="17" y="533"/>
                  <a:pt x="32" y="517"/>
                </a:cubicBezTo>
                <a:cubicBezTo>
                  <a:pt x="49" y="498"/>
                  <a:pt x="63" y="482"/>
                  <a:pt x="76" y="467"/>
                </a:cubicBezTo>
                <a:cubicBezTo>
                  <a:pt x="81" y="461"/>
                  <a:pt x="91" y="450"/>
                  <a:pt x="106" y="434"/>
                </a:cubicBezTo>
                <a:cubicBezTo>
                  <a:pt x="120" y="418"/>
                  <a:pt x="130" y="407"/>
                  <a:pt x="136" y="402"/>
                </a:cubicBezTo>
                <a:cubicBezTo>
                  <a:pt x="141" y="396"/>
                  <a:pt x="149" y="386"/>
                  <a:pt x="161" y="372"/>
                </a:cubicBezTo>
                <a:cubicBezTo>
                  <a:pt x="173" y="359"/>
                  <a:pt x="181" y="349"/>
                  <a:pt x="186" y="342"/>
                </a:cubicBezTo>
                <a:cubicBezTo>
                  <a:pt x="190" y="336"/>
                  <a:pt x="197" y="327"/>
                  <a:pt x="206" y="316"/>
                </a:cubicBezTo>
                <a:cubicBezTo>
                  <a:pt x="215" y="305"/>
                  <a:pt x="221" y="295"/>
                  <a:pt x="225" y="288"/>
                </a:cubicBezTo>
                <a:cubicBezTo>
                  <a:pt x="228" y="280"/>
                  <a:pt x="232" y="272"/>
                  <a:pt x="238" y="262"/>
                </a:cubicBezTo>
                <a:cubicBezTo>
                  <a:pt x="243" y="253"/>
                  <a:pt x="247" y="243"/>
                  <a:pt x="249" y="234"/>
                </a:cubicBezTo>
                <a:cubicBezTo>
                  <a:pt x="252" y="225"/>
                  <a:pt x="255" y="216"/>
                  <a:pt x="256" y="208"/>
                </a:cubicBezTo>
                <a:cubicBezTo>
                  <a:pt x="258" y="199"/>
                  <a:pt x="259" y="190"/>
                  <a:pt x="259" y="179"/>
                </a:cubicBezTo>
                <a:cubicBezTo>
                  <a:pt x="259" y="142"/>
                  <a:pt x="248" y="110"/>
                  <a:pt x="228" y="82"/>
                </a:cubicBezTo>
                <a:cubicBezTo>
                  <a:pt x="208" y="55"/>
                  <a:pt x="180" y="42"/>
                  <a:pt x="143" y="42"/>
                </a:cubicBezTo>
                <a:cubicBezTo>
                  <a:pt x="123" y="42"/>
                  <a:pt x="106" y="47"/>
                  <a:pt x="91" y="57"/>
                </a:cubicBezTo>
                <a:cubicBezTo>
                  <a:pt x="77" y="67"/>
                  <a:pt x="66" y="77"/>
                  <a:pt x="61" y="86"/>
                </a:cubicBezTo>
                <a:cubicBezTo>
                  <a:pt x="55" y="95"/>
                  <a:pt x="52" y="101"/>
                  <a:pt x="52" y="103"/>
                </a:cubicBezTo>
                <a:cubicBezTo>
                  <a:pt x="52" y="103"/>
                  <a:pt x="53" y="104"/>
                  <a:pt x="56" y="104"/>
                </a:cubicBezTo>
                <a:cubicBezTo>
                  <a:pt x="67" y="104"/>
                  <a:pt x="78" y="108"/>
                  <a:pt x="89" y="116"/>
                </a:cubicBezTo>
                <a:cubicBezTo>
                  <a:pt x="100" y="124"/>
                  <a:pt x="106" y="138"/>
                  <a:pt x="106" y="157"/>
                </a:cubicBezTo>
                <a:cubicBezTo>
                  <a:pt x="106" y="171"/>
                  <a:pt x="101" y="184"/>
                  <a:pt x="91" y="194"/>
                </a:cubicBezTo>
                <a:cubicBezTo>
                  <a:pt x="82" y="204"/>
                  <a:pt x="69" y="209"/>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1" name="Freeform 400"/>
          <p:cNvSpPr/>
          <p:nvPr/>
        </p:nvSpPr>
        <p:spPr>
          <a:xfrm>
            <a:off x="7328160" y="3337920"/>
            <a:ext cx="131760" cy="218520"/>
          </a:xfrm>
          <a:custGeom>
            <a:avLst/>
            <a:gdLst/>
            <a:ahLst/>
            <a:cxnLst/>
            <a:rect l="0" t="0" r="r" b="b"/>
            <a:pathLst>
              <a:path w="366" h="607">
                <a:moveTo>
                  <a:pt x="75" y="179"/>
                </a:moveTo>
                <a:cubicBezTo>
                  <a:pt x="59" y="179"/>
                  <a:pt x="46" y="174"/>
                  <a:pt x="38" y="164"/>
                </a:cubicBezTo>
                <a:cubicBezTo>
                  <a:pt x="29" y="154"/>
                  <a:pt x="24" y="142"/>
                  <a:pt x="23" y="126"/>
                </a:cubicBezTo>
                <a:cubicBezTo>
                  <a:pt x="23" y="92"/>
                  <a:pt x="38" y="64"/>
                  <a:pt x="66" y="38"/>
                </a:cubicBezTo>
                <a:cubicBezTo>
                  <a:pt x="94" y="13"/>
                  <a:pt x="128" y="0"/>
                  <a:pt x="168" y="0"/>
                </a:cubicBezTo>
                <a:cubicBezTo>
                  <a:pt x="189" y="0"/>
                  <a:pt x="201" y="1"/>
                  <a:pt x="207" y="1"/>
                </a:cubicBezTo>
                <a:cubicBezTo>
                  <a:pt x="250" y="8"/>
                  <a:pt x="284" y="24"/>
                  <a:pt x="307" y="48"/>
                </a:cubicBezTo>
                <a:cubicBezTo>
                  <a:pt x="330" y="72"/>
                  <a:pt x="342" y="98"/>
                  <a:pt x="343" y="127"/>
                </a:cubicBezTo>
                <a:cubicBezTo>
                  <a:pt x="343" y="158"/>
                  <a:pt x="333" y="188"/>
                  <a:pt x="313" y="216"/>
                </a:cubicBezTo>
                <a:cubicBezTo>
                  <a:pt x="293" y="245"/>
                  <a:pt x="264" y="266"/>
                  <a:pt x="229" y="279"/>
                </a:cubicBezTo>
                <a:lnTo>
                  <a:pt x="226" y="281"/>
                </a:lnTo>
                <a:cubicBezTo>
                  <a:pt x="226" y="281"/>
                  <a:pt x="229" y="282"/>
                  <a:pt x="234" y="283"/>
                </a:cubicBezTo>
                <a:cubicBezTo>
                  <a:pt x="239" y="285"/>
                  <a:pt x="248" y="287"/>
                  <a:pt x="260" y="291"/>
                </a:cubicBezTo>
                <a:cubicBezTo>
                  <a:pt x="272" y="295"/>
                  <a:pt x="284" y="302"/>
                  <a:pt x="294" y="310"/>
                </a:cubicBezTo>
                <a:cubicBezTo>
                  <a:pt x="342" y="341"/>
                  <a:pt x="366" y="382"/>
                  <a:pt x="366" y="433"/>
                </a:cubicBezTo>
                <a:cubicBezTo>
                  <a:pt x="366" y="480"/>
                  <a:pt x="348" y="520"/>
                  <a:pt x="312" y="555"/>
                </a:cubicBezTo>
                <a:cubicBezTo>
                  <a:pt x="275" y="590"/>
                  <a:pt x="228" y="607"/>
                  <a:pt x="172" y="607"/>
                </a:cubicBezTo>
                <a:cubicBezTo>
                  <a:pt x="125" y="607"/>
                  <a:pt x="85" y="594"/>
                  <a:pt x="51" y="569"/>
                </a:cubicBezTo>
                <a:cubicBezTo>
                  <a:pt x="17" y="544"/>
                  <a:pt x="0" y="512"/>
                  <a:pt x="0" y="473"/>
                </a:cubicBezTo>
                <a:cubicBezTo>
                  <a:pt x="0" y="456"/>
                  <a:pt x="5" y="443"/>
                  <a:pt x="15" y="433"/>
                </a:cubicBezTo>
                <a:cubicBezTo>
                  <a:pt x="26" y="423"/>
                  <a:pt x="39" y="418"/>
                  <a:pt x="55" y="417"/>
                </a:cubicBezTo>
                <a:cubicBezTo>
                  <a:pt x="72" y="417"/>
                  <a:pt x="85" y="423"/>
                  <a:pt x="96" y="433"/>
                </a:cubicBezTo>
                <a:cubicBezTo>
                  <a:pt x="106" y="444"/>
                  <a:pt x="112" y="457"/>
                  <a:pt x="112" y="473"/>
                </a:cubicBezTo>
                <a:cubicBezTo>
                  <a:pt x="112" y="479"/>
                  <a:pt x="111" y="485"/>
                  <a:pt x="109" y="491"/>
                </a:cubicBezTo>
                <a:cubicBezTo>
                  <a:pt x="107" y="496"/>
                  <a:pt x="105" y="501"/>
                  <a:pt x="103" y="505"/>
                </a:cubicBezTo>
                <a:cubicBezTo>
                  <a:pt x="100" y="509"/>
                  <a:pt x="97" y="512"/>
                  <a:pt x="93" y="515"/>
                </a:cubicBezTo>
                <a:cubicBezTo>
                  <a:pt x="89" y="518"/>
                  <a:pt x="85" y="521"/>
                  <a:pt x="82" y="522"/>
                </a:cubicBezTo>
                <a:cubicBezTo>
                  <a:pt x="80" y="524"/>
                  <a:pt x="77" y="525"/>
                  <a:pt x="74" y="526"/>
                </a:cubicBezTo>
                <a:cubicBezTo>
                  <a:pt x="71" y="526"/>
                  <a:pt x="68" y="527"/>
                  <a:pt x="67" y="528"/>
                </a:cubicBezTo>
                <a:lnTo>
                  <a:pt x="63" y="529"/>
                </a:lnTo>
                <a:cubicBezTo>
                  <a:pt x="93" y="556"/>
                  <a:pt x="129" y="569"/>
                  <a:pt x="172" y="569"/>
                </a:cubicBezTo>
                <a:cubicBezTo>
                  <a:pt x="205" y="569"/>
                  <a:pt x="229" y="553"/>
                  <a:pt x="246" y="522"/>
                </a:cubicBezTo>
                <a:cubicBezTo>
                  <a:pt x="256" y="503"/>
                  <a:pt x="261" y="473"/>
                  <a:pt x="261" y="433"/>
                </a:cubicBezTo>
                <a:lnTo>
                  <a:pt x="261" y="416"/>
                </a:lnTo>
                <a:cubicBezTo>
                  <a:pt x="261" y="360"/>
                  <a:pt x="242" y="323"/>
                  <a:pt x="204" y="304"/>
                </a:cubicBezTo>
                <a:cubicBezTo>
                  <a:pt x="195" y="300"/>
                  <a:pt x="177" y="298"/>
                  <a:pt x="150" y="298"/>
                </a:cubicBezTo>
                <a:lnTo>
                  <a:pt x="113" y="297"/>
                </a:lnTo>
                <a:lnTo>
                  <a:pt x="111" y="295"/>
                </a:lnTo>
                <a:cubicBezTo>
                  <a:pt x="109" y="293"/>
                  <a:pt x="109" y="288"/>
                  <a:pt x="109" y="281"/>
                </a:cubicBezTo>
                <a:cubicBezTo>
                  <a:pt x="109" y="270"/>
                  <a:pt x="111" y="265"/>
                  <a:pt x="116" y="265"/>
                </a:cubicBezTo>
                <a:cubicBezTo>
                  <a:pt x="132" y="265"/>
                  <a:pt x="149" y="263"/>
                  <a:pt x="167" y="261"/>
                </a:cubicBezTo>
                <a:cubicBezTo>
                  <a:pt x="187" y="258"/>
                  <a:pt x="205" y="245"/>
                  <a:pt x="222" y="223"/>
                </a:cubicBezTo>
                <a:cubicBezTo>
                  <a:pt x="238" y="202"/>
                  <a:pt x="246" y="169"/>
                  <a:pt x="246" y="125"/>
                </a:cubicBezTo>
                <a:lnTo>
                  <a:pt x="246" y="118"/>
                </a:lnTo>
                <a:cubicBezTo>
                  <a:pt x="246" y="83"/>
                  <a:pt x="236" y="60"/>
                  <a:pt x="216" y="47"/>
                </a:cubicBezTo>
                <a:cubicBezTo>
                  <a:pt x="203" y="39"/>
                  <a:pt x="189" y="35"/>
                  <a:pt x="174" y="35"/>
                </a:cubicBezTo>
                <a:cubicBezTo>
                  <a:pt x="155" y="35"/>
                  <a:pt x="138" y="38"/>
                  <a:pt x="122" y="44"/>
                </a:cubicBezTo>
                <a:cubicBezTo>
                  <a:pt x="106" y="51"/>
                  <a:pt x="95" y="58"/>
                  <a:pt x="89" y="65"/>
                </a:cubicBezTo>
                <a:cubicBezTo>
                  <a:pt x="82" y="72"/>
                  <a:pt x="79" y="75"/>
                  <a:pt x="79" y="75"/>
                </a:cubicBezTo>
                <a:lnTo>
                  <a:pt x="82" y="75"/>
                </a:lnTo>
                <a:cubicBezTo>
                  <a:pt x="83" y="76"/>
                  <a:pt x="86" y="76"/>
                  <a:pt x="89" y="77"/>
                </a:cubicBezTo>
                <a:cubicBezTo>
                  <a:pt x="92" y="78"/>
                  <a:pt x="95" y="79"/>
                  <a:pt x="97" y="81"/>
                </a:cubicBezTo>
                <a:cubicBezTo>
                  <a:pt x="100" y="84"/>
                  <a:pt x="104" y="86"/>
                  <a:pt x="108" y="88"/>
                </a:cubicBezTo>
                <a:cubicBezTo>
                  <a:pt x="112" y="89"/>
                  <a:pt x="115" y="93"/>
                  <a:pt x="117" y="97"/>
                </a:cubicBezTo>
                <a:cubicBezTo>
                  <a:pt x="119" y="102"/>
                  <a:pt x="121" y="107"/>
                  <a:pt x="124" y="112"/>
                </a:cubicBezTo>
                <a:cubicBezTo>
                  <a:pt x="127" y="116"/>
                  <a:pt x="128" y="122"/>
                  <a:pt x="127" y="129"/>
                </a:cubicBezTo>
                <a:cubicBezTo>
                  <a:pt x="127" y="142"/>
                  <a:pt x="122" y="154"/>
                  <a:pt x="114" y="164"/>
                </a:cubicBezTo>
                <a:cubicBezTo>
                  <a:pt x="106" y="174"/>
                  <a:pt x="93" y="179"/>
                  <a:pt x="75" y="1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2" name="Freeform 401"/>
          <p:cNvSpPr/>
          <p:nvPr/>
        </p:nvSpPr>
        <p:spPr>
          <a:xfrm>
            <a:off x="7799400" y="3334320"/>
            <a:ext cx="141120" cy="215280"/>
          </a:xfrm>
          <a:custGeom>
            <a:avLst/>
            <a:gdLst/>
            <a:ahLst/>
            <a:cxnLst/>
            <a:rect l="0" t="0" r="r" b="b"/>
            <a:pathLst>
              <a:path w="392" h="598">
                <a:moveTo>
                  <a:pt x="384" y="598"/>
                </a:moveTo>
                <a:cubicBezTo>
                  <a:pt x="373" y="596"/>
                  <a:pt x="334" y="595"/>
                  <a:pt x="269" y="595"/>
                </a:cubicBezTo>
                <a:cubicBezTo>
                  <a:pt x="201" y="595"/>
                  <a:pt x="162" y="596"/>
                  <a:pt x="151" y="598"/>
                </a:cubicBezTo>
                <a:lnTo>
                  <a:pt x="143" y="598"/>
                </a:lnTo>
                <a:lnTo>
                  <a:pt x="143" y="556"/>
                </a:lnTo>
                <a:lnTo>
                  <a:pt x="171" y="556"/>
                </a:lnTo>
                <a:cubicBezTo>
                  <a:pt x="182" y="556"/>
                  <a:pt x="190" y="556"/>
                  <a:pt x="194" y="556"/>
                </a:cubicBezTo>
                <a:cubicBezTo>
                  <a:pt x="198" y="556"/>
                  <a:pt x="203" y="555"/>
                  <a:pt x="209" y="554"/>
                </a:cubicBezTo>
                <a:cubicBezTo>
                  <a:pt x="215" y="553"/>
                  <a:pt x="219" y="552"/>
                  <a:pt x="222" y="550"/>
                </a:cubicBezTo>
                <a:cubicBezTo>
                  <a:pt x="224" y="548"/>
                  <a:pt x="226" y="546"/>
                  <a:pt x="228" y="543"/>
                </a:cubicBezTo>
                <a:cubicBezTo>
                  <a:pt x="228" y="542"/>
                  <a:pt x="229" y="526"/>
                  <a:pt x="229" y="495"/>
                </a:cubicBezTo>
                <a:lnTo>
                  <a:pt x="229" y="451"/>
                </a:lnTo>
                <a:lnTo>
                  <a:pt x="0" y="451"/>
                </a:lnTo>
                <a:lnTo>
                  <a:pt x="0" y="411"/>
                </a:lnTo>
                <a:lnTo>
                  <a:pt x="133" y="207"/>
                </a:lnTo>
                <a:cubicBezTo>
                  <a:pt x="223" y="71"/>
                  <a:pt x="269" y="2"/>
                  <a:pt x="270" y="2"/>
                </a:cubicBezTo>
                <a:cubicBezTo>
                  <a:pt x="271" y="0"/>
                  <a:pt x="277" y="0"/>
                  <a:pt x="289" y="0"/>
                </a:cubicBezTo>
                <a:lnTo>
                  <a:pt x="304" y="0"/>
                </a:lnTo>
                <a:lnTo>
                  <a:pt x="310" y="5"/>
                </a:lnTo>
                <a:lnTo>
                  <a:pt x="310" y="411"/>
                </a:lnTo>
                <a:lnTo>
                  <a:pt x="392" y="411"/>
                </a:lnTo>
                <a:lnTo>
                  <a:pt x="392" y="451"/>
                </a:lnTo>
                <a:lnTo>
                  <a:pt x="310" y="451"/>
                </a:lnTo>
                <a:lnTo>
                  <a:pt x="310" y="496"/>
                </a:lnTo>
                <a:cubicBezTo>
                  <a:pt x="310" y="520"/>
                  <a:pt x="310" y="534"/>
                  <a:pt x="310" y="538"/>
                </a:cubicBezTo>
                <a:cubicBezTo>
                  <a:pt x="310" y="542"/>
                  <a:pt x="312" y="546"/>
                  <a:pt x="315" y="549"/>
                </a:cubicBezTo>
                <a:cubicBezTo>
                  <a:pt x="320" y="553"/>
                  <a:pt x="337" y="555"/>
                  <a:pt x="365" y="556"/>
                </a:cubicBezTo>
                <a:lnTo>
                  <a:pt x="392" y="556"/>
                </a:lnTo>
                <a:lnTo>
                  <a:pt x="392" y="598"/>
                </a:lnTo>
                <a:lnTo>
                  <a:pt x="384" y="598"/>
                </a:lnTo>
                <a:moveTo>
                  <a:pt x="234" y="411"/>
                </a:moveTo>
                <a:lnTo>
                  <a:pt x="234" y="116"/>
                </a:lnTo>
                <a:lnTo>
                  <a:pt x="41" y="410"/>
                </a:lnTo>
                <a:lnTo>
                  <a:pt x="137" y="411"/>
                </a:lnTo>
                <a:lnTo>
                  <a:pt x="234" y="411"/>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3" name="Freeform 402"/>
          <p:cNvSpPr/>
          <p:nvPr/>
        </p:nvSpPr>
        <p:spPr>
          <a:xfrm>
            <a:off x="7952760" y="2867040"/>
            <a:ext cx="85680" cy="761400"/>
          </a:xfrm>
          <a:custGeom>
            <a:avLst/>
            <a:gdLst/>
            <a:ahLst/>
            <a:cxnLst/>
            <a:rect l="0" t="0" r="r" b="b"/>
            <a:pathLst>
              <a:path w="238" h="2115">
                <a:moveTo>
                  <a:pt x="0" y="55"/>
                </a:moveTo>
                <a:lnTo>
                  <a:pt x="0" y="0"/>
                </a:lnTo>
                <a:lnTo>
                  <a:pt x="238" y="0"/>
                </a:lnTo>
                <a:lnTo>
                  <a:pt x="238" y="2115"/>
                </a:lnTo>
                <a:lnTo>
                  <a:pt x="0" y="2115"/>
                </a:lnTo>
                <a:lnTo>
                  <a:pt x="0" y="2061"/>
                </a:lnTo>
                <a:lnTo>
                  <a:pt x="184" y="2061"/>
                </a:lnTo>
                <a:lnTo>
                  <a:pt x="184" y="55"/>
                </a:lnTo>
                <a:lnTo>
                  <a:pt x="0" y="55"/>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4" name="TextBox 403"/>
          <p:cNvSpPr txBox="1"/>
          <p:nvPr/>
        </p:nvSpPr>
        <p:spPr>
          <a:xfrm>
            <a:off x="4345920" y="2314440"/>
            <a:ext cx="5612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倍</a:t>
            </a:r>
            <a:r>
              <a:rPr lang="en-US" sz="2170" b="0" u="none" strike="noStrike">
                <a:solidFill>
                  <a:srgbClr val="1F2328"/>
                </a:solidFill>
                <a:effectLst/>
                <a:uFillTx/>
                <a:latin typeface=".SFNS-Regular_wdth_opsz1D0000_GRAD_wght"/>
                <a:ea typeface=".SFNS-Regular_wdth_opsz1D0000_GRAD_wght"/>
              </a:rPr>
              <a:t>)</a:t>
            </a:r>
            <a:endParaRPr lang="en-US" sz="2170" b="0" u="none" strike="noStrike">
              <a:solidFill>
                <a:srgbClr val="000000"/>
              </a:solidFill>
              <a:effectLst/>
              <a:uFillTx/>
              <a:latin typeface="Times New Roman"/>
            </a:endParaRPr>
          </a:p>
        </p:txBody>
      </p:sp>
      <p:sp>
        <p:nvSpPr>
          <p:cNvPr id="405" name="Freeform 404"/>
          <p:cNvSpPr/>
          <p:nvPr/>
        </p:nvSpPr>
        <p:spPr>
          <a:xfrm>
            <a:off x="4278960" y="5040360"/>
            <a:ext cx="262800" cy="217080"/>
          </a:xfrm>
          <a:custGeom>
            <a:avLst/>
            <a:gdLst/>
            <a:ahLst/>
            <a:cxnLst/>
            <a:rect l="0" t="0" r="r" b="b"/>
            <a:pathLst>
              <a:path w="730" h="603">
                <a:moveTo>
                  <a:pt x="15" y="603"/>
                </a:moveTo>
                <a:lnTo>
                  <a:pt x="13" y="603"/>
                </a:lnTo>
                <a:cubicBezTo>
                  <a:pt x="5" y="603"/>
                  <a:pt x="0" y="600"/>
                  <a:pt x="0" y="594"/>
                </a:cubicBezTo>
                <a:cubicBezTo>
                  <a:pt x="0" y="591"/>
                  <a:pt x="1" y="587"/>
                  <a:pt x="3" y="579"/>
                </a:cubicBezTo>
                <a:cubicBezTo>
                  <a:pt x="5" y="571"/>
                  <a:pt x="7" y="567"/>
                  <a:pt x="9" y="565"/>
                </a:cubicBezTo>
                <a:cubicBezTo>
                  <a:pt x="11" y="564"/>
                  <a:pt x="17" y="563"/>
                  <a:pt x="26" y="563"/>
                </a:cubicBezTo>
                <a:cubicBezTo>
                  <a:pt x="77" y="561"/>
                  <a:pt x="116" y="546"/>
                  <a:pt x="146" y="517"/>
                </a:cubicBezTo>
                <a:cubicBezTo>
                  <a:pt x="152" y="511"/>
                  <a:pt x="186" y="474"/>
                  <a:pt x="248" y="406"/>
                </a:cubicBezTo>
                <a:cubicBezTo>
                  <a:pt x="311" y="338"/>
                  <a:pt x="341" y="303"/>
                  <a:pt x="341" y="302"/>
                </a:cubicBezTo>
                <a:cubicBezTo>
                  <a:pt x="277" y="137"/>
                  <a:pt x="243" y="54"/>
                  <a:pt x="240" y="51"/>
                </a:cubicBezTo>
                <a:cubicBezTo>
                  <a:pt x="235" y="45"/>
                  <a:pt x="216" y="41"/>
                  <a:pt x="185" y="41"/>
                </a:cubicBezTo>
                <a:lnTo>
                  <a:pt x="160" y="41"/>
                </a:lnTo>
                <a:cubicBezTo>
                  <a:pt x="157" y="37"/>
                  <a:pt x="155" y="35"/>
                  <a:pt x="155" y="34"/>
                </a:cubicBezTo>
                <a:cubicBezTo>
                  <a:pt x="155" y="33"/>
                  <a:pt x="155" y="27"/>
                  <a:pt x="157" y="17"/>
                </a:cubicBezTo>
                <a:cubicBezTo>
                  <a:pt x="159" y="9"/>
                  <a:pt x="162" y="4"/>
                  <a:pt x="165" y="0"/>
                </a:cubicBezTo>
                <a:lnTo>
                  <a:pt x="178" y="0"/>
                </a:lnTo>
                <a:cubicBezTo>
                  <a:pt x="198" y="1"/>
                  <a:pt x="233" y="2"/>
                  <a:pt x="284" y="2"/>
                </a:cubicBezTo>
                <a:cubicBezTo>
                  <a:pt x="304" y="2"/>
                  <a:pt x="322" y="2"/>
                  <a:pt x="338" y="2"/>
                </a:cubicBezTo>
                <a:cubicBezTo>
                  <a:pt x="355" y="2"/>
                  <a:pt x="368" y="2"/>
                  <a:pt x="378" y="1"/>
                </a:cubicBezTo>
                <a:cubicBezTo>
                  <a:pt x="388" y="1"/>
                  <a:pt x="394" y="1"/>
                  <a:pt x="395" y="1"/>
                </a:cubicBezTo>
                <a:cubicBezTo>
                  <a:pt x="405" y="1"/>
                  <a:pt x="410" y="4"/>
                  <a:pt x="410" y="11"/>
                </a:cubicBezTo>
                <a:cubicBezTo>
                  <a:pt x="410" y="11"/>
                  <a:pt x="410" y="15"/>
                  <a:pt x="409" y="22"/>
                </a:cubicBezTo>
                <a:cubicBezTo>
                  <a:pt x="406" y="31"/>
                  <a:pt x="404" y="36"/>
                  <a:pt x="402" y="38"/>
                </a:cubicBezTo>
                <a:cubicBezTo>
                  <a:pt x="401" y="40"/>
                  <a:pt x="396" y="41"/>
                  <a:pt x="388" y="41"/>
                </a:cubicBezTo>
                <a:cubicBezTo>
                  <a:pt x="370" y="43"/>
                  <a:pt x="354" y="48"/>
                  <a:pt x="341" y="56"/>
                </a:cubicBezTo>
                <a:lnTo>
                  <a:pt x="409" y="228"/>
                </a:lnTo>
                <a:lnTo>
                  <a:pt x="455" y="176"/>
                </a:lnTo>
                <a:cubicBezTo>
                  <a:pt x="517" y="108"/>
                  <a:pt x="548" y="72"/>
                  <a:pt x="548" y="65"/>
                </a:cubicBezTo>
                <a:cubicBezTo>
                  <a:pt x="548" y="54"/>
                  <a:pt x="541" y="47"/>
                  <a:pt x="527" y="43"/>
                </a:cubicBezTo>
                <a:cubicBezTo>
                  <a:pt x="524" y="43"/>
                  <a:pt x="520" y="42"/>
                  <a:pt x="515" y="41"/>
                </a:cubicBezTo>
                <a:cubicBezTo>
                  <a:pt x="507" y="41"/>
                  <a:pt x="502" y="38"/>
                  <a:pt x="502" y="31"/>
                </a:cubicBezTo>
                <a:cubicBezTo>
                  <a:pt x="502" y="30"/>
                  <a:pt x="503" y="25"/>
                  <a:pt x="504" y="17"/>
                </a:cubicBezTo>
                <a:cubicBezTo>
                  <a:pt x="506" y="9"/>
                  <a:pt x="509" y="4"/>
                  <a:pt x="513" y="0"/>
                </a:cubicBezTo>
                <a:lnTo>
                  <a:pt x="523" y="0"/>
                </a:lnTo>
                <a:cubicBezTo>
                  <a:pt x="524" y="0"/>
                  <a:pt x="531" y="0"/>
                  <a:pt x="545" y="0"/>
                </a:cubicBezTo>
                <a:cubicBezTo>
                  <a:pt x="559" y="0"/>
                  <a:pt x="575" y="1"/>
                  <a:pt x="593" y="2"/>
                </a:cubicBezTo>
                <a:cubicBezTo>
                  <a:pt x="611" y="3"/>
                  <a:pt x="623" y="3"/>
                  <a:pt x="629" y="3"/>
                </a:cubicBezTo>
                <a:cubicBezTo>
                  <a:pt x="682" y="3"/>
                  <a:pt x="711" y="2"/>
                  <a:pt x="716" y="0"/>
                </a:cubicBezTo>
                <a:lnTo>
                  <a:pt x="723" y="0"/>
                </a:lnTo>
                <a:cubicBezTo>
                  <a:pt x="727" y="4"/>
                  <a:pt x="730" y="8"/>
                  <a:pt x="730" y="10"/>
                </a:cubicBezTo>
                <a:cubicBezTo>
                  <a:pt x="728" y="25"/>
                  <a:pt x="725" y="35"/>
                  <a:pt x="719" y="41"/>
                </a:cubicBezTo>
                <a:lnTo>
                  <a:pt x="705" y="41"/>
                </a:lnTo>
                <a:cubicBezTo>
                  <a:pt x="685" y="41"/>
                  <a:pt x="667" y="44"/>
                  <a:pt x="651" y="49"/>
                </a:cubicBezTo>
                <a:cubicBezTo>
                  <a:pt x="635" y="53"/>
                  <a:pt x="623" y="58"/>
                  <a:pt x="615" y="64"/>
                </a:cubicBezTo>
                <a:cubicBezTo>
                  <a:pt x="607" y="69"/>
                  <a:pt x="600" y="74"/>
                  <a:pt x="594" y="80"/>
                </a:cubicBezTo>
                <a:lnTo>
                  <a:pt x="584" y="87"/>
                </a:lnTo>
                <a:cubicBezTo>
                  <a:pt x="584" y="87"/>
                  <a:pt x="556" y="117"/>
                  <a:pt x="500" y="180"/>
                </a:cubicBezTo>
                <a:lnTo>
                  <a:pt x="424" y="265"/>
                </a:lnTo>
                <a:cubicBezTo>
                  <a:pt x="424" y="265"/>
                  <a:pt x="433" y="289"/>
                  <a:pt x="451" y="335"/>
                </a:cubicBezTo>
                <a:cubicBezTo>
                  <a:pt x="469" y="382"/>
                  <a:pt x="488" y="429"/>
                  <a:pt x="508" y="478"/>
                </a:cubicBezTo>
                <a:cubicBezTo>
                  <a:pt x="528" y="527"/>
                  <a:pt x="539" y="552"/>
                  <a:pt x="541" y="554"/>
                </a:cubicBezTo>
                <a:cubicBezTo>
                  <a:pt x="547" y="559"/>
                  <a:pt x="565" y="562"/>
                  <a:pt x="595" y="563"/>
                </a:cubicBezTo>
                <a:cubicBezTo>
                  <a:pt x="615" y="563"/>
                  <a:pt x="626" y="565"/>
                  <a:pt x="626" y="571"/>
                </a:cubicBezTo>
                <a:cubicBezTo>
                  <a:pt x="626" y="572"/>
                  <a:pt x="625" y="576"/>
                  <a:pt x="624" y="583"/>
                </a:cubicBezTo>
                <a:cubicBezTo>
                  <a:pt x="621" y="592"/>
                  <a:pt x="619" y="598"/>
                  <a:pt x="618" y="600"/>
                </a:cubicBezTo>
                <a:cubicBezTo>
                  <a:pt x="616" y="602"/>
                  <a:pt x="612" y="602"/>
                  <a:pt x="605" y="602"/>
                </a:cubicBezTo>
                <a:cubicBezTo>
                  <a:pt x="603" y="602"/>
                  <a:pt x="594" y="602"/>
                  <a:pt x="576" y="602"/>
                </a:cubicBezTo>
                <a:cubicBezTo>
                  <a:pt x="559" y="602"/>
                  <a:pt x="532" y="602"/>
                  <a:pt x="498" y="602"/>
                </a:cubicBezTo>
                <a:cubicBezTo>
                  <a:pt x="462" y="602"/>
                  <a:pt x="435" y="602"/>
                  <a:pt x="416" y="602"/>
                </a:cubicBezTo>
                <a:cubicBezTo>
                  <a:pt x="397" y="602"/>
                  <a:pt x="387" y="602"/>
                  <a:pt x="385" y="602"/>
                </a:cubicBezTo>
                <a:cubicBezTo>
                  <a:pt x="375" y="602"/>
                  <a:pt x="370" y="600"/>
                  <a:pt x="370" y="594"/>
                </a:cubicBezTo>
                <a:cubicBezTo>
                  <a:pt x="370" y="594"/>
                  <a:pt x="370" y="589"/>
                  <a:pt x="372" y="581"/>
                </a:cubicBezTo>
                <a:cubicBezTo>
                  <a:pt x="373" y="575"/>
                  <a:pt x="374" y="571"/>
                  <a:pt x="375" y="569"/>
                </a:cubicBezTo>
                <a:cubicBezTo>
                  <a:pt x="376" y="567"/>
                  <a:pt x="378" y="565"/>
                  <a:pt x="380" y="565"/>
                </a:cubicBezTo>
                <a:cubicBezTo>
                  <a:pt x="381" y="564"/>
                  <a:pt x="384" y="563"/>
                  <a:pt x="388" y="563"/>
                </a:cubicBezTo>
                <a:cubicBezTo>
                  <a:pt x="391" y="562"/>
                  <a:pt x="396" y="562"/>
                  <a:pt x="402" y="562"/>
                </a:cubicBezTo>
                <a:cubicBezTo>
                  <a:pt x="407" y="562"/>
                  <a:pt x="415" y="560"/>
                  <a:pt x="425" y="556"/>
                </a:cubicBezTo>
                <a:cubicBezTo>
                  <a:pt x="435" y="551"/>
                  <a:pt x="440" y="548"/>
                  <a:pt x="440" y="547"/>
                </a:cubicBezTo>
                <a:cubicBezTo>
                  <a:pt x="439" y="547"/>
                  <a:pt x="425" y="512"/>
                  <a:pt x="398" y="444"/>
                </a:cubicBezTo>
                <a:lnTo>
                  <a:pt x="357" y="340"/>
                </a:lnTo>
                <a:cubicBezTo>
                  <a:pt x="246" y="460"/>
                  <a:pt x="189" y="523"/>
                  <a:pt x="187" y="529"/>
                </a:cubicBezTo>
                <a:cubicBezTo>
                  <a:pt x="184" y="534"/>
                  <a:pt x="183" y="537"/>
                  <a:pt x="183" y="540"/>
                </a:cubicBezTo>
                <a:cubicBezTo>
                  <a:pt x="183" y="551"/>
                  <a:pt x="192" y="558"/>
                  <a:pt x="209" y="562"/>
                </a:cubicBezTo>
                <a:cubicBezTo>
                  <a:pt x="209" y="562"/>
                  <a:pt x="211" y="562"/>
                  <a:pt x="214" y="562"/>
                </a:cubicBezTo>
                <a:cubicBezTo>
                  <a:pt x="217" y="562"/>
                  <a:pt x="219" y="562"/>
                  <a:pt x="219" y="563"/>
                </a:cubicBezTo>
                <a:cubicBezTo>
                  <a:pt x="221" y="563"/>
                  <a:pt x="222" y="563"/>
                  <a:pt x="223" y="563"/>
                </a:cubicBezTo>
                <a:cubicBezTo>
                  <a:pt x="223" y="563"/>
                  <a:pt x="224" y="563"/>
                  <a:pt x="225" y="564"/>
                </a:cubicBezTo>
                <a:cubicBezTo>
                  <a:pt x="226" y="564"/>
                  <a:pt x="227" y="565"/>
                  <a:pt x="228" y="566"/>
                </a:cubicBezTo>
                <a:cubicBezTo>
                  <a:pt x="229" y="567"/>
                  <a:pt x="229" y="569"/>
                  <a:pt x="229" y="572"/>
                </a:cubicBezTo>
                <a:cubicBezTo>
                  <a:pt x="229" y="578"/>
                  <a:pt x="228" y="582"/>
                  <a:pt x="227" y="587"/>
                </a:cubicBezTo>
                <a:cubicBezTo>
                  <a:pt x="225" y="594"/>
                  <a:pt x="224" y="599"/>
                  <a:pt x="222" y="600"/>
                </a:cubicBezTo>
                <a:cubicBezTo>
                  <a:pt x="220" y="601"/>
                  <a:pt x="216" y="602"/>
                  <a:pt x="209" y="602"/>
                </a:cubicBezTo>
                <a:cubicBezTo>
                  <a:pt x="207" y="602"/>
                  <a:pt x="202" y="602"/>
                  <a:pt x="193" y="602"/>
                </a:cubicBezTo>
                <a:cubicBezTo>
                  <a:pt x="184" y="602"/>
                  <a:pt x="172" y="602"/>
                  <a:pt x="156" y="602"/>
                </a:cubicBezTo>
                <a:cubicBezTo>
                  <a:pt x="140" y="601"/>
                  <a:pt x="121" y="601"/>
                  <a:pt x="103" y="602"/>
                </a:cubicBezTo>
                <a:cubicBezTo>
                  <a:pt x="57" y="602"/>
                  <a:pt x="27" y="602"/>
                  <a:pt x="15" y="60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6" name="Freeform 405"/>
          <p:cNvSpPr/>
          <p:nvPr/>
        </p:nvSpPr>
        <p:spPr>
          <a:xfrm>
            <a:off x="4552920" y="5205600"/>
            <a:ext cx="87840" cy="101880"/>
          </a:xfrm>
          <a:custGeom>
            <a:avLst/>
            <a:gdLst/>
            <a:ahLst/>
            <a:cxnLst/>
            <a:rect l="0" t="0" r="r" b="b"/>
            <a:pathLst>
              <a:path w="244" h="283">
                <a:moveTo>
                  <a:pt x="0" y="172"/>
                </a:moveTo>
                <a:cubicBezTo>
                  <a:pt x="0" y="148"/>
                  <a:pt x="4" y="127"/>
                  <a:pt x="12" y="107"/>
                </a:cubicBezTo>
                <a:cubicBezTo>
                  <a:pt x="20" y="87"/>
                  <a:pt x="30" y="71"/>
                  <a:pt x="42" y="57"/>
                </a:cubicBezTo>
                <a:cubicBezTo>
                  <a:pt x="55" y="45"/>
                  <a:pt x="69" y="34"/>
                  <a:pt x="84" y="25"/>
                </a:cubicBezTo>
                <a:cubicBezTo>
                  <a:pt x="99" y="16"/>
                  <a:pt x="115" y="10"/>
                  <a:pt x="129" y="6"/>
                </a:cubicBezTo>
                <a:cubicBezTo>
                  <a:pt x="142" y="2"/>
                  <a:pt x="155" y="0"/>
                  <a:pt x="168" y="0"/>
                </a:cubicBezTo>
                <a:lnTo>
                  <a:pt x="170" y="0"/>
                </a:lnTo>
                <a:cubicBezTo>
                  <a:pt x="188" y="0"/>
                  <a:pt x="205" y="5"/>
                  <a:pt x="218" y="14"/>
                </a:cubicBezTo>
                <a:cubicBezTo>
                  <a:pt x="232" y="23"/>
                  <a:pt x="239" y="36"/>
                  <a:pt x="239" y="54"/>
                </a:cubicBezTo>
                <a:cubicBezTo>
                  <a:pt x="239" y="93"/>
                  <a:pt x="216" y="117"/>
                  <a:pt x="170" y="129"/>
                </a:cubicBezTo>
                <a:cubicBezTo>
                  <a:pt x="149" y="134"/>
                  <a:pt x="121" y="137"/>
                  <a:pt x="85" y="138"/>
                </a:cubicBezTo>
                <a:cubicBezTo>
                  <a:pt x="70" y="138"/>
                  <a:pt x="62" y="138"/>
                  <a:pt x="61" y="139"/>
                </a:cubicBezTo>
                <a:cubicBezTo>
                  <a:pt x="61" y="140"/>
                  <a:pt x="60" y="147"/>
                  <a:pt x="58" y="161"/>
                </a:cubicBezTo>
                <a:cubicBezTo>
                  <a:pt x="55" y="174"/>
                  <a:pt x="54" y="186"/>
                  <a:pt x="53" y="197"/>
                </a:cubicBezTo>
                <a:cubicBezTo>
                  <a:pt x="53" y="216"/>
                  <a:pt x="58" y="232"/>
                  <a:pt x="66" y="243"/>
                </a:cubicBezTo>
                <a:cubicBezTo>
                  <a:pt x="75" y="254"/>
                  <a:pt x="88" y="260"/>
                  <a:pt x="106" y="260"/>
                </a:cubicBezTo>
                <a:cubicBezTo>
                  <a:pt x="124" y="261"/>
                  <a:pt x="143" y="257"/>
                  <a:pt x="165" y="248"/>
                </a:cubicBezTo>
                <a:cubicBezTo>
                  <a:pt x="186" y="240"/>
                  <a:pt x="205" y="226"/>
                  <a:pt x="222" y="207"/>
                </a:cubicBezTo>
                <a:cubicBezTo>
                  <a:pt x="226" y="203"/>
                  <a:pt x="228" y="201"/>
                  <a:pt x="230" y="201"/>
                </a:cubicBezTo>
                <a:cubicBezTo>
                  <a:pt x="231" y="201"/>
                  <a:pt x="234" y="203"/>
                  <a:pt x="238" y="207"/>
                </a:cubicBezTo>
                <a:cubicBezTo>
                  <a:pt x="241" y="210"/>
                  <a:pt x="243" y="213"/>
                  <a:pt x="244" y="215"/>
                </a:cubicBezTo>
                <a:cubicBezTo>
                  <a:pt x="244" y="218"/>
                  <a:pt x="242" y="221"/>
                  <a:pt x="238" y="225"/>
                </a:cubicBezTo>
                <a:cubicBezTo>
                  <a:pt x="234" y="230"/>
                  <a:pt x="228" y="236"/>
                  <a:pt x="220" y="242"/>
                </a:cubicBezTo>
                <a:cubicBezTo>
                  <a:pt x="211" y="249"/>
                  <a:pt x="202" y="255"/>
                  <a:pt x="191" y="262"/>
                </a:cubicBezTo>
                <a:cubicBezTo>
                  <a:pt x="180" y="268"/>
                  <a:pt x="167" y="273"/>
                  <a:pt x="152" y="277"/>
                </a:cubicBezTo>
                <a:cubicBezTo>
                  <a:pt x="136" y="281"/>
                  <a:pt x="120" y="283"/>
                  <a:pt x="103" y="283"/>
                </a:cubicBezTo>
                <a:cubicBezTo>
                  <a:pt x="70" y="283"/>
                  <a:pt x="45" y="272"/>
                  <a:pt x="27" y="250"/>
                </a:cubicBezTo>
                <a:cubicBezTo>
                  <a:pt x="9" y="228"/>
                  <a:pt x="0" y="202"/>
                  <a:pt x="0" y="172"/>
                </a:cubicBezTo>
                <a:moveTo>
                  <a:pt x="209" y="56"/>
                </a:moveTo>
                <a:cubicBezTo>
                  <a:pt x="206" y="34"/>
                  <a:pt x="192" y="23"/>
                  <a:pt x="167" y="23"/>
                </a:cubicBezTo>
                <a:cubicBezTo>
                  <a:pt x="153" y="23"/>
                  <a:pt x="140" y="26"/>
                  <a:pt x="129" y="32"/>
                </a:cubicBezTo>
                <a:cubicBezTo>
                  <a:pt x="117" y="38"/>
                  <a:pt x="107" y="45"/>
                  <a:pt x="99" y="53"/>
                </a:cubicBezTo>
                <a:cubicBezTo>
                  <a:pt x="92" y="61"/>
                  <a:pt x="86" y="71"/>
                  <a:pt x="81" y="80"/>
                </a:cubicBezTo>
                <a:cubicBezTo>
                  <a:pt x="76" y="88"/>
                  <a:pt x="73" y="96"/>
                  <a:pt x="71" y="102"/>
                </a:cubicBezTo>
                <a:cubicBezTo>
                  <a:pt x="70" y="108"/>
                  <a:pt x="69" y="112"/>
                  <a:pt x="68" y="114"/>
                </a:cubicBezTo>
                <a:cubicBezTo>
                  <a:pt x="68" y="114"/>
                  <a:pt x="72" y="114"/>
                  <a:pt x="81" y="114"/>
                </a:cubicBezTo>
                <a:cubicBezTo>
                  <a:pt x="129" y="114"/>
                  <a:pt x="162" y="109"/>
                  <a:pt x="180" y="100"/>
                </a:cubicBezTo>
                <a:cubicBezTo>
                  <a:pt x="199" y="90"/>
                  <a:pt x="209" y="75"/>
                  <a:pt x="209" y="5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7" name="Freeform 406"/>
          <p:cNvSpPr/>
          <p:nvPr/>
        </p:nvSpPr>
        <p:spPr>
          <a:xfrm>
            <a:off x="4656600" y="5205600"/>
            <a:ext cx="109440" cy="101880"/>
          </a:xfrm>
          <a:custGeom>
            <a:avLst/>
            <a:gdLst/>
            <a:ahLst/>
            <a:cxnLst/>
            <a:rect l="0" t="0" r="r" b="b"/>
            <a:pathLst>
              <a:path w="304" h="283">
                <a:moveTo>
                  <a:pt x="10" y="96"/>
                </a:moveTo>
                <a:cubicBezTo>
                  <a:pt x="13" y="79"/>
                  <a:pt x="24" y="58"/>
                  <a:pt x="44" y="35"/>
                </a:cubicBezTo>
                <a:cubicBezTo>
                  <a:pt x="63" y="12"/>
                  <a:pt x="88" y="0"/>
                  <a:pt x="116" y="0"/>
                </a:cubicBezTo>
                <a:cubicBezTo>
                  <a:pt x="131" y="0"/>
                  <a:pt x="144" y="4"/>
                  <a:pt x="156" y="11"/>
                </a:cubicBezTo>
                <a:cubicBezTo>
                  <a:pt x="168" y="19"/>
                  <a:pt x="177" y="28"/>
                  <a:pt x="183" y="39"/>
                </a:cubicBezTo>
                <a:cubicBezTo>
                  <a:pt x="200" y="13"/>
                  <a:pt x="221" y="0"/>
                  <a:pt x="247" y="0"/>
                </a:cubicBezTo>
                <a:cubicBezTo>
                  <a:pt x="262" y="0"/>
                  <a:pt x="276" y="5"/>
                  <a:pt x="287" y="14"/>
                </a:cubicBezTo>
                <a:cubicBezTo>
                  <a:pt x="298" y="23"/>
                  <a:pt x="304" y="35"/>
                  <a:pt x="304" y="51"/>
                </a:cubicBezTo>
                <a:cubicBezTo>
                  <a:pt x="304" y="64"/>
                  <a:pt x="301" y="73"/>
                  <a:pt x="295" y="81"/>
                </a:cubicBezTo>
                <a:cubicBezTo>
                  <a:pt x="290" y="88"/>
                  <a:pt x="284" y="93"/>
                  <a:pt x="279" y="95"/>
                </a:cubicBezTo>
                <a:cubicBezTo>
                  <a:pt x="273" y="96"/>
                  <a:pt x="268" y="97"/>
                  <a:pt x="264" y="97"/>
                </a:cubicBezTo>
                <a:cubicBezTo>
                  <a:pt x="256" y="97"/>
                  <a:pt x="250" y="95"/>
                  <a:pt x="244" y="90"/>
                </a:cubicBezTo>
                <a:cubicBezTo>
                  <a:pt x="239" y="86"/>
                  <a:pt x="237" y="80"/>
                  <a:pt x="237" y="72"/>
                </a:cubicBezTo>
                <a:cubicBezTo>
                  <a:pt x="237" y="52"/>
                  <a:pt x="248" y="39"/>
                  <a:pt x="269" y="32"/>
                </a:cubicBezTo>
                <a:cubicBezTo>
                  <a:pt x="264" y="26"/>
                  <a:pt x="256" y="24"/>
                  <a:pt x="243" y="24"/>
                </a:cubicBezTo>
                <a:cubicBezTo>
                  <a:pt x="237" y="24"/>
                  <a:pt x="233" y="24"/>
                  <a:pt x="231" y="25"/>
                </a:cubicBezTo>
                <a:cubicBezTo>
                  <a:pt x="215" y="32"/>
                  <a:pt x="204" y="45"/>
                  <a:pt x="196" y="67"/>
                </a:cubicBezTo>
                <a:cubicBezTo>
                  <a:pt x="171" y="159"/>
                  <a:pt x="159" y="213"/>
                  <a:pt x="159" y="228"/>
                </a:cubicBezTo>
                <a:cubicBezTo>
                  <a:pt x="159" y="240"/>
                  <a:pt x="162" y="248"/>
                  <a:pt x="169" y="253"/>
                </a:cubicBezTo>
                <a:cubicBezTo>
                  <a:pt x="175" y="258"/>
                  <a:pt x="183" y="260"/>
                  <a:pt x="190" y="260"/>
                </a:cubicBezTo>
                <a:cubicBezTo>
                  <a:pt x="206" y="260"/>
                  <a:pt x="221" y="253"/>
                  <a:pt x="236" y="240"/>
                </a:cubicBezTo>
                <a:cubicBezTo>
                  <a:pt x="252" y="226"/>
                  <a:pt x="262" y="209"/>
                  <a:pt x="267" y="189"/>
                </a:cubicBezTo>
                <a:cubicBezTo>
                  <a:pt x="269" y="185"/>
                  <a:pt x="270" y="183"/>
                  <a:pt x="271" y="182"/>
                </a:cubicBezTo>
                <a:cubicBezTo>
                  <a:pt x="272" y="182"/>
                  <a:pt x="276" y="182"/>
                  <a:pt x="281" y="181"/>
                </a:cubicBezTo>
                <a:lnTo>
                  <a:pt x="284" y="181"/>
                </a:lnTo>
                <a:cubicBezTo>
                  <a:pt x="290" y="181"/>
                  <a:pt x="293" y="183"/>
                  <a:pt x="293" y="186"/>
                </a:cubicBezTo>
                <a:cubicBezTo>
                  <a:pt x="293" y="187"/>
                  <a:pt x="293" y="189"/>
                  <a:pt x="292" y="193"/>
                </a:cubicBezTo>
                <a:cubicBezTo>
                  <a:pt x="285" y="217"/>
                  <a:pt x="272" y="238"/>
                  <a:pt x="253" y="256"/>
                </a:cubicBezTo>
                <a:cubicBezTo>
                  <a:pt x="233" y="274"/>
                  <a:pt x="211" y="283"/>
                  <a:pt x="185" y="283"/>
                </a:cubicBezTo>
                <a:cubicBezTo>
                  <a:pt x="156" y="283"/>
                  <a:pt x="134" y="270"/>
                  <a:pt x="119" y="244"/>
                </a:cubicBezTo>
                <a:cubicBezTo>
                  <a:pt x="102" y="270"/>
                  <a:pt x="83" y="283"/>
                  <a:pt x="61" y="283"/>
                </a:cubicBezTo>
                <a:lnTo>
                  <a:pt x="57" y="283"/>
                </a:lnTo>
                <a:cubicBezTo>
                  <a:pt x="37" y="283"/>
                  <a:pt x="22" y="277"/>
                  <a:pt x="13" y="267"/>
                </a:cubicBezTo>
                <a:cubicBezTo>
                  <a:pt x="5" y="256"/>
                  <a:pt x="0" y="244"/>
                  <a:pt x="0" y="232"/>
                </a:cubicBezTo>
                <a:cubicBezTo>
                  <a:pt x="0" y="219"/>
                  <a:pt x="4" y="208"/>
                  <a:pt x="12" y="200"/>
                </a:cubicBezTo>
                <a:cubicBezTo>
                  <a:pt x="19" y="192"/>
                  <a:pt x="29" y="187"/>
                  <a:pt x="40" y="187"/>
                </a:cubicBezTo>
                <a:cubicBezTo>
                  <a:pt x="57" y="187"/>
                  <a:pt x="66" y="196"/>
                  <a:pt x="66" y="214"/>
                </a:cubicBezTo>
                <a:cubicBezTo>
                  <a:pt x="66" y="222"/>
                  <a:pt x="64" y="229"/>
                  <a:pt x="59" y="235"/>
                </a:cubicBezTo>
                <a:cubicBezTo>
                  <a:pt x="54" y="242"/>
                  <a:pt x="49" y="246"/>
                  <a:pt x="45" y="248"/>
                </a:cubicBezTo>
                <a:cubicBezTo>
                  <a:pt x="40" y="250"/>
                  <a:pt x="37" y="251"/>
                  <a:pt x="36" y="251"/>
                </a:cubicBezTo>
                <a:lnTo>
                  <a:pt x="35" y="252"/>
                </a:lnTo>
                <a:cubicBezTo>
                  <a:pt x="35" y="252"/>
                  <a:pt x="36" y="253"/>
                  <a:pt x="38" y="254"/>
                </a:cubicBezTo>
                <a:cubicBezTo>
                  <a:pt x="41" y="255"/>
                  <a:pt x="44" y="257"/>
                  <a:pt x="48" y="258"/>
                </a:cubicBezTo>
                <a:cubicBezTo>
                  <a:pt x="52" y="260"/>
                  <a:pt x="56" y="261"/>
                  <a:pt x="60" y="260"/>
                </a:cubicBezTo>
                <a:cubicBezTo>
                  <a:pt x="75" y="260"/>
                  <a:pt x="88" y="251"/>
                  <a:pt x="99" y="232"/>
                </a:cubicBezTo>
                <a:cubicBezTo>
                  <a:pt x="103" y="226"/>
                  <a:pt x="107" y="211"/>
                  <a:pt x="113" y="190"/>
                </a:cubicBezTo>
                <a:cubicBezTo>
                  <a:pt x="119" y="168"/>
                  <a:pt x="125" y="146"/>
                  <a:pt x="131" y="123"/>
                </a:cubicBezTo>
                <a:cubicBezTo>
                  <a:pt x="136" y="99"/>
                  <a:pt x="140" y="86"/>
                  <a:pt x="141" y="81"/>
                </a:cubicBezTo>
                <a:cubicBezTo>
                  <a:pt x="143" y="70"/>
                  <a:pt x="144" y="61"/>
                  <a:pt x="144" y="56"/>
                </a:cubicBezTo>
                <a:cubicBezTo>
                  <a:pt x="144" y="45"/>
                  <a:pt x="141" y="36"/>
                  <a:pt x="134" y="31"/>
                </a:cubicBezTo>
                <a:cubicBezTo>
                  <a:pt x="128" y="26"/>
                  <a:pt x="121" y="24"/>
                  <a:pt x="113" y="24"/>
                </a:cubicBezTo>
                <a:cubicBezTo>
                  <a:pt x="97" y="24"/>
                  <a:pt x="81" y="30"/>
                  <a:pt x="66" y="44"/>
                </a:cubicBezTo>
                <a:cubicBezTo>
                  <a:pt x="52" y="57"/>
                  <a:pt x="42" y="75"/>
                  <a:pt x="36" y="96"/>
                </a:cubicBezTo>
                <a:cubicBezTo>
                  <a:pt x="35" y="100"/>
                  <a:pt x="34" y="102"/>
                  <a:pt x="33" y="102"/>
                </a:cubicBezTo>
                <a:cubicBezTo>
                  <a:pt x="31" y="102"/>
                  <a:pt x="28" y="103"/>
                  <a:pt x="23" y="103"/>
                </a:cubicBezTo>
                <a:lnTo>
                  <a:pt x="14" y="103"/>
                </a:lnTo>
                <a:cubicBezTo>
                  <a:pt x="12" y="101"/>
                  <a:pt x="10" y="98"/>
                  <a:pt x="10" y="9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8" name="Freeform 407"/>
          <p:cNvSpPr/>
          <p:nvPr/>
        </p:nvSpPr>
        <p:spPr>
          <a:xfrm>
            <a:off x="4768200" y="5205600"/>
            <a:ext cx="120600" cy="142920"/>
          </a:xfrm>
          <a:custGeom>
            <a:avLst/>
            <a:gdLst/>
            <a:ahLst/>
            <a:cxnLst/>
            <a:rect l="0" t="0" r="r" b="b"/>
            <a:pathLst>
              <a:path w="335" h="397">
                <a:moveTo>
                  <a:pt x="39" y="97"/>
                </a:moveTo>
                <a:cubicBezTo>
                  <a:pt x="39" y="95"/>
                  <a:pt x="40" y="94"/>
                  <a:pt x="40" y="92"/>
                </a:cubicBezTo>
                <a:cubicBezTo>
                  <a:pt x="40" y="90"/>
                  <a:pt x="41" y="85"/>
                  <a:pt x="43" y="78"/>
                </a:cubicBezTo>
                <a:cubicBezTo>
                  <a:pt x="45" y="71"/>
                  <a:pt x="47" y="64"/>
                  <a:pt x="49" y="59"/>
                </a:cubicBezTo>
                <a:cubicBezTo>
                  <a:pt x="52" y="53"/>
                  <a:pt x="55" y="46"/>
                  <a:pt x="59" y="38"/>
                </a:cubicBezTo>
                <a:cubicBezTo>
                  <a:pt x="62" y="30"/>
                  <a:pt x="67" y="24"/>
                  <a:pt x="71" y="19"/>
                </a:cubicBezTo>
                <a:cubicBezTo>
                  <a:pt x="76" y="15"/>
                  <a:pt x="81" y="10"/>
                  <a:pt x="87" y="6"/>
                </a:cubicBezTo>
                <a:cubicBezTo>
                  <a:pt x="94" y="1"/>
                  <a:pt x="100" y="-1"/>
                  <a:pt x="108" y="0"/>
                </a:cubicBezTo>
                <a:cubicBezTo>
                  <a:pt x="139" y="0"/>
                  <a:pt x="159" y="13"/>
                  <a:pt x="168" y="40"/>
                </a:cubicBezTo>
                <a:lnTo>
                  <a:pt x="174" y="34"/>
                </a:lnTo>
                <a:cubicBezTo>
                  <a:pt x="200" y="11"/>
                  <a:pt x="224" y="0"/>
                  <a:pt x="248" y="0"/>
                </a:cubicBezTo>
                <a:cubicBezTo>
                  <a:pt x="275" y="0"/>
                  <a:pt x="297" y="10"/>
                  <a:pt x="312" y="29"/>
                </a:cubicBezTo>
                <a:cubicBezTo>
                  <a:pt x="327" y="49"/>
                  <a:pt x="335" y="73"/>
                  <a:pt x="335" y="100"/>
                </a:cubicBezTo>
                <a:cubicBezTo>
                  <a:pt x="335" y="145"/>
                  <a:pt x="319" y="187"/>
                  <a:pt x="288" y="224"/>
                </a:cubicBezTo>
                <a:cubicBezTo>
                  <a:pt x="255" y="262"/>
                  <a:pt x="219" y="281"/>
                  <a:pt x="180" y="282"/>
                </a:cubicBezTo>
                <a:cubicBezTo>
                  <a:pt x="170" y="282"/>
                  <a:pt x="162" y="281"/>
                  <a:pt x="155" y="278"/>
                </a:cubicBezTo>
                <a:cubicBezTo>
                  <a:pt x="151" y="276"/>
                  <a:pt x="146" y="273"/>
                  <a:pt x="141" y="269"/>
                </a:cubicBezTo>
                <a:cubicBezTo>
                  <a:pt x="136" y="265"/>
                  <a:pt x="132" y="261"/>
                  <a:pt x="129" y="258"/>
                </a:cubicBezTo>
                <a:lnTo>
                  <a:pt x="125" y="253"/>
                </a:lnTo>
                <a:cubicBezTo>
                  <a:pt x="124" y="253"/>
                  <a:pt x="120" y="272"/>
                  <a:pt x="111" y="307"/>
                </a:cubicBezTo>
                <a:cubicBezTo>
                  <a:pt x="102" y="343"/>
                  <a:pt x="98" y="361"/>
                  <a:pt x="98" y="362"/>
                </a:cubicBezTo>
                <a:cubicBezTo>
                  <a:pt x="98" y="364"/>
                  <a:pt x="100" y="365"/>
                  <a:pt x="103" y="366"/>
                </a:cubicBezTo>
                <a:cubicBezTo>
                  <a:pt x="106" y="366"/>
                  <a:pt x="114" y="367"/>
                  <a:pt x="126" y="368"/>
                </a:cubicBezTo>
                <a:lnTo>
                  <a:pt x="142" y="368"/>
                </a:lnTo>
                <a:cubicBezTo>
                  <a:pt x="144" y="371"/>
                  <a:pt x="145" y="373"/>
                  <a:pt x="145" y="373"/>
                </a:cubicBezTo>
                <a:cubicBezTo>
                  <a:pt x="145" y="374"/>
                  <a:pt x="145" y="378"/>
                  <a:pt x="143" y="385"/>
                </a:cubicBezTo>
                <a:cubicBezTo>
                  <a:pt x="142" y="391"/>
                  <a:pt x="141" y="394"/>
                  <a:pt x="140" y="395"/>
                </a:cubicBezTo>
                <a:cubicBezTo>
                  <a:pt x="138" y="396"/>
                  <a:pt x="136" y="397"/>
                  <a:pt x="132" y="397"/>
                </a:cubicBezTo>
                <a:cubicBezTo>
                  <a:pt x="131" y="397"/>
                  <a:pt x="128" y="397"/>
                  <a:pt x="125" y="397"/>
                </a:cubicBezTo>
                <a:cubicBezTo>
                  <a:pt x="121" y="397"/>
                  <a:pt x="114" y="397"/>
                  <a:pt x="104" y="397"/>
                </a:cubicBezTo>
                <a:cubicBezTo>
                  <a:pt x="93" y="396"/>
                  <a:pt x="80" y="396"/>
                  <a:pt x="65" y="396"/>
                </a:cubicBezTo>
                <a:cubicBezTo>
                  <a:pt x="36" y="396"/>
                  <a:pt x="17" y="397"/>
                  <a:pt x="9" y="397"/>
                </a:cubicBezTo>
                <a:lnTo>
                  <a:pt x="4" y="397"/>
                </a:lnTo>
                <a:cubicBezTo>
                  <a:pt x="2" y="395"/>
                  <a:pt x="0" y="392"/>
                  <a:pt x="0" y="391"/>
                </a:cubicBezTo>
                <a:cubicBezTo>
                  <a:pt x="1" y="378"/>
                  <a:pt x="4" y="371"/>
                  <a:pt x="8" y="368"/>
                </a:cubicBezTo>
                <a:lnTo>
                  <a:pt x="21" y="368"/>
                </a:lnTo>
                <a:cubicBezTo>
                  <a:pt x="35" y="367"/>
                  <a:pt x="43" y="365"/>
                  <a:pt x="45" y="360"/>
                </a:cubicBezTo>
                <a:cubicBezTo>
                  <a:pt x="46" y="358"/>
                  <a:pt x="59" y="308"/>
                  <a:pt x="83" y="211"/>
                </a:cubicBezTo>
                <a:cubicBezTo>
                  <a:pt x="107" y="115"/>
                  <a:pt x="120" y="63"/>
                  <a:pt x="121" y="57"/>
                </a:cubicBezTo>
                <a:cubicBezTo>
                  <a:pt x="121" y="55"/>
                  <a:pt x="122" y="52"/>
                  <a:pt x="122" y="49"/>
                </a:cubicBezTo>
                <a:cubicBezTo>
                  <a:pt x="122" y="32"/>
                  <a:pt x="116" y="23"/>
                  <a:pt x="106" y="23"/>
                </a:cubicBezTo>
                <a:cubicBezTo>
                  <a:pt x="97" y="23"/>
                  <a:pt x="89" y="29"/>
                  <a:pt x="83" y="41"/>
                </a:cubicBezTo>
                <a:cubicBezTo>
                  <a:pt x="77" y="52"/>
                  <a:pt x="72" y="65"/>
                  <a:pt x="69" y="79"/>
                </a:cubicBezTo>
                <a:cubicBezTo>
                  <a:pt x="65" y="92"/>
                  <a:pt x="63" y="100"/>
                  <a:pt x="61" y="101"/>
                </a:cubicBezTo>
                <a:cubicBezTo>
                  <a:pt x="60" y="102"/>
                  <a:pt x="57" y="102"/>
                  <a:pt x="51" y="102"/>
                </a:cubicBezTo>
                <a:lnTo>
                  <a:pt x="42" y="102"/>
                </a:lnTo>
                <a:cubicBezTo>
                  <a:pt x="40" y="100"/>
                  <a:pt x="39" y="98"/>
                  <a:pt x="39" y="97"/>
                </a:cubicBezTo>
                <a:moveTo>
                  <a:pt x="135" y="212"/>
                </a:moveTo>
                <a:cubicBezTo>
                  <a:pt x="144" y="244"/>
                  <a:pt x="160" y="259"/>
                  <a:pt x="181" y="259"/>
                </a:cubicBezTo>
                <a:cubicBezTo>
                  <a:pt x="194" y="259"/>
                  <a:pt x="206" y="255"/>
                  <a:pt x="218" y="245"/>
                </a:cubicBezTo>
                <a:cubicBezTo>
                  <a:pt x="229" y="235"/>
                  <a:pt x="239" y="223"/>
                  <a:pt x="246" y="209"/>
                </a:cubicBezTo>
                <a:cubicBezTo>
                  <a:pt x="254" y="195"/>
                  <a:pt x="261" y="172"/>
                  <a:pt x="269" y="142"/>
                </a:cubicBezTo>
                <a:cubicBezTo>
                  <a:pt x="276" y="111"/>
                  <a:pt x="280" y="88"/>
                  <a:pt x="281" y="73"/>
                </a:cubicBezTo>
                <a:lnTo>
                  <a:pt x="281" y="69"/>
                </a:lnTo>
                <a:cubicBezTo>
                  <a:pt x="281" y="38"/>
                  <a:pt x="268" y="23"/>
                  <a:pt x="243" y="23"/>
                </a:cubicBezTo>
                <a:cubicBezTo>
                  <a:pt x="238" y="23"/>
                  <a:pt x="233" y="24"/>
                  <a:pt x="229" y="25"/>
                </a:cubicBezTo>
                <a:cubicBezTo>
                  <a:pt x="224" y="26"/>
                  <a:pt x="220" y="28"/>
                  <a:pt x="215" y="31"/>
                </a:cubicBezTo>
                <a:cubicBezTo>
                  <a:pt x="211" y="33"/>
                  <a:pt x="206" y="36"/>
                  <a:pt x="203" y="39"/>
                </a:cubicBezTo>
                <a:cubicBezTo>
                  <a:pt x="199" y="42"/>
                  <a:pt x="195" y="45"/>
                  <a:pt x="192" y="48"/>
                </a:cubicBezTo>
                <a:cubicBezTo>
                  <a:pt x="189" y="51"/>
                  <a:pt x="186" y="54"/>
                  <a:pt x="183" y="57"/>
                </a:cubicBezTo>
                <a:cubicBezTo>
                  <a:pt x="180" y="60"/>
                  <a:pt x="177" y="63"/>
                  <a:pt x="176" y="66"/>
                </a:cubicBezTo>
                <a:cubicBezTo>
                  <a:pt x="174" y="69"/>
                  <a:pt x="173" y="71"/>
                  <a:pt x="171" y="72"/>
                </a:cubicBezTo>
                <a:lnTo>
                  <a:pt x="169" y="75"/>
                </a:lnTo>
                <a:cubicBezTo>
                  <a:pt x="169" y="75"/>
                  <a:pt x="168" y="78"/>
                  <a:pt x="167" y="84"/>
                </a:cubicBezTo>
                <a:cubicBezTo>
                  <a:pt x="166" y="89"/>
                  <a:pt x="164" y="98"/>
                  <a:pt x="160" y="111"/>
                </a:cubicBezTo>
                <a:cubicBezTo>
                  <a:pt x="157" y="124"/>
                  <a:pt x="154" y="135"/>
                  <a:pt x="152" y="143"/>
                </a:cubicBezTo>
                <a:cubicBezTo>
                  <a:pt x="141" y="187"/>
                  <a:pt x="135" y="210"/>
                  <a:pt x="135" y="212"/>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9" name="Freeform 408"/>
          <p:cNvSpPr/>
          <p:nvPr/>
        </p:nvSpPr>
        <p:spPr>
          <a:xfrm>
            <a:off x="4897080" y="5205960"/>
            <a:ext cx="106560" cy="101520"/>
          </a:xfrm>
          <a:custGeom>
            <a:avLst/>
            <a:gdLst/>
            <a:ahLst/>
            <a:cxnLst/>
            <a:rect l="0" t="0" r="r" b="b"/>
            <a:pathLst>
              <a:path w="296" h="282">
                <a:moveTo>
                  <a:pt x="0" y="178"/>
                </a:moveTo>
                <a:cubicBezTo>
                  <a:pt x="0" y="136"/>
                  <a:pt x="16" y="96"/>
                  <a:pt x="48" y="58"/>
                </a:cubicBezTo>
                <a:cubicBezTo>
                  <a:pt x="80" y="20"/>
                  <a:pt x="116" y="0"/>
                  <a:pt x="155" y="0"/>
                </a:cubicBezTo>
                <a:cubicBezTo>
                  <a:pt x="177" y="0"/>
                  <a:pt x="195" y="10"/>
                  <a:pt x="211" y="31"/>
                </a:cubicBezTo>
                <a:cubicBezTo>
                  <a:pt x="218" y="19"/>
                  <a:pt x="228" y="13"/>
                  <a:pt x="240" y="13"/>
                </a:cubicBezTo>
                <a:cubicBezTo>
                  <a:pt x="246" y="13"/>
                  <a:pt x="250" y="14"/>
                  <a:pt x="254" y="17"/>
                </a:cubicBezTo>
                <a:cubicBezTo>
                  <a:pt x="259" y="21"/>
                  <a:pt x="261" y="25"/>
                  <a:pt x="261" y="30"/>
                </a:cubicBezTo>
                <a:cubicBezTo>
                  <a:pt x="261" y="35"/>
                  <a:pt x="253" y="69"/>
                  <a:pt x="238" y="130"/>
                </a:cubicBezTo>
                <a:cubicBezTo>
                  <a:pt x="222" y="191"/>
                  <a:pt x="214" y="225"/>
                  <a:pt x="214" y="233"/>
                </a:cubicBezTo>
                <a:cubicBezTo>
                  <a:pt x="214" y="244"/>
                  <a:pt x="215" y="250"/>
                  <a:pt x="218" y="254"/>
                </a:cubicBezTo>
                <a:cubicBezTo>
                  <a:pt x="221" y="257"/>
                  <a:pt x="226" y="259"/>
                  <a:pt x="231" y="259"/>
                </a:cubicBezTo>
                <a:cubicBezTo>
                  <a:pt x="235" y="259"/>
                  <a:pt x="239" y="257"/>
                  <a:pt x="244" y="254"/>
                </a:cubicBezTo>
                <a:cubicBezTo>
                  <a:pt x="253" y="245"/>
                  <a:pt x="261" y="225"/>
                  <a:pt x="269" y="194"/>
                </a:cubicBezTo>
                <a:cubicBezTo>
                  <a:pt x="272" y="186"/>
                  <a:pt x="274" y="181"/>
                  <a:pt x="276" y="181"/>
                </a:cubicBezTo>
                <a:cubicBezTo>
                  <a:pt x="276" y="180"/>
                  <a:pt x="279" y="180"/>
                  <a:pt x="282" y="180"/>
                </a:cubicBezTo>
                <a:lnTo>
                  <a:pt x="284" y="180"/>
                </a:lnTo>
                <a:cubicBezTo>
                  <a:pt x="292" y="180"/>
                  <a:pt x="296" y="182"/>
                  <a:pt x="296" y="186"/>
                </a:cubicBezTo>
                <a:cubicBezTo>
                  <a:pt x="296" y="188"/>
                  <a:pt x="295" y="194"/>
                  <a:pt x="293" y="203"/>
                </a:cubicBezTo>
                <a:cubicBezTo>
                  <a:pt x="291" y="211"/>
                  <a:pt x="287" y="223"/>
                  <a:pt x="281" y="236"/>
                </a:cubicBezTo>
                <a:cubicBezTo>
                  <a:pt x="274" y="250"/>
                  <a:pt x="268" y="260"/>
                  <a:pt x="261" y="267"/>
                </a:cubicBezTo>
                <a:cubicBezTo>
                  <a:pt x="255" y="273"/>
                  <a:pt x="249" y="277"/>
                  <a:pt x="241" y="281"/>
                </a:cubicBezTo>
                <a:cubicBezTo>
                  <a:pt x="237" y="281"/>
                  <a:pt x="232" y="282"/>
                  <a:pt x="226" y="282"/>
                </a:cubicBezTo>
                <a:cubicBezTo>
                  <a:pt x="212" y="282"/>
                  <a:pt x="200" y="279"/>
                  <a:pt x="190" y="272"/>
                </a:cubicBezTo>
                <a:cubicBezTo>
                  <a:pt x="181" y="266"/>
                  <a:pt x="174" y="260"/>
                  <a:pt x="172" y="253"/>
                </a:cubicBezTo>
                <a:lnTo>
                  <a:pt x="168" y="244"/>
                </a:lnTo>
                <a:cubicBezTo>
                  <a:pt x="167" y="243"/>
                  <a:pt x="167" y="244"/>
                  <a:pt x="165" y="244"/>
                </a:cubicBezTo>
                <a:cubicBezTo>
                  <a:pt x="165" y="245"/>
                  <a:pt x="164" y="246"/>
                  <a:pt x="163" y="247"/>
                </a:cubicBezTo>
                <a:cubicBezTo>
                  <a:pt x="138" y="270"/>
                  <a:pt x="113" y="282"/>
                  <a:pt x="88" y="282"/>
                </a:cubicBezTo>
                <a:cubicBezTo>
                  <a:pt x="64" y="282"/>
                  <a:pt x="44" y="273"/>
                  <a:pt x="27" y="257"/>
                </a:cubicBezTo>
                <a:cubicBezTo>
                  <a:pt x="9" y="240"/>
                  <a:pt x="0" y="214"/>
                  <a:pt x="0" y="178"/>
                </a:cubicBezTo>
                <a:moveTo>
                  <a:pt x="200" y="71"/>
                </a:moveTo>
                <a:cubicBezTo>
                  <a:pt x="200" y="69"/>
                  <a:pt x="199" y="64"/>
                  <a:pt x="197" y="57"/>
                </a:cubicBezTo>
                <a:cubicBezTo>
                  <a:pt x="194" y="51"/>
                  <a:pt x="190" y="43"/>
                  <a:pt x="182" y="36"/>
                </a:cubicBezTo>
                <a:cubicBezTo>
                  <a:pt x="175" y="28"/>
                  <a:pt x="165" y="24"/>
                  <a:pt x="154" y="23"/>
                </a:cubicBezTo>
                <a:cubicBezTo>
                  <a:pt x="139" y="23"/>
                  <a:pt x="125" y="30"/>
                  <a:pt x="112" y="42"/>
                </a:cubicBezTo>
                <a:cubicBezTo>
                  <a:pt x="98" y="55"/>
                  <a:pt x="88" y="72"/>
                  <a:pt x="81" y="93"/>
                </a:cubicBezTo>
                <a:cubicBezTo>
                  <a:pt x="68" y="126"/>
                  <a:pt x="59" y="160"/>
                  <a:pt x="54" y="195"/>
                </a:cubicBezTo>
                <a:cubicBezTo>
                  <a:pt x="54" y="196"/>
                  <a:pt x="54" y="199"/>
                  <a:pt x="54" y="202"/>
                </a:cubicBezTo>
                <a:cubicBezTo>
                  <a:pt x="54" y="205"/>
                  <a:pt x="54" y="208"/>
                  <a:pt x="53" y="209"/>
                </a:cubicBezTo>
                <a:cubicBezTo>
                  <a:pt x="53" y="228"/>
                  <a:pt x="57" y="241"/>
                  <a:pt x="65" y="248"/>
                </a:cubicBezTo>
                <a:cubicBezTo>
                  <a:pt x="73" y="255"/>
                  <a:pt x="82" y="259"/>
                  <a:pt x="92" y="259"/>
                </a:cubicBezTo>
                <a:cubicBezTo>
                  <a:pt x="108" y="259"/>
                  <a:pt x="124" y="252"/>
                  <a:pt x="139" y="239"/>
                </a:cubicBezTo>
                <a:cubicBezTo>
                  <a:pt x="155" y="225"/>
                  <a:pt x="164" y="214"/>
                  <a:pt x="167" y="207"/>
                </a:cubicBezTo>
                <a:cubicBezTo>
                  <a:pt x="167" y="205"/>
                  <a:pt x="173" y="183"/>
                  <a:pt x="183" y="140"/>
                </a:cubicBezTo>
                <a:cubicBezTo>
                  <a:pt x="194" y="97"/>
                  <a:pt x="199" y="74"/>
                  <a:pt x="200" y="71"/>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0" name="Freeform 409"/>
          <p:cNvSpPr/>
          <p:nvPr/>
        </p:nvSpPr>
        <p:spPr>
          <a:xfrm>
            <a:off x="5013360" y="5205600"/>
            <a:ext cx="125640" cy="101880"/>
          </a:xfrm>
          <a:custGeom>
            <a:avLst/>
            <a:gdLst/>
            <a:ahLst/>
            <a:cxnLst/>
            <a:rect l="0" t="0" r="r" b="b"/>
            <a:pathLst>
              <a:path w="349" h="283">
                <a:moveTo>
                  <a:pt x="0" y="98"/>
                </a:moveTo>
                <a:cubicBezTo>
                  <a:pt x="0" y="95"/>
                  <a:pt x="1" y="92"/>
                  <a:pt x="2" y="88"/>
                </a:cubicBezTo>
                <a:cubicBezTo>
                  <a:pt x="2" y="84"/>
                  <a:pt x="5" y="76"/>
                  <a:pt x="9" y="64"/>
                </a:cubicBezTo>
                <a:cubicBezTo>
                  <a:pt x="13" y="51"/>
                  <a:pt x="17" y="42"/>
                  <a:pt x="21" y="34"/>
                </a:cubicBezTo>
                <a:cubicBezTo>
                  <a:pt x="26" y="26"/>
                  <a:pt x="32" y="18"/>
                  <a:pt x="42" y="11"/>
                </a:cubicBezTo>
                <a:cubicBezTo>
                  <a:pt x="52" y="3"/>
                  <a:pt x="61" y="0"/>
                  <a:pt x="71" y="0"/>
                </a:cubicBezTo>
                <a:cubicBezTo>
                  <a:pt x="86" y="0"/>
                  <a:pt x="98" y="4"/>
                  <a:pt x="108" y="11"/>
                </a:cubicBezTo>
                <a:cubicBezTo>
                  <a:pt x="118" y="19"/>
                  <a:pt x="124" y="26"/>
                  <a:pt x="127" y="32"/>
                </a:cubicBezTo>
                <a:cubicBezTo>
                  <a:pt x="129" y="39"/>
                  <a:pt x="131" y="43"/>
                  <a:pt x="131" y="46"/>
                </a:cubicBezTo>
                <a:lnTo>
                  <a:pt x="131" y="47"/>
                </a:lnTo>
                <a:lnTo>
                  <a:pt x="138" y="40"/>
                </a:lnTo>
                <a:cubicBezTo>
                  <a:pt x="163" y="13"/>
                  <a:pt x="193" y="0"/>
                  <a:pt x="226" y="0"/>
                </a:cubicBezTo>
                <a:cubicBezTo>
                  <a:pt x="248" y="0"/>
                  <a:pt x="266" y="6"/>
                  <a:pt x="280" y="17"/>
                </a:cubicBezTo>
                <a:cubicBezTo>
                  <a:pt x="294" y="28"/>
                  <a:pt x="301" y="45"/>
                  <a:pt x="301" y="67"/>
                </a:cubicBezTo>
                <a:cubicBezTo>
                  <a:pt x="301" y="89"/>
                  <a:pt x="294" y="121"/>
                  <a:pt x="277" y="165"/>
                </a:cubicBezTo>
                <a:cubicBezTo>
                  <a:pt x="261" y="209"/>
                  <a:pt x="253" y="235"/>
                  <a:pt x="254" y="244"/>
                </a:cubicBezTo>
                <a:cubicBezTo>
                  <a:pt x="254" y="255"/>
                  <a:pt x="257" y="260"/>
                  <a:pt x="264" y="260"/>
                </a:cubicBezTo>
                <a:cubicBezTo>
                  <a:pt x="267" y="260"/>
                  <a:pt x="269" y="260"/>
                  <a:pt x="270" y="260"/>
                </a:cubicBezTo>
                <a:cubicBezTo>
                  <a:pt x="282" y="258"/>
                  <a:pt x="293" y="250"/>
                  <a:pt x="302" y="236"/>
                </a:cubicBezTo>
                <a:cubicBezTo>
                  <a:pt x="312" y="222"/>
                  <a:pt x="319" y="206"/>
                  <a:pt x="324" y="186"/>
                </a:cubicBezTo>
                <a:cubicBezTo>
                  <a:pt x="325" y="183"/>
                  <a:pt x="329" y="181"/>
                  <a:pt x="337" y="181"/>
                </a:cubicBezTo>
                <a:cubicBezTo>
                  <a:pt x="345" y="181"/>
                  <a:pt x="349" y="183"/>
                  <a:pt x="349" y="186"/>
                </a:cubicBezTo>
                <a:cubicBezTo>
                  <a:pt x="349" y="187"/>
                  <a:pt x="348" y="190"/>
                  <a:pt x="347" y="195"/>
                </a:cubicBezTo>
                <a:cubicBezTo>
                  <a:pt x="343" y="208"/>
                  <a:pt x="339" y="219"/>
                  <a:pt x="333" y="231"/>
                </a:cubicBezTo>
                <a:cubicBezTo>
                  <a:pt x="327" y="243"/>
                  <a:pt x="317" y="254"/>
                  <a:pt x="304" y="266"/>
                </a:cubicBezTo>
                <a:cubicBezTo>
                  <a:pt x="291" y="278"/>
                  <a:pt x="277" y="283"/>
                  <a:pt x="261" y="283"/>
                </a:cubicBezTo>
                <a:cubicBezTo>
                  <a:pt x="242" y="283"/>
                  <a:pt x="228" y="277"/>
                  <a:pt x="219" y="266"/>
                </a:cubicBezTo>
                <a:cubicBezTo>
                  <a:pt x="210" y="255"/>
                  <a:pt x="206" y="243"/>
                  <a:pt x="206" y="231"/>
                </a:cubicBezTo>
                <a:cubicBezTo>
                  <a:pt x="206" y="223"/>
                  <a:pt x="213" y="198"/>
                  <a:pt x="228" y="156"/>
                </a:cubicBezTo>
                <a:cubicBezTo>
                  <a:pt x="243" y="114"/>
                  <a:pt x="251" y="83"/>
                  <a:pt x="251" y="61"/>
                </a:cubicBezTo>
                <a:cubicBezTo>
                  <a:pt x="251" y="36"/>
                  <a:pt x="242" y="24"/>
                  <a:pt x="224" y="24"/>
                </a:cubicBezTo>
                <a:lnTo>
                  <a:pt x="221" y="24"/>
                </a:lnTo>
                <a:cubicBezTo>
                  <a:pt x="185" y="24"/>
                  <a:pt x="154" y="45"/>
                  <a:pt x="129" y="88"/>
                </a:cubicBezTo>
                <a:lnTo>
                  <a:pt x="125" y="95"/>
                </a:lnTo>
                <a:lnTo>
                  <a:pt x="104" y="179"/>
                </a:lnTo>
                <a:cubicBezTo>
                  <a:pt x="91" y="233"/>
                  <a:pt x="83" y="262"/>
                  <a:pt x="81" y="267"/>
                </a:cubicBezTo>
                <a:cubicBezTo>
                  <a:pt x="75" y="278"/>
                  <a:pt x="66" y="283"/>
                  <a:pt x="54" y="283"/>
                </a:cubicBezTo>
                <a:cubicBezTo>
                  <a:pt x="48" y="283"/>
                  <a:pt x="44" y="282"/>
                  <a:pt x="41" y="280"/>
                </a:cubicBezTo>
                <a:cubicBezTo>
                  <a:pt x="37" y="277"/>
                  <a:pt x="35" y="275"/>
                  <a:pt x="34" y="272"/>
                </a:cubicBezTo>
                <a:cubicBezTo>
                  <a:pt x="33" y="270"/>
                  <a:pt x="32" y="268"/>
                  <a:pt x="33" y="266"/>
                </a:cubicBezTo>
                <a:cubicBezTo>
                  <a:pt x="33" y="261"/>
                  <a:pt x="41" y="227"/>
                  <a:pt x="56" y="164"/>
                </a:cubicBezTo>
                <a:cubicBezTo>
                  <a:pt x="72" y="102"/>
                  <a:pt x="80" y="68"/>
                  <a:pt x="81" y="62"/>
                </a:cubicBezTo>
                <a:cubicBezTo>
                  <a:pt x="82" y="60"/>
                  <a:pt x="82" y="55"/>
                  <a:pt x="82" y="47"/>
                </a:cubicBezTo>
                <a:cubicBezTo>
                  <a:pt x="82" y="31"/>
                  <a:pt x="77" y="23"/>
                  <a:pt x="67" y="23"/>
                </a:cubicBezTo>
                <a:cubicBezTo>
                  <a:pt x="51" y="23"/>
                  <a:pt x="38" y="44"/>
                  <a:pt x="28" y="86"/>
                </a:cubicBezTo>
                <a:cubicBezTo>
                  <a:pt x="25" y="95"/>
                  <a:pt x="24" y="99"/>
                  <a:pt x="24" y="100"/>
                </a:cubicBezTo>
                <a:cubicBezTo>
                  <a:pt x="23" y="102"/>
                  <a:pt x="19" y="103"/>
                  <a:pt x="12" y="103"/>
                </a:cubicBezTo>
                <a:lnTo>
                  <a:pt x="3" y="103"/>
                </a:lnTo>
                <a:cubicBezTo>
                  <a:pt x="1" y="101"/>
                  <a:pt x="0" y="99"/>
                  <a:pt x="0" y="9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1" name="Freeform 410"/>
          <p:cNvSpPr/>
          <p:nvPr/>
        </p:nvSpPr>
        <p:spPr>
          <a:xfrm>
            <a:off x="5150520" y="5149080"/>
            <a:ext cx="110160" cy="158400"/>
          </a:xfrm>
          <a:custGeom>
            <a:avLst/>
            <a:gdLst/>
            <a:ahLst/>
            <a:cxnLst/>
            <a:rect l="0" t="0" r="r" b="b"/>
            <a:pathLst>
              <a:path w="306" h="440">
                <a:moveTo>
                  <a:pt x="209" y="7"/>
                </a:moveTo>
                <a:cubicBezTo>
                  <a:pt x="209" y="7"/>
                  <a:pt x="224" y="6"/>
                  <a:pt x="253" y="4"/>
                </a:cubicBezTo>
                <a:cubicBezTo>
                  <a:pt x="283" y="2"/>
                  <a:pt x="298" y="0"/>
                  <a:pt x="299" y="0"/>
                </a:cubicBezTo>
                <a:cubicBezTo>
                  <a:pt x="304" y="0"/>
                  <a:pt x="306" y="2"/>
                  <a:pt x="306" y="5"/>
                </a:cubicBezTo>
                <a:cubicBezTo>
                  <a:pt x="306" y="8"/>
                  <a:pt x="291" y="71"/>
                  <a:pt x="261" y="193"/>
                </a:cubicBezTo>
                <a:cubicBezTo>
                  <a:pt x="231" y="316"/>
                  <a:pt x="215" y="379"/>
                  <a:pt x="214" y="382"/>
                </a:cubicBezTo>
                <a:cubicBezTo>
                  <a:pt x="213" y="384"/>
                  <a:pt x="213" y="387"/>
                  <a:pt x="214" y="391"/>
                </a:cubicBezTo>
                <a:cubicBezTo>
                  <a:pt x="214" y="409"/>
                  <a:pt x="219" y="417"/>
                  <a:pt x="231" y="417"/>
                </a:cubicBezTo>
                <a:cubicBezTo>
                  <a:pt x="235" y="417"/>
                  <a:pt x="239" y="415"/>
                  <a:pt x="244" y="412"/>
                </a:cubicBezTo>
                <a:cubicBezTo>
                  <a:pt x="252" y="403"/>
                  <a:pt x="261" y="383"/>
                  <a:pt x="269" y="351"/>
                </a:cubicBezTo>
                <a:cubicBezTo>
                  <a:pt x="272" y="343"/>
                  <a:pt x="274" y="338"/>
                  <a:pt x="275" y="338"/>
                </a:cubicBezTo>
                <a:cubicBezTo>
                  <a:pt x="276" y="337"/>
                  <a:pt x="278" y="337"/>
                  <a:pt x="282" y="337"/>
                </a:cubicBezTo>
                <a:lnTo>
                  <a:pt x="284" y="337"/>
                </a:lnTo>
                <a:lnTo>
                  <a:pt x="287" y="337"/>
                </a:lnTo>
                <a:cubicBezTo>
                  <a:pt x="293" y="337"/>
                  <a:pt x="296" y="339"/>
                  <a:pt x="296" y="342"/>
                </a:cubicBezTo>
                <a:cubicBezTo>
                  <a:pt x="296" y="344"/>
                  <a:pt x="295" y="348"/>
                  <a:pt x="294" y="352"/>
                </a:cubicBezTo>
                <a:cubicBezTo>
                  <a:pt x="289" y="374"/>
                  <a:pt x="282" y="391"/>
                  <a:pt x="275" y="404"/>
                </a:cubicBezTo>
                <a:cubicBezTo>
                  <a:pt x="268" y="416"/>
                  <a:pt x="262" y="425"/>
                  <a:pt x="258" y="429"/>
                </a:cubicBezTo>
                <a:cubicBezTo>
                  <a:pt x="253" y="432"/>
                  <a:pt x="247" y="436"/>
                  <a:pt x="240" y="439"/>
                </a:cubicBezTo>
                <a:cubicBezTo>
                  <a:pt x="237" y="439"/>
                  <a:pt x="232" y="440"/>
                  <a:pt x="225" y="440"/>
                </a:cubicBezTo>
                <a:cubicBezTo>
                  <a:pt x="211" y="440"/>
                  <a:pt x="199" y="437"/>
                  <a:pt x="190" y="430"/>
                </a:cubicBezTo>
                <a:cubicBezTo>
                  <a:pt x="179" y="424"/>
                  <a:pt x="173" y="418"/>
                  <a:pt x="170" y="411"/>
                </a:cubicBezTo>
                <a:lnTo>
                  <a:pt x="166" y="402"/>
                </a:lnTo>
                <a:cubicBezTo>
                  <a:pt x="166" y="401"/>
                  <a:pt x="165" y="402"/>
                  <a:pt x="164" y="402"/>
                </a:cubicBezTo>
                <a:cubicBezTo>
                  <a:pt x="163" y="403"/>
                  <a:pt x="162" y="404"/>
                  <a:pt x="161" y="405"/>
                </a:cubicBezTo>
                <a:cubicBezTo>
                  <a:pt x="137" y="428"/>
                  <a:pt x="112" y="440"/>
                  <a:pt x="87" y="440"/>
                </a:cubicBezTo>
                <a:cubicBezTo>
                  <a:pt x="64" y="440"/>
                  <a:pt x="44" y="431"/>
                  <a:pt x="26" y="415"/>
                </a:cubicBezTo>
                <a:cubicBezTo>
                  <a:pt x="9" y="398"/>
                  <a:pt x="0" y="372"/>
                  <a:pt x="0" y="335"/>
                </a:cubicBezTo>
                <a:cubicBezTo>
                  <a:pt x="0" y="315"/>
                  <a:pt x="4" y="294"/>
                  <a:pt x="13" y="274"/>
                </a:cubicBezTo>
                <a:cubicBezTo>
                  <a:pt x="21" y="253"/>
                  <a:pt x="31" y="235"/>
                  <a:pt x="42" y="220"/>
                </a:cubicBezTo>
                <a:cubicBezTo>
                  <a:pt x="62" y="196"/>
                  <a:pt x="82" y="180"/>
                  <a:pt x="101" y="171"/>
                </a:cubicBezTo>
                <a:cubicBezTo>
                  <a:pt x="121" y="162"/>
                  <a:pt x="138" y="157"/>
                  <a:pt x="154" y="157"/>
                </a:cubicBezTo>
                <a:cubicBezTo>
                  <a:pt x="177" y="157"/>
                  <a:pt x="196" y="166"/>
                  <a:pt x="207" y="183"/>
                </a:cubicBezTo>
                <a:cubicBezTo>
                  <a:pt x="209" y="186"/>
                  <a:pt x="210" y="187"/>
                  <a:pt x="210" y="186"/>
                </a:cubicBezTo>
                <a:cubicBezTo>
                  <a:pt x="211" y="184"/>
                  <a:pt x="217" y="161"/>
                  <a:pt x="227" y="118"/>
                </a:cubicBezTo>
                <a:cubicBezTo>
                  <a:pt x="238" y="74"/>
                  <a:pt x="244" y="51"/>
                  <a:pt x="245" y="49"/>
                </a:cubicBezTo>
                <a:cubicBezTo>
                  <a:pt x="245" y="43"/>
                  <a:pt x="243" y="40"/>
                  <a:pt x="240" y="39"/>
                </a:cubicBezTo>
                <a:cubicBezTo>
                  <a:pt x="237" y="37"/>
                  <a:pt x="229" y="36"/>
                  <a:pt x="216" y="36"/>
                </a:cubicBezTo>
                <a:lnTo>
                  <a:pt x="203" y="36"/>
                </a:lnTo>
                <a:cubicBezTo>
                  <a:pt x="201" y="33"/>
                  <a:pt x="199" y="31"/>
                  <a:pt x="199" y="31"/>
                </a:cubicBezTo>
                <a:cubicBezTo>
                  <a:pt x="199" y="30"/>
                  <a:pt x="200" y="26"/>
                  <a:pt x="201" y="19"/>
                </a:cubicBezTo>
                <a:cubicBezTo>
                  <a:pt x="203" y="11"/>
                  <a:pt x="205" y="7"/>
                  <a:pt x="209" y="7"/>
                </a:cubicBezTo>
                <a:moveTo>
                  <a:pt x="200" y="229"/>
                </a:moveTo>
                <a:cubicBezTo>
                  <a:pt x="190" y="197"/>
                  <a:pt x="174" y="180"/>
                  <a:pt x="152" y="180"/>
                </a:cubicBezTo>
                <a:cubicBezTo>
                  <a:pt x="138" y="180"/>
                  <a:pt x="124" y="187"/>
                  <a:pt x="110" y="199"/>
                </a:cubicBezTo>
                <a:cubicBezTo>
                  <a:pt x="97" y="212"/>
                  <a:pt x="87" y="229"/>
                  <a:pt x="79" y="250"/>
                </a:cubicBezTo>
                <a:cubicBezTo>
                  <a:pt x="67" y="283"/>
                  <a:pt x="59" y="317"/>
                  <a:pt x="54" y="352"/>
                </a:cubicBezTo>
                <a:cubicBezTo>
                  <a:pt x="54" y="353"/>
                  <a:pt x="54" y="356"/>
                  <a:pt x="54" y="359"/>
                </a:cubicBezTo>
                <a:cubicBezTo>
                  <a:pt x="54" y="362"/>
                  <a:pt x="53" y="365"/>
                  <a:pt x="53" y="366"/>
                </a:cubicBezTo>
                <a:cubicBezTo>
                  <a:pt x="53" y="386"/>
                  <a:pt x="57" y="399"/>
                  <a:pt x="64" y="406"/>
                </a:cubicBezTo>
                <a:cubicBezTo>
                  <a:pt x="72" y="413"/>
                  <a:pt x="81" y="417"/>
                  <a:pt x="91" y="417"/>
                </a:cubicBezTo>
                <a:cubicBezTo>
                  <a:pt x="114" y="417"/>
                  <a:pt x="137" y="402"/>
                  <a:pt x="160" y="372"/>
                </a:cubicBezTo>
                <a:lnTo>
                  <a:pt x="165" y="365"/>
                </a:lnTo>
                <a:lnTo>
                  <a:pt x="200" y="22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2" name="Freeform 411"/>
          <p:cNvSpPr/>
          <p:nvPr/>
        </p:nvSpPr>
        <p:spPr>
          <a:xfrm>
            <a:off x="5268600" y="5205600"/>
            <a:ext cx="87840" cy="101880"/>
          </a:xfrm>
          <a:custGeom>
            <a:avLst/>
            <a:gdLst/>
            <a:ahLst/>
            <a:cxnLst/>
            <a:rect l="0" t="0" r="r" b="b"/>
            <a:pathLst>
              <a:path w="244" h="283">
                <a:moveTo>
                  <a:pt x="0" y="172"/>
                </a:moveTo>
                <a:cubicBezTo>
                  <a:pt x="0" y="148"/>
                  <a:pt x="4" y="127"/>
                  <a:pt x="12" y="107"/>
                </a:cubicBezTo>
                <a:cubicBezTo>
                  <a:pt x="20" y="87"/>
                  <a:pt x="30" y="71"/>
                  <a:pt x="42" y="57"/>
                </a:cubicBezTo>
                <a:cubicBezTo>
                  <a:pt x="55" y="45"/>
                  <a:pt x="70" y="34"/>
                  <a:pt x="85" y="25"/>
                </a:cubicBezTo>
                <a:cubicBezTo>
                  <a:pt x="100" y="16"/>
                  <a:pt x="115" y="10"/>
                  <a:pt x="129" y="6"/>
                </a:cubicBezTo>
                <a:cubicBezTo>
                  <a:pt x="142" y="2"/>
                  <a:pt x="155" y="0"/>
                  <a:pt x="168" y="0"/>
                </a:cubicBezTo>
                <a:lnTo>
                  <a:pt x="170" y="0"/>
                </a:lnTo>
                <a:cubicBezTo>
                  <a:pt x="188" y="0"/>
                  <a:pt x="205" y="5"/>
                  <a:pt x="218" y="14"/>
                </a:cubicBezTo>
                <a:cubicBezTo>
                  <a:pt x="232" y="23"/>
                  <a:pt x="239" y="36"/>
                  <a:pt x="239" y="54"/>
                </a:cubicBezTo>
                <a:cubicBezTo>
                  <a:pt x="239" y="93"/>
                  <a:pt x="216" y="117"/>
                  <a:pt x="170" y="129"/>
                </a:cubicBezTo>
                <a:cubicBezTo>
                  <a:pt x="149" y="134"/>
                  <a:pt x="122" y="137"/>
                  <a:pt x="86" y="138"/>
                </a:cubicBezTo>
                <a:cubicBezTo>
                  <a:pt x="71" y="138"/>
                  <a:pt x="62" y="138"/>
                  <a:pt x="62" y="139"/>
                </a:cubicBezTo>
                <a:cubicBezTo>
                  <a:pt x="62" y="140"/>
                  <a:pt x="60" y="147"/>
                  <a:pt x="58" y="161"/>
                </a:cubicBezTo>
                <a:cubicBezTo>
                  <a:pt x="55" y="174"/>
                  <a:pt x="54" y="186"/>
                  <a:pt x="53" y="197"/>
                </a:cubicBezTo>
                <a:cubicBezTo>
                  <a:pt x="53" y="216"/>
                  <a:pt x="58" y="232"/>
                  <a:pt x="68" y="243"/>
                </a:cubicBezTo>
                <a:cubicBezTo>
                  <a:pt x="76" y="254"/>
                  <a:pt x="89" y="260"/>
                  <a:pt x="107" y="260"/>
                </a:cubicBezTo>
                <a:cubicBezTo>
                  <a:pt x="124" y="261"/>
                  <a:pt x="144" y="257"/>
                  <a:pt x="165" y="248"/>
                </a:cubicBezTo>
                <a:cubicBezTo>
                  <a:pt x="186" y="240"/>
                  <a:pt x="205" y="226"/>
                  <a:pt x="222" y="207"/>
                </a:cubicBezTo>
                <a:cubicBezTo>
                  <a:pt x="226" y="203"/>
                  <a:pt x="228" y="201"/>
                  <a:pt x="230" y="201"/>
                </a:cubicBezTo>
                <a:cubicBezTo>
                  <a:pt x="231" y="201"/>
                  <a:pt x="234" y="203"/>
                  <a:pt x="238" y="207"/>
                </a:cubicBezTo>
                <a:cubicBezTo>
                  <a:pt x="241" y="210"/>
                  <a:pt x="244" y="213"/>
                  <a:pt x="244" y="215"/>
                </a:cubicBezTo>
                <a:cubicBezTo>
                  <a:pt x="244" y="218"/>
                  <a:pt x="243" y="221"/>
                  <a:pt x="238" y="225"/>
                </a:cubicBezTo>
                <a:cubicBezTo>
                  <a:pt x="234" y="230"/>
                  <a:pt x="228" y="236"/>
                  <a:pt x="220" y="242"/>
                </a:cubicBezTo>
                <a:cubicBezTo>
                  <a:pt x="211" y="249"/>
                  <a:pt x="202" y="255"/>
                  <a:pt x="191" y="262"/>
                </a:cubicBezTo>
                <a:cubicBezTo>
                  <a:pt x="180" y="268"/>
                  <a:pt x="167" y="273"/>
                  <a:pt x="152" y="277"/>
                </a:cubicBezTo>
                <a:cubicBezTo>
                  <a:pt x="136" y="281"/>
                  <a:pt x="121" y="283"/>
                  <a:pt x="104" y="283"/>
                </a:cubicBezTo>
                <a:cubicBezTo>
                  <a:pt x="72" y="283"/>
                  <a:pt x="45" y="272"/>
                  <a:pt x="27" y="250"/>
                </a:cubicBezTo>
                <a:cubicBezTo>
                  <a:pt x="9" y="228"/>
                  <a:pt x="0" y="202"/>
                  <a:pt x="0" y="172"/>
                </a:cubicBezTo>
                <a:moveTo>
                  <a:pt x="209" y="56"/>
                </a:moveTo>
                <a:cubicBezTo>
                  <a:pt x="207" y="34"/>
                  <a:pt x="192" y="23"/>
                  <a:pt x="167" y="23"/>
                </a:cubicBezTo>
                <a:cubicBezTo>
                  <a:pt x="153" y="23"/>
                  <a:pt x="140" y="26"/>
                  <a:pt x="129" y="32"/>
                </a:cubicBezTo>
                <a:cubicBezTo>
                  <a:pt x="117" y="38"/>
                  <a:pt x="108" y="45"/>
                  <a:pt x="101" y="53"/>
                </a:cubicBezTo>
                <a:cubicBezTo>
                  <a:pt x="94" y="61"/>
                  <a:pt x="88" y="71"/>
                  <a:pt x="83" y="80"/>
                </a:cubicBezTo>
                <a:cubicBezTo>
                  <a:pt x="78" y="88"/>
                  <a:pt x="74" y="96"/>
                  <a:pt x="73" y="102"/>
                </a:cubicBezTo>
                <a:cubicBezTo>
                  <a:pt x="71" y="108"/>
                  <a:pt x="70" y="112"/>
                  <a:pt x="69" y="114"/>
                </a:cubicBezTo>
                <a:cubicBezTo>
                  <a:pt x="69" y="114"/>
                  <a:pt x="74" y="114"/>
                  <a:pt x="82" y="114"/>
                </a:cubicBezTo>
                <a:cubicBezTo>
                  <a:pt x="129" y="114"/>
                  <a:pt x="162" y="109"/>
                  <a:pt x="180" y="100"/>
                </a:cubicBezTo>
                <a:cubicBezTo>
                  <a:pt x="199" y="90"/>
                  <a:pt x="209" y="75"/>
                  <a:pt x="209" y="56"/>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3" name="Freeform 412"/>
          <p:cNvSpPr/>
          <p:nvPr/>
        </p:nvSpPr>
        <p:spPr>
          <a:xfrm>
            <a:off x="5371920" y="5149080"/>
            <a:ext cx="110160" cy="158400"/>
          </a:xfrm>
          <a:custGeom>
            <a:avLst/>
            <a:gdLst/>
            <a:ahLst/>
            <a:cxnLst/>
            <a:rect l="0" t="0" r="r" b="b"/>
            <a:pathLst>
              <a:path w="306" h="440">
                <a:moveTo>
                  <a:pt x="208" y="7"/>
                </a:moveTo>
                <a:cubicBezTo>
                  <a:pt x="209" y="7"/>
                  <a:pt x="223" y="6"/>
                  <a:pt x="253" y="4"/>
                </a:cubicBezTo>
                <a:cubicBezTo>
                  <a:pt x="282" y="2"/>
                  <a:pt x="298" y="0"/>
                  <a:pt x="298" y="0"/>
                </a:cubicBezTo>
                <a:cubicBezTo>
                  <a:pt x="303" y="0"/>
                  <a:pt x="306" y="2"/>
                  <a:pt x="306" y="5"/>
                </a:cubicBezTo>
                <a:cubicBezTo>
                  <a:pt x="306" y="8"/>
                  <a:pt x="291" y="71"/>
                  <a:pt x="260" y="193"/>
                </a:cubicBezTo>
                <a:cubicBezTo>
                  <a:pt x="230" y="316"/>
                  <a:pt x="215" y="379"/>
                  <a:pt x="214" y="382"/>
                </a:cubicBezTo>
                <a:cubicBezTo>
                  <a:pt x="213" y="384"/>
                  <a:pt x="213" y="387"/>
                  <a:pt x="213" y="391"/>
                </a:cubicBezTo>
                <a:cubicBezTo>
                  <a:pt x="213" y="409"/>
                  <a:pt x="219" y="417"/>
                  <a:pt x="231" y="417"/>
                </a:cubicBezTo>
                <a:cubicBezTo>
                  <a:pt x="234" y="417"/>
                  <a:pt x="238" y="415"/>
                  <a:pt x="243" y="412"/>
                </a:cubicBezTo>
                <a:cubicBezTo>
                  <a:pt x="252" y="403"/>
                  <a:pt x="260" y="383"/>
                  <a:pt x="269" y="351"/>
                </a:cubicBezTo>
                <a:cubicBezTo>
                  <a:pt x="271" y="343"/>
                  <a:pt x="273" y="338"/>
                  <a:pt x="275" y="338"/>
                </a:cubicBezTo>
                <a:cubicBezTo>
                  <a:pt x="276" y="337"/>
                  <a:pt x="278" y="337"/>
                  <a:pt x="281" y="337"/>
                </a:cubicBezTo>
                <a:lnTo>
                  <a:pt x="284" y="337"/>
                </a:lnTo>
                <a:lnTo>
                  <a:pt x="286" y="337"/>
                </a:lnTo>
                <a:cubicBezTo>
                  <a:pt x="292" y="337"/>
                  <a:pt x="295" y="339"/>
                  <a:pt x="295" y="342"/>
                </a:cubicBezTo>
                <a:cubicBezTo>
                  <a:pt x="295" y="344"/>
                  <a:pt x="295" y="348"/>
                  <a:pt x="294" y="352"/>
                </a:cubicBezTo>
                <a:cubicBezTo>
                  <a:pt x="288" y="374"/>
                  <a:pt x="282" y="391"/>
                  <a:pt x="275" y="404"/>
                </a:cubicBezTo>
                <a:cubicBezTo>
                  <a:pt x="268" y="416"/>
                  <a:pt x="262" y="425"/>
                  <a:pt x="257" y="429"/>
                </a:cubicBezTo>
                <a:cubicBezTo>
                  <a:pt x="253" y="432"/>
                  <a:pt x="247" y="436"/>
                  <a:pt x="240" y="439"/>
                </a:cubicBezTo>
                <a:cubicBezTo>
                  <a:pt x="237" y="439"/>
                  <a:pt x="232" y="440"/>
                  <a:pt x="225" y="440"/>
                </a:cubicBezTo>
                <a:cubicBezTo>
                  <a:pt x="211" y="440"/>
                  <a:pt x="199" y="437"/>
                  <a:pt x="189" y="430"/>
                </a:cubicBezTo>
                <a:cubicBezTo>
                  <a:pt x="180" y="424"/>
                  <a:pt x="173" y="418"/>
                  <a:pt x="170" y="411"/>
                </a:cubicBezTo>
                <a:lnTo>
                  <a:pt x="166" y="402"/>
                </a:lnTo>
                <a:cubicBezTo>
                  <a:pt x="166" y="401"/>
                  <a:pt x="165" y="402"/>
                  <a:pt x="163" y="402"/>
                </a:cubicBezTo>
                <a:cubicBezTo>
                  <a:pt x="163" y="403"/>
                  <a:pt x="162" y="404"/>
                  <a:pt x="161" y="405"/>
                </a:cubicBezTo>
                <a:cubicBezTo>
                  <a:pt x="136" y="428"/>
                  <a:pt x="112" y="440"/>
                  <a:pt x="86" y="440"/>
                </a:cubicBezTo>
                <a:cubicBezTo>
                  <a:pt x="63" y="440"/>
                  <a:pt x="43" y="431"/>
                  <a:pt x="26" y="415"/>
                </a:cubicBezTo>
                <a:cubicBezTo>
                  <a:pt x="8" y="398"/>
                  <a:pt x="0" y="372"/>
                  <a:pt x="0" y="335"/>
                </a:cubicBezTo>
                <a:cubicBezTo>
                  <a:pt x="0" y="315"/>
                  <a:pt x="4" y="294"/>
                  <a:pt x="12" y="274"/>
                </a:cubicBezTo>
                <a:cubicBezTo>
                  <a:pt x="20" y="253"/>
                  <a:pt x="30" y="235"/>
                  <a:pt x="42" y="220"/>
                </a:cubicBezTo>
                <a:cubicBezTo>
                  <a:pt x="61" y="196"/>
                  <a:pt x="81" y="180"/>
                  <a:pt x="101" y="171"/>
                </a:cubicBezTo>
                <a:cubicBezTo>
                  <a:pt x="120" y="162"/>
                  <a:pt x="138" y="157"/>
                  <a:pt x="154" y="157"/>
                </a:cubicBezTo>
                <a:cubicBezTo>
                  <a:pt x="178" y="157"/>
                  <a:pt x="195" y="166"/>
                  <a:pt x="207" y="183"/>
                </a:cubicBezTo>
                <a:cubicBezTo>
                  <a:pt x="209" y="186"/>
                  <a:pt x="210" y="187"/>
                  <a:pt x="210" y="186"/>
                </a:cubicBezTo>
                <a:cubicBezTo>
                  <a:pt x="210" y="184"/>
                  <a:pt x="216" y="161"/>
                  <a:pt x="227" y="118"/>
                </a:cubicBezTo>
                <a:cubicBezTo>
                  <a:pt x="238" y="74"/>
                  <a:pt x="243" y="51"/>
                  <a:pt x="244" y="49"/>
                </a:cubicBezTo>
                <a:cubicBezTo>
                  <a:pt x="244" y="43"/>
                  <a:pt x="243" y="40"/>
                  <a:pt x="240" y="39"/>
                </a:cubicBezTo>
                <a:cubicBezTo>
                  <a:pt x="237" y="37"/>
                  <a:pt x="229" y="36"/>
                  <a:pt x="216" y="36"/>
                </a:cubicBezTo>
                <a:lnTo>
                  <a:pt x="203" y="36"/>
                </a:lnTo>
                <a:cubicBezTo>
                  <a:pt x="200" y="33"/>
                  <a:pt x="199" y="31"/>
                  <a:pt x="199" y="31"/>
                </a:cubicBezTo>
                <a:cubicBezTo>
                  <a:pt x="199" y="30"/>
                  <a:pt x="199" y="26"/>
                  <a:pt x="200" y="19"/>
                </a:cubicBezTo>
                <a:cubicBezTo>
                  <a:pt x="202" y="11"/>
                  <a:pt x="205" y="7"/>
                  <a:pt x="208" y="7"/>
                </a:cubicBezTo>
                <a:moveTo>
                  <a:pt x="199" y="229"/>
                </a:moveTo>
                <a:cubicBezTo>
                  <a:pt x="190" y="197"/>
                  <a:pt x="173" y="180"/>
                  <a:pt x="152" y="180"/>
                </a:cubicBezTo>
                <a:cubicBezTo>
                  <a:pt x="137" y="180"/>
                  <a:pt x="123" y="187"/>
                  <a:pt x="110" y="199"/>
                </a:cubicBezTo>
                <a:cubicBezTo>
                  <a:pt x="97" y="212"/>
                  <a:pt x="86" y="229"/>
                  <a:pt x="79" y="250"/>
                </a:cubicBezTo>
                <a:cubicBezTo>
                  <a:pt x="67" y="283"/>
                  <a:pt x="58" y="317"/>
                  <a:pt x="53" y="352"/>
                </a:cubicBezTo>
                <a:cubicBezTo>
                  <a:pt x="53" y="353"/>
                  <a:pt x="53" y="356"/>
                  <a:pt x="53" y="359"/>
                </a:cubicBezTo>
                <a:cubicBezTo>
                  <a:pt x="53" y="362"/>
                  <a:pt x="53" y="365"/>
                  <a:pt x="53" y="366"/>
                </a:cubicBezTo>
                <a:cubicBezTo>
                  <a:pt x="53" y="386"/>
                  <a:pt x="56" y="399"/>
                  <a:pt x="64" y="406"/>
                </a:cubicBezTo>
                <a:cubicBezTo>
                  <a:pt x="71" y="413"/>
                  <a:pt x="80" y="417"/>
                  <a:pt x="91" y="417"/>
                </a:cubicBezTo>
                <a:cubicBezTo>
                  <a:pt x="113" y="417"/>
                  <a:pt x="136" y="402"/>
                  <a:pt x="160" y="372"/>
                </a:cubicBezTo>
                <a:lnTo>
                  <a:pt x="165" y="365"/>
                </a:lnTo>
                <a:lnTo>
                  <a:pt x="199" y="229"/>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4" name="Freeform 413"/>
          <p:cNvSpPr/>
          <p:nvPr/>
        </p:nvSpPr>
        <p:spPr>
          <a:xfrm>
            <a:off x="5603040" y="5140800"/>
            <a:ext cx="211680" cy="74520"/>
          </a:xfrm>
          <a:custGeom>
            <a:avLst/>
            <a:gdLst/>
            <a:ahLst/>
            <a:cxnLst/>
            <a:rect l="0" t="0" r="r" b="b"/>
            <a:pathLst>
              <a:path w="588" h="207">
                <a:moveTo>
                  <a:pt x="0" y="17"/>
                </a:moveTo>
                <a:cubicBezTo>
                  <a:pt x="0" y="10"/>
                  <a:pt x="4" y="4"/>
                  <a:pt x="12" y="0"/>
                </a:cubicBezTo>
                <a:lnTo>
                  <a:pt x="574" y="0"/>
                </a:lnTo>
                <a:cubicBezTo>
                  <a:pt x="584" y="4"/>
                  <a:pt x="588" y="10"/>
                  <a:pt x="588" y="17"/>
                </a:cubicBezTo>
                <a:cubicBezTo>
                  <a:pt x="588" y="24"/>
                  <a:pt x="584" y="29"/>
                  <a:pt x="575" y="34"/>
                </a:cubicBezTo>
                <a:lnTo>
                  <a:pt x="294" y="35"/>
                </a:lnTo>
                <a:lnTo>
                  <a:pt x="14" y="35"/>
                </a:lnTo>
                <a:cubicBezTo>
                  <a:pt x="5" y="32"/>
                  <a:pt x="0" y="26"/>
                  <a:pt x="0" y="17"/>
                </a:cubicBezTo>
                <a:moveTo>
                  <a:pt x="0" y="189"/>
                </a:moveTo>
                <a:cubicBezTo>
                  <a:pt x="0" y="181"/>
                  <a:pt x="5" y="175"/>
                  <a:pt x="14" y="172"/>
                </a:cubicBezTo>
                <a:lnTo>
                  <a:pt x="575" y="172"/>
                </a:lnTo>
                <a:cubicBezTo>
                  <a:pt x="584" y="178"/>
                  <a:pt x="588" y="184"/>
                  <a:pt x="588" y="189"/>
                </a:cubicBezTo>
                <a:cubicBezTo>
                  <a:pt x="588" y="197"/>
                  <a:pt x="584" y="203"/>
                  <a:pt x="574" y="207"/>
                </a:cubicBezTo>
                <a:lnTo>
                  <a:pt x="12" y="207"/>
                </a:lnTo>
                <a:cubicBezTo>
                  <a:pt x="4" y="203"/>
                  <a:pt x="0" y="197"/>
                  <a:pt x="0" y="18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5" name="Freeform 414"/>
          <p:cNvSpPr/>
          <p:nvPr/>
        </p:nvSpPr>
        <p:spPr>
          <a:xfrm>
            <a:off x="6021360" y="4352760"/>
            <a:ext cx="110520" cy="571320"/>
          </a:xfrm>
          <a:custGeom>
            <a:avLst/>
            <a:gdLst/>
            <a:ahLst/>
            <a:cxnLst/>
            <a:rect l="0" t="0" r="r" b="b"/>
            <a:pathLst>
              <a:path w="307" h="1587">
                <a:moveTo>
                  <a:pt x="0" y="1587"/>
                </a:moveTo>
                <a:lnTo>
                  <a:pt x="0" y="0"/>
                </a:lnTo>
                <a:lnTo>
                  <a:pt x="307" y="0"/>
                </a:lnTo>
                <a:lnTo>
                  <a:pt x="307" y="74"/>
                </a:lnTo>
                <a:lnTo>
                  <a:pt x="74" y="74"/>
                </a:lnTo>
                <a:lnTo>
                  <a:pt x="74"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6" name="Freeform 415"/>
          <p:cNvSpPr/>
          <p:nvPr/>
        </p:nvSpPr>
        <p:spPr>
          <a:xfrm>
            <a:off x="6021360" y="5432040"/>
            <a:ext cx="110520" cy="571320"/>
          </a:xfrm>
          <a:custGeom>
            <a:avLst/>
            <a:gdLst/>
            <a:ahLst/>
            <a:cxnLst/>
            <a:rect l="0" t="0" r="r" b="b"/>
            <a:pathLst>
              <a:path w="307" h="1587">
                <a:moveTo>
                  <a:pt x="0" y="1587"/>
                </a:moveTo>
                <a:lnTo>
                  <a:pt x="0" y="0"/>
                </a:lnTo>
                <a:lnTo>
                  <a:pt x="74" y="0"/>
                </a:lnTo>
                <a:lnTo>
                  <a:pt x="74" y="1512"/>
                </a:lnTo>
                <a:lnTo>
                  <a:pt x="307" y="1512"/>
                </a:lnTo>
                <a:lnTo>
                  <a:pt x="307" y="1587"/>
                </a:lnTo>
                <a:lnTo>
                  <a:pt x="0" y="1587"/>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7" name="Freeform 416"/>
          <p:cNvSpPr/>
          <p:nvPr/>
        </p:nvSpPr>
        <p:spPr>
          <a:xfrm>
            <a:off x="6021360" y="4892040"/>
            <a:ext cx="27000" cy="572040"/>
          </a:xfrm>
          <a:custGeom>
            <a:avLst/>
            <a:gdLst/>
            <a:ahLst/>
            <a:cxn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8" name="Freeform 417"/>
          <p:cNvSpPr/>
          <p:nvPr/>
        </p:nvSpPr>
        <p:spPr>
          <a:xfrm>
            <a:off x="6158160" y="4379400"/>
            <a:ext cx="109440" cy="211680"/>
          </a:xfrm>
          <a:custGeom>
            <a:avLst/>
            <a:gdLst/>
            <a:ahLst/>
            <a:cxnLst/>
            <a:rect l="0" t="0" r="r" b="b"/>
            <a:pathLst>
              <a:path w="304" h="588">
                <a:moveTo>
                  <a:pt x="116" y="78"/>
                </a:moveTo>
                <a:lnTo>
                  <a:pt x="104" y="82"/>
                </a:lnTo>
                <a:cubicBezTo>
                  <a:pt x="96" y="85"/>
                  <a:pt x="84" y="88"/>
                  <a:pt x="69" y="91"/>
                </a:cubicBezTo>
                <a:cubicBezTo>
                  <a:pt x="54" y="94"/>
                  <a:pt x="37" y="96"/>
                  <a:pt x="18" y="97"/>
                </a:cubicBezTo>
                <a:lnTo>
                  <a:pt x="0" y="97"/>
                </a:lnTo>
                <a:lnTo>
                  <a:pt x="0" y="56"/>
                </a:lnTo>
                <a:lnTo>
                  <a:pt x="18" y="56"/>
                </a:lnTo>
                <a:cubicBezTo>
                  <a:pt x="46" y="55"/>
                  <a:pt x="71" y="51"/>
                  <a:pt x="95" y="43"/>
                </a:cubicBezTo>
                <a:cubicBezTo>
                  <a:pt x="118" y="36"/>
                  <a:pt x="135" y="29"/>
                  <a:pt x="144" y="22"/>
                </a:cubicBezTo>
                <a:cubicBezTo>
                  <a:pt x="153" y="16"/>
                  <a:pt x="162" y="9"/>
                  <a:pt x="169" y="3"/>
                </a:cubicBezTo>
                <a:cubicBezTo>
                  <a:pt x="170" y="1"/>
                  <a:pt x="173" y="0"/>
                  <a:pt x="179" y="0"/>
                </a:cubicBezTo>
                <a:cubicBezTo>
                  <a:pt x="185" y="0"/>
                  <a:pt x="190" y="2"/>
                  <a:pt x="194" y="5"/>
                </a:cubicBezTo>
                <a:lnTo>
                  <a:pt x="194" y="269"/>
                </a:lnTo>
                <a:lnTo>
                  <a:pt x="195" y="534"/>
                </a:lnTo>
                <a:cubicBezTo>
                  <a:pt x="199" y="538"/>
                  <a:pt x="203" y="541"/>
                  <a:pt x="206" y="542"/>
                </a:cubicBezTo>
                <a:cubicBezTo>
                  <a:pt x="209" y="543"/>
                  <a:pt x="216" y="545"/>
                  <a:pt x="227" y="546"/>
                </a:cubicBezTo>
                <a:cubicBezTo>
                  <a:pt x="238" y="547"/>
                  <a:pt x="256" y="548"/>
                  <a:pt x="282" y="548"/>
                </a:cubicBezTo>
                <a:lnTo>
                  <a:pt x="304" y="548"/>
                </a:lnTo>
                <a:lnTo>
                  <a:pt x="304" y="588"/>
                </a:lnTo>
                <a:lnTo>
                  <a:pt x="295" y="588"/>
                </a:lnTo>
                <a:cubicBezTo>
                  <a:pt x="282" y="586"/>
                  <a:pt x="236" y="585"/>
                  <a:pt x="155" y="585"/>
                </a:cubicBezTo>
                <a:cubicBezTo>
                  <a:pt x="75" y="585"/>
                  <a:pt x="29" y="586"/>
                  <a:pt x="16" y="588"/>
                </a:cubicBezTo>
                <a:lnTo>
                  <a:pt x="5" y="588"/>
                </a:lnTo>
                <a:lnTo>
                  <a:pt x="5" y="548"/>
                </a:lnTo>
                <a:lnTo>
                  <a:pt x="29" y="548"/>
                </a:lnTo>
                <a:cubicBezTo>
                  <a:pt x="41" y="548"/>
                  <a:pt x="53" y="548"/>
                  <a:pt x="62" y="548"/>
                </a:cubicBezTo>
                <a:cubicBezTo>
                  <a:pt x="71" y="548"/>
                  <a:pt x="79" y="547"/>
                  <a:pt x="84" y="547"/>
                </a:cubicBezTo>
                <a:cubicBezTo>
                  <a:pt x="89" y="546"/>
                  <a:pt x="94" y="545"/>
                  <a:pt x="98" y="544"/>
                </a:cubicBezTo>
                <a:cubicBezTo>
                  <a:pt x="102" y="543"/>
                  <a:pt x="105" y="542"/>
                  <a:pt x="105" y="542"/>
                </a:cubicBezTo>
                <a:cubicBezTo>
                  <a:pt x="106" y="542"/>
                  <a:pt x="108" y="541"/>
                  <a:pt x="111" y="538"/>
                </a:cubicBezTo>
                <a:cubicBezTo>
                  <a:pt x="113" y="535"/>
                  <a:pt x="115" y="534"/>
                  <a:pt x="116" y="534"/>
                </a:cubicBezTo>
                <a:lnTo>
                  <a:pt x="116"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9" name="Freeform 418"/>
          <p:cNvSpPr/>
          <p:nvPr/>
        </p:nvSpPr>
        <p:spPr>
          <a:xfrm>
            <a:off x="6634440" y="4379400"/>
            <a:ext cx="109440" cy="211680"/>
          </a:xfrm>
          <a:custGeom>
            <a:avLst/>
            <a:gdLst/>
            <a:ahLst/>
            <a:cxnLst/>
            <a:rect l="0" t="0" r="r" b="b"/>
            <a:pathLst>
              <a:path w="304" h="588">
                <a:moveTo>
                  <a:pt x="114" y="78"/>
                </a:moveTo>
                <a:lnTo>
                  <a:pt x="103" y="82"/>
                </a:lnTo>
                <a:cubicBezTo>
                  <a:pt x="94" y="85"/>
                  <a:pt x="83" y="88"/>
                  <a:pt x="67" y="91"/>
                </a:cubicBezTo>
                <a:cubicBezTo>
                  <a:pt x="52" y="94"/>
                  <a:pt x="35" y="96"/>
                  <a:pt x="16" y="97"/>
                </a:cubicBezTo>
                <a:lnTo>
                  <a:pt x="0" y="97"/>
                </a:lnTo>
                <a:lnTo>
                  <a:pt x="0" y="56"/>
                </a:lnTo>
                <a:lnTo>
                  <a:pt x="16" y="56"/>
                </a:lnTo>
                <a:cubicBezTo>
                  <a:pt x="44" y="55"/>
                  <a:pt x="69" y="51"/>
                  <a:pt x="93" y="43"/>
                </a:cubicBezTo>
                <a:cubicBezTo>
                  <a:pt x="116" y="36"/>
                  <a:pt x="133" y="29"/>
                  <a:pt x="142" y="22"/>
                </a:cubicBezTo>
                <a:cubicBezTo>
                  <a:pt x="152" y="16"/>
                  <a:pt x="160" y="9"/>
                  <a:pt x="167" y="3"/>
                </a:cubicBezTo>
                <a:cubicBezTo>
                  <a:pt x="168" y="1"/>
                  <a:pt x="172" y="0"/>
                  <a:pt x="178" y="0"/>
                </a:cubicBezTo>
                <a:cubicBezTo>
                  <a:pt x="183" y="0"/>
                  <a:pt x="188" y="2"/>
                  <a:pt x="193" y="5"/>
                </a:cubicBezTo>
                <a:lnTo>
                  <a:pt x="193" y="269"/>
                </a:lnTo>
                <a:lnTo>
                  <a:pt x="193" y="534"/>
                </a:lnTo>
                <a:cubicBezTo>
                  <a:pt x="198" y="538"/>
                  <a:pt x="201" y="541"/>
                  <a:pt x="204" y="542"/>
                </a:cubicBezTo>
                <a:cubicBezTo>
                  <a:pt x="208" y="543"/>
                  <a:pt x="215" y="545"/>
                  <a:pt x="226" y="546"/>
                </a:cubicBezTo>
                <a:cubicBezTo>
                  <a:pt x="237" y="547"/>
                  <a:pt x="256" y="548"/>
                  <a:pt x="281" y="548"/>
                </a:cubicBezTo>
                <a:lnTo>
                  <a:pt x="304" y="548"/>
                </a:lnTo>
                <a:lnTo>
                  <a:pt x="304" y="588"/>
                </a:lnTo>
                <a:lnTo>
                  <a:pt x="294" y="588"/>
                </a:lnTo>
                <a:cubicBezTo>
                  <a:pt x="282" y="586"/>
                  <a:pt x="235" y="585"/>
                  <a:pt x="153" y="585"/>
                </a:cubicBezTo>
                <a:cubicBezTo>
                  <a:pt x="73" y="585"/>
                  <a:pt x="27" y="586"/>
                  <a:pt x="15" y="588"/>
                </a:cubicBezTo>
                <a:lnTo>
                  <a:pt x="4" y="588"/>
                </a:lnTo>
                <a:lnTo>
                  <a:pt x="4" y="548"/>
                </a:lnTo>
                <a:lnTo>
                  <a:pt x="27" y="548"/>
                </a:lnTo>
                <a:cubicBezTo>
                  <a:pt x="40" y="548"/>
                  <a:pt x="51" y="548"/>
                  <a:pt x="60" y="548"/>
                </a:cubicBezTo>
                <a:cubicBezTo>
                  <a:pt x="70" y="548"/>
                  <a:pt x="77" y="547"/>
                  <a:pt x="82" y="547"/>
                </a:cubicBezTo>
                <a:cubicBezTo>
                  <a:pt x="88" y="546"/>
                  <a:pt x="92" y="545"/>
                  <a:pt x="96" y="544"/>
                </a:cubicBezTo>
                <a:cubicBezTo>
                  <a:pt x="101" y="543"/>
                  <a:pt x="103" y="542"/>
                  <a:pt x="104" y="542"/>
                </a:cubicBezTo>
                <a:cubicBezTo>
                  <a:pt x="104" y="542"/>
                  <a:pt x="106" y="541"/>
                  <a:pt x="109" y="538"/>
                </a:cubicBezTo>
                <a:cubicBezTo>
                  <a:pt x="112" y="535"/>
                  <a:pt x="114" y="534"/>
                  <a:pt x="114" y="534"/>
                </a:cubicBezTo>
                <a:lnTo>
                  <a:pt x="114"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0" name="Freeform 419"/>
          <p:cNvSpPr/>
          <p:nvPr/>
        </p:nvSpPr>
        <p:spPr>
          <a:xfrm>
            <a:off x="7099920" y="4379400"/>
            <a:ext cx="126720" cy="211680"/>
          </a:xfrm>
          <a:custGeom>
            <a:avLst/>
            <a:gdLst/>
            <a:ahLst/>
            <a:cxnLst/>
            <a:rect l="0" t="0" r="r" b="b"/>
            <a:pathLst>
              <a:path w="352" h="588">
                <a:moveTo>
                  <a:pt x="52" y="209"/>
                </a:moveTo>
                <a:cubicBezTo>
                  <a:pt x="36" y="209"/>
                  <a:pt x="23" y="204"/>
                  <a:pt x="14" y="193"/>
                </a:cubicBezTo>
                <a:cubicBezTo>
                  <a:pt x="4" y="182"/>
                  <a:pt x="0" y="170"/>
                  <a:pt x="0" y="154"/>
                </a:cubicBezTo>
                <a:cubicBezTo>
                  <a:pt x="0" y="113"/>
                  <a:pt x="15" y="76"/>
                  <a:pt x="46" y="46"/>
                </a:cubicBezTo>
                <a:cubicBezTo>
                  <a:pt x="78" y="15"/>
                  <a:pt x="117" y="0"/>
                  <a:pt x="164" y="0"/>
                </a:cubicBezTo>
                <a:cubicBezTo>
                  <a:pt x="217" y="0"/>
                  <a:pt x="262" y="16"/>
                  <a:pt x="298" y="49"/>
                </a:cubicBezTo>
                <a:cubicBezTo>
                  <a:pt x="334" y="82"/>
                  <a:pt x="352" y="125"/>
                  <a:pt x="352" y="177"/>
                </a:cubicBezTo>
                <a:cubicBezTo>
                  <a:pt x="352" y="202"/>
                  <a:pt x="347" y="227"/>
                  <a:pt x="335" y="249"/>
                </a:cubicBezTo>
                <a:cubicBezTo>
                  <a:pt x="323" y="272"/>
                  <a:pt x="309" y="292"/>
                  <a:pt x="292" y="309"/>
                </a:cubicBezTo>
                <a:cubicBezTo>
                  <a:pt x="276" y="326"/>
                  <a:pt x="253" y="348"/>
                  <a:pt x="222" y="375"/>
                </a:cubicBezTo>
                <a:cubicBezTo>
                  <a:pt x="201" y="393"/>
                  <a:pt x="171" y="420"/>
                  <a:pt x="134" y="457"/>
                </a:cubicBezTo>
                <a:lnTo>
                  <a:pt x="81" y="506"/>
                </a:lnTo>
                <a:lnTo>
                  <a:pt x="149" y="507"/>
                </a:lnTo>
                <a:cubicBezTo>
                  <a:pt x="241" y="507"/>
                  <a:pt x="290" y="506"/>
                  <a:pt x="296" y="503"/>
                </a:cubicBezTo>
                <a:cubicBezTo>
                  <a:pt x="300" y="501"/>
                  <a:pt x="307" y="475"/>
                  <a:pt x="317" y="423"/>
                </a:cubicBezTo>
                <a:lnTo>
                  <a:pt x="317" y="420"/>
                </a:lnTo>
                <a:lnTo>
                  <a:pt x="352" y="420"/>
                </a:lnTo>
                <a:lnTo>
                  <a:pt x="352" y="423"/>
                </a:lnTo>
                <a:cubicBezTo>
                  <a:pt x="352" y="425"/>
                  <a:pt x="348" y="452"/>
                  <a:pt x="341" y="504"/>
                </a:cubicBezTo>
                <a:cubicBezTo>
                  <a:pt x="334" y="556"/>
                  <a:pt x="330" y="583"/>
                  <a:pt x="328" y="585"/>
                </a:cubicBezTo>
                <a:lnTo>
                  <a:pt x="328" y="588"/>
                </a:lnTo>
                <a:lnTo>
                  <a:pt x="0" y="588"/>
                </a:lnTo>
                <a:lnTo>
                  <a:pt x="0" y="571"/>
                </a:lnTo>
                <a:lnTo>
                  <a:pt x="0" y="561"/>
                </a:lnTo>
                <a:cubicBezTo>
                  <a:pt x="0" y="557"/>
                  <a:pt x="1" y="552"/>
                  <a:pt x="5" y="548"/>
                </a:cubicBezTo>
                <a:cubicBezTo>
                  <a:pt x="9" y="543"/>
                  <a:pt x="17" y="533"/>
                  <a:pt x="31" y="517"/>
                </a:cubicBezTo>
                <a:cubicBezTo>
                  <a:pt x="48" y="498"/>
                  <a:pt x="63" y="481"/>
                  <a:pt x="76" y="467"/>
                </a:cubicBezTo>
                <a:cubicBezTo>
                  <a:pt x="81" y="461"/>
                  <a:pt x="91" y="450"/>
                  <a:pt x="105" y="434"/>
                </a:cubicBezTo>
                <a:cubicBezTo>
                  <a:pt x="121" y="418"/>
                  <a:pt x="131" y="407"/>
                  <a:pt x="136" y="401"/>
                </a:cubicBezTo>
                <a:cubicBezTo>
                  <a:pt x="142" y="395"/>
                  <a:pt x="150" y="386"/>
                  <a:pt x="162" y="372"/>
                </a:cubicBezTo>
                <a:cubicBezTo>
                  <a:pt x="174" y="358"/>
                  <a:pt x="182" y="348"/>
                  <a:pt x="187" y="342"/>
                </a:cubicBezTo>
                <a:cubicBezTo>
                  <a:pt x="191" y="336"/>
                  <a:pt x="198" y="327"/>
                  <a:pt x="207" y="316"/>
                </a:cubicBezTo>
                <a:cubicBezTo>
                  <a:pt x="216" y="304"/>
                  <a:pt x="222" y="295"/>
                  <a:pt x="225" y="287"/>
                </a:cubicBezTo>
                <a:cubicBezTo>
                  <a:pt x="229" y="280"/>
                  <a:pt x="233" y="271"/>
                  <a:pt x="239" y="262"/>
                </a:cubicBezTo>
                <a:cubicBezTo>
                  <a:pt x="244" y="252"/>
                  <a:pt x="248" y="243"/>
                  <a:pt x="250" y="234"/>
                </a:cubicBezTo>
                <a:cubicBezTo>
                  <a:pt x="253" y="224"/>
                  <a:pt x="255" y="215"/>
                  <a:pt x="256" y="207"/>
                </a:cubicBezTo>
                <a:cubicBezTo>
                  <a:pt x="258" y="199"/>
                  <a:pt x="259" y="189"/>
                  <a:pt x="259" y="178"/>
                </a:cubicBezTo>
                <a:cubicBezTo>
                  <a:pt x="259" y="141"/>
                  <a:pt x="249" y="109"/>
                  <a:pt x="229" y="82"/>
                </a:cubicBezTo>
                <a:cubicBezTo>
                  <a:pt x="209" y="55"/>
                  <a:pt x="181" y="41"/>
                  <a:pt x="144" y="41"/>
                </a:cubicBezTo>
                <a:cubicBezTo>
                  <a:pt x="124" y="41"/>
                  <a:pt x="106" y="46"/>
                  <a:pt x="91" y="56"/>
                </a:cubicBezTo>
                <a:cubicBezTo>
                  <a:pt x="77" y="66"/>
                  <a:pt x="66" y="76"/>
                  <a:pt x="61" y="86"/>
                </a:cubicBezTo>
                <a:cubicBezTo>
                  <a:pt x="55" y="95"/>
                  <a:pt x="52" y="100"/>
                  <a:pt x="52" y="102"/>
                </a:cubicBezTo>
                <a:cubicBezTo>
                  <a:pt x="52" y="103"/>
                  <a:pt x="53" y="103"/>
                  <a:pt x="56" y="103"/>
                </a:cubicBezTo>
                <a:cubicBezTo>
                  <a:pt x="67" y="103"/>
                  <a:pt x="78" y="107"/>
                  <a:pt x="89" y="115"/>
                </a:cubicBezTo>
                <a:cubicBezTo>
                  <a:pt x="100" y="124"/>
                  <a:pt x="105" y="137"/>
                  <a:pt x="105" y="156"/>
                </a:cubicBezTo>
                <a:cubicBezTo>
                  <a:pt x="105" y="171"/>
                  <a:pt x="101" y="183"/>
                  <a:pt x="91" y="193"/>
                </a:cubicBezTo>
                <a:cubicBezTo>
                  <a:pt x="82" y="203"/>
                  <a:pt x="69" y="208"/>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1" name="Freeform 420"/>
          <p:cNvSpPr/>
          <p:nvPr/>
        </p:nvSpPr>
        <p:spPr>
          <a:xfrm>
            <a:off x="7575840" y="4379400"/>
            <a:ext cx="127080" cy="211680"/>
          </a:xfrm>
          <a:custGeom>
            <a:avLst/>
            <a:gdLst/>
            <a:ahLst/>
            <a:cxnLst/>
            <a:rect l="0" t="0" r="r" b="b"/>
            <a:pathLst>
              <a:path w="353" h="588">
                <a:moveTo>
                  <a:pt x="52" y="209"/>
                </a:moveTo>
                <a:cubicBezTo>
                  <a:pt x="36" y="209"/>
                  <a:pt x="23" y="204"/>
                  <a:pt x="14" y="193"/>
                </a:cubicBezTo>
                <a:cubicBezTo>
                  <a:pt x="5" y="182"/>
                  <a:pt x="0" y="170"/>
                  <a:pt x="0" y="154"/>
                </a:cubicBezTo>
                <a:cubicBezTo>
                  <a:pt x="0" y="113"/>
                  <a:pt x="16" y="76"/>
                  <a:pt x="47" y="46"/>
                </a:cubicBezTo>
                <a:cubicBezTo>
                  <a:pt x="78" y="15"/>
                  <a:pt x="117" y="0"/>
                  <a:pt x="163" y="0"/>
                </a:cubicBezTo>
                <a:cubicBezTo>
                  <a:pt x="218" y="0"/>
                  <a:pt x="262" y="16"/>
                  <a:pt x="298" y="49"/>
                </a:cubicBezTo>
                <a:cubicBezTo>
                  <a:pt x="334" y="82"/>
                  <a:pt x="352" y="125"/>
                  <a:pt x="353" y="177"/>
                </a:cubicBezTo>
                <a:cubicBezTo>
                  <a:pt x="353" y="202"/>
                  <a:pt x="347" y="227"/>
                  <a:pt x="335" y="249"/>
                </a:cubicBezTo>
                <a:cubicBezTo>
                  <a:pt x="323" y="272"/>
                  <a:pt x="309" y="292"/>
                  <a:pt x="293" y="309"/>
                </a:cubicBezTo>
                <a:cubicBezTo>
                  <a:pt x="276" y="326"/>
                  <a:pt x="253" y="348"/>
                  <a:pt x="222" y="375"/>
                </a:cubicBezTo>
                <a:cubicBezTo>
                  <a:pt x="201" y="393"/>
                  <a:pt x="171" y="420"/>
                  <a:pt x="133" y="457"/>
                </a:cubicBezTo>
                <a:lnTo>
                  <a:pt x="81" y="506"/>
                </a:lnTo>
                <a:lnTo>
                  <a:pt x="148" y="507"/>
                </a:lnTo>
                <a:cubicBezTo>
                  <a:pt x="241" y="507"/>
                  <a:pt x="290" y="506"/>
                  <a:pt x="296" y="503"/>
                </a:cubicBezTo>
                <a:cubicBezTo>
                  <a:pt x="300" y="501"/>
                  <a:pt x="307" y="475"/>
                  <a:pt x="317" y="423"/>
                </a:cubicBezTo>
                <a:lnTo>
                  <a:pt x="317" y="420"/>
                </a:lnTo>
                <a:lnTo>
                  <a:pt x="353" y="420"/>
                </a:lnTo>
                <a:lnTo>
                  <a:pt x="353" y="423"/>
                </a:lnTo>
                <a:cubicBezTo>
                  <a:pt x="352" y="425"/>
                  <a:pt x="348" y="452"/>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49" y="498"/>
                  <a:pt x="63" y="481"/>
                  <a:pt x="76" y="467"/>
                </a:cubicBezTo>
                <a:cubicBezTo>
                  <a:pt x="81" y="461"/>
                  <a:pt x="91" y="450"/>
                  <a:pt x="106" y="434"/>
                </a:cubicBezTo>
                <a:cubicBezTo>
                  <a:pt x="120" y="418"/>
                  <a:pt x="130" y="407"/>
                  <a:pt x="136" y="401"/>
                </a:cubicBezTo>
                <a:cubicBezTo>
                  <a:pt x="141" y="395"/>
                  <a:pt x="150" y="386"/>
                  <a:pt x="161" y="372"/>
                </a:cubicBezTo>
                <a:cubicBezTo>
                  <a:pt x="173" y="358"/>
                  <a:pt x="181" y="348"/>
                  <a:pt x="186" y="342"/>
                </a:cubicBezTo>
                <a:cubicBezTo>
                  <a:pt x="191" y="336"/>
                  <a:pt x="198" y="327"/>
                  <a:pt x="207" y="316"/>
                </a:cubicBezTo>
                <a:cubicBezTo>
                  <a:pt x="216" y="304"/>
                  <a:pt x="222" y="295"/>
                  <a:pt x="226" y="287"/>
                </a:cubicBezTo>
                <a:cubicBezTo>
                  <a:pt x="229" y="280"/>
                  <a:pt x="234" y="271"/>
                  <a:pt x="239" y="262"/>
                </a:cubicBezTo>
                <a:cubicBezTo>
                  <a:pt x="244" y="252"/>
                  <a:pt x="248" y="243"/>
                  <a:pt x="250" y="234"/>
                </a:cubicBezTo>
                <a:cubicBezTo>
                  <a:pt x="253" y="224"/>
                  <a:pt x="255" y="215"/>
                  <a:pt x="257" y="207"/>
                </a:cubicBezTo>
                <a:cubicBezTo>
                  <a:pt x="258" y="199"/>
                  <a:pt x="259" y="189"/>
                  <a:pt x="259" y="178"/>
                </a:cubicBezTo>
                <a:cubicBezTo>
                  <a:pt x="259" y="141"/>
                  <a:pt x="249" y="109"/>
                  <a:pt x="229" y="82"/>
                </a:cubicBezTo>
                <a:cubicBezTo>
                  <a:pt x="209" y="55"/>
                  <a:pt x="180" y="41"/>
                  <a:pt x="143" y="41"/>
                </a:cubicBezTo>
                <a:cubicBezTo>
                  <a:pt x="123" y="41"/>
                  <a:pt x="106" y="46"/>
                  <a:pt x="92" y="56"/>
                </a:cubicBezTo>
                <a:cubicBezTo>
                  <a:pt x="77" y="66"/>
                  <a:pt x="67" y="76"/>
                  <a:pt x="61" y="86"/>
                </a:cubicBezTo>
                <a:cubicBezTo>
                  <a:pt x="55" y="95"/>
                  <a:pt x="52" y="100"/>
                  <a:pt x="52" y="102"/>
                </a:cubicBezTo>
                <a:cubicBezTo>
                  <a:pt x="52" y="103"/>
                  <a:pt x="53" y="103"/>
                  <a:pt x="56" y="103"/>
                </a:cubicBezTo>
                <a:cubicBezTo>
                  <a:pt x="67" y="103"/>
                  <a:pt x="78" y="107"/>
                  <a:pt x="89" y="115"/>
                </a:cubicBezTo>
                <a:cubicBezTo>
                  <a:pt x="100" y="124"/>
                  <a:pt x="106" y="137"/>
                  <a:pt x="106" y="156"/>
                </a:cubicBezTo>
                <a:cubicBezTo>
                  <a:pt x="106" y="171"/>
                  <a:pt x="101" y="183"/>
                  <a:pt x="92" y="193"/>
                </a:cubicBezTo>
                <a:cubicBezTo>
                  <a:pt x="82" y="203"/>
                  <a:pt x="69" y="208"/>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2" name="Freeform 421"/>
          <p:cNvSpPr/>
          <p:nvPr/>
        </p:nvSpPr>
        <p:spPr>
          <a:xfrm>
            <a:off x="6158160" y="4823640"/>
            <a:ext cx="109440" cy="211680"/>
          </a:xfrm>
          <a:custGeom>
            <a:avLst/>
            <a:gdLst/>
            <a:ahLst/>
            <a:cxnLst/>
            <a:rect l="0" t="0" r="r" b="b"/>
            <a:pathLst>
              <a:path w="304" h="588">
                <a:moveTo>
                  <a:pt x="116" y="78"/>
                </a:moveTo>
                <a:lnTo>
                  <a:pt x="104" y="82"/>
                </a:lnTo>
                <a:cubicBezTo>
                  <a:pt x="96" y="85"/>
                  <a:pt x="84" y="88"/>
                  <a:pt x="69" y="91"/>
                </a:cubicBezTo>
                <a:cubicBezTo>
                  <a:pt x="54" y="94"/>
                  <a:pt x="37" y="96"/>
                  <a:pt x="18" y="97"/>
                </a:cubicBezTo>
                <a:lnTo>
                  <a:pt x="0" y="97"/>
                </a:lnTo>
                <a:lnTo>
                  <a:pt x="0" y="57"/>
                </a:lnTo>
                <a:lnTo>
                  <a:pt x="18" y="57"/>
                </a:lnTo>
                <a:cubicBezTo>
                  <a:pt x="46" y="55"/>
                  <a:pt x="71" y="51"/>
                  <a:pt x="95" y="43"/>
                </a:cubicBezTo>
                <a:cubicBezTo>
                  <a:pt x="118" y="36"/>
                  <a:pt x="135" y="29"/>
                  <a:pt x="144" y="22"/>
                </a:cubicBezTo>
                <a:cubicBezTo>
                  <a:pt x="153" y="16"/>
                  <a:pt x="162" y="9"/>
                  <a:pt x="169" y="3"/>
                </a:cubicBezTo>
                <a:cubicBezTo>
                  <a:pt x="170" y="1"/>
                  <a:pt x="173" y="0"/>
                  <a:pt x="179" y="0"/>
                </a:cubicBezTo>
                <a:cubicBezTo>
                  <a:pt x="185" y="0"/>
                  <a:pt x="190" y="2"/>
                  <a:pt x="194" y="5"/>
                </a:cubicBezTo>
                <a:lnTo>
                  <a:pt x="194" y="269"/>
                </a:lnTo>
                <a:lnTo>
                  <a:pt x="195" y="534"/>
                </a:lnTo>
                <a:cubicBezTo>
                  <a:pt x="199" y="539"/>
                  <a:pt x="203" y="541"/>
                  <a:pt x="206" y="542"/>
                </a:cubicBezTo>
                <a:cubicBezTo>
                  <a:pt x="209" y="544"/>
                  <a:pt x="216" y="545"/>
                  <a:pt x="227" y="546"/>
                </a:cubicBezTo>
                <a:cubicBezTo>
                  <a:pt x="238" y="547"/>
                  <a:pt x="256" y="548"/>
                  <a:pt x="282" y="548"/>
                </a:cubicBezTo>
                <a:lnTo>
                  <a:pt x="304" y="548"/>
                </a:lnTo>
                <a:lnTo>
                  <a:pt x="304" y="588"/>
                </a:lnTo>
                <a:lnTo>
                  <a:pt x="295" y="588"/>
                </a:lnTo>
                <a:cubicBezTo>
                  <a:pt x="282" y="586"/>
                  <a:pt x="236" y="586"/>
                  <a:pt x="155" y="586"/>
                </a:cubicBezTo>
                <a:cubicBezTo>
                  <a:pt x="75" y="586"/>
                  <a:pt x="29" y="586"/>
                  <a:pt x="16" y="588"/>
                </a:cubicBezTo>
                <a:lnTo>
                  <a:pt x="5" y="588"/>
                </a:lnTo>
                <a:lnTo>
                  <a:pt x="5" y="548"/>
                </a:lnTo>
                <a:lnTo>
                  <a:pt x="29" y="548"/>
                </a:lnTo>
                <a:cubicBezTo>
                  <a:pt x="41" y="548"/>
                  <a:pt x="53" y="548"/>
                  <a:pt x="62" y="548"/>
                </a:cubicBezTo>
                <a:cubicBezTo>
                  <a:pt x="71" y="548"/>
                  <a:pt x="79" y="547"/>
                  <a:pt x="84" y="547"/>
                </a:cubicBezTo>
                <a:cubicBezTo>
                  <a:pt x="89" y="546"/>
                  <a:pt x="94" y="545"/>
                  <a:pt x="98" y="544"/>
                </a:cubicBezTo>
                <a:cubicBezTo>
                  <a:pt x="102" y="543"/>
                  <a:pt x="105" y="542"/>
                  <a:pt x="105" y="542"/>
                </a:cubicBezTo>
                <a:cubicBezTo>
                  <a:pt x="106" y="542"/>
                  <a:pt x="108" y="541"/>
                  <a:pt x="111" y="538"/>
                </a:cubicBezTo>
                <a:cubicBezTo>
                  <a:pt x="113" y="535"/>
                  <a:pt x="115" y="534"/>
                  <a:pt x="116" y="534"/>
                </a:cubicBezTo>
                <a:lnTo>
                  <a:pt x="116"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3" name="Freeform 422"/>
          <p:cNvSpPr/>
          <p:nvPr/>
        </p:nvSpPr>
        <p:spPr>
          <a:xfrm>
            <a:off x="6634440" y="4823640"/>
            <a:ext cx="109440" cy="211680"/>
          </a:xfrm>
          <a:custGeom>
            <a:avLst/>
            <a:gdLst/>
            <a:ahLst/>
            <a:cxnLst/>
            <a:rect l="0" t="0" r="r" b="b"/>
            <a:pathLst>
              <a:path w="304" h="588">
                <a:moveTo>
                  <a:pt x="114" y="78"/>
                </a:moveTo>
                <a:lnTo>
                  <a:pt x="103" y="82"/>
                </a:lnTo>
                <a:cubicBezTo>
                  <a:pt x="94" y="85"/>
                  <a:pt x="83" y="88"/>
                  <a:pt x="67" y="91"/>
                </a:cubicBezTo>
                <a:cubicBezTo>
                  <a:pt x="52" y="94"/>
                  <a:pt x="35" y="96"/>
                  <a:pt x="16" y="97"/>
                </a:cubicBezTo>
                <a:lnTo>
                  <a:pt x="0" y="97"/>
                </a:lnTo>
                <a:lnTo>
                  <a:pt x="0" y="57"/>
                </a:lnTo>
                <a:lnTo>
                  <a:pt x="16" y="57"/>
                </a:lnTo>
                <a:cubicBezTo>
                  <a:pt x="44" y="55"/>
                  <a:pt x="69" y="51"/>
                  <a:pt x="93" y="43"/>
                </a:cubicBezTo>
                <a:cubicBezTo>
                  <a:pt x="116" y="36"/>
                  <a:pt x="133" y="29"/>
                  <a:pt x="142" y="22"/>
                </a:cubicBezTo>
                <a:cubicBezTo>
                  <a:pt x="152" y="16"/>
                  <a:pt x="160" y="9"/>
                  <a:pt x="167" y="3"/>
                </a:cubicBezTo>
                <a:cubicBezTo>
                  <a:pt x="168" y="1"/>
                  <a:pt x="172" y="0"/>
                  <a:pt x="178" y="0"/>
                </a:cubicBezTo>
                <a:cubicBezTo>
                  <a:pt x="183" y="0"/>
                  <a:pt x="188" y="2"/>
                  <a:pt x="193" y="5"/>
                </a:cubicBezTo>
                <a:lnTo>
                  <a:pt x="193" y="269"/>
                </a:lnTo>
                <a:lnTo>
                  <a:pt x="193" y="534"/>
                </a:lnTo>
                <a:cubicBezTo>
                  <a:pt x="198" y="539"/>
                  <a:pt x="201" y="541"/>
                  <a:pt x="204" y="542"/>
                </a:cubicBezTo>
                <a:cubicBezTo>
                  <a:pt x="208" y="544"/>
                  <a:pt x="215" y="545"/>
                  <a:pt x="226" y="546"/>
                </a:cubicBezTo>
                <a:cubicBezTo>
                  <a:pt x="237" y="547"/>
                  <a:pt x="256" y="548"/>
                  <a:pt x="281" y="548"/>
                </a:cubicBezTo>
                <a:lnTo>
                  <a:pt x="304" y="548"/>
                </a:lnTo>
                <a:lnTo>
                  <a:pt x="304" y="588"/>
                </a:lnTo>
                <a:lnTo>
                  <a:pt x="294" y="588"/>
                </a:lnTo>
                <a:cubicBezTo>
                  <a:pt x="282" y="586"/>
                  <a:pt x="235" y="586"/>
                  <a:pt x="153" y="586"/>
                </a:cubicBezTo>
                <a:cubicBezTo>
                  <a:pt x="73" y="586"/>
                  <a:pt x="27" y="586"/>
                  <a:pt x="15" y="588"/>
                </a:cubicBezTo>
                <a:lnTo>
                  <a:pt x="4" y="588"/>
                </a:lnTo>
                <a:lnTo>
                  <a:pt x="4" y="548"/>
                </a:lnTo>
                <a:lnTo>
                  <a:pt x="27" y="548"/>
                </a:lnTo>
                <a:cubicBezTo>
                  <a:pt x="40" y="548"/>
                  <a:pt x="51" y="548"/>
                  <a:pt x="60" y="548"/>
                </a:cubicBezTo>
                <a:cubicBezTo>
                  <a:pt x="70" y="548"/>
                  <a:pt x="77" y="547"/>
                  <a:pt x="82" y="547"/>
                </a:cubicBezTo>
                <a:cubicBezTo>
                  <a:pt x="88" y="546"/>
                  <a:pt x="92" y="545"/>
                  <a:pt x="96" y="544"/>
                </a:cubicBezTo>
                <a:cubicBezTo>
                  <a:pt x="101" y="543"/>
                  <a:pt x="103" y="542"/>
                  <a:pt x="104" y="542"/>
                </a:cubicBezTo>
                <a:cubicBezTo>
                  <a:pt x="104" y="542"/>
                  <a:pt x="106" y="541"/>
                  <a:pt x="109" y="538"/>
                </a:cubicBezTo>
                <a:cubicBezTo>
                  <a:pt x="112" y="535"/>
                  <a:pt x="114" y="534"/>
                  <a:pt x="114" y="534"/>
                </a:cubicBezTo>
                <a:lnTo>
                  <a:pt x="114" y="78"/>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4" name="Freeform 423"/>
          <p:cNvSpPr/>
          <p:nvPr/>
        </p:nvSpPr>
        <p:spPr>
          <a:xfrm>
            <a:off x="7099920" y="4823640"/>
            <a:ext cx="126720" cy="211680"/>
          </a:xfrm>
          <a:custGeom>
            <a:avLst/>
            <a:gdLst/>
            <a:ahLst/>
            <a:cxnLst/>
            <a:rect l="0" t="0" r="r" b="b"/>
            <a:pathLst>
              <a:path w="352" h="588">
                <a:moveTo>
                  <a:pt x="52" y="209"/>
                </a:moveTo>
                <a:cubicBezTo>
                  <a:pt x="36" y="209"/>
                  <a:pt x="23" y="204"/>
                  <a:pt x="14" y="193"/>
                </a:cubicBezTo>
                <a:cubicBezTo>
                  <a:pt x="4" y="183"/>
                  <a:pt x="0" y="170"/>
                  <a:pt x="0" y="154"/>
                </a:cubicBezTo>
                <a:cubicBezTo>
                  <a:pt x="0" y="113"/>
                  <a:pt x="15" y="77"/>
                  <a:pt x="46" y="46"/>
                </a:cubicBezTo>
                <a:cubicBezTo>
                  <a:pt x="78" y="15"/>
                  <a:pt x="117" y="0"/>
                  <a:pt x="164" y="0"/>
                </a:cubicBezTo>
                <a:cubicBezTo>
                  <a:pt x="217" y="0"/>
                  <a:pt x="262" y="17"/>
                  <a:pt x="298" y="49"/>
                </a:cubicBezTo>
                <a:cubicBezTo>
                  <a:pt x="334" y="82"/>
                  <a:pt x="352" y="125"/>
                  <a:pt x="352" y="177"/>
                </a:cubicBezTo>
                <a:cubicBezTo>
                  <a:pt x="352" y="203"/>
                  <a:pt x="347" y="227"/>
                  <a:pt x="335" y="250"/>
                </a:cubicBezTo>
                <a:cubicBezTo>
                  <a:pt x="323" y="273"/>
                  <a:pt x="309" y="293"/>
                  <a:pt x="292" y="310"/>
                </a:cubicBezTo>
                <a:cubicBezTo>
                  <a:pt x="276" y="327"/>
                  <a:pt x="253" y="348"/>
                  <a:pt x="222" y="375"/>
                </a:cubicBezTo>
                <a:cubicBezTo>
                  <a:pt x="201" y="393"/>
                  <a:pt x="171" y="421"/>
                  <a:pt x="134" y="457"/>
                </a:cubicBezTo>
                <a:lnTo>
                  <a:pt x="81" y="506"/>
                </a:lnTo>
                <a:lnTo>
                  <a:pt x="149" y="507"/>
                </a:lnTo>
                <a:cubicBezTo>
                  <a:pt x="241" y="507"/>
                  <a:pt x="290" y="506"/>
                  <a:pt x="296" y="503"/>
                </a:cubicBezTo>
                <a:cubicBezTo>
                  <a:pt x="300" y="502"/>
                  <a:pt x="307" y="475"/>
                  <a:pt x="317" y="424"/>
                </a:cubicBezTo>
                <a:lnTo>
                  <a:pt x="317" y="422"/>
                </a:lnTo>
                <a:lnTo>
                  <a:pt x="352" y="422"/>
                </a:lnTo>
                <a:lnTo>
                  <a:pt x="352" y="424"/>
                </a:lnTo>
                <a:cubicBezTo>
                  <a:pt x="352" y="426"/>
                  <a:pt x="348" y="453"/>
                  <a:pt x="341" y="504"/>
                </a:cubicBezTo>
                <a:cubicBezTo>
                  <a:pt x="334" y="556"/>
                  <a:pt x="330" y="583"/>
                  <a:pt x="328" y="586"/>
                </a:cubicBezTo>
                <a:lnTo>
                  <a:pt x="328" y="588"/>
                </a:lnTo>
                <a:lnTo>
                  <a:pt x="0" y="588"/>
                </a:lnTo>
                <a:lnTo>
                  <a:pt x="0" y="571"/>
                </a:lnTo>
                <a:lnTo>
                  <a:pt x="0" y="561"/>
                </a:lnTo>
                <a:cubicBezTo>
                  <a:pt x="0" y="557"/>
                  <a:pt x="1" y="552"/>
                  <a:pt x="5" y="548"/>
                </a:cubicBezTo>
                <a:cubicBezTo>
                  <a:pt x="9" y="543"/>
                  <a:pt x="17" y="533"/>
                  <a:pt x="31" y="517"/>
                </a:cubicBezTo>
                <a:cubicBezTo>
                  <a:pt x="48" y="498"/>
                  <a:pt x="63" y="482"/>
                  <a:pt x="76" y="467"/>
                </a:cubicBezTo>
                <a:cubicBezTo>
                  <a:pt x="81" y="462"/>
                  <a:pt x="91" y="451"/>
                  <a:pt x="105" y="435"/>
                </a:cubicBezTo>
                <a:cubicBezTo>
                  <a:pt x="121" y="419"/>
                  <a:pt x="131" y="408"/>
                  <a:pt x="136" y="402"/>
                </a:cubicBezTo>
                <a:cubicBezTo>
                  <a:pt x="142" y="395"/>
                  <a:pt x="150" y="386"/>
                  <a:pt x="162" y="372"/>
                </a:cubicBezTo>
                <a:cubicBezTo>
                  <a:pt x="174" y="359"/>
                  <a:pt x="182" y="349"/>
                  <a:pt x="187" y="342"/>
                </a:cubicBezTo>
                <a:cubicBezTo>
                  <a:pt x="191" y="336"/>
                  <a:pt x="198" y="327"/>
                  <a:pt x="207" y="316"/>
                </a:cubicBezTo>
                <a:cubicBezTo>
                  <a:pt x="216" y="305"/>
                  <a:pt x="222" y="295"/>
                  <a:pt x="225" y="288"/>
                </a:cubicBezTo>
                <a:cubicBezTo>
                  <a:pt x="229" y="280"/>
                  <a:pt x="233" y="271"/>
                  <a:pt x="239" y="262"/>
                </a:cubicBezTo>
                <a:cubicBezTo>
                  <a:pt x="244" y="253"/>
                  <a:pt x="248" y="243"/>
                  <a:pt x="250" y="234"/>
                </a:cubicBezTo>
                <a:cubicBezTo>
                  <a:pt x="253" y="224"/>
                  <a:pt x="255" y="216"/>
                  <a:pt x="256" y="207"/>
                </a:cubicBezTo>
                <a:cubicBezTo>
                  <a:pt x="258" y="199"/>
                  <a:pt x="259" y="189"/>
                  <a:pt x="259" y="178"/>
                </a:cubicBezTo>
                <a:cubicBezTo>
                  <a:pt x="259" y="141"/>
                  <a:pt x="249" y="109"/>
                  <a:pt x="229" y="82"/>
                </a:cubicBezTo>
                <a:cubicBezTo>
                  <a:pt x="209" y="55"/>
                  <a:pt x="181" y="42"/>
                  <a:pt x="144" y="42"/>
                </a:cubicBezTo>
                <a:cubicBezTo>
                  <a:pt x="124" y="42"/>
                  <a:pt x="106" y="47"/>
                  <a:pt x="91" y="57"/>
                </a:cubicBezTo>
                <a:cubicBezTo>
                  <a:pt x="77" y="67"/>
                  <a:pt x="66" y="76"/>
                  <a:pt x="61" y="86"/>
                </a:cubicBezTo>
                <a:cubicBezTo>
                  <a:pt x="55" y="95"/>
                  <a:pt x="52" y="101"/>
                  <a:pt x="52" y="102"/>
                </a:cubicBezTo>
                <a:cubicBezTo>
                  <a:pt x="52" y="103"/>
                  <a:pt x="53" y="103"/>
                  <a:pt x="56" y="103"/>
                </a:cubicBezTo>
                <a:cubicBezTo>
                  <a:pt x="67" y="103"/>
                  <a:pt x="78" y="107"/>
                  <a:pt x="89" y="116"/>
                </a:cubicBezTo>
                <a:cubicBezTo>
                  <a:pt x="100" y="124"/>
                  <a:pt x="105" y="137"/>
                  <a:pt x="105" y="156"/>
                </a:cubicBezTo>
                <a:cubicBezTo>
                  <a:pt x="105" y="171"/>
                  <a:pt x="101" y="183"/>
                  <a:pt x="91" y="193"/>
                </a:cubicBezTo>
                <a:cubicBezTo>
                  <a:pt x="82" y="203"/>
                  <a:pt x="69" y="208"/>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5" name="Freeform 424"/>
          <p:cNvSpPr/>
          <p:nvPr/>
        </p:nvSpPr>
        <p:spPr>
          <a:xfrm>
            <a:off x="7575840" y="4823640"/>
            <a:ext cx="127080" cy="211680"/>
          </a:xfrm>
          <a:custGeom>
            <a:avLst/>
            <a:gdLst/>
            <a:ahLst/>
            <a:cxnLst/>
            <a:rect l="0" t="0" r="r" b="b"/>
            <a:pathLst>
              <a:path w="353" h="588">
                <a:moveTo>
                  <a:pt x="52" y="209"/>
                </a:moveTo>
                <a:cubicBezTo>
                  <a:pt x="36" y="209"/>
                  <a:pt x="23" y="204"/>
                  <a:pt x="14" y="193"/>
                </a:cubicBezTo>
                <a:cubicBezTo>
                  <a:pt x="5" y="183"/>
                  <a:pt x="0" y="170"/>
                  <a:pt x="0" y="154"/>
                </a:cubicBezTo>
                <a:cubicBezTo>
                  <a:pt x="0" y="113"/>
                  <a:pt x="16" y="77"/>
                  <a:pt x="47" y="46"/>
                </a:cubicBezTo>
                <a:cubicBezTo>
                  <a:pt x="78" y="15"/>
                  <a:pt x="117" y="0"/>
                  <a:pt x="163" y="0"/>
                </a:cubicBezTo>
                <a:cubicBezTo>
                  <a:pt x="218" y="0"/>
                  <a:pt x="262" y="17"/>
                  <a:pt x="298" y="49"/>
                </a:cubicBezTo>
                <a:cubicBezTo>
                  <a:pt x="334" y="82"/>
                  <a:pt x="352" y="125"/>
                  <a:pt x="353" y="177"/>
                </a:cubicBezTo>
                <a:cubicBezTo>
                  <a:pt x="353" y="203"/>
                  <a:pt x="347" y="227"/>
                  <a:pt x="335" y="250"/>
                </a:cubicBezTo>
                <a:cubicBezTo>
                  <a:pt x="323" y="273"/>
                  <a:pt x="309" y="293"/>
                  <a:pt x="293" y="310"/>
                </a:cubicBezTo>
                <a:cubicBezTo>
                  <a:pt x="276" y="327"/>
                  <a:pt x="253" y="348"/>
                  <a:pt x="222" y="375"/>
                </a:cubicBezTo>
                <a:cubicBezTo>
                  <a:pt x="201" y="393"/>
                  <a:pt x="171" y="421"/>
                  <a:pt x="133" y="457"/>
                </a:cubicBezTo>
                <a:lnTo>
                  <a:pt x="81" y="506"/>
                </a:lnTo>
                <a:lnTo>
                  <a:pt x="148" y="507"/>
                </a:lnTo>
                <a:cubicBezTo>
                  <a:pt x="241" y="507"/>
                  <a:pt x="290" y="506"/>
                  <a:pt x="296" y="503"/>
                </a:cubicBezTo>
                <a:cubicBezTo>
                  <a:pt x="300" y="502"/>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2" y="517"/>
                </a:cubicBezTo>
                <a:cubicBezTo>
                  <a:pt x="49" y="498"/>
                  <a:pt x="63" y="482"/>
                  <a:pt x="76" y="467"/>
                </a:cubicBezTo>
                <a:cubicBezTo>
                  <a:pt x="81" y="462"/>
                  <a:pt x="91" y="451"/>
                  <a:pt x="106" y="435"/>
                </a:cubicBezTo>
                <a:cubicBezTo>
                  <a:pt x="120" y="419"/>
                  <a:pt x="130" y="408"/>
                  <a:pt x="136" y="402"/>
                </a:cubicBezTo>
                <a:cubicBezTo>
                  <a:pt x="141" y="395"/>
                  <a:pt x="150" y="386"/>
                  <a:pt x="161" y="372"/>
                </a:cubicBezTo>
                <a:cubicBezTo>
                  <a:pt x="173" y="359"/>
                  <a:pt x="181" y="349"/>
                  <a:pt x="186" y="342"/>
                </a:cubicBezTo>
                <a:cubicBezTo>
                  <a:pt x="191" y="336"/>
                  <a:pt x="198" y="327"/>
                  <a:pt x="207" y="316"/>
                </a:cubicBezTo>
                <a:cubicBezTo>
                  <a:pt x="216" y="305"/>
                  <a:pt x="222" y="295"/>
                  <a:pt x="226" y="288"/>
                </a:cubicBezTo>
                <a:cubicBezTo>
                  <a:pt x="229" y="280"/>
                  <a:pt x="234" y="271"/>
                  <a:pt x="239" y="262"/>
                </a:cubicBezTo>
                <a:cubicBezTo>
                  <a:pt x="244" y="253"/>
                  <a:pt x="248" y="243"/>
                  <a:pt x="250" y="234"/>
                </a:cubicBezTo>
                <a:cubicBezTo>
                  <a:pt x="253" y="224"/>
                  <a:pt x="255" y="216"/>
                  <a:pt x="257" y="207"/>
                </a:cubicBezTo>
                <a:cubicBezTo>
                  <a:pt x="258" y="199"/>
                  <a:pt x="259" y="189"/>
                  <a:pt x="259" y="178"/>
                </a:cubicBezTo>
                <a:cubicBezTo>
                  <a:pt x="259" y="141"/>
                  <a:pt x="249" y="109"/>
                  <a:pt x="229" y="82"/>
                </a:cubicBezTo>
                <a:cubicBezTo>
                  <a:pt x="209" y="55"/>
                  <a:pt x="180" y="42"/>
                  <a:pt x="143" y="42"/>
                </a:cubicBezTo>
                <a:cubicBezTo>
                  <a:pt x="123" y="42"/>
                  <a:pt x="106" y="47"/>
                  <a:pt x="92" y="57"/>
                </a:cubicBezTo>
                <a:cubicBezTo>
                  <a:pt x="77" y="67"/>
                  <a:pt x="67" y="76"/>
                  <a:pt x="61" y="86"/>
                </a:cubicBezTo>
                <a:cubicBezTo>
                  <a:pt x="55" y="95"/>
                  <a:pt x="52" y="101"/>
                  <a:pt x="52" y="102"/>
                </a:cubicBezTo>
                <a:cubicBezTo>
                  <a:pt x="52" y="103"/>
                  <a:pt x="53" y="103"/>
                  <a:pt x="56" y="103"/>
                </a:cubicBezTo>
                <a:cubicBezTo>
                  <a:pt x="67" y="103"/>
                  <a:pt x="78" y="107"/>
                  <a:pt x="89" y="116"/>
                </a:cubicBezTo>
                <a:cubicBezTo>
                  <a:pt x="100" y="124"/>
                  <a:pt x="106" y="137"/>
                  <a:pt x="106" y="156"/>
                </a:cubicBezTo>
                <a:cubicBezTo>
                  <a:pt x="106" y="171"/>
                  <a:pt x="101" y="183"/>
                  <a:pt x="92" y="193"/>
                </a:cubicBezTo>
                <a:cubicBezTo>
                  <a:pt x="82" y="203"/>
                  <a:pt x="69" y="208"/>
                  <a:pt x="52" y="20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6" name="Freeform 425"/>
          <p:cNvSpPr/>
          <p:nvPr/>
        </p:nvSpPr>
        <p:spPr>
          <a:xfrm>
            <a:off x="6145200" y="5268240"/>
            <a:ext cx="132120" cy="218520"/>
          </a:xfrm>
          <a:custGeom>
            <a:avLst/>
            <a:gdLst/>
            <a:ahLst/>
            <a:cxn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1" y="8"/>
                  <a:pt x="285" y="24"/>
                  <a:pt x="308" y="48"/>
                </a:cubicBezTo>
                <a:cubicBezTo>
                  <a:pt x="331" y="72"/>
                  <a:pt x="343" y="98"/>
                  <a:pt x="343" y="126"/>
                </a:cubicBezTo>
                <a:cubicBezTo>
                  <a:pt x="343" y="157"/>
                  <a:pt x="333" y="186"/>
                  <a:pt x="313" y="216"/>
                </a:cubicBezTo>
                <a:cubicBezTo>
                  <a:pt x="293" y="245"/>
                  <a:pt x="265" y="266"/>
                  <a:pt x="229" y="279"/>
                </a:cubicBezTo>
                <a:lnTo>
                  <a:pt x="227" y="281"/>
                </a:lnTo>
                <a:cubicBezTo>
                  <a:pt x="227" y="281"/>
                  <a:pt x="229" y="282"/>
                  <a:pt x="235" y="283"/>
                </a:cubicBezTo>
                <a:cubicBezTo>
                  <a:pt x="240" y="284"/>
                  <a:pt x="248" y="287"/>
                  <a:pt x="260" y="291"/>
                </a:cubicBezTo>
                <a:cubicBezTo>
                  <a:pt x="273" y="295"/>
                  <a:pt x="284" y="301"/>
                  <a:pt x="295" y="310"/>
                </a:cubicBezTo>
                <a:cubicBezTo>
                  <a:pt x="343" y="341"/>
                  <a:pt x="367" y="382"/>
                  <a:pt x="367" y="433"/>
                </a:cubicBezTo>
                <a:cubicBezTo>
                  <a:pt x="367" y="480"/>
                  <a:pt x="349" y="520"/>
                  <a:pt x="312" y="555"/>
                </a:cubicBezTo>
                <a:cubicBezTo>
                  <a:pt x="276" y="589"/>
                  <a:pt x="229"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0"/>
                </a:cubicBezTo>
                <a:cubicBezTo>
                  <a:pt x="108" y="496"/>
                  <a:pt x="106" y="500"/>
                  <a:pt x="103" y="504"/>
                </a:cubicBezTo>
                <a:cubicBezTo>
                  <a:pt x="101" y="509"/>
                  <a:pt x="98" y="512"/>
                  <a:pt x="94" y="515"/>
                </a:cubicBezTo>
                <a:cubicBezTo>
                  <a:pt x="89" y="518"/>
                  <a:pt x="86" y="520"/>
                  <a:pt x="83" y="522"/>
                </a:cubicBezTo>
                <a:cubicBezTo>
                  <a:pt x="80" y="524"/>
                  <a:pt x="77" y="525"/>
                  <a:pt x="74" y="526"/>
                </a:cubicBezTo>
                <a:cubicBezTo>
                  <a:pt x="71" y="526"/>
                  <a:pt x="69" y="527"/>
                  <a:pt x="67" y="528"/>
                </a:cubicBezTo>
                <a:lnTo>
                  <a:pt x="64" y="529"/>
                </a:lnTo>
                <a:cubicBezTo>
                  <a:pt x="94" y="556"/>
                  <a:pt x="130" y="569"/>
                  <a:pt x="173" y="569"/>
                </a:cubicBezTo>
                <a:cubicBezTo>
                  <a:pt x="205" y="569"/>
                  <a:pt x="230" y="553"/>
                  <a:pt x="246" y="522"/>
                </a:cubicBezTo>
                <a:cubicBezTo>
                  <a:pt x="256" y="503"/>
                  <a:pt x="261" y="473"/>
                  <a:pt x="261" y="433"/>
                </a:cubicBezTo>
                <a:lnTo>
                  <a:pt x="261" y="415"/>
                </a:lnTo>
                <a:cubicBezTo>
                  <a:pt x="261" y="360"/>
                  <a:pt x="242" y="322"/>
                  <a:pt x="205" y="304"/>
                </a:cubicBezTo>
                <a:cubicBezTo>
                  <a:pt x="196" y="300"/>
                  <a:pt x="178" y="298"/>
                  <a:pt x="151" y="297"/>
                </a:cubicBezTo>
                <a:lnTo>
                  <a:pt x="114" y="296"/>
                </a:lnTo>
                <a:lnTo>
                  <a:pt x="111" y="295"/>
                </a:lnTo>
                <a:cubicBezTo>
                  <a:pt x="110" y="293"/>
                  <a:pt x="109" y="288"/>
                  <a:pt x="109" y="281"/>
                </a:cubicBezTo>
                <a:cubicBezTo>
                  <a:pt x="109" y="270"/>
                  <a:pt x="112" y="265"/>
                  <a:pt x="116" y="265"/>
                </a:cubicBezTo>
                <a:cubicBezTo>
                  <a:pt x="133" y="265"/>
                  <a:pt x="150" y="263"/>
                  <a:pt x="168" y="260"/>
                </a:cubicBezTo>
                <a:cubicBezTo>
                  <a:pt x="188" y="257"/>
                  <a:pt x="206" y="245"/>
                  <a:pt x="222" y="223"/>
                </a:cubicBezTo>
                <a:cubicBezTo>
                  <a:pt x="239" y="202"/>
                  <a:pt x="247" y="168"/>
                  <a:pt x="247" y="124"/>
                </a:cubicBezTo>
                <a:lnTo>
                  <a:pt x="247" y="117"/>
                </a:lnTo>
                <a:cubicBezTo>
                  <a:pt x="247" y="83"/>
                  <a:pt x="237" y="60"/>
                  <a:pt x="216" y="47"/>
                </a:cubicBezTo>
                <a:cubicBezTo>
                  <a:pt x="203" y="39"/>
                  <a:pt x="189" y="35"/>
                  <a:pt x="175" y="35"/>
                </a:cubicBezTo>
                <a:cubicBezTo>
                  <a:pt x="156" y="35"/>
                  <a:pt x="138" y="38"/>
                  <a:pt x="123" y="44"/>
                </a:cubicBezTo>
                <a:cubicBezTo>
                  <a:pt x="107" y="51"/>
                  <a:pt x="96" y="57"/>
                  <a:pt x="89" y="64"/>
                </a:cubicBezTo>
                <a:cubicBezTo>
                  <a:pt x="83" y="72"/>
                  <a:pt x="79" y="75"/>
                  <a:pt x="79" y="75"/>
                </a:cubicBezTo>
                <a:lnTo>
                  <a:pt x="82" y="75"/>
                </a:lnTo>
                <a:cubicBezTo>
                  <a:pt x="84" y="76"/>
                  <a:pt x="86" y="76"/>
                  <a:pt x="89" y="77"/>
                </a:cubicBezTo>
                <a:cubicBezTo>
                  <a:pt x="92" y="77"/>
                  <a:pt x="95" y="79"/>
                  <a:pt x="98" y="81"/>
                </a:cubicBezTo>
                <a:cubicBezTo>
                  <a:pt x="101" y="84"/>
                  <a:pt x="104" y="86"/>
                  <a:pt x="109" y="87"/>
                </a:cubicBezTo>
                <a:cubicBezTo>
                  <a:pt x="113" y="89"/>
                  <a:pt x="116" y="92"/>
                  <a:pt x="117" y="97"/>
                </a:cubicBezTo>
                <a:cubicBezTo>
                  <a:pt x="119" y="102"/>
                  <a:pt x="121" y="106"/>
                  <a:pt x="124" y="110"/>
                </a:cubicBezTo>
                <a:cubicBezTo>
                  <a:pt x="127" y="114"/>
                  <a:pt x="128" y="120"/>
                  <a:pt x="127" y="128"/>
                </a:cubicBezTo>
                <a:cubicBezTo>
                  <a:pt x="127" y="141"/>
                  <a:pt x="123" y="152"/>
                  <a:pt x="115" y="162"/>
                </a:cubicBezTo>
                <a:cubicBezTo>
                  <a:pt x="106" y="172"/>
                  <a:pt x="93" y="178"/>
                  <a:pt x="75"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7" name="Freeform 426"/>
          <p:cNvSpPr/>
          <p:nvPr/>
        </p:nvSpPr>
        <p:spPr>
          <a:xfrm>
            <a:off x="6621120" y="5268240"/>
            <a:ext cx="132120" cy="218520"/>
          </a:xfrm>
          <a:custGeom>
            <a:avLst/>
            <a:gdLst/>
            <a:ahLst/>
            <a:cxnLst/>
            <a:rect l="0" t="0" r="r" b="b"/>
            <a:pathLst>
              <a:path w="367" h="607">
                <a:moveTo>
                  <a:pt x="76" y="178"/>
                </a:moveTo>
                <a:cubicBezTo>
                  <a:pt x="60" y="178"/>
                  <a:pt x="48" y="173"/>
                  <a:pt x="38" y="163"/>
                </a:cubicBezTo>
                <a:cubicBezTo>
                  <a:pt x="29" y="153"/>
                  <a:pt x="25" y="140"/>
                  <a:pt x="24" y="124"/>
                </a:cubicBezTo>
                <a:cubicBezTo>
                  <a:pt x="24" y="92"/>
                  <a:pt x="38" y="63"/>
                  <a:pt x="67" y="38"/>
                </a:cubicBezTo>
                <a:cubicBezTo>
                  <a:pt x="96" y="13"/>
                  <a:pt x="130" y="0"/>
                  <a:pt x="170" y="0"/>
                </a:cubicBezTo>
                <a:cubicBezTo>
                  <a:pt x="190" y="0"/>
                  <a:pt x="203" y="0"/>
                  <a:pt x="209" y="1"/>
                </a:cubicBezTo>
                <a:cubicBezTo>
                  <a:pt x="252" y="8"/>
                  <a:pt x="285" y="24"/>
                  <a:pt x="308" y="48"/>
                </a:cubicBezTo>
                <a:cubicBezTo>
                  <a:pt x="331" y="72"/>
                  <a:pt x="343" y="98"/>
                  <a:pt x="343" y="126"/>
                </a:cubicBezTo>
                <a:cubicBezTo>
                  <a:pt x="343" y="157"/>
                  <a:pt x="333" y="186"/>
                  <a:pt x="313" y="216"/>
                </a:cubicBezTo>
                <a:cubicBezTo>
                  <a:pt x="293" y="245"/>
                  <a:pt x="266" y="266"/>
                  <a:pt x="231" y="279"/>
                </a:cubicBezTo>
                <a:lnTo>
                  <a:pt x="228" y="281"/>
                </a:lnTo>
                <a:cubicBezTo>
                  <a:pt x="228" y="281"/>
                  <a:pt x="231" y="282"/>
                  <a:pt x="236" y="283"/>
                </a:cubicBezTo>
                <a:cubicBezTo>
                  <a:pt x="241" y="284"/>
                  <a:pt x="250" y="287"/>
                  <a:pt x="261" y="291"/>
                </a:cubicBezTo>
                <a:cubicBezTo>
                  <a:pt x="273" y="295"/>
                  <a:pt x="284" y="301"/>
                  <a:pt x="295" y="310"/>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7" y="544"/>
                  <a:pt x="0" y="512"/>
                  <a:pt x="0" y="473"/>
                </a:cubicBezTo>
                <a:cubicBezTo>
                  <a:pt x="0" y="456"/>
                  <a:pt x="6" y="443"/>
                  <a:pt x="16" y="433"/>
                </a:cubicBezTo>
                <a:cubicBezTo>
                  <a:pt x="27" y="423"/>
                  <a:pt x="40" y="418"/>
                  <a:pt x="57" y="417"/>
                </a:cubicBezTo>
                <a:cubicBezTo>
                  <a:pt x="73" y="417"/>
                  <a:pt x="87" y="423"/>
                  <a:pt x="97" y="433"/>
                </a:cubicBezTo>
                <a:cubicBezTo>
                  <a:pt x="108" y="444"/>
                  <a:pt x="113" y="457"/>
                  <a:pt x="113" y="473"/>
                </a:cubicBezTo>
                <a:cubicBezTo>
                  <a:pt x="113" y="479"/>
                  <a:pt x="112" y="485"/>
                  <a:pt x="111" y="490"/>
                </a:cubicBezTo>
                <a:cubicBezTo>
                  <a:pt x="109" y="496"/>
                  <a:pt x="107" y="500"/>
                  <a:pt x="105" y="504"/>
                </a:cubicBezTo>
                <a:cubicBezTo>
                  <a:pt x="102" y="509"/>
                  <a:pt x="99" y="512"/>
                  <a:pt x="95" y="515"/>
                </a:cubicBezTo>
                <a:cubicBezTo>
                  <a:pt x="91" y="518"/>
                  <a:pt x="87" y="520"/>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5"/>
                </a:lnTo>
                <a:cubicBezTo>
                  <a:pt x="262" y="360"/>
                  <a:pt x="243" y="322"/>
                  <a:pt x="206" y="304"/>
                </a:cubicBezTo>
                <a:cubicBezTo>
                  <a:pt x="197" y="300"/>
                  <a:pt x="179" y="298"/>
                  <a:pt x="152" y="297"/>
                </a:cubicBezTo>
                <a:lnTo>
                  <a:pt x="115" y="296"/>
                </a:lnTo>
                <a:lnTo>
                  <a:pt x="112" y="295"/>
                </a:lnTo>
                <a:cubicBezTo>
                  <a:pt x="111" y="293"/>
                  <a:pt x="111" y="288"/>
                  <a:pt x="111" y="281"/>
                </a:cubicBezTo>
                <a:cubicBezTo>
                  <a:pt x="111" y="270"/>
                  <a:pt x="113" y="265"/>
                  <a:pt x="118" y="265"/>
                </a:cubicBezTo>
                <a:cubicBezTo>
                  <a:pt x="134" y="265"/>
                  <a:pt x="151" y="263"/>
                  <a:pt x="169" y="260"/>
                </a:cubicBezTo>
                <a:cubicBezTo>
                  <a:pt x="189" y="257"/>
                  <a:pt x="207" y="245"/>
                  <a:pt x="224" y="223"/>
                </a:cubicBezTo>
                <a:cubicBezTo>
                  <a:pt x="240" y="202"/>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7"/>
                  <a:pt x="90" y="64"/>
                </a:cubicBezTo>
                <a:cubicBezTo>
                  <a:pt x="84" y="72"/>
                  <a:pt x="81" y="75"/>
                  <a:pt x="81" y="75"/>
                </a:cubicBezTo>
                <a:lnTo>
                  <a:pt x="83" y="75"/>
                </a:lnTo>
                <a:cubicBezTo>
                  <a:pt x="85" y="76"/>
                  <a:pt x="87" y="76"/>
                  <a:pt x="90"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29"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8" name="Freeform 427"/>
          <p:cNvSpPr/>
          <p:nvPr/>
        </p:nvSpPr>
        <p:spPr>
          <a:xfrm>
            <a:off x="7092720" y="5264640"/>
            <a:ext cx="141120" cy="214920"/>
          </a:xfrm>
          <a:custGeom>
            <a:avLst/>
            <a:gdLst/>
            <a:ahLst/>
            <a:cxnLst/>
            <a:rect l="0" t="0" r="r" b="b"/>
            <a:pathLst>
              <a:path w="392" h="597">
                <a:moveTo>
                  <a:pt x="384" y="597"/>
                </a:moveTo>
                <a:cubicBezTo>
                  <a:pt x="372" y="596"/>
                  <a:pt x="334" y="595"/>
                  <a:pt x="269" y="595"/>
                </a:cubicBezTo>
                <a:cubicBezTo>
                  <a:pt x="201" y="595"/>
                  <a:pt x="162" y="596"/>
                  <a:pt x="151" y="597"/>
                </a:cubicBezTo>
                <a:lnTo>
                  <a:pt x="143" y="597"/>
                </a:lnTo>
                <a:lnTo>
                  <a:pt x="143" y="556"/>
                </a:lnTo>
                <a:lnTo>
                  <a:pt x="170" y="556"/>
                </a:lnTo>
                <a:cubicBezTo>
                  <a:pt x="182" y="556"/>
                  <a:pt x="190" y="556"/>
                  <a:pt x="194" y="556"/>
                </a:cubicBezTo>
                <a:cubicBezTo>
                  <a:pt x="198" y="556"/>
                  <a:pt x="203" y="555"/>
                  <a:pt x="209" y="554"/>
                </a:cubicBezTo>
                <a:cubicBezTo>
                  <a:pt x="215" y="553"/>
                  <a:pt x="219" y="551"/>
                  <a:pt x="222" y="550"/>
                </a:cubicBezTo>
                <a:cubicBezTo>
                  <a:pt x="224" y="548"/>
                  <a:pt x="226" y="546"/>
                  <a:pt x="228" y="543"/>
                </a:cubicBezTo>
                <a:cubicBezTo>
                  <a:pt x="228" y="541"/>
                  <a:pt x="229" y="526"/>
                  <a:pt x="229" y="495"/>
                </a:cubicBezTo>
                <a:lnTo>
                  <a:pt x="229" y="451"/>
                </a:lnTo>
                <a:lnTo>
                  <a:pt x="0" y="451"/>
                </a:lnTo>
                <a:lnTo>
                  <a:pt x="0" y="410"/>
                </a:lnTo>
                <a:lnTo>
                  <a:pt x="133" y="207"/>
                </a:lnTo>
                <a:cubicBezTo>
                  <a:pt x="223" y="70"/>
                  <a:pt x="269" y="2"/>
                  <a:pt x="270" y="1"/>
                </a:cubicBezTo>
                <a:cubicBezTo>
                  <a:pt x="271" y="0"/>
                  <a:pt x="277" y="0"/>
                  <a:pt x="289" y="0"/>
                </a:cubicBezTo>
                <a:lnTo>
                  <a:pt x="304" y="0"/>
                </a:lnTo>
                <a:lnTo>
                  <a:pt x="310" y="5"/>
                </a:lnTo>
                <a:lnTo>
                  <a:pt x="310" y="410"/>
                </a:lnTo>
                <a:lnTo>
                  <a:pt x="392" y="410"/>
                </a:lnTo>
                <a:lnTo>
                  <a:pt x="392" y="451"/>
                </a:lnTo>
                <a:lnTo>
                  <a:pt x="310" y="451"/>
                </a:lnTo>
                <a:lnTo>
                  <a:pt x="310" y="496"/>
                </a:lnTo>
                <a:cubicBezTo>
                  <a:pt x="310" y="520"/>
                  <a:pt x="310" y="534"/>
                  <a:pt x="310" y="538"/>
                </a:cubicBezTo>
                <a:cubicBezTo>
                  <a:pt x="310" y="542"/>
                  <a:pt x="311" y="546"/>
                  <a:pt x="315" y="549"/>
                </a:cubicBezTo>
                <a:cubicBezTo>
                  <a:pt x="320" y="553"/>
                  <a:pt x="336" y="555"/>
                  <a:pt x="365" y="556"/>
                </a:cubicBezTo>
                <a:lnTo>
                  <a:pt x="392" y="556"/>
                </a:lnTo>
                <a:lnTo>
                  <a:pt x="392" y="597"/>
                </a:lnTo>
                <a:lnTo>
                  <a:pt x="384" y="597"/>
                </a:lnTo>
                <a:moveTo>
                  <a:pt x="234" y="410"/>
                </a:moveTo>
                <a:lnTo>
                  <a:pt x="234" y="116"/>
                </a:lnTo>
                <a:lnTo>
                  <a:pt x="41" y="409"/>
                </a:lnTo>
                <a:lnTo>
                  <a:pt x="137" y="410"/>
                </a:lnTo>
                <a:lnTo>
                  <a:pt x="234" y="41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9" name="Freeform 428"/>
          <p:cNvSpPr/>
          <p:nvPr/>
        </p:nvSpPr>
        <p:spPr>
          <a:xfrm>
            <a:off x="7569000" y="5264640"/>
            <a:ext cx="140760" cy="214920"/>
          </a:xfrm>
          <a:custGeom>
            <a:avLst/>
            <a:gdLst/>
            <a:ahLst/>
            <a:cxnLst/>
            <a:rect l="0" t="0" r="r" b="b"/>
            <a:pathLst>
              <a:path w="391" h="597">
                <a:moveTo>
                  <a:pt x="383" y="597"/>
                </a:moveTo>
                <a:cubicBezTo>
                  <a:pt x="373" y="596"/>
                  <a:pt x="335" y="595"/>
                  <a:pt x="269" y="595"/>
                </a:cubicBezTo>
                <a:cubicBezTo>
                  <a:pt x="200" y="595"/>
                  <a:pt x="161" y="596"/>
                  <a:pt x="150" y="597"/>
                </a:cubicBezTo>
                <a:lnTo>
                  <a:pt x="142" y="597"/>
                </a:lnTo>
                <a:lnTo>
                  <a:pt x="142" y="556"/>
                </a:lnTo>
                <a:lnTo>
                  <a:pt x="170" y="556"/>
                </a:lnTo>
                <a:cubicBezTo>
                  <a:pt x="181" y="556"/>
                  <a:pt x="189" y="556"/>
                  <a:pt x="194" y="556"/>
                </a:cubicBezTo>
                <a:cubicBezTo>
                  <a:pt x="198" y="556"/>
                  <a:pt x="203" y="555"/>
                  <a:pt x="209" y="554"/>
                </a:cubicBezTo>
                <a:cubicBezTo>
                  <a:pt x="214" y="553"/>
                  <a:pt x="219" y="551"/>
                  <a:pt x="221" y="550"/>
                </a:cubicBezTo>
                <a:cubicBezTo>
                  <a:pt x="223" y="548"/>
                  <a:pt x="225" y="546"/>
                  <a:pt x="227" y="543"/>
                </a:cubicBezTo>
                <a:cubicBezTo>
                  <a:pt x="228" y="541"/>
                  <a:pt x="228" y="526"/>
                  <a:pt x="228" y="495"/>
                </a:cubicBezTo>
                <a:lnTo>
                  <a:pt x="228" y="451"/>
                </a:lnTo>
                <a:lnTo>
                  <a:pt x="0" y="451"/>
                </a:lnTo>
                <a:lnTo>
                  <a:pt x="0" y="410"/>
                </a:lnTo>
                <a:lnTo>
                  <a:pt x="133" y="207"/>
                </a:lnTo>
                <a:cubicBezTo>
                  <a:pt x="223" y="70"/>
                  <a:pt x="269" y="2"/>
                  <a:pt x="270" y="1"/>
                </a:cubicBezTo>
                <a:cubicBezTo>
                  <a:pt x="272" y="0"/>
                  <a:pt x="278" y="0"/>
                  <a:pt x="289" y="0"/>
                </a:cubicBezTo>
                <a:lnTo>
                  <a:pt x="305" y="0"/>
                </a:lnTo>
                <a:lnTo>
                  <a:pt x="310" y="5"/>
                </a:lnTo>
                <a:lnTo>
                  <a:pt x="310" y="410"/>
                </a:lnTo>
                <a:lnTo>
                  <a:pt x="391" y="410"/>
                </a:lnTo>
                <a:lnTo>
                  <a:pt x="391" y="451"/>
                </a:lnTo>
                <a:lnTo>
                  <a:pt x="310" y="451"/>
                </a:lnTo>
                <a:lnTo>
                  <a:pt x="310" y="496"/>
                </a:lnTo>
                <a:cubicBezTo>
                  <a:pt x="310" y="520"/>
                  <a:pt x="310" y="534"/>
                  <a:pt x="310" y="538"/>
                </a:cubicBezTo>
                <a:cubicBezTo>
                  <a:pt x="310" y="542"/>
                  <a:pt x="312" y="546"/>
                  <a:pt x="315" y="549"/>
                </a:cubicBezTo>
                <a:cubicBezTo>
                  <a:pt x="320" y="553"/>
                  <a:pt x="337" y="555"/>
                  <a:pt x="366" y="556"/>
                </a:cubicBezTo>
                <a:lnTo>
                  <a:pt x="391" y="556"/>
                </a:lnTo>
                <a:lnTo>
                  <a:pt x="391" y="597"/>
                </a:lnTo>
                <a:lnTo>
                  <a:pt x="383" y="597"/>
                </a:lnTo>
                <a:moveTo>
                  <a:pt x="234" y="410"/>
                </a:moveTo>
                <a:lnTo>
                  <a:pt x="234" y="116"/>
                </a:lnTo>
                <a:lnTo>
                  <a:pt x="40" y="409"/>
                </a:lnTo>
                <a:lnTo>
                  <a:pt x="136" y="410"/>
                </a:lnTo>
                <a:lnTo>
                  <a:pt x="234" y="41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0" name="Freeform 429"/>
          <p:cNvSpPr/>
          <p:nvPr/>
        </p:nvSpPr>
        <p:spPr>
          <a:xfrm>
            <a:off x="6145200" y="5712480"/>
            <a:ext cx="132120" cy="218520"/>
          </a:xfrm>
          <a:custGeom>
            <a:avLst/>
            <a:gdLst/>
            <a:ahLst/>
            <a:cxnLst/>
            <a:rect l="0" t="0" r="r" b="b"/>
            <a:pathLst>
              <a:path w="367" h="607">
                <a:moveTo>
                  <a:pt x="75" y="179"/>
                </a:moveTo>
                <a:cubicBezTo>
                  <a:pt x="59" y="179"/>
                  <a:pt x="47" y="174"/>
                  <a:pt x="38" y="163"/>
                </a:cubicBezTo>
                <a:cubicBezTo>
                  <a:pt x="29" y="153"/>
                  <a:pt x="24" y="140"/>
                  <a:pt x="24" y="125"/>
                </a:cubicBezTo>
                <a:cubicBezTo>
                  <a:pt x="24" y="92"/>
                  <a:pt x="38" y="63"/>
                  <a:pt x="66" y="38"/>
                </a:cubicBezTo>
                <a:cubicBezTo>
                  <a:pt x="94" y="13"/>
                  <a:pt x="128" y="0"/>
                  <a:pt x="168" y="0"/>
                </a:cubicBezTo>
                <a:cubicBezTo>
                  <a:pt x="189" y="0"/>
                  <a:pt x="202" y="1"/>
                  <a:pt x="207" y="1"/>
                </a:cubicBezTo>
                <a:cubicBezTo>
                  <a:pt x="251" y="8"/>
                  <a:pt x="285" y="24"/>
                  <a:pt x="308" y="48"/>
                </a:cubicBezTo>
                <a:cubicBezTo>
                  <a:pt x="331" y="72"/>
                  <a:pt x="343" y="98"/>
                  <a:pt x="343" y="126"/>
                </a:cubicBezTo>
                <a:cubicBezTo>
                  <a:pt x="343" y="157"/>
                  <a:pt x="333" y="188"/>
                  <a:pt x="313" y="216"/>
                </a:cubicBezTo>
                <a:cubicBezTo>
                  <a:pt x="293" y="245"/>
                  <a:pt x="265" y="266"/>
                  <a:pt x="229" y="279"/>
                </a:cubicBezTo>
                <a:lnTo>
                  <a:pt x="227" y="281"/>
                </a:lnTo>
                <a:cubicBezTo>
                  <a:pt x="227" y="281"/>
                  <a:pt x="229" y="282"/>
                  <a:pt x="235" y="283"/>
                </a:cubicBezTo>
                <a:cubicBezTo>
                  <a:pt x="240" y="285"/>
                  <a:pt x="248" y="287"/>
                  <a:pt x="260" y="291"/>
                </a:cubicBezTo>
                <a:cubicBezTo>
                  <a:pt x="273" y="295"/>
                  <a:pt x="284" y="302"/>
                  <a:pt x="295" y="310"/>
                </a:cubicBezTo>
                <a:cubicBezTo>
                  <a:pt x="343" y="341"/>
                  <a:pt x="367" y="382"/>
                  <a:pt x="367" y="433"/>
                </a:cubicBezTo>
                <a:cubicBezTo>
                  <a:pt x="367" y="480"/>
                  <a:pt x="349" y="520"/>
                  <a:pt x="312" y="555"/>
                </a:cubicBezTo>
                <a:cubicBezTo>
                  <a:pt x="276" y="590"/>
                  <a:pt x="229"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0"/>
                  <a:pt x="83" y="522"/>
                </a:cubicBezTo>
                <a:cubicBezTo>
                  <a:pt x="80" y="524"/>
                  <a:pt x="77" y="525"/>
                  <a:pt x="74" y="526"/>
                </a:cubicBezTo>
                <a:cubicBezTo>
                  <a:pt x="71" y="526"/>
                  <a:pt x="69" y="527"/>
                  <a:pt x="67" y="528"/>
                </a:cubicBezTo>
                <a:lnTo>
                  <a:pt x="64" y="529"/>
                </a:lnTo>
                <a:cubicBezTo>
                  <a:pt x="94" y="556"/>
                  <a:pt x="130" y="569"/>
                  <a:pt x="173" y="569"/>
                </a:cubicBezTo>
                <a:cubicBezTo>
                  <a:pt x="205" y="569"/>
                  <a:pt x="230" y="553"/>
                  <a:pt x="246" y="522"/>
                </a:cubicBezTo>
                <a:cubicBezTo>
                  <a:pt x="256" y="503"/>
                  <a:pt x="261" y="473"/>
                  <a:pt x="261" y="433"/>
                </a:cubicBezTo>
                <a:lnTo>
                  <a:pt x="261" y="416"/>
                </a:lnTo>
                <a:cubicBezTo>
                  <a:pt x="261" y="360"/>
                  <a:pt x="242" y="322"/>
                  <a:pt x="205" y="304"/>
                </a:cubicBezTo>
                <a:cubicBezTo>
                  <a:pt x="196" y="300"/>
                  <a:pt x="178" y="298"/>
                  <a:pt x="151" y="297"/>
                </a:cubicBezTo>
                <a:lnTo>
                  <a:pt x="114" y="297"/>
                </a:lnTo>
                <a:lnTo>
                  <a:pt x="111" y="295"/>
                </a:lnTo>
                <a:cubicBezTo>
                  <a:pt x="110" y="293"/>
                  <a:pt x="109" y="288"/>
                  <a:pt x="109" y="281"/>
                </a:cubicBezTo>
                <a:cubicBezTo>
                  <a:pt x="109" y="270"/>
                  <a:pt x="112" y="265"/>
                  <a:pt x="116" y="265"/>
                </a:cubicBezTo>
                <a:cubicBezTo>
                  <a:pt x="133" y="265"/>
                  <a:pt x="150" y="263"/>
                  <a:pt x="168" y="260"/>
                </a:cubicBezTo>
                <a:cubicBezTo>
                  <a:pt x="188" y="258"/>
                  <a:pt x="206" y="245"/>
                  <a:pt x="222" y="223"/>
                </a:cubicBezTo>
                <a:cubicBezTo>
                  <a:pt x="239" y="202"/>
                  <a:pt x="247" y="169"/>
                  <a:pt x="247" y="124"/>
                </a:cubicBezTo>
                <a:lnTo>
                  <a:pt x="247" y="117"/>
                </a:lnTo>
                <a:cubicBezTo>
                  <a:pt x="247" y="83"/>
                  <a:pt x="237" y="60"/>
                  <a:pt x="216" y="47"/>
                </a:cubicBezTo>
                <a:cubicBezTo>
                  <a:pt x="203" y="39"/>
                  <a:pt x="189" y="35"/>
                  <a:pt x="175" y="35"/>
                </a:cubicBezTo>
                <a:cubicBezTo>
                  <a:pt x="156" y="35"/>
                  <a:pt x="138" y="38"/>
                  <a:pt x="123" y="44"/>
                </a:cubicBezTo>
                <a:cubicBezTo>
                  <a:pt x="107" y="51"/>
                  <a:pt x="96" y="58"/>
                  <a:pt x="89" y="65"/>
                </a:cubicBezTo>
                <a:cubicBezTo>
                  <a:pt x="83" y="72"/>
                  <a:pt x="79" y="75"/>
                  <a:pt x="79"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1" y="106"/>
                  <a:pt x="124" y="110"/>
                </a:cubicBezTo>
                <a:cubicBezTo>
                  <a:pt x="127" y="115"/>
                  <a:pt x="128" y="120"/>
                  <a:pt x="127" y="128"/>
                </a:cubicBezTo>
                <a:cubicBezTo>
                  <a:pt x="127" y="141"/>
                  <a:pt x="123" y="152"/>
                  <a:pt x="115" y="162"/>
                </a:cubicBezTo>
                <a:cubicBezTo>
                  <a:pt x="106" y="173"/>
                  <a:pt x="93" y="179"/>
                  <a:pt x="75" y="1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1" name="Freeform 430"/>
          <p:cNvSpPr/>
          <p:nvPr/>
        </p:nvSpPr>
        <p:spPr>
          <a:xfrm>
            <a:off x="6621120" y="5712480"/>
            <a:ext cx="132120" cy="218520"/>
          </a:xfrm>
          <a:custGeom>
            <a:avLst/>
            <a:gdLst/>
            <a:ahLst/>
            <a:cxnLst/>
            <a:rect l="0" t="0" r="r" b="b"/>
            <a:pathLst>
              <a:path w="367" h="607">
                <a:moveTo>
                  <a:pt x="76" y="179"/>
                </a:moveTo>
                <a:cubicBezTo>
                  <a:pt x="60" y="179"/>
                  <a:pt x="48" y="174"/>
                  <a:pt x="38" y="163"/>
                </a:cubicBezTo>
                <a:cubicBezTo>
                  <a:pt x="29" y="153"/>
                  <a:pt x="25" y="140"/>
                  <a:pt x="24" y="125"/>
                </a:cubicBezTo>
                <a:cubicBezTo>
                  <a:pt x="24" y="92"/>
                  <a:pt x="38" y="63"/>
                  <a:pt x="67" y="38"/>
                </a:cubicBezTo>
                <a:cubicBezTo>
                  <a:pt x="96" y="13"/>
                  <a:pt x="130" y="0"/>
                  <a:pt x="170" y="0"/>
                </a:cubicBezTo>
                <a:cubicBezTo>
                  <a:pt x="190" y="0"/>
                  <a:pt x="203" y="1"/>
                  <a:pt x="209" y="1"/>
                </a:cubicBezTo>
                <a:cubicBezTo>
                  <a:pt x="252" y="8"/>
                  <a:pt x="285" y="24"/>
                  <a:pt x="308" y="48"/>
                </a:cubicBezTo>
                <a:cubicBezTo>
                  <a:pt x="331" y="72"/>
                  <a:pt x="343" y="98"/>
                  <a:pt x="343" y="126"/>
                </a:cubicBezTo>
                <a:cubicBezTo>
                  <a:pt x="343" y="157"/>
                  <a:pt x="333" y="188"/>
                  <a:pt x="313" y="216"/>
                </a:cubicBezTo>
                <a:cubicBezTo>
                  <a:pt x="293" y="245"/>
                  <a:pt x="266" y="266"/>
                  <a:pt x="231" y="279"/>
                </a:cubicBezTo>
                <a:lnTo>
                  <a:pt x="228" y="281"/>
                </a:lnTo>
                <a:cubicBezTo>
                  <a:pt x="228" y="281"/>
                  <a:pt x="231" y="282"/>
                  <a:pt x="236" y="283"/>
                </a:cubicBezTo>
                <a:cubicBezTo>
                  <a:pt x="241" y="285"/>
                  <a:pt x="250" y="287"/>
                  <a:pt x="261" y="291"/>
                </a:cubicBezTo>
                <a:cubicBezTo>
                  <a:pt x="273" y="295"/>
                  <a:pt x="284" y="302"/>
                  <a:pt x="295" y="310"/>
                </a:cubicBezTo>
                <a:cubicBezTo>
                  <a:pt x="343" y="341"/>
                  <a:pt x="367" y="382"/>
                  <a:pt x="367" y="433"/>
                </a:cubicBezTo>
                <a:cubicBezTo>
                  <a:pt x="367" y="480"/>
                  <a:pt x="349" y="520"/>
                  <a:pt x="313" y="555"/>
                </a:cubicBezTo>
                <a:cubicBezTo>
                  <a:pt x="276" y="590"/>
                  <a:pt x="230" y="607"/>
                  <a:pt x="174" y="607"/>
                </a:cubicBezTo>
                <a:cubicBezTo>
                  <a:pt x="127" y="607"/>
                  <a:pt x="87" y="594"/>
                  <a:pt x="53" y="569"/>
                </a:cubicBezTo>
                <a:cubicBezTo>
                  <a:pt x="17" y="544"/>
                  <a:pt x="0" y="512"/>
                  <a:pt x="0" y="473"/>
                </a:cubicBezTo>
                <a:cubicBezTo>
                  <a:pt x="0" y="456"/>
                  <a:pt x="6" y="443"/>
                  <a:pt x="16" y="433"/>
                </a:cubicBezTo>
                <a:cubicBezTo>
                  <a:pt x="27" y="423"/>
                  <a:pt x="40" y="418"/>
                  <a:pt x="57" y="417"/>
                </a:cubicBezTo>
                <a:cubicBezTo>
                  <a:pt x="73" y="417"/>
                  <a:pt x="87" y="423"/>
                  <a:pt x="97" y="433"/>
                </a:cubicBezTo>
                <a:cubicBezTo>
                  <a:pt x="108" y="444"/>
                  <a:pt x="113" y="457"/>
                  <a:pt x="113" y="473"/>
                </a:cubicBezTo>
                <a:cubicBezTo>
                  <a:pt x="113" y="479"/>
                  <a:pt x="112" y="485"/>
                  <a:pt x="111" y="491"/>
                </a:cubicBezTo>
                <a:cubicBezTo>
                  <a:pt x="109" y="496"/>
                  <a:pt x="107" y="501"/>
                  <a:pt x="105" y="505"/>
                </a:cubicBezTo>
                <a:cubicBezTo>
                  <a:pt x="102" y="509"/>
                  <a:pt x="99" y="512"/>
                  <a:pt x="95" y="515"/>
                </a:cubicBezTo>
                <a:cubicBezTo>
                  <a:pt x="91" y="518"/>
                  <a:pt x="87" y="520"/>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7"/>
                </a:cubicBezTo>
                <a:lnTo>
                  <a:pt x="115" y="297"/>
                </a:lnTo>
                <a:lnTo>
                  <a:pt x="112" y="295"/>
                </a:lnTo>
                <a:cubicBezTo>
                  <a:pt x="111" y="293"/>
                  <a:pt x="111" y="288"/>
                  <a:pt x="111" y="281"/>
                </a:cubicBezTo>
                <a:cubicBezTo>
                  <a:pt x="111" y="270"/>
                  <a:pt x="113" y="265"/>
                  <a:pt x="118" y="265"/>
                </a:cubicBezTo>
                <a:cubicBezTo>
                  <a:pt x="134" y="265"/>
                  <a:pt x="151" y="263"/>
                  <a:pt x="169" y="260"/>
                </a:cubicBezTo>
                <a:cubicBezTo>
                  <a:pt x="189" y="258"/>
                  <a:pt x="207" y="245"/>
                  <a:pt x="224" y="223"/>
                </a:cubicBezTo>
                <a:cubicBezTo>
                  <a:pt x="240" y="202"/>
                  <a:pt x="248" y="169"/>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0"/>
                </a:cubicBezTo>
                <a:cubicBezTo>
                  <a:pt x="129" y="115"/>
                  <a:pt x="129" y="120"/>
                  <a:pt x="128" y="128"/>
                </a:cubicBezTo>
                <a:cubicBezTo>
                  <a:pt x="128" y="141"/>
                  <a:pt x="124" y="152"/>
                  <a:pt x="116" y="162"/>
                </a:cubicBezTo>
                <a:cubicBezTo>
                  <a:pt x="108" y="173"/>
                  <a:pt x="95" y="179"/>
                  <a:pt x="76" y="17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2" name="Freeform 431"/>
          <p:cNvSpPr/>
          <p:nvPr/>
        </p:nvSpPr>
        <p:spPr>
          <a:xfrm>
            <a:off x="7092720" y="5708880"/>
            <a:ext cx="141120" cy="214920"/>
          </a:xfrm>
          <a:custGeom>
            <a:avLst/>
            <a:gdLst/>
            <a:ahLst/>
            <a:cxnLst/>
            <a:rect l="0" t="0" r="r" b="b"/>
            <a:pathLst>
              <a:path w="392" h="597">
                <a:moveTo>
                  <a:pt x="384" y="597"/>
                </a:moveTo>
                <a:cubicBezTo>
                  <a:pt x="372" y="596"/>
                  <a:pt x="334" y="595"/>
                  <a:pt x="269" y="595"/>
                </a:cubicBezTo>
                <a:cubicBezTo>
                  <a:pt x="201" y="595"/>
                  <a:pt x="162" y="596"/>
                  <a:pt x="151" y="597"/>
                </a:cubicBezTo>
                <a:lnTo>
                  <a:pt x="143" y="597"/>
                </a:lnTo>
                <a:lnTo>
                  <a:pt x="143" y="557"/>
                </a:lnTo>
                <a:lnTo>
                  <a:pt x="170" y="557"/>
                </a:lnTo>
                <a:cubicBezTo>
                  <a:pt x="182" y="557"/>
                  <a:pt x="190" y="557"/>
                  <a:pt x="194" y="557"/>
                </a:cubicBezTo>
                <a:cubicBezTo>
                  <a:pt x="198" y="557"/>
                  <a:pt x="203" y="556"/>
                  <a:pt x="209" y="555"/>
                </a:cubicBezTo>
                <a:cubicBezTo>
                  <a:pt x="215" y="554"/>
                  <a:pt x="219" y="553"/>
                  <a:pt x="222" y="551"/>
                </a:cubicBezTo>
                <a:cubicBezTo>
                  <a:pt x="224" y="549"/>
                  <a:pt x="226" y="547"/>
                  <a:pt x="228" y="544"/>
                </a:cubicBezTo>
                <a:cubicBezTo>
                  <a:pt x="228" y="543"/>
                  <a:pt x="229" y="526"/>
                  <a:pt x="229" y="495"/>
                </a:cubicBezTo>
                <a:lnTo>
                  <a:pt x="229" y="451"/>
                </a:lnTo>
                <a:lnTo>
                  <a:pt x="0" y="451"/>
                </a:lnTo>
                <a:lnTo>
                  <a:pt x="0" y="410"/>
                </a:lnTo>
                <a:lnTo>
                  <a:pt x="133" y="207"/>
                </a:lnTo>
                <a:cubicBezTo>
                  <a:pt x="223" y="71"/>
                  <a:pt x="269" y="2"/>
                  <a:pt x="270" y="1"/>
                </a:cubicBezTo>
                <a:cubicBezTo>
                  <a:pt x="271" y="0"/>
                  <a:pt x="277" y="0"/>
                  <a:pt x="289" y="0"/>
                </a:cubicBezTo>
                <a:lnTo>
                  <a:pt x="304" y="0"/>
                </a:lnTo>
                <a:lnTo>
                  <a:pt x="310" y="5"/>
                </a:lnTo>
                <a:lnTo>
                  <a:pt x="310" y="410"/>
                </a:lnTo>
                <a:lnTo>
                  <a:pt x="392" y="410"/>
                </a:lnTo>
                <a:lnTo>
                  <a:pt x="392" y="451"/>
                </a:lnTo>
                <a:lnTo>
                  <a:pt x="310" y="451"/>
                </a:lnTo>
                <a:lnTo>
                  <a:pt x="310" y="496"/>
                </a:lnTo>
                <a:cubicBezTo>
                  <a:pt x="310" y="520"/>
                  <a:pt x="310" y="535"/>
                  <a:pt x="310" y="539"/>
                </a:cubicBezTo>
                <a:cubicBezTo>
                  <a:pt x="310" y="543"/>
                  <a:pt x="311" y="547"/>
                  <a:pt x="315" y="550"/>
                </a:cubicBezTo>
                <a:cubicBezTo>
                  <a:pt x="320" y="554"/>
                  <a:pt x="336" y="556"/>
                  <a:pt x="365" y="557"/>
                </a:cubicBezTo>
                <a:lnTo>
                  <a:pt x="392" y="557"/>
                </a:lnTo>
                <a:lnTo>
                  <a:pt x="392" y="597"/>
                </a:lnTo>
                <a:lnTo>
                  <a:pt x="384" y="597"/>
                </a:lnTo>
                <a:moveTo>
                  <a:pt x="234" y="410"/>
                </a:moveTo>
                <a:lnTo>
                  <a:pt x="234" y="116"/>
                </a:lnTo>
                <a:lnTo>
                  <a:pt x="41" y="410"/>
                </a:lnTo>
                <a:lnTo>
                  <a:pt x="137" y="410"/>
                </a:lnTo>
                <a:lnTo>
                  <a:pt x="234" y="41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3" name="Freeform 432"/>
          <p:cNvSpPr/>
          <p:nvPr/>
        </p:nvSpPr>
        <p:spPr>
          <a:xfrm>
            <a:off x="7569000" y="5708880"/>
            <a:ext cx="140760" cy="214920"/>
          </a:xfrm>
          <a:custGeom>
            <a:avLst/>
            <a:gdLst/>
            <a:ahLst/>
            <a:cxnLst/>
            <a:rect l="0" t="0" r="r" b="b"/>
            <a:pathLst>
              <a:path w="391" h="597">
                <a:moveTo>
                  <a:pt x="383" y="597"/>
                </a:moveTo>
                <a:cubicBezTo>
                  <a:pt x="373" y="596"/>
                  <a:pt x="335" y="595"/>
                  <a:pt x="269" y="595"/>
                </a:cubicBezTo>
                <a:cubicBezTo>
                  <a:pt x="200" y="595"/>
                  <a:pt x="161" y="596"/>
                  <a:pt x="150" y="597"/>
                </a:cubicBezTo>
                <a:lnTo>
                  <a:pt x="142" y="597"/>
                </a:lnTo>
                <a:lnTo>
                  <a:pt x="142" y="557"/>
                </a:lnTo>
                <a:lnTo>
                  <a:pt x="170" y="557"/>
                </a:lnTo>
                <a:cubicBezTo>
                  <a:pt x="181" y="557"/>
                  <a:pt x="189" y="557"/>
                  <a:pt x="194" y="557"/>
                </a:cubicBezTo>
                <a:cubicBezTo>
                  <a:pt x="198" y="557"/>
                  <a:pt x="203" y="556"/>
                  <a:pt x="209" y="555"/>
                </a:cubicBezTo>
                <a:cubicBezTo>
                  <a:pt x="214" y="554"/>
                  <a:pt x="219" y="553"/>
                  <a:pt x="221" y="551"/>
                </a:cubicBezTo>
                <a:cubicBezTo>
                  <a:pt x="223" y="549"/>
                  <a:pt x="225" y="547"/>
                  <a:pt x="227" y="544"/>
                </a:cubicBezTo>
                <a:cubicBezTo>
                  <a:pt x="228" y="543"/>
                  <a:pt x="228" y="526"/>
                  <a:pt x="228" y="495"/>
                </a:cubicBezTo>
                <a:lnTo>
                  <a:pt x="228" y="451"/>
                </a:lnTo>
                <a:lnTo>
                  <a:pt x="0" y="451"/>
                </a:lnTo>
                <a:lnTo>
                  <a:pt x="0" y="410"/>
                </a:lnTo>
                <a:lnTo>
                  <a:pt x="133" y="207"/>
                </a:lnTo>
                <a:cubicBezTo>
                  <a:pt x="223" y="71"/>
                  <a:pt x="269" y="2"/>
                  <a:pt x="270" y="1"/>
                </a:cubicBezTo>
                <a:cubicBezTo>
                  <a:pt x="272" y="0"/>
                  <a:pt x="278" y="0"/>
                  <a:pt x="289" y="0"/>
                </a:cubicBezTo>
                <a:lnTo>
                  <a:pt x="305" y="0"/>
                </a:lnTo>
                <a:lnTo>
                  <a:pt x="310" y="5"/>
                </a:lnTo>
                <a:lnTo>
                  <a:pt x="310" y="410"/>
                </a:lnTo>
                <a:lnTo>
                  <a:pt x="391" y="410"/>
                </a:lnTo>
                <a:lnTo>
                  <a:pt x="391" y="451"/>
                </a:lnTo>
                <a:lnTo>
                  <a:pt x="310" y="451"/>
                </a:lnTo>
                <a:lnTo>
                  <a:pt x="310" y="496"/>
                </a:lnTo>
                <a:cubicBezTo>
                  <a:pt x="310" y="520"/>
                  <a:pt x="310" y="535"/>
                  <a:pt x="310" y="539"/>
                </a:cubicBezTo>
                <a:cubicBezTo>
                  <a:pt x="310" y="543"/>
                  <a:pt x="312" y="547"/>
                  <a:pt x="315" y="550"/>
                </a:cubicBezTo>
                <a:cubicBezTo>
                  <a:pt x="320" y="554"/>
                  <a:pt x="337" y="556"/>
                  <a:pt x="366" y="557"/>
                </a:cubicBezTo>
                <a:lnTo>
                  <a:pt x="391" y="557"/>
                </a:lnTo>
                <a:lnTo>
                  <a:pt x="391" y="597"/>
                </a:lnTo>
                <a:lnTo>
                  <a:pt x="383" y="597"/>
                </a:lnTo>
                <a:moveTo>
                  <a:pt x="234" y="410"/>
                </a:moveTo>
                <a:lnTo>
                  <a:pt x="234" y="116"/>
                </a:lnTo>
                <a:lnTo>
                  <a:pt x="40" y="410"/>
                </a:lnTo>
                <a:lnTo>
                  <a:pt x="136" y="410"/>
                </a:lnTo>
                <a:lnTo>
                  <a:pt x="234" y="41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4" name="Freeform 433"/>
          <p:cNvSpPr/>
          <p:nvPr/>
        </p:nvSpPr>
        <p:spPr>
          <a:xfrm>
            <a:off x="7718760" y="4352760"/>
            <a:ext cx="110520" cy="571320"/>
          </a:xfrm>
          <a:custGeom>
            <a:avLst/>
            <a:gdLst/>
            <a:ahLst/>
            <a:cxn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5" name="Freeform 434"/>
          <p:cNvSpPr/>
          <p:nvPr/>
        </p:nvSpPr>
        <p:spPr>
          <a:xfrm>
            <a:off x="7718760" y="5432040"/>
            <a:ext cx="110520" cy="571320"/>
          </a:xfrm>
          <a:custGeom>
            <a:avLst/>
            <a:gdLst/>
            <a:ahLst/>
            <a:cxnLst/>
            <a:rect l="0" t="0" r="r" b="b"/>
            <a:pathLst>
              <a:path w="307" h="1587">
                <a:moveTo>
                  <a:pt x="233" y="1512"/>
                </a:moveTo>
                <a:lnTo>
                  <a:pt x="233" y="0"/>
                </a:lnTo>
                <a:lnTo>
                  <a:pt x="307" y="0"/>
                </a:lnTo>
                <a:lnTo>
                  <a:pt x="307" y="1587"/>
                </a:lnTo>
                <a:lnTo>
                  <a:pt x="0" y="1587"/>
                </a:lnTo>
                <a:lnTo>
                  <a:pt x="0" y="1512"/>
                </a:lnTo>
                <a:lnTo>
                  <a:pt x="233" y="1512"/>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6" name="Freeform 435"/>
          <p:cNvSpPr/>
          <p:nvPr/>
        </p:nvSpPr>
        <p:spPr>
          <a:xfrm>
            <a:off x="7802280" y="4892040"/>
            <a:ext cx="27000" cy="572040"/>
          </a:xfrm>
          <a:custGeom>
            <a:avLst/>
            <a:gdLst/>
            <a:ahLst/>
            <a:cxn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7" name="TextBox 436"/>
          <p:cNvSpPr txBox="1"/>
          <p:nvPr/>
        </p:nvSpPr>
        <p:spPr>
          <a:xfrm>
            <a:off x="1019520" y="3790800"/>
            <a:ext cx="30006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2. Pixel Shuffle</a:t>
            </a:r>
            <a:r>
              <a:rPr lang="zh-CN" sz="2170" b="0" u="none" strike="noStrike">
                <a:solidFill>
                  <a:srgbClr val="1F2328"/>
                </a:solidFill>
                <a:effectLst/>
                <a:uFillTx/>
                <a:latin typeface=".HiraKakuInterface-W4"/>
                <a:ea typeface=".HiraKakuInterface-W4"/>
              </a:rPr>
              <a:t>（</a:t>
            </a:r>
            <a:r>
              <a:rPr lang="en-US" sz="2170" b="0" u="none" strike="noStrike">
                <a:solidFill>
                  <a:srgbClr val="1F2328"/>
                </a:solidFill>
                <a:effectLst/>
                <a:uFillTx/>
                <a:latin typeface=".SFNS-Regular_wdth_opsz1D0000_GRAD_wght"/>
                <a:ea typeface=".SFNS-Regular_wdth_opsz1D0000_GRAD_wght"/>
              </a:rPr>
              <a:t>r=2</a:t>
            </a:r>
            <a:r>
              <a:rPr lang="zh-CN" sz="2170" b="0" u="none" strike="noStrike">
                <a:solidFill>
                  <a:srgbClr val="1F2328"/>
                </a:solidFill>
                <a:effectLst/>
                <a:uFillTx/>
                <a:latin typeface=".HiraKakuInterface-W4"/>
                <a:ea typeface=".HiraKakuInterface-W4"/>
              </a:rPr>
              <a:t>）</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269758D5-CE55-FD27-C77C-BD4B463F28BE}"/>
              </a:ext>
            </a:extLst>
          </p:cNvPr>
          <p:cNvSpPr>
            <a:spLocks noGrp="1"/>
          </p:cNvSpPr>
          <p:nvPr>
            <p:ph type="sldNum" sz="quarter" idx="12"/>
          </p:nvPr>
        </p:nvSpPr>
        <p:spPr/>
        <p:txBody>
          <a:bodyPr/>
          <a:lstStyle/>
          <a:p>
            <a:fld id="{12155A91-2037-114F-847D-727ECE0F45A7}" type="slidenum">
              <a:rPr lang="en-JP" smtClean="0"/>
              <a:t>43</a:t>
            </a:fld>
            <a:endParaRPr lang="en-JP"/>
          </a:p>
        </p:txBody>
      </p:sp>
    </p:spTree>
    <p:extLst>
      <p:ext uri="{BB962C8B-B14F-4D97-AF65-F5344CB8AC3E}">
        <p14:creationId xmlns:p14="http://schemas.microsoft.com/office/powerpoint/2010/main" val="52076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Freeform 43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39" name="Freeform 43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40" name="Freeform 43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41" name="Freeform 440"/>
          <p:cNvSpPr/>
          <p:nvPr/>
        </p:nvSpPr>
        <p:spPr>
          <a:xfrm>
            <a:off x="1066680" y="1847520"/>
            <a:ext cx="86040" cy="86400"/>
          </a:xfrm>
          <a:custGeom>
            <a:avLst/>
            <a:gdLst/>
            <a:ahLst/>
            <a:cxnLst/>
            <a:rect l="0" t="0" r="r" b="b"/>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9" y="237"/>
                  <a:pt x="74" y="230"/>
                </a:cubicBezTo>
                <a:cubicBezTo>
                  <a:pt x="60" y="224"/>
                  <a:pt x="47" y="215"/>
                  <a:pt x="36" y="204"/>
                </a:cubicBezTo>
                <a:cubicBezTo>
                  <a:pt x="25" y="193"/>
                  <a:pt x="16" y="180"/>
                  <a:pt x="9" y="165"/>
                </a:cubicBezTo>
                <a:cubicBezTo>
                  <a:pt x="3" y="150"/>
                  <a:pt x="0" y="135"/>
                  <a:pt x="0" y="119"/>
                </a:cubicBezTo>
                <a:cubicBezTo>
                  <a:pt x="0" y="104"/>
                  <a:pt x="3" y="89"/>
                  <a:pt x="9" y="74"/>
                </a:cubicBezTo>
                <a:cubicBezTo>
                  <a:pt x="16" y="59"/>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2" name="TextBox 441"/>
          <p:cNvSpPr txBox="1"/>
          <p:nvPr/>
        </p:nvSpPr>
        <p:spPr>
          <a:xfrm>
            <a:off x="747720" y="930600"/>
            <a:ext cx="575532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拡⼤畳み込みと縮⼩</a:t>
            </a:r>
            <a:r>
              <a:rPr lang="en-US" sz="2830" b="1" u="none" strike="noStrike">
                <a:solidFill>
                  <a:srgbClr val="1F2328"/>
                </a:solidFill>
                <a:effectLst/>
                <a:uFillTx/>
                <a:latin typeface=".SFNS-Regular_wdth_opsz25B333_GRAD_wght2580000"/>
                <a:ea typeface=".SFNS-Regular_wdth_opsz25B333_GRAD_wght2580000"/>
              </a:rPr>
              <a:t>→</a:t>
            </a:r>
            <a:r>
              <a:rPr lang="zh-CN" sz="2830" b="0" u="none" strike="noStrike">
                <a:solidFill>
                  <a:srgbClr val="1F2328"/>
                </a:solidFill>
                <a:effectLst/>
                <a:uFillTx/>
                <a:latin typeface=".HiraKakuInterface-W5"/>
                <a:ea typeface=".HiraKakuInterface-W5"/>
              </a:rPr>
              <a:t>拡⼤の等価性</a:t>
            </a:r>
            <a:endParaRPr lang="en-US" sz="2830" b="0" u="none" strike="noStrike">
              <a:solidFill>
                <a:srgbClr val="000000"/>
              </a:solidFill>
              <a:effectLst/>
              <a:uFillTx/>
              <a:latin typeface="Times New Roman"/>
            </a:endParaRPr>
          </a:p>
        </p:txBody>
      </p:sp>
      <p:sp>
        <p:nvSpPr>
          <p:cNvPr id="443" name="Freeform 442"/>
          <p:cNvSpPr/>
          <p:nvPr/>
        </p:nvSpPr>
        <p:spPr>
          <a:xfrm>
            <a:off x="1066680" y="2419200"/>
            <a:ext cx="86040" cy="86040"/>
          </a:xfrm>
          <a:custGeom>
            <a:avLst/>
            <a:gdLst/>
            <a:ahLst/>
            <a:cxn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4" name="TextBox 443"/>
          <p:cNvSpPr txBox="1"/>
          <p:nvPr/>
        </p:nvSpPr>
        <p:spPr>
          <a:xfrm>
            <a:off x="1300320" y="1676520"/>
            <a:ext cx="662076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ダウンサンプリング</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畳み込み</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アップサンプリング</a:t>
            </a:r>
            <a:endParaRPr lang="en-US" sz="2170" b="0" u="none" strike="noStrike">
              <a:solidFill>
                <a:srgbClr val="000000"/>
              </a:solidFill>
              <a:effectLst/>
              <a:uFillTx/>
              <a:latin typeface="Times New Roman"/>
            </a:endParaRPr>
          </a:p>
        </p:txBody>
      </p:sp>
      <p:sp>
        <p:nvSpPr>
          <p:cNvPr id="445" name="TextBox 444"/>
          <p:cNvSpPr txBox="1"/>
          <p:nvPr/>
        </p:nvSpPr>
        <p:spPr>
          <a:xfrm>
            <a:off x="1300320" y="2247840"/>
            <a:ext cx="24343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1</a:t>
            </a:r>
            <a:r>
              <a:rPr lang="zh-CN" sz="2170" b="0" u="none" strike="noStrike">
                <a:solidFill>
                  <a:srgbClr val="1F2328"/>
                </a:solidFill>
                <a:effectLst/>
                <a:uFillTx/>
                <a:latin typeface=".HiraKakuInterface-W4"/>
                <a:ea typeface=".HiraKakuInterface-W4"/>
              </a:rPr>
              <a:t>回の拡⼤畳み込み</a:t>
            </a:r>
            <a:endParaRPr lang="en-US" sz="2170" b="0" u="none" strike="noStrike">
              <a:solidFill>
                <a:srgbClr val="000000"/>
              </a:solidFill>
              <a:effectLst/>
              <a:uFillTx/>
              <a:latin typeface="Times New Roman"/>
            </a:endParaRPr>
          </a:p>
        </p:txBody>
      </p:sp>
      <p:sp>
        <p:nvSpPr>
          <p:cNvPr id="446" name="Freeform 445"/>
          <p:cNvSpPr/>
          <p:nvPr/>
        </p:nvSpPr>
        <p:spPr>
          <a:xfrm>
            <a:off x="1066680" y="3400200"/>
            <a:ext cx="86040" cy="86040"/>
          </a:xfrm>
          <a:custGeom>
            <a:avLst/>
            <a:gdLst/>
            <a:ahLst/>
            <a:cxnLst/>
            <a:rect l="0" t="0" r="r" b="b"/>
            <a:pathLst>
              <a:path w="239" h="239">
                <a:moveTo>
                  <a:pt x="239" y="119"/>
                </a:moveTo>
                <a:cubicBezTo>
                  <a:pt x="239" y="135"/>
                  <a:pt x="236" y="150"/>
                  <a:pt x="230" y="165"/>
                </a:cubicBezTo>
                <a:cubicBezTo>
                  <a:pt x="224" y="179"/>
                  <a:pt x="215" y="192"/>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2"/>
                  <a:pt x="16" y="179"/>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7" name="TextBox 446"/>
          <p:cNvSpPr txBox="1"/>
          <p:nvPr/>
        </p:nvSpPr>
        <p:spPr>
          <a:xfrm>
            <a:off x="1300320" y="2657520"/>
            <a:ext cx="441432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上記の⼆つは条件付きで近似可能。</a:t>
            </a:r>
            <a:endParaRPr lang="en-US" sz="2170" b="0" u="none" strike="noStrike">
              <a:solidFill>
                <a:srgbClr val="000000"/>
              </a:solidFill>
              <a:effectLst/>
              <a:uFillTx/>
              <a:latin typeface="Times New Roman"/>
            </a:endParaRPr>
          </a:p>
        </p:txBody>
      </p:sp>
      <p:sp>
        <p:nvSpPr>
          <p:cNvPr id="448" name="TextBox 447"/>
          <p:cNvSpPr txBox="1"/>
          <p:nvPr/>
        </p:nvSpPr>
        <p:spPr>
          <a:xfrm>
            <a:off x="1300320" y="3228840"/>
            <a:ext cx="1166868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⼿順</a:t>
            </a:r>
            <a:r>
              <a:rPr lang="en-US" sz="2170" b="0" u="none" strike="noStrike">
                <a:solidFill>
                  <a:srgbClr val="1F2328"/>
                </a:solidFill>
                <a:effectLst/>
                <a:uFillTx/>
                <a:latin typeface=".SFNS-Regular_wdth_opsz1D0000_GRAD_wght"/>
                <a:ea typeface=".SFNS-Regular_wdth_opsz1D0000_GRAD_wght"/>
              </a:rPr>
              <a:t>A: </a:t>
            </a:r>
            <a:r>
              <a:rPr lang="zh-CN" sz="2170" b="0" u="none" strike="noStrike">
                <a:solidFill>
                  <a:srgbClr val="1F2328"/>
                </a:solidFill>
                <a:effectLst/>
                <a:uFillTx/>
                <a:latin typeface=".HiraKakuInterface-W4"/>
                <a:ea typeface=".HiraKakuInterface-W4"/>
              </a:rPr>
              <a:t>⼊⼒ </a:t>
            </a:r>
            <a:r>
              <a:rPr lang="en-US" sz="2170" b="0" u="none" strike="noStrike">
                <a:solidFill>
                  <a:srgbClr val="1F2328"/>
                </a:solidFill>
                <a:effectLst/>
                <a:uFillTx/>
                <a:latin typeface=".SFNS-Regular_wdth_opsz1D0000_GRAD_wght"/>
                <a:ea typeface=".SFNS-Regular_wdth_opsz1D0000_GRAD_wght"/>
              </a:rPr>
              <a:t>x </a:t>
            </a:r>
            <a:r>
              <a:rPr lang="zh-CN" sz="2170" b="0" u="none" strike="noStrike">
                <a:solidFill>
                  <a:srgbClr val="1F2328"/>
                </a:solidFill>
                <a:effectLst/>
                <a:uFillTx/>
                <a:latin typeface=".HiraKakuInterface-W4"/>
                <a:ea typeface=".HiraKakuInterface-W4"/>
              </a:rPr>
              <a:t>をダウンサンプリング </a:t>
            </a:r>
            <a:r>
              <a:rPr lang="en-US" sz="2170" b="0" u="none" strike="noStrike">
                <a:solidFill>
                  <a:srgbClr val="1F2328"/>
                </a:solidFill>
                <a:effectLst/>
                <a:uFillTx/>
                <a:latin typeface=".SFNS-Regular_wdth_opsz1D0000_GRAD_wght"/>
                <a:ea typeface=".SFNS-Regular_wdth_opsz1D0000_GRAD_wght"/>
              </a:rPr>
              <a:t>(1/r) → </a:t>
            </a:r>
            <a:r>
              <a:rPr lang="zh-CN" sz="2170" b="0" u="none" strike="noStrike">
                <a:solidFill>
                  <a:srgbClr val="1F2328"/>
                </a:solidFill>
                <a:effectLst/>
                <a:uFillTx/>
                <a:latin typeface=".HiraKakuInterface-W4"/>
                <a:ea typeface=".HiraKakuInterface-W4"/>
              </a:rPr>
              <a:t>フィルタ </a:t>
            </a:r>
            <a:r>
              <a:rPr lang="en-US" sz="2170" b="0" u="none" strike="noStrike">
                <a:solidFill>
                  <a:srgbClr val="1F2328"/>
                </a:solidFill>
                <a:effectLst/>
                <a:uFillTx/>
                <a:latin typeface=".SFNS-Regular_wdth_opsz1D0000_GRAD_wght"/>
                <a:ea typeface=".SFNS-Regular_wdth_opsz1D0000_GRAD_wght"/>
              </a:rPr>
              <a:t>h </a:t>
            </a:r>
            <a:r>
              <a:rPr lang="zh-CN" sz="2170" b="0" u="none" strike="noStrike">
                <a:solidFill>
                  <a:srgbClr val="1F2328"/>
                </a:solidFill>
                <a:effectLst/>
                <a:uFillTx/>
                <a:latin typeface=".HiraKakuInterface-W4"/>
                <a:ea typeface=".HiraKakuInterface-W4"/>
              </a:rPr>
              <a:t>を畳み込み </a:t>
            </a:r>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アップサンプリン</a:t>
            </a:r>
            <a:endParaRPr lang="en-US" sz="2170" b="0" u="none" strike="noStrike">
              <a:solidFill>
                <a:srgbClr val="000000"/>
              </a:solidFill>
              <a:effectLst/>
              <a:uFillTx/>
              <a:latin typeface="Times New Roman"/>
            </a:endParaRPr>
          </a:p>
        </p:txBody>
      </p:sp>
      <p:sp>
        <p:nvSpPr>
          <p:cNvPr id="449" name="Freeform 448"/>
          <p:cNvSpPr/>
          <p:nvPr/>
        </p:nvSpPr>
        <p:spPr>
          <a:xfrm>
            <a:off x="1066680" y="4381200"/>
            <a:ext cx="86040" cy="86040"/>
          </a:xfrm>
          <a:custGeom>
            <a:avLst/>
            <a:gdLst/>
            <a:ahLst/>
            <a:cxn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5"/>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0" name="TextBox 449"/>
          <p:cNvSpPr txBox="1"/>
          <p:nvPr/>
        </p:nvSpPr>
        <p:spPr>
          <a:xfrm>
            <a:off x="1300320" y="3638520"/>
            <a:ext cx="74484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グ </a:t>
            </a:r>
            <a:r>
              <a:rPr lang="en-US" sz="2170" b="0" u="none" strike="noStrike">
                <a:solidFill>
                  <a:srgbClr val="1F2328"/>
                </a:solidFill>
                <a:effectLst/>
                <a:uFillTx/>
                <a:latin typeface=".SFNS-Regular_wdth_opsz1D0000_GRAD_wght"/>
                <a:ea typeface=".SFNS-Regular_wdth_opsz1D0000_GRAD_wght"/>
              </a:rPr>
              <a:t>(r)</a:t>
            </a:r>
            <a:endParaRPr lang="en-US" sz="2170" b="0" u="none" strike="noStrike">
              <a:solidFill>
                <a:srgbClr val="000000"/>
              </a:solidFill>
              <a:effectLst/>
              <a:uFillTx/>
              <a:latin typeface="Times New Roman"/>
            </a:endParaRPr>
          </a:p>
        </p:txBody>
      </p:sp>
      <p:sp>
        <p:nvSpPr>
          <p:cNvPr id="451" name="Freeform 450"/>
          <p:cNvSpPr/>
          <p:nvPr/>
        </p:nvSpPr>
        <p:spPr>
          <a:xfrm>
            <a:off x="1066680" y="4943160"/>
            <a:ext cx="86040" cy="86040"/>
          </a:xfrm>
          <a:custGeom>
            <a:avLst/>
            <a:gdLst/>
            <a:ahLst/>
            <a:cxnLst/>
            <a:rect l="0" t="0" r="r" b="b"/>
            <a:pathLst>
              <a:path w="239" h="239">
                <a:moveTo>
                  <a:pt x="239" y="119"/>
                </a:moveTo>
                <a:cubicBezTo>
                  <a:pt x="239" y="135"/>
                  <a:pt x="236" y="150"/>
                  <a:pt x="230" y="165"/>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2" name="TextBox 451"/>
          <p:cNvSpPr txBox="1"/>
          <p:nvPr/>
        </p:nvSpPr>
        <p:spPr>
          <a:xfrm>
            <a:off x="1300320" y="4210200"/>
            <a:ext cx="959940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⼿順</a:t>
            </a:r>
            <a:r>
              <a:rPr lang="en-US" sz="2170" b="0" u="none" strike="noStrike">
                <a:solidFill>
                  <a:srgbClr val="1F2328"/>
                </a:solidFill>
                <a:effectLst/>
                <a:uFillTx/>
                <a:latin typeface=".SFNS-Regular_wdth_opsz1D0000_GRAD_wght"/>
                <a:ea typeface=".SFNS-Regular_wdth_opsz1D0000_GRAD_wght"/>
              </a:rPr>
              <a:t>B: </a:t>
            </a:r>
            <a:r>
              <a:rPr lang="zh-CN" sz="2170" b="0" u="none" strike="noStrike">
                <a:solidFill>
                  <a:srgbClr val="1F2328"/>
                </a:solidFill>
                <a:effectLst/>
                <a:uFillTx/>
                <a:latin typeface=".HiraKakuInterface-W4"/>
                <a:ea typeface=".HiraKakuInterface-W4"/>
              </a:rPr>
              <a:t>倍率 </a:t>
            </a:r>
            <a:r>
              <a:rPr lang="en-US" sz="2170" b="0" u="none" strike="noStrike">
                <a:solidFill>
                  <a:srgbClr val="1F2328"/>
                </a:solidFill>
                <a:effectLst/>
                <a:uFillTx/>
                <a:latin typeface=".SFNS-Regular_wdth_opsz1D0000_GRAD_wght"/>
                <a:ea typeface=".SFNS-Regular_wdth_opsz1D0000_GRAD_wght"/>
              </a:rPr>
              <a:t>r </a:t>
            </a:r>
            <a:r>
              <a:rPr lang="zh-CN" sz="2170" b="0" u="none" strike="noStrike">
                <a:solidFill>
                  <a:srgbClr val="1F2328"/>
                </a:solidFill>
                <a:effectLst/>
                <a:uFillTx/>
                <a:latin typeface=".HiraKakuInterface-W4"/>
                <a:ea typeface=".HiraKakuInterface-W4"/>
              </a:rPr>
              <a:t>の拡⼤畳み込みを適⽤ </a:t>
            </a:r>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必要ならダウンサンプリング </a:t>
            </a:r>
            <a:r>
              <a:rPr lang="en-US" sz="2170" b="0" u="none" strike="noStrike">
                <a:solidFill>
                  <a:srgbClr val="1F2328"/>
                </a:solidFill>
                <a:effectLst/>
                <a:uFillTx/>
                <a:latin typeface=".SFNS-Regular_wdth_opsz1D0000_GRAD_wght"/>
                <a:ea typeface=".SFNS-Regular_wdth_opsz1D0000_GRAD_wght"/>
              </a:rPr>
              <a:t>(1/r)</a:t>
            </a:r>
            <a:endParaRPr lang="en-US" sz="2170" b="0" u="none" strike="noStrike">
              <a:solidFill>
                <a:srgbClr val="000000"/>
              </a:solidFill>
              <a:effectLst/>
              <a:uFillTx/>
              <a:latin typeface="Times New Roman"/>
            </a:endParaRPr>
          </a:p>
        </p:txBody>
      </p:sp>
      <p:sp>
        <p:nvSpPr>
          <p:cNvPr id="453" name="Freeform 452"/>
          <p:cNvSpPr/>
          <p:nvPr/>
        </p:nvSpPr>
        <p:spPr>
          <a:xfrm>
            <a:off x="1066680" y="5514840"/>
            <a:ext cx="86040" cy="86040"/>
          </a:xfrm>
          <a:custGeom>
            <a:avLst/>
            <a:gdLst/>
            <a:ahLst/>
            <a:cxn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4"/>
                </a:cubicBezTo>
                <a:cubicBezTo>
                  <a:pt x="236" y="89"/>
                  <a:pt x="239" y="104"/>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4" name="TextBox 453"/>
          <p:cNvSpPr txBox="1"/>
          <p:nvPr/>
        </p:nvSpPr>
        <p:spPr>
          <a:xfrm>
            <a:off x="1300320" y="4772160"/>
            <a:ext cx="86896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結果が⼀致するのは </a:t>
            </a:r>
            <a:r>
              <a:rPr lang="zh-CN" sz="2170" b="0" u="none" strike="noStrike">
                <a:solidFill>
                  <a:srgbClr val="1F2328"/>
                </a:solidFill>
                <a:effectLst/>
                <a:uFillTx/>
                <a:latin typeface=".HiraKakuInterface-W5"/>
                <a:ea typeface=".HiraKakuInterface-W5"/>
              </a:rPr>
              <a:t>特定のフィルタ設計や境界条件を満たす場合のみ</a:t>
            </a:r>
            <a:endParaRPr lang="en-US" sz="2170" b="0" u="none" strike="noStrike">
              <a:solidFill>
                <a:srgbClr val="000000"/>
              </a:solidFill>
              <a:effectLst/>
              <a:uFillTx/>
              <a:latin typeface="Times New Roman"/>
            </a:endParaRPr>
          </a:p>
        </p:txBody>
      </p:sp>
      <p:sp>
        <p:nvSpPr>
          <p:cNvPr id="455" name="TextBox 454"/>
          <p:cNvSpPr txBox="1"/>
          <p:nvPr/>
        </p:nvSpPr>
        <p:spPr>
          <a:xfrm>
            <a:off x="1300320" y="5343480"/>
            <a:ext cx="541620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⼀般の</a:t>
            </a:r>
            <a:r>
              <a:rPr lang="en-US" sz="2170" b="0" u="none" strike="noStrike">
                <a:solidFill>
                  <a:srgbClr val="1F2328"/>
                </a:solidFill>
                <a:effectLst/>
                <a:uFillTx/>
                <a:latin typeface=".SFNS-Regular_wdth_opsz1D0000_GRAD_wght"/>
                <a:ea typeface=".SFNS-Regular_wdth_opsz1D0000_GRAD_wght"/>
              </a:rPr>
              <a:t>CNN</a:t>
            </a:r>
            <a:r>
              <a:rPr lang="zh-CN" sz="2170" b="0" u="none" strike="noStrike">
                <a:solidFill>
                  <a:srgbClr val="1F2328"/>
                </a:solidFill>
                <a:effectLst/>
                <a:uFillTx/>
                <a:latin typeface=".HiraKakuInterface-W4"/>
                <a:ea typeface=".HiraKakuInterface-W4"/>
              </a:rPr>
              <a:t>では完全等価ではないが、近似</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11B82212-0C6F-E442-6E77-BE438B25A9AE}"/>
              </a:ext>
            </a:extLst>
          </p:cNvPr>
          <p:cNvSpPr>
            <a:spLocks noGrp="1"/>
          </p:cNvSpPr>
          <p:nvPr>
            <p:ph type="sldNum" sz="quarter" idx="12"/>
          </p:nvPr>
        </p:nvSpPr>
        <p:spPr/>
        <p:txBody>
          <a:bodyPr/>
          <a:lstStyle/>
          <a:p>
            <a:fld id="{12155A91-2037-114F-847D-727ECE0F45A7}" type="slidenum">
              <a:rPr lang="en-JP" smtClean="0"/>
              <a:t>44</a:t>
            </a:fld>
            <a:endParaRPr lang="en-JP"/>
          </a:p>
        </p:txBody>
      </p:sp>
    </p:spTree>
    <p:extLst>
      <p:ext uri="{BB962C8B-B14F-4D97-AF65-F5344CB8AC3E}">
        <p14:creationId xmlns:p14="http://schemas.microsoft.com/office/powerpoint/2010/main" val="4120066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Freeform 45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57" name="Freeform 45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58" name="Freeform 45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59" name="TextBox 458"/>
          <p:cNvSpPr txBox="1"/>
          <p:nvPr/>
        </p:nvSpPr>
        <p:spPr>
          <a:xfrm>
            <a:off x="747720" y="2140200"/>
            <a:ext cx="1119240" cy="507960"/>
          </a:xfrm>
          <a:prstGeom prst="rect">
            <a:avLst/>
          </a:prstGeom>
          <a:noFill/>
          <a:ln w="0">
            <a:noFill/>
          </a:ln>
        </p:spPr>
        <p:txBody>
          <a:bodyPr wrap="none" lIns="0" tIns="0" rIns="0" bIns="0" anchor="t">
            <a:spAutoFit/>
          </a:bodyPr>
          <a:lstStyle/>
          <a:p>
            <a:r>
              <a:rPr lang="en-US" sz="2830" b="1" u="none" strike="noStrike">
                <a:solidFill>
                  <a:srgbClr val="1F2328"/>
                </a:solidFill>
                <a:effectLst/>
                <a:uFillTx/>
                <a:latin typeface=".SFNS-Regular_wdth_opsz25B333_GRAD_wght2580000"/>
                <a:ea typeface=".SFNS-Regular_wdth_opsz25B333_GRAD_wght2580000"/>
              </a:rPr>
              <a:t>U-Net</a:t>
            </a:r>
            <a:endParaRPr lang="en-US" sz="2830" b="0" u="none" strike="noStrike">
              <a:solidFill>
                <a:srgbClr val="000000"/>
              </a:solidFill>
              <a:effectLst/>
              <a:uFillTx/>
              <a:latin typeface="Times New Roman"/>
            </a:endParaRPr>
          </a:p>
        </p:txBody>
      </p:sp>
      <p:sp>
        <p:nvSpPr>
          <p:cNvPr id="460" name="Freeform 459"/>
          <p:cNvSpPr/>
          <p:nvPr/>
        </p:nvSpPr>
        <p:spPr>
          <a:xfrm>
            <a:off x="9380520" y="3019320"/>
            <a:ext cx="282240" cy="165960"/>
          </a:xfrm>
          <a:custGeom>
            <a:avLst/>
            <a:gdLst/>
            <a:ahLst/>
            <a:cxnLst/>
            <a:rect l="0" t="0" r="r" b="b"/>
            <a:pathLst>
              <a:path w="784" h="461">
                <a:moveTo>
                  <a:pt x="13" y="213"/>
                </a:moveTo>
                <a:lnTo>
                  <a:pt x="688" y="213"/>
                </a:lnTo>
                <a:cubicBezTo>
                  <a:pt x="620" y="162"/>
                  <a:pt x="578" y="96"/>
                  <a:pt x="562" y="16"/>
                </a:cubicBezTo>
                <a:lnTo>
                  <a:pt x="562" y="13"/>
                </a:lnTo>
                <a:cubicBezTo>
                  <a:pt x="562" y="12"/>
                  <a:pt x="561" y="11"/>
                  <a:pt x="561" y="10"/>
                </a:cubicBezTo>
                <a:cubicBezTo>
                  <a:pt x="561" y="3"/>
                  <a:pt x="566" y="0"/>
                  <a:pt x="576" y="0"/>
                </a:cubicBezTo>
                <a:lnTo>
                  <a:pt x="578" y="0"/>
                </a:lnTo>
                <a:cubicBezTo>
                  <a:pt x="584" y="0"/>
                  <a:pt x="587" y="0"/>
                  <a:pt x="589" y="1"/>
                </a:cubicBezTo>
                <a:cubicBezTo>
                  <a:pt x="591" y="1"/>
                  <a:pt x="593" y="3"/>
                  <a:pt x="594" y="4"/>
                </a:cubicBezTo>
                <a:cubicBezTo>
                  <a:pt x="596" y="6"/>
                  <a:pt x="597" y="9"/>
                  <a:pt x="597" y="12"/>
                </a:cubicBezTo>
                <a:cubicBezTo>
                  <a:pt x="597" y="16"/>
                  <a:pt x="598" y="20"/>
                  <a:pt x="600" y="26"/>
                </a:cubicBezTo>
                <a:cubicBezTo>
                  <a:pt x="601" y="32"/>
                  <a:pt x="604" y="40"/>
                  <a:pt x="607" y="48"/>
                </a:cubicBezTo>
                <a:cubicBezTo>
                  <a:pt x="620" y="88"/>
                  <a:pt x="641" y="124"/>
                  <a:pt x="671" y="155"/>
                </a:cubicBezTo>
                <a:cubicBezTo>
                  <a:pt x="701" y="186"/>
                  <a:pt x="736" y="208"/>
                  <a:pt x="776" y="221"/>
                </a:cubicBezTo>
                <a:cubicBezTo>
                  <a:pt x="781" y="223"/>
                  <a:pt x="784" y="226"/>
                  <a:pt x="784" y="231"/>
                </a:cubicBezTo>
                <a:cubicBezTo>
                  <a:pt x="784" y="234"/>
                  <a:pt x="782" y="237"/>
                  <a:pt x="779" y="239"/>
                </a:cubicBezTo>
                <a:cubicBezTo>
                  <a:pt x="776" y="241"/>
                  <a:pt x="769" y="243"/>
                  <a:pt x="758" y="248"/>
                </a:cubicBezTo>
                <a:cubicBezTo>
                  <a:pt x="747" y="252"/>
                  <a:pt x="736" y="257"/>
                  <a:pt x="725" y="264"/>
                </a:cubicBezTo>
                <a:cubicBezTo>
                  <a:pt x="701" y="280"/>
                  <a:pt x="680" y="297"/>
                  <a:pt x="662" y="317"/>
                </a:cubicBezTo>
                <a:cubicBezTo>
                  <a:pt x="644" y="337"/>
                  <a:pt x="631" y="357"/>
                  <a:pt x="622" y="376"/>
                </a:cubicBezTo>
                <a:cubicBezTo>
                  <a:pt x="614" y="396"/>
                  <a:pt x="607" y="410"/>
                  <a:pt x="604" y="420"/>
                </a:cubicBezTo>
                <a:cubicBezTo>
                  <a:pt x="600" y="430"/>
                  <a:pt x="598" y="439"/>
                  <a:pt x="597" y="448"/>
                </a:cubicBezTo>
                <a:cubicBezTo>
                  <a:pt x="596" y="453"/>
                  <a:pt x="594" y="457"/>
                  <a:pt x="593" y="458"/>
                </a:cubicBezTo>
                <a:cubicBezTo>
                  <a:pt x="591" y="459"/>
                  <a:pt x="586" y="460"/>
                  <a:pt x="578" y="461"/>
                </a:cubicBezTo>
                <a:cubicBezTo>
                  <a:pt x="567" y="461"/>
                  <a:pt x="561" y="458"/>
                  <a:pt x="561" y="451"/>
                </a:cubicBezTo>
                <a:cubicBezTo>
                  <a:pt x="561" y="447"/>
                  <a:pt x="562" y="440"/>
                  <a:pt x="565" y="429"/>
                </a:cubicBezTo>
                <a:cubicBezTo>
                  <a:pt x="584" y="355"/>
                  <a:pt x="625" y="295"/>
                  <a:pt x="688" y="248"/>
                </a:cubicBezTo>
                <a:lnTo>
                  <a:pt x="13" y="248"/>
                </a:lnTo>
                <a:cubicBezTo>
                  <a:pt x="4" y="244"/>
                  <a:pt x="0" y="238"/>
                  <a:pt x="0" y="231"/>
                </a:cubicBezTo>
                <a:cubicBezTo>
                  <a:pt x="0" y="223"/>
                  <a:pt x="4" y="217"/>
                  <a:pt x="13" y="21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1" name="TextBox 460"/>
          <p:cNvSpPr txBox="1"/>
          <p:nvPr/>
        </p:nvSpPr>
        <p:spPr>
          <a:xfrm>
            <a:off x="747720" y="2886120"/>
            <a:ext cx="943740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CNN </a:t>
            </a:r>
            <a:r>
              <a:rPr lang="zh-CN" sz="2170" b="0" u="none" strike="noStrike">
                <a:solidFill>
                  <a:srgbClr val="1F2328"/>
                </a:solidFill>
                <a:effectLst/>
                <a:uFillTx/>
                <a:latin typeface=".HiraKakuInterface-W4"/>
                <a:ea typeface=".HiraKakuInterface-W4"/>
              </a:rPr>
              <a:t>で⼀度縮⼩した後、失われた空間解像度を後半で取り戻すのは難しい </a:t>
            </a:r>
            <a:endParaRPr lang="en-US" sz="2170" b="0" u="none" strike="noStrike">
              <a:solidFill>
                <a:srgbClr val="000000"/>
              </a:solidFill>
              <a:effectLst/>
              <a:uFillTx/>
              <a:latin typeface="Times New Roman"/>
            </a:endParaRPr>
          </a:p>
        </p:txBody>
      </p:sp>
      <p:sp>
        <p:nvSpPr>
          <p:cNvPr id="462" name="TextBox 461"/>
          <p:cNvSpPr txBox="1"/>
          <p:nvPr/>
        </p:nvSpPr>
        <p:spPr>
          <a:xfrm>
            <a:off x="9679320" y="2886120"/>
            <a:ext cx="1793520" cy="27612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これに対応し</a:t>
            </a:r>
            <a:endParaRPr lang="en-US" sz="2170" b="0" u="none" strike="noStrike">
              <a:solidFill>
                <a:srgbClr val="000000"/>
              </a:solidFill>
              <a:effectLst/>
              <a:uFillTx/>
              <a:latin typeface="Times New Roman"/>
            </a:endParaRPr>
          </a:p>
        </p:txBody>
      </p:sp>
      <p:sp>
        <p:nvSpPr>
          <p:cNvPr id="463" name="Freeform 462"/>
          <p:cNvSpPr/>
          <p:nvPr/>
        </p:nvSpPr>
        <p:spPr>
          <a:xfrm>
            <a:off x="770040" y="3848040"/>
            <a:ext cx="281880" cy="165960"/>
          </a:xfrm>
          <a:custGeom>
            <a:avLst/>
            <a:gdLst/>
            <a:ahLst/>
            <a:cxnLst/>
            <a:rect l="0" t="0" r="r" b="b"/>
            <a:pathLst>
              <a:path w="783" h="461">
                <a:moveTo>
                  <a:pt x="12" y="213"/>
                </a:moveTo>
                <a:lnTo>
                  <a:pt x="687" y="213"/>
                </a:lnTo>
                <a:cubicBezTo>
                  <a:pt x="619" y="162"/>
                  <a:pt x="576" y="96"/>
                  <a:pt x="560" y="16"/>
                </a:cubicBezTo>
                <a:lnTo>
                  <a:pt x="560" y="13"/>
                </a:lnTo>
                <a:cubicBezTo>
                  <a:pt x="560" y="12"/>
                  <a:pt x="560" y="11"/>
                  <a:pt x="559" y="10"/>
                </a:cubicBezTo>
                <a:cubicBezTo>
                  <a:pt x="559" y="3"/>
                  <a:pt x="564" y="0"/>
                  <a:pt x="574" y="0"/>
                </a:cubicBezTo>
                <a:lnTo>
                  <a:pt x="577" y="0"/>
                </a:lnTo>
                <a:cubicBezTo>
                  <a:pt x="582" y="0"/>
                  <a:pt x="586" y="0"/>
                  <a:pt x="588" y="1"/>
                </a:cubicBezTo>
                <a:cubicBezTo>
                  <a:pt x="589" y="1"/>
                  <a:pt x="591" y="2"/>
                  <a:pt x="593" y="4"/>
                </a:cubicBezTo>
                <a:cubicBezTo>
                  <a:pt x="595" y="6"/>
                  <a:pt x="596" y="9"/>
                  <a:pt x="596" y="12"/>
                </a:cubicBezTo>
                <a:cubicBezTo>
                  <a:pt x="596" y="16"/>
                  <a:pt x="596" y="20"/>
                  <a:pt x="599" y="26"/>
                </a:cubicBezTo>
                <a:cubicBezTo>
                  <a:pt x="601" y="32"/>
                  <a:pt x="603" y="39"/>
                  <a:pt x="606" y="48"/>
                </a:cubicBezTo>
                <a:cubicBezTo>
                  <a:pt x="619" y="88"/>
                  <a:pt x="641" y="124"/>
                  <a:pt x="671" y="155"/>
                </a:cubicBezTo>
                <a:cubicBezTo>
                  <a:pt x="701" y="186"/>
                  <a:pt x="735" y="208"/>
                  <a:pt x="775" y="221"/>
                </a:cubicBezTo>
                <a:cubicBezTo>
                  <a:pt x="781" y="223"/>
                  <a:pt x="783" y="226"/>
                  <a:pt x="783" y="231"/>
                </a:cubicBezTo>
                <a:cubicBezTo>
                  <a:pt x="783" y="234"/>
                  <a:pt x="782" y="237"/>
                  <a:pt x="779" y="239"/>
                </a:cubicBezTo>
                <a:cubicBezTo>
                  <a:pt x="776" y="240"/>
                  <a:pt x="769" y="243"/>
                  <a:pt x="758" y="247"/>
                </a:cubicBezTo>
                <a:cubicBezTo>
                  <a:pt x="747" y="252"/>
                  <a:pt x="735" y="257"/>
                  <a:pt x="724" y="264"/>
                </a:cubicBezTo>
                <a:cubicBezTo>
                  <a:pt x="700" y="279"/>
                  <a:pt x="679" y="297"/>
                  <a:pt x="662" y="317"/>
                </a:cubicBezTo>
                <a:cubicBezTo>
                  <a:pt x="644" y="337"/>
                  <a:pt x="631" y="357"/>
                  <a:pt x="622" y="376"/>
                </a:cubicBezTo>
                <a:cubicBezTo>
                  <a:pt x="613" y="395"/>
                  <a:pt x="607" y="410"/>
                  <a:pt x="604" y="420"/>
                </a:cubicBezTo>
                <a:cubicBezTo>
                  <a:pt x="600" y="430"/>
                  <a:pt x="597" y="439"/>
                  <a:pt x="596" y="447"/>
                </a:cubicBezTo>
                <a:cubicBezTo>
                  <a:pt x="594" y="453"/>
                  <a:pt x="593" y="457"/>
                  <a:pt x="591" y="458"/>
                </a:cubicBezTo>
                <a:cubicBezTo>
                  <a:pt x="589" y="459"/>
                  <a:pt x="585" y="460"/>
                  <a:pt x="577" y="461"/>
                </a:cubicBezTo>
                <a:cubicBezTo>
                  <a:pt x="565" y="461"/>
                  <a:pt x="559" y="457"/>
                  <a:pt x="559" y="451"/>
                </a:cubicBezTo>
                <a:cubicBezTo>
                  <a:pt x="559" y="447"/>
                  <a:pt x="561" y="440"/>
                  <a:pt x="564" y="429"/>
                </a:cubicBezTo>
                <a:cubicBezTo>
                  <a:pt x="583" y="355"/>
                  <a:pt x="624" y="295"/>
                  <a:pt x="687" y="248"/>
                </a:cubicBezTo>
                <a:lnTo>
                  <a:pt x="12" y="248"/>
                </a:lnTo>
                <a:cubicBezTo>
                  <a:pt x="4" y="244"/>
                  <a:pt x="0" y="238"/>
                  <a:pt x="0" y="231"/>
                </a:cubicBezTo>
                <a:cubicBezTo>
                  <a:pt x="0" y="223"/>
                  <a:pt x="4" y="217"/>
                  <a:pt x="12" y="213"/>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4" name="TextBox 463"/>
          <p:cNvSpPr txBox="1"/>
          <p:nvPr/>
        </p:nvSpPr>
        <p:spPr>
          <a:xfrm>
            <a:off x="747720" y="3305160"/>
            <a:ext cx="560340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解像度を回復させるためのアイデアが </a:t>
            </a:r>
            <a:r>
              <a:rPr lang="en-US" sz="2170" b="0" u="none" strike="noStrike">
                <a:solidFill>
                  <a:srgbClr val="1F2328"/>
                </a:solidFill>
                <a:effectLst/>
                <a:uFillTx/>
                <a:latin typeface=".SFNS-Regular_wdth_opsz1D0000_GRAD_wght"/>
                <a:ea typeface=".SFNS-Regular_wdth_opsz1D0000_GRAD_wght"/>
              </a:rPr>
              <a:t>U-Net</a:t>
            </a:r>
            <a:endParaRPr lang="en-US" sz="2170" b="0" u="none" strike="noStrike">
              <a:solidFill>
                <a:srgbClr val="000000"/>
              </a:solidFill>
              <a:effectLst/>
              <a:uFillTx/>
              <a:latin typeface="Times New Roman"/>
            </a:endParaRPr>
          </a:p>
        </p:txBody>
      </p:sp>
      <p:sp>
        <p:nvSpPr>
          <p:cNvPr id="465" name="Freeform 464"/>
          <p:cNvSpPr/>
          <p:nvPr/>
        </p:nvSpPr>
        <p:spPr>
          <a:xfrm>
            <a:off x="1066680" y="4457520"/>
            <a:ext cx="86040" cy="86040"/>
          </a:xfrm>
          <a:custGeom>
            <a:avLst/>
            <a:gdLst/>
            <a:ahLst/>
            <a:cxn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6" name="TextBox 465"/>
          <p:cNvSpPr txBox="1"/>
          <p:nvPr/>
        </p:nvSpPr>
        <p:spPr>
          <a:xfrm>
            <a:off x="1064880" y="3714840"/>
            <a:ext cx="438084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 ResNet</a:t>
            </a:r>
            <a:r>
              <a:rPr lang="zh-CN" sz="2170" b="0" u="none" strike="noStrike">
                <a:solidFill>
                  <a:srgbClr val="1F2328"/>
                </a:solidFill>
                <a:effectLst/>
                <a:uFillTx/>
                <a:latin typeface=".HiraKakuInterface-W4"/>
                <a:ea typeface=".HiraKakuInterface-W4"/>
              </a:rPr>
              <a:t>とは加算の計算⽅法が違う</a:t>
            </a:r>
            <a:endParaRPr lang="en-US" sz="2170" b="0" u="none" strike="noStrike">
              <a:solidFill>
                <a:srgbClr val="000000"/>
              </a:solidFill>
              <a:effectLst/>
              <a:uFillTx/>
              <a:latin typeface="Times New Roman"/>
            </a:endParaRPr>
          </a:p>
        </p:txBody>
      </p:sp>
      <p:sp>
        <p:nvSpPr>
          <p:cNvPr id="467" name="TextBox 466"/>
          <p:cNvSpPr txBox="1"/>
          <p:nvPr/>
        </p:nvSpPr>
        <p:spPr>
          <a:xfrm>
            <a:off x="1300320" y="4286160"/>
            <a:ext cx="689688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低層の空間情報を直接⾼層に伝達して、復元性能を向上</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3B3993A9-D5C7-ABBE-94C2-3BF6AC001EA9}"/>
              </a:ext>
            </a:extLst>
          </p:cNvPr>
          <p:cNvSpPr>
            <a:spLocks noGrp="1"/>
          </p:cNvSpPr>
          <p:nvPr>
            <p:ph type="sldNum" sz="quarter" idx="12"/>
          </p:nvPr>
        </p:nvSpPr>
        <p:spPr/>
        <p:txBody>
          <a:bodyPr/>
          <a:lstStyle/>
          <a:p>
            <a:fld id="{12155A91-2037-114F-847D-727ECE0F45A7}" type="slidenum">
              <a:rPr lang="en-JP" smtClean="0"/>
              <a:t>45</a:t>
            </a:fld>
            <a:endParaRPr lang="en-JP"/>
          </a:p>
        </p:txBody>
      </p:sp>
    </p:spTree>
    <p:extLst>
      <p:ext uri="{BB962C8B-B14F-4D97-AF65-F5344CB8AC3E}">
        <p14:creationId xmlns:p14="http://schemas.microsoft.com/office/powerpoint/2010/main" val="4054984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Freeform 46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69" name="Freeform 46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0" name="Freeform 46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1" name="TextBox 470"/>
          <p:cNvSpPr txBox="1"/>
          <p:nvPr/>
        </p:nvSpPr>
        <p:spPr>
          <a:xfrm>
            <a:off x="747720" y="2835720"/>
            <a:ext cx="4676400" cy="36000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シフト＆スティッチ（補⾜）</a:t>
            </a:r>
            <a:endParaRPr lang="en-US" sz="2830" b="0" u="none" strike="noStrike">
              <a:solidFill>
                <a:srgbClr val="000000"/>
              </a:solidFill>
              <a:effectLst/>
              <a:uFillTx/>
              <a:latin typeface="Times New Roman"/>
            </a:endParaRPr>
          </a:p>
        </p:txBody>
      </p:sp>
      <p:sp>
        <p:nvSpPr>
          <p:cNvPr id="472" name="TextBox 471"/>
          <p:cNvSpPr txBox="1"/>
          <p:nvPr/>
        </p:nvSpPr>
        <p:spPr>
          <a:xfrm>
            <a:off x="747720" y="3581280"/>
            <a:ext cx="882756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シフト＆スティッチという⼿法も存在するが、効率が悪く実⽤性は低い</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64DD85C0-77E6-0B8E-125D-74FFBB834883}"/>
              </a:ext>
            </a:extLst>
          </p:cNvPr>
          <p:cNvSpPr>
            <a:spLocks noGrp="1"/>
          </p:cNvSpPr>
          <p:nvPr>
            <p:ph type="sldNum" sz="quarter" idx="12"/>
          </p:nvPr>
        </p:nvSpPr>
        <p:spPr/>
        <p:txBody>
          <a:bodyPr/>
          <a:lstStyle/>
          <a:p>
            <a:fld id="{12155A91-2037-114F-847D-727ECE0F45A7}" type="slidenum">
              <a:rPr lang="en-JP" smtClean="0"/>
              <a:t>46</a:t>
            </a:fld>
            <a:endParaRPr lang="en-JP"/>
          </a:p>
        </p:txBody>
      </p:sp>
    </p:spTree>
    <p:extLst>
      <p:ext uri="{BB962C8B-B14F-4D97-AF65-F5344CB8AC3E}">
        <p14:creationId xmlns:p14="http://schemas.microsoft.com/office/powerpoint/2010/main" val="3964918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Freeform 47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4" name="Freeform 47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5" name="Freeform 47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6" name="Freeform 475"/>
          <p:cNvSpPr/>
          <p:nvPr/>
        </p:nvSpPr>
        <p:spPr>
          <a:xfrm>
            <a:off x="1066680" y="1638000"/>
            <a:ext cx="86040" cy="86040"/>
          </a:xfrm>
          <a:custGeom>
            <a:avLst/>
            <a:gdLst/>
            <a:ahLst/>
            <a:cxn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7" name="TextBox 476"/>
          <p:cNvSpPr txBox="1"/>
          <p:nvPr/>
        </p:nvSpPr>
        <p:spPr>
          <a:xfrm>
            <a:off x="747720" y="721080"/>
            <a:ext cx="7127640" cy="507960"/>
          </a:xfrm>
          <a:prstGeom prst="rect">
            <a:avLst/>
          </a:prstGeom>
          <a:noFill/>
          <a:ln w="0">
            <a:noFill/>
          </a:ln>
        </p:spPr>
        <p:txBody>
          <a:bodyPr wrap="none" lIns="0" tIns="0" rIns="0" bIns="0" anchor="t">
            <a:spAutoFit/>
          </a:bodyPr>
          <a:lstStyle/>
          <a:p>
            <a:r>
              <a:rPr lang="zh-CN" sz="2830" b="0" u="none" strike="noStrike">
                <a:solidFill>
                  <a:srgbClr val="1F2328"/>
                </a:solidFill>
                <a:effectLst/>
                <a:uFillTx/>
                <a:latin typeface=".HiraKakuInterface-W5"/>
                <a:ea typeface=".HiraKakuInterface-W5"/>
              </a:rPr>
              <a:t>物体カテゴリ認識の適⽤例（</a:t>
            </a:r>
            <a:r>
              <a:rPr lang="en-US" sz="2830" b="1" u="none" strike="noStrike">
                <a:solidFill>
                  <a:srgbClr val="1F2328"/>
                </a:solidFill>
                <a:effectLst/>
                <a:uFillTx/>
                <a:latin typeface=".SFNS-Regular_wdth_opsz25B333_GRAD_wght2580000"/>
                <a:ea typeface=".SFNS-Regular_wdth_opsz25B333_GRAD_wght2580000"/>
              </a:rPr>
              <a:t>ImageNet</a:t>
            </a:r>
            <a:r>
              <a:rPr lang="zh-CN" sz="2830" b="0" u="none" strike="noStrike">
                <a:solidFill>
                  <a:srgbClr val="1F2328"/>
                </a:solidFill>
                <a:effectLst/>
                <a:uFillTx/>
                <a:latin typeface=".HiraKakuInterface-W5"/>
                <a:ea typeface=".HiraKakuInterface-W5"/>
              </a:rPr>
              <a:t>）</a:t>
            </a:r>
            <a:endParaRPr lang="en-US" sz="2830" b="0" u="none" strike="noStrike">
              <a:solidFill>
                <a:srgbClr val="000000"/>
              </a:solidFill>
              <a:effectLst/>
              <a:uFillTx/>
              <a:latin typeface="Times New Roman"/>
            </a:endParaRPr>
          </a:p>
        </p:txBody>
      </p:sp>
      <p:sp>
        <p:nvSpPr>
          <p:cNvPr id="478" name="Freeform 477"/>
          <p:cNvSpPr/>
          <p:nvPr/>
        </p:nvSpPr>
        <p:spPr>
          <a:xfrm>
            <a:off x="1066680" y="2124000"/>
            <a:ext cx="86040" cy="86040"/>
          </a:xfrm>
          <a:custGeom>
            <a:avLst/>
            <a:gdLst/>
            <a:ahLst/>
            <a:cxnLst/>
            <a:rect l="0" t="0" r="r" b="b"/>
            <a:pathLst>
              <a:path w="239" h="239">
                <a:moveTo>
                  <a:pt x="239" y="119"/>
                </a:moveTo>
                <a:cubicBezTo>
                  <a:pt x="239" y="135"/>
                  <a:pt x="236" y="150"/>
                  <a:pt x="230" y="164"/>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4"/>
                </a:cubicBezTo>
                <a:cubicBezTo>
                  <a:pt x="3" y="150"/>
                  <a:pt x="0" y="135"/>
                  <a:pt x="0" y="119"/>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9" name="TextBox 478"/>
          <p:cNvSpPr txBox="1"/>
          <p:nvPr/>
        </p:nvSpPr>
        <p:spPr>
          <a:xfrm>
            <a:off x="1300320" y="1467000"/>
            <a:ext cx="91753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ImageNet </a:t>
            </a:r>
            <a:r>
              <a:rPr lang="zh-CN" sz="2170" b="0" u="none" strike="noStrike">
                <a:solidFill>
                  <a:srgbClr val="1F2328"/>
                </a:solidFill>
                <a:effectLst/>
                <a:uFillTx/>
                <a:latin typeface=".HiraKakuInterface-W4"/>
                <a:ea typeface=".HiraKakuInterface-W4"/>
              </a:rPr>
              <a:t>は </a:t>
            </a:r>
            <a:r>
              <a:rPr lang="en-US" sz="2170" b="0" u="none" strike="noStrike">
                <a:solidFill>
                  <a:srgbClr val="1F2328"/>
                </a:solidFill>
                <a:effectLst/>
                <a:uFillTx/>
                <a:latin typeface=".SFNS-Regular_wdth_opsz1D0000_GRAD_wght"/>
                <a:ea typeface=".SFNS-Regular_wdth_opsz1D0000_GRAD_wght"/>
              </a:rPr>
              <a:t>1000 </a:t>
            </a:r>
            <a:r>
              <a:rPr lang="zh-CN" sz="2170" b="0" u="none" strike="noStrike">
                <a:solidFill>
                  <a:srgbClr val="1F2328"/>
                </a:solidFill>
                <a:effectLst/>
                <a:uFillTx/>
                <a:latin typeface=".HiraKakuInterface-W4"/>
                <a:ea typeface=".HiraKakuInterface-W4"/>
              </a:rPr>
              <a:t>クラス・計約 </a:t>
            </a:r>
            <a:r>
              <a:rPr lang="en-US" sz="2170" b="0" u="none" strike="noStrike">
                <a:solidFill>
                  <a:srgbClr val="1F2328"/>
                </a:solidFill>
                <a:effectLst/>
                <a:uFillTx/>
                <a:latin typeface=".SFNS-Regular_wdth_opsz1D0000_GRAD_wght"/>
                <a:ea typeface=".SFNS-Regular_wdth_opsz1D0000_GRAD_wght"/>
              </a:rPr>
              <a:t>128 </a:t>
            </a:r>
            <a:r>
              <a:rPr lang="zh-CN" sz="2170" b="0" u="none" strike="noStrike">
                <a:solidFill>
                  <a:srgbClr val="1F2328"/>
                </a:solidFill>
                <a:effectLst/>
                <a:uFillTx/>
                <a:latin typeface=".HiraKakuInterface-W4"/>
                <a:ea typeface=".HiraKakuInterface-W4"/>
              </a:rPr>
              <a:t>万枚の画像からなるデータセット</a:t>
            </a:r>
            <a:endParaRPr lang="en-US" sz="2170" b="0" u="none" strike="noStrike">
              <a:solidFill>
                <a:srgbClr val="000000"/>
              </a:solidFill>
              <a:effectLst/>
              <a:uFillTx/>
              <a:latin typeface="Times New Roman"/>
            </a:endParaRPr>
          </a:p>
        </p:txBody>
      </p:sp>
      <p:pic>
        <p:nvPicPr>
          <p:cNvPr id="480" name="Picture 479"/>
          <p:cNvPicPr/>
          <p:nvPr/>
        </p:nvPicPr>
        <p:blipFill>
          <a:blip r:embed="rId2"/>
          <a:stretch/>
        </p:blipFill>
        <p:spPr>
          <a:xfrm>
            <a:off x="1305000" y="2352600"/>
            <a:ext cx="9334080" cy="6267240"/>
          </a:xfrm>
          <a:prstGeom prst="rect">
            <a:avLst/>
          </a:prstGeom>
          <a:noFill/>
          <a:ln w="0">
            <a:noFill/>
          </a:ln>
        </p:spPr>
      </p:pic>
      <p:sp>
        <p:nvSpPr>
          <p:cNvPr id="481" name="TextBox 480"/>
          <p:cNvSpPr txBox="1"/>
          <p:nvPr/>
        </p:nvSpPr>
        <p:spPr>
          <a:xfrm>
            <a:off x="1300320" y="1952640"/>
            <a:ext cx="7927920" cy="369000"/>
          </a:xfrm>
          <a:prstGeom prst="rect">
            <a:avLst/>
          </a:prstGeom>
          <a:noFill/>
          <a:ln w="0">
            <a:noFill/>
          </a:ln>
        </p:spPr>
        <p:txBody>
          <a:bodyPr wrap="none" lIns="0" tIns="0" rIns="0" bIns="0" anchor="t">
            <a:spAutoFit/>
          </a:bodyPr>
          <a:lstStyle/>
          <a:p>
            <a:r>
              <a:rPr lang="en-US" sz="2170" b="0" u="none" strike="noStrike">
                <a:solidFill>
                  <a:srgbClr val="1F2328"/>
                </a:solidFill>
                <a:effectLst/>
                <a:uFillTx/>
                <a:latin typeface=".SFNS-Regular_wdth_opsz1D0000_GRAD_wght"/>
                <a:ea typeface=".SFNS-Regular_wdth_opsz1D0000_GRAD_wght"/>
              </a:rPr>
              <a:t>AlexNet (2012)</a:t>
            </a:r>
            <a:r>
              <a:rPr lang="zh-CN" sz="2170" b="0" u="none" strike="noStrike">
                <a:solidFill>
                  <a:srgbClr val="1F2328"/>
                </a:solidFill>
                <a:effectLst/>
                <a:uFillTx/>
                <a:latin typeface=".HiraKakuInterface-W4"/>
                <a:ea typeface=".HiraKakuInterface-W4"/>
              </a:rPr>
              <a:t>が</a:t>
            </a:r>
            <a:r>
              <a:rPr lang="en-US" sz="2170" b="0" u="none" strike="noStrike">
                <a:solidFill>
                  <a:srgbClr val="1F2328"/>
                </a:solidFill>
                <a:effectLst/>
                <a:uFillTx/>
                <a:latin typeface=".SFNS-Regular_wdth_opsz1D0000_GRAD_wght"/>
                <a:ea typeface=".SFNS-Regular_wdth_opsz1D0000_GRAD_wght"/>
              </a:rPr>
              <a:t>ImageNet</a:t>
            </a:r>
            <a:r>
              <a:rPr lang="zh-CN" sz="2170" b="0" u="none" strike="noStrike">
                <a:solidFill>
                  <a:srgbClr val="1F2328"/>
                </a:solidFill>
                <a:effectLst/>
                <a:uFillTx/>
                <a:latin typeface=".HiraKakuInterface-W4"/>
                <a:ea typeface=".HiraKakuInterface-W4"/>
              </a:rPr>
              <a:t>を⽤いたブレークスルーとして有名</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0A1072BA-FE66-0796-724E-BF8EFA97DAFD}"/>
              </a:ext>
            </a:extLst>
          </p:cNvPr>
          <p:cNvSpPr>
            <a:spLocks noGrp="1"/>
          </p:cNvSpPr>
          <p:nvPr>
            <p:ph type="sldNum" sz="quarter" idx="12"/>
          </p:nvPr>
        </p:nvSpPr>
        <p:spPr/>
        <p:txBody>
          <a:bodyPr/>
          <a:lstStyle/>
          <a:p>
            <a:fld id="{12155A91-2037-114F-847D-727ECE0F45A7}" type="slidenum">
              <a:rPr lang="en-JP" smtClean="0"/>
              <a:t>47</a:t>
            </a:fld>
            <a:endParaRPr lang="en-JP"/>
          </a:p>
        </p:txBody>
      </p:sp>
    </p:spTree>
    <p:extLst>
      <p:ext uri="{BB962C8B-B14F-4D97-AF65-F5344CB8AC3E}">
        <p14:creationId xmlns:p14="http://schemas.microsoft.com/office/powerpoint/2010/main" val="824378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Freeform 48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83" name="Freeform 48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84" name="Freeform 48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85" name="Freeform 484"/>
          <p:cNvSpPr/>
          <p:nvPr/>
        </p:nvSpPr>
        <p:spPr>
          <a:xfrm>
            <a:off x="1304640" y="4228920"/>
            <a:ext cx="66960" cy="419400"/>
          </a:xfrm>
          <a:custGeom>
            <a:avLst/>
            <a:gdLst/>
            <a:ahLst/>
            <a:cxnLst/>
            <a:rect l="0" t="0" r="r" b="b"/>
            <a:pathLst>
              <a:path w="186" h="1165">
                <a:moveTo>
                  <a:pt x="0" y="0"/>
                </a:moveTo>
                <a:lnTo>
                  <a:pt x="186" y="0"/>
                </a:lnTo>
                <a:lnTo>
                  <a:pt x="186" y="1165"/>
                </a:lnTo>
                <a:lnTo>
                  <a:pt x="0" y="1165"/>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86" name="TextBox 485"/>
          <p:cNvSpPr txBox="1"/>
          <p:nvPr/>
        </p:nvSpPr>
        <p:spPr>
          <a:xfrm>
            <a:off x="747720" y="2026080"/>
            <a:ext cx="4678200" cy="507960"/>
          </a:xfrm>
          <a:prstGeom prst="rect">
            <a:avLst/>
          </a:prstGeom>
          <a:noFill/>
          <a:ln w="0">
            <a:noFill/>
          </a:ln>
        </p:spPr>
        <p:txBody>
          <a:bodyPr wrap="none" lIns="0" tIns="0" rIns="0" bIns="0" anchor="t">
            <a:spAutoFit/>
          </a:bodyPr>
          <a:lstStyle/>
          <a:p>
            <a:r>
              <a:rPr lang="en-US" sz="2830" b="1" u="none" strike="noStrike">
                <a:solidFill>
                  <a:srgbClr val="1F2328"/>
                </a:solidFill>
                <a:effectLst/>
                <a:uFillTx/>
                <a:latin typeface=".SFNS-Regular_wdth_opsz25B333_GRAD_wght2580000"/>
                <a:ea typeface=".SFNS-Regular_wdth_opsz25B333_GRAD_wght2580000"/>
              </a:rPr>
              <a:t>AlexNet </a:t>
            </a:r>
            <a:r>
              <a:rPr lang="zh-CN" sz="2830" b="0" u="none" strike="noStrike">
                <a:solidFill>
                  <a:srgbClr val="1F2328"/>
                </a:solidFill>
                <a:effectLst/>
                <a:uFillTx/>
                <a:latin typeface=".HiraKakuInterface-W5"/>
                <a:ea typeface=".HiraKakuInterface-W5"/>
              </a:rPr>
              <a:t>と層出⼒の可視化</a:t>
            </a:r>
            <a:endParaRPr lang="en-US" sz="2830" b="0" u="none" strike="noStrike">
              <a:solidFill>
                <a:srgbClr val="000000"/>
              </a:solidFill>
              <a:effectLst/>
              <a:uFillTx/>
              <a:latin typeface="Times New Roman"/>
            </a:endParaRPr>
          </a:p>
        </p:txBody>
      </p:sp>
      <p:sp>
        <p:nvSpPr>
          <p:cNvPr id="487" name="Freeform 486"/>
          <p:cNvSpPr/>
          <p:nvPr/>
        </p:nvSpPr>
        <p:spPr>
          <a:xfrm>
            <a:off x="1066680" y="3514680"/>
            <a:ext cx="86040" cy="86040"/>
          </a:xfrm>
          <a:custGeom>
            <a:avLst/>
            <a:gdLst/>
            <a:ahLst/>
            <a:cxn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3"/>
                  <a:pt x="3" y="88"/>
                  <a:pt x="9" y="73"/>
                </a:cubicBezTo>
                <a:cubicBezTo>
                  <a:pt x="16" y="59"/>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9"/>
                  <a:pt x="230" y="73"/>
                </a:cubicBezTo>
                <a:cubicBezTo>
                  <a:pt x="236" y="88"/>
                  <a:pt x="239" y="103"/>
                  <a:pt x="239" y="120"/>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8" name="TextBox 487"/>
          <p:cNvSpPr txBox="1"/>
          <p:nvPr/>
        </p:nvSpPr>
        <p:spPr>
          <a:xfrm>
            <a:off x="747720" y="2781360"/>
            <a:ext cx="930924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教科書には </a:t>
            </a:r>
            <a:r>
              <a:rPr lang="en-US" sz="2170" b="0" u="none" strike="noStrike">
                <a:solidFill>
                  <a:srgbClr val="1F2328"/>
                </a:solidFill>
                <a:effectLst/>
                <a:uFillTx/>
                <a:latin typeface=".SFNS-Regular_wdth_opsz1D0000_GRAD_wght"/>
                <a:ea typeface=".SFNS-Regular_wdth_opsz1D0000_GRAD_wght"/>
              </a:rPr>
              <a:t>AlexNet </a:t>
            </a:r>
            <a:r>
              <a:rPr lang="zh-CN" sz="2170" b="0" u="none" strike="noStrike">
                <a:solidFill>
                  <a:srgbClr val="1F2328"/>
                </a:solidFill>
                <a:effectLst/>
                <a:uFillTx/>
                <a:latin typeface=".HiraKakuInterface-W4"/>
                <a:ea typeface=".HiraKakuInterface-W4"/>
              </a:rPr>
              <a:t>を⽤いた各層の出⼒やテスト結果が掲載されている。</a:t>
            </a:r>
            <a:endParaRPr lang="en-US" sz="2170" b="0" u="none" strike="noStrike">
              <a:solidFill>
                <a:srgbClr val="000000"/>
              </a:solidFill>
              <a:effectLst/>
              <a:uFillTx/>
              <a:latin typeface="Times New Roman"/>
            </a:endParaRPr>
          </a:p>
        </p:txBody>
      </p:sp>
      <p:sp>
        <p:nvSpPr>
          <p:cNvPr id="489" name="Freeform 488"/>
          <p:cNvSpPr/>
          <p:nvPr/>
        </p:nvSpPr>
        <p:spPr>
          <a:xfrm>
            <a:off x="1066680" y="4000320"/>
            <a:ext cx="86040" cy="86040"/>
          </a:xfrm>
          <a:custGeom>
            <a:avLst/>
            <a:gdLst/>
            <a:ahLst/>
            <a:cxnLst/>
            <a:rect l="0" t="0" r="r" b="b"/>
            <a:pathLst>
              <a:path w="239" h="239">
                <a:moveTo>
                  <a:pt x="239" y="119"/>
                </a:moveTo>
                <a:cubicBezTo>
                  <a:pt x="239" y="135"/>
                  <a:pt x="236" y="150"/>
                  <a:pt x="230" y="165"/>
                </a:cubicBezTo>
                <a:cubicBezTo>
                  <a:pt x="224" y="179"/>
                  <a:pt x="215" y="192"/>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0" name="TextBox 489"/>
          <p:cNvSpPr txBox="1"/>
          <p:nvPr/>
        </p:nvSpPr>
        <p:spPr>
          <a:xfrm>
            <a:off x="1300320" y="3343320"/>
            <a:ext cx="7947360" cy="36900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低層</a:t>
            </a:r>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エッジ</a:t>
            </a:r>
            <a:r>
              <a:rPr lang="en-US" sz="2170" b="0" u="none" strike="noStrike">
                <a:solidFill>
                  <a:srgbClr val="1F2328"/>
                </a:solidFill>
                <a:effectLst/>
                <a:uFillTx/>
                <a:latin typeface=".SFNS-Regular_wdth_opsz1D0000_GRAD_wght"/>
                <a:ea typeface=".SFNS-Regular_wdth_opsz1D0000_GRAD_wght"/>
              </a:rPr>
              <a:t>/</a:t>
            </a:r>
            <a:r>
              <a:rPr lang="zh-CN" sz="2170" b="0" u="none" strike="noStrike">
                <a:solidFill>
                  <a:srgbClr val="1F2328"/>
                </a:solidFill>
                <a:effectLst/>
                <a:uFillTx/>
                <a:latin typeface=".HiraKakuInterface-W4"/>
                <a:ea typeface=".HiraKakuInterface-W4"/>
              </a:rPr>
              <a:t>テクスチャ、中層</a:t>
            </a:r>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パーツ、⾼層</a:t>
            </a:r>
            <a:r>
              <a:rPr lang="en-US" sz="2170" b="0" u="none" strike="noStrike">
                <a:solidFill>
                  <a:srgbClr val="1F2328"/>
                </a:solidFill>
                <a:effectLst/>
                <a:uFillTx/>
                <a:latin typeface=".SFNS-Regular_wdth_opsz1D0000_GRAD_wght"/>
                <a:ea typeface=".SFNS-Regular_wdth_opsz1D0000_GRAD_wght"/>
              </a:rPr>
              <a:t>: </a:t>
            </a:r>
            <a:r>
              <a:rPr lang="zh-CN" sz="2170" b="0" u="none" strike="noStrike">
                <a:solidFill>
                  <a:srgbClr val="1F2328"/>
                </a:solidFill>
                <a:effectLst/>
                <a:uFillTx/>
                <a:latin typeface=".HiraKakuInterface-W4"/>
                <a:ea typeface=".HiraKakuInterface-W4"/>
              </a:rPr>
              <a:t>カテゴリ概念</a:t>
            </a:r>
            <a:endParaRPr lang="en-US" sz="2170" b="0" u="none" strike="noStrike">
              <a:solidFill>
                <a:srgbClr val="000000"/>
              </a:solidFill>
              <a:effectLst/>
              <a:uFillTx/>
              <a:latin typeface="Times New Roman"/>
            </a:endParaRPr>
          </a:p>
        </p:txBody>
      </p:sp>
      <p:sp>
        <p:nvSpPr>
          <p:cNvPr id="491" name="TextBox 490"/>
          <p:cNvSpPr txBox="1"/>
          <p:nvPr/>
        </p:nvSpPr>
        <p:spPr>
          <a:xfrm>
            <a:off x="1300320" y="3828960"/>
            <a:ext cx="8551800" cy="276120"/>
          </a:xfrm>
          <a:prstGeom prst="rect">
            <a:avLst/>
          </a:prstGeom>
          <a:noFill/>
          <a:ln w="0">
            <a:noFill/>
          </a:ln>
        </p:spPr>
        <p:txBody>
          <a:bodyPr wrap="none" lIns="0" tIns="0" rIns="0" bIns="0" anchor="t">
            <a:spAutoFit/>
          </a:bodyPr>
          <a:lstStyle/>
          <a:p>
            <a:r>
              <a:rPr lang="zh-CN" sz="2170" b="0" u="none" strike="noStrike">
                <a:solidFill>
                  <a:srgbClr val="1F2328"/>
                </a:solidFill>
                <a:effectLst/>
                <a:uFillTx/>
                <a:latin typeface=".HiraKakuInterface-W4"/>
                <a:ea typeface=".HiraKakuInterface-W4"/>
              </a:rPr>
              <a:t>中間層の活性マップや誤分類例が⼈間にとっての理解を補助している</a:t>
            </a:r>
            <a:endParaRPr lang="en-US" sz="2170" b="0" u="none" strike="noStrike">
              <a:solidFill>
                <a:srgbClr val="000000"/>
              </a:solidFill>
              <a:effectLst/>
              <a:uFillTx/>
              <a:latin typeface="Times New Roman"/>
            </a:endParaRPr>
          </a:p>
        </p:txBody>
      </p:sp>
      <p:sp>
        <p:nvSpPr>
          <p:cNvPr id="492" name="TextBox 491"/>
          <p:cNvSpPr txBox="1"/>
          <p:nvPr/>
        </p:nvSpPr>
        <p:spPr>
          <a:xfrm>
            <a:off x="1643040" y="4238640"/>
            <a:ext cx="2207520" cy="276120"/>
          </a:xfrm>
          <a:prstGeom prst="rect">
            <a:avLst/>
          </a:prstGeom>
          <a:noFill/>
          <a:ln w="0">
            <a:noFill/>
          </a:ln>
        </p:spPr>
        <p:txBody>
          <a:bodyPr wrap="none" lIns="0" tIns="0" rIns="0" bIns="0" anchor="t">
            <a:spAutoFit/>
          </a:bodyPr>
          <a:lstStyle/>
          <a:p>
            <a:r>
              <a:rPr lang="zh-CN" sz="2170" b="0" u="none" strike="noStrike">
                <a:solidFill>
                  <a:srgbClr val="59636E"/>
                </a:solidFill>
                <a:effectLst/>
                <a:uFillTx/>
                <a:latin typeface=".HiraKakuInterface-W4"/>
                <a:ea typeface=".HiraKakuInterface-W4"/>
              </a:rPr>
              <a:t>ここを理解したい</a:t>
            </a:r>
            <a:endParaRPr lang="en-US" sz="2170" b="0" u="none" strike="noStrike">
              <a:solidFill>
                <a:srgbClr val="000000"/>
              </a:solidFill>
              <a:effectLst/>
              <a:uFillTx/>
              <a:latin typeface="Times New Roman"/>
            </a:endParaRPr>
          </a:p>
        </p:txBody>
      </p:sp>
      <p:sp>
        <p:nvSpPr>
          <p:cNvPr id="2" name="Slide Number Placeholder 1">
            <a:extLst>
              <a:ext uri="{FF2B5EF4-FFF2-40B4-BE49-F238E27FC236}">
                <a16:creationId xmlns:a16="http://schemas.microsoft.com/office/drawing/2014/main" id="{93365F36-C172-D6B3-DF99-320A386D737B}"/>
              </a:ext>
            </a:extLst>
          </p:cNvPr>
          <p:cNvSpPr>
            <a:spLocks noGrp="1"/>
          </p:cNvSpPr>
          <p:nvPr>
            <p:ph type="sldNum" sz="quarter" idx="12"/>
          </p:nvPr>
        </p:nvSpPr>
        <p:spPr/>
        <p:txBody>
          <a:bodyPr/>
          <a:lstStyle/>
          <a:p>
            <a:fld id="{12155A91-2037-114F-847D-727ECE0F45A7}" type="slidenum">
              <a:rPr lang="en-JP" smtClean="0"/>
              <a:t>48</a:t>
            </a:fld>
            <a:endParaRPr lang="en-JP"/>
          </a:p>
        </p:txBody>
      </p:sp>
    </p:spTree>
    <p:extLst>
      <p:ext uri="{BB962C8B-B14F-4D97-AF65-F5344CB8AC3E}">
        <p14:creationId xmlns:p14="http://schemas.microsoft.com/office/powerpoint/2010/main" val="159435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9BF1D-747B-B1EE-B8EF-4A78D91B7D40}"/>
              </a:ext>
            </a:extLst>
          </p:cNvPr>
          <p:cNvSpPr>
            <a:spLocks noGrp="1"/>
          </p:cNvSpPr>
          <p:nvPr>
            <p:ph type="title"/>
          </p:nvPr>
        </p:nvSpPr>
        <p:spPr/>
        <p:txBody>
          <a:bodyPr/>
          <a:lstStyle/>
          <a:p>
            <a:r>
              <a:rPr kumimoji="1" lang="en-US" altLang="ja-JP">
                <a:latin typeface="+mj-ea"/>
              </a:rPr>
              <a:t>5.6.1</a:t>
            </a:r>
            <a:r>
              <a:rPr kumimoji="1" lang="ja-JP" altLang="en-US">
                <a:latin typeface="+mj-ea"/>
              </a:rPr>
              <a:t>　基本的な構造</a:t>
            </a:r>
            <a:endParaRPr kumimoji="1" lang="ja-JP" altLang="en-US"/>
          </a:p>
        </p:txBody>
      </p:sp>
      <p:sp>
        <p:nvSpPr>
          <p:cNvPr id="3" name="コンテンツ プレースホルダー 2">
            <a:extLst>
              <a:ext uri="{FF2B5EF4-FFF2-40B4-BE49-F238E27FC236}">
                <a16:creationId xmlns:a16="http://schemas.microsoft.com/office/drawing/2014/main" id="{F88264B8-877B-1170-261D-44CB49E57786}"/>
              </a:ext>
            </a:extLst>
          </p:cNvPr>
          <p:cNvSpPr>
            <a:spLocks noGrp="1"/>
          </p:cNvSpPr>
          <p:nvPr>
            <p:ph idx="1"/>
          </p:nvPr>
        </p:nvSpPr>
        <p:spPr>
          <a:xfrm>
            <a:off x="838200" y="1825624"/>
            <a:ext cx="10515600" cy="4870739"/>
          </a:xfrm>
        </p:spPr>
        <p:txBody>
          <a:bodyPr>
            <a:normAutofit/>
          </a:bodyPr>
          <a:lstStyle/>
          <a:p>
            <a:pPr marL="0" indent="0">
              <a:buNone/>
            </a:pPr>
            <a:r>
              <a:rPr kumimoji="1" lang="en-US" altLang="ja-JP">
                <a:latin typeface="+mj-ea"/>
                <a:ea typeface="+mj-ea"/>
              </a:rPr>
              <a:t>GAP</a:t>
            </a:r>
            <a:r>
              <a:rPr kumimoji="1" lang="ja-JP" altLang="en-US">
                <a:latin typeface="+mj-ea"/>
                <a:ea typeface="+mj-ea"/>
              </a:rPr>
              <a:t>層を用いることによる変化</a:t>
            </a:r>
            <a:endParaRPr kumimoji="1" lang="en-US" altLang="ja-JP">
              <a:latin typeface="+mj-ea"/>
              <a:ea typeface="+mj-ea"/>
            </a:endParaRPr>
          </a:p>
          <a:p>
            <a:pPr marL="0" indent="0">
              <a:buNone/>
            </a:pPr>
            <a:r>
              <a:rPr kumimoji="1" lang="en-US" altLang="ja-JP">
                <a:latin typeface="+mj-ea"/>
                <a:ea typeface="+mj-ea"/>
              </a:rPr>
              <a:t>①</a:t>
            </a:r>
            <a:r>
              <a:rPr kumimoji="1" lang="ja-JP" altLang="en-US">
                <a:latin typeface="+mj-ea"/>
                <a:ea typeface="+mj-ea"/>
              </a:rPr>
              <a:t>出力層に至る全結合層の結線の数が大幅に少なくなる</a:t>
            </a:r>
            <a:endParaRPr kumimoji="1" lang="en-US" altLang="ja-JP">
              <a:latin typeface="+mj-ea"/>
              <a:ea typeface="+mj-ea"/>
            </a:endParaRPr>
          </a:p>
          <a:p>
            <a:pPr marL="0" indent="0">
              <a:buNone/>
            </a:pPr>
            <a:r>
              <a:rPr kumimoji="1" lang="ja-JP" altLang="en-US">
                <a:latin typeface="+mj-ea"/>
                <a:ea typeface="+mj-ea"/>
              </a:rPr>
              <a:t>→計算量の減少</a:t>
            </a:r>
            <a:endParaRPr kumimoji="1" lang="en-US" altLang="ja-JP">
              <a:latin typeface="+mj-ea"/>
              <a:ea typeface="+mj-ea"/>
            </a:endParaRPr>
          </a:p>
          <a:p>
            <a:pPr marL="0" indent="0">
              <a:buNone/>
            </a:pPr>
            <a:r>
              <a:rPr kumimoji="1" lang="en-US" altLang="ja-JP">
                <a:latin typeface="+mj-ea"/>
                <a:ea typeface="+mj-ea"/>
              </a:rPr>
              <a:t>②CNN</a:t>
            </a:r>
            <a:r>
              <a:rPr kumimoji="1" lang="ja-JP" altLang="en-US">
                <a:latin typeface="+mj-ea"/>
                <a:ea typeface="+mj-ea"/>
              </a:rPr>
              <a:t>が受け取れる入力のサイズが自由になる</a:t>
            </a:r>
            <a:endParaRPr kumimoji="1" lang="en-US" altLang="ja-JP">
              <a:latin typeface="+mj-ea"/>
              <a:ea typeface="+mj-ea"/>
            </a:endParaRPr>
          </a:p>
          <a:p>
            <a:pPr marL="0" indent="0">
              <a:buNone/>
            </a:pPr>
            <a:r>
              <a:rPr kumimoji="1" lang="ja-JP" altLang="en-US">
                <a:latin typeface="+mj-ea"/>
                <a:ea typeface="+mj-ea"/>
              </a:rPr>
              <a:t>→さまざまなサイズの画像入力が可能</a:t>
            </a:r>
            <a:endParaRPr kumimoji="1" lang="en-US" altLang="ja-JP">
              <a:latin typeface="+mj-ea"/>
              <a:ea typeface="+mj-ea"/>
            </a:endParaRPr>
          </a:p>
          <a:p>
            <a:pPr marL="0" indent="0">
              <a:buNone/>
            </a:pPr>
            <a:r>
              <a:rPr kumimoji="1" lang="en-US" altLang="ja-JP">
                <a:latin typeface="+mj-ea"/>
                <a:ea typeface="+mj-ea"/>
              </a:rPr>
              <a:t>③</a:t>
            </a:r>
            <a:r>
              <a:rPr kumimoji="1" lang="ja-JP" altLang="en-US">
                <a:latin typeface="+mj-ea"/>
                <a:ea typeface="+mj-ea"/>
              </a:rPr>
              <a:t>画像内の位置情報が失われる</a:t>
            </a:r>
            <a:endParaRPr kumimoji="1" lang="en-US" altLang="ja-JP">
              <a:latin typeface="+mj-ea"/>
              <a:ea typeface="+mj-ea"/>
            </a:endParaRPr>
          </a:p>
          <a:p>
            <a:pPr marL="0" indent="0">
              <a:buNone/>
            </a:pPr>
            <a:r>
              <a:rPr kumimoji="1" lang="ja-JP" altLang="en-US">
                <a:latin typeface="+mj-ea"/>
                <a:ea typeface="+mj-ea"/>
              </a:rPr>
              <a:t>→画像内のどこにその特徴があったか、</a:t>
            </a:r>
            <a:r>
              <a:rPr kumimoji="1" lang="en-US" altLang="ja-JP">
                <a:latin typeface="+mj-ea"/>
                <a:ea typeface="+mj-ea"/>
              </a:rPr>
              <a:t>GAP</a:t>
            </a:r>
            <a:r>
              <a:rPr kumimoji="1" lang="ja-JP" altLang="en-US">
                <a:latin typeface="+mj-ea"/>
                <a:ea typeface="+mj-ea"/>
              </a:rPr>
              <a:t>層以降で消失</a:t>
            </a:r>
            <a:endParaRPr kumimoji="1" lang="en-US" altLang="ja-JP">
              <a:latin typeface="+mj-ea"/>
              <a:ea typeface="+mj-ea"/>
            </a:endParaRPr>
          </a:p>
          <a:p>
            <a:pPr marL="0" indent="0">
              <a:buNone/>
            </a:pPr>
            <a:r>
              <a:rPr kumimoji="1" lang="ja-JP" altLang="en-US">
                <a:latin typeface="+mj-ea"/>
                <a:ea typeface="+mj-ea"/>
              </a:rPr>
              <a:t>→位置情報を残すために、「空間ピラミッド」と呼ばれる方法も存在</a:t>
            </a:r>
          </a:p>
        </p:txBody>
      </p:sp>
      <p:sp>
        <p:nvSpPr>
          <p:cNvPr id="4" name="Slide Number Placeholder 3">
            <a:extLst>
              <a:ext uri="{FF2B5EF4-FFF2-40B4-BE49-F238E27FC236}">
                <a16:creationId xmlns:a16="http://schemas.microsoft.com/office/drawing/2014/main" id="{A56A80F8-7F2D-E8CC-1EEE-C628A847DC89}"/>
              </a:ext>
            </a:extLst>
          </p:cNvPr>
          <p:cNvSpPr>
            <a:spLocks noGrp="1"/>
          </p:cNvSpPr>
          <p:nvPr>
            <p:ph type="sldNum" sz="quarter" idx="12"/>
          </p:nvPr>
        </p:nvSpPr>
        <p:spPr/>
        <p:txBody>
          <a:bodyPr/>
          <a:lstStyle/>
          <a:p>
            <a:fld id="{12155A91-2037-114F-847D-727ECE0F45A7}" type="slidenum">
              <a:rPr lang="en-JP" smtClean="0"/>
              <a:t>5</a:t>
            </a:fld>
            <a:endParaRPr lang="en-JP"/>
          </a:p>
        </p:txBody>
      </p:sp>
    </p:spTree>
    <p:extLst>
      <p:ext uri="{BB962C8B-B14F-4D97-AF65-F5344CB8AC3E}">
        <p14:creationId xmlns:p14="http://schemas.microsoft.com/office/powerpoint/2010/main" val="3176142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B9A3C-932E-FF12-DB37-AD9609605EA2}"/>
              </a:ext>
            </a:extLst>
          </p:cNvPr>
          <p:cNvSpPr>
            <a:spLocks noGrp="1"/>
          </p:cNvSpPr>
          <p:nvPr>
            <p:ph type="title"/>
          </p:nvPr>
        </p:nvSpPr>
        <p:spPr/>
        <p:txBody>
          <a:bodyPr/>
          <a:lstStyle/>
          <a:p>
            <a:r>
              <a:rPr kumimoji="1" lang="en-US" altLang="ja-JP">
                <a:latin typeface="+mj-ea"/>
              </a:rPr>
              <a:t>5.6.2 </a:t>
            </a:r>
            <a:r>
              <a:rPr kumimoji="1" lang="ja-JP" altLang="en-US">
                <a:latin typeface="+mj-ea"/>
              </a:rPr>
              <a:t>代表的な</a:t>
            </a:r>
            <a:r>
              <a:rPr kumimoji="1" lang="en-US" altLang="ja-JP">
                <a:latin typeface="+mj-ea"/>
              </a:rPr>
              <a:t>CNN</a:t>
            </a:r>
            <a:r>
              <a:rPr kumimoji="1" lang="ja-JP" altLang="en-US">
                <a:latin typeface="+mj-ea"/>
              </a:rPr>
              <a:t>のデザイン</a:t>
            </a:r>
          </a:p>
        </p:txBody>
      </p:sp>
      <p:sp>
        <p:nvSpPr>
          <p:cNvPr id="3" name="コンテンツ プレースホルダー 2">
            <a:extLst>
              <a:ext uri="{FF2B5EF4-FFF2-40B4-BE49-F238E27FC236}">
                <a16:creationId xmlns:a16="http://schemas.microsoft.com/office/drawing/2014/main" id="{BF22DE39-F23A-78C3-2B25-846164D639A9}"/>
              </a:ext>
            </a:extLst>
          </p:cNvPr>
          <p:cNvSpPr>
            <a:spLocks noGrp="1"/>
          </p:cNvSpPr>
          <p:nvPr>
            <p:ph idx="1"/>
          </p:nvPr>
        </p:nvSpPr>
        <p:spPr>
          <a:xfrm>
            <a:off x="838200" y="1825624"/>
            <a:ext cx="10515600" cy="4935393"/>
          </a:xfrm>
        </p:spPr>
        <p:txBody>
          <a:bodyPr>
            <a:normAutofit/>
          </a:bodyPr>
          <a:lstStyle/>
          <a:p>
            <a:pPr marL="0" indent="0">
              <a:buNone/>
            </a:pPr>
            <a:r>
              <a:rPr kumimoji="1" lang="en-US" altLang="ja-JP">
                <a:latin typeface="+mj-ea"/>
                <a:ea typeface="+mj-ea"/>
              </a:rPr>
              <a:t>LeNet</a:t>
            </a:r>
          </a:p>
          <a:p>
            <a:pPr marL="0" indent="0">
              <a:buNone/>
            </a:pPr>
            <a:r>
              <a:rPr kumimoji="1" lang="ja-JP" altLang="en-US">
                <a:latin typeface="+mj-ea"/>
                <a:ea typeface="+mj-ea"/>
              </a:rPr>
              <a:t>→現代の</a:t>
            </a:r>
            <a:r>
              <a:rPr kumimoji="1" lang="en-US" altLang="ja-JP">
                <a:latin typeface="+mj-ea"/>
                <a:ea typeface="+mj-ea"/>
              </a:rPr>
              <a:t>CNN</a:t>
            </a:r>
            <a:r>
              <a:rPr kumimoji="1" lang="ja-JP" altLang="en-US">
                <a:latin typeface="+mj-ea"/>
                <a:ea typeface="+mj-ea"/>
              </a:rPr>
              <a:t>の元祖。構造は先に説明した基本構造の通り。白黒画像を対象とした</a:t>
            </a:r>
            <a:r>
              <a:rPr kumimoji="1" lang="en-US" altLang="ja-JP">
                <a:latin typeface="+mj-ea"/>
                <a:ea typeface="+mj-ea"/>
              </a:rPr>
              <a:t>CNN</a:t>
            </a:r>
            <a:r>
              <a:rPr kumimoji="1" lang="ja-JP" altLang="en-US">
                <a:latin typeface="+mj-ea"/>
                <a:ea typeface="+mj-ea"/>
              </a:rPr>
              <a:t>。</a:t>
            </a:r>
            <a:endParaRPr kumimoji="1" lang="en-US" altLang="ja-JP">
              <a:latin typeface="+mj-ea"/>
              <a:ea typeface="+mj-ea"/>
            </a:endParaRPr>
          </a:p>
          <a:p>
            <a:pPr marL="0" indent="0">
              <a:buNone/>
            </a:pPr>
            <a:r>
              <a:rPr kumimoji="1" lang="en-US" altLang="ja-JP" err="1">
                <a:latin typeface="+mj-ea"/>
                <a:ea typeface="+mj-ea"/>
              </a:rPr>
              <a:t>AlexNet</a:t>
            </a:r>
            <a:endParaRPr kumimoji="1" lang="en-US" altLang="ja-JP">
              <a:latin typeface="+mj-ea"/>
              <a:ea typeface="+mj-ea"/>
            </a:endParaRPr>
          </a:p>
          <a:p>
            <a:pPr marL="0" indent="0">
              <a:buNone/>
            </a:pPr>
            <a:r>
              <a:rPr kumimoji="1" lang="ja-JP" altLang="en-US">
                <a:latin typeface="+mj-ea"/>
                <a:ea typeface="+mj-ea"/>
              </a:rPr>
              <a:t>→高解像度のカラー画像を扱う。パラメータ数は</a:t>
            </a:r>
            <a:r>
              <a:rPr kumimoji="1" lang="en-US" altLang="ja-JP">
                <a:latin typeface="+mj-ea"/>
                <a:ea typeface="+mj-ea"/>
              </a:rPr>
              <a:t>LeNet</a:t>
            </a:r>
            <a:r>
              <a:rPr kumimoji="1" lang="ja-JP" altLang="en-US">
                <a:latin typeface="+mj-ea"/>
                <a:ea typeface="+mj-ea"/>
              </a:rPr>
              <a:t>の数百倍。活性化関数</a:t>
            </a:r>
            <a:r>
              <a:rPr kumimoji="1" lang="en-US" altLang="ja-JP" err="1">
                <a:latin typeface="+mj-ea"/>
                <a:ea typeface="+mj-ea"/>
              </a:rPr>
              <a:t>ReLU</a:t>
            </a:r>
            <a:r>
              <a:rPr kumimoji="1" lang="ja-JP" altLang="en-US">
                <a:latin typeface="+mj-ea"/>
                <a:ea typeface="+mj-ea"/>
              </a:rPr>
              <a:t>を利用。</a:t>
            </a:r>
            <a:endParaRPr kumimoji="1" lang="en-US" altLang="ja-JP">
              <a:latin typeface="+mj-ea"/>
              <a:ea typeface="+mj-ea"/>
            </a:endParaRPr>
          </a:p>
          <a:p>
            <a:pPr marL="0" indent="0">
              <a:buNone/>
            </a:pPr>
            <a:r>
              <a:rPr kumimoji="1" lang="en-US" altLang="ja-JP" err="1">
                <a:latin typeface="+mj-ea"/>
                <a:ea typeface="+mj-ea"/>
              </a:rPr>
              <a:t>VGGNet</a:t>
            </a:r>
            <a:endParaRPr kumimoji="1" lang="en-US" altLang="ja-JP">
              <a:latin typeface="+mj-ea"/>
              <a:ea typeface="+mj-ea"/>
            </a:endParaRPr>
          </a:p>
          <a:p>
            <a:pPr marL="0" indent="0">
              <a:buNone/>
            </a:pPr>
            <a:r>
              <a:rPr kumimoji="1" lang="ja-JP" altLang="en-US">
                <a:latin typeface="+mj-ea"/>
                <a:ea typeface="+mj-ea"/>
              </a:rPr>
              <a:t>→</a:t>
            </a:r>
            <a:r>
              <a:rPr kumimoji="1" lang="en-US" altLang="ja-JP" err="1">
                <a:latin typeface="+mj-ea"/>
                <a:ea typeface="+mj-ea"/>
              </a:rPr>
              <a:t>AlexNet</a:t>
            </a:r>
            <a:r>
              <a:rPr kumimoji="1" lang="ja-JP" altLang="en-US">
                <a:latin typeface="+mj-ea"/>
                <a:ea typeface="+mj-ea"/>
              </a:rPr>
              <a:t>の改良版。小さなフィルタ（</a:t>
            </a:r>
            <a:r>
              <a:rPr kumimoji="1" lang="en-US" altLang="ja-JP">
                <a:latin typeface="+mj-ea"/>
                <a:ea typeface="+mj-ea"/>
              </a:rPr>
              <a:t>3×3</a:t>
            </a:r>
            <a:r>
              <a:rPr kumimoji="1" lang="ja-JP" altLang="en-US">
                <a:latin typeface="+mj-ea"/>
                <a:ea typeface="+mj-ea"/>
              </a:rPr>
              <a:t>）をたくさん積んで、高精度化するという理念。ネットワークを深く設計している（</a:t>
            </a:r>
            <a:r>
              <a:rPr kumimoji="1" lang="en-US" altLang="ja-JP">
                <a:latin typeface="+mj-ea"/>
                <a:ea typeface="+mj-ea"/>
              </a:rPr>
              <a:t>16〜19</a:t>
            </a:r>
            <a:r>
              <a:rPr kumimoji="1" lang="ja-JP" altLang="en-US">
                <a:latin typeface="+mj-ea"/>
                <a:ea typeface="+mj-ea"/>
              </a:rPr>
              <a:t>層）</a:t>
            </a:r>
            <a:endParaRPr kumimoji="1" lang="en-US" altLang="ja-JP">
              <a:latin typeface="+mj-ea"/>
              <a:ea typeface="+mj-ea"/>
            </a:endParaRPr>
          </a:p>
          <a:p>
            <a:pPr marL="0" indent="0">
              <a:buNone/>
            </a:pPr>
            <a:endParaRPr kumimoji="1" lang="ja-JP" altLang="en-US">
              <a:latin typeface="+mj-ea"/>
              <a:ea typeface="+mj-ea"/>
            </a:endParaRPr>
          </a:p>
        </p:txBody>
      </p:sp>
      <p:sp>
        <p:nvSpPr>
          <p:cNvPr id="4" name="Slide Number Placeholder 3">
            <a:extLst>
              <a:ext uri="{FF2B5EF4-FFF2-40B4-BE49-F238E27FC236}">
                <a16:creationId xmlns:a16="http://schemas.microsoft.com/office/drawing/2014/main" id="{FD364EFF-AF41-AF3D-608B-ECC0959ABD9E}"/>
              </a:ext>
            </a:extLst>
          </p:cNvPr>
          <p:cNvSpPr>
            <a:spLocks noGrp="1"/>
          </p:cNvSpPr>
          <p:nvPr>
            <p:ph type="sldNum" sz="quarter" idx="12"/>
          </p:nvPr>
        </p:nvSpPr>
        <p:spPr/>
        <p:txBody>
          <a:bodyPr/>
          <a:lstStyle/>
          <a:p>
            <a:fld id="{12155A91-2037-114F-847D-727ECE0F45A7}" type="slidenum">
              <a:rPr lang="en-JP" smtClean="0"/>
              <a:t>6</a:t>
            </a:fld>
            <a:endParaRPr lang="en-JP"/>
          </a:p>
        </p:txBody>
      </p:sp>
    </p:spTree>
    <p:extLst>
      <p:ext uri="{BB962C8B-B14F-4D97-AF65-F5344CB8AC3E}">
        <p14:creationId xmlns:p14="http://schemas.microsoft.com/office/powerpoint/2010/main" val="113230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887100-BAA8-A297-845D-C451DBE92D2B}"/>
              </a:ext>
            </a:extLst>
          </p:cNvPr>
          <p:cNvSpPr>
            <a:spLocks noGrp="1"/>
          </p:cNvSpPr>
          <p:nvPr>
            <p:ph type="title"/>
          </p:nvPr>
        </p:nvSpPr>
        <p:spPr/>
        <p:txBody>
          <a:bodyPr/>
          <a:lstStyle/>
          <a:p>
            <a:r>
              <a:rPr kumimoji="1" lang="en-US" altLang="ja-JP">
                <a:latin typeface="+mj-ea"/>
              </a:rPr>
              <a:t>5.6.2 </a:t>
            </a:r>
            <a:r>
              <a:rPr kumimoji="1" lang="ja-JP" altLang="en-US">
                <a:latin typeface="+mj-ea"/>
              </a:rPr>
              <a:t>代表的な</a:t>
            </a:r>
            <a:r>
              <a:rPr kumimoji="1" lang="en-US" altLang="ja-JP">
                <a:latin typeface="+mj-ea"/>
              </a:rPr>
              <a:t>CNN</a:t>
            </a:r>
            <a:r>
              <a:rPr kumimoji="1" lang="ja-JP" altLang="en-US">
                <a:latin typeface="+mj-ea"/>
              </a:rPr>
              <a:t>のデザイン</a:t>
            </a:r>
            <a:endParaRPr kumimoji="1" lang="ja-JP" altLang="en-US"/>
          </a:p>
        </p:txBody>
      </p:sp>
      <p:sp>
        <p:nvSpPr>
          <p:cNvPr id="3" name="コンテンツ プレースホルダー 2">
            <a:extLst>
              <a:ext uri="{FF2B5EF4-FFF2-40B4-BE49-F238E27FC236}">
                <a16:creationId xmlns:a16="http://schemas.microsoft.com/office/drawing/2014/main" id="{29C6A149-B473-E52F-8D2A-DD8D66ABA2C6}"/>
              </a:ext>
            </a:extLst>
          </p:cNvPr>
          <p:cNvSpPr>
            <a:spLocks noGrp="1"/>
          </p:cNvSpPr>
          <p:nvPr>
            <p:ph idx="1"/>
          </p:nvPr>
        </p:nvSpPr>
        <p:spPr/>
        <p:txBody>
          <a:bodyPr/>
          <a:lstStyle/>
          <a:p>
            <a:pPr marL="0" indent="0">
              <a:buNone/>
            </a:pPr>
            <a:r>
              <a:rPr kumimoji="1" lang="en-US" altLang="ja-JP" err="1">
                <a:solidFill>
                  <a:srgbClr val="FF0000"/>
                </a:solidFill>
                <a:latin typeface="+mj-ea"/>
                <a:ea typeface="+mj-ea"/>
              </a:rPr>
              <a:t>ResNet</a:t>
            </a:r>
            <a:r>
              <a:rPr kumimoji="1" lang="en-US" altLang="ja-JP">
                <a:solidFill>
                  <a:srgbClr val="FF0000"/>
                </a:solidFill>
                <a:latin typeface="+mj-ea"/>
                <a:ea typeface="+mj-ea"/>
              </a:rPr>
              <a:t> (Residual Network)</a:t>
            </a:r>
          </a:p>
          <a:p>
            <a:r>
              <a:rPr kumimoji="1" lang="ja-JP" altLang="en-US">
                <a:latin typeface="+mj-ea"/>
                <a:ea typeface="+mj-ea"/>
              </a:rPr>
              <a:t>現在スタンダードな</a:t>
            </a:r>
            <a:r>
              <a:rPr kumimoji="1" lang="en-US" altLang="ja-JP">
                <a:latin typeface="+mj-ea"/>
                <a:ea typeface="+mj-ea"/>
              </a:rPr>
              <a:t>CNN</a:t>
            </a:r>
            <a:r>
              <a:rPr kumimoji="1" lang="ja-JP" altLang="en-US">
                <a:latin typeface="+mj-ea"/>
                <a:ea typeface="+mj-ea"/>
              </a:rPr>
              <a:t>。</a:t>
            </a:r>
            <a:endParaRPr kumimoji="1" lang="en-US" altLang="ja-JP">
              <a:latin typeface="+mj-ea"/>
              <a:ea typeface="+mj-ea"/>
            </a:endParaRPr>
          </a:p>
          <a:p>
            <a:r>
              <a:rPr kumimoji="1" lang="en-US" altLang="ja-JP" err="1">
                <a:latin typeface="+mj-ea"/>
                <a:ea typeface="+mj-ea"/>
              </a:rPr>
              <a:t>VGGNet</a:t>
            </a:r>
            <a:r>
              <a:rPr kumimoji="1" lang="ja-JP" altLang="en-US">
                <a:latin typeface="+mj-ea"/>
                <a:ea typeface="+mj-ea"/>
              </a:rPr>
              <a:t>では層を深くしすぎると勾配消失や勾配爆発が起こることが問題だった。</a:t>
            </a:r>
            <a:endParaRPr kumimoji="1" lang="en-US" altLang="ja-JP">
              <a:latin typeface="+mj-ea"/>
              <a:ea typeface="+mj-ea"/>
            </a:endParaRPr>
          </a:p>
          <a:p>
            <a:r>
              <a:rPr kumimoji="1" lang="ja-JP" altLang="en-US">
                <a:latin typeface="+mj-ea"/>
                <a:ea typeface="+mj-ea"/>
              </a:rPr>
              <a:t>残差接続とバッチ正規化を採用することで、</a:t>
            </a:r>
            <a:r>
              <a:rPr kumimoji="1" lang="en-US" altLang="ja-JP" err="1">
                <a:latin typeface="+mj-ea"/>
                <a:ea typeface="+mj-ea"/>
              </a:rPr>
              <a:t>VGGNet</a:t>
            </a:r>
            <a:r>
              <a:rPr kumimoji="1" lang="ja-JP" altLang="en-US">
                <a:latin typeface="+mj-ea"/>
                <a:ea typeface="+mj-ea"/>
              </a:rPr>
              <a:t>よりも層の数をはるかに増やすことができるようになった。</a:t>
            </a:r>
            <a:endParaRPr kumimoji="1" lang="en-US" altLang="ja-JP">
              <a:latin typeface="+mj-ea"/>
              <a:ea typeface="+mj-ea"/>
            </a:endParaRPr>
          </a:p>
          <a:p>
            <a:r>
              <a:rPr kumimoji="1" lang="ja-JP" altLang="en-US">
                <a:latin typeface="+mj-ea"/>
                <a:ea typeface="+mj-ea"/>
              </a:rPr>
              <a:t>プーリング層を廃止し、</a:t>
            </a:r>
            <a:r>
              <a:rPr kumimoji="1" lang="en-US" altLang="ja-JP">
                <a:latin typeface="+mj-ea"/>
                <a:ea typeface="+mj-ea"/>
              </a:rPr>
              <a:t>GAP</a:t>
            </a:r>
            <a:r>
              <a:rPr kumimoji="1" lang="ja-JP" altLang="en-US">
                <a:latin typeface="+mj-ea"/>
                <a:ea typeface="+mj-ea"/>
              </a:rPr>
              <a:t>層で畳み込み層を全結合層に接続。</a:t>
            </a:r>
            <a:endParaRPr kumimoji="1" lang="en-US" altLang="ja-JP">
              <a:latin typeface="+mj-ea"/>
              <a:ea typeface="+mj-ea"/>
            </a:endParaRPr>
          </a:p>
          <a:p>
            <a:r>
              <a:rPr kumimoji="1" lang="en-US" altLang="ja-JP">
                <a:latin typeface="+mj-ea"/>
                <a:ea typeface="+mj-ea"/>
              </a:rPr>
              <a:t>Res</a:t>
            </a:r>
            <a:r>
              <a:rPr kumimoji="1" lang="ja-JP" altLang="en-US">
                <a:latin typeface="+mj-ea"/>
                <a:ea typeface="+mj-ea"/>
              </a:rPr>
              <a:t>ブロックと呼ばれる残差接続を一つ持つ基本構造の積み重ね</a:t>
            </a:r>
            <a:endParaRPr kumimoji="1" lang="en-US" altLang="ja-JP">
              <a:latin typeface="+mj-ea"/>
              <a:ea typeface="+mj-ea"/>
            </a:endParaRPr>
          </a:p>
          <a:p>
            <a:endParaRPr kumimoji="1" lang="ja-JP" altLang="en-US">
              <a:latin typeface="+mj-ea"/>
              <a:ea typeface="+mj-ea"/>
            </a:endParaRPr>
          </a:p>
        </p:txBody>
      </p:sp>
      <p:sp>
        <p:nvSpPr>
          <p:cNvPr id="4" name="Slide Number Placeholder 3">
            <a:extLst>
              <a:ext uri="{FF2B5EF4-FFF2-40B4-BE49-F238E27FC236}">
                <a16:creationId xmlns:a16="http://schemas.microsoft.com/office/drawing/2014/main" id="{0624322F-38C1-5AA8-8786-8ECD7571C805}"/>
              </a:ext>
            </a:extLst>
          </p:cNvPr>
          <p:cNvSpPr>
            <a:spLocks noGrp="1"/>
          </p:cNvSpPr>
          <p:nvPr>
            <p:ph type="sldNum" sz="quarter" idx="12"/>
          </p:nvPr>
        </p:nvSpPr>
        <p:spPr/>
        <p:txBody>
          <a:bodyPr/>
          <a:lstStyle/>
          <a:p>
            <a:fld id="{12155A91-2037-114F-847D-727ECE0F45A7}" type="slidenum">
              <a:rPr lang="en-JP" smtClean="0"/>
              <a:t>7</a:t>
            </a:fld>
            <a:endParaRPr lang="en-JP"/>
          </a:p>
        </p:txBody>
      </p:sp>
    </p:spTree>
    <p:extLst>
      <p:ext uri="{BB962C8B-B14F-4D97-AF65-F5344CB8AC3E}">
        <p14:creationId xmlns:p14="http://schemas.microsoft.com/office/powerpoint/2010/main" val="210426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18C181-F2D5-5FFD-8A0C-56E1AD7D1CA7}"/>
              </a:ext>
            </a:extLst>
          </p:cNvPr>
          <p:cNvSpPr>
            <a:spLocks noGrp="1"/>
          </p:cNvSpPr>
          <p:nvPr>
            <p:ph type="title"/>
          </p:nvPr>
        </p:nvSpPr>
        <p:spPr/>
        <p:txBody>
          <a:bodyPr/>
          <a:lstStyle/>
          <a:p>
            <a:r>
              <a:rPr kumimoji="1" lang="en-US" altLang="ja-JP">
                <a:latin typeface="+mj-ea"/>
              </a:rPr>
              <a:t>5.6.2 </a:t>
            </a:r>
            <a:r>
              <a:rPr kumimoji="1" lang="ja-JP" altLang="en-US">
                <a:latin typeface="+mj-ea"/>
              </a:rPr>
              <a:t>代表的な</a:t>
            </a:r>
            <a:r>
              <a:rPr kumimoji="1" lang="en-US" altLang="ja-JP">
                <a:latin typeface="+mj-ea"/>
              </a:rPr>
              <a:t>CNN</a:t>
            </a:r>
            <a:r>
              <a:rPr kumimoji="1" lang="ja-JP" altLang="en-US">
                <a:latin typeface="+mj-ea"/>
              </a:rPr>
              <a:t>のデザイン</a:t>
            </a:r>
            <a:endParaRPr kumimoji="1" lang="ja-JP" altLang="en-US"/>
          </a:p>
        </p:txBody>
      </p:sp>
      <p:sp>
        <p:nvSpPr>
          <p:cNvPr id="3" name="コンテンツ プレースホルダー 2">
            <a:extLst>
              <a:ext uri="{FF2B5EF4-FFF2-40B4-BE49-F238E27FC236}">
                <a16:creationId xmlns:a16="http://schemas.microsoft.com/office/drawing/2014/main" id="{18027C55-E946-F399-4ACB-B5459E5F1C50}"/>
              </a:ext>
            </a:extLst>
          </p:cNvPr>
          <p:cNvSpPr>
            <a:spLocks noGrp="1"/>
          </p:cNvSpPr>
          <p:nvPr>
            <p:ph idx="1"/>
          </p:nvPr>
        </p:nvSpPr>
        <p:spPr/>
        <p:txBody>
          <a:bodyPr/>
          <a:lstStyle/>
          <a:p>
            <a:pPr marL="0" indent="0">
              <a:buNone/>
            </a:pPr>
            <a:r>
              <a:rPr kumimoji="1" lang="en-US" altLang="ja-JP" err="1">
                <a:solidFill>
                  <a:srgbClr val="FF0000"/>
                </a:solidFill>
                <a:latin typeface="+mj-ea"/>
              </a:rPr>
              <a:t>ResNet</a:t>
            </a:r>
            <a:r>
              <a:rPr kumimoji="1" lang="en-US" altLang="ja-JP">
                <a:solidFill>
                  <a:srgbClr val="FF0000"/>
                </a:solidFill>
                <a:latin typeface="+mj-ea"/>
              </a:rPr>
              <a:t> (Residual Network)</a:t>
            </a:r>
          </a:p>
          <a:p>
            <a:pPr marL="0" indent="0">
              <a:buNone/>
            </a:pPr>
            <a:endParaRPr kumimoji="1" lang="ja-JP" altLang="en-US">
              <a:latin typeface="+mj-ea"/>
              <a:ea typeface="+mj-ea"/>
            </a:endParaRPr>
          </a:p>
        </p:txBody>
      </p:sp>
      <p:pic>
        <p:nvPicPr>
          <p:cNvPr id="7" name="図 6" descr="ダイアグラム&#10;&#10;AI 生成コンテンツは誤りを含む可能性があります。">
            <a:extLst>
              <a:ext uri="{FF2B5EF4-FFF2-40B4-BE49-F238E27FC236}">
                <a16:creationId xmlns:a16="http://schemas.microsoft.com/office/drawing/2014/main" id="{F2673F46-5443-CCDA-4EBE-4E390526715B}"/>
              </a:ext>
            </a:extLst>
          </p:cNvPr>
          <p:cNvPicPr>
            <a:picLocks noChangeAspect="1"/>
          </p:cNvPicPr>
          <p:nvPr/>
        </p:nvPicPr>
        <p:blipFill>
          <a:blip r:embed="rId2"/>
          <a:stretch>
            <a:fillRect/>
          </a:stretch>
        </p:blipFill>
        <p:spPr>
          <a:xfrm>
            <a:off x="1337785" y="2364869"/>
            <a:ext cx="4258629" cy="3993894"/>
          </a:xfrm>
          <a:prstGeom prst="rect">
            <a:avLst/>
          </a:prstGeom>
        </p:spPr>
      </p:pic>
      <p:sp>
        <p:nvSpPr>
          <p:cNvPr id="8" name="テキスト ボックス 7">
            <a:extLst>
              <a:ext uri="{FF2B5EF4-FFF2-40B4-BE49-F238E27FC236}">
                <a16:creationId xmlns:a16="http://schemas.microsoft.com/office/drawing/2014/main" id="{97947821-9D29-E2D4-37EB-D4A8C7BEF1D4}"/>
              </a:ext>
            </a:extLst>
          </p:cNvPr>
          <p:cNvSpPr txBox="1"/>
          <p:nvPr/>
        </p:nvSpPr>
        <p:spPr>
          <a:xfrm>
            <a:off x="3129972" y="6440836"/>
            <a:ext cx="5932055" cy="276999"/>
          </a:xfrm>
          <a:prstGeom prst="rect">
            <a:avLst/>
          </a:prstGeom>
          <a:noFill/>
        </p:spPr>
        <p:txBody>
          <a:bodyPr wrap="square" rtlCol="0">
            <a:spAutoFit/>
          </a:bodyPr>
          <a:lstStyle/>
          <a:p>
            <a:pPr algn="ctr"/>
            <a:r>
              <a:rPr kumimoji="1" lang="ja-JP" altLang="en-US" sz="1200">
                <a:latin typeface="+mj-ea"/>
                <a:ea typeface="+mj-ea"/>
              </a:rPr>
              <a:t>岡谷貴之</a:t>
            </a:r>
            <a:r>
              <a:rPr kumimoji="1" lang="en-US" altLang="ja-JP" sz="1200">
                <a:latin typeface="+mj-ea"/>
                <a:ea typeface="+mj-ea"/>
              </a:rPr>
              <a:t>, </a:t>
            </a:r>
            <a:r>
              <a:rPr kumimoji="1" lang="ja-JP" altLang="en-US" sz="1200">
                <a:latin typeface="+mj-ea"/>
                <a:ea typeface="+mj-ea"/>
              </a:rPr>
              <a:t>深層学習</a:t>
            </a:r>
            <a:r>
              <a:rPr kumimoji="1" lang="en-US" altLang="ja-JP" sz="1200">
                <a:latin typeface="+mj-ea"/>
                <a:ea typeface="+mj-ea"/>
              </a:rPr>
              <a:t> </a:t>
            </a:r>
            <a:r>
              <a:rPr kumimoji="1" lang="ja-JP" altLang="en-US" sz="1200">
                <a:latin typeface="+mj-ea"/>
                <a:ea typeface="+mj-ea"/>
              </a:rPr>
              <a:t>改訂第</a:t>
            </a:r>
            <a:r>
              <a:rPr kumimoji="1" lang="en-US" altLang="ja-JP" sz="1200">
                <a:latin typeface="+mj-ea"/>
                <a:ea typeface="+mj-ea"/>
              </a:rPr>
              <a:t>2</a:t>
            </a:r>
            <a:r>
              <a:rPr kumimoji="1" lang="ja-JP" altLang="en-US" sz="1200">
                <a:latin typeface="+mj-ea"/>
                <a:ea typeface="+mj-ea"/>
              </a:rPr>
              <a:t>版</a:t>
            </a:r>
            <a:r>
              <a:rPr kumimoji="1" lang="en-US" altLang="ja-JP" sz="1200">
                <a:latin typeface="+mj-ea"/>
                <a:ea typeface="+mj-ea"/>
              </a:rPr>
              <a:t>, </a:t>
            </a:r>
            <a:r>
              <a:rPr kumimoji="1" lang="ja-JP" altLang="en-US" sz="1200">
                <a:latin typeface="+mj-ea"/>
                <a:ea typeface="+mj-ea"/>
              </a:rPr>
              <a:t>講談社</a:t>
            </a:r>
            <a:r>
              <a:rPr kumimoji="1" lang="en-US" altLang="ja-JP" sz="1200">
                <a:latin typeface="+mj-ea"/>
                <a:ea typeface="+mj-ea"/>
              </a:rPr>
              <a:t>, 2022</a:t>
            </a:r>
            <a:r>
              <a:rPr kumimoji="1" lang="ja-JP" altLang="en-US" sz="1200">
                <a:latin typeface="+mj-ea"/>
                <a:ea typeface="+mj-ea"/>
              </a:rPr>
              <a:t>年</a:t>
            </a:r>
            <a:r>
              <a:rPr kumimoji="1" lang="en-US" altLang="ja-JP" sz="1200">
                <a:latin typeface="+mj-ea"/>
                <a:ea typeface="+mj-ea"/>
              </a:rPr>
              <a:t>, p97,98</a:t>
            </a:r>
            <a:endParaRPr kumimoji="1" lang="ja-JP" altLang="en-US" sz="1200">
              <a:latin typeface="+mj-ea"/>
              <a:ea typeface="+mj-ea"/>
            </a:endParaRPr>
          </a:p>
        </p:txBody>
      </p:sp>
      <p:pic>
        <p:nvPicPr>
          <p:cNvPr id="10" name="図 9" descr="ダイアグラム&#10;&#10;AI 生成コンテンツは誤りを含む可能性があります。">
            <a:extLst>
              <a:ext uri="{FF2B5EF4-FFF2-40B4-BE49-F238E27FC236}">
                <a16:creationId xmlns:a16="http://schemas.microsoft.com/office/drawing/2014/main" id="{087B24EB-651B-C927-4DFB-BE5BBC887713}"/>
              </a:ext>
            </a:extLst>
          </p:cNvPr>
          <p:cNvPicPr>
            <a:picLocks noChangeAspect="1"/>
          </p:cNvPicPr>
          <p:nvPr/>
        </p:nvPicPr>
        <p:blipFill>
          <a:blip r:embed="rId3"/>
          <a:stretch>
            <a:fillRect/>
          </a:stretch>
        </p:blipFill>
        <p:spPr>
          <a:xfrm>
            <a:off x="6095999" y="2364869"/>
            <a:ext cx="5144656" cy="3947032"/>
          </a:xfrm>
          <a:prstGeom prst="rect">
            <a:avLst/>
          </a:prstGeom>
        </p:spPr>
      </p:pic>
      <p:sp>
        <p:nvSpPr>
          <p:cNvPr id="4" name="Slide Number Placeholder 3">
            <a:extLst>
              <a:ext uri="{FF2B5EF4-FFF2-40B4-BE49-F238E27FC236}">
                <a16:creationId xmlns:a16="http://schemas.microsoft.com/office/drawing/2014/main" id="{3D5F7A48-25F2-0E48-F4FE-4F26C11949CD}"/>
              </a:ext>
            </a:extLst>
          </p:cNvPr>
          <p:cNvSpPr>
            <a:spLocks noGrp="1"/>
          </p:cNvSpPr>
          <p:nvPr>
            <p:ph type="sldNum" sz="quarter" idx="12"/>
          </p:nvPr>
        </p:nvSpPr>
        <p:spPr/>
        <p:txBody>
          <a:bodyPr/>
          <a:lstStyle/>
          <a:p>
            <a:fld id="{12155A91-2037-114F-847D-727ECE0F45A7}" type="slidenum">
              <a:rPr lang="en-JP" smtClean="0"/>
              <a:t>8</a:t>
            </a:fld>
            <a:endParaRPr lang="en-JP"/>
          </a:p>
        </p:txBody>
      </p:sp>
    </p:spTree>
    <p:extLst>
      <p:ext uri="{BB962C8B-B14F-4D97-AF65-F5344CB8AC3E}">
        <p14:creationId xmlns:p14="http://schemas.microsoft.com/office/powerpoint/2010/main" val="302112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0AE1-80B3-7FB0-C8AA-817D02A1B1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BB4D92A-C507-6DD5-ABC0-AE307275CCB7}"/>
              </a:ext>
            </a:extLst>
          </p:cNvPr>
          <p:cNvSpPr>
            <a:spLocks noGrp="1"/>
          </p:cNvSpPr>
          <p:nvPr>
            <p:ph type="title"/>
          </p:nvPr>
        </p:nvSpPr>
        <p:spPr/>
        <p:txBody>
          <a:bodyPr/>
          <a:lstStyle/>
          <a:p>
            <a:r>
              <a:rPr kumimoji="1" lang="en-US" altLang="ja-JP">
                <a:latin typeface="+mj-ea"/>
              </a:rPr>
              <a:t>5.6.2 </a:t>
            </a:r>
            <a:r>
              <a:rPr kumimoji="1" lang="ja-JP" altLang="en-US">
                <a:latin typeface="+mj-ea"/>
              </a:rPr>
              <a:t>代表的な</a:t>
            </a:r>
            <a:r>
              <a:rPr kumimoji="1" lang="en-US" altLang="ja-JP">
                <a:latin typeface="+mj-ea"/>
              </a:rPr>
              <a:t>CNN</a:t>
            </a:r>
            <a:r>
              <a:rPr kumimoji="1" lang="ja-JP" altLang="en-US">
                <a:latin typeface="+mj-ea"/>
              </a:rPr>
              <a:t>のデザイン</a:t>
            </a:r>
            <a:endParaRPr kumimoji="1" lang="ja-JP" altLang="en-US"/>
          </a:p>
        </p:txBody>
      </p:sp>
      <p:sp>
        <p:nvSpPr>
          <p:cNvPr id="3" name="コンテンツ プレースホルダー 2">
            <a:extLst>
              <a:ext uri="{FF2B5EF4-FFF2-40B4-BE49-F238E27FC236}">
                <a16:creationId xmlns:a16="http://schemas.microsoft.com/office/drawing/2014/main" id="{176A99C4-5FD7-B247-2C19-D9467537EA93}"/>
              </a:ext>
            </a:extLst>
          </p:cNvPr>
          <p:cNvSpPr>
            <a:spLocks noGrp="1"/>
          </p:cNvSpPr>
          <p:nvPr>
            <p:ph idx="1"/>
          </p:nvPr>
        </p:nvSpPr>
        <p:spPr/>
        <p:txBody>
          <a:bodyPr/>
          <a:lstStyle/>
          <a:p>
            <a:pPr marL="0" indent="0">
              <a:buNone/>
            </a:pPr>
            <a:r>
              <a:rPr kumimoji="1" lang="en-US" altLang="ja-JP" err="1">
                <a:solidFill>
                  <a:srgbClr val="FF0000"/>
                </a:solidFill>
                <a:latin typeface="+mj-ea"/>
                <a:ea typeface="+mj-ea"/>
              </a:rPr>
              <a:t>ResNet</a:t>
            </a:r>
            <a:r>
              <a:rPr kumimoji="1" lang="en-US" altLang="ja-JP">
                <a:solidFill>
                  <a:srgbClr val="FF0000"/>
                </a:solidFill>
                <a:latin typeface="+mj-ea"/>
                <a:ea typeface="+mj-ea"/>
              </a:rPr>
              <a:t> (Residual Network)</a:t>
            </a:r>
            <a:endParaRPr kumimoji="1" lang="en-US" altLang="ja-JP">
              <a:latin typeface="+mj-ea"/>
              <a:ea typeface="+mj-ea"/>
            </a:endParaRPr>
          </a:p>
          <a:p>
            <a:r>
              <a:rPr kumimoji="1" lang="en-US" altLang="ja-JP">
                <a:latin typeface="+mj-ea"/>
                <a:ea typeface="+mj-ea"/>
              </a:rPr>
              <a:t>Res</a:t>
            </a:r>
            <a:r>
              <a:rPr kumimoji="1" lang="ja-JP" altLang="en-US">
                <a:latin typeface="+mj-ea"/>
                <a:ea typeface="+mj-ea"/>
              </a:rPr>
              <a:t>ブロックと呼ばれる残差接続を一つ持つ基本構造の積み重ねをする。</a:t>
            </a:r>
            <a:endParaRPr kumimoji="1" lang="en-US" altLang="ja-JP">
              <a:latin typeface="+mj-ea"/>
              <a:ea typeface="+mj-ea"/>
            </a:endParaRPr>
          </a:p>
          <a:p>
            <a:r>
              <a:rPr kumimoji="1" lang="en-US" altLang="ja-JP">
                <a:latin typeface="+mj-ea"/>
                <a:ea typeface="+mj-ea"/>
              </a:rPr>
              <a:t>Res</a:t>
            </a:r>
            <a:r>
              <a:rPr kumimoji="1" lang="ja-JP" altLang="en-US">
                <a:latin typeface="+mj-ea"/>
                <a:ea typeface="+mj-ea"/>
              </a:rPr>
              <a:t>ブロックは図</a:t>
            </a:r>
            <a:r>
              <a:rPr kumimoji="1" lang="en-US" altLang="ja-JP">
                <a:latin typeface="+mj-ea"/>
                <a:ea typeface="+mj-ea"/>
              </a:rPr>
              <a:t>5.13</a:t>
            </a:r>
            <a:r>
              <a:rPr kumimoji="1" lang="ja-JP" altLang="en-US">
                <a:latin typeface="+mj-ea"/>
                <a:ea typeface="+mj-ea"/>
              </a:rPr>
              <a:t>の</a:t>
            </a:r>
            <a:r>
              <a:rPr kumimoji="1" lang="en-US" altLang="ja-JP">
                <a:latin typeface="+mj-ea"/>
                <a:ea typeface="+mj-ea"/>
              </a:rPr>
              <a:t>(b)</a:t>
            </a:r>
            <a:r>
              <a:rPr kumimoji="1" lang="ja-JP" altLang="en-US">
                <a:latin typeface="+mj-ea"/>
                <a:ea typeface="+mj-ea"/>
              </a:rPr>
              <a:t>または</a:t>
            </a:r>
            <a:r>
              <a:rPr kumimoji="1" lang="en-US" altLang="ja-JP">
                <a:latin typeface="+mj-ea"/>
                <a:ea typeface="+mj-ea"/>
              </a:rPr>
              <a:t>(c)</a:t>
            </a:r>
            <a:r>
              <a:rPr kumimoji="1" lang="ja-JP" altLang="en-US">
                <a:latin typeface="+mj-ea"/>
                <a:ea typeface="+mj-ea"/>
              </a:rPr>
              <a:t>の構造を持つ。</a:t>
            </a:r>
            <a:endParaRPr kumimoji="1" lang="en-US" altLang="ja-JP">
              <a:latin typeface="+mj-ea"/>
              <a:ea typeface="+mj-ea"/>
            </a:endParaRPr>
          </a:p>
          <a:p>
            <a:r>
              <a:rPr kumimoji="1" lang="en-US" altLang="ja-JP">
                <a:latin typeface="+mj-ea"/>
                <a:ea typeface="+mj-ea"/>
              </a:rPr>
              <a:t>(c)</a:t>
            </a:r>
            <a:r>
              <a:rPr kumimoji="1" lang="ja-JP" altLang="en-US">
                <a:latin typeface="+mj-ea"/>
                <a:ea typeface="+mj-ea"/>
              </a:rPr>
              <a:t>の構造は特にボトルネック構造と呼ばれる。</a:t>
            </a:r>
            <a:endParaRPr kumimoji="1" lang="en-US" altLang="ja-JP">
              <a:latin typeface="+mj-ea"/>
              <a:ea typeface="+mj-ea"/>
            </a:endParaRPr>
          </a:p>
          <a:p>
            <a:r>
              <a:rPr kumimoji="1" lang="ja-JP" altLang="en-US">
                <a:latin typeface="+mj-ea"/>
                <a:ea typeface="+mj-ea"/>
              </a:rPr>
              <a:t>開発初期は図</a:t>
            </a:r>
            <a:r>
              <a:rPr kumimoji="1" lang="en-US" altLang="ja-JP">
                <a:latin typeface="+mj-ea"/>
                <a:ea typeface="+mj-ea"/>
              </a:rPr>
              <a:t>5.14(a)</a:t>
            </a:r>
            <a:r>
              <a:rPr kumimoji="1" lang="ja-JP" altLang="en-US">
                <a:latin typeface="+mj-ea"/>
                <a:ea typeface="+mj-ea"/>
              </a:rPr>
              <a:t>のように残差接続合流後に</a:t>
            </a:r>
            <a:r>
              <a:rPr kumimoji="1" lang="en-US" altLang="ja-JP" err="1">
                <a:latin typeface="+mj-ea"/>
                <a:ea typeface="+mj-ea"/>
              </a:rPr>
              <a:t>ReLU</a:t>
            </a:r>
            <a:r>
              <a:rPr kumimoji="1" lang="ja-JP" altLang="en-US">
                <a:latin typeface="+mj-ea"/>
                <a:ea typeface="+mj-ea"/>
              </a:rPr>
              <a:t>を適用していたが、のちに</a:t>
            </a:r>
            <a:r>
              <a:rPr kumimoji="1" lang="en-US" altLang="ja-JP">
                <a:latin typeface="+mj-ea"/>
                <a:ea typeface="+mj-ea"/>
              </a:rPr>
              <a:t>(b)</a:t>
            </a:r>
            <a:r>
              <a:rPr kumimoji="1" lang="ja-JP" altLang="en-US">
                <a:latin typeface="+mj-ea"/>
                <a:ea typeface="+mj-ea"/>
              </a:rPr>
              <a:t>のように残差合流前に</a:t>
            </a:r>
            <a:r>
              <a:rPr kumimoji="1" lang="en-US" altLang="ja-JP" err="1">
                <a:latin typeface="+mj-ea"/>
                <a:ea typeface="+mj-ea"/>
              </a:rPr>
              <a:t>ReLU</a:t>
            </a:r>
            <a:r>
              <a:rPr kumimoji="1" lang="ja-JP" altLang="en-US">
                <a:latin typeface="+mj-ea"/>
                <a:ea typeface="+mj-ea"/>
              </a:rPr>
              <a:t>を適用するように改められた。</a:t>
            </a:r>
            <a:endParaRPr kumimoji="1" lang="en-US" altLang="ja-JP">
              <a:latin typeface="+mj-ea"/>
              <a:ea typeface="+mj-ea"/>
            </a:endParaRPr>
          </a:p>
          <a:p>
            <a:endParaRPr kumimoji="1" lang="en-US" altLang="ja-JP">
              <a:latin typeface="+mj-ea"/>
              <a:ea typeface="+mj-ea"/>
            </a:endParaRPr>
          </a:p>
          <a:p>
            <a:endParaRPr kumimoji="1" lang="ja-JP" altLang="en-US">
              <a:latin typeface="+mj-ea"/>
              <a:ea typeface="+mj-ea"/>
            </a:endParaRPr>
          </a:p>
        </p:txBody>
      </p:sp>
      <p:sp>
        <p:nvSpPr>
          <p:cNvPr id="4" name="Slide Number Placeholder 3">
            <a:extLst>
              <a:ext uri="{FF2B5EF4-FFF2-40B4-BE49-F238E27FC236}">
                <a16:creationId xmlns:a16="http://schemas.microsoft.com/office/drawing/2014/main" id="{6CCF8C5F-6899-0257-61E4-EC922266C34B}"/>
              </a:ext>
            </a:extLst>
          </p:cNvPr>
          <p:cNvSpPr>
            <a:spLocks noGrp="1"/>
          </p:cNvSpPr>
          <p:nvPr>
            <p:ph type="sldNum" sz="quarter" idx="12"/>
          </p:nvPr>
        </p:nvSpPr>
        <p:spPr/>
        <p:txBody>
          <a:bodyPr/>
          <a:lstStyle/>
          <a:p>
            <a:fld id="{12155A91-2037-114F-847D-727ECE0F45A7}" type="slidenum">
              <a:rPr lang="en-JP" smtClean="0"/>
              <a:t>9</a:t>
            </a:fld>
            <a:endParaRPr lang="en-JP"/>
          </a:p>
        </p:txBody>
      </p:sp>
    </p:spTree>
    <p:extLst>
      <p:ext uri="{BB962C8B-B14F-4D97-AF65-F5344CB8AC3E}">
        <p14:creationId xmlns:p14="http://schemas.microsoft.com/office/powerpoint/2010/main" val="361280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a449438d-3606-490b-844f-c4e15e535fca}" enabled="0" method="" siteId="{a449438d-3606-490b-844f-c4e15e535fca}" removed="1"/>
</clbl:labelList>
</file>

<file path=docProps/app.xml><?xml version="1.0" encoding="utf-8"?>
<Properties xmlns="http://schemas.openxmlformats.org/officeDocument/2006/extended-properties" xmlns:vt="http://schemas.openxmlformats.org/officeDocument/2006/docPropsVTypes">
  <TotalTime>3</TotalTime>
  <Words>3093</Words>
  <Application>Microsoft Macintosh PowerPoint</Application>
  <PresentationFormat>Widescreen</PresentationFormat>
  <Paragraphs>389</Paragraphs>
  <Slides>48</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.HiraKakuInterface-W4</vt:lpstr>
      <vt:lpstr>.HiraKakuInterface-W5</vt:lpstr>
      <vt:lpstr>.SFNS-Regular_wdth_opsz1D0000_GRAD_wght</vt:lpstr>
      <vt:lpstr>.SFNS-Regular_wdth_opsz1D0000_GRAD_wght2580000</vt:lpstr>
      <vt:lpstr>.SFNS-Regular_wdth_opsz1E7333_GRAD_wght2580000</vt:lpstr>
      <vt:lpstr>.SFNS-Regular_wdth_opsz1FE65F_GRAD_wght2580000</vt:lpstr>
      <vt:lpstr>.SFNS-Regular_wdth_opsz25B333_GRAD_wght2580000</vt:lpstr>
      <vt:lpstr>游ゴシック</vt:lpstr>
      <vt:lpstr>Aptos</vt:lpstr>
      <vt:lpstr>Aptos Display</vt:lpstr>
      <vt:lpstr>Arial</vt:lpstr>
      <vt:lpstr>Cambria Math</vt:lpstr>
      <vt:lpstr>Times New Roman</vt:lpstr>
      <vt:lpstr>Office Theme</vt:lpstr>
      <vt:lpstr>第5章 畳み込み ニューラルネットワーク</vt:lpstr>
      <vt:lpstr>5.6　推論のためのCNNの構造</vt:lpstr>
      <vt:lpstr>5.6.1　基本的な構造</vt:lpstr>
      <vt:lpstr>5.6.1　基本的な構造</vt:lpstr>
      <vt:lpstr>5.6.1　基本的な構造</vt:lpstr>
      <vt:lpstr>5.6.2 代表的なCNNのデザイン</vt:lpstr>
      <vt:lpstr>5.6.2 代表的なCNNのデザイン</vt:lpstr>
      <vt:lpstr>5.6.2 代表的なCNNのデザイン</vt:lpstr>
      <vt:lpstr>5.6.2 代表的なCNNのデザイン</vt:lpstr>
      <vt:lpstr>5.6.2 代表的なCNNのデザイン</vt:lpstr>
      <vt:lpstr>5.7 入出力間の幾何学的関係</vt:lpstr>
      <vt:lpstr>5.7.1 同変性と不変性</vt:lpstr>
      <vt:lpstr>5.7.1 同変性と不変性</vt:lpstr>
      <vt:lpstr>5.7.1 同変性と不変性</vt:lpstr>
      <vt:lpstr>5.7.1 同変性と不変性</vt:lpstr>
      <vt:lpstr>5.7.2 ダウンサンプリングと画像上の受容野</vt:lpstr>
      <vt:lpstr>5.7.3 任意サイズの画像の入力</vt:lpstr>
      <vt:lpstr>5.7.3 任意サイズの画像の入力</vt:lpstr>
      <vt:lpstr>5.8.1 畳み込み層としての全結合層</vt:lpstr>
      <vt:lpstr>5.8.1 畳み込み層としての全結合層</vt:lpstr>
      <vt:lpstr>5.8.2 特別な畳み込み</vt:lpstr>
      <vt:lpstr>5.8.2 特別な畳み込み</vt:lpstr>
      <vt:lpstr>5.8.2 特別な畳み込み</vt:lpstr>
      <vt:lpstr>5.8.2 特別な畳み込み</vt:lpstr>
      <vt:lpstr>5.8.2 特別な畳み込み</vt:lpstr>
      <vt:lpstr>5.8.2 特別な畳み込み</vt:lpstr>
      <vt:lpstr>5.8.2 特別な畳み込み</vt:lpstr>
      <vt:lpstr>5.8.3 多次元の畳み込み</vt:lpstr>
      <vt:lpstr>5.8.4 幾何学的変換の学習</vt:lpstr>
      <vt:lpstr>5.8.4 幾何学的変換の学習</vt:lpstr>
      <vt:lpstr>5.8.4 幾何学的変換の学習</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後藤 健一郎(is0724rp)</dc:creator>
  <cp:lastModifiedBy>後藤 健一郎(is0724rp)</cp:lastModifiedBy>
  <cp:revision>2</cp:revision>
  <dcterms:created xsi:type="dcterms:W3CDTF">2025-10-16T15:21:08Z</dcterms:created>
  <dcterms:modified xsi:type="dcterms:W3CDTF">2025-10-20T07:55:46Z</dcterms:modified>
</cp:coreProperties>
</file>