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fntdata" ContentType="application/x-fontdata"/>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slides/slide1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6.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9.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1.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7559675" cy="10691813"/>
</p:presentation>
</file>

<file path=ppt/presProps.xml><?xml version="1.0" encoding="utf-8"?>
<p:presentationPr xmlns:a="http://schemas.openxmlformats.org/drawingml/2006/main" xmlns:p="http://schemas.openxmlformats.org/presentationml/2006/main" xmlns:r="http://schemas.openxmlformats.org/officeDocument/2006/relationships">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5" name="PlaceHolder 2"/>
          <p:cNvSpPr>
            <a:spLocks noGrp="1"/>
          </p:cNvSpPr>
          <p:nvPr>
            <p:ph type="subTitle"/>
          </p:nvPr>
        </p:nvSpPr>
        <p:spPr>
          <a:xfrm>
            <a:off x="609480" y="1520280"/>
            <a:ext cx="10972080" cy="37684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 name=""/>
          <p:cNvSpPr/>
          <p:nvPr/>
        </p:nvSpPr>
        <p:spPr>
          <a:xfrm>
            <a:off x="1066680" y="337176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4"/>
                  <a:pt x="3" y="89"/>
                  <a:pt x="9" y="74"/>
                </a:cubicBezTo>
                <a:cubicBezTo>
                  <a:pt x="16" y="60"/>
                  <a:pt x="25" y="47"/>
                  <a:pt x="36" y="36"/>
                </a:cubicBezTo>
                <a:cubicBezTo>
                  <a:pt x="47" y="23"/>
                  <a:pt x="60" y="15"/>
                  <a:pt x="74" y="9"/>
                </a:cubicBezTo>
                <a:cubicBezTo>
                  <a:pt x="89" y="3"/>
                  <a:pt x="104" y="0"/>
                  <a:pt x="120" y="0"/>
                </a:cubicBezTo>
                <a:cubicBezTo>
                  <a:pt x="136" y="0"/>
                  <a:pt x="151" y="3"/>
                  <a:pt x="165" y="9"/>
                </a:cubicBezTo>
                <a:cubicBezTo>
                  <a:pt x="180" y="15"/>
                  <a:pt x="193" y="23"/>
                  <a:pt x="204" y="36"/>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 name=""/>
          <p:cNvSpPr txBox="1"/>
          <p:nvPr/>
        </p:nvSpPr>
        <p:spPr>
          <a:xfrm>
            <a:off x="747720" y="2318400"/>
            <a:ext cx="3978360" cy="442440"/>
          </a:xfrm>
          <a:prstGeom prst="rect">
            <a:avLst/>
          </a:prstGeom>
          <a:noFill/>
          <a:ln w="0">
            <a:noFill/>
          </a:ln>
        </p:spPr>
        <p:txBody>
          <a:bodyPr wrap="none" lIns="0" rIns="0" tIns="0" bIns="0" anchor="t">
            <a:spAutoFit/>
          </a:bodyPr>
          <a:p>
            <a:r>
              <a:rPr b="0" lang="zh-CN" sz="3480" strike="noStrike" u="none">
                <a:solidFill>
                  <a:srgbClr val="224466"/>
                </a:solidFill>
                <a:effectLst/>
                <a:uFillTx/>
                <a:latin typeface=".HiraKakuInterface-W5"/>
                <a:ea typeface=".HiraKakuInterface-W5"/>
              </a:rPr>
              <a:t>アップサンプリング</a:t>
            </a:r>
            <a:endParaRPr b="0" lang="en-US" sz="3480" strike="noStrike" u="none">
              <a:solidFill>
                <a:srgbClr val="000000"/>
              </a:solidFill>
              <a:effectLst/>
              <a:uFillTx/>
              <a:latin typeface="Times New Roman"/>
            </a:endParaRPr>
          </a:p>
        </p:txBody>
      </p:sp>
      <p:sp>
        <p:nvSpPr>
          <p:cNvPr id="11" name=""/>
          <p:cNvSpPr/>
          <p:nvPr/>
        </p:nvSpPr>
        <p:spPr>
          <a:xfrm>
            <a:off x="1066680" y="38574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3"/>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 name=""/>
          <p:cNvSpPr txBox="1"/>
          <p:nvPr/>
        </p:nvSpPr>
        <p:spPr>
          <a:xfrm>
            <a:off x="1300320" y="3200400"/>
            <a:ext cx="14234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5.9, 5.10</a:t>
            </a:r>
            <a:r>
              <a:rPr b="0" lang="zh-CN" sz="2170" strike="noStrike" u="none">
                <a:solidFill>
                  <a:srgbClr val="1f2328"/>
                </a:solidFill>
                <a:effectLst/>
                <a:uFillTx/>
                <a:latin typeface=".HiraKakuInterface-W4"/>
                <a:ea typeface=".HiraKakuInterface-W4"/>
              </a:rPr>
              <a:t>章</a:t>
            </a:r>
            <a:endParaRPr b="0" lang="en-US" sz="2170" strike="noStrike" u="none">
              <a:solidFill>
                <a:srgbClr val="000000"/>
              </a:solidFill>
              <a:effectLst/>
              <a:uFillTx/>
              <a:latin typeface="Times New Roman"/>
            </a:endParaRPr>
          </a:p>
        </p:txBody>
      </p:sp>
      <p:sp>
        <p:nvSpPr>
          <p:cNvPr id="13" name=""/>
          <p:cNvSpPr txBox="1"/>
          <p:nvPr/>
        </p:nvSpPr>
        <p:spPr>
          <a:xfrm>
            <a:off x="1300320" y="3686040"/>
            <a:ext cx="13658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p108–p123</a:t>
            </a:r>
            <a:endParaRPr b="0" lang="en-US" sz="2170" strike="noStrike" u="none">
              <a:solidFill>
                <a:srgbClr val="000000"/>
              </a:solidFill>
              <a:effectLst/>
              <a:uFillTx/>
              <a:latin typeface="Times New Roman"/>
            </a:endParaRPr>
          </a:p>
        </p:txBody>
      </p:sp>
      <p:sp>
        <p:nvSpPr>
          <p:cNvPr id="14" name=""/>
          <p:cNvSpPr txBox="1"/>
          <p:nvPr/>
        </p:nvSpPr>
        <p:spPr>
          <a:xfrm>
            <a:off x="1300320" y="4095720"/>
            <a:ext cx="18252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Kenichiro Goto</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9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91" name=""/>
          <p:cNvSpPr/>
          <p:nvPr/>
        </p:nvSpPr>
        <p:spPr>
          <a:xfrm>
            <a:off x="763560" y="2610000"/>
            <a:ext cx="154800" cy="144000"/>
          </a:xfrm>
          <a:custGeom>
            <a:avLst/>
            <a:gdLst/>
            <a:ahLst/>
            <a:rect l="0" t="0" r="r" b="b"/>
            <a:pathLst>
              <a:path w="430" h="400">
                <a:moveTo>
                  <a:pt x="15" y="136"/>
                </a:moveTo>
                <a:cubicBezTo>
                  <a:pt x="19" y="110"/>
                  <a:pt x="35" y="82"/>
                  <a:pt x="62" y="49"/>
                </a:cubicBezTo>
                <a:cubicBezTo>
                  <a:pt x="90" y="17"/>
                  <a:pt x="124" y="1"/>
                  <a:pt x="164" y="0"/>
                </a:cubicBezTo>
                <a:cubicBezTo>
                  <a:pt x="185" y="0"/>
                  <a:pt x="204" y="5"/>
                  <a:pt x="221" y="16"/>
                </a:cubicBezTo>
                <a:cubicBezTo>
                  <a:pt x="238" y="26"/>
                  <a:pt x="251" y="40"/>
                  <a:pt x="260" y="56"/>
                </a:cubicBezTo>
                <a:cubicBezTo>
                  <a:pt x="284" y="18"/>
                  <a:pt x="314" y="0"/>
                  <a:pt x="349" y="0"/>
                </a:cubicBezTo>
                <a:cubicBezTo>
                  <a:pt x="370" y="0"/>
                  <a:pt x="389" y="6"/>
                  <a:pt x="405" y="19"/>
                </a:cubicBezTo>
                <a:cubicBezTo>
                  <a:pt x="421" y="32"/>
                  <a:pt x="429" y="50"/>
                  <a:pt x="430" y="71"/>
                </a:cubicBezTo>
                <a:cubicBezTo>
                  <a:pt x="430" y="88"/>
                  <a:pt x="426" y="102"/>
                  <a:pt x="417" y="113"/>
                </a:cubicBezTo>
                <a:cubicBezTo>
                  <a:pt x="409" y="123"/>
                  <a:pt x="401" y="130"/>
                  <a:pt x="394" y="133"/>
                </a:cubicBezTo>
                <a:cubicBezTo>
                  <a:pt x="386" y="136"/>
                  <a:pt x="379" y="137"/>
                  <a:pt x="373" y="137"/>
                </a:cubicBezTo>
                <a:cubicBezTo>
                  <a:pt x="362" y="137"/>
                  <a:pt x="353" y="133"/>
                  <a:pt x="346" y="126"/>
                </a:cubicBezTo>
                <a:cubicBezTo>
                  <a:pt x="339" y="120"/>
                  <a:pt x="335" y="111"/>
                  <a:pt x="335" y="100"/>
                </a:cubicBezTo>
                <a:cubicBezTo>
                  <a:pt x="335" y="73"/>
                  <a:pt x="350" y="55"/>
                  <a:pt x="379" y="45"/>
                </a:cubicBezTo>
                <a:cubicBezTo>
                  <a:pt x="373" y="37"/>
                  <a:pt x="361" y="33"/>
                  <a:pt x="344" y="33"/>
                </a:cubicBezTo>
                <a:cubicBezTo>
                  <a:pt x="337" y="33"/>
                  <a:pt x="331" y="34"/>
                  <a:pt x="327" y="35"/>
                </a:cubicBezTo>
                <a:cubicBezTo>
                  <a:pt x="305" y="45"/>
                  <a:pt x="289" y="64"/>
                  <a:pt x="278" y="93"/>
                </a:cubicBezTo>
                <a:cubicBezTo>
                  <a:pt x="243" y="224"/>
                  <a:pt x="224" y="300"/>
                  <a:pt x="224" y="322"/>
                </a:cubicBezTo>
                <a:cubicBezTo>
                  <a:pt x="224" y="338"/>
                  <a:pt x="229" y="350"/>
                  <a:pt x="238" y="357"/>
                </a:cubicBezTo>
                <a:cubicBezTo>
                  <a:pt x="249" y="364"/>
                  <a:pt x="259" y="368"/>
                  <a:pt x="270" y="368"/>
                </a:cubicBezTo>
                <a:cubicBezTo>
                  <a:pt x="292" y="368"/>
                  <a:pt x="313" y="358"/>
                  <a:pt x="335" y="339"/>
                </a:cubicBezTo>
                <a:cubicBezTo>
                  <a:pt x="356" y="319"/>
                  <a:pt x="370" y="295"/>
                  <a:pt x="378" y="267"/>
                </a:cubicBezTo>
                <a:cubicBezTo>
                  <a:pt x="379" y="261"/>
                  <a:pt x="381" y="258"/>
                  <a:pt x="383" y="257"/>
                </a:cubicBezTo>
                <a:cubicBezTo>
                  <a:pt x="385" y="257"/>
                  <a:pt x="389" y="256"/>
                  <a:pt x="397" y="256"/>
                </a:cubicBezTo>
                <a:lnTo>
                  <a:pt x="401" y="256"/>
                </a:lnTo>
                <a:cubicBezTo>
                  <a:pt x="409" y="256"/>
                  <a:pt x="414" y="258"/>
                  <a:pt x="414" y="263"/>
                </a:cubicBezTo>
                <a:cubicBezTo>
                  <a:pt x="414" y="263"/>
                  <a:pt x="413" y="267"/>
                  <a:pt x="412" y="272"/>
                </a:cubicBezTo>
                <a:cubicBezTo>
                  <a:pt x="403" y="306"/>
                  <a:pt x="384" y="336"/>
                  <a:pt x="357" y="361"/>
                </a:cubicBezTo>
                <a:cubicBezTo>
                  <a:pt x="330" y="387"/>
                  <a:pt x="299" y="400"/>
                  <a:pt x="263" y="400"/>
                </a:cubicBezTo>
                <a:cubicBezTo>
                  <a:pt x="221" y="400"/>
                  <a:pt x="190" y="382"/>
                  <a:pt x="169" y="345"/>
                </a:cubicBezTo>
                <a:cubicBezTo>
                  <a:pt x="145" y="381"/>
                  <a:pt x="117" y="399"/>
                  <a:pt x="86" y="399"/>
                </a:cubicBezTo>
                <a:lnTo>
                  <a:pt x="81" y="399"/>
                </a:lnTo>
                <a:cubicBezTo>
                  <a:pt x="52" y="399"/>
                  <a:pt x="31" y="392"/>
                  <a:pt x="19" y="376"/>
                </a:cubicBezTo>
                <a:cubicBezTo>
                  <a:pt x="7" y="361"/>
                  <a:pt x="0" y="345"/>
                  <a:pt x="0" y="328"/>
                </a:cubicBezTo>
                <a:cubicBezTo>
                  <a:pt x="0" y="309"/>
                  <a:pt x="5" y="294"/>
                  <a:pt x="16" y="282"/>
                </a:cubicBezTo>
                <a:cubicBezTo>
                  <a:pt x="27" y="270"/>
                  <a:pt x="41" y="264"/>
                  <a:pt x="56" y="264"/>
                </a:cubicBezTo>
                <a:cubicBezTo>
                  <a:pt x="81" y="264"/>
                  <a:pt x="94" y="277"/>
                  <a:pt x="94" y="301"/>
                </a:cubicBezTo>
                <a:cubicBezTo>
                  <a:pt x="94" y="313"/>
                  <a:pt x="90" y="324"/>
                  <a:pt x="83" y="332"/>
                </a:cubicBezTo>
                <a:cubicBezTo>
                  <a:pt x="76" y="341"/>
                  <a:pt x="69" y="347"/>
                  <a:pt x="63" y="350"/>
                </a:cubicBezTo>
                <a:cubicBezTo>
                  <a:pt x="57" y="353"/>
                  <a:pt x="53" y="354"/>
                  <a:pt x="52" y="354"/>
                </a:cubicBezTo>
                <a:lnTo>
                  <a:pt x="49" y="355"/>
                </a:lnTo>
                <a:cubicBezTo>
                  <a:pt x="49" y="356"/>
                  <a:pt x="51" y="357"/>
                  <a:pt x="54" y="359"/>
                </a:cubicBezTo>
                <a:cubicBezTo>
                  <a:pt x="58" y="361"/>
                  <a:pt x="62" y="363"/>
                  <a:pt x="68" y="365"/>
                </a:cubicBezTo>
                <a:cubicBezTo>
                  <a:pt x="74" y="367"/>
                  <a:pt x="80" y="368"/>
                  <a:pt x="85" y="368"/>
                </a:cubicBezTo>
                <a:cubicBezTo>
                  <a:pt x="106" y="368"/>
                  <a:pt x="124" y="354"/>
                  <a:pt x="140" y="328"/>
                </a:cubicBezTo>
                <a:cubicBezTo>
                  <a:pt x="145" y="319"/>
                  <a:pt x="152" y="299"/>
                  <a:pt x="160" y="268"/>
                </a:cubicBezTo>
                <a:cubicBezTo>
                  <a:pt x="168" y="237"/>
                  <a:pt x="176" y="206"/>
                  <a:pt x="185" y="173"/>
                </a:cubicBezTo>
                <a:cubicBezTo>
                  <a:pt x="193" y="140"/>
                  <a:pt x="198" y="120"/>
                  <a:pt x="199" y="114"/>
                </a:cubicBezTo>
                <a:cubicBezTo>
                  <a:pt x="202" y="98"/>
                  <a:pt x="203" y="86"/>
                  <a:pt x="203" y="79"/>
                </a:cubicBezTo>
                <a:cubicBezTo>
                  <a:pt x="203" y="63"/>
                  <a:pt x="199" y="51"/>
                  <a:pt x="190" y="44"/>
                </a:cubicBezTo>
                <a:cubicBezTo>
                  <a:pt x="181" y="37"/>
                  <a:pt x="171" y="33"/>
                  <a:pt x="160" y="33"/>
                </a:cubicBezTo>
                <a:cubicBezTo>
                  <a:pt x="136" y="33"/>
                  <a:pt x="114" y="43"/>
                  <a:pt x="94" y="62"/>
                </a:cubicBezTo>
                <a:cubicBezTo>
                  <a:pt x="73" y="80"/>
                  <a:pt x="59" y="105"/>
                  <a:pt x="51" y="135"/>
                </a:cubicBezTo>
                <a:cubicBezTo>
                  <a:pt x="49" y="140"/>
                  <a:pt x="48" y="143"/>
                  <a:pt x="46" y="144"/>
                </a:cubicBezTo>
                <a:cubicBezTo>
                  <a:pt x="44" y="144"/>
                  <a:pt x="40" y="145"/>
                  <a:pt x="32" y="146"/>
                </a:cubicBezTo>
                <a:lnTo>
                  <a:pt x="20" y="146"/>
                </a:lnTo>
                <a:cubicBezTo>
                  <a:pt x="16"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2" name=""/>
          <p:cNvSpPr/>
          <p:nvPr/>
        </p:nvSpPr>
        <p:spPr>
          <a:xfrm>
            <a:off x="965160" y="2466720"/>
            <a:ext cx="54000" cy="224640"/>
          </a:xfrm>
          <a:custGeom>
            <a:avLst/>
            <a:gdLst/>
            <a:ahLst/>
            <a:rect l="0" t="0" r="r" b="b"/>
            <a:pathLst>
              <a:path w="150" h="624">
                <a:moveTo>
                  <a:pt x="0" y="312"/>
                </a:moveTo>
                <a:cubicBezTo>
                  <a:pt x="0" y="283"/>
                  <a:pt x="3" y="256"/>
                  <a:pt x="7" y="230"/>
                </a:cubicBezTo>
                <a:cubicBezTo>
                  <a:pt x="11" y="204"/>
                  <a:pt x="16" y="182"/>
                  <a:pt x="21" y="164"/>
                </a:cubicBezTo>
                <a:cubicBezTo>
                  <a:pt x="26" y="145"/>
                  <a:pt x="34" y="127"/>
                  <a:pt x="44" y="109"/>
                </a:cubicBezTo>
                <a:cubicBezTo>
                  <a:pt x="54" y="91"/>
                  <a:pt x="63" y="77"/>
                  <a:pt x="69" y="67"/>
                </a:cubicBezTo>
                <a:cubicBezTo>
                  <a:pt x="75" y="57"/>
                  <a:pt x="83" y="46"/>
                  <a:pt x="95" y="35"/>
                </a:cubicBezTo>
                <a:cubicBezTo>
                  <a:pt x="107" y="23"/>
                  <a:pt x="113" y="16"/>
                  <a:pt x="115" y="13"/>
                </a:cubicBezTo>
                <a:cubicBezTo>
                  <a:pt x="118" y="11"/>
                  <a:pt x="123" y="7"/>
                  <a:pt x="131" y="0"/>
                </a:cubicBezTo>
                <a:lnTo>
                  <a:pt x="139" y="0"/>
                </a:lnTo>
                <a:lnTo>
                  <a:pt x="142" y="0"/>
                </a:lnTo>
                <a:cubicBezTo>
                  <a:pt x="147" y="0"/>
                  <a:pt x="150" y="2"/>
                  <a:pt x="150" y="6"/>
                </a:cubicBezTo>
                <a:cubicBezTo>
                  <a:pt x="150" y="7"/>
                  <a:pt x="147" y="12"/>
                  <a:pt x="140" y="19"/>
                </a:cubicBezTo>
                <a:cubicBezTo>
                  <a:pt x="133" y="26"/>
                  <a:pt x="124" y="37"/>
                  <a:pt x="114" y="52"/>
                </a:cubicBezTo>
                <a:cubicBezTo>
                  <a:pt x="104" y="67"/>
                  <a:pt x="94" y="84"/>
                  <a:pt x="84" y="106"/>
                </a:cubicBezTo>
                <a:cubicBezTo>
                  <a:pt x="73" y="127"/>
                  <a:pt x="65" y="155"/>
                  <a:pt x="58" y="192"/>
                </a:cubicBezTo>
                <a:cubicBezTo>
                  <a:pt x="49" y="228"/>
                  <a:pt x="46" y="268"/>
                  <a:pt x="46" y="312"/>
                </a:cubicBezTo>
                <a:cubicBezTo>
                  <a:pt x="46" y="357"/>
                  <a:pt x="49" y="397"/>
                  <a:pt x="58" y="432"/>
                </a:cubicBezTo>
                <a:cubicBezTo>
                  <a:pt x="65" y="468"/>
                  <a:pt x="73" y="497"/>
                  <a:pt x="83" y="519"/>
                </a:cubicBezTo>
                <a:cubicBezTo>
                  <a:pt x="93" y="541"/>
                  <a:pt x="103" y="559"/>
                  <a:pt x="114" y="573"/>
                </a:cubicBezTo>
                <a:cubicBezTo>
                  <a:pt x="124" y="586"/>
                  <a:pt x="133" y="597"/>
                  <a:pt x="140" y="606"/>
                </a:cubicBezTo>
                <a:cubicBezTo>
                  <a:pt x="147" y="614"/>
                  <a:pt x="150" y="618"/>
                  <a:pt x="150" y="619"/>
                </a:cubicBezTo>
                <a:cubicBezTo>
                  <a:pt x="150" y="622"/>
                  <a:pt x="147" y="624"/>
                  <a:pt x="141" y="624"/>
                </a:cubicBezTo>
                <a:lnTo>
                  <a:pt x="139" y="624"/>
                </a:lnTo>
                <a:lnTo>
                  <a:pt x="131" y="624"/>
                </a:lnTo>
                <a:lnTo>
                  <a:pt x="114" y="609"/>
                </a:lnTo>
                <a:cubicBezTo>
                  <a:pt x="75" y="574"/>
                  <a:pt x="45" y="530"/>
                  <a:pt x="27" y="477"/>
                </a:cubicBezTo>
                <a:cubicBezTo>
                  <a:pt x="9" y="425"/>
                  <a:pt x="0" y="370"/>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3" name=""/>
          <p:cNvSpPr/>
          <p:nvPr/>
        </p:nvSpPr>
        <p:spPr>
          <a:xfrm>
            <a:off x="1036080" y="2486880"/>
            <a:ext cx="63360" cy="150840"/>
          </a:xfrm>
          <a:custGeom>
            <a:avLst/>
            <a:gdLst/>
            <a:ahLst/>
            <a:rect l="0" t="0" r="r" b="b"/>
            <a:pathLst>
              <a:path w="176" h="419">
                <a:moveTo>
                  <a:pt x="103" y="38"/>
                </a:moveTo>
                <a:cubicBezTo>
                  <a:pt x="103" y="28"/>
                  <a:pt x="107" y="19"/>
                  <a:pt x="115" y="12"/>
                </a:cubicBezTo>
                <a:cubicBezTo>
                  <a:pt x="123" y="4"/>
                  <a:pt x="132" y="0"/>
                  <a:pt x="142" y="0"/>
                </a:cubicBezTo>
                <a:cubicBezTo>
                  <a:pt x="150" y="0"/>
                  <a:pt x="156" y="2"/>
                  <a:pt x="161" y="7"/>
                </a:cubicBezTo>
                <a:cubicBezTo>
                  <a:pt x="166" y="12"/>
                  <a:pt x="169" y="18"/>
                  <a:pt x="169" y="26"/>
                </a:cubicBezTo>
                <a:cubicBezTo>
                  <a:pt x="169" y="35"/>
                  <a:pt x="165" y="44"/>
                  <a:pt x="156" y="52"/>
                </a:cubicBezTo>
                <a:cubicBezTo>
                  <a:pt x="148" y="60"/>
                  <a:pt x="139" y="64"/>
                  <a:pt x="129" y="65"/>
                </a:cubicBezTo>
                <a:cubicBezTo>
                  <a:pt x="123" y="65"/>
                  <a:pt x="117" y="62"/>
                  <a:pt x="112" y="58"/>
                </a:cubicBezTo>
                <a:cubicBezTo>
                  <a:pt x="106" y="54"/>
                  <a:pt x="103" y="47"/>
                  <a:pt x="103" y="38"/>
                </a:cubicBezTo>
                <a:moveTo>
                  <a:pt x="0" y="233"/>
                </a:moveTo>
                <a:cubicBezTo>
                  <a:pt x="0" y="229"/>
                  <a:pt x="2" y="223"/>
                  <a:pt x="6" y="213"/>
                </a:cubicBezTo>
                <a:cubicBezTo>
                  <a:pt x="11" y="204"/>
                  <a:pt x="16" y="193"/>
                  <a:pt x="22" y="182"/>
                </a:cubicBezTo>
                <a:cubicBezTo>
                  <a:pt x="28" y="170"/>
                  <a:pt x="37" y="159"/>
                  <a:pt x="49" y="150"/>
                </a:cubicBezTo>
                <a:cubicBezTo>
                  <a:pt x="61" y="140"/>
                  <a:pt x="74" y="136"/>
                  <a:pt x="87" y="136"/>
                </a:cubicBezTo>
                <a:cubicBezTo>
                  <a:pt x="103" y="136"/>
                  <a:pt x="116" y="141"/>
                  <a:pt x="127" y="151"/>
                </a:cubicBezTo>
                <a:cubicBezTo>
                  <a:pt x="138" y="160"/>
                  <a:pt x="144" y="173"/>
                  <a:pt x="144" y="189"/>
                </a:cubicBezTo>
                <a:cubicBezTo>
                  <a:pt x="144" y="196"/>
                  <a:pt x="141" y="208"/>
                  <a:pt x="135" y="224"/>
                </a:cubicBezTo>
                <a:cubicBezTo>
                  <a:pt x="129" y="240"/>
                  <a:pt x="121" y="262"/>
                  <a:pt x="110" y="289"/>
                </a:cubicBezTo>
                <a:cubicBezTo>
                  <a:pt x="100" y="317"/>
                  <a:pt x="91" y="340"/>
                  <a:pt x="84" y="360"/>
                </a:cubicBezTo>
                <a:cubicBezTo>
                  <a:pt x="82" y="369"/>
                  <a:pt x="81" y="376"/>
                  <a:pt x="81" y="380"/>
                </a:cubicBezTo>
                <a:cubicBezTo>
                  <a:pt x="81" y="390"/>
                  <a:pt x="85" y="395"/>
                  <a:pt x="92" y="395"/>
                </a:cubicBezTo>
                <a:cubicBezTo>
                  <a:pt x="95" y="395"/>
                  <a:pt x="99" y="395"/>
                  <a:pt x="103" y="394"/>
                </a:cubicBezTo>
                <a:cubicBezTo>
                  <a:pt x="108" y="392"/>
                  <a:pt x="112" y="389"/>
                  <a:pt x="118" y="385"/>
                </a:cubicBezTo>
                <a:cubicBezTo>
                  <a:pt x="123" y="380"/>
                  <a:pt x="129" y="373"/>
                  <a:pt x="135" y="363"/>
                </a:cubicBezTo>
                <a:cubicBezTo>
                  <a:pt x="140" y="353"/>
                  <a:pt x="146" y="341"/>
                  <a:pt x="150" y="326"/>
                </a:cubicBezTo>
                <a:cubicBezTo>
                  <a:pt x="151" y="321"/>
                  <a:pt x="153" y="318"/>
                  <a:pt x="153" y="318"/>
                </a:cubicBezTo>
                <a:cubicBezTo>
                  <a:pt x="154" y="317"/>
                  <a:pt x="158" y="316"/>
                  <a:pt x="164" y="316"/>
                </a:cubicBezTo>
                <a:cubicBezTo>
                  <a:pt x="172" y="316"/>
                  <a:pt x="176" y="318"/>
                  <a:pt x="176" y="323"/>
                </a:cubicBezTo>
                <a:cubicBezTo>
                  <a:pt x="176" y="326"/>
                  <a:pt x="175" y="332"/>
                  <a:pt x="171" y="342"/>
                </a:cubicBezTo>
                <a:cubicBezTo>
                  <a:pt x="167" y="351"/>
                  <a:pt x="162" y="362"/>
                  <a:pt x="155" y="374"/>
                </a:cubicBezTo>
                <a:cubicBezTo>
                  <a:pt x="149" y="385"/>
                  <a:pt x="139" y="396"/>
                  <a:pt x="127" y="405"/>
                </a:cubicBezTo>
                <a:cubicBezTo>
                  <a:pt x="115" y="415"/>
                  <a:pt x="102" y="419"/>
                  <a:pt x="89" y="419"/>
                </a:cubicBezTo>
                <a:cubicBezTo>
                  <a:pt x="75" y="419"/>
                  <a:pt x="63" y="415"/>
                  <a:pt x="52" y="405"/>
                </a:cubicBezTo>
                <a:cubicBezTo>
                  <a:pt x="41" y="397"/>
                  <a:pt x="35" y="383"/>
                  <a:pt x="34" y="366"/>
                </a:cubicBezTo>
                <a:cubicBezTo>
                  <a:pt x="34" y="358"/>
                  <a:pt x="35" y="352"/>
                  <a:pt x="37" y="346"/>
                </a:cubicBezTo>
                <a:cubicBezTo>
                  <a:pt x="40" y="339"/>
                  <a:pt x="48" y="316"/>
                  <a:pt x="64" y="275"/>
                </a:cubicBezTo>
                <a:cubicBezTo>
                  <a:pt x="80" y="233"/>
                  <a:pt x="89" y="207"/>
                  <a:pt x="92" y="199"/>
                </a:cubicBezTo>
                <a:cubicBezTo>
                  <a:pt x="94" y="191"/>
                  <a:pt x="96" y="183"/>
                  <a:pt x="96" y="175"/>
                </a:cubicBezTo>
                <a:cubicBezTo>
                  <a:pt x="96" y="165"/>
                  <a:pt x="92" y="160"/>
                  <a:pt x="85" y="160"/>
                </a:cubicBezTo>
                <a:lnTo>
                  <a:pt x="84" y="160"/>
                </a:lnTo>
                <a:cubicBezTo>
                  <a:pt x="72" y="160"/>
                  <a:pt x="60" y="167"/>
                  <a:pt x="50" y="180"/>
                </a:cubicBezTo>
                <a:cubicBezTo>
                  <a:pt x="40" y="194"/>
                  <a:pt x="32" y="212"/>
                  <a:pt x="26" y="233"/>
                </a:cubicBezTo>
                <a:cubicBezTo>
                  <a:pt x="26" y="233"/>
                  <a:pt x="25" y="234"/>
                  <a:pt x="25" y="235"/>
                </a:cubicBezTo>
                <a:cubicBezTo>
                  <a:pt x="25" y="235"/>
                  <a:pt x="24" y="236"/>
                  <a:pt x="24" y="237"/>
                </a:cubicBezTo>
                <a:lnTo>
                  <a:pt x="23" y="238"/>
                </a:lnTo>
                <a:cubicBezTo>
                  <a:pt x="22" y="238"/>
                  <a:pt x="22" y="238"/>
                  <a:pt x="21" y="238"/>
                </a:cubicBezTo>
                <a:cubicBezTo>
                  <a:pt x="21" y="238"/>
                  <a:pt x="20" y="238"/>
                  <a:pt x="19" y="238"/>
                </a:cubicBezTo>
                <a:cubicBezTo>
                  <a:pt x="18" y="238"/>
                  <a:pt x="16" y="238"/>
                  <a:pt x="14" y="238"/>
                </a:cubicBezTo>
                <a:lnTo>
                  <a:pt x="4" y="238"/>
                </a:lnTo>
                <a:cubicBezTo>
                  <a:pt x="2" y="236"/>
                  <a:pt x="0" y="234"/>
                  <a:pt x="0" y="23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4" name=""/>
          <p:cNvSpPr/>
          <p:nvPr/>
        </p:nvSpPr>
        <p:spPr>
          <a:xfrm>
            <a:off x="1121040" y="2466720"/>
            <a:ext cx="54000" cy="224640"/>
          </a:xfrm>
          <a:custGeom>
            <a:avLst/>
            <a:gdLst/>
            <a:ahLst/>
            <a:rect l="0" t="0" r="r" b="b"/>
            <a:pathLst>
              <a:path w="150" h="624">
                <a:moveTo>
                  <a:pt x="4" y="1"/>
                </a:moveTo>
                <a:lnTo>
                  <a:pt x="6" y="0"/>
                </a:lnTo>
                <a:cubicBezTo>
                  <a:pt x="8" y="0"/>
                  <a:pt x="10" y="0"/>
                  <a:pt x="12" y="0"/>
                </a:cubicBezTo>
                <a:lnTo>
                  <a:pt x="20" y="0"/>
                </a:lnTo>
                <a:lnTo>
                  <a:pt x="37" y="15"/>
                </a:lnTo>
                <a:cubicBezTo>
                  <a:pt x="77" y="51"/>
                  <a:pt x="106" y="95"/>
                  <a:pt x="124" y="147"/>
                </a:cubicBezTo>
                <a:cubicBezTo>
                  <a:pt x="141" y="200"/>
                  <a:pt x="150" y="255"/>
                  <a:pt x="150" y="312"/>
                </a:cubicBezTo>
                <a:cubicBezTo>
                  <a:pt x="150" y="341"/>
                  <a:pt x="148" y="368"/>
                  <a:pt x="144" y="394"/>
                </a:cubicBezTo>
                <a:cubicBezTo>
                  <a:pt x="140" y="421"/>
                  <a:pt x="135" y="443"/>
                  <a:pt x="130" y="461"/>
                </a:cubicBezTo>
                <a:cubicBezTo>
                  <a:pt x="124" y="479"/>
                  <a:pt x="117" y="498"/>
                  <a:pt x="107" y="516"/>
                </a:cubicBezTo>
                <a:cubicBezTo>
                  <a:pt x="97" y="534"/>
                  <a:pt x="89" y="548"/>
                  <a:pt x="83" y="558"/>
                </a:cubicBezTo>
                <a:cubicBezTo>
                  <a:pt x="77" y="567"/>
                  <a:pt x="69" y="578"/>
                  <a:pt x="57" y="589"/>
                </a:cubicBezTo>
                <a:cubicBezTo>
                  <a:pt x="45" y="601"/>
                  <a:pt x="39" y="608"/>
                  <a:pt x="37" y="610"/>
                </a:cubicBezTo>
                <a:cubicBezTo>
                  <a:pt x="35" y="612"/>
                  <a:pt x="30" y="616"/>
                  <a:pt x="22" y="622"/>
                </a:cubicBezTo>
                <a:cubicBezTo>
                  <a:pt x="21" y="623"/>
                  <a:pt x="20" y="624"/>
                  <a:pt x="20" y="624"/>
                </a:cubicBezTo>
                <a:lnTo>
                  <a:pt x="12" y="624"/>
                </a:lnTo>
                <a:cubicBezTo>
                  <a:pt x="9" y="624"/>
                  <a:pt x="7" y="624"/>
                  <a:pt x="5" y="624"/>
                </a:cubicBezTo>
                <a:cubicBezTo>
                  <a:pt x="4" y="624"/>
                  <a:pt x="3" y="624"/>
                  <a:pt x="2" y="622"/>
                </a:cubicBezTo>
                <a:cubicBezTo>
                  <a:pt x="1" y="621"/>
                  <a:pt x="1" y="619"/>
                  <a:pt x="0" y="617"/>
                </a:cubicBezTo>
                <a:cubicBezTo>
                  <a:pt x="1" y="616"/>
                  <a:pt x="3" y="614"/>
                  <a:pt x="7" y="609"/>
                </a:cubicBezTo>
                <a:cubicBezTo>
                  <a:pt x="73" y="542"/>
                  <a:pt x="105" y="443"/>
                  <a:pt x="105" y="312"/>
                </a:cubicBezTo>
                <a:cubicBezTo>
                  <a:pt x="105" y="181"/>
                  <a:pt x="73" y="83"/>
                  <a:pt x="7" y="16"/>
                </a:cubicBezTo>
                <a:cubicBezTo>
                  <a:pt x="3" y="11"/>
                  <a:pt x="1" y="8"/>
                  <a:pt x="0" y="8"/>
                </a:cubicBezTo>
                <a:cubicBezTo>
                  <a:pt x="0" y="4"/>
                  <a:pt x="1" y="2"/>
                  <a:pt x="4"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5" name=""/>
          <p:cNvSpPr txBox="1"/>
          <p:nvPr/>
        </p:nvSpPr>
        <p:spPr>
          <a:xfrm>
            <a:off x="747720" y="1884960"/>
            <a:ext cx="607320" cy="303840"/>
          </a:xfrm>
          <a:prstGeom prst="rect">
            <a:avLst/>
          </a:prstGeom>
          <a:noFill/>
          <a:ln w="0">
            <a:noFill/>
          </a:ln>
        </p:spPr>
        <p:txBody>
          <a:bodyPr wrap="none" lIns="0" rIns="0" tIns="0" bIns="0" anchor="t">
            <a:spAutoFit/>
          </a:bodyPr>
          <a:p>
            <a:r>
              <a:rPr b="0" lang="zh-CN" sz="2390" strike="noStrike" u="none">
                <a:solidFill>
                  <a:srgbClr val="1f2328"/>
                </a:solidFill>
                <a:effectLst/>
                <a:uFillTx/>
                <a:latin typeface=".HiraKakuInterface-W5"/>
                <a:ea typeface=".HiraKakuInterface-W5"/>
              </a:rPr>
              <a:t>実例</a:t>
            </a:r>
            <a:endParaRPr b="0" lang="en-US" sz="2390" strike="noStrike" u="none">
              <a:solidFill>
                <a:srgbClr val="000000"/>
              </a:solidFill>
              <a:effectLst/>
              <a:uFillTx/>
              <a:latin typeface="Times New Roman"/>
            </a:endParaRPr>
          </a:p>
        </p:txBody>
      </p:sp>
      <p:sp>
        <p:nvSpPr>
          <p:cNvPr id="296" name=""/>
          <p:cNvSpPr/>
          <p:nvPr/>
        </p:nvSpPr>
        <p:spPr>
          <a:xfrm>
            <a:off x="4145040" y="2609640"/>
            <a:ext cx="154800" cy="144000"/>
          </a:xfrm>
          <a:custGeom>
            <a:avLst/>
            <a:gdLst/>
            <a:ahLst/>
            <a:rect l="0" t="0" r="r" b="b"/>
            <a:pathLst>
              <a:path w="430" h="400">
                <a:moveTo>
                  <a:pt x="15" y="136"/>
                </a:moveTo>
                <a:cubicBezTo>
                  <a:pt x="19" y="110"/>
                  <a:pt x="35" y="82"/>
                  <a:pt x="62" y="49"/>
                </a:cubicBezTo>
                <a:cubicBezTo>
                  <a:pt x="90" y="17"/>
                  <a:pt x="124" y="1"/>
                  <a:pt x="164" y="0"/>
                </a:cubicBezTo>
                <a:cubicBezTo>
                  <a:pt x="185" y="0"/>
                  <a:pt x="204" y="5"/>
                  <a:pt x="221" y="16"/>
                </a:cubicBezTo>
                <a:cubicBezTo>
                  <a:pt x="238" y="27"/>
                  <a:pt x="250" y="40"/>
                  <a:pt x="260" y="56"/>
                </a:cubicBezTo>
                <a:cubicBezTo>
                  <a:pt x="284" y="19"/>
                  <a:pt x="314" y="0"/>
                  <a:pt x="349" y="0"/>
                </a:cubicBezTo>
                <a:cubicBezTo>
                  <a:pt x="370" y="0"/>
                  <a:pt x="389" y="7"/>
                  <a:pt x="405" y="19"/>
                </a:cubicBezTo>
                <a:cubicBezTo>
                  <a:pt x="421" y="32"/>
                  <a:pt x="429" y="50"/>
                  <a:pt x="430" y="71"/>
                </a:cubicBezTo>
                <a:cubicBezTo>
                  <a:pt x="430" y="88"/>
                  <a:pt x="425" y="102"/>
                  <a:pt x="417" y="113"/>
                </a:cubicBezTo>
                <a:cubicBezTo>
                  <a:pt x="409" y="123"/>
                  <a:pt x="401" y="130"/>
                  <a:pt x="393" y="132"/>
                </a:cubicBezTo>
                <a:cubicBezTo>
                  <a:pt x="386" y="136"/>
                  <a:pt x="379" y="137"/>
                  <a:pt x="373" y="137"/>
                </a:cubicBezTo>
                <a:cubicBezTo>
                  <a:pt x="362" y="137"/>
                  <a:pt x="353" y="134"/>
                  <a:pt x="346" y="126"/>
                </a:cubicBezTo>
                <a:cubicBezTo>
                  <a:pt x="339" y="120"/>
                  <a:pt x="335" y="111"/>
                  <a:pt x="335" y="101"/>
                </a:cubicBezTo>
                <a:cubicBezTo>
                  <a:pt x="335" y="73"/>
                  <a:pt x="350" y="55"/>
                  <a:pt x="379" y="45"/>
                </a:cubicBezTo>
                <a:cubicBezTo>
                  <a:pt x="373" y="37"/>
                  <a:pt x="361" y="34"/>
                  <a:pt x="344" y="34"/>
                </a:cubicBezTo>
                <a:cubicBezTo>
                  <a:pt x="336" y="34"/>
                  <a:pt x="331" y="34"/>
                  <a:pt x="327" y="35"/>
                </a:cubicBezTo>
                <a:cubicBezTo>
                  <a:pt x="305" y="45"/>
                  <a:pt x="289" y="64"/>
                  <a:pt x="278" y="93"/>
                </a:cubicBezTo>
                <a:cubicBezTo>
                  <a:pt x="242" y="224"/>
                  <a:pt x="224" y="300"/>
                  <a:pt x="224" y="322"/>
                </a:cubicBezTo>
                <a:cubicBezTo>
                  <a:pt x="224" y="338"/>
                  <a:pt x="229" y="350"/>
                  <a:pt x="238" y="357"/>
                </a:cubicBezTo>
                <a:cubicBezTo>
                  <a:pt x="248" y="364"/>
                  <a:pt x="259" y="368"/>
                  <a:pt x="270" y="368"/>
                </a:cubicBezTo>
                <a:cubicBezTo>
                  <a:pt x="292" y="368"/>
                  <a:pt x="313" y="358"/>
                  <a:pt x="334" y="338"/>
                </a:cubicBezTo>
                <a:cubicBezTo>
                  <a:pt x="356" y="319"/>
                  <a:pt x="370" y="295"/>
                  <a:pt x="378" y="267"/>
                </a:cubicBezTo>
                <a:cubicBezTo>
                  <a:pt x="379" y="261"/>
                  <a:pt x="381" y="258"/>
                  <a:pt x="383" y="257"/>
                </a:cubicBezTo>
                <a:cubicBezTo>
                  <a:pt x="385" y="257"/>
                  <a:pt x="389" y="256"/>
                  <a:pt x="397" y="256"/>
                </a:cubicBezTo>
                <a:lnTo>
                  <a:pt x="400" y="256"/>
                </a:lnTo>
                <a:cubicBezTo>
                  <a:pt x="409" y="256"/>
                  <a:pt x="414" y="258"/>
                  <a:pt x="414" y="263"/>
                </a:cubicBezTo>
                <a:cubicBezTo>
                  <a:pt x="414" y="263"/>
                  <a:pt x="413" y="267"/>
                  <a:pt x="412" y="272"/>
                </a:cubicBezTo>
                <a:cubicBezTo>
                  <a:pt x="403" y="306"/>
                  <a:pt x="384" y="336"/>
                  <a:pt x="357" y="361"/>
                </a:cubicBezTo>
                <a:cubicBezTo>
                  <a:pt x="330" y="387"/>
                  <a:pt x="299" y="400"/>
                  <a:pt x="263" y="400"/>
                </a:cubicBezTo>
                <a:cubicBezTo>
                  <a:pt x="221" y="400"/>
                  <a:pt x="190" y="382"/>
                  <a:pt x="169" y="345"/>
                </a:cubicBezTo>
                <a:cubicBezTo>
                  <a:pt x="145" y="381"/>
                  <a:pt x="117" y="399"/>
                  <a:pt x="86" y="399"/>
                </a:cubicBezTo>
                <a:lnTo>
                  <a:pt x="81" y="399"/>
                </a:lnTo>
                <a:cubicBezTo>
                  <a:pt x="52" y="399"/>
                  <a:pt x="31" y="392"/>
                  <a:pt x="19" y="376"/>
                </a:cubicBezTo>
                <a:cubicBezTo>
                  <a:pt x="7" y="361"/>
                  <a:pt x="0" y="345"/>
                  <a:pt x="0" y="328"/>
                </a:cubicBezTo>
                <a:cubicBezTo>
                  <a:pt x="0" y="309"/>
                  <a:pt x="5" y="294"/>
                  <a:pt x="16" y="282"/>
                </a:cubicBezTo>
                <a:cubicBezTo>
                  <a:pt x="27" y="270"/>
                  <a:pt x="41" y="264"/>
                  <a:pt x="56" y="264"/>
                </a:cubicBezTo>
                <a:cubicBezTo>
                  <a:pt x="81" y="264"/>
                  <a:pt x="94" y="277"/>
                  <a:pt x="94" y="301"/>
                </a:cubicBezTo>
                <a:cubicBezTo>
                  <a:pt x="94" y="313"/>
                  <a:pt x="90" y="323"/>
                  <a:pt x="83" y="332"/>
                </a:cubicBezTo>
                <a:cubicBezTo>
                  <a:pt x="76" y="341"/>
                  <a:pt x="69" y="347"/>
                  <a:pt x="63" y="350"/>
                </a:cubicBezTo>
                <a:cubicBezTo>
                  <a:pt x="57" y="353"/>
                  <a:pt x="53" y="354"/>
                  <a:pt x="52" y="354"/>
                </a:cubicBezTo>
                <a:lnTo>
                  <a:pt x="49" y="355"/>
                </a:lnTo>
                <a:cubicBezTo>
                  <a:pt x="49" y="356"/>
                  <a:pt x="51" y="357"/>
                  <a:pt x="54" y="359"/>
                </a:cubicBezTo>
                <a:cubicBezTo>
                  <a:pt x="58" y="360"/>
                  <a:pt x="62" y="363"/>
                  <a:pt x="68" y="365"/>
                </a:cubicBezTo>
                <a:cubicBezTo>
                  <a:pt x="74" y="367"/>
                  <a:pt x="80" y="368"/>
                  <a:pt x="85" y="368"/>
                </a:cubicBezTo>
                <a:cubicBezTo>
                  <a:pt x="106" y="368"/>
                  <a:pt x="124" y="354"/>
                  <a:pt x="140" y="328"/>
                </a:cubicBezTo>
                <a:cubicBezTo>
                  <a:pt x="145" y="318"/>
                  <a:pt x="152" y="299"/>
                  <a:pt x="160" y="268"/>
                </a:cubicBezTo>
                <a:cubicBezTo>
                  <a:pt x="168" y="237"/>
                  <a:pt x="176" y="206"/>
                  <a:pt x="185" y="173"/>
                </a:cubicBezTo>
                <a:cubicBezTo>
                  <a:pt x="193" y="140"/>
                  <a:pt x="197" y="120"/>
                  <a:pt x="199" y="114"/>
                </a:cubicBezTo>
                <a:cubicBezTo>
                  <a:pt x="202" y="98"/>
                  <a:pt x="203" y="86"/>
                  <a:pt x="203" y="79"/>
                </a:cubicBezTo>
                <a:cubicBezTo>
                  <a:pt x="203" y="63"/>
                  <a:pt x="199" y="51"/>
                  <a:pt x="190" y="44"/>
                </a:cubicBezTo>
                <a:cubicBezTo>
                  <a:pt x="181" y="37"/>
                  <a:pt x="171" y="34"/>
                  <a:pt x="160" y="34"/>
                </a:cubicBezTo>
                <a:cubicBezTo>
                  <a:pt x="136" y="34"/>
                  <a:pt x="114" y="43"/>
                  <a:pt x="94" y="62"/>
                </a:cubicBezTo>
                <a:cubicBezTo>
                  <a:pt x="73" y="81"/>
                  <a:pt x="59" y="105"/>
                  <a:pt x="51" y="135"/>
                </a:cubicBezTo>
                <a:cubicBezTo>
                  <a:pt x="50" y="140"/>
                  <a:pt x="48" y="143"/>
                  <a:pt x="46" y="144"/>
                </a:cubicBezTo>
                <a:cubicBezTo>
                  <a:pt x="45" y="144"/>
                  <a:pt x="40" y="145"/>
                  <a:pt x="32" y="146"/>
                </a:cubicBezTo>
                <a:lnTo>
                  <a:pt x="20" y="146"/>
                </a:lnTo>
                <a:cubicBezTo>
                  <a:pt x="16"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7" name=""/>
          <p:cNvSpPr/>
          <p:nvPr/>
        </p:nvSpPr>
        <p:spPr>
          <a:xfrm>
            <a:off x="4330440" y="2649240"/>
            <a:ext cx="63360" cy="150840"/>
          </a:xfrm>
          <a:custGeom>
            <a:avLst/>
            <a:gdLst/>
            <a:ahLst/>
            <a:rect l="0" t="0" r="r" b="b"/>
            <a:pathLst>
              <a:path w="176" h="419">
                <a:moveTo>
                  <a:pt x="102" y="38"/>
                </a:moveTo>
                <a:cubicBezTo>
                  <a:pt x="102" y="28"/>
                  <a:pt x="106" y="19"/>
                  <a:pt x="114" y="12"/>
                </a:cubicBezTo>
                <a:cubicBezTo>
                  <a:pt x="122" y="4"/>
                  <a:pt x="131" y="0"/>
                  <a:pt x="142" y="0"/>
                </a:cubicBezTo>
                <a:cubicBezTo>
                  <a:pt x="149" y="0"/>
                  <a:pt x="155" y="2"/>
                  <a:pt x="160" y="7"/>
                </a:cubicBezTo>
                <a:cubicBezTo>
                  <a:pt x="165" y="12"/>
                  <a:pt x="168" y="19"/>
                  <a:pt x="168" y="26"/>
                </a:cubicBezTo>
                <a:cubicBezTo>
                  <a:pt x="168" y="36"/>
                  <a:pt x="164" y="44"/>
                  <a:pt x="156" y="52"/>
                </a:cubicBezTo>
                <a:cubicBezTo>
                  <a:pt x="148" y="60"/>
                  <a:pt x="138" y="64"/>
                  <a:pt x="128" y="65"/>
                </a:cubicBezTo>
                <a:cubicBezTo>
                  <a:pt x="122" y="65"/>
                  <a:pt x="116" y="63"/>
                  <a:pt x="111" y="58"/>
                </a:cubicBezTo>
                <a:cubicBezTo>
                  <a:pt x="106" y="54"/>
                  <a:pt x="103" y="47"/>
                  <a:pt x="102" y="38"/>
                </a:cubicBezTo>
                <a:moveTo>
                  <a:pt x="0" y="233"/>
                </a:moveTo>
                <a:cubicBezTo>
                  <a:pt x="0" y="229"/>
                  <a:pt x="2" y="223"/>
                  <a:pt x="5" y="214"/>
                </a:cubicBezTo>
                <a:cubicBezTo>
                  <a:pt x="9" y="204"/>
                  <a:pt x="14" y="193"/>
                  <a:pt x="20" y="182"/>
                </a:cubicBezTo>
                <a:cubicBezTo>
                  <a:pt x="27" y="170"/>
                  <a:pt x="36" y="160"/>
                  <a:pt x="48" y="150"/>
                </a:cubicBezTo>
                <a:cubicBezTo>
                  <a:pt x="60" y="140"/>
                  <a:pt x="73" y="136"/>
                  <a:pt x="86" y="136"/>
                </a:cubicBezTo>
                <a:cubicBezTo>
                  <a:pt x="102" y="136"/>
                  <a:pt x="116" y="141"/>
                  <a:pt x="127" y="151"/>
                </a:cubicBezTo>
                <a:cubicBezTo>
                  <a:pt x="137" y="160"/>
                  <a:pt x="143" y="173"/>
                  <a:pt x="143" y="189"/>
                </a:cubicBezTo>
                <a:cubicBezTo>
                  <a:pt x="143" y="196"/>
                  <a:pt x="140" y="208"/>
                  <a:pt x="135" y="224"/>
                </a:cubicBezTo>
                <a:cubicBezTo>
                  <a:pt x="129" y="240"/>
                  <a:pt x="121" y="262"/>
                  <a:pt x="110" y="289"/>
                </a:cubicBezTo>
                <a:cubicBezTo>
                  <a:pt x="99" y="317"/>
                  <a:pt x="90" y="340"/>
                  <a:pt x="84" y="360"/>
                </a:cubicBezTo>
                <a:cubicBezTo>
                  <a:pt x="82" y="369"/>
                  <a:pt x="80" y="377"/>
                  <a:pt x="80" y="381"/>
                </a:cubicBezTo>
                <a:cubicBezTo>
                  <a:pt x="80" y="391"/>
                  <a:pt x="84" y="396"/>
                  <a:pt x="91" y="396"/>
                </a:cubicBezTo>
                <a:cubicBezTo>
                  <a:pt x="95" y="396"/>
                  <a:pt x="99" y="396"/>
                  <a:pt x="103" y="394"/>
                </a:cubicBezTo>
                <a:cubicBezTo>
                  <a:pt x="107" y="393"/>
                  <a:pt x="112" y="390"/>
                  <a:pt x="117" y="386"/>
                </a:cubicBezTo>
                <a:cubicBezTo>
                  <a:pt x="123" y="381"/>
                  <a:pt x="128" y="373"/>
                  <a:pt x="134" y="363"/>
                </a:cubicBezTo>
                <a:cubicBezTo>
                  <a:pt x="140" y="353"/>
                  <a:pt x="145" y="341"/>
                  <a:pt x="150" y="326"/>
                </a:cubicBezTo>
                <a:cubicBezTo>
                  <a:pt x="151" y="321"/>
                  <a:pt x="152" y="318"/>
                  <a:pt x="153" y="318"/>
                </a:cubicBezTo>
                <a:cubicBezTo>
                  <a:pt x="154" y="317"/>
                  <a:pt x="157" y="316"/>
                  <a:pt x="163" y="316"/>
                </a:cubicBezTo>
                <a:cubicBezTo>
                  <a:pt x="172" y="316"/>
                  <a:pt x="176" y="318"/>
                  <a:pt x="176" y="322"/>
                </a:cubicBezTo>
                <a:cubicBezTo>
                  <a:pt x="176" y="326"/>
                  <a:pt x="174" y="332"/>
                  <a:pt x="170" y="342"/>
                </a:cubicBezTo>
                <a:cubicBezTo>
                  <a:pt x="166" y="351"/>
                  <a:pt x="161" y="362"/>
                  <a:pt x="155" y="375"/>
                </a:cubicBezTo>
                <a:cubicBezTo>
                  <a:pt x="148" y="386"/>
                  <a:pt x="139" y="397"/>
                  <a:pt x="127" y="406"/>
                </a:cubicBezTo>
                <a:cubicBezTo>
                  <a:pt x="115" y="415"/>
                  <a:pt x="102" y="419"/>
                  <a:pt x="88" y="419"/>
                </a:cubicBezTo>
                <a:cubicBezTo>
                  <a:pt x="75" y="419"/>
                  <a:pt x="61" y="415"/>
                  <a:pt x="50" y="406"/>
                </a:cubicBezTo>
                <a:cubicBezTo>
                  <a:pt x="39" y="398"/>
                  <a:pt x="33" y="384"/>
                  <a:pt x="33" y="365"/>
                </a:cubicBezTo>
                <a:cubicBezTo>
                  <a:pt x="33" y="358"/>
                  <a:pt x="34" y="352"/>
                  <a:pt x="36" y="346"/>
                </a:cubicBezTo>
                <a:cubicBezTo>
                  <a:pt x="38" y="339"/>
                  <a:pt x="47" y="316"/>
                  <a:pt x="63" y="275"/>
                </a:cubicBezTo>
                <a:cubicBezTo>
                  <a:pt x="79" y="233"/>
                  <a:pt x="89" y="207"/>
                  <a:pt x="91" y="199"/>
                </a:cubicBezTo>
                <a:cubicBezTo>
                  <a:pt x="94" y="191"/>
                  <a:pt x="95" y="183"/>
                  <a:pt x="95" y="175"/>
                </a:cubicBezTo>
                <a:cubicBezTo>
                  <a:pt x="95" y="165"/>
                  <a:pt x="92" y="160"/>
                  <a:pt x="85" y="160"/>
                </a:cubicBezTo>
                <a:lnTo>
                  <a:pt x="84" y="160"/>
                </a:lnTo>
                <a:cubicBezTo>
                  <a:pt x="71" y="160"/>
                  <a:pt x="59" y="167"/>
                  <a:pt x="48" y="181"/>
                </a:cubicBezTo>
                <a:cubicBezTo>
                  <a:pt x="38" y="194"/>
                  <a:pt x="30" y="212"/>
                  <a:pt x="25" y="233"/>
                </a:cubicBezTo>
                <a:cubicBezTo>
                  <a:pt x="24" y="233"/>
                  <a:pt x="24" y="234"/>
                  <a:pt x="23" y="235"/>
                </a:cubicBezTo>
                <a:cubicBezTo>
                  <a:pt x="23" y="236"/>
                  <a:pt x="23" y="236"/>
                  <a:pt x="23" y="237"/>
                </a:cubicBezTo>
                <a:cubicBezTo>
                  <a:pt x="23" y="237"/>
                  <a:pt x="22" y="237"/>
                  <a:pt x="22" y="238"/>
                </a:cubicBezTo>
                <a:cubicBezTo>
                  <a:pt x="21" y="238"/>
                  <a:pt x="20" y="238"/>
                  <a:pt x="20" y="238"/>
                </a:cubicBezTo>
                <a:cubicBezTo>
                  <a:pt x="19" y="238"/>
                  <a:pt x="18" y="238"/>
                  <a:pt x="17" y="238"/>
                </a:cubicBezTo>
                <a:cubicBezTo>
                  <a:pt x="16" y="238"/>
                  <a:pt x="14" y="238"/>
                  <a:pt x="12" y="238"/>
                </a:cubicBezTo>
                <a:lnTo>
                  <a:pt x="3" y="238"/>
                </a:lnTo>
                <a:cubicBezTo>
                  <a:pt x="1" y="236"/>
                  <a:pt x="0" y="234"/>
                  <a:pt x="0" y="23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8" name=""/>
          <p:cNvSpPr/>
          <p:nvPr/>
        </p:nvSpPr>
        <p:spPr>
          <a:xfrm>
            <a:off x="4407840" y="2698200"/>
            <a:ext cx="125640" cy="101880"/>
          </a:xfrm>
          <a:custGeom>
            <a:avLst/>
            <a:gdLst/>
            <a:ahLst/>
            <a:rect l="0" t="0" r="r" b="b"/>
            <a:pathLst>
              <a:path w="349" h="283">
                <a:moveTo>
                  <a:pt x="0" y="97"/>
                </a:moveTo>
                <a:cubicBezTo>
                  <a:pt x="0" y="94"/>
                  <a:pt x="1" y="91"/>
                  <a:pt x="1" y="87"/>
                </a:cubicBezTo>
                <a:cubicBezTo>
                  <a:pt x="2" y="83"/>
                  <a:pt x="5" y="75"/>
                  <a:pt x="9" y="63"/>
                </a:cubicBezTo>
                <a:cubicBezTo>
                  <a:pt x="13" y="52"/>
                  <a:pt x="17" y="42"/>
                  <a:pt x="21" y="34"/>
                </a:cubicBezTo>
                <a:cubicBezTo>
                  <a:pt x="26" y="26"/>
                  <a:pt x="32" y="18"/>
                  <a:pt x="42" y="11"/>
                </a:cubicBezTo>
                <a:cubicBezTo>
                  <a:pt x="52" y="3"/>
                  <a:pt x="61" y="0"/>
                  <a:pt x="71" y="0"/>
                </a:cubicBezTo>
                <a:cubicBezTo>
                  <a:pt x="86" y="0"/>
                  <a:pt x="98" y="4"/>
                  <a:pt x="108" y="11"/>
                </a:cubicBezTo>
                <a:cubicBezTo>
                  <a:pt x="119" y="19"/>
                  <a:pt x="125" y="26"/>
                  <a:pt x="128" y="33"/>
                </a:cubicBezTo>
                <a:cubicBezTo>
                  <a:pt x="130" y="39"/>
                  <a:pt x="131" y="44"/>
                  <a:pt x="131" y="46"/>
                </a:cubicBezTo>
                <a:cubicBezTo>
                  <a:pt x="131" y="47"/>
                  <a:pt x="132" y="47"/>
                  <a:pt x="132" y="47"/>
                </a:cubicBezTo>
                <a:lnTo>
                  <a:pt x="139" y="40"/>
                </a:lnTo>
                <a:cubicBezTo>
                  <a:pt x="164" y="14"/>
                  <a:pt x="193" y="0"/>
                  <a:pt x="225" y="0"/>
                </a:cubicBezTo>
                <a:cubicBezTo>
                  <a:pt x="248" y="0"/>
                  <a:pt x="266" y="6"/>
                  <a:pt x="280" y="17"/>
                </a:cubicBezTo>
                <a:cubicBezTo>
                  <a:pt x="293" y="28"/>
                  <a:pt x="300" y="45"/>
                  <a:pt x="301" y="66"/>
                </a:cubicBezTo>
                <a:cubicBezTo>
                  <a:pt x="301" y="88"/>
                  <a:pt x="293" y="120"/>
                  <a:pt x="277" y="164"/>
                </a:cubicBezTo>
                <a:cubicBezTo>
                  <a:pt x="261" y="208"/>
                  <a:pt x="253" y="234"/>
                  <a:pt x="253" y="243"/>
                </a:cubicBezTo>
                <a:cubicBezTo>
                  <a:pt x="253" y="254"/>
                  <a:pt x="257" y="259"/>
                  <a:pt x="264" y="259"/>
                </a:cubicBezTo>
                <a:cubicBezTo>
                  <a:pt x="267" y="259"/>
                  <a:pt x="268" y="259"/>
                  <a:pt x="270" y="259"/>
                </a:cubicBezTo>
                <a:cubicBezTo>
                  <a:pt x="282" y="257"/>
                  <a:pt x="292" y="249"/>
                  <a:pt x="302" y="235"/>
                </a:cubicBezTo>
                <a:cubicBezTo>
                  <a:pt x="312" y="221"/>
                  <a:pt x="319" y="205"/>
                  <a:pt x="324" y="185"/>
                </a:cubicBezTo>
                <a:cubicBezTo>
                  <a:pt x="325" y="182"/>
                  <a:pt x="329" y="180"/>
                  <a:pt x="336" y="180"/>
                </a:cubicBezTo>
                <a:cubicBezTo>
                  <a:pt x="345" y="180"/>
                  <a:pt x="349" y="182"/>
                  <a:pt x="349" y="185"/>
                </a:cubicBezTo>
                <a:cubicBezTo>
                  <a:pt x="349" y="186"/>
                  <a:pt x="348" y="189"/>
                  <a:pt x="346" y="195"/>
                </a:cubicBezTo>
                <a:cubicBezTo>
                  <a:pt x="343" y="207"/>
                  <a:pt x="338" y="218"/>
                  <a:pt x="333" y="230"/>
                </a:cubicBezTo>
                <a:cubicBezTo>
                  <a:pt x="327" y="242"/>
                  <a:pt x="317" y="253"/>
                  <a:pt x="304" y="266"/>
                </a:cubicBezTo>
                <a:cubicBezTo>
                  <a:pt x="291" y="278"/>
                  <a:pt x="276" y="283"/>
                  <a:pt x="261" y="283"/>
                </a:cubicBezTo>
                <a:cubicBezTo>
                  <a:pt x="241" y="283"/>
                  <a:pt x="227" y="277"/>
                  <a:pt x="219" y="266"/>
                </a:cubicBezTo>
                <a:cubicBezTo>
                  <a:pt x="210" y="254"/>
                  <a:pt x="205" y="242"/>
                  <a:pt x="205" y="230"/>
                </a:cubicBezTo>
                <a:cubicBezTo>
                  <a:pt x="205" y="222"/>
                  <a:pt x="213" y="197"/>
                  <a:pt x="228" y="155"/>
                </a:cubicBezTo>
                <a:cubicBezTo>
                  <a:pt x="243" y="113"/>
                  <a:pt x="251" y="82"/>
                  <a:pt x="251" y="61"/>
                </a:cubicBezTo>
                <a:cubicBezTo>
                  <a:pt x="251" y="36"/>
                  <a:pt x="242" y="24"/>
                  <a:pt x="224" y="24"/>
                </a:cubicBezTo>
                <a:lnTo>
                  <a:pt x="220" y="24"/>
                </a:lnTo>
                <a:cubicBezTo>
                  <a:pt x="185" y="24"/>
                  <a:pt x="155" y="45"/>
                  <a:pt x="130" y="87"/>
                </a:cubicBezTo>
                <a:lnTo>
                  <a:pt x="126" y="94"/>
                </a:lnTo>
                <a:lnTo>
                  <a:pt x="104" y="178"/>
                </a:lnTo>
                <a:cubicBezTo>
                  <a:pt x="91" y="232"/>
                  <a:pt x="83" y="262"/>
                  <a:pt x="81" y="267"/>
                </a:cubicBezTo>
                <a:cubicBezTo>
                  <a:pt x="75" y="278"/>
                  <a:pt x="66" y="283"/>
                  <a:pt x="54" y="283"/>
                </a:cubicBezTo>
                <a:cubicBezTo>
                  <a:pt x="48" y="283"/>
                  <a:pt x="44" y="282"/>
                  <a:pt x="41" y="280"/>
                </a:cubicBezTo>
                <a:cubicBezTo>
                  <a:pt x="37" y="277"/>
                  <a:pt x="35" y="275"/>
                  <a:pt x="34" y="272"/>
                </a:cubicBezTo>
                <a:cubicBezTo>
                  <a:pt x="33" y="270"/>
                  <a:pt x="32" y="268"/>
                  <a:pt x="33" y="266"/>
                </a:cubicBezTo>
                <a:cubicBezTo>
                  <a:pt x="33" y="261"/>
                  <a:pt x="41" y="226"/>
                  <a:pt x="56" y="163"/>
                </a:cubicBezTo>
                <a:cubicBezTo>
                  <a:pt x="72" y="101"/>
                  <a:pt x="80" y="67"/>
                  <a:pt x="81" y="62"/>
                </a:cubicBezTo>
                <a:cubicBezTo>
                  <a:pt x="82" y="60"/>
                  <a:pt x="82" y="55"/>
                  <a:pt x="82" y="48"/>
                </a:cubicBezTo>
                <a:cubicBezTo>
                  <a:pt x="82" y="31"/>
                  <a:pt x="77" y="23"/>
                  <a:pt x="67" y="23"/>
                </a:cubicBezTo>
                <a:cubicBezTo>
                  <a:pt x="51" y="23"/>
                  <a:pt x="38" y="44"/>
                  <a:pt x="28" y="86"/>
                </a:cubicBezTo>
                <a:cubicBezTo>
                  <a:pt x="25" y="94"/>
                  <a:pt x="24" y="98"/>
                  <a:pt x="24" y="99"/>
                </a:cubicBezTo>
                <a:cubicBezTo>
                  <a:pt x="23" y="101"/>
                  <a:pt x="19" y="102"/>
                  <a:pt x="12" y="102"/>
                </a:cubicBezTo>
                <a:lnTo>
                  <a:pt x="3" y="102"/>
                </a:lnTo>
                <a:cubicBezTo>
                  <a:pt x="1" y="100"/>
                  <a:pt x="0" y="98"/>
                  <a:pt x="0" y="9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9" name=""/>
          <p:cNvSpPr txBox="1"/>
          <p:nvPr/>
        </p:nvSpPr>
        <p:spPr>
          <a:xfrm>
            <a:off x="1207440" y="2457360"/>
            <a:ext cx="331092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を⾏列や値だと考えると </a:t>
            </a:r>
            <a:endParaRPr b="0" lang="en-US" sz="2170" strike="noStrike" u="none">
              <a:solidFill>
                <a:srgbClr val="000000"/>
              </a:solidFill>
              <a:effectLst/>
              <a:uFillTx/>
              <a:latin typeface="Times New Roman"/>
            </a:endParaRPr>
          </a:p>
        </p:txBody>
      </p:sp>
      <p:sp>
        <p:nvSpPr>
          <p:cNvPr id="300" name=""/>
          <p:cNvSpPr txBox="1"/>
          <p:nvPr/>
        </p:nvSpPr>
        <p:spPr>
          <a:xfrm>
            <a:off x="4553640" y="2457360"/>
            <a:ext cx="731052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はテンソルやベクトルになっていて、それを⼀枚の⾏列に</a:t>
            </a:r>
            <a:endParaRPr b="0" lang="en-US" sz="2170" strike="noStrike" u="none">
              <a:solidFill>
                <a:srgbClr val="000000"/>
              </a:solidFill>
              <a:effectLst/>
              <a:uFillTx/>
              <a:latin typeface="Times New Roman"/>
            </a:endParaRPr>
          </a:p>
        </p:txBody>
      </p:sp>
      <p:pic>
        <p:nvPicPr>
          <p:cNvPr id="301" name="" descr=""/>
          <p:cNvPicPr/>
          <p:nvPr/>
        </p:nvPicPr>
        <p:blipFill>
          <a:blip r:embed="rId1"/>
          <a:stretch/>
        </p:blipFill>
        <p:spPr>
          <a:xfrm>
            <a:off x="752400" y="3429000"/>
            <a:ext cx="151920" cy="151920"/>
          </a:xfrm>
          <a:prstGeom prst="rect">
            <a:avLst/>
          </a:prstGeom>
          <a:noFill/>
          <a:ln w="0">
            <a:noFill/>
          </a:ln>
        </p:spPr>
      </p:pic>
      <p:sp>
        <p:nvSpPr>
          <p:cNvPr id="302" name=""/>
          <p:cNvSpPr txBox="1"/>
          <p:nvPr/>
        </p:nvSpPr>
        <p:spPr>
          <a:xfrm>
            <a:off x="747720" y="2867040"/>
            <a:ext cx="16556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直すイメージ</a:t>
            </a:r>
            <a:endParaRPr b="0" lang="en-US" sz="2170" strike="noStrike" u="none">
              <a:solidFill>
                <a:srgbClr val="000000"/>
              </a:solidFill>
              <a:effectLst/>
              <a:uFillTx/>
              <a:latin typeface="Times New Roman"/>
            </a:endParaRPr>
          </a:p>
        </p:txBody>
      </p:sp>
      <p:sp>
        <p:nvSpPr>
          <p:cNvPr id="303" name=""/>
          <p:cNvSpPr/>
          <p:nvPr/>
        </p:nvSpPr>
        <p:spPr>
          <a:xfrm>
            <a:off x="2225160" y="4405680"/>
            <a:ext cx="154800" cy="144000"/>
          </a:xfrm>
          <a:custGeom>
            <a:avLst/>
            <a:gdLst/>
            <a:ahLst/>
            <a:rect l="0" t="0" r="r" b="b"/>
            <a:pathLst>
              <a:path w="430" h="400">
                <a:moveTo>
                  <a:pt x="15" y="135"/>
                </a:moveTo>
                <a:cubicBezTo>
                  <a:pt x="19" y="110"/>
                  <a:pt x="35" y="82"/>
                  <a:pt x="64" y="49"/>
                </a:cubicBezTo>
                <a:cubicBezTo>
                  <a:pt x="91" y="17"/>
                  <a:pt x="126" y="1"/>
                  <a:pt x="166" y="0"/>
                </a:cubicBezTo>
                <a:cubicBezTo>
                  <a:pt x="187" y="0"/>
                  <a:pt x="205" y="5"/>
                  <a:pt x="222" y="16"/>
                </a:cubicBezTo>
                <a:cubicBezTo>
                  <a:pt x="240" y="26"/>
                  <a:pt x="252" y="40"/>
                  <a:pt x="260" y="56"/>
                </a:cubicBezTo>
                <a:cubicBezTo>
                  <a:pt x="285" y="18"/>
                  <a:pt x="315" y="0"/>
                  <a:pt x="349" y="0"/>
                </a:cubicBezTo>
                <a:cubicBezTo>
                  <a:pt x="371" y="0"/>
                  <a:pt x="390" y="6"/>
                  <a:pt x="406" y="19"/>
                </a:cubicBezTo>
                <a:cubicBezTo>
                  <a:pt x="422" y="32"/>
                  <a:pt x="430" y="50"/>
                  <a:pt x="430" y="71"/>
                </a:cubicBezTo>
                <a:cubicBezTo>
                  <a:pt x="430" y="88"/>
                  <a:pt x="426" y="102"/>
                  <a:pt x="418" y="113"/>
                </a:cubicBezTo>
                <a:cubicBezTo>
                  <a:pt x="410" y="123"/>
                  <a:pt x="402" y="130"/>
                  <a:pt x="394" y="132"/>
                </a:cubicBezTo>
                <a:cubicBezTo>
                  <a:pt x="387" y="135"/>
                  <a:pt x="380" y="136"/>
                  <a:pt x="374" y="136"/>
                </a:cubicBezTo>
                <a:cubicBezTo>
                  <a:pt x="363" y="136"/>
                  <a:pt x="354" y="132"/>
                  <a:pt x="347" y="126"/>
                </a:cubicBezTo>
                <a:cubicBezTo>
                  <a:pt x="340" y="120"/>
                  <a:pt x="336" y="111"/>
                  <a:pt x="336" y="100"/>
                </a:cubicBezTo>
                <a:cubicBezTo>
                  <a:pt x="336" y="73"/>
                  <a:pt x="351" y="55"/>
                  <a:pt x="380" y="45"/>
                </a:cubicBezTo>
                <a:cubicBezTo>
                  <a:pt x="374" y="37"/>
                  <a:pt x="362" y="33"/>
                  <a:pt x="345" y="33"/>
                </a:cubicBezTo>
                <a:cubicBezTo>
                  <a:pt x="337" y="33"/>
                  <a:pt x="332" y="34"/>
                  <a:pt x="328" y="35"/>
                </a:cubicBezTo>
                <a:cubicBezTo>
                  <a:pt x="306" y="45"/>
                  <a:pt x="289" y="64"/>
                  <a:pt x="279" y="93"/>
                </a:cubicBezTo>
                <a:cubicBezTo>
                  <a:pt x="244" y="223"/>
                  <a:pt x="226" y="299"/>
                  <a:pt x="226" y="321"/>
                </a:cubicBezTo>
                <a:cubicBezTo>
                  <a:pt x="226" y="338"/>
                  <a:pt x="231" y="350"/>
                  <a:pt x="240" y="357"/>
                </a:cubicBezTo>
                <a:cubicBezTo>
                  <a:pt x="250" y="364"/>
                  <a:pt x="260" y="368"/>
                  <a:pt x="271" y="368"/>
                </a:cubicBezTo>
                <a:cubicBezTo>
                  <a:pt x="293" y="368"/>
                  <a:pt x="314" y="358"/>
                  <a:pt x="335" y="339"/>
                </a:cubicBezTo>
                <a:cubicBezTo>
                  <a:pt x="356" y="318"/>
                  <a:pt x="371" y="294"/>
                  <a:pt x="378" y="266"/>
                </a:cubicBezTo>
                <a:cubicBezTo>
                  <a:pt x="380" y="260"/>
                  <a:pt x="382" y="257"/>
                  <a:pt x="384" y="256"/>
                </a:cubicBezTo>
                <a:cubicBezTo>
                  <a:pt x="386" y="256"/>
                  <a:pt x="390" y="255"/>
                  <a:pt x="398" y="255"/>
                </a:cubicBezTo>
                <a:lnTo>
                  <a:pt x="401" y="255"/>
                </a:lnTo>
                <a:cubicBezTo>
                  <a:pt x="410" y="255"/>
                  <a:pt x="415" y="257"/>
                  <a:pt x="415" y="262"/>
                </a:cubicBezTo>
                <a:cubicBezTo>
                  <a:pt x="415" y="262"/>
                  <a:pt x="414" y="266"/>
                  <a:pt x="413" y="271"/>
                </a:cubicBezTo>
                <a:cubicBezTo>
                  <a:pt x="403" y="305"/>
                  <a:pt x="385" y="336"/>
                  <a:pt x="358" y="361"/>
                </a:cubicBezTo>
                <a:cubicBezTo>
                  <a:pt x="331" y="387"/>
                  <a:pt x="300" y="400"/>
                  <a:pt x="264" y="400"/>
                </a:cubicBezTo>
                <a:cubicBezTo>
                  <a:pt x="223" y="400"/>
                  <a:pt x="192" y="382"/>
                  <a:pt x="170" y="345"/>
                </a:cubicBezTo>
                <a:cubicBezTo>
                  <a:pt x="146" y="381"/>
                  <a:pt x="119" y="399"/>
                  <a:pt x="88" y="399"/>
                </a:cubicBezTo>
                <a:lnTo>
                  <a:pt x="82" y="399"/>
                </a:lnTo>
                <a:cubicBezTo>
                  <a:pt x="54" y="399"/>
                  <a:pt x="32" y="392"/>
                  <a:pt x="20" y="376"/>
                </a:cubicBezTo>
                <a:cubicBezTo>
                  <a:pt x="7" y="361"/>
                  <a:pt x="1" y="345"/>
                  <a:pt x="0" y="327"/>
                </a:cubicBezTo>
                <a:cubicBezTo>
                  <a:pt x="0" y="308"/>
                  <a:pt x="6" y="293"/>
                  <a:pt x="17" y="281"/>
                </a:cubicBezTo>
                <a:cubicBezTo>
                  <a:pt x="28" y="269"/>
                  <a:pt x="42" y="264"/>
                  <a:pt x="58" y="264"/>
                </a:cubicBezTo>
                <a:cubicBezTo>
                  <a:pt x="83" y="264"/>
                  <a:pt x="96" y="276"/>
                  <a:pt x="96" y="301"/>
                </a:cubicBezTo>
                <a:cubicBezTo>
                  <a:pt x="96" y="312"/>
                  <a:pt x="92" y="323"/>
                  <a:pt x="85" y="332"/>
                </a:cubicBezTo>
                <a:cubicBezTo>
                  <a:pt x="78" y="341"/>
                  <a:pt x="71" y="347"/>
                  <a:pt x="65" y="350"/>
                </a:cubicBezTo>
                <a:cubicBezTo>
                  <a:pt x="58" y="353"/>
                  <a:pt x="54" y="354"/>
                  <a:pt x="53" y="354"/>
                </a:cubicBezTo>
                <a:lnTo>
                  <a:pt x="51" y="355"/>
                </a:lnTo>
                <a:cubicBezTo>
                  <a:pt x="51" y="356"/>
                  <a:pt x="52" y="357"/>
                  <a:pt x="56" y="359"/>
                </a:cubicBezTo>
                <a:cubicBezTo>
                  <a:pt x="59" y="361"/>
                  <a:pt x="64" y="363"/>
                  <a:pt x="70" y="365"/>
                </a:cubicBezTo>
                <a:cubicBezTo>
                  <a:pt x="76" y="367"/>
                  <a:pt x="81" y="368"/>
                  <a:pt x="87" y="368"/>
                </a:cubicBezTo>
                <a:cubicBezTo>
                  <a:pt x="108" y="368"/>
                  <a:pt x="126" y="354"/>
                  <a:pt x="141" y="327"/>
                </a:cubicBezTo>
                <a:cubicBezTo>
                  <a:pt x="147" y="318"/>
                  <a:pt x="153" y="298"/>
                  <a:pt x="162" y="267"/>
                </a:cubicBezTo>
                <a:cubicBezTo>
                  <a:pt x="170" y="236"/>
                  <a:pt x="178" y="205"/>
                  <a:pt x="186" y="172"/>
                </a:cubicBezTo>
                <a:cubicBezTo>
                  <a:pt x="195" y="139"/>
                  <a:pt x="199" y="120"/>
                  <a:pt x="200" y="114"/>
                </a:cubicBezTo>
                <a:cubicBezTo>
                  <a:pt x="203" y="98"/>
                  <a:pt x="205" y="86"/>
                  <a:pt x="205" y="79"/>
                </a:cubicBezTo>
                <a:cubicBezTo>
                  <a:pt x="205" y="63"/>
                  <a:pt x="200" y="51"/>
                  <a:pt x="192" y="44"/>
                </a:cubicBezTo>
                <a:cubicBezTo>
                  <a:pt x="183" y="37"/>
                  <a:pt x="173" y="33"/>
                  <a:pt x="162" y="33"/>
                </a:cubicBezTo>
                <a:cubicBezTo>
                  <a:pt x="138" y="33"/>
                  <a:pt x="116" y="43"/>
                  <a:pt x="96" y="62"/>
                </a:cubicBezTo>
                <a:cubicBezTo>
                  <a:pt x="75" y="80"/>
                  <a:pt x="61" y="105"/>
                  <a:pt x="52" y="134"/>
                </a:cubicBezTo>
                <a:cubicBezTo>
                  <a:pt x="51" y="139"/>
                  <a:pt x="50" y="142"/>
                  <a:pt x="48" y="143"/>
                </a:cubicBezTo>
                <a:cubicBezTo>
                  <a:pt x="46" y="143"/>
                  <a:pt x="42" y="144"/>
                  <a:pt x="33" y="145"/>
                </a:cubicBezTo>
                <a:lnTo>
                  <a:pt x="21" y="145"/>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4" name=""/>
          <p:cNvSpPr/>
          <p:nvPr/>
        </p:nvSpPr>
        <p:spPr>
          <a:xfrm>
            <a:off x="2412000" y="4443480"/>
            <a:ext cx="51840" cy="150480"/>
          </a:xfrm>
          <a:custGeom>
            <a:avLst/>
            <a:gdLst/>
            <a:ahLst/>
            <a:rect l="0" t="0" r="r" b="b"/>
            <a:pathLst>
              <a:path w="144" h="418">
                <a:moveTo>
                  <a:pt x="27" y="37"/>
                </a:moveTo>
                <a:cubicBezTo>
                  <a:pt x="27" y="26"/>
                  <a:pt x="30" y="17"/>
                  <a:pt x="38" y="10"/>
                </a:cubicBezTo>
                <a:cubicBezTo>
                  <a:pt x="46" y="3"/>
                  <a:pt x="55" y="0"/>
                  <a:pt x="66" y="0"/>
                </a:cubicBezTo>
                <a:cubicBezTo>
                  <a:pt x="76" y="1"/>
                  <a:pt x="84" y="4"/>
                  <a:pt x="91" y="10"/>
                </a:cubicBezTo>
                <a:cubicBezTo>
                  <a:pt x="98" y="17"/>
                  <a:pt x="102" y="26"/>
                  <a:pt x="102" y="37"/>
                </a:cubicBezTo>
                <a:cubicBezTo>
                  <a:pt x="102" y="50"/>
                  <a:pt x="98" y="59"/>
                  <a:pt x="91" y="65"/>
                </a:cubicBezTo>
                <a:cubicBezTo>
                  <a:pt x="84" y="72"/>
                  <a:pt x="75" y="75"/>
                  <a:pt x="65" y="75"/>
                </a:cubicBezTo>
                <a:cubicBezTo>
                  <a:pt x="55" y="75"/>
                  <a:pt x="46" y="72"/>
                  <a:pt x="38" y="65"/>
                </a:cubicBezTo>
                <a:cubicBezTo>
                  <a:pt x="31" y="59"/>
                  <a:pt x="27" y="50"/>
                  <a:pt x="27" y="37"/>
                </a:cubicBezTo>
                <a:moveTo>
                  <a:pt x="139" y="418"/>
                </a:moveTo>
                <a:cubicBezTo>
                  <a:pt x="132" y="417"/>
                  <a:pt x="111" y="416"/>
                  <a:pt x="74" y="416"/>
                </a:cubicBezTo>
                <a:cubicBezTo>
                  <a:pt x="69" y="416"/>
                  <a:pt x="62" y="416"/>
                  <a:pt x="51" y="416"/>
                </a:cubicBezTo>
                <a:cubicBezTo>
                  <a:pt x="39" y="416"/>
                  <a:pt x="29" y="416"/>
                  <a:pt x="19" y="417"/>
                </a:cubicBezTo>
                <a:lnTo>
                  <a:pt x="5" y="418"/>
                </a:lnTo>
                <a:lnTo>
                  <a:pt x="0" y="418"/>
                </a:lnTo>
                <a:lnTo>
                  <a:pt x="0" y="389"/>
                </a:lnTo>
                <a:lnTo>
                  <a:pt x="10" y="389"/>
                </a:lnTo>
                <a:cubicBezTo>
                  <a:pt x="21" y="389"/>
                  <a:pt x="32" y="388"/>
                  <a:pt x="40" y="387"/>
                </a:cubicBezTo>
                <a:cubicBezTo>
                  <a:pt x="44" y="386"/>
                  <a:pt x="47" y="383"/>
                  <a:pt x="48" y="380"/>
                </a:cubicBezTo>
                <a:cubicBezTo>
                  <a:pt x="49" y="377"/>
                  <a:pt x="49" y="369"/>
                  <a:pt x="49" y="354"/>
                </a:cubicBezTo>
                <a:lnTo>
                  <a:pt x="49" y="289"/>
                </a:lnTo>
                <a:lnTo>
                  <a:pt x="49" y="234"/>
                </a:lnTo>
                <a:cubicBezTo>
                  <a:pt x="49" y="213"/>
                  <a:pt x="49" y="199"/>
                  <a:pt x="48" y="193"/>
                </a:cubicBezTo>
                <a:cubicBezTo>
                  <a:pt x="47" y="187"/>
                  <a:pt x="43" y="183"/>
                  <a:pt x="38" y="181"/>
                </a:cubicBezTo>
                <a:cubicBezTo>
                  <a:pt x="33" y="178"/>
                  <a:pt x="23" y="177"/>
                  <a:pt x="9" y="177"/>
                </a:cubicBezTo>
                <a:lnTo>
                  <a:pt x="2" y="177"/>
                </a:lnTo>
                <a:lnTo>
                  <a:pt x="2" y="163"/>
                </a:lnTo>
                <a:cubicBezTo>
                  <a:pt x="2" y="153"/>
                  <a:pt x="3" y="148"/>
                  <a:pt x="4" y="148"/>
                </a:cubicBezTo>
                <a:lnTo>
                  <a:pt x="10" y="148"/>
                </a:lnTo>
                <a:cubicBezTo>
                  <a:pt x="14" y="147"/>
                  <a:pt x="20" y="147"/>
                  <a:pt x="27" y="146"/>
                </a:cubicBezTo>
                <a:cubicBezTo>
                  <a:pt x="35" y="146"/>
                  <a:pt x="42" y="146"/>
                  <a:pt x="51" y="145"/>
                </a:cubicBezTo>
                <a:cubicBezTo>
                  <a:pt x="58" y="145"/>
                  <a:pt x="65" y="144"/>
                  <a:pt x="73" y="144"/>
                </a:cubicBezTo>
                <a:cubicBezTo>
                  <a:pt x="81" y="143"/>
                  <a:pt x="87" y="143"/>
                  <a:pt x="91" y="142"/>
                </a:cubicBezTo>
                <a:cubicBezTo>
                  <a:pt x="95" y="141"/>
                  <a:pt x="98" y="141"/>
                  <a:pt x="98" y="141"/>
                </a:cubicBezTo>
                <a:lnTo>
                  <a:pt x="100" y="141"/>
                </a:lnTo>
                <a:lnTo>
                  <a:pt x="100" y="379"/>
                </a:lnTo>
                <a:cubicBezTo>
                  <a:pt x="102" y="383"/>
                  <a:pt x="105" y="386"/>
                  <a:pt x="107" y="387"/>
                </a:cubicBezTo>
                <a:cubicBezTo>
                  <a:pt x="110" y="387"/>
                  <a:pt x="118" y="388"/>
                  <a:pt x="129" y="389"/>
                </a:cubicBezTo>
                <a:lnTo>
                  <a:pt x="144" y="389"/>
                </a:lnTo>
                <a:lnTo>
                  <a:pt x="144" y="418"/>
                </a:lnTo>
                <a:lnTo>
                  <a:pt x="139" y="41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5" name=""/>
          <p:cNvSpPr/>
          <p:nvPr/>
        </p:nvSpPr>
        <p:spPr>
          <a:xfrm>
            <a:off x="2473920" y="4494240"/>
            <a:ext cx="116640" cy="99720"/>
          </a:xfrm>
          <a:custGeom>
            <a:avLst/>
            <a:gdLst/>
            <a:ahLst/>
            <a:rect l="0" t="0" r="r" b="b"/>
            <a:pathLst>
              <a:path w="324" h="277">
                <a:moveTo>
                  <a:pt x="10" y="248"/>
                </a:moveTo>
                <a:lnTo>
                  <a:pt x="19" y="248"/>
                </a:lnTo>
                <a:cubicBezTo>
                  <a:pt x="35" y="248"/>
                  <a:pt x="45" y="245"/>
                  <a:pt x="48" y="239"/>
                </a:cubicBezTo>
                <a:lnTo>
                  <a:pt x="48" y="234"/>
                </a:lnTo>
                <a:cubicBezTo>
                  <a:pt x="48" y="231"/>
                  <a:pt x="48" y="226"/>
                  <a:pt x="48" y="220"/>
                </a:cubicBezTo>
                <a:cubicBezTo>
                  <a:pt x="48" y="214"/>
                  <a:pt x="48" y="208"/>
                  <a:pt x="48" y="201"/>
                </a:cubicBezTo>
                <a:cubicBezTo>
                  <a:pt x="48" y="194"/>
                  <a:pt x="49" y="186"/>
                  <a:pt x="49" y="176"/>
                </a:cubicBezTo>
                <a:cubicBezTo>
                  <a:pt x="49" y="167"/>
                  <a:pt x="49" y="159"/>
                  <a:pt x="49" y="150"/>
                </a:cubicBezTo>
                <a:cubicBezTo>
                  <a:pt x="49" y="137"/>
                  <a:pt x="49" y="124"/>
                  <a:pt x="49" y="109"/>
                </a:cubicBezTo>
                <a:cubicBezTo>
                  <a:pt x="49" y="95"/>
                  <a:pt x="49" y="82"/>
                  <a:pt x="48" y="72"/>
                </a:cubicBezTo>
                <a:lnTo>
                  <a:pt x="48" y="58"/>
                </a:lnTo>
                <a:cubicBezTo>
                  <a:pt x="47" y="50"/>
                  <a:pt x="44" y="45"/>
                  <a:pt x="40" y="42"/>
                </a:cubicBezTo>
                <a:cubicBezTo>
                  <a:pt x="35" y="40"/>
                  <a:pt x="26" y="38"/>
                  <a:pt x="12" y="37"/>
                </a:cubicBezTo>
                <a:lnTo>
                  <a:pt x="0" y="37"/>
                </a:lnTo>
                <a:lnTo>
                  <a:pt x="0" y="22"/>
                </a:lnTo>
                <a:cubicBezTo>
                  <a:pt x="0" y="12"/>
                  <a:pt x="1" y="7"/>
                  <a:pt x="2" y="7"/>
                </a:cubicBezTo>
                <a:lnTo>
                  <a:pt x="8" y="7"/>
                </a:lnTo>
                <a:cubicBezTo>
                  <a:pt x="12" y="6"/>
                  <a:pt x="18" y="6"/>
                  <a:pt x="25" y="5"/>
                </a:cubicBezTo>
                <a:cubicBezTo>
                  <a:pt x="33" y="5"/>
                  <a:pt x="41" y="5"/>
                  <a:pt x="48" y="4"/>
                </a:cubicBezTo>
                <a:cubicBezTo>
                  <a:pt x="57" y="4"/>
                  <a:pt x="64" y="3"/>
                  <a:pt x="72" y="3"/>
                </a:cubicBezTo>
                <a:cubicBezTo>
                  <a:pt x="80" y="2"/>
                  <a:pt x="86" y="2"/>
                  <a:pt x="90" y="1"/>
                </a:cubicBezTo>
                <a:cubicBezTo>
                  <a:pt x="94" y="0"/>
                  <a:pt x="96" y="0"/>
                  <a:pt x="97" y="0"/>
                </a:cubicBezTo>
                <a:lnTo>
                  <a:pt x="99" y="0"/>
                </a:lnTo>
                <a:lnTo>
                  <a:pt x="99" y="25"/>
                </a:lnTo>
                <a:cubicBezTo>
                  <a:pt x="99" y="42"/>
                  <a:pt x="99" y="50"/>
                  <a:pt x="99" y="50"/>
                </a:cubicBezTo>
                <a:cubicBezTo>
                  <a:pt x="100" y="50"/>
                  <a:pt x="101" y="49"/>
                  <a:pt x="102" y="47"/>
                </a:cubicBezTo>
                <a:cubicBezTo>
                  <a:pt x="104" y="45"/>
                  <a:pt x="107" y="42"/>
                  <a:pt x="110" y="37"/>
                </a:cubicBezTo>
                <a:cubicBezTo>
                  <a:pt x="113" y="33"/>
                  <a:pt x="117" y="30"/>
                  <a:pt x="122" y="25"/>
                </a:cubicBezTo>
                <a:cubicBezTo>
                  <a:pt x="126" y="22"/>
                  <a:pt x="132" y="18"/>
                  <a:pt x="140" y="13"/>
                </a:cubicBezTo>
                <a:cubicBezTo>
                  <a:pt x="147" y="9"/>
                  <a:pt x="155" y="6"/>
                  <a:pt x="163" y="3"/>
                </a:cubicBezTo>
                <a:cubicBezTo>
                  <a:pt x="172" y="1"/>
                  <a:pt x="182" y="0"/>
                  <a:pt x="195" y="0"/>
                </a:cubicBezTo>
                <a:cubicBezTo>
                  <a:pt x="243" y="2"/>
                  <a:pt x="269" y="25"/>
                  <a:pt x="274" y="72"/>
                </a:cubicBezTo>
                <a:cubicBezTo>
                  <a:pt x="275" y="75"/>
                  <a:pt x="275" y="104"/>
                  <a:pt x="275" y="158"/>
                </a:cubicBezTo>
                <a:lnTo>
                  <a:pt x="275" y="212"/>
                </a:lnTo>
                <a:cubicBezTo>
                  <a:pt x="275" y="228"/>
                  <a:pt x="275" y="237"/>
                  <a:pt x="276" y="240"/>
                </a:cubicBezTo>
                <a:cubicBezTo>
                  <a:pt x="277" y="243"/>
                  <a:pt x="279" y="245"/>
                  <a:pt x="283" y="246"/>
                </a:cubicBezTo>
                <a:cubicBezTo>
                  <a:pt x="292" y="247"/>
                  <a:pt x="302" y="248"/>
                  <a:pt x="314" y="248"/>
                </a:cubicBezTo>
                <a:lnTo>
                  <a:pt x="324" y="248"/>
                </a:lnTo>
                <a:lnTo>
                  <a:pt x="324" y="277"/>
                </a:lnTo>
                <a:lnTo>
                  <a:pt x="319" y="277"/>
                </a:lnTo>
                <a:lnTo>
                  <a:pt x="304" y="276"/>
                </a:lnTo>
                <a:cubicBezTo>
                  <a:pt x="294" y="276"/>
                  <a:pt x="284" y="276"/>
                  <a:pt x="273" y="276"/>
                </a:cubicBezTo>
                <a:cubicBezTo>
                  <a:pt x="261" y="276"/>
                  <a:pt x="253" y="275"/>
                  <a:pt x="249" y="275"/>
                </a:cubicBezTo>
                <a:cubicBezTo>
                  <a:pt x="206" y="275"/>
                  <a:pt x="183" y="276"/>
                  <a:pt x="179" y="277"/>
                </a:cubicBezTo>
                <a:lnTo>
                  <a:pt x="174" y="277"/>
                </a:lnTo>
                <a:lnTo>
                  <a:pt x="174" y="248"/>
                </a:lnTo>
                <a:lnTo>
                  <a:pt x="184" y="248"/>
                </a:lnTo>
                <a:cubicBezTo>
                  <a:pt x="209" y="248"/>
                  <a:pt x="222" y="245"/>
                  <a:pt x="222" y="238"/>
                </a:cubicBezTo>
                <a:cubicBezTo>
                  <a:pt x="222" y="237"/>
                  <a:pt x="223" y="209"/>
                  <a:pt x="223" y="152"/>
                </a:cubicBezTo>
                <a:cubicBezTo>
                  <a:pt x="222" y="96"/>
                  <a:pt x="222" y="66"/>
                  <a:pt x="221" y="63"/>
                </a:cubicBezTo>
                <a:cubicBezTo>
                  <a:pt x="219" y="51"/>
                  <a:pt x="215" y="43"/>
                  <a:pt x="209" y="37"/>
                </a:cubicBezTo>
                <a:cubicBezTo>
                  <a:pt x="203" y="31"/>
                  <a:pt x="198" y="27"/>
                  <a:pt x="194" y="25"/>
                </a:cubicBezTo>
                <a:cubicBezTo>
                  <a:pt x="190" y="24"/>
                  <a:pt x="184" y="24"/>
                  <a:pt x="178" y="24"/>
                </a:cubicBezTo>
                <a:cubicBezTo>
                  <a:pt x="159" y="24"/>
                  <a:pt x="143" y="32"/>
                  <a:pt x="129" y="46"/>
                </a:cubicBezTo>
                <a:cubicBezTo>
                  <a:pt x="117" y="57"/>
                  <a:pt x="110" y="69"/>
                  <a:pt x="107" y="80"/>
                </a:cubicBezTo>
                <a:cubicBezTo>
                  <a:pt x="105" y="92"/>
                  <a:pt x="103" y="109"/>
                  <a:pt x="102" y="132"/>
                </a:cubicBezTo>
                <a:lnTo>
                  <a:pt x="102" y="172"/>
                </a:lnTo>
                <a:lnTo>
                  <a:pt x="102" y="209"/>
                </a:lnTo>
                <a:cubicBezTo>
                  <a:pt x="102" y="222"/>
                  <a:pt x="103" y="230"/>
                  <a:pt x="103" y="234"/>
                </a:cubicBezTo>
                <a:cubicBezTo>
                  <a:pt x="103" y="239"/>
                  <a:pt x="104" y="241"/>
                  <a:pt x="105" y="243"/>
                </a:cubicBezTo>
                <a:cubicBezTo>
                  <a:pt x="106" y="244"/>
                  <a:pt x="108" y="245"/>
                  <a:pt x="111" y="246"/>
                </a:cubicBezTo>
                <a:cubicBezTo>
                  <a:pt x="119" y="247"/>
                  <a:pt x="129" y="248"/>
                  <a:pt x="141" y="248"/>
                </a:cubicBezTo>
                <a:lnTo>
                  <a:pt x="151" y="248"/>
                </a:lnTo>
                <a:lnTo>
                  <a:pt x="151" y="277"/>
                </a:lnTo>
                <a:lnTo>
                  <a:pt x="146" y="277"/>
                </a:lnTo>
                <a:lnTo>
                  <a:pt x="132" y="276"/>
                </a:lnTo>
                <a:cubicBezTo>
                  <a:pt x="122" y="276"/>
                  <a:pt x="111" y="276"/>
                  <a:pt x="100" y="276"/>
                </a:cubicBezTo>
                <a:cubicBezTo>
                  <a:pt x="89" y="276"/>
                  <a:pt x="81" y="275"/>
                  <a:pt x="76" y="275"/>
                </a:cubicBezTo>
                <a:cubicBezTo>
                  <a:pt x="32" y="275"/>
                  <a:pt x="9" y="276"/>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6" name=""/>
          <p:cNvSpPr/>
          <p:nvPr/>
        </p:nvSpPr>
        <p:spPr>
          <a:xfrm>
            <a:off x="2715120" y="4429440"/>
            <a:ext cx="211680" cy="74520"/>
          </a:xfrm>
          <a:custGeom>
            <a:avLst/>
            <a:gdLst/>
            <a:ahLst/>
            <a:rect l="0" t="0" r="r" b="b"/>
            <a:pathLst>
              <a:path w="588" h="207">
                <a:moveTo>
                  <a:pt x="0" y="18"/>
                </a:moveTo>
                <a:cubicBezTo>
                  <a:pt x="0" y="10"/>
                  <a:pt x="4" y="4"/>
                  <a:pt x="12" y="0"/>
                </a:cubicBezTo>
                <a:lnTo>
                  <a:pt x="575" y="0"/>
                </a:lnTo>
                <a:cubicBezTo>
                  <a:pt x="583" y="5"/>
                  <a:pt x="588" y="11"/>
                  <a:pt x="588" y="18"/>
                </a:cubicBezTo>
                <a:cubicBezTo>
                  <a:pt x="588" y="24"/>
                  <a:pt x="584" y="30"/>
                  <a:pt x="575" y="34"/>
                </a:cubicBezTo>
                <a:lnTo>
                  <a:pt x="294" y="35"/>
                </a:lnTo>
                <a:lnTo>
                  <a:pt x="14" y="35"/>
                </a:lnTo>
                <a:cubicBezTo>
                  <a:pt x="4" y="32"/>
                  <a:pt x="0" y="27"/>
                  <a:pt x="0" y="18"/>
                </a:cubicBezTo>
                <a:moveTo>
                  <a:pt x="0" y="190"/>
                </a:moveTo>
                <a:cubicBezTo>
                  <a:pt x="0" y="181"/>
                  <a:pt x="4" y="175"/>
                  <a:pt x="14" y="172"/>
                </a:cubicBezTo>
                <a:lnTo>
                  <a:pt x="575" y="172"/>
                </a:lnTo>
                <a:cubicBezTo>
                  <a:pt x="584" y="178"/>
                  <a:pt x="588" y="184"/>
                  <a:pt x="588" y="190"/>
                </a:cubicBezTo>
                <a:cubicBezTo>
                  <a:pt x="588" y="197"/>
                  <a:pt x="583"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7" name=""/>
          <p:cNvSpPr/>
          <p:nvPr/>
        </p:nvSpPr>
        <p:spPr>
          <a:xfrm>
            <a:off x="3096360" y="4276440"/>
            <a:ext cx="61200" cy="380880"/>
          </a:xfrm>
          <a:custGeom>
            <a:avLst/>
            <a:gdLst/>
            <a:ahLst/>
            <a:rect l="0" t="0" r="r" b="b"/>
            <a:pathLst>
              <a:path w="170" h="1058">
                <a:moveTo>
                  <a:pt x="0" y="1058"/>
                </a:moveTo>
                <a:lnTo>
                  <a:pt x="0" y="0"/>
                </a:lnTo>
                <a:lnTo>
                  <a:pt x="170" y="0"/>
                </a:lnTo>
                <a:lnTo>
                  <a:pt x="170" y="35"/>
                </a:lnTo>
                <a:lnTo>
                  <a:pt x="35" y="35"/>
                </a:lnTo>
                <a:lnTo>
                  <a:pt x="35" y="1022"/>
                </a:lnTo>
                <a:lnTo>
                  <a:pt x="170" y="1022"/>
                </a:lnTo>
                <a:lnTo>
                  <a:pt x="170" y="1058"/>
                </a:lnTo>
                <a:lnTo>
                  <a:pt x="0" y="105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8" name=""/>
          <p:cNvSpPr/>
          <p:nvPr/>
        </p:nvSpPr>
        <p:spPr>
          <a:xfrm>
            <a:off x="3175560" y="4428360"/>
            <a:ext cx="155160" cy="144000"/>
          </a:xfrm>
          <a:custGeom>
            <a:avLst/>
            <a:gdLst/>
            <a:ahLst/>
            <a:rect l="0" t="0" r="r" b="b"/>
            <a:pathLst>
              <a:path w="431" h="400">
                <a:moveTo>
                  <a:pt x="15" y="135"/>
                </a:moveTo>
                <a:cubicBezTo>
                  <a:pt x="19" y="110"/>
                  <a:pt x="35" y="82"/>
                  <a:pt x="63" y="50"/>
                </a:cubicBezTo>
                <a:cubicBezTo>
                  <a:pt x="91" y="17"/>
                  <a:pt x="125" y="1"/>
                  <a:pt x="165" y="0"/>
                </a:cubicBezTo>
                <a:cubicBezTo>
                  <a:pt x="186" y="0"/>
                  <a:pt x="205" y="5"/>
                  <a:pt x="222" y="16"/>
                </a:cubicBezTo>
                <a:cubicBezTo>
                  <a:pt x="239" y="27"/>
                  <a:pt x="251" y="40"/>
                  <a:pt x="259" y="56"/>
                </a:cubicBezTo>
                <a:cubicBezTo>
                  <a:pt x="284" y="19"/>
                  <a:pt x="314" y="0"/>
                  <a:pt x="349" y="0"/>
                </a:cubicBezTo>
                <a:cubicBezTo>
                  <a:pt x="370" y="0"/>
                  <a:pt x="389" y="7"/>
                  <a:pt x="406" y="20"/>
                </a:cubicBezTo>
                <a:cubicBezTo>
                  <a:pt x="422" y="33"/>
                  <a:pt x="430" y="50"/>
                  <a:pt x="431" y="72"/>
                </a:cubicBezTo>
                <a:cubicBezTo>
                  <a:pt x="431" y="89"/>
                  <a:pt x="426" y="102"/>
                  <a:pt x="418" y="113"/>
                </a:cubicBezTo>
                <a:cubicBezTo>
                  <a:pt x="410" y="124"/>
                  <a:pt x="401" y="130"/>
                  <a:pt x="393" y="132"/>
                </a:cubicBezTo>
                <a:cubicBezTo>
                  <a:pt x="386" y="135"/>
                  <a:pt x="379" y="136"/>
                  <a:pt x="373" y="136"/>
                </a:cubicBezTo>
                <a:cubicBezTo>
                  <a:pt x="362" y="136"/>
                  <a:pt x="353" y="133"/>
                  <a:pt x="346" y="126"/>
                </a:cubicBezTo>
                <a:cubicBezTo>
                  <a:pt x="339" y="120"/>
                  <a:pt x="335" y="111"/>
                  <a:pt x="335" y="101"/>
                </a:cubicBezTo>
                <a:cubicBezTo>
                  <a:pt x="335" y="74"/>
                  <a:pt x="350" y="55"/>
                  <a:pt x="379" y="45"/>
                </a:cubicBezTo>
                <a:cubicBezTo>
                  <a:pt x="373" y="37"/>
                  <a:pt x="361" y="34"/>
                  <a:pt x="344" y="34"/>
                </a:cubicBezTo>
                <a:cubicBezTo>
                  <a:pt x="336" y="34"/>
                  <a:pt x="331" y="34"/>
                  <a:pt x="327" y="35"/>
                </a:cubicBezTo>
                <a:cubicBezTo>
                  <a:pt x="305" y="45"/>
                  <a:pt x="289" y="64"/>
                  <a:pt x="278" y="94"/>
                </a:cubicBezTo>
                <a:cubicBezTo>
                  <a:pt x="243" y="223"/>
                  <a:pt x="225" y="300"/>
                  <a:pt x="225" y="322"/>
                </a:cubicBezTo>
                <a:cubicBezTo>
                  <a:pt x="225" y="338"/>
                  <a:pt x="230" y="350"/>
                  <a:pt x="239" y="357"/>
                </a:cubicBezTo>
                <a:cubicBezTo>
                  <a:pt x="249" y="364"/>
                  <a:pt x="259" y="368"/>
                  <a:pt x="270" y="368"/>
                </a:cubicBezTo>
                <a:cubicBezTo>
                  <a:pt x="292" y="368"/>
                  <a:pt x="313" y="358"/>
                  <a:pt x="334" y="339"/>
                </a:cubicBezTo>
                <a:cubicBezTo>
                  <a:pt x="356" y="319"/>
                  <a:pt x="370" y="296"/>
                  <a:pt x="378" y="266"/>
                </a:cubicBezTo>
                <a:cubicBezTo>
                  <a:pt x="379" y="260"/>
                  <a:pt x="381" y="257"/>
                  <a:pt x="383" y="257"/>
                </a:cubicBezTo>
                <a:cubicBezTo>
                  <a:pt x="385" y="256"/>
                  <a:pt x="389" y="255"/>
                  <a:pt x="397" y="255"/>
                </a:cubicBezTo>
                <a:lnTo>
                  <a:pt x="401" y="255"/>
                </a:lnTo>
                <a:cubicBezTo>
                  <a:pt x="410" y="255"/>
                  <a:pt x="415" y="257"/>
                  <a:pt x="415" y="262"/>
                </a:cubicBezTo>
                <a:cubicBezTo>
                  <a:pt x="415" y="263"/>
                  <a:pt x="414" y="266"/>
                  <a:pt x="413" y="273"/>
                </a:cubicBezTo>
                <a:cubicBezTo>
                  <a:pt x="404" y="306"/>
                  <a:pt x="384" y="336"/>
                  <a:pt x="357" y="362"/>
                </a:cubicBezTo>
                <a:cubicBezTo>
                  <a:pt x="330" y="388"/>
                  <a:pt x="299" y="400"/>
                  <a:pt x="263" y="400"/>
                </a:cubicBezTo>
                <a:cubicBezTo>
                  <a:pt x="222" y="400"/>
                  <a:pt x="191" y="382"/>
                  <a:pt x="170" y="345"/>
                </a:cubicBezTo>
                <a:cubicBezTo>
                  <a:pt x="145" y="381"/>
                  <a:pt x="118" y="400"/>
                  <a:pt x="87" y="400"/>
                </a:cubicBezTo>
                <a:lnTo>
                  <a:pt x="81" y="400"/>
                </a:lnTo>
                <a:cubicBezTo>
                  <a:pt x="53" y="400"/>
                  <a:pt x="32" y="392"/>
                  <a:pt x="20" y="377"/>
                </a:cubicBezTo>
                <a:cubicBezTo>
                  <a:pt x="7" y="361"/>
                  <a:pt x="1" y="345"/>
                  <a:pt x="0" y="328"/>
                </a:cubicBezTo>
                <a:cubicBezTo>
                  <a:pt x="0" y="309"/>
                  <a:pt x="6" y="294"/>
                  <a:pt x="17" y="282"/>
                </a:cubicBezTo>
                <a:cubicBezTo>
                  <a:pt x="28" y="271"/>
                  <a:pt x="41" y="264"/>
                  <a:pt x="57" y="264"/>
                </a:cubicBezTo>
                <a:cubicBezTo>
                  <a:pt x="82" y="264"/>
                  <a:pt x="95" y="277"/>
                  <a:pt x="95" y="302"/>
                </a:cubicBezTo>
                <a:cubicBezTo>
                  <a:pt x="95" y="313"/>
                  <a:pt x="91" y="324"/>
                  <a:pt x="84" y="333"/>
                </a:cubicBezTo>
                <a:cubicBezTo>
                  <a:pt x="77" y="341"/>
                  <a:pt x="70" y="347"/>
                  <a:pt x="64" y="350"/>
                </a:cubicBezTo>
                <a:cubicBezTo>
                  <a:pt x="57" y="353"/>
                  <a:pt x="54" y="355"/>
                  <a:pt x="52" y="355"/>
                </a:cubicBezTo>
                <a:lnTo>
                  <a:pt x="50" y="356"/>
                </a:lnTo>
                <a:cubicBezTo>
                  <a:pt x="50" y="356"/>
                  <a:pt x="51" y="357"/>
                  <a:pt x="55" y="359"/>
                </a:cubicBezTo>
                <a:cubicBezTo>
                  <a:pt x="59" y="361"/>
                  <a:pt x="63" y="363"/>
                  <a:pt x="69" y="365"/>
                </a:cubicBezTo>
                <a:cubicBezTo>
                  <a:pt x="75" y="368"/>
                  <a:pt x="81" y="368"/>
                  <a:pt x="86" y="368"/>
                </a:cubicBezTo>
                <a:cubicBezTo>
                  <a:pt x="107" y="368"/>
                  <a:pt x="125" y="355"/>
                  <a:pt x="140" y="328"/>
                </a:cubicBezTo>
                <a:cubicBezTo>
                  <a:pt x="146" y="319"/>
                  <a:pt x="153" y="299"/>
                  <a:pt x="161" y="267"/>
                </a:cubicBezTo>
                <a:cubicBezTo>
                  <a:pt x="169" y="237"/>
                  <a:pt x="177" y="205"/>
                  <a:pt x="185" y="172"/>
                </a:cubicBezTo>
                <a:cubicBezTo>
                  <a:pt x="194" y="139"/>
                  <a:pt x="198" y="120"/>
                  <a:pt x="200" y="114"/>
                </a:cubicBezTo>
                <a:cubicBezTo>
                  <a:pt x="202" y="98"/>
                  <a:pt x="204" y="87"/>
                  <a:pt x="204" y="80"/>
                </a:cubicBezTo>
                <a:cubicBezTo>
                  <a:pt x="204" y="63"/>
                  <a:pt x="200" y="51"/>
                  <a:pt x="191" y="44"/>
                </a:cubicBezTo>
                <a:cubicBezTo>
                  <a:pt x="182" y="37"/>
                  <a:pt x="172" y="34"/>
                  <a:pt x="161" y="34"/>
                </a:cubicBezTo>
                <a:cubicBezTo>
                  <a:pt x="137" y="34"/>
                  <a:pt x="115" y="43"/>
                  <a:pt x="95" y="62"/>
                </a:cubicBezTo>
                <a:cubicBezTo>
                  <a:pt x="74" y="81"/>
                  <a:pt x="60" y="105"/>
                  <a:pt x="51" y="134"/>
                </a:cubicBezTo>
                <a:cubicBezTo>
                  <a:pt x="50" y="139"/>
                  <a:pt x="49" y="142"/>
                  <a:pt x="47" y="143"/>
                </a:cubicBezTo>
                <a:cubicBezTo>
                  <a:pt x="45" y="144"/>
                  <a:pt x="41" y="144"/>
                  <a:pt x="33" y="145"/>
                </a:cubicBezTo>
                <a:lnTo>
                  <a:pt x="21" y="145"/>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9" name=""/>
          <p:cNvSpPr/>
          <p:nvPr/>
        </p:nvSpPr>
        <p:spPr>
          <a:xfrm>
            <a:off x="3377520" y="4285080"/>
            <a:ext cx="54000" cy="225000"/>
          </a:xfrm>
          <a:custGeom>
            <a:avLst/>
            <a:gdLst/>
            <a:ahLst/>
            <a:rect l="0" t="0" r="r" b="b"/>
            <a:pathLst>
              <a:path w="150" h="625">
                <a:moveTo>
                  <a:pt x="0" y="313"/>
                </a:moveTo>
                <a:cubicBezTo>
                  <a:pt x="0" y="284"/>
                  <a:pt x="2" y="257"/>
                  <a:pt x="7" y="230"/>
                </a:cubicBezTo>
                <a:cubicBezTo>
                  <a:pt x="11" y="205"/>
                  <a:pt x="15" y="182"/>
                  <a:pt x="22" y="164"/>
                </a:cubicBezTo>
                <a:cubicBezTo>
                  <a:pt x="27" y="145"/>
                  <a:pt x="35" y="127"/>
                  <a:pt x="45" y="109"/>
                </a:cubicBezTo>
                <a:cubicBezTo>
                  <a:pt x="55" y="91"/>
                  <a:pt x="63" y="77"/>
                  <a:pt x="69" y="67"/>
                </a:cubicBezTo>
                <a:cubicBezTo>
                  <a:pt x="74" y="57"/>
                  <a:pt x="83" y="46"/>
                  <a:pt x="95" y="35"/>
                </a:cubicBezTo>
                <a:cubicBezTo>
                  <a:pt x="106" y="23"/>
                  <a:pt x="113" y="16"/>
                  <a:pt x="115" y="14"/>
                </a:cubicBezTo>
                <a:cubicBezTo>
                  <a:pt x="117" y="11"/>
                  <a:pt x="123" y="7"/>
                  <a:pt x="131" y="0"/>
                </a:cubicBezTo>
                <a:lnTo>
                  <a:pt x="139" y="0"/>
                </a:lnTo>
                <a:lnTo>
                  <a:pt x="142" y="0"/>
                </a:lnTo>
                <a:cubicBezTo>
                  <a:pt x="147" y="0"/>
                  <a:pt x="150" y="2"/>
                  <a:pt x="150" y="6"/>
                </a:cubicBezTo>
                <a:cubicBezTo>
                  <a:pt x="150" y="7"/>
                  <a:pt x="147" y="12"/>
                  <a:pt x="140" y="19"/>
                </a:cubicBezTo>
                <a:cubicBezTo>
                  <a:pt x="133" y="27"/>
                  <a:pt x="124" y="38"/>
                  <a:pt x="114" y="52"/>
                </a:cubicBezTo>
                <a:cubicBezTo>
                  <a:pt x="104" y="67"/>
                  <a:pt x="94" y="85"/>
                  <a:pt x="84" y="106"/>
                </a:cubicBezTo>
                <a:cubicBezTo>
                  <a:pt x="73" y="127"/>
                  <a:pt x="64" y="156"/>
                  <a:pt x="57" y="192"/>
                </a:cubicBezTo>
                <a:cubicBezTo>
                  <a:pt x="50" y="228"/>
                  <a:pt x="47" y="269"/>
                  <a:pt x="47" y="313"/>
                </a:cubicBezTo>
                <a:cubicBezTo>
                  <a:pt x="47" y="357"/>
                  <a:pt x="50" y="397"/>
                  <a:pt x="57" y="433"/>
                </a:cubicBezTo>
                <a:cubicBezTo>
                  <a:pt x="64" y="468"/>
                  <a:pt x="73" y="497"/>
                  <a:pt x="83" y="519"/>
                </a:cubicBezTo>
                <a:cubicBezTo>
                  <a:pt x="93" y="541"/>
                  <a:pt x="103" y="559"/>
                  <a:pt x="113" y="573"/>
                </a:cubicBezTo>
                <a:cubicBezTo>
                  <a:pt x="124" y="587"/>
                  <a:pt x="133" y="598"/>
                  <a:pt x="140" y="606"/>
                </a:cubicBezTo>
                <a:cubicBezTo>
                  <a:pt x="147" y="614"/>
                  <a:pt x="150" y="619"/>
                  <a:pt x="150" y="619"/>
                </a:cubicBezTo>
                <a:cubicBezTo>
                  <a:pt x="150" y="623"/>
                  <a:pt x="147" y="625"/>
                  <a:pt x="141" y="625"/>
                </a:cubicBezTo>
                <a:lnTo>
                  <a:pt x="139" y="625"/>
                </a:lnTo>
                <a:lnTo>
                  <a:pt x="131" y="625"/>
                </a:lnTo>
                <a:lnTo>
                  <a:pt x="113" y="610"/>
                </a:lnTo>
                <a:cubicBezTo>
                  <a:pt x="74" y="574"/>
                  <a:pt x="46" y="530"/>
                  <a:pt x="28" y="478"/>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0" name=""/>
          <p:cNvSpPr/>
          <p:nvPr/>
        </p:nvSpPr>
        <p:spPr>
          <a:xfrm>
            <a:off x="3462480" y="4304160"/>
            <a:ext cx="77400" cy="149760"/>
          </a:xfrm>
          <a:custGeom>
            <a:avLst/>
            <a:gdLst/>
            <a:ahLst/>
            <a:rect l="0" t="0" r="r" b="b"/>
            <a:pathLst>
              <a:path w="215" h="416">
                <a:moveTo>
                  <a:pt x="81" y="55"/>
                </a:moveTo>
                <a:lnTo>
                  <a:pt x="73" y="58"/>
                </a:lnTo>
                <a:cubicBezTo>
                  <a:pt x="67" y="60"/>
                  <a:pt x="59" y="62"/>
                  <a:pt x="48" y="64"/>
                </a:cubicBezTo>
                <a:cubicBezTo>
                  <a:pt x="37" y="66"/>
                  <a:pt x="25" y="68"/>
                  <a:pt x="12" y="68"/>
                </a:cubicBezTo>
                <a:lnTo>
                  <a:pt x="0" y="68"/>
                </a:lnTo>
                <a:lnTo>
                  <a:pt x="0" y="40"/>
                </a:lnTo>
                <a:lnTo>
                  <a:pt x="12" y="40"/>
                </a:lnTo>
                <a:cubicBezTo>
                  <a:pt x="31" y="39"/>
                  <a:pt x="49" y="36"/>
                  <a:pt x="66" y="30"/>
                </a:cubicBezTo>
                <a:cubicBezTo>
                  <a:pt x="83" y="25"/>
                  <a:pt x="94" y="20"/>
                  <a:pt x="101" y="15"/>
                </a:cubicBezTo>
                <a:cubicBezTo>
                  <a:pt x="107" y="11"/>
                  <a:pt x="113" y="6"/>
                  <a:pt x="118" y="2"/>
                </a:cubicBezTo>
                <a:cubicBezTo>
                  <a:pt x="120" y="0"/>
                  <a:pt x="123" y="0"/>
                  <a:pt x="127" y="0"/>
                </a:cubicBezTo>
                <a:cubicBezTo>
                  <a:pt x="130" y="0"/>
                  <a:pt x="134" y="1"/>
                  <a:pt x="137" y="4"/>
                </a:cubicBezTo>
                <a:lnTo>
                  <a:pt x="137" y="190"/>
                </a:lnTo>
                <a:lnTo>
                  <a:pt x="138" y="378"/>
                </a:lnTo>
                <a:cubicBezTo>
                  <a:pt x="141" y="381"/>
                  <a:pt x="143" y="383"/>
                  <a:pt x="145" y="383"/>
                </a:cubicBezTo>
                <a:cubicBezTo>
                  <a:pt x="148" y="384"/>
                  <a:pt x="153" y="385"/>
                  <a:pt x="160" y="386"/>
                </a:cubicBezTo>
                <a:cubicBezTo>
                  <a:pt x="168" y="387"/>
                  <a:pt x="181" y="387"/>
                  <a:pt x="199" y="387"/>
                </a:cubicBezTo>
                <a:lnTo>
                  <a:pt x="215" y="387"/>
                </a:lnTo>
                <a:lnTo>
                  <a:pt x="215" y="416"/>
                </a:lnTo>
                <a:lnTo>
                  <a:pt x="208" y="416"/>
                </a:lnTo>
                <a:cubicBezTo>
                  <a:pt x="200" y="415"/>
                  <a:pt x="167" y="414"/>
                  <a:pt x="108" y="414"/>
                </a:cubicBezTo>
                <a:cubicBezTo>
                  <a:pt x="52" y="414"/>
                  <a:pt x="19" y="415"/>
                  <a:pt x="10" y="416"/>
                </a:cubicBezTo>
                <a:lnTo>
                  <a:pt x="3" y="416"/>
                </a:lnTo>
                <a:lnTo>
                  <a:pt x="3" y="387"/>
                </a:lnTo>
                <a:lnTo>
                  <a:pt x="19" y="387"/>
                </a:lnTo>
                <a:cubicBezTo>
                  <a:pt x="28" y="387"/>
                  <a:pt x="36" y="387"/>
                  <a:pt x="43" y="387"/>
                </a:cubicBezTo>
                <a:cubicBezTo>
                  <a:pt x="50" y="387"/>
                  <a:pt x="55" y="387"/>
                  <a:pt x="58" y="387"/>
                </a:cubicBezTo>
                <a:cubicBezTo>
                  <a:pt x="62" y="386"/>
                  <a:pt x="66" y="385"/>
                  <a:pt x="68" y="385"/>
                </a:cubicBezTo>
                <a:cubicBezTo>
                  <a:pt x="71" y="384"/>
                  <a:pt x="73" y="383"/>
                  <a:pt x="73" y="383"/>
                </a:cubicBezTo>
                <a:cubicBezTo>
                  <a:pt x="74" y="383"/>
                  <a:pt x="75" y="382"/>
                  <a:pt x="77" y="380"/>
                </a:cubicBezTo>
                <a:cubicBezTo>
                  <a:pt x="79" y="378"/>
                  <a:pt x="80" y="377"/>
                  <a:pt x="81" y="378"/>
                </a:cubicBezTo>
                <a:lnTo>
                  <a:pt x="81"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1" name=""/>
          <p:cNvSpPr/>
          <p:nvPr/>
        </p:nvSpPr>
        <p:spPr>
          <a:xfrm>
            <a:off x="3568320" y="4285080"/>
            <a:ext cx="54000" cy="225000"/>
          </a:xfrm>
          <a:custGeom>
            <a:avLst/>
            <a:gdLst/>
            <a:ahLst/>
            <a:rect l="0" t="0" r="r" b="b"/>
            <a:pathLst>
              <a:path w="150" h="625">
                <a:moveTo>
                  <a:pt x="3" y="1"/>
                </a:moveTo>
                <a:lnTo>
                  <a:pt x="6" y="0"/>
                </a:lnTo>
                <a:cubicBezTo>
                  <a:pt x="8" y="0"/>
                  <a:pt x="10" y="0"/>
                  <a:pt x="12" y="0"/>
                </a:cubicBezTo>
                <a:lnTo>
                  <a:pt x="19" y="0"/>
                </a:lnTo>
                <a:lnTo>
                  <a:pt x="37" y="15"/>
                </a:lnTo>
                <a:cubicBezTo>
                  <a:pt x="76" y="51"/>
                  <a:pt x="105" y="95"/>
                  <a:pt x="123" y="148"/>
                </a:cubicBezTo>
                <a:cubicBezTo>
                  <a:pt x="141" y="200"/>
                  <a:pt x="150" y="256"/>
                  <a:pt x="150" y="313"/>
                </a:cubicBezTo>
                <a:cubicBezTo>
                  <a:pt x="150" y="341"/>
                  <a:pt x="148" y="368"/>
                  <a:pt x="144" y="395"/>
                </a:cubicBezTo>
                <a:cubicBezTo>
                  <a:pt x="140" y="421"/>
                  <a:pt x="135" y="443"/>
                  <a:pt x="129" y="461"/>
                </a:cubicBezTo>
                <a:cubicBezTo>
                  <a:pt x="124" y="480"/>
                  <a:pt x="116" y="498"/>
                  <a:pt x="106" y="516"/>
                </a:cubicBezTo>
                <a:cubicBezTo>
                  <a:pt x="96" y="534"/>
                  <a:pt x="88" y="548"/>
                  <a:pt x="83" y="558"/>
                </a:cubicBezTo>
                <a:cubicBezTo>
                  <a:pt x="76" y="567"/>
                  <a:pt x="67" y="578"/>
                  <a:pt x="56" y="590"/>
                </a:cubicBezTo>
                <a:cubicBezTo>
                  <a:pt x="45" y="601"/>
                  <a:pt x="38" y="608"/>
                  <a:pt x="36" y="610"/>
                </a:cubicBezTo>
                <a:cubicBezTo>
                  <a:pt x="34" y="612"/>
                  <a:pt x="29" y="616"/>
                  <a:pt x="22" y="622"/>
                </a:cubicBezTo>
                <a:cubicBezTo>
                  <a:pt x="21" y="623"/>
                  <a:pt x="20" y="624"/>
                  <a:pt x="19" y="625"/>
                </a:cubicBezTo>
                <a:lnTo>
                  <a:pt x="12" y="625"/>
                </a:lnTo>
                <a:cubicBezTo>
                  <a:pt x="9" y="625"/>
                  <a:pt x="6" y="625"/>
                  <a:pt x="5" y="625"/>
                </a:cubicBezTo>
                <a:cubicBezTo>
                  <a:pt x="4" y="625"/>
                  <a:pt x="3" y="624"/>
                  <a:pt x="2" y="623"/>
                </a:cubicBezTo>
                <a:cubicBezTo>
                  <a:pt x="1" y="621"/>
                  <a:pt x="0" y="620"/>
                  <a:pt x="0" y="617"/>
                </a:cubicBezTo>
                <a:cubicBezTo>
                  <a:pt x="0" y="617"/>
                  <a:pt x="3" y="614"/>
                  <a:pt x="7" y="609"/>
                </a:cubicBezTo>
                <a:cubicBezTo>
                  <a:pt x="71" y="542"/>
                  <a:pt x="104" y="443"/>
                  <a:pt x="104" y="313"/>
                </a:cubicBezTo>
                <a:cubicBezTo>
                  <a:pt x="104" y="182"/>
                  <a:pt x="71" y="83"/>
                  <a:pt x="7" y="16"/>
                </a:cubicBezTo>
                <a:cubicBezTo>
                  <a:pt x="3" y="11"/>
                  <a:pt x="0" y="8"/>
                  <a:pt x="0" y="8"/>
                </a:cubicBezTo>
                <a:cubicBezTo>
                  <a:pt x="0" y="5"/>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2" name=""/>
          <p:cNvSpPr/>
          <p:nvPr/>
        </p:nvSpPr>
        <p:spPr>
          <a:xfrm>
            <a:off x="3987720" y="4428360"/>
            <a:ext cx="154800" cy="144000"/>
          </a:xfrm>
          <a:custGeom>
            <a:avLst/>
            <a:gdLst/>
            <a:ahLst/>
            <a:rect l="0" t="0" r="r" b="b"/>
            <a:pathLst>
              <a:path w="430" h="400">
                <a:moveTo>
                  <a:pt x="15" y="135"/>
                </a:moveTo>
                <a:cubicBezTo>
                  <a:pt x="19" y="110"/>
                  <a:pt x="35" y="82"/>
                  <a:pt x="62" y="50"/>
                </a:cubicBezTo>
                <a:cubicBezTo>
                  <a:pt x="90" y="17"/>
                  <a:pt x="124" y="1"/>
                  <a:pt x="164" y="0"/>
                </a:cubicBezTo>
                <a:cubicBezTo>
                  <a:pt x="185" y="0"/>
                  <a:pt x="204" y="5"/>
                  <a:pt x="221" y="16"/>
                </a:cubicBezTo>
                <a:cubicBezTo>
                  <a:pt x="238" y="27"/>
                  <a:pt x="251" y="40"/>
                  <a:pt x="259" y="56"/>
                </a:cubicBezTo>
                <a:cubicBezTo>
                  <a:pt x="283" y="19"/>
                  <a:pt x="314" y="0"/>
                  <a:pt x="349" y="0"/>
                </a:cubicBezTo>
                <a:cubicBezTo>
                  <a:pt x="371" y="0"/>
                  <a:pt x="389" y="7"/>
                  <a:pt x="405" y="20"/>
                </a:cubicBezTo>
                <a:cubicBezTo>
                  <a:pt x="421" y="33"/>
                  <a:pt x="429" y="50"/>
                  <a:pt x="430" y="72"/>
                </a:cubicBezTo>
                <a:cubicBezTo>
                  <a:pt x="430" y="89"/>
                  <a:pt x="426" y="102"/>
                  <a:pt x="418" y="113"/>
                </a:cubicBezTo>
                <a:cubicBezTo>
                  <a:pt x="409" y="124"/>
                  <a:pt x="401" y="130"/>
                  <a:pt x="394" y="132"/>
                </a:cubicBezTo>
                <a:cubicBezTo>
                  <a:pt x="386" y="135"/>
                  <a:pt x="379" y="136"/>
                  <a:pt x="373" y="136"/>
                </a:cubicBezTo>
                <a:cubicBezTo>
                  <a:pt x="362" y="136"/>
                  <a:pt x="353" y="133"/>
                  <a:pt x="346" y="126"/>
                </a:cubicBezTo>
                <a:cubicBezTo>
                  <a:pt x="339" y="120"/>
                  <a:pt x="336" y="111"/>
                  <a:pt x="336" y="101"/>
                </a:cubicBezTo>
                <a:cubicBezTo>
                  <a:pt x="336" y="74"/>
                  <a:pt x="350" y="55"/>
                  <a:pt x="380" y="45"/>
                </a:cubicBezTo>
                <a:cubicBezTo>
                  <a:pt x="373" y="37"/>
                  <a:pt x="361" y="34"/>
                  <a:pt x="344" y="34"/>
                </a:cubicBezTo>
                <a:cubicBezTo>
                  <a:pt x="337" y="34"/>
                  <a:pt x="331" y="34"/>
                  <a:pt x="328" y="35"/>
                </a:cubicBezTo>
                <a:cubicBezTo>
                  <a:pt x="305" y="45"/>
                  <a:pt x="288" y="64"/>
                  <a:pt x="277" y="94"/>
                </a:cubicBezTo>
                <a:cubicBezTo>
                  <a:pt x="242" y="223"/>
                  <a:pt x="224" y="300"/>
                  <a:pt x="224" y="322"/>
                </a:cubicBezTo>
                <a:cubicBezTo>
                  <a:pt x="224" y="338"/>
                  <a:pt x="229" y="350"/>
                  <a:pt x="238" y="357"/>
                </a:cubicBezTo>
                <a:cubicBezTo>
                  <a:pt x="248" y="364"/>
                  <a:pt x="258" y="368"/>
                  <a:pt x="269" y="368"/>
                </a:cubicBezTo>
                <a:cubicBezTo>
                  <a:pt x="291" y="368"/>
                  <a:pt x="314" y="358"/>
                  <a:pt x="335" y="339"/>
                </a:cubicBezTo>
                <a:cubicBezTo>
                  <a:pt x="356" y="319"/>
                  <a:pt x="370" y="296"/>
                  <a:pt x="378" y="266"/>
                </a:cubicBezTo>
                <a:cubicBezTo>
                  <a:pt x="380" y="260"/>
                  <a:pt x="381" y="257"/>
                  <a:pt x="383" y="257"/>
                </a:cubicBezTo>
                <a:cubicBezTo>
                  <a:pt x="385" y="256"/>
                  <a:pt x="390" y="255"/>
                  <a:pt x="397" y="255"/>
                </a:cubicBezTo>
                <a:lnTo>
                  <a:pt x="401" y="255"/>
                </a:lnTo>
                <a:cubicBezTo>
                  <a:pt x="410" y="255"/>
                  <a:pt x="414" y="257"/>
                  <a:pt x="414" y="262"/>
                </a:cubicBezTo>
                <a:cubicBezTo>
                  <a:pt x="414" y="263"/>
                  <a:pt x="413" y="266"/>
                  <a:pt x="412" y="273"/>
                </a:cubicBezTo>
                <a:cubicBezTo>
                  <a:pt x="403" y="306"/>
                  <a:pt x="385" y="336"/>
                  <a:pt x="358" y="362"/>
                </a:cubicBezTo>
                <a:cubicBezTo>
                  <a:pt x="331" y="388"/>
                  <a:pt x="299" y="400"/>
                  <a:pt x="262" y="400"/>
                </a:cubicBezTo>
                <a:cubicBezTo>
                  <a:pt x="221" y="400"/>
                  <a:pt x="190" y="382"/>
                  <a:pt x="169" y="345"/>
                </a:cubicBezTo>
                <a:cubicBezTo>
                  <a:pt x="145" y="381"/>
                  <a:pt x="117" y="400"/>
                  <a:pt x="86" y="400"/>
                </a:cubicBezTo>
                <a:lnTo>
                  <a:pt x="81" y="400"/>
                </a:lnTo>
                <a:cubicBezTo>
                  <a:pt x="52" y="400"/>
                  <a:pt x="31" y="392"/>
                  <a:pt x="19" y="377"/>
                </a:cubicBezTo>
                <a:cubicBezTo>
                  <a:pt x="7" y="361"/>
                  <a:pt x="0" y="345"/>
                  <a:pt x="0" y="328"/>
                </a:cubicBezTo>
                <a:cubicBezTo>
                  <a:pt x="0" y="309"/>
                  <a:pt x="5" y="294"/>
                  <a:pt x="16" y="282"/>
                </a:cubicBezTo>
                <a:cubicBezTo>
                  <a:pt x="28" y="271"/>
                  <a:pt x="41" y="264"/>
                  <a:pt x="56" y="264"/>
                </a:cubicBezTo>
                <a:cubicBezTo>
                  <a:pt x="81" y="264"/>
                  <a:pt x="94" y="277"/>
                  <a:pt x="94" y="302"/>
                </a:cubicBezTo>
                <a:cubicBezTo>
                  <a:pt x="94" y="313"/>
                  <a:pt x="90" y="324"/>
                  <a:pt x="83" y="333"/>
                </a:cubicBezTo>
                <a:cubicBezTo>
                  <a:pt x="76" y="341"/>
                  <a:pt x="70" y="347"/>
                  <a:pt x="63" y="350"/>
                </a:cubicBezTo>
                <a:cubicBezTo>
                  <a:pt x="57" y="353"/>
                  <a:pt x="53" y="355"/>
                  <a:pt x="52" y="355"/>
                </a:cubicBezTo>
                <a:lnTo>
                  <a:pt x="49" y="356"/>
                </a:lnTo>
                <a:cubicBezTo>
                  <a:pt x="49" y="356"/>
                  <a:pt x="51" y="357"/>
                  <a:pt x="54" y="359"/>
                </a:cubicBezTo>
                <a:cubicBezTo>
                  <a:pt x="58" y="361"/>
                  <a:pt x="62" y="363"/>
                  <a:pt x="68" y="365"/>
                </a:cubicBezTo>
                <a:cubicBezTo>
                  <a:pt x="74" y="368"/>
                  <a:pt x="80" y="368"/>
                  <a:pt x="85" y="368"/>
                </a:cubicBezTo>
                <a:cubicBezTo>
                  <a:pt x="106" y="368"/>
                  <a:pt x="124" y="355"/>
                  <a:pt x="140" y="328"/>
                </a:cubicBezTo>
                <a:cubicBezTo>
                  <a:pt x="145" y="319"/>
                  <a:pt x="152" y="299"/>
                  <a:pt x="160" y="267"/>
                </a:cubicBezTo>
                <a:cubicBezTo>
                  <a:pt x="168" y="237"/>
                  <a:pt x="176" y="205"/>
                  <a:pt x="185" y="172"/>
                </a:cubicBezTo>
                <a:cubicBezTo>
                  <a:pt x="193" y="139"/>
                  <a:pt x="198" y="120"/>
                  <a:pt x="199" y="114"/>
                </a:cubicBezTo>
                <a:cubicBezTo>
                  <a:pt x="202" y="98"/>
                  <a:pt x="203" y="87"/>
                  <a:pt x="203" y="80"/>
                </a:cubicBezTo>
                <a:cubicBezTo>
                  <a:pt x="203" y="63"/>
                  <a:pt x="199" y="51"/>
                  <a:pt x="190" y="44"/>
                </a:cubicBezTo>
                <a:cubicBezTo>
                  <a:pt x="181" y="37"/>
                  <a:pt x="171" y="34"/>
                  <a:pt x="160" y="34"/>
                </a:cubicBezTo>
                <a:cubicBezTo>
                  <a:pt x="137" y="34"/>
                  <a:pt x="114" y="43"/>
                  <a:pt x="94" y="62"/>
                </a:cubicBezTo>
                <a:cubicBezTo>
                  <a:pt x="73" y="81"/>
                  <a:pt x="59" y="105"/>
                  <a:pt x="51" y="134"/>
                </a:cubicBezTo>
                <a:cubicBezTo>
                  <a:pt x="50" y="139"/>
                  <a:pt x="48" y="142"/>
                  <a:pt x="46" y="143"/>
                </a:cubicBezTo>
                <a:cubicBezTo>
                  <a:pt x="45" y="144"/>
                  <a:pt x="40" y="144"/>
                  <a:pt x="32" y="145"/>
                </a:cubicBezTo>
                <a:lnTo>
                  <a:pt x="20" y="145"/>
                </a:lnTo>
                <a:cubicBezTo>
                  <a:pt x="16"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3" name=""/>
          <p:cNvSpPr/>
          <p:nvPr/>
        </p:nvSpPr>
        <p:spPr>
          <a:xfrm>
            <a:off x="4189680" y="4285080"/>
            <a:ext cx="54000" cy="225000"/>
          </a:xfrm>
          <a:custGeom>
            <a:avLst/>
            <a:gdLst/>
            <a:ahLst/>
            <a:rect l="0" t="0" r="r" b="b"/>
            <a:pathLst>
              <a:path w="150" h="625">
                <a:moveTo>
                  <a:pt x="0" y="313"/>
                </a:moveTo>
                <a:cubicBezTo>
                  <a:pt x="0" y="284"/>
                  <a:pt x="2" y="257"/>
                  <a:pt x="6" y="230"/>
                </a:cubicBezTo>
                <a:cubicBezTo>
                  <a:pt x="10" y="205"/>
                  <a:pt x="15" y="182"/>
                  <a:pt x="20" y="164"/>
                </a:cubicBezTo>
                <a:cubicBezTo>
                  <a:pt x="26" y="145"/>
                  <a:pt x="33" y="127"/>
                  <a:pt x="43" y="109"/>
                </a:cubicBezTo>
                <a:cubicBezTo>
                  <a:pt x="53" y="91"/>
                  <a:pt x="61" y="77"/>
                  <a:pt x="67" y="67"/>
                </a:cubicBezTo>
                <a:cubicBezTo>
                  <a:pt x="73" y="57"/>
                  <a:pt x="81" y="46"/>
                  <a:pt x="93" y="35"/>
                </a:cubicBezTo>
                <a:cubicBezTo>
                  <a:pt x="105" y="23"/>
                  <a:pt x="112" y="16"/>
                  <a:pt x="114" y="14"/>
                </a:cubicBezTo>
                <a:cubicBezTo>
                  <a:pt x="116" y="11"/>
                  <a:pt x="121" y="7"/>
                  <a:pt x="130" y="0"/>
                </a:cubicBezTo>
                <a:lnTo>
                  <a:pt x="138" y="0"/>
                </a:lnTo>
                <a:lnTo>
                  <a:pt x="141" y="0"/>
                </a:lnTo>
                <a:cubicBezTo>
                  <a:pt x="147" y="0"/>
                  <a:pt x="150" y="2"/>
                  <a:pt x="150" y="6"/>
                </a:cubicBezTo>
                <a:cubicBezTo>
                  <a:pt x="150" y="7"/>
                  <a:pt x="146" y="12"/>
                  <a:pt x="139" y="19"/>
                </a:cubicBezTo>
                <a:cubicBezTo>
                  <a:pt x="132" y="27"/>
                  <a:pt x="122" y="38"/>
                  <a:pt x="112" y="52"/>
                </a:cubicBezTo>
                <a:cubicBezTo>
                  <a:pt x="102" y="67"/>
                  <a:pt x="92" y="85"/>
                  <a:pt x="82" y="106"/>
                </a:cubicBezTo>
                <a:cubicBezTo>
                  <a:pt x="71" y="127"/>
                  <a:pt x="63" y="156"/>
                  <a:pt x="56" y="192"/>
                </a:cubicBezTo>
                <a:cubicBezTo>
                  <a:pt x="49" y="228"/>
                  <a:pt x="45" y="269"/>
                  <a:pt x="45" y="313"/>
                </a:cubicBezTo>
                <a:cubicBezTo>
                  <a:pt x="45" y="357"/>
                  <a:pt x="49" y="397"/>
                  <a:pt x="56" y="433"/>
                </a:cubicBezTo>
                <a:cubicBezTo>
                  <a:pt x="63" y="468"/>
                  <a:pt x="71" y="497"/>
                  <a:pt x="81" y="519"/>
                </a:cubicBezTo>
                <a:cubicBezTo>
                  <a:pt x="91" y="541"/>
                  <a:pt x="101" y="559"/>
                  <a:pt x="112" y="573"/>
                </a:cubicBezTo>
                <a:cubicBezTo>
                  <a:pt x="122" y="587"/>
                  <a:pt x="132" y="598"/>
                  <a:pt x="139" y="606"/>
                </a:cubicBezTo>
                <a:cubicBezTo>
                  <a:pt x="146" y="614"/>
                  <a:pt x="150" y="619"/>
                  <a:pt x="150" y="619"/>
                </a:cubicBezTo>
                <a:cubicBezTo>
                  <a:pt x="150" y="623"/>
                  <a:pt x="146" y="625"/>
                  <a:pt x="140" y="625"/>
                </a:cubicBezTo>
                <a:lnTo>
                  <a:pt x="138" y="625"/>
                </a:lnTo>
                <a:lnTo>
                  <a:pt x="130" y="625"/>
                </a:lnTo>
                <a:lnTo>
                  <a:pt x="112" y="610"/>
                </a:lnTo>
                <a:cubicBezTo>
                  <a:pt x="73" y="574"/>
                  <a:pt x="44" y="530"/>
                  <a:pt x="26" y="478"/>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4" name=""/>
          <p:cNvSpPr/>
          <p:nvPr/>
        </p:nvSpPr>
        <p:spPr>
          <a:xfrm>
            <a:off x="4267080" y="4304160"/>
            <a:ext cx="89640" cy="149760"/>
          </a:xfrm>
          <a:custGeom>
            <a:avLst/>
            <a:gdLst/>
            <a:ahLst/>
            <a:rect l="0" t="0" r="r" b="b"/>
            <a:pathLst>
              <a:path w="249" h="416">
                <a:moveTo>
                  <a:pt x="36" y="147"/>
                </a:moveTo>
                <a:cubicBezTo>
                  <a:pt x="25" y="147"/>
                  <a:pt x="16" y="144"/>
                  <a:pt x="10" y="136"/>
                </a:cubicBezTo>
                <a:cubicBezTo>
                  <a:pt x="3" y="129"/>
                  <a:pt x="0" y="120"/>
                  <a:pt x="0" y="109"/>
                </a:cubicBezTo>
                <a:cubicBezTo>
                  <a:pt x="0" y="79"/>
                  <a:pt x="11" y="54"/>
                  <a:pt x="33" y="32"/>
                </a:cubicBezTo>
                <a:cubicBezTo>
                  <a:pt x="55" y="11"/>
                  <a:pt x="82" y="0"/>
                  <a:pt x="115" y="0"/>
                </a:cubicBezTo>
                <a:cubicBezTo>
                  <a:pt x="153" y="0"/>
                  <a:pt x="185" y="11"/>
                  <a:pt x="211" y="35"/>
                </a:cubicBezTo>
                <a:cubicBezTo>
                  <a:pt x="236" y="58"/>
                  <a:pt x="249" y="88"/>
                  <a:pt x="249" y="125"/>
                </a:cubicBezTo>
                <a:cubicBezTo>
                  <a:pt x="249" y="143"/>
                  <a:pt x="245" y="160"/>
                  <a:pt x="237" y="176"/>
                </a:cubicBezTo>
                <a:cubicBezTo>
                  <a:pt x="228" y="192"/>
                  <a:pt x="218" y="206"/>
                  <a:pt x="207" y="219"/>
                </a:cubicBezTo>
                <a:cubicBezTo>
                  <a:pt x="195" y="231"/>
                  <a:pt x="179" y="246"/>
                  <a:pt x="156" y="265"/>
                </a:cubicBezTo>
                <a:cubicBezTo>
                  <a:pt x="141" y="278"/>
                  <a:pt x="120" y="298"/>
                  <a:pt x="94" y="323"/>
                </a:cubicBezTo>
                <a:lnTo>
                  <a:pt x="57" y="358"/>
                </a:lnTo>
                <a:lnTo>
                  <a:pt x="104" y="358"/>
                </a:lnTo>
                <a:cubicBezTo>
                  <a:pt x="169" y="358"/>
                  <a:pt x="205" y="357"/>
                  <a:pt x="209" y="355"/>
                </a:cubicBezTo>
                <a:cubicBezTo>
                  <a:pt x="212" y="355"/>
                  <a:pt x="217" y="336"/>
                  <a:pt x="224" y="300"/>
                </a:cubicBezTo>
                <a:lnTo>
                  <a:pt x="224" y="298"/>
                </a:lnTo>
                <a:lnTo>
                  <a:pt x="249" y="298"/>
                </a:lnTo>
                <a:lnTo>
                  <a:pt x="249" y="300"/>
                </a:lnTo>
                <a:cubicBezTo>
                  <a:pt x="249" y="301"/>
                  <a:pt x="246" y="320"/>
                  <a:pt x="241" y="357"/>
                </a:cubicBezTo>
                <a:cubicBezTo>
                  <a:pt x="236" y="393"/>
                  <a:pt x="233" y="412"/>
                  <a:pt x="232" y="414"/>
                </a:cubicBezTo>
                <a:lnTo>
                  <a:pt x="232" y="416"/>
                </a:lnTo>
                <a:lnTo>
                  <a:pt x="0" y="416"/>
                </a:lnTo>
                <a:lnTo>
                  <a:pt x="0" y="404"/>
                </a:lnTo>
                <a:lnTo>
                  <a:pt x="0" y="396"/>
                </a:lnTo>
                <a:cubicBezTo>
                  <a:pt x="0" y="394"/>
                  <a:pt x="1" y="390"/>
                  <a:pt x="3" y="387"/>
                </a:cubicBezTo>
                <a:cubicBezTo>
                  <a:pt x="6" y="384"/>
                  <a:pt x="12" y="377"/>
                  <a:pt x="22" y="365"/>
                </a:cubicBezTo>
                <a:cubicBezTo>
                  <a:pt x="34" y="352"/>
                  <a:pt x="44" y="340"/>
                  <a:pt x="53" y="330"/>
                </a:cubicBezTo>
                <a:cubicBezTo>
                  <a:pt x="57" y="326"/>
                  <a:pt x="64" y="319"/>
                  <a:pt x="74" y="307"/>
                </a:cubicBezTo>
                <a:cubicBezTo>
                  <a:pt x="85" y="296"/>
                  <a:pt x="92" y="288"/>
                  <a:pt x="96" y="283"/>
                </a:cubicBezTo>
                <a:cubicBezTo>
                  <a:pt x="99" y="279"/>
                  <a:pt x="105" y="272"/>
                  <a:pt x="114" y="263"/>
                </a:cubicBezTo>
                <a:cubicBezTo>
                  <a:pt x="122" y="253"/>
                  <a:pt x="128" y="246"/>
                  <a:pt x="131" y="242"/>
                </a:cubicBezTo>
                <a:cubicBezTo>
                  <a:pt x="134" y="237"/>
                  <a:pt x="139" y="231"/>
                  <a:pt x="145" y="223"/>
                </a:cubicBezTo>
                <a:cubicBezTo>
                  <a:pt x="152" y="215"/>
                  <a:pt x="156" y="208"/>
                  <a:pt x="158" y="203"/>
                </a:cubicBezTo>
                <a:cubicBezTo>
                  <a:pt x="161" y="198"/>
                  <a:pt x="164" y="192"/>
                  <a:pt x="168" y="185"/>
                </a:cubicBezTo>
                <a:cubicBezTo>
                  <a:pt x="172" y="178"/>
                  <a:pt x="174" y="172"/>
                  <a:pt x="177" y="165"/>
                </a:cubicBezTo>
                <a:cubicBezTo>
                  <a:pt x="179" y="158"/>
                  <a:pt x="180" y="152"/>
                  <a:pt x="181" y="146"/>
                </a:cubicBezTo>
                <a:cubicBezTo>
                  <a:pt x="183" y="140"/>
                  <a:pt x="183" y="134"/>
                  <a:pt x="183" y="126"/>
                </a:cubicBezTo>
                <a:cubicBezTo>
                  <a:pt x="183" y="99"/>
                  <a:pt x="176" y="77"/>
                  <a:pt x="161" y="58"/>
                </a:cubicBezTo>
                <a:cubicBezTo>
                  <a:pt x="147" y="39"/>
                  <a:pt x="127" y="29"/>
                  <a:pt x="101" y="29"/>
                </a:cubicBezTo>
                <a:cubicBezTo>
                  <a:pt x="87" y="29"/>
                  <a:pt x="75" y="33"/>
                  <a:pt x="64" y="40"/>
                </a:cubicBezTo>
                <a:cubicBezTo>
                  <a:pt x="54" y="47"/>
                  <a:pt x="47" y="54"/>
                  <a:pt x="43" y="60"/>
                </a:cubicBezTo>
                <a:cubicBezTo>
                  <a:pt x="38" y="67"/>
                  <a:pt x="36" y="71"/>
                  <a:pt x="36" y="72"/>
                </a:cubicBezTo>
                <a:cubicBezTo>
                  <a:pt x="36" y="72"/>
                  <a:pt x="37" y="73"/>
                  <a:pt x="39" y="73"/>
                </a:cubicBezTo>
                <a:cubicBezTo>
                  <a:pt x="47" y="73"/>
                  <a:pt x="55" y="76"/>
                  <a:pt x="63" y="81"/>
                </a:cubicBezTo>
                <a:cubicBezTo>
                  <a:pt x="70" y="87"/>
                  <a:pt x="74" y="97"/>
                  <a:pt x="74" y="110"/>
                </a:cubicBezTo>
                <a:cubicBezTo>
                  <a:pt x="74" y="120"/>
                  <a:pt x="71" y="129"/>
                  <a:pt x="64" y="136"/>
                </a:cubicBezTo>
                <a:cubicBezTo>
                  <a:pt x="58" y="143"/>
                  <a:pt x="48" y="147"/>
                  <a:pt x="36" y="14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5" name=""/>
          <p:cNvSpPr/>
          <p:nvPr/>
        </p:nvSpPr>
        <p:spPr>
          <a:xfrm>
            <a:off x="4380120" y="4285080"/>
            <a:ext cx="54000" cy="225000"/>
          </a:xfrm>
          <a:custGeom>
            <a:avLst/>
            <a:gdLst/>
            <a:ahLst/>
            <a:rect l="0" t="0" r="r" b="b"/>
            <a:pathLst>
              <a:path w="150" h="625">
                <a:moveTo>
                  <a:pt x="3" y="1"/>
                </a:moveTo>
                <a:lnTo>
                  <a:pt x="6" y="0"/>
                </a:lnTo>
                <a:cubicBezTo>
                  <a:pt x="8" y="0"/>
                  <a:pt x="10" y="0"/>
                  <a:pt x="12" y="0"/>
                </a:cubicBezTo>
                <a:lnTo>
                  <a:pt x="20" y="0"/>
                </a:lnTo>
                <a:lnTo>
                  <a:pt x="37" y="15"/>
                </a:lnTo>
                <a:cubicBezTo>
                  <a:pt x="77" y="51"/>
                  <a:pt x="106" y="95"/>
                  <a:pt x="123" y="148"/>
                </a:cubicBezTo>
                <a:cubicBezTo>
                  <a:pt x="141" y="200"/>
                  <a:pt x="150" y="256"/>
                  <a:pt x="150" y="313"/>
                </a:cubicBezTo>
                <a:cubicBezTo>
                  <a:pt x="150" y="341"/>
                  <a:pt x="148" y="368"/>
                  <a:pt x="144" y="395"/>
                </a:cubicBezTo>
                <a:cubicBezTo>
                  <a:pt x="140" y="421"/>
                  <a:pt x="135" y="443"/>
                  <a:pt x="130" y="461"/>
                </a:cubicBezTo>
                <a:cubicBezTo>
                  <a:pt x="124" y="480"/>
                  <a:pt x="117" y="498"/>
                  <a:pt x="107" y="516"/>
                </a:cubicBezTo>
                <a:cubicBezTo>
                  <a:pt x="97" y="534"/>
                  <a:pt x="89" y="548"/>
                  <a:pt x="83" y="558"/>
                </a:cubicBezTo>
                <a:cubicBezTo>
                  <a:pt x="77" y="567"/>
                  <a:pt x="69" y="578"/>
                  <a:pt x="57" y="590"/>
                </a:cubicBezTo>
                <a:cubicBezTo>
                  <a:pt x="46" y="601"/>
                  <a:pt x="38" y="608"/>
                  <a:pt x="36" y="610"/>
                </a:cubicBezTo>
                <a:cubicBezTo>
                  <a:pt x="34" y="612"/>
                  <a:pt x="30" y="616"/>
                  <a:pt x="22" y="622"/>
                </a:cubicBezTo>
                <a:cubicBezTo>
                  <a:pt x="21" y="623"/>
                  <a:pt x="20" y="624"/>
                  <a:pt x="20" y="625"/>
                </a:cubicBezTo>
                <a:lnTo>
                  <a:pt x="12" y="625"/>
                </a:lnTo>
                <a:cubicBezTo>
                  <a:pt x="9" y="625"/>
                  <a:pt x="7" y="625"/>
                  <a:pt x="5" y="625"/>
                </a:cubicBezTo>
                <a:cubicBezTo>
                  <a:pt x="4" y="625"/>
                  <a:pt x="3" y="624"/>
                  <a:pt x="2" y="623"/>
                </a:cubicBezTo>
                <a:cubicBezTo>
                  <a:pt x="1" y="621"/>
                  <a:pt x="1" y="620"/>
                  <a:pt x="0" y="617"/>
                </a:cubicBezTo>
                <a:cubicBezTo>
                  <a:pt x="1" y="617"/>
                  <a:pt x="3" y="614"/>
                  <a:pt x="7" y="609"/>
                </a:cubicBezTo>
                <a:cubicBezTo>
                  <a:pt x="73" y="542"/>
                  <a:pt x="105" y="443"/>
                  <a:pt x="105" y="313"/>
                </a:cubicBezTo>
                <a:cubicBezTo>
                  <a:pt x="105" y="182"/>
                  <a:pt x="73" y="83"/>
                  <a:pt x="7" y="16"/>
                </a:cubicBezTo>
                <a:cubicBezTo>
                  <a:pt x="3" y="11"/>
                  <a:pt x="1" y="8"/>
                  <a:pt x="0" y="8"/>
                </a:cubicBezTo>
                <a:cubicBezTo>
                  <a:pt x="0" y="5"/>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6" name=""/>
          <p:cNvSpPr/>
          <p:nvPr/>
        </p:nvSpPr>
        <p:spPr>
          <a:xfrm>
            <a:off x="4799520" y="4428360"/>
            <a:ext cx="154800" cy="144000"/>
          </a:xfrm>
          <a:custGeom>
            <a:avLst/>
            <a:gdLst/>
            <a:ahLst/>
            <a:rect l="0" t="0" r="r" b="b"/>
            <a:pathLst>
              <a:path w="430" h="400">
                <a:moveTo>
                  <a:pt x="15" y="135"/>
                </a:moveTo>
                <a:cubicBezTo>
                  <a:pt x="19" y="110"/>
                  <a:pt x="35" y="82"/>
                  <a:pt x="62" y="50"/>
                </a:cubicBezTo>
                <a:cubicBezTo>
                  <a:pt x="90" y="17"/>
                  <a:pt x="124" y="1"/>
                  <a:pt x="165" y="0"/>
                </a:cubicBezTo>
                <a:cubicBezTo>
                  <a:pt x="186" y="0"/>
                  <a:pt x="205" y="5"/>
                  <a:pt x="222" y="16"/>
                </a:cubicBezTo>
                <a:cubicBezTo>
                  <a:pt x="239" y="27"/>
                  <a:pt x="252" y="40"/>
                  <a:pt x="260" y="56"/>
                </a:cubicBezTo>
                <a:cubicBezTo>
                  <a:pt x="285" y="19"/>
                  <a:pt x="314" y="0"/>
                  <a:pt x="349" y="0"/>
                </a:cubicBezTo>
                <a:cubicBezTo>
                  <a:pt x="371" y="0"/>
                  <a:pt x="390" y="7"/>
                  <a:pt x="405" y="20"/>
                </a:cubicBezTo>
                <a:cubicBezTo>
                  <a:pt x="421" y="33"/>
                  <a:pt x="430" y="50"/>
                  <a:pt x="430" y="72"/>
                </a:cubicBezTo>
                <a:cubicBezTo>
                  <a:pt x="430" y="89"/>
                  <a:pt x="426" y="102"/>
                  <a:pt x="418" y="113"/>
                </a:cubicBezTo>
                <a:cubicBezTo>
                  <a:pt x="410" y="124"/>
                  <a:pt x="402" y="130"/>
                  <a:pt x="394" y="132"/>
                </a:cubicBezTo>
                <a:cubicBezTo>
                  <a:pt x="386" y="135"/>
                  <a:pt x="380" y="136"/>
                  <a:pt x="374" y="136"/>
                </a:cubicBezTo>
                <a:cubicBezTo>
                  <a:pt x="363" y="136"/>
                  <a:pt x="353" y="133"/>
                  <a:pt x="346" y="126"/>
                </a:cubicBezTo>
                <a:cubicBezTo>
                  <a:pt x="339" y="120"/>
                  <a:pt x="336" y="111"/>
                  <a:pt x="336" y="101"/>
                </a:cubicBezTo>
                <a:cubicBezTo>
                  <a:pt x="336" y="74"/>
                  <a:pt x="351" y="55"/>
                  <a:pt x="380" y="45"/>
                </a:cubicBezTo>
                <a:cubicBezTo>
                  <a:pt x="373" y="37"/>
                  <a:pt x="362" y="34"/>
                  <a:pt x="345" y="34"/>
                </a:cubicBezTo>
                <a:cubicBezTo>
                  <a:pt x="337" y="34"/>
                  <a:pt x="331" y="34"/>
                  <a:pt x="328" y="35"/>
                </a:cubicBezTo>
                <a:cubicBezTo>
                  <a:pt x="306" y="45"/>
                  <a:pt x="289" y="64"/>
                  <a:pt x="279" y="94"/>
                </a:cubicBezTo>
                <a:cubicBezTo>
                  <a:pt x="243" y="223"/>
                  <a:pt x="226" y="300"/>
                  <a:pt x="226" y="322"/>
                </a:cubicBezTo>
                <a:cubicBezTo>
                  <a:pt x="226" y="338"/>
                  <a:pt x="230" y="350"/>
                  <a:pt x="240" y="357"/>
                </a:cubicBezTo>
                <a:cubicBezTo>
                  <a:pt x="249" y="364"/>
                  <a:pt x="259" y="368"/>
                  <a:pt x="271" y="368"/>
                </a:cubicBezTo>
                <a:cubicBezTo>
                  <a:pt x="292" y="368"/>
                  <a:pt x="314" y="358"/>
                  <a:pt x="335" y="339"/>
                </a:cubicBezTo>
                <a:cubicBezTo>
                  <a:pt x="356" y="319"/>
                  <a:pt x="370" y="296"/>
                  <a:pt x="378" y="266"/>
                </a:cubicBezTo>
                <a:cubicBezTo>
                  <a:pt x="380" y="260"/>
                  <a:pt x="382" y="257"/>
                  <a:pt x="383" y="257"/>
                </a:cubicBezTo>
                <a:cubicBezTo>
                  <a:pt x="385" y="256"/>
                  <a:pt x="390" y="255"/>
                  <a:pt x="398" y="255"/>
                </a:cubicBezTo>
                <a:lnTo>
                  <a:pt x="401" y="255"/>
                </a:lnTo>
                <a:cubicBezTo>
                  <a:pt x="410" y="255"/>
                  <a:pt x="414" y="257"/>
                  <a:pt x="414" y="262"/>
                </a:cubicBezTo>
                <a:cubicBezTo>
                  <a:pt x="414" y="263"/>
                  <a:pt x="414" y="266"/>
                  <a:pt x="412" y="273"/>
                </a:cubicBezTo>
                <a:cubicBezTo>
                  <a:pt x="403" y="306"/>
                  <a:pt x="385" y="336"/>
                  <a:pt x="358" y="362"/>
                </a:cubicBezTo>
                <a:cubicBezTo>
                  <a:pt x="331" y="388"/>
                  <a:pt x="299" y="400"/>
                  <a:pt x="264" y="400"/>
                </a:cubicBezTo>
                <a:cubicBezTo>
                  <a:pt x="222" y="400"/>
                  <a:pt x="191" y="382"/>
                  <a:pt x="169" y="345"/>
                </a:cubicBezTo>
                <a:cubicBezTo>
                  <a:pt x="145" y="381"/>
                  <a:pt x="117" y="400"/>
                  <a:pt x="86" y="400"/>
                </a:cubicBezTo>
                <a:lnTo>
                  <a:pt x="81" y="400"/>
                </a:lnTo>
                <a:cubicBezTo>
                  <a:pt x="52" y="400"/>
                  <a:pt x="32" y="392"/>
                  <a:pt x="19" y="377"/>
                </a:cubicBezTo>
                <a:cubicBezTo>
                  <a:pt x="7" y="361"/>
                  <a:pt x="0" y="345"/>
                  <a:pt x="0" y="328"/>
                </a:cubicBezTo>
                <a:cubicBezTo>
                  <a:pt x="0" y="309"/>
                  <a:pt x="5" y="294"/>
                  <a:pt x="17" y="282"/>
                </a:cubicBezTo>
                <a:cubicBezTo>
                  <a:pt x="28" y="271"/>
                  <a:pt x="41" y="264"/>
                  <a:pt x="56" y="264"/>
                </a:cubicBezTo>
                <a:cubicBezTo>
                  <a:pt x="82" y="264"/>
                  <a:pt x="94" y="277"/>
                  <a:pt x="94" y="302"/>
                </a:cubicBezTo>
                <a:cubicBezTo>
                  <a:pt x="94" y="313"/>
                  <a:pt x="91" y="324"/>
                  <a:pt x="84" y="333"/>
                </a:cubicBezTo>
                <a:cubicBezTo>
                  <a:pt x="77" y="341"/>
                  <a:pt x="70" y="347"/>
                  <a:pt x="63" y="350"/>
                </a:cubicBezTo>
                <a:cubicBezTo>
                  <a:pt x="57" y="353"/>
                  <a:pt x="53" y="355"/>
                  <a:pt x="52" y="355"/>
                </a:cubicBezTo>
                <a:lnTo>
                  <a:pt x="49" y="356"/>
                </a:lnTo>
                <a:cubicBezTo>
                  <a:pt x="49" y="356"/>
                  <a:pt x="51" y="357"/>
                  <a:pt x="55" y="359"/>
                </a:cubicBezTo>
                <a:cubicBezTo>
                  <a:pt x="58" y="361"/>
                  <a:pt x="63" y="363"/>
                  <a:pt x="69" y="365"/>
                </a:cubicBezTo>
                <a:cubicBezTo>
                  <a:pt x="75" y="368"/>
                  <a:pt x="80" y="368"/>
                  <a:pt x="85" y="368"/>
                </a:cubicBezTo>
                <a:cubicBezTo>
                  <a:pt x="107" y="368"/>
                  <a:pt x="125" y="355"/>
                  <a:pt x="140" y="328"/>
                </a:cubicBezTo>
                <a:cubicBezTo>
                  <a:pt x="145" y="319"/>
                  <a:pt x="152" y="299"/>
                  <a:pt x="160" y="267"/>
                </a:cubicBezTo>
                <a:cubicBezTo>
                  <a:pt x="169" y="237"/>
                  <a:pt x="177" y="205"/>
                  <a:pt x="186" y="172"/>
                </a:cubicBezTo>
                <a:cubicBezTo>
                  <a:pt x="194" y="139"/>
                  <a:pt x="199" y="120"/>
                  <a:pt x="200" y="114"/>
                </a:cubicBezTo>
                <a:cubicBezTo>
                  <a:pt x="203" y="98"/>
                  <a:pt x="204" y="87"/>
                  <a:pt x="204" y="80"/>
                </a:cubicBezTo>
                <a:cubicBezTo>
                  <a:pt x="204" y="63"/>
                  <a:pt x="200" y="51"/>
                  <a:pt x="191" y="44"/>
                </a:cubicBezTo>
                <a:cubicBezTo>
                  <a:pt x="181" y="37"/>
                  <a:pt x="171" y="34"/>
                  <a:pt x="160" y="34"/>
                </a:cubicBezTo>
                <a:cubicBezTo>
                  <a:pt x="137" y="34"/>
                  <a:pt x="115" y="43"/>
                  <a:pt x="94" y="62"/>
                </a:cubicBezTo>
                <a:cubicBezTo>
                  <a:pt x="74" y="81"/>
                  <a:pt x="59" y="105"/>
                  <a:pt x="51" y="134"/>
                </a:cubicBezTo>
                <a:cubicBezTo>
                  <a:pt x="50" y="139"/>
                  <a:pt x="48" y="142"/>
                  <a:pt x="47" y="143"/>
                </a:cubicBezTo>
                <a:cubicBezTo>
                  <a:pt x="45" y="144"/>
                  <a:pt x="40" y="144"/>
                  <a:pt x="32" y="145"/>
                </a:cubicBezTo>
                <a:lnTo>
                  <a:pt x="20" y="145"/>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7" name=""/>
          <p:cNvSpPr/>
          <p:nvPr/>
        </p:nvSpPr>
        <p:spPr>
          <a:xfrm>
            <a:off x="5001480" y="4285080"/>
            <a:ext cx="54000" cy="225000"/>
          </a:xfrm>
          <a:custGeom>
            <a:avLst/>
            <a:gdLst/>
            <a:ahLst/>
            <a:rect l="0" t="0" r="r" b="b"/>
            <a:pathLst>
              <a:path w="150" h="625">
                <a:moveTo>
                  <a:pt x="0" y="313"/>
                </a:moveTo>
                <a:cubicBezTo>
                  <a:pt x="0" y="284"/>
                  <a:pt x="2" y="257"/>
                  <a:pt x="6" y="230"/>
                </a:cubicBezTo>
                <a:cubicBezTo>
                  <a:pt x="10" y="205"/>
                  <a:pt x="15" y="182"/>
                  <a:pt x="20" y="164"/>
                </a:cubicBezTo>
                <a:cubicBezTo>
                  <a:pt x="26" y="145"/>
                  <a:pt x="34" y="127"/>
                  <a:pt x="43" y="109"/>
                </a:cubicBezTo>
                <a:cubicBezTo>
                  <a:pt x="53" y="91"/>
                  <a:pt x="61" y="77"/>
                  <a:pt x="67" y="67"/>
                </a:cubicBezTo>
                <a:cubicBezTo>
                  <a:pt x="73" y="57"/>
                  <a:pt x="82" y="46"/>
                  <a:pt x="94" y="35"/>
                </a:cubicBezTo>
                <a:cubicBezTo>
                  <a:pt x="106" y="23"/>
                  <a:pt x="113" y="16"/>
                  <a:pt x="115" y="14"/>
                </a:cubicBezTo>
                <a:cubicBezTo>
                  <a:pt x="117" y="11"/>
                  <a:pt x="122" y="7"/>
                  <a:pt x="130" y="0"/>
                </a:cubicBezTo>
                <a:lnTo>
                  <a:pt x="139" y="0"/>
                </a:lnTo>
                <a:lnTo>
                  <a:pt x="141" y="0"/>
                </a:lnTo>
                <a:cubicBezTo>
                  <a:pt x="147" y="0"/>
                  <a:pt x="150" y="2"/>
                  <a:pt x="150" y="6"/>
                </a:cubicBezTo>
                <a:cubicBezTo>
                  <a:pt x="150" y="7"/>
                  <a:pt x="146" y="12"/>
                  <a:pt x="139" y="19"/>
                </a:cubicBezTo>
                <a:cubicBezTo>
                  <a:pt x="132" y="27"/>
                  <a:pt x="124" y="38"/>
                  <a:pt x="114" y="52"/>
                </a:cubicBezTo>
                <a:cubicBezTo>
                  <a:pt x="104" y="67"/>
                  <a:pt x="94" y="85"/>
                  <a:pt x="82" y="106"/>
                </a:cubicBezTo>
                <a:cubicBezTo>
                  <a:pt x="72" y="127"/>
                  <a:pt x="63" y="156"/>
                  <a:pt x="56" y="192"/>
                </a:cubicBezTo>
                <a:cubicBezTo>
                  <a:pt x="49" y="228"/>
                  <a:pt x="45" y="269"/>
                  <a:pt x="45" y="313"/>
                </a:cubicBezTo>
                <a:cubicBezTo>
                  <a:pt x="45" y="357"/>
                  <a:pt x="49" y="397"/>
                  <a:pt x="56" y="433"/>
                </a:cubicBezTo>
                <a:cubicBezTo>
                  <a:pt x="63" y="468"/>
                  <a:pt x="72" y="497"/>
                  <a:pt x="81" y="519"/>
                </a:cubicBezTo>
                <a:cubicBezTo>
                  <a:pt x="91" y="541"/>
                  <a:pt x="103" y="559"/>
                  <a:pt x="113" y="573"/>
                </a:cubicBezTo>
                <a:cubicBezTo>
                  <a:pt x="123" y="587"/>
                  <a:pt x="132" y="598"/>
                  <a:pt x="139" y="606"/>
                </a:cubicBezTo>
                <a:cubicBezTo>
                  <a:pt x="146" y="614"/>
                  <a:pt x="150" y="619"/>
                  <a:pt x="150" y="619"/>
                </a:cubicBezTo>
                <a:cubicBezTo>
                  <a:pt x="150" y="623"/>
                  <a:pt x="147" y="625"/>
                  <a:pt x="140" y="625"/>
                </a:cubicBezTo>
                <a:lnTo>
                  <a:pt x="139" y="625"/>
                </a:lnTo>
                <a:lnTo>
                  <a:pt x="130" y="625"/>
                </a:lnTo>
                <a:lnTo>
                  <a:pt x="113" y="610"/>
                </a:lnTo>
                <a:cubicBezTo>
                  <a:pt x="73" y="574"/>
                  <a:pt x="45" y="530"/>
                  <a:pt x="27" y="478"/>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8" name=""/>
          <p:cNvSpPr/>
          <p:nvPr/>
        </p:nvSpPr>
        <p:spPr>
          <a:xfrm>
            <a:off x="5077080" y="4304160"/>
            <a:ext cx="93240" cy="154800"/>
          </a:xfrm>
          <a:custGeom>
            <a:avLst/>
            <a:gdLst/>
            <a:ahLst/>
            <a:rect l="0" t="0" r="r" b="b"/>
            <a:pathLst>
              <a:path w="259" h="430">
                <a:moveTo>
                  <a:pt x="53" y="126"/>
                </a:moveTo>
                <a:cubicBezTo>
                  <a:pt x="42" y="126"/>
                  <a:pt x="33" y="123"/>
                  <a:pt x="27" y="116"/>
                </a:cubicBezTo>
                <a:cubicBezTo>
                  <a:pt x="20" y="109"/>
                  <a:pt x="17" y="99"/>
                  <a:pt x="17" y="88"/>
                </a:cubicBezTo>
                <a:cubicBezTo>
                  <a:pt x="17" y="65"/>
                  <a:pt x="27" y="45"/>
                  <a:pt x="47" y="27"/>
                </a:cubicBezTo>
                <a:cubicBezTo>
                  <a:pt x="67" y="9"/>
                  <a:pt x="91" y="0"/>
                  <a:pt x="119" y="0"/>
                </a:cubicBezTo>
                <a:cubicBezTo>
                  <a:pt x="133" y="0"/>
                  <a:pt x="143" y="1"/>
                  <a:pt x="146" y="1"/>
                </a:cubicBezTo>
                <a:cubicBezTo>
                  <a:pt x="177" y="6"/>
                  <a:pt x="201" y="17"/>
                  <a:pt x="218" y="34"/>
                </a:cubicBezTo>
                <a:cubicBezTo>
                  <a:pt x="234" y="51"/>
                  <a:pt x="242" y="70"/>
                  <a:pt x="243" y="90"/>
                </a:cubicBezTo>
                <a:cubicBezTo>
                  <a:pt x="243" y="111"/>
                  <a:pt x="236" y="132"/>
                  <a:pt x="221" y="152"/>
                </a:cubicBezTo>
                <a:cubicBezTo>
                  <a:pt x="206" y="173"/>
                  <a:pt x="187" y="188"/>
                  <a:pt x="162" y="197"/>
                </a:cubicBezTo>
                <a:lnTo>
                  <a:pt x="160" y="198"/>
                </a:lnTo>
                <a:cubicBezTo>
                  <a:pt x="160" y="198"/>
                  <a:pt x="162" y="199"/>
                  <a:pt x="166" y="200"/>
                </a:cubicBezTo>
                <a:cubicBezTo>
                  <a:pt x="169" y="201"/>
                  <a:pt x="175" y="203"/>
                  <a:pt x="184" y="205"/>
                </a:cubicBezTo>
                <a:cubicBezTo>
                  <a:pt x="192" y="208"/>
                  <a:pt x="200" y="213"/>
                  <a:pt x="207" y="219"/>
                </a:cubicBezTo>
                <a:cubicBezTo>
                  <a:pt x="242" y="241"/>
                  <a:pt x="259" y="271"/>
                  <a:pt x="259" y="307"/>
                </a:cubicBezTo>
                <a:cubicBezTo>
                  <a:pt x="259" y="340"/>
                  <a:pt x="247" y="368"/>
                  <a:pt x="221" y="393"/>
                </a:cubicBezTo>
                <a:cubicBezTo>
                  <a:pt x="194" y="417"/>
                  <a:pt x="161" y="430"/>
                  <a:pt x="122" y="430"/>
                </a:cubicBezTo>
                <a:cubicBezTo>
                  <a:pt x="89" y="430"/>
                  <a:pt x="60" y="421"/>
                  <a:pt x="36" y="403"/>
                </a:cubicBezTo>
                <a:cubicBezTo>
                  <a:pt x="12" y="385"/>
                  <a:pt x="0" y="362"/>
                  <a:pt x="0" y="335"/>
                </a:cubicBezTo>
                <a:cubicBezTo>
                  <a:pt x="0" y="323"/>
                  <a:pt x="4" y="314"/>
                  <a:pt x="11" y="307"/>
                </a:cubicBezTo>
                <a:cubicBezTo>
                  <a:pt x="19" y="300"/>
                  <a:pt x="28" y="296"/>
                  <a:pt x="39" y="296"/>
                </a:cubicBezTo>
                <a:cubicBezTo>
                  <a:pt x="51" y="296"/>
                  <a:pt x="60" y="299"/>
                  <a:pt x="68" y="307"/>
                </a:cubicBezTo>
                <a:cubicBezTo>
                  <a:pt x="75" y="314"/>
                  <a:pt x="79" y="324"/>
                  <a:pt x="79" y="335"/>
                </a:cubicBezTo>
                <a:cubicBezTo>
                  <a:pt x="79" y="339"/>
                  <a:pt x="78" y="344"/>
                  <a:pt x="77" y="347"/>
                </a:cubicBezTo>
                <a:cubicBezTo>
                  <a:pt x="76" y="351"/>
                  <a:pt x="74" y="354"/>
                  <a:pt x="73" y="357"/>
                </a:cubicBezTo>
                <a:cubicBezTo>
                  <a:pt x="71" y="360"/>
                  <a:pt x="69" y="363"/>
                  <a:pt x="66" y="365"/>
                </a:cubicBezTo>
                <a:cubicBezTo>
                  <a:pt x="63" y="367"/>
                  <a:pt x="61" y="368"/>
                  <a:pt x="58" y="370"/>
                </a:cubicBezTo>
                <a:cubicBezTo>
                  <a:pt x="56" y="371"/>
                  <a:pt x="54" y="372"/>
                  <a:pt x="52" y="372"/>
                </a:cubicBezTo>
                <a:cubicBezTo>
                  <a:pt x="50" y="373"/>
                  <a:pt x="48" y="373"/>
                  <a:pt x="47" y="374"/>
                </a:cubicBezTo>
                <a:lnTo>
                  <a:pt x="45" y="375"/>
                </a:lnTo>
                <a:cubicBezTo>
                  <a:pt x="66" y="393"/>
                  <a:pt x="92" y="403"/>
                  <a:pt x="122" y="403"/>
                </a:cubicBezTo>
                <a:cubicBezTo>
                  <a:pt x="145" y="403"/>
                  <a:pt x="162" y="392"/>
                  <a:pt x="174" y="370"/>
                </a:cubicBezTo>
                <a:cubicBezTo>
                  <a:pt x="181" y="356"/>
                  <a:pt x="184" y="335"/>
                  <a:pt x="184" y="307"/>
                </a:cubicBezTo>
                <a:lnTo>
                  <a:pt x="184" y="294"/>
                </a:lnTo>
                <a:cubicBezTo>
                  <a:pt x="184" y="255"/>
                  <a:pt x="171" y="227"/>
                  <a:pt x="144" y="214"/>
                </a:cubicBezTo>
                <a:cubicBezTo>
                  <a:pt x="138" y="212"/>
                  <a:pt x="126" y="210"/>
                  <a:pt x="106" y="210"/>
                </a:cubicBezTo>
                <a:lnTo>
                  <a:pt x="80" y="209"/>
                </a:lnTo>
                <a:lnTo>
                  <a:pt x="78" y="208"/>
                </a:lnTo>
                <a:cubicBezTo>
                  <a:pt x="78" y="207"/>
                  <a:pt x="77" y="203"/>
                  <a:pt x="77" y="198"/>
                </a:cubicBezTo>
                <a:cubicBezTo>
                  <a:pt x="77" y="190"/>
                  <a:pt x="79" y="187"/>
                  <a:pt x="82" y="187"/>
                </a:cubicBezTo>
                <a:cubicBezTo>
                  <a:pt x="94" y="187"/>
                  <a:pt x="106" y="186"/>
                  <a:pt x="118" y="184"/>
                </a:cubicBezTo>
                <a:cubicBezTo>
                  <a:pt x="132" y="182"/>
                  <a:pt x="145" y="173"/>
                  <a:pt x="157" y="157"/>
                </a:cubicBezTo>
                <a:cubicBezTo>
                  <a:pt x="169" y="142"/>
                  <a:pt x="174" y="119"/>
                  <a:pt x="174" y="88"/>
                </a:cubicBezTo>
                <a:lnTo>
                  <a:pt x="174" y="83"/>
                </a:lnTo>
                <a:cubicBezTo>
                  <a:pt x="174" y="59"/>
                  <a:pt x="167" y="43"/>
                  <a:pt x="153" y="33"/>
                </a:cubicBezTo>
                <a:cubicBezTo>
                  <a:pt x="143" y="28"/>
                  <a:pt x="134" y="25"/>
                  <a:pt x="123" y="25"/>
                </a:cubicBezTo>
                <a:cubicBezTo>
                  <a:pt x="110" y="25"/>
                  <a:pt x="98" y="27"/>
                  <a:pt x="86" y="32"/>
                </a:cubicBezTo>
                <a:cubicBezTo>
                  <a:pt x="75" y="36"/>
                  <a:pt x="67" y="41"/>
                  <a:pt x="63" y="46"/>
                </a:cubicBezTo>
                <a:cubicBezTo>
                  <a:pt x="58" y="51"/>
                  <a:pt x="56" y="53"/>
                  <a:pt x="56" y="53"/>
                </a:cubicBezTo>
                <a:lnTo>
                  <a:pt x="58" y="53"/>
                </a:lnTo>
                <a:cubicBezTo>
                  <a:pt x="59" y="54"/>
                  <a:pt x="61" y="54"/>
                  <a:pt x="63" y="55"/>
                </a:cubicBezTo>
                <a:cubicBezTo>
                  <a:pt x="65" y="55"/>
                  <a:pt x="67" y="56"/>
                  <a:pt x="69" y="58"/>
                </a:cubicBezTo>
                <a:cubicBezTo>
                  <a:pt x="71" y="59"/>
                  <a:pt x="74" y="61"/>
                  <a:pt x="77" y="62"/>
                </a:cubicBezTo>
                <a:cubicBezTo>
                  <a:pt x="79" y="63"/>
                  <a:pt x="81" y="66"/>
                  <a:pt x="83" y="69"/>
                </a:cubicBezTo>
                <a:cubicBezTo>
                  <a:pt x="84" y="72"/>
                  <a:pt x="86" y="75"/>
                  <a:pt x="88" y="78"/>
                </a:cubicBezTo>
                <a:cubicBezTo>
                  <a:pt x="90" y="81"/>
                  <a:pt x="90" y="85"/>
                  <a:pt x="90" y="91"/>
                </a:cubicBezTo>
                <a:cubicBezTo>
                  <a:pt x="90" y="100"/>
                  <a:pt x="87" y="108"/>
                  <a:pt x="81" y="115"/>
                </a:cubicBezTo>
                <a:cubicBezTo>
                  <a:pt x="75" y="122"/>
                  <a:pt x="66" y="126"/>
                  <a:pt x="53" y="12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9" name=""/>
          <p:cNvSpPr/>
          <p:nvPr/>
        </p:nvSpPr>
        <p:spPr>
          <a:xfrm>
            <a:off x="5192280" y="4285080"/>
            <a:ext cx="53640" cy="225000"/>
          </a:xfrm>
          <a:custGeom>
            <a:avLst/>
            <a:gdLst/>
            <a:ahLst/>
            <a:rect l="0" t="0" r="r" b="b"/>
            <a:pathLst>
              <a:path w="149" h="625">
                <a:moveTo>
                  <a:pt x="3" y="1"/>
                </a:moveTo>
                <a:lnTo>
                  <a:pt x="5" y="0"/>
                </a:lnTo>
                <a:cubicBezTo>
                  <a:pt x="8" y="0"/>
                  <a:pt x="10" y="0"/>
                  <a:pt x="12" y="0"/>
                </a:cubicBezTo>
                <a:lnTo>
                  <a:pt x="20" y="0"/>
                </a:lnTo>
                <a:lnTo>
                  <a:pt x="37" y="15"/>
                </a:lnTo>
                <a:cubicBezTo>
                  <a:pt x="76" y="51"/>
                  <a:pt x="105" y="95"/>
                  <a:pt x="123" y="148"/>
                </a:cubicBezTo>
                <a:cubicBezTo>
                  <a:pt x="141" y="200"/>
                  <a:pt x="149" y="256"/>
                  <a:pt x="149" y="313"/>
                </a:cubicBezTo>
                <a:cubicBezTo>
                  <a:pt x="149" y="341"/>
                  <a:pt x="147" y="368"/>
                  <a:pt x="143" y="395"/>
                </a:cubicBezTo>
                <a:cubicBezTo>
                  <a:pt x="139" y="421"/>
                  <a:pt x="134" y="443"/>
                  <a:pt x="129" y="461"/>
                </a:cubicBezTo>
                <a:cubicBezTo>
                  <a:pt x="124" y="480"/>
                  <a:pt x="116" y="498"/>
                  <a:pt x="106" y="516"/>
                </a:cubicBezTo>
                <a:cubicBezTo>
                  <a:pt x="96" y="534"/>
                  <a:pt x="88" y="548"/>
                  <a:pt x="82" y="558"/>
                </a:cubicBezTo>
                <a:cubicBezTo>
                  <a:pt x="76" y="567"/>
                  <a:pt x="68" y="578"/>
                  <a:pt x="57" y="590"/>
                </a:cubicBezTo>
                <a:cubicBezTo>
                  <a:pt x="45" y="601"/>
                  <a:pt x="39" y="608"/>
                  <a:pt x="37" y="610"/>
                </a:cubicBezTo>
                <a:cubicBezTo>
                  <a:pt x="35" y="612"/>
                  <a:pt x="30" y="616"/>
                  <a:pt x="22" y="622"/>
                </a:cubicBezTo>
                <a:cubicBezTo>
                  <a:pt x="21" y="623"/>
                  <a:pt x="20" y="624"/>
                  <a:pt x="20" y="625"/>
                </a:cubicBezTo>
                <a:lnTo>
                  <a:pt x="12" y="625"/>
                </a:lnTo>
                <a:cubicBezTo>
                  <a:pt x="9" y="625"/>
                  <a:pt x="6" y="625"/>
                  <a:pt x="5" y="625"/>
                </a:cubicBezTo>
                <a:cubicBezTo>
                  <a:pt x="3" y="625"/>
                  <a:pt x="2" y="624"/>
                  <a:pt x="1" y="623"/>
                </a:cubicBezTo>
                <a:cubicBezTo>
                  <a:pt x="1" y="621"/>
                  <a:pt x="0" y="620"/>
                  <a:pt x="0" y="617"/>
                </a:cubicBezTo>
                <a:cubicBezTo>
                  <a:pt x="0" y="617"/>
                  <a:pt x="2" y="614"/>
                  <a:pt x="6" y="609"/>
                </a:cubicBezTo>
                <a:cubicBezTo>
                  <a:pt x="72" y="542"/>
                  <a:pt x="104" y="443"/>
                  <a:pt x="104" y="313"/>
                </a:cubicBezTo>
                <a:cubicBezTo>
                  <a:pt x="104" y="182"/>
                  <a:pt x="72" y="83"/>
                  <a:pt x="6" y="16"/>
                </a:cubicBezTo>
                <a:cubicBezTo>
                  <a:pt x="2" y="11"/>
                  <a:pt x="0" y="8"/>
                  <a:pt x="0" y="8"/>
                </a:cubicBezTo>
                <a:cubicBezTo>
                  <a:pt x="0" y="5"/>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0" name=""/>
          <p:cNvSpPr/>
          <p:nvPr/>
        </p:nvSpPr>
        <p:spPr>
          <a:xfrm>
            <a:off x="5611320" y="4428360"/>
            <a:ext cx="154800" cy="144000"/>
          </a:xfrm>
          <a:custGeom>
            <a:avLst/>
            <a:gdLst/>
            <a:ahLst/>
            <a:rect l="0" t="0" r="r" b="b"/>
            <a:pathLst>
              <a:path w="430" h="400">
                <a:moveTo>
                  <a:pt x="15" y="135"/>
                </a:moveTo>
                <a:cubicBezTo>
                  <a:pt x="19" y="110"/>
                  <a:pt x="35" y="82"/>
                  <a:pt x="63" y="50"/>
                </a:cubicBezTo>
                <a:cubicBezTo>
                  <a:pt x="91" y="17"/>
                  <a:pt x="125" y="1"/>
                  <a:pt x="166" y="0"/>
                </a:cubicBezTo>
                <a:cubicBezTo>
                  <a:pt x="186" y="0"/>
                  <a:pt x="205" y="5"/>
                  <a:pt x="222" y="16"/>
                </a:cubicBezTo>
                <a:cubicBezTo>
                  <a:pt x="239" y="27"/>
                  <a:pt x="252" y="40"/>
                  <a:pt x="260" y="56"/>
                </a:cubicBezTo>
                <a:cubicBezTo>
                  <a:pt x="285" y="19"/>
                  <a:pt x="315" y="0"/>
                  <a:pt x="349" y="0"/>
                </a:cubicBezTo>
                <a:cubicBezTo>
                  <a:pt x="371" y="0"/>
                  <a:pt x="390" y="7"/>
                  <a:pt x="406" y="20"/>
                </a:cubicBezTo>
                <a:cubicBezTo>
                  <a:pt x="421" y="33"/>
                  <a:pt x="430" y="50"/>
                  <a:pt x="430" y="72"/>
                </a:cubicBezTo>
                <a:cubicBezTo>
                  <a:pt x="430" y="89"/>
                  <a:pt x="426" y="102"/>
                  <a:pt x="418" y="113"/>
                </a:cubicBezTo>
                <a:cubicBezTo>
                  <a:pt x="410" y="124"/>
                  <a:pt x="402" y="130"/>
                  <a:pt x="394" y="132"/>
                </a:cubicBezTo>
                <a:cubicBezTo>
                  <a:pt x="387" y="135"/>
                  <a:pt x="380" y="136"/>
                  <a:pt x="374" y="136"/>
                </a:cubicBezTo>
                <a:cubicBezTo>
                  <a:pt x="363" y="136"/>
                  <a:pt x="354" y="133"/>
                  <a:pt x="347" y="126"/>
                </a:cubicBezTo>
                <a:cubicBezTo>
                  <a:pt x="340" y="120"/>
                  <a:pt x="336" y="111"/>
                  <a:pt x="336" y="101"/>
                </a:cubicBezTo>
                <a:cubicBezTo>
                  <a:pt x="336" y="74"/>
                  <a:pt x="351" y="55"/>
                  <a:pt x="380" y="45"/>
                </a:cubicBezTo>
                <a:cubicBezTo>
                  <a:pt x="374" y="37"/>
                  <a:pt x="362" y="34"/>
                  <a:pt x="345" y="34"/>
                </a:cubicBezTo>
                <a:cubicBezTo>
                  <a:pt x="337" y="34"/>
                  <a:pt x="332" y="34"/>
                  <a:pt x="328" y="35"/>
                </a:cubicBezTo>
                <a:cubicBezTo>
                  <a:pt x="306" y="45"/>
                  <a:pt x="289" y="64"/>
                  <a:pt x="279" y="94"/>
                </a:cubicBezTo>
                <a:cubicBezTo>
                  <a:pt x="243" y="223"/>
                  <a:pt x="226" y="300"/>
                  <a:pt x="226" y="322"/>
                </a:cubicBezTo>
                <a:cubicBezTo>
                  <a:pt x="226" y="338"/>
                  <a:pt x="231" y="350"/>
                  <a:pt x="240" y="357"/>
                </a:cubicBezTo>
                <a:cubicBezTo>
                  <a:pt x="249" y="364"/>
                  <a:pt x="260" y="368"/>
                  <a:pt x="271" y="368"/>
                </a:cubicBezTo>
                <a:cubicBezTo>
                  <a:pt x="293" y="368"/>
                  <a:pt x="314" y="358"/>
                  <a:pt x="335" y="339"/>
                </a:cubicBezTo>
                <a:cubicBezTo>
                  <a:pt x="356" y="319"/>
                  <a:pt x="371" y="296"/>
                  <a:pt x="378" y="266"/>
                </a:cubicBezTo>
                <a:cubicBezTo>
                  <a:pt x="380" y="260"/>
                  <a:pt x="382" y="257"/>
                  <a:pt x="384" y="257"/>
                </a:cubicBezTo>
                <a:cubicBezTo>
                  <a:pt x="385" y="256"/>
                  <a:pt x="390" y="255"/>
                  <a:pt x="398" y="255"/>
                </a:cubicBezTo>
                <a:lnTo>
                  <a:pt x="401" y="255"/>
                </a:lnTo>
                <a:cubicBezTo>
                  <a:pt x="410" y="255"/>
                  <a:pt x="414" y="257"/>
                  <a:pt x="414" y="262"/>
                </a:cubicBezTo>
                <a:cubicBezTo>
                  <a:pt x="414" y="263"/>
                  <a:pt x="414" y="266"/>
                  <a:pt x="413" y="273"/>
                </a:cubicBezTo>
                <a:cubicBezTo>
                  <a:pt x="403" y="306"/>
                  <a:pt x="385" y="336"/>
                  <a:pt x="358" y="362"/>
                </a:cubicBezTo>
                <a:cubicBezTo>
                  <a:pt x="331" y="388"/>
                  <a:pt x="300" y="400"/>
                  <a:pt x="264" y="400"/>
                </a:cubicBezTo>
                <a:cubicBezTo>
                  <a:pt x="223" y="400"/>
                  <a:pt x="191" y="382"/>
                  <a:pt x="170" y="345"/>
                </a:cubicBezTo>
                <a:cubicBezTo>
                  <a:pt x="146" y="381"/>
                  <a:pt x="119" y="400"/>
                  <a:pt x="87" y="400"/>
                </a:cubicBezTo>
                <a:lnTo>
                  <a:pt x="82" y="400"/>
                </a:lnTo>
                <a:cubicBezTo>
                  <a:pt x="52" y="400"/>
                  <a:pt x="32" y="392"/>
                  <a:pt x="19" y="377"/>
                </a:cubicBezTo>
                <a:cubicBezTo>
                  <a:pt x="7" y="361"/>
                  <a:pt x="1" y="345"/>
                  <a:pt x="0" y="328"/>
                </a:cubicBezTo>
                <a:cubicBezTo>
                  <a:pt x="0" y="309"/>
                  <a:pt x="6" y="294"/>
                  <a:pt x="17" y="282"/>
                </a:cubicBezTo>
                <a:cubicBezTo>
                  <a:pt x="28" y="271"/>
                  <a:pt x="41" y="264"/>
                  <a:pt x="56" y="264"/>
                </a:cubicBezTo>
                <a:cubicBezTo>
                  <a:pt x="83" y="264"/>
                  <a:pt x="95" y="277"/>
                  <a:pt x="95" y="302"/>
                </a:cubicBezTo>
                <a:cubicBezTo>
                  <a:pt x="95" y="313"/>
                  <a:pt x="92" y="324"/>
                  <a:pt x="85" y="333"/>
                </a:cubicBezTo>
                <a:cubicBezTo>
                  <a:pt x="78" y="341"/>
                  <a:pt x="70" y="347"/>
                  <a:pt x="64" y="350"/>
                </a:cubicBezTo>
                <a:cubicBezTo>
                  <a:pt x="57" y="353"/>
                  <a:pt x="53" y="355"/>
                  <a:pt x="52" y="355"/>
                </a:cubicBezTo>
                <a:lnTo>
                  <a:pt x="49" y="356"/>
                </a:lnTo>
                <a:cubicBezTo>
                  <a:pt x="49" y="356"/>
                  <a:pt x="51" y="357"/>
                  <a:pt x="55" y="359"/>
                </a:cubicBezTo>
                <a:cubicBezTo>
                  <a:pt x="58" y="361"/>
                  <a:pt x="63" y="363"/>
                  <a:pt x="69" y="365"/>
                </a:cubicBezTo>
                <a:cubicBezTo>
                  <a:pt x="76" y="368"/>
                  <a:pt x="81" y="368"/>
                  <a:pt x="87" y="368"/>
                </a:cubicBezTo>
                <a:cubicBezTo>
                  <a:pt x="108" y="368"/>
                  <a:pt x="126" y="355"/>
                  <a:pt x="141" y="328"/>
                </a:cubicBezTo>
                <a:cubicBezTo>
                  <a:pt x="146" y="319"/>
                  <a:pt x="153" y="299"/>
                  <a:pt x="161" y="267"/>
                </a:cubicBezTo>
                <a:cubicBezTo>
                  <a:pt x="170" y="237"/>
                  <a:pt x="178" y="205"/>
                  <a:pt x="186" y="172"/>
                </a:cubicBezTo>
                <a:cubicBezTo>
                  <a:pt x="194" y="139"/>
                  <a:pt x="199" y="120"/>
                  <a:pt x="200" y="114"/>
                </a:cubicBezTo>
                <a:cubicBezTo>
                  <a:pt x="203" y="98"/>
                  <a:pt x="205" y="87"/>
                  <a:pt x="205" y="80"/>
                </a:cubicBezTo>
                <a:cubicBezTo>
                  <a:pt x="205" y="63"/>
                  <a:pt x="200" y="51"/>
                  <a:pt x="191" y="44"/>
                </a:cubicBezTo>
                <a:cubicBezTo>
                  <a:pt x="183" y="37"/>
                  <a:pt x="173" y="34"/>
                  <a:pt x="161" y="34"/>
                </a:cubicBezTo>
                <a:cubicBezTo>
                  <a:pt x="138" y="34"/>
                  <a:pt x="116" y="43"/>
                  <a:pt x="95" y="62"/>
                </a:cubicBezTo>
                <a:cubicBezTo>
                  <a:pt x="75" y="81"/>
                  <a:pt x="59" y="105"/>
                  <a:pt x="51" y="134"/>
                </a:cubicBezTo>
                <a:cubicBezTo>
                  <a:pt x="50" y="139"/>
                  <a:pt x="49" y="142"/>
                  <a:pt x="47" y="143"/>
                </a:cubicBezTo>
                <a:cubicBezTo>
                  <a:pt x="45" y="144"/>
                  <a:pt x="40" y="144"/>
                  <a:pt x="33" y="145"/>
                </a:cubicBezTo>
                <a:lnTo>
                  <a:pt x="20" y="145"/>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1" name=""/>
          <p:cNvSpPr/>
          <p:nvPr/>
        </p:nvSpPr>
        <p:spPr>
          <a:xfrm>
            <a:off x="5813280" y="4285080"/>
            <a:ext cx="54000" cy="225000"/>
          </a:xfrm>
          <a:custGeom>
            <a:avLst/>
            <a:gdLst/>
            <a:ahLst/>
            <a:rect l="0" t="0" r="r" b="b"/>
            <a:pathLst>
              <a:path w="150" h="625">
                <a:moveTo>
                  <a:pt x="0" y="313"/>
                </a:moveTo>
                <a:cubicBezTo>
                  <a:pt x="0" y="284"/>
                  <a:pt x="2" y="257"/>
                  <a:pt x="6" y="230"/>
                </a:cubicBezTo>
                <a:cubicBezTo>
                  <a:pt x="10" y="205"/>
                  <a:pt x="15" y="182"/>
                  <a:pt x="21" y="164"/>
                </a:cubicBezTo>
                <a:cubicBezTo>
                  <a:pt x="26" y="145"/>
                  <a:pt x="34" y="127"/>
                  <a:pt x="44" y="109"/>
                </a:cubicBezTo>
                <a:cubicBezTo>
                  <a:pt x="54" y="91"/>
                  <a:pt x="63" y="77"/>
                  <a:pt x="68" y="67"/>
                </a:cubicBezTo>
                <a:cubicBezTo>
                  <a:pt x="74" y="57"/>
                  <a:pt x="83" y="46"/>
                  <a:pt x="95" y="35"/>
                </a:cubicBezTo>
                <a:cubicBezTo>
                  <a:pt x="106" y="23"/>
                  <a:pt x="113" y="16"/>
                  <a:pt x="115" y="14"/>
                </a:cubicBezTo>
                <a:cubicBezTo>
                  <a:pt x="117" y="11"/>
                  <a:pt x="122" y="7"/>
                  <a:pt x="131" y="0"/>
                </a:cubicBezTo>
                <a:lnTo>
                  <a:pt x="139" y="0"/>
                </a:lnTo>
                <a:lnTo>
                  <a:pt x="141" y="0"/>
                </a:lnTo>
                <a:cubicBezTo>
                  <a:pt x="147" y="0"/>
                  <a:pt x="150" y="2"/>
                  <a:pt x="150" y="6"/>
                </a:cubicBezTo>
                <a:cubicBezTo>
                  <a:pt x="150" y="7"/>
                  <a:pt x="146" y="12"/>
                  <a:pt x="139" y="19"/>
                </a:cubicBezTo>
                <a:cubicBezTo>
                  <a:pt x="132" y="27"/>
                  <a:pt x="124" y="38"/>
                  <a:pt x="114" y="52"/>
                </a:cubicBezTo>
                <a:cubicBezTo>
                  <a:pt x="104" y="67"/>
                  <a:pt x="94" y="85"/>
                  <a:pt x="83" y="106"/>
                </a:cubicBezTo>
                <a:cubicBezTo>
                  <a:pt x="73" y="127"/>
                  <a:pt x="64" y="156"/>
                  <a:pt x="56" y="192"/>
                </a:cubicBezTo>
                <a:cubicBezTo>
                  <a:pt x="49" y="228"/>
                  <a:pt x="46" y="269"/>
                  <a:pt x="46" y="313"/>
                </a:cubicBezTo>
                <a:cubicBezTo>
                  <a:pt x="46" y="357"/>
                  <a:pt x="49" y="397"/>
                  <a:pt x="56" y="433"/>
                </a:cubicBezTo>
                <a:cubicBezTo>
                  <a:pt x="64" y="468"/>
                  <a:pt x="73" y="497"/>
                  <a:pt x="83" y="519"/>
                </a:cubicBezTo>
                <a:cubicBezTo>
                  <a:pt x="93" y="541"/>
                  <a:pt x="103" y="559"/>
                  <a:pt x="113" y="573"/>
                </a:cubicBezTo>
                <a:cubicBezTo>
                  <a:pt x="124" y="587"/>
                  <a:pt x="132" y="598"/>
                  <a:pt x="139" y="606"/>
                </a:cubicBezTo>
                <a:cubicBezTo>
                  <a:pt x="146" y="614"/>
                  <a:pt x="150" y="619"/>
                  <a:pt x="150" y="619"/>
                </a:cubicBezTo>
                <a:cubicBezTo>
                  <a:pt x="150" y="623"/>
                  <a:pt x="147" y="625"/>
                  <a:pt x="141" y="625"/>
                </a:cubicBezTo>
                <a:lnTo>
                  <a:pt x="139" y="625"/>
                </a:lnTo>
                <a:lnTo>
                  <a:pt x="131" y="625"/>
                </a:lnTo>
                <a:lnTo>
                  <a:pt x="113" y="610"/>
                </a:lnTo>
                <a:cubicBezTo>
                  <a:pt x="74" y="574"/>
                  <a:pt x="45" y="530"/>
                  <a:pt x="27" y="478"/>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2" name=""/>
          <p:cNvSpPr/>
          <p:nvPr/>
        </p:nvSpPr>
        <p:spPr>
          <a:xfrm>
            <a:off x="5885640" y="4301640"/>
            <a:ext cx="99720" cy="152280"/>
          </a:xfrm>
          <a:custGeom>
            <a:avLst/>
            <a:gdLst/>
            <a:ahLst/>
            <a:rect l="0" t="0" r="r" b="b"/>
            <a:pathLst>
              <a:path w="277" h="423">
                <a:moveTo>
                  <a:pt x="272" y="423"/>
                </a:moveTo>
                <a:cubicBezTo>
                  <a:pt x="264" y="422"/>
                  <a:pt x="237" y="421"/>
                  <a:pt x="191" y="421"/>
                </a:cubicBezTo>
                <a:cubicBezTo>
                  <a:pt x="143" y="421"/>
                  <a:pt x="115" y="422"/>
                  <a:pt x="108" y="423"/>
                </a:cubicBezTo>
                <a:lnTo>
                  <a:pt x="102" y="423"/>
                </a:lnTo>
                <a:lnTo>
                  <a:pt x="102" y="394"/>
                </a:lnTo>
                <a:lnTo>
                  <a:pt x="122" y="394"/>
                </a:lnTo>
                <a:cubicBezTo>
                  <a:pt x="130" y="394"/>
                  <a:pt x="136" y="394"/>
                  <a:pt x="138" y="394"/>
                </a:cubicBezTo>
                <a:cubicBezTo>
                  <a:pt x="141" y="394"/>
                  <a:pt x="145" y="394"/>
                  <a:pt x="149" y="393"/>
                </a:cubicBezTo>
                <a:cubicBezTo>
                  <a:pt x="153" y="392"/>
                  <a:pt x="156" y="391"/>
                  <a:pt x="158" y="390"/>
                </a:cubicBezTo>
                <a:cubicBezTo>
                  <a:pt x="159" y="389"/>
                  <a:pt x="161" y="387"/>
                  <a:pt x="162" y="385"/>
                </a:cubicBezTo>
                <a:cubicBezTo>
                  <a:pt x="163" y="384"/>
                  <a:pt x="163" y="373"/>
                  <a:pt x="163" y="351"/>
                </a:cubicBezTo>
                <a:lnTo>
                  <a:pt x="163" y="320"/>
                </a:lnTo>
                <a:lnTo>
                  <a:pt x="0" y="320"/>
                </a:lnTo>
                <a:lnTo>
                  <a:pt x="0" y="291"/>
                </a:lnTo>
                <a:lnTo>
                  <a:pt x="95" y="147"/>
                </a:lnTo>
                <a:cubicBezTo>
                  <a:pt x="159" y="51"/>
                  <a:pt x="191" y="2"/>
                  <a:pt x="192" y="1"/>
                </a:cubicBezTo>
                <a:cubicBezTo>
                  <a:pt x="193" y="0"/>
                  <a:pt x="197" y="0"/>
                  <a:pt x="205" y="0"/>
                </a:cubicBezTo>
                <a:lnTo>
                  <a:pt x="216" y="0"/>
                </a:lnTo>
                <a:lnTo>
                  <a:pt x="220" y="4"/>
                </a:lnTo>
                <a:lnTo>
                  <a:pt x="220" y="291"/>
                </a:lnTo>
                <a:lnTo>
                  <a:pt x="277" y="291"/>
                </a:lnTo>
                <a:lnTo>
                  <a:pt x="277" y="320"/>
                </a:lnTo>
                <a:lnTo>
                  <a:pt x="220" y="320"/>
                </a:lnTo>
                <a:lnTo>
                  <a:pt x="220" y="352"/>
                </a:lnTo>
                <a:cubicBezTo>
                  <a:pt x="220" y="369"/>
                  <a:pt x="220" y="379"/>
                  <a:pt x="220" y="382"/>
                </a:cubicBezTo>
                <a:cubicBezTo>
                  <a:pt x="220" y="385"/>
                  <a:pt x="221" y="387"/>
                  <a:pt x="224" y="389"/>
                </a:cubicBezTo>
                <a:cubicBezTo>
                  <a:pt x="227" y="392"/>
                  <a:pt x="239" y="394"/>
                  <a:pt x="259" y="394"/>
                </a:cubicBezTo>
                <a:lnTo>
                  <a:pt x="277" y="394"/>
                </a:lnTo>
                <a:lnTo>
                  <a:pt x="277" y="423"/>
                </a:lnTo>
                <a:lnTo>
                  <a:pt x="272" y="423"/>
                </a:lnTo>
                <a:moveTo>
                  <a:pt x="166" y="291"/>
                </a:moveTo>
                <a:lnTo>
                  <a:pt x="166" y="83"/>
                </a:lnTo>
                <a:lnTo>
                  <a:pt x="29" y="291"/>
                </a:lnTo>
                <a:lnTo>
                  <a:pt x="98" y="291"/>
                </a:lnTo>
                <a:lnTo>
                  <a:pt x="166" y="29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3" name=""/>
          <p:cNvSpPr/>
          <p:nvPr/>
        </p:nvSpPr>
        <p:spPr>
          <a:xfrm>
            <a:off x="6004080" y="4285080"/>
            <a:ext cx="54000" cy="225000"/>
          </a:xfrm>
          <a:custGeom>
            <a:avLst/>
            <a:gdLst/>
            <a:ahLst/>
            <a:rect l="0" t="0" r="r" b="b"/>
            <a:pathLst>
              <a:path w="150" h="625">
                <a:moveTo>
                  <a:pt x="3" y="1"/>
                </a:moveTo>
                <a:lnTo>
                  <a:pt x="5" y="0"/>
                </a:lnTo>
                <a:cubicBezTo>
                  <a:pt x="7" y="0"/>
                  <a:pt x="9" y="0"/>
                  <a:pt x="12" y="0"/>
                </a:cubicBezTo>
                <a:lnTo>
                  <a:pt x="19" y="0"/>
                </a:lnTo>
                <a:lnTo>
                  <a:pt x="36" y="15"/>
                </a:lnTo>
                <a:cubicBezTo>
                  <a:pt x="76" y="51"/>
                  <a:pt x="104" y="95"/>
                  <a:pt x="123" y="148"/>
                </a:cubicBezTo>
                <a:cubicBezTo>
                  <a:pt x="141" y="200"/>
                  <a:pt x="150" y="256"/>
                  <a:pt x="150" y="313"/>
                </a:cubicBezTo>
                <a:cubicBezTo>
                  <a:pt x="150" y="341"/>
                  <a:pt x="148" y="368"/>
                  <a:pt x="143" y="395"/>
                </a:cubicBezTo>
                <a:cubicBezTo>
                  <a:pt x="139" y="421"/>
                  <a:pt x="134" y="443"/>
                  <a:pt x="129" y="461"/>
                </a:cubicBezTo>
                <a:cubicBezTo>
                  <a:pt x="124" y="480"/>
                  <a:pt x="115" y="498"/>
                  <a:pt x="105" y="516"/>
                </a:cubicBezTo>
                <a:cubicBezTo>
                  <a:pt x="95" y="534"/>
                  <a:pt x="87" y="548"/>
                  <a:pt x="81" y="558"/>
                </a:cubicBezTo>
                <a:cubicBezTo>
                  <a:pt x="76" y="567"/>
                  <a:pt x="67" y="578"/>
                  <a:pt x="56" y="590"/>
                </a:cubicBezTo>
                <a:cubicBezTo>
                  <a:pt x="45" y="601"/>
                  <a:pt x="38" y="608"/>
                  <a:pt x="36" y="610"/>
                </a:cubicBezTo>
                <a:cubicBezTo>
                  <a:pt x="34" y="612"/>
                  <a:pt x="29" y="616"/>
                  <a:pt x="22" y="622"/>
                </a:cubicBezTo>
                <a:cubicBezTo>
                  <a:pt x="20" y="623"/>
                  <a:pt x="19" y="624"/>
                  <a:pt x="19" y="625"/>
                </a:cubicBezTo>
                <a:lnTo>
                  <a:pt x="12" y="625"/>
                </a:lnTo>
                <a:cubicBezTo>
                  <a:pt x="8" y="625"/>
                  <a:pt x="6" y="625"/>
                  <a:pt x="5" y="625"/>
                </a:cubicBezTo>
                <a:cubicBezTo>
                  <a:pt x="3" y="625"/>
                  <a:pt x="2" y="624"/>
                  <a:pt x="2" y="623"/>
                </a:cubicBezTo>
                <a:cubicBezTo>
                  <a:pt x="1" y="621"/>
                  <a:pt x="0" y="620"/>
                  <a:pt x="0" y="617"/>
                </a:cubicBezTo>
                <a:cubicBezTo>
                  <a:pt x="0" y="617"/>
                  <a:pt x="2" y="614"/>
                  <a:pt x="7" y="609"/>
                </a:cubicBezTo>
                <a:cubicBezTo>
                  <a:pt x="71" y="542"/>
                  <a:pt x="103" y="443"/>
                  <a:pt x="103" y="313"/>
                </a:cubicBezTo>
                <a:cubicBezTo>
                  <a:pt x="103" y="182"/>
                  <a:pt x="71" y="83"/>
                  <a:pt x="7" y="16"/>
                </a:cubicBezTo>
                <a:cubicBezTo>
                  <a:pt x="2" y="11"/>
                  <a:pt x="0" y="8"/>
                  <a:pt x="0" y="8"/>
                </a:cubicBezTo>
                <a:cubicBezTo>
                  <a:pt x="0" y="5"/>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4" name=""/>
          <p:cNvSpPr/>
          <p:nvPr/>
        </p:nvSpPr>
        <p:spPr>
          <a:xfrm>
            <a:off x="6101640" y="4276440"/>
            <a:ext cx="61560" cy="380880"/>
          </a:xfrm>
          <a:custGeom>
            <a:avLst/>
            <a:gdLst/>
            <a:ahLst/>
            <a:rect l="0" t="0" r="r" b="b"/>
            <a:pathLst>
              <a:path w="171" h="1058">
                <a:moveTo>
                  <a:pt x="0" y="35"/>
                </a:moveTo>
                <a:lnTo>
                  <a:pt x="0" y="0"/>
                </a:lnTo>
                <a:lnTo>
                  <a:pt x="171" y="0"/>
                </a:lnTo>
                <a:lnTo>
                  <a:pt x="171" y="1058"/>
                </a:lnTo>
                <a:lnTo>
                  <a:pt x="0" y="1058"/>
                </a:lnTo>
                <a:lnTo>
                  <a:pt x="0" y="1022"/>
                </a:lnTo>
                <a:lnTo>
                  <a:pt x="135" y="1022"/>
                </a:lnTo>
                <a:lnTo>
                  <a:pt x="135" y="35"/>
                </a:lnTo>
                <a:lnTo>
                  <a:pt x="0" y="3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5" name=""/>
          <p:cNvSpPr/>
          <p:nvPr/>
        </p:nvSpPr>
        <p:spPr>
          <a:xfrm>
            <a:off x="6650280" y="4379400"/>
            <a:ext cx="282240" cy="174600"/>
          </a:xfrm>
          <a:custGeom>
            <a:avLst/>
            <a:gdLst/>
            <a:ahLst/>
            <a:rect l="0" t="0" r="r" b="b"/>
            <a:pathLst>
              <a:path w="784" h="485">
                <a:moveTo>
                  <a:pt x="462" y="10"/>
                </a:moveTo>
                <a:cubicBezTo>
                  <a:pt x="462" y="3"/>
                  <a:pt x="467" y="0"/>
                  <a:pt x="476" y="0"/>
                </a:cubicBezTo>
                <a:cubicBezTo>
                  <a:pt x="479" y="0"/>
                  <a:pt x="481" y="0"/>
                  <a:pt x="483" y="0"/>
                </a:cubicBezTo>
                <a:cubicBezTo>
                  <a:pt x="485" y="0"/>
                  <a:pt x="486" y="0"/>
                  <a:pt x="488" y="0"/>
                </a:cubicBezTo>
                <a:cubicBezTo>
                  <a:pt x="489" y="0"/>
                  <a:pt x="490" y="0"/>
                  <a:pt x="491" y="1"/>
                </a:cubicBezTo>
                <a:cubicBezTo>
                  <a:pt x="492" y="1"/>
                  <a:pt x="493" y="2"/>
                  <a:pt x="493" y="2"/>
                </a:cubicBezTo>
                <a:cubicBezTo>
                  <a:pt x="493" y="2"/>
                  <a:pt x="494" y="2"/>
                  <a:pt x="495" y="4"/>
                </a:cubicBezTo>
                <a:cubicBezTo>
                  <a:pt x="496" y="6"/>
                  <a:pt x="496" y="7"/>
                  <a:pt x="496" y="7"/>
                </a:cubicBezTo>
                <a:cubicBezTo>
                  <a:pt x="496" y="7"/>
                  <a:pt x="497" y="8"/>
                  <a:pt x="499" y="11"/>
                </a:cubicBezTo>
                <a:cubicBezTo>
                  <a:pt x="521" y="55"/>
                  <a:pt x="550" y="93"/>
                  <a:pt x="585" y="127"/>
                </a:cubicBezTo>
                <a:cubicBezTo>
                  <a:pt x="621" y="161"/>
                  <a:pt x="654" y="185"/>
                  <a:pt x="683" y="199"/>
                </a:cubicBezTo>
                <a:cubicBezTo>
                  <a:pt x="714" y="213"/>
                  <a:pt x="742" y="224"/>
                  <a:pt x="769" y="232"/>
                </a:cubicBezTo>
                <a:cubicBezTo>
                  <a:pt x="779" y="235"/>
                  <a:pt x="784" y="239"/>
                  <a:pt x="784" y="243"/>
                </a:cubicBezTo>
                <a:cubicBezTo>
                  <a:pt x="784" y="248"/>
                  <a:pt x="781" y="251"/>
                  <a:pt x="776" y="253"/>
                </a:cubicBezTo>
                <a:cubicBezTo>
                  <a:pt x="771" y="255"/>
                  <a:pt x="760" y="258"/>
                  <a:pt x="743" y="263"/>
                </a:cubicBezTo>
                <a:cubicBezTo>
                  <a:pt x="727" y="267"/>
                  <a:pt x="710" y="274"/>
                  <a:pt x="692" y="284"/>
                </a:cubicBezTo>
                <a:cubicBezTo>
                  <a:pt x="607" y="325"/>
                  <a:pt x="543" y="388"/>
                  <a:pt x="499" y="474"/>
                </a:cubicBezTo>
                <a:cubicBezTo>
                  <a:pt x="497" y="479"/>
                  <a:pt x="495" y="482"/>
                  <a:pt x="493" y="483"/>
                </a:cubicBezTo>
                <a:cubicBezTo>
                  <a:pt x="491" y="484"/>
                  <a:pt x="487" y="484"/>
                  <a:pt x="480" y="485"/>
                </a:cubicBezTo>
                <a:cubicBezTo>
                  <a:pt x="468" y="485"/>
                  <a:pt x="462" y="483"/>
                  <a:pt x="462" y="479"/>
                </a:cubicBezTo>
                <a:cubicBezTo>
                  <a:pt x="462" y="476"/>
                  <a:pt x="464" y="471"/>
                  <a:pt x="467" y="464"/>
                </a:cubicBezTo>
                <a:cubicBezTo>
                  <a:pt x="487" y="423"/>
                  <a:pt x="512" y="387"/>
                  <a:pt x="542" y="355"/>
                </a:cubicBezTo>
                <a:lnTo>
                  <a:pt x="551" y="346"/>
                </a:lnTo>
                <a:lnTo>
                  <a:pt x="13" y="346"/>
                </a:lnTo>
                <a:cubicBezTo>
                  <a:pt x="4" y="342"/>
                  <a:pt x="0" y="336"/>
                  <a:pt x="0" y="329"/>
                </a:cubicBezTo>
                <a:cubicBezTo>
                  <a:pt x="0" y="320"/>
                  <a:pt x="5" y="314"/>
                  <a:pt x="14" y="311"/>
                </a:cubicBezTo>
                <a:lnTo>
                  <a:pt x="590" y="311"/>
                </a:lnTo>
                <a:lnTo>
                  <a:pt x="599" y="304"/>
                </a:lnTo>
                <a:cubicBezTo>
                  <a:pt x="622" y="286"/>
                  <a:pt x="656" y="266"/>
                  <a:pt x="703" y="243"/>
                </a:cubicBezTo>
                <a:cubicBezTo>
                  <a:pt x="702" y="243"/>
                  <a:pt x="697" y="240"/>
                  <a:pt x="687" y="235"/>
                </a:cubicBezTo>
                <a:cubicBezTo>
                  <a:pt x="676" y="231"/>
                  <a:pt x="663" y="224"/>
                  <a:pt x="646" y="214"/>
                </a:cubicBezTo>
                <a:cubicBezTo>
                  <a:pt x="630" y="205"/>
                  <a:pt x="614" y="194"/>
                  <a:pt x="599" y="182"/>
                </a:cubicBezTo>
                <a:lnTo>
                  <a:pt x="590" y="175"/>
                </a:lnTo>
                <a:lnTo>
                  <a:pt x="14" y="175"/>
                </a:lnTo>
                <a:cubicBezTo>
                  <a:pt x="5" y="172"/>
                  <a:pt x="0" y="167"/>
                  <a:pt x="0" y="158"/>
                </a:cubicBezTo>
                <a:cubicBezTo>
                  <a:pt x="0" y="149"/>
                  <a:pt x="4" y="143"/>
                  <a:pt x="13" y="139"/>
                </a:cubicBezTo>
                <a:lnTo>
                  <a:pt x="551" y="139"/>
                </a:lnTo>
                <a:lnTo>
                  <a:pt x="542" y="130"/>
                </a:lnTo>
                <a:cubicBezTo>
                  <a:pt x="523" y="110"/>
                  <a:pt x="505" y="86"/>
                  <a:pt x="488" y="59"/>
                </a:cubicBezTo>
                <a:cubicBezTo>
                  <a:pt x="471" y="32"/>
                  <a:pt x="462" y="15"/>
                  <a:pt x="462" y="1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6" name=""/>
          <p:cNvSpPr/>
          <p:nvPr/>
        </p:nvSpPr>
        <p:spPr>
          <a:xfrm>
            <a:off x="7366320" y="4405680"/>
            <a:ext cx="155160" cy="144000"/>
          </a:xfrm>
          <a:custGeom>
            <a:avLst/>
            <a:gdLst/>
            <a:ahLst/>
            <a:rect l="0" t="0" r="r" b="b"/>
            <a:pathLst>
              <a:path w="431" h="400">
                <a:moveTo>
                  <a:pt x="15" y="135"/>
                </a:moveTo>
                <a:cubicBezTo>
                  <a:pt x="20" y="110"/>
                  <a:pt x="35" y="82"/>
                  <a:pt x="63" y="49"/>
                </a:cubicBezTo>
                <a:cubicBezTo>
                  <a:pt x="91" y="17"/>
                  <a:pt x="125" y="1"/>
                  <a:pt x="165" y="0"/>
                </a:cubicBezTo>
                <a:cubicBezTo>
                  <a:pt x="186" y="0"/>
                  <a:pt x="205" y="5"/>
                  <a:pt x="222" y="16"/>
                </a:cubicBezTo>
                <a:cubicBezTo>
                  <a:pt x="239" y="26"/>
                  <a:pt x="251" y="40"/>
                  <a:pt x="260" y="56"/>
                </a:cubicBezTo>
                <a:cubicBezTo>
                  <a:pt x="284" y="18"/>
                  <a:pt x="314" y="0"/>
                  <a:pt x="350" y="0"/>
                </a:cubicBezTo>
                <a:cubicBezTo>
                  <a:pt x="371" y="0"/>
                  <a:pt x="390" y="6"/>
                  <a:pt x="406" y="19"/>
                </a:cubicBezTo>
                <a:cubicBezTo>
                  <a:pt x="422" y="32"/>
                  <a:pt x="430" y="50"/>
                  <a:pt x="431" y="71"/>
                </a:cubicBezTo>
                <a:cubicBezTo>
                  <a:pt x="431" y="88"/>
                  <a:pt x="427" y="102"/>
                  <a:pt x="418" y="113"/>
                </a:cubicBezTo>
                <a:cubicBezTo>
                  <a:pt x="410" y="123"/>
                  <a:pt x="402" y="130"/>
                  <a:pt x="395" y="132"/>
                </a:cubicBezTo>
                <a:cubicBezTo>
                  <a:pt x="387" y="135"/>
                  <a:pt x="380" y="136"/>
                  <a:pt x="374" y="136"/>
                </a:cubicBezTo>
                <a:cubicBezTo>
                  <a:pt x="363" y="136"/>
                  <a:pt x="354" y="132"/>
                  <a:pt x="347" y="126"/>
                </a:cubicBezTo>
                <a:cubicBezTo>
                  <a:pt x="339" y="120"/>
                  <a:pt x="335" y="111"/>
                  <a:pt x="335" y="100"/>
                </a:cubicBezTo>
                <a:cubicBezTo>
                  <a:pt x="335" y="73"/>
                  <a:pt x="351" y="55"/>
                  <a:pt x="380" y="45"/>
                </a:cubicBezTo>
                <a:cubicBezTo>
                  <a:pt x="374" y="37"/>
                  <a:pt x="362" y="33"/>
                  <a:pt x="344" y="33"/>
                </a:cubicBezTo>
                <a:cubicBezTo>
                  <a:pt x="337" y="33"/>
                  <a:pt x="331" y="34"/>
                  <a:pt x="327" y="35"/>
                </a:cubicBezTo>
                <a:cubicBezTo>
                  <a:pt x="305" y="45"/>
                  <a:pt x="289" y="64"/>
                  <a:pt x="278" y="93"/>
                </a:cubicBezTo>
                <a:cubicBezTo>
                  <a:pt x="243" y="223"/>
                  <a:pt x="225" y="299"/>
                  <a:pt x="225" y="321"/>
                </a:cubicBezTo>
                <a:cubicBezTo>
                  <a:pt x="225" y="338"/>
                  <a:pt x="230" y="350"/>
                  <a:pt x="239" y="357"/>
                </a:cubicBezTo>
                <a:cubicBezTo>
                  <a:pt x="249" y="364"/>
                  <a:pt x="259" y="368"/>
                  <a:pt x="270" y="368"/>
                </a:cubicBezTo>
                <a:cubicBezTo>
                  <a:pt x="292" y="368"/>
                  <a:pt x="313" y="358"/>
                  <a:pt x="334" y="339"/>
                </a:cubicBezTo>
                <a:cubicBezTo>
                  <a:pt x="357" y="318"/>
                  <a:pt x="371" y="294"/>
                  <a:pt x="379" y="266"/>
                </a:cubicBezTo>
                <a:cubicBezTo>
                  <a:pt x="380" y="260"/>
                  <a:pt x="382" y="257"/>
                  <a:pt x="384" y="256"/>
                </a:cubicBezTo>
                <a:cubicBezTo>
                  <a:pt x="386" y="256"/>
                  <a:pt x="390" y="255"/>
                  <a:pt x="398" y="255"/>
                </a:cubicBezTo>
                <a:lnTo>
                  <a:pt x="402" y="255"/>
                </a:lnTo>
                <a:cubicBezTo>
                  <a:pt x="410" y="255"/>
                  <a:pt x="415" y="257"/>
                  <a:pt x="415" y="262"/>
                </a:cubicBezTo>
                <a:cubicBezTo>
                  <a:pt x="415" y="262"/>
                  <a:pt x="414" y="266"/>
                  <a:pt x="413" y="271"/>
                </a:cubicBezTo>
                <a:cubicBezTo>
                  <a:pt x="404" y="305"/>
                  <a:pt x="385" y="336"/>
                  <a:pt x="358" y="361"/>
                </a:cubicBezTo>
                <a:cubicBezTo>
                  <a:pt x="330" y="387"/>
                  <a:pt x="299" y="400"/>
                  <a:pt x="263" y="400"/>
                </a:cubicBezTo>
                <a:cubicBezTo>
                  <a:pt x="222" y="400"/>
                  <a:pt x="191" y="382"/>
                  <a:pt x="170" y="345"/>
                </a:cubicBezTo>
                <a:cubicBezTo>
                  <a:pt x="146" y="381"/>
                  <a:pt x="118" y="399"/>
                  <a:pt x="87" y="399"/>
                </a:cubicBezTo>
                <a:lnTo>
                  <a:pt x="81" y="399"/>
                </a:lnTo>
                <a:cubicBezTo>
                  <a:pt x="53" y="399"/>
                  <a:pt x="32" y="392"/>
                  <a:pt x="20" y="376"/>
                </a:cubicBezTo>
                <a:cubicBezTo>
                  <a:pt x="7" y="361"/>
                  <a:pt x="1" y="345"/>
                  <a:pt x="0" y="327"/>
                </a:cubicBezTo>
                <a:cubicBezTo>
                  <a:pt x="0" y="308"/>
                  <a:pt x="6" y="293"/>
                  <a:pt x="17" y="281"/>
                </a:cubicBezTo>
                <a:cubicBezTo>
                  <a:pt x="28" y="269"/>
                  <a:pt x="42" y="264"/>
                  <a:pt x="57" y="264"/>
                </a:cubicBezTo>
                <a:cubicBezTo>
                  <a:pt x="82" y="264"/>
                  <a:pt x="95" y="276"/>
                  <a:pt x="95" y="301"/>
                </a:cubicBezTo>
                <a:cubicBezTo>
                  <a:pt x="95" y="312"/>
                  <a:pt x="91" y="323"/>
                  <a:pt x="84" y="332"/>
                </a:cubicBezTo>
                <a:cubicBezTo>
                  <a:pt x="77" y="341"/>
                  <a:pt x="70" y="347"/>
                  <a:pt x="64" y="350"/>
                </a:cubicBezTo>
                <a:cubicBezTo>
                  <a:pt x="57" y="353"/>
                  <a:pt x="54" y="354"/>
                  <a:pt x="52" y="354"/>
                </a:cubicBezTo>
                <a:lnTo>
                  <a:pt x="50" y="355"/>
                </a:lnTo>
                <a:cubicBezTo>
                  <a:pt x="50" y="356"/>
                  <a:pt x="52" y="357"/>
                  <a:pt x="55" y="359"/>
                </a:cubicBezTo>
                <a:cubicBezTo>
                  <a:pt x="59" y="361"/>
                  <a:pt x="63" y="363"/>
                  <a:pt x="69" y="365"/>
                </a:cubicBezTo>
                <a:cubicBezTo>
                  <a:pt x="75" y="367"/>
                  <a:pt x="81" y="368"/>
                  <a:pt x="86" y="368"/>
                </a:cubicBezTo>
                <a:cubicBezTo>
                  <a:pt x="107" y="368"/>
                  <a:pt x="125" y="354"/>
                  <a:pt x="141" y="327"/>
                </a:cubicBezTo>
                <a:cubicBezTo>
                  <a:pt x="146" y="318"/>
                  <a:pt x="153" y="298"/>
                  <a:pt x="161" y="267"/>
                </a:cubicBezTo>
                <a:cubicBezTo>
                  <a:pt x="169" y="236"/>
                  <a:pt x="177" y="205"/>
                  <a:pt x="186" y="172"/>
                </a:cubicBezTo>
                <a:cubicBezTo>
                  <a:pt x="194" y="139"/>
                  <a:pt x="198" y="120"/>
                  <a:pt x="200" y="114"/>
                </a:cubicBezTo>
                <a:cubicBezTo>
                  <a:pt x="203" y="98"/>
                  <a:pt x="204" y="86"/>
                  <a:pt x="204" y="79"/>
                </a:cubicBezTo>
                <a:cubicBezTo>
                  <a:pt x="204" y="63"/>
                  <a:pt x="200" y="51"/>
                  <a:pt x="191" y="44"/>
                </a:cubicBezTo>
                <a:cubicBezTo>
                  <a:pt x="182" y="37"/>
                  <a:pt x="172" y="33"/>
                  <a:pt x="161" y="33"/>
                </a:cubicBezTo>
                <a:cubicBezTo>
                  <a:pt x="137" y="33"/>
                  <a:pt x="115" y="43"/>
                  <a:pt x="95" y="62"/>
                </a:cubicBezTo>
                <a:cubicBezTo>
                  <a:pt x="74" y="80"/>
                  <a:pt x="60" y="105"/>
                  <a:pt x="52" y="134"/>
                </a:cubicBezTo>
                <a:cubicBezTo>
                  <a:pt x="50" y="139"/>
                  <a:pt x="49" y="142"/>
                  <a:pt x="47" y="143"/>
                </a:cubicBezTo>
                <a:cubicBezTo>
                  <a:pt x="45" y="143"/>
                  <a:pt x="41" y="144"/>
                  <a:pt x="33" y="145"/>
                </a:cubicBezTo>
                <a:lnTo>
                  <a:pt x="21" y="145"/>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7" name=""/>
          <p:cNvSpPr/>
          <p:nvPr/>
        </p:nvSpPr>
        <p:spPr>
          <a:xfrm>
            <a:off x="7553520" y="4493160"/>
            <a:ext cx="99720" cy="102960"/>
          </a:xfrm>
          <a:custGeom>
            <a:avLst/>
            <a:gdLst/>
            <a:ahLst/>
            <a:rect l="0" t="0" r="r" b="b"/>
            <a:pathLst>
              <a:path w="277" h="286">
                <a:moveTo>
                  <a:pt x="0" y="145"/>
                </a:moveTo>
                <a:cubicBezTo>
                  <a:pt x="0" y="106"/>
                  <a:pt x="14" y="72"/>
                  <a:pt x="41" y="43"/>
                </a:cubicBezTo>
                <a:cubicBezTo>
                  <a:pt x="68" y="15"/>
                  <a:pt x="100" y="0"/>
                  <a:pt x="140" y="0"/>
                </a:cubicBezTo>
                <a:cubicBezTo>
                  <a:pt x="177" y="0"/>
                  <a:pt x="209" y="14"/>
                  <a:pt x="236" y="42"/>
                </a:cubicBezTo>
                <a:cubicBezTo>
                  <a:pt x="263" y="70"/>
                  <a:pt x="277" y="105"/>
                  <a:pt x="277" y="145"/>
                </a:cubicBezTo>
                <a:cubicBezTo>
                  <a:pt x="277" y="184"/>
                  <a:pt x="264" y="219"/>
                  <a:pt x="237" y="246"/>
                </a:cubicBezTo>
                <a:cubicBezTo>
                  <a:pt x="211" y="273"/>
                  <a:pt x="178" y="286"/>
                  <a:pt x="140" y="286"/>
                </a:cubicBezTo>
                <a:cubicBezTo>
                  <a:pt x="98" y="286"/>
                  <a:pt x="65" y="272"/>
                  <a:pt x="40" y="244"/>
                </a:cubicBezTo>
                <a:cubicBezTo>
                  <a:pt x="14" y="216"/>
                  <a:pt x="1" y="183"/>
                  <a:pt x="0" y="145"/>
                </a:cubicBezTo>
                <a:moveTo>
                  <a:pt x="140" y="261"/>
                </a:moveTo>
                <a:cubicBezTo>
                  <a:pt x="190" y="261"/>
                  <a:pt x="216" y="227"/>
                  <a:pt x="216" y="159"/>
                </a:cubicBezTo>
                <a:lnTo>
                  <a:pt x="216" y="139"/>
                </a:lnTo>
                <a:lnTo>
                  <a:pt x="216" y="123"/>
                </a:lnTo>
                <a:cubicBezTo>
                  <a:pt x="216" y="114"/>
                  <a:pt x="215" y="106"/>
                  <a:pt x="215" y="99"/>
                </a:cubicBezTo>
                <a:cubicBezTo>
                  <a:pt x="215" y="93"/>
                  <a:pt x="213" y="85"/>
                  <a:pt x="211" y="76"/>
                </a:cubicBezTo>
                <a:cubicBezTo>
                  <a:pt x="208" y="66"/>
                  <a:pt x="205" y="59"/>
                  <a:pt x="201" y="53"/>
                </a:cubicBezTo>
                <a:cubicBezTo>
                  <a:pt x="197" y="47"/>
                  <a:pt x="190" y="42"/>
                  <a:pt x="181" y="36"/>
                </a:cubicBezTo>
                <a:cubicBezTo>
                  <a:pt x="173" y="30"/>
                  <a:pt x="162" y="26"/>
                  <a:pt x="151" y="23"/>
                </a:cubicBezTo>
                <a:cubicBezTo>
                  <a:pt x="149" y="23"/>
                  <a:pt x="145" y="23"/>
                  <a:pt x="141" y="23"/>
                </a:cubicBezTo>
                <a:cubicBezTo>
                  <a:pt x="127" y="23"/>
                  <a:pt x="116" y="25"/>
                  <a:pt x="104" y="30"/>
                </a:cubicBezTo>
                <a:cubicBezTo>
                  <a:pt x="86" y="39"/>
                  <a:pt x="75" y="52"/>
                  <a:pt x="69" y="68"/>
                </a:cubicBezTo>
                <a:cubicBezTo>
                  <a:pt x="64" y="84"/>
                  <a:pt x="61" y="103"/>
                  <a:pt x="61" y="125"/>
                </a:cubicBezTo>
                <a:lnTo>
                  <a:pt x="61" y="138"/>
                </a:lnTo>
                <a:cubicBezTo>
                  <a:pt x="61" y="178"/>
                  <a:pt x="65" y="207"/>
                  <a:pt x="73" y="223"/>
                </a:cubicBezTo>
                <a:cubicBezTo>
                  <a:pt x="86" y="248"/>
                  <a:pt x="108" y="261"/>
                  <a:pt x="140" y="2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8" name=""/>
          <p:cNvSpPr/>
          <p:nvPr/>
        </p:nvSpPr>
        <p:spPr>
          <a:xfrm>
            <a:off x="7665120" y="4494240"/>
            <a:ext cx="116280" cy="102240"/>
          </a:xfrm>
          <a:custGeom>
            <a:avLst/>
            <a:gdLst/>
            <a:ahLst/>
            <a:rect l="0" t="0" r="r" b="b"/>
            <a:pathLst>
              <a:path w="323" h="284">
                <a:moveTo>
                  <a:pt x="224" y="241"/>
                </a:moveTo>
                <a:cubicBezTo>
                  <a:pt x="201" y="269"/>
                  <a:pt x="174" y="283"/>
                  <a:pt x="145" y="283"/>
                </a:cubicBezTo>
                <a:lnTo>
                  <a:pt x="141" y="283"/>
                </a:lnTo>
                <a:cubicBezTo>
                  <a:pt x="88" y="283"/>
                  <a:pt x="58" y="262"/>
                  <a:pt x="50" y="221"/>
                </a:cubicBezTo>
                <a:cubicBezTo>
                  <a:pt x="49" y="218"/>
                  <a:pt x="49" y="190"/>
                  <a:pt x="49" y="136"/>
                </a:cubicBezTo>
                <a:cubicBezTo>
                  <a:pt x="48" y="91"/>
                  <a:pt x="48" y="64"/>
                  <a:pt x="48" y="59"/>
                </a:cubicBezTo>
                <a:cubicBezTo>
                  <a:pt x="48" y="54"/>
                  <a:pt x="47" y="49"/>
                  <a:pt x="44" y="46"/>
                </a:cubicBezTo>
                <a:cubicBezTo>
                  <a:pt x="40" y="39"/>
                  <a:pt x="28" y="36"/>
                  <a:pt x="7" y="36"/>
                </a:cubicBezTo>
                <a:lnTo>
                  <a:pt x="0" y="36"/>
                </a:lnTo>
                <a:lnTo>
                  <a:pt x="0" y="22"/>
                </a:lnTo>
                <a:cubicBezTo>
                  <a:pt x="0" y="12"/>
                  <a:pt x="0" y="7"/>
                  <a:pt x="1" y="7"/>
                </a:cubicBezTo>
                <a:lnTo>
                  <a:pt x="8" y="7"/>
                </a:lnTo>
                <a:cubicBezTo>
                  <a:pt x="12" y="6"/>
                  <a:pt x="18" y="6"/>
                  <a:pt x="26" y="5"/>
                </a:cubicBezTo>
                <a:cubicBezTo>
                  <a:pt x="34" y="5"/>
                  <a:pt x="42" y="5"/>
                  <a:pt x="50" y="4"/>
                </a:cubicBezTo>
                <a:cubicBezTo>
                  <a:pt x="57" y="4"/>
                  <a:pt x="65" y="3"/>
                  <a:pt x="73" y="3"/>
                </a:cubicBezTo>
                <a:cubicBezTo>
                  <a:pt x="81" y="2"/>
                  <a:pt x="87" y="2"/>
                  <a:pt x="92" y="1"/>
                </a:cubicBezTo>
                <a:cubicBezTo>
                  <a:pt x="96" y="0"/>
                  <a:pt x="98" y="0"/>
                  <a:pt x="99" y="0"/>
                </a:cubicBezTo>
                <a:lnTo>
                  <a:pt x="101" y="0"/>
                </a:lnTo>
                <a:lnTo>
                  <a:pt x="101" y="114"/>
                </a:lnTo>
                <a:cubicBezTo>
                  <a:pt x="101" y="191"/>
                  <a:pt x="102" y="231"/>
                  <a:pt x="103" y="237"/>
                </a:cubicBezTo>
                <a:cubicBezTo>
                  <a:pt x="104" y="243"/>
                  <a:pt x="107" y="248"/>
                  <a:pt x="112" y="252"/>
                </a:cubicBezTo>
                <a:cubicBezTo>
                  <a:pt x="120" y="258"/>
                  <a:pt x="133" y="261"/>
                  <a:pt x="150" y="261"/>
                </a:cubicBezTo>
                <a:cubicBezTo>
                  <a:pt x="161" y="261"/>
                  <a:pt x="170" y="259"/>
                  <a:pt x="179" y="255"/>
                </a:cubicBezTo>
                <a:cubicBezTo>
                  <a:pt x="188" y="251"/>
                  <a:pt x="195" y="246"/>
                  <a:pt x="199" y="241"/>
                </a:cubicBezTo>
                <a:cubicBezTo>
                  <a:pt x="204" y="235"/>
                  <a:pt x="208" y="228"/>
                  <a:pt x="212" y="221"/>
                </a:cubicBezTo>
                <a:cubicBezTo>
                  <a:pt x="215" y="213"/>
                  <a:pt x="218" y="207"/>
                  <a:pt x="219" y="202"/>
                </a:cubicBezTo>
                <a:cubicBezTo>
                  <a:pt x="220" y="197"/>
                  <a:pt x="221" y="192"/>
                  <a:pt x="222" y="187"/>
                </a:cubicBezTo>
                <a:cubicBezTo>
                  <a:pt x="222" y="187"/>
                  <a:pt x="222" y="183"/>
                  <a:pt x="222" y="176"/>
                </a:cubicBezTo>
                <a:cubicBezTo>
                  <a:pt x="222" y="170"/>
                  <a:pt x="222" y="161"/>
                  <a:pt x="222" y="152"/>
                </a:cubicBezTo>
                <a:cubicBezTo>
                  <a:pt x="223" y="142"/>
                  <a:pt x="223" y="132"/>
                  <a:pt x="222" y="122"/>
                </a:cubicBezTo>
                <a:lnTo>
                  <a:pt x="222" y="80"/>
                </a:lnTo>
                <a:cubicBezTo>
                  <a:pt x="222" y="60"/>
                  <a:pt x="220" y="49"/>
                  <a:pt x="216" y="44"/>
                </a:cubicBezTo>
                <a:cubicBezTo>
                  <a:pt x="212" y="39"/>
                  <a:pt x="201" y="37"/>
                  <a:pt x="185" y="36"/>
                </a:cubicBezTo>
                <a:lnTo>
                  <a:pt x="174" y="36"/>
                </a:lnTo>
                <a:lnTo>
                  <a:pt x="174" y="7"/>
                </a:lnTo>
                <a:cubicBezTo>
                  <a:pt x="174" y="7"/>
                  <a:pt x="190" y="6"/>
                  <a:pt x="221" y="4"/>
                </a:cubicBezTo>
                <a:cubicBezTo>
                  <a:pt x="252" y="2"/>
                  <a:pt x="268" y="1"/>
                  <a:pt x="270" y="0"/>
                </a:cubicBezTo>
                <a:lnTo>
                  <a:pt x="275" y="0"/>
                </a:lnTo>
                <a:lnTo>
                  <a:pt x="275" y="112"/>
                </a:lnTo>
                <a:cubicBezTo>
                  <a:pt x="275" y="187"/>
                  <a:pt x="275" y="225"/>
                  <a:pt x="275" y="226"/>
                </a:cubicBezTo>
                <a:cubicBezTo>
                  <a:pt x="276" y="235"/>
                  <a:pt x="279" y="240"/>
                  <a:pt x="284" y="243"/>
                </a:cubicBezTo>
                <a:cubicBezTo>
                  <a:pt x="288" y="245"/>
                  <a:pt x="298" y="247"/>
                  <a:pt x="312" y="248"/>
                </a:cubicBezTo>
                <a:lnTo>
                  <a:pt x="323" y="248"/>
                </a:lnTo>
                <a:lnTo>
                  <a:pt x="323" y="277"/>
                </a:lnTo>
                <a:cubicBezTo>
                  <a:pt x="322" y="277"/>
                  <a:pt x="307" y="278"/>
                  <a:pt x="276" y="280"/>
                </a:cubicBezTo>
                <a:cubicBezTo>
                  <a:pt x="246" y="282"/>
                  <a:pt x="230" y="283"/>
                  <a:pt x="228" y="284"/>
                </a:cubicBezTo>
                <a:lnTo>
                  <a:pt x="224" y="284"/>
                </a:lnTo>
                <a:lnTo>
                  <a:pt x="224" y="24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9" name=""/>
          <p:cNvSpPr/>
          <p:nvPr/>
        </p:nvSpPr>
        <p:spPr>
          <a:xfrm>
            <a:off x="7788240" y="4455720"/>
            <a:ext cx="70920" cy="140400"/>
          </a:xfrm>
          <a:custGeom>
            <a:avLst/>
            <a:gdLst/>
            <a:ahLst/>
            <a:rect l="0" t="0" r="r" b="b"/>
            <a:pathLst>
              <a:path w="197" h="390">
                <a:moveTo>
                  <a:pt x="6" y="120"/>
                </a:moveTo>
                <a:cubicBezTo>
                  <a:pt x="29" y="118"/>
                  <a:pt x="46" y="107"/>
                  <a:pt x="58" y="85"/>
                </a:cubicBezTo>
                <a:cubicBezTo>
                  <a:pt x="70" y="63"/>
                  <a:pt x="76" y="38"/>
                  <a:pt x="78" y="9"/>
                </a:cubicBezTo>
                <a:lnTo>
                  <a:pt x="78" y="0"/>
                </a:lnTo>
                <a:lnTo>
                  <a:pt x="103" y="0"/>
                </a:lnTo>
                <a:lnTo>
                  <a:pt x="103" y="114"/>
                </a:lnTo>
                <a:lnTo>
                  <a:pt x="187" y="114"/>
                </a:lnTo>
                <a:lnTo>
                  <a:pt x="187" y="143"/>
                </a:lnTo>
                <a:lnTo>
                  <a:pt x="103" y="143"/>
                </a:lnTo>
                <a:lnTo>
                  <a:pt x="103" y="233"/>
                </a:lnTo>
                <a:cubicBezTo>
                  <a:pt x="103" y="286"/>
                  <a:pt x="103" y="315"/>
                  <a:pt x="103" y="321"/>
                </a:cubicBezTo>
                <a:cubicBezTo>
                  <a:pt x="103" y="328"/>
                  <a:pt x="105" y="335"/>
                  <a:pt x="108" y="341"/>
                </a:cubicBezTo>
                <a:cubicBezTo>
                  <a:pt x="113" y="358"/>
                  <a:pt x="124" y="366"/>
                  <a:pt x="138" y="366"/>
                </a:cubicBezTo>
                <a:cubicBezTo>
                  <a:pt x="156" y="366"/>
                  <a:pt x="168" y="351"/>
                  <a:pt x="172" y="321"/>
                </a:cubicBezTo>
                <a:cubicBezTo>
                  <a:pt x="172" y="318"/>
                  <a:pt x="172" y="309"/>
                  <a:pt x="172" y="293"/>
                </a:cubicBezTo>
                <a:lnTo>
                  <a:pt x="172" y="271"/>
                </a:lnTo>
                <a:lnTo>
                  <a:pt x="197" y="271"/>
                </a:lnTo>
                <a:lnTo>
                  <a:pt x="197" y="293"/>
                </a:lnTo>
                <a:lnTo>
                  <a:pt x="197" y="300"/>
                </a:lnTo>
                <a:cubicBezTo>
                  <a:pt x="197" y="332"/>
                  <a:pt x="189" y="357"/>
                  <a:pt x="171" y="373"/>
                </a:cubicBezTo>
                <a:cubicBezTo>
                  <a:pt x="160" y="384"/>
                  <a:pt x="145" y="390"/>
                  <a:pt x="128" y="390"/>
                </a:cubicBezTo>
                <a:cubicBezTo>
                  <a:pt x="113" y="390"/>
                  <a:pt x="101" y="388"/>
                  <a:pt x="91" y="383"/>
                </a:cubicBezTo>
                <a:cubicBezTo>
                  <a:pt x="80" y="378"/>
                  <a:pt x="73" y="371"/>
                  <a:pt x="67" y="363"/>
                </a:cubicBezTo>
                <a:cubicBezTo>
                  <a:pt x="62" y="355"/>
                  <a:pt x="58" y="348"/>
                  <a:pt x="55" y="341"/>
                </a:cubicBezTo>
                <a:cubicBezTo>
                  <a:pt x="53" y="335"/>
                  <a:pt x="51" y="328"/>
                  <a:pt x="51" y="321"/>
                </a:cubicBezTo>
                <a:cubicBezTo>
                  <a:pt x="51" y="319"/>
                  <a:pt x="50" y="288"/>
                  <a:pt x="50" y="228"/>
                </a:cubicBezTo>
                <a:lnTo>
                  <a:pt x="50" y="143"/>
                </a:lnTo>
                <a:lnTo>
                  <a:pt x="0" y="143"/>
                </a:lnTo>
                <a:lnTo>
                  <a:pt x="0" y="120"/>
                </a:lnTo>
                <a:lnTo>
                  <a:pt x="6" y="12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0" name=""/>
          <p:cNvSpPr/>
          <p:nvPr/>
        </p:nvSpPr>
        <p:spPr>
          <a:xfrm>
            <a:off x="7993440" y="4429440"/>
            <a:ext cx="211680" cy="74520"/>
          </a:xfrm>
          <a:custGeom>
            <a:avLst/>
            <a:gdLst/>
            <a:ahLst/>
            <a:rect l="0" t="0" r="r" b="b"/>
            <a:pathLst>
              <a:path w="588" h="207">
                <a:moveTo>
                  <a:pt x="0" y="18"/>
                </a:moveTo>
                <a:cubicBezTo>
                  <a:pt x="0" y="10"/>
                  <a:pt x="4" y="4"/>
                  <a:pt x="12" y="0"/>
                </a:cubicBezTo>
                <a:lnTo>
                  <a:pt x="574" y="0"/>
                </a:lnTo>
                <a:cubicBezTo>
                  <a:pt x="583" y="5"/>
                  <a:pt x="588" y="11"/>
                  <a:pt x="588" y="18"/>
                </a:cubicBezTo>
                <a:cubicBezTo>
                  <a:pt x="588" y="24"/>
                  <a:pt x="584" y="30"/>
                  <a:pt x="575" y="34"/>
                </a:cubicBezTo>
                <a:lnTo>
                  <a:pt x="294" y="35"/>
                </a:lnTo>
                <a:lnTo>
                  <a:pt x="14" y="35"/>
                </a:lnTo>
                <a:cubicBezTo>
                  <a:pt x="4" y="32"/>
                  <a:pt x="0" y="27"/>
                  <a:pt x="0" y="18"/>
                </a:cubicBezTo>
                <a:moveTo>
                  <a:pt x="0" y="190"/>
                </a:moveTo>
                <a:cubicBezTo>
                  <a:pt x="0" y="181"/>
                  <a:pt x="4" y="175"/>
                  <a:pt x="14" y="172"/>
                </a:cubicBezTo>
                <a:lnTo>
                  <a:pt x="575" y="172"/>
                </a:lnTo>
                <a:cubicBezTo>
                  <a:pt x="584" y="178"/>
                  <a:pt x="588" y="184"/>
                  <a:pt x="588" y="190"/>
                </a:cubicBezTo>
                <a:cubicBezTo>
                  <a:pt x="588" y="197"/>
                  <a:pt x="583" y="203"/>
                  <a:pt x="574"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1" name=""/>
          <p:cNvSpPr/>
          <p:nvPr/>
        </p:nvSpPr>
        <p:spPr>
          <a:xfrm>
            <a:off x="8395920" y="3990960"/>
            <a:ext cx="97920" cy="951840"/>
          </a:xfrm>
          <a:custGeom>
            <a:avLst/>
            <a:gdLst/>
            <a:ahLst/>
            <a:rect l="0" t="0" r="r" b="b"/>
            <a:pathLst>
              <a:path w="272" h="2644">
                <a:moveTo>
                  <a:pt x="0" y="2644"/>
                </a:moveTo>
                <a:lnTo>
                  <a:pt x="0" y="0"/>
                </a:lnTo>
                <a:lnTo>
                  <a:pt x="272" y="0"/>
                </a:lnTo>
                <a:lnTo>
                  <a:pt x="272" y="64"/>
                </a:lnTo>
                <a:lnTo>
                  <a:pt x="64" y="64"/>
                </a:lnTo>
                <a:lnTo>
                  <a:pt x="64" y="2580"/>
                </a:lnTo>
                <a:lnTo>
                  <a:pt x="272" y="2580"/>
                </a:lnTo>
                <a:lnTo>
                  <a:pt x="272" y="2644"/>
                </a:lnTo>
                <a:lnTo>
                  <a:pt x="0" y="264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2" name=""/>
          <p:cNvSpPr/>
          <p:nvPr/>
        </p:nvSpPr>
        <p:spPr>
          <a:xfrm>
            <a:off x="8506800" y="4183560"/>
            <a:ext cx="154800" cy="144000"/>
          </a:xfrm>
          <a:custGeom>
            <a:avLst/>
            <a:gdLst/>
            <a:ahLst/>
            <a:rect l="0" t="0" r="r" b="b"/>
            <a:pathLst>
              <a:path w="430" h="400">
                <a:moveTo>
                  <a:pt x="15" y="135"/>
                </a:moveTo>
                <a:cubicBezTo>
                  <a:pt x="19" y="110"/>
                  <a:pt x="35" y="82"/>
                  <a:pt x="62" y="49"/>
                </a:cubicBezTo>
                <a:cubicBezTo>
                  <a:pt x="90" y="17"/>
                  <a:pt x="124" y="1"/>
                  <a:pt x="164" y="0"/>
                </a:cubicBezTo>
                <a:cubicBezTo>
                  <a:pt x="186" y="0"/>
                  <a:pt x="205" y="5"/>
                  <a:pt x="222" y="16"/>
                </a:cubicBezTo>
                <a:cubicBezTo>
                  <a:pt x="239" y="26"/>
                  <a:pt x="251" y="40"/>
                  <a:pt x="260" y="56"/>
                </a:cubicBezTo>
                <a:cubicBezTo>
                  <a:pt x="284" y="19"/>
                  <a:pt x="314" y="0"/>
                  <a:pt x="349" y="0"/>
                </a:cubicBezTo>
                <a:cubicBezTo>
                  <a:pt x="370" y="0"/>
                  <a:pt x="389" y="6"/>
                  <a:pt x="405" y="19"/>
                </a:cubicBezTo>
                <a:cubicBezTo>
                  <a:pt x="421" y="32"/>
                  <a:pt x="429" y="50"/>
                  <a:pt x="430" y="71"/>
                </a:cubicBezTo>
                <a:cubicBezTo>
                  <a:pt x="430" y="88"/>
                  <a:pt x="426" y="102"/>
                  <a:pt x="417" y="113"/>
                </a:cubicBezTo>
                <a:cubicBezTo>
                  <a:pt x="409" y="123"/>
                  <a:pt x="401" y="130"/>
                  <a:pt x="394" y="132"/>
                </a:cubicBezTo>
                <a:cubicBezTo>
                  <a:pt x="386" y="135"/>
                  <a:pt x="379" y="136"/>
                  <a:pt x="373" y="136"/>
                </a:cubicBezTo>
                <a:cubicBezTo>
                  <a:pt x="362" y="136"/>
                  <a:pt x="353" y="133"/>
                  <a:pt x="346" y="126"/>
                </a:cubicBezTo>
                <a:cubicBezTo>
                  <a:pt x="339" y="120"/>
                  <a:pt x="336" y="111"/>
                  <a:pt x="336" y="100"/>
                </a:cubicBezTo>
                <a:cubicBezTo>
                  <a:pt x="336" y="73"/>
                  <a:pt x="350" y="55"/>
                  <a:pt x="380" y="45"/>
                </a:cubicBezTo>
                <a:cubicBezTo>
                  <a:pt x="373" y="37"/>
                  <a:pt x="361" y="33"/>
                  <a:pt x="344" y="33"/>
                </a:cubicBezTo>
                <a:cubicBezTo>
                  <a:pt x="337" y="33"/>
                  <a:pt x="331" y="34"/>
                  <a:pt x="328" y="35"/>
                </a:cubicBezTo>
                <a:cubicBezTo>
                  <a:pt x="305" y="45"/>
                  <a:pt x="289" y="64"/>
                  <a:pt x="278" y="93"/>
                </a:cubicBezTo>
                <a:cubicBezTo>
                  <a:pt x="243" y="224"/>
                  <a:pt x="225" y="300"/>
                  <a:pt x="225" y="322"/>
                </a:cubicBezTo>
                <a:cubicBezTo>
                  <a:pt x="225" y="338"/>
                  <a:pt x="230" y="350"/>
                  <a:pt x="239" y="357"/>
                </a:cubicBezTo>
                <a:cubicBezTo>
                  <a:pt x="249" y="364"/>
                  <a:pt x="259" y="368"/>
                  <a:pt x="270" y="368"/>
                </a:cubicBezTo>
                <a:cubicBezTo>
                  <a:pt x="292" y="368"/>
                  <a:pt x="313" y="358"/>
                  <a:pt x="335" y="339"/>
                </a:cubicBezTo>
                <a:cubicBezTo>
                  <a:pt x="356" y="319"/>
                  <a:pt x="370" y="295"/>
                  <a:pt x="378" y="267"/>
                </a:cubicBezTo>
                <a:cubicBezTo>
                  <a:pt x="380" y="261"/>
                  <a:pt x="381" y="258"/>
                  <a:pt x="383" y="257"/>
                </a:cubicBezTo>
                <a:cubicBezTo>
                  <a:pt x="385" y="257"/>
                  <a:pt x="390" y="256"/>
                  <a:pt x="397" y="256"/>
                </a:cubicBezTo>
                <a:lnTo>
                  <a:pt x="401" y="256"/>
                </a:lnTo>
                <a:cubicBezTo>
                  <a:pt x="410" y="256"/>
                  <a:pt x="414" y="258"/>
                  <a:pt x="414" y="263"/>
                </a:cubicBezTo>
                <a:cubicBezTo>
                  <a:pt x="414" y="263"/>
                  <a:pt x="413" y="267"/>
                  <a:pt x="412" y="272"/>
                </a:cubicBezTo>
                <a:cubicBezTo>
                  <a:pt x="403" y="306"/>
                  <a:pt x="385" y="336"/>
                  <a:pt x="358" y="361"/>
                </a:cubicBezTo>
                <a:cubicBezTo>
                  <a:pt x="331" y="387"/>
                  <a:pt x="299" y="400"/>
                  <a:pt x="263" y="400"/>
                </a:cubicBezTo>
                <a:cubicBezTo>
                  <a:pt x="222" y="400"/>
                  <a:pt x="191" y="382"/>
                  <a:pt x="169" y="345"/>
                </a:cubicBezTo>
                <a:cubicBezTo>
                  <a:pt x="145" y="381"/>
                  <a:pt x="117" y="399"/>
                  <a:pt x="86" y="399"/>
                </a:cubicBezTo>
                <a:lnTo>
                  <a:pt x="81" y="399"/>
                </a:lnTo>
                <a:cubicBezTo>
                  <a:pt x="52" y="399"/>
                  <a:pt x="31" y="392"/>
                  <a:pt x="19" y="376"/>
                </a:cubicBezTo>
                <a:cubicBezTo>
                  <a:pt x="7" y="361"/>
                  <a:pt x="0" y="345"/>
                  <a:pt x="0" y="328"/>
                </a:cubicBezTo>
                <a:cubicBezTo>
                  <a:pt x="0" y="309"/>
                  <a:pt x="5" y="294"/>
                  <a:pt x="16" y="282"/>
                </a:cubicBezTo>
                <a:cubicBezTo>
                  <a:pt x="27" y="270"/>
                  <a:pt x="41" y="265"/>
                  <a:pt x="56" y="265"/>
                </a:cubicBezTo>
                <a:cubicBezTo>
                  <a:pt x="81" y="265"/>
                  <a:pt x="94" y="277"/>
                  <a:pt x="94" y="302"/>
                </a:cubicBezTo>
                <a:cubicBezTo>
                  <a:pt x="94" y="313"/>
                  <a:pt x="90" y="324"/>
                  <a:pt x="83" y="332"/>
                </a:cubicBezTo>
                <a:cubicBezTo>
                  <a:pt x="76" y="341"/>
                  <a:pt x="70" y="347"/>
                  <a:pt x="63" y="350"/>
                </a:cubicBezTo>
                <a:cubicBezTo>
                  <a:pt x="57" y="353"/>
                  <a:pt x="53" y="354"/>
                  <a:pt x="52" y="354"/>
                </a:cubicBezTo>
                <a:lnTo>
                  <a:pt x="49" y="355"/>
                </a:lnTo>
                <a:cubicBezTo>
                  <a:pt x="49" y="356"/>
                  <a:pt x="51" y="357"/>
                  <a:pt x="54" y="359"/>
                </a:cubicBezTo>
                <a:cubicBezTo>
                  <a:pt x="58" y="361"/>
                  <a:pt x="62" y="363"/>
                  <a:pt x="68" y="365"/>
                </a:cubicBezTo>
                <a:cubicBezTo>
                  <a:pt x="74" y="367"/>
                  <a:pt x="80" y="368"/>
                  <a:pt x="85" y="368"/>
                </a:cubicBezTo>
                <a:cubicBezTo>
                  <a:pt x="106" y="368"/>
                  <a:pt x="124" y="354"/>
                  <a:pt x="140" y="328"/>
                </a:cubicBezTo>
                <a:cubicBezTo>
                  <a:pt x="145" y="319"/>
                  <a:pt x="152" y="299"/>
                  <a:pt x="160" y="268"/>
                </a:cubicBezTo>
                <a:cubicBezTo>
                  <a:pt x="168" y="238"/>
                  <a:pt x="176" y="206"/>
                  <a:pt x="186" y="173"/>
                </a:cubicBezTo>
                <a:cubicBezTo>
                  <a:pt x="194" y="139"/>
                  <a:pt x="199" y="120"/>
                  <a:pt x="200" y="114"/>
                </a:cubicBezTo>
                <a:cubicBezTo>
                  <a:pt x="203" y="98"/>
                  <a:pt x="204" y="86"/>
                  <a:pt x="204" y="79"/>
                </a:cubicBezTo>
                <a:cubicBezTo>
                  <a:pt x="204" y="63"/>
                  <a:pt x="200" y="51"/>
                  <a:pt x="191" y="44"/>
                </a:cubicBezTo>
                <a:cubicBezTo>
                  <a:pt x="182" y="37"/>
                  <a:pt x="171" y="33"/>
                  <a:pt x="160" y="33"/>
                </a:cubicBezTo>
                <a:cubicBezTo>
                  <a:pt x="136" y="33"/>
                  <a:pt x="114" y="43"/>
                  <a:pt x="94" y="62"/>
                </a:cubicBezTo>
                <a:cubicBezTo>
                  <a:pt x="73" y="81"/>
                  <a:pt x="59" y="105"/>
                  <a:pt x="51" y="134"/>
                </a:cubicBezTo>
                <a:cubicBezTo>
                  <a:pt x="50" y="139"/>
                  <a:pt x="48" y="142"/>
                  <a:pt x="46" y="143"/>
                </a:cubicBezTo>
                <a:cubicBezTo>
                  <a:pt x="45" y="143"/>
                  <a:pt x="40" y="144"/>
                  <a:pt x="32" y="145"/>
                </a:cubicBezTo>
                <a:lnTo>
                  <a:pt x="20" y="145"/>
                </a:lnTo>
                <a:cubicBezTo>
                  <a:pt x="16"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3" name=""/>
          <p:cNvSpPr/>
          <p:nvPr/>
        </p:nvSpPr>
        <p:spPr>
          <a:xfrm>
            <a:off x="8708760" y="4040280"/>
            <a:ext cx="54000" cy="224640"/>
          </a:xfrm>
          <a:custGeom>
            <a:avLst/>
            <a:gdLst/>
            <a:ahLst/>
            <a:rect l="0" t="0" r="r" b="b"/>
            <a:pathLst>
              <a:path w="150" h="624">
                <a:moveTo>
                  <a:pt x="0" y="313"/>
                </a:moveTo>
                <a:cubicBezTo>
                  <a:pt x="0" y="283"/>
                  <a:pt x="2" y="256"/>
                  <a:pt x="6" y="230"/>
                </a:cubicBezTo>
                <a:cubicBezTo>
                  <a:pt x="11" y="204"/>
                  <a:pt x="16" y="182"/>
                  <a:pt x="21" y="164"/>
                </a:cubicBezTo>
                <a:cubicBezTo>
                  <a:pt x="27" y="145"/>
                  <a:pt x="34" y="127"/>
                  <a:pt x="44" y="109"/>
                </a:cubicBezTo>
                <a:cubicBezTo>
                  <a:pt x="54" y="91"/>
                  <a:pt x="62" y="77"/>
                  <a:pt x="68" y="67"/>
                </a:cubicBezTo>
                <a:cubicBezTo>
                  <a:pt x="74" y="57"/>
                  <a:pt x="82" y="46"/>
                  <a:pt x="94" y="35"/>
                </a:cubicBezTo>
                <a:cubicBezTo>
                  <a:pt x="106" y="23"/>
                  <a:pt x="113" y="16"/>
                  <a:pt x="115" y="13"/>
                </a:cubicBezTo>
                <a:cubicBezTo>
                  <a:pt x="117" y="11"/>
                  <a:pt x="122" y="6"/>
                  <a:pt x="130" y="0"/>
                </a:cubicBezTo>
                <a:lnTo>
                  <a:pt x="138" y="0"/>
                </a:lnTo>
                <a:lnTo>
                  <a:pt x="141" y="0"/>
                </a:lnTo>
                <a:cubicBezTo>
                  <a:pt x="147" y="0"/>
                  <a:pt x="150" y="2"/>
                  <a:pt x="150" y="6"/>
                </a:cubicBezTo>
                <a:cubicBezTo>
                  <a:pt x="150" y="7"/>
                  <a:pt x="146" y="11"/>
                  <a:pt x="139" y="19"/>
                </a:cubicBezTo>
                <a:cubicBezTo>
                  <a:pt x="132" y="26"/>
                  <a:pt x="123" y="37"/>
                  <a:pt x="113" y="52"/>
                </a:cubicBezTo>
                <a:cubicBezTo>
                  <a:pt x="103" y="67"/>
                  <a:pt x="93" y="84"/>
                  <a:pt x="83" y="106"/>
                </a:cubicBezTo>
                <a:cubicBezTo>
                  <a:pt x="72" y="127"/>
                  <a:pt x="64" y="155"/>
                  <a:pt x="57" y="192"/>
                </a:cubicBezTo>
                <a:cubicBezTo>
                  <a:pt x="50" y="228"/>
                  <a:pt x="46" y="268"/>
                  <a:pt x="46" y="313"/>
                </a:cubicBezTo>
                <a:cubicBezTo>
                  <a:pt x="46" y="357"/>
                  <a:pt x="50" y="397"/>
                  <a:pt x="57" y="432"/>
                </a:cubicBezTo>
                <a:cubicBezTo>
                  <a:pt x="64" y="468"/>
                  <a:pt x="72" y="497"/>
                  <a:pt x="82" y="519"/>
                </a:cubicBezTo>
                <a:cubicBezTo>
                  <a:pt x="92" y="541"/>
                  <a:pt x="102" y="559"/>
                  <a:pt x="113" y="573"/>
                </a:cubicBezTo>
                <a:cubicBezTo>
                  <a:pt x="123" y="586"/>
                  <a:pt x="132" y="597"/>
                  <a:pt x="139" y="606"/>
                </a:cubicBezTo>
                <a:cubicBezTo>
                  <a:pt x="146" y="614"/>
                  <a:pt x="150" y="618"/>
                  <a:pt x="150" y="619"/>
                </a:cubicBezTo>
                <a:cubicBezTo>
                  <a:pt x="150" y="623"/>
                  <a:pt x="146" y="624"/>
                  <a:pt x="140" y="624"/>
                </a:cubicBezTo>
                <a:lnTo>
                  <a:pt x="138" y="624"/>
                </a:lnTo>
                <a:lnTo>
                  <a:pt x="130" y="624"/>
                </a:lnTo>
                <a:lnTo>
                  <a:pt x="113" y="609"/>
                </a:lnTo>
                <a:cubicBezTo>
                  <a:pt x="74" y="574"/>
                  <a:pt x="45" y="530"/>
                  <a:pt x="27" y="477"/>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4" name=""/>
          <p:cNvSpPr/>
          <p:nvPr/>
        </p:nvSpPr>
        <p:spPr>
          <a:xfrm>
            <a:off x="8793360" y="4059360"/>
            <a:ext cx="77400" cy="149760"/>
          </a:xfrm>
          <a:custGeom>
            <a:avLst/>
            <a:gdLst/>
            <a:ahLst/>
            <a:rect l="0" t="0" r="r" b="b"/>
            <a:pathLst>
              <a:path w="215" h="416">
                <a:moveTo>
                  <a:pt x="82" y="54"/>
                </a:moveTo>
                <a:lnTo>
                  <a:pt x="73" y="58"/>
                </a:lnTo>
                <a:cubicBezTo>
                  <a:pt x="67" y="60"/>
                  <a:pt x="59" y="62"/>
                  <a:pt x="48" y="64"/>
                </a:cubicBezTo>
                <a:cubicBezTo>
                  <a:pt x="37" y="66"/>
                  <a:pt x="25" y="67"/>
                  <a:pt x="12" y="68"/>
                </a:cubicBezTo>
                <a:lnTo>
                  <a:pt x="0" y="68"/>
                </a:lnTo>
                <a:lnTo>
                  <a:pt x="0" y="39"/>
                </a:lnTo>
                <a:lnTo>
                  <a:pt x="12" y="39"/>
                </a:lnTo>
                <a:cubicBezTo>
                  <a:pt x="31" y="39"/>
                  <a:pt x="50" y="36"/>
                  <a:pt x="66" y="30"/>
                </a:cubicBezTo>
                <a:cubicBezTo>
                  <a:pt x="84" y="25"/>
                  <a:pt x="95" y="20"/>
                  <a:pt x="102" y="15"/>
                </a:cubicBezTo>
                <a:cubicBezTo>
                  <a:pt x="109" y="11"/>
                  <a:pt x="115" y="6"/>
                  <a:pt x="120" y="1"/>
                </a:cubicBezTo>
                <a:cubicBezTo>
                  <a:pt x="120" y="0"/>
                  <a:pt x="123" y="0"/>
                  <a:pt x="127" y="0"/>
                </a:cubicBezTo>
                <a:cubicBezTo>
                  <a:pt x="131" y="0"/>
                  <a:pt x="134" y="1"/>
                  <a:pt x="138" y="3"/>
                </a:cubicBezTo>
                <a:lnTo>
                  <a:pt x="138" y="191"/>
                </a:lnTo>
                <a:lnTo>
                  <a:pt x="138" y="378"/>
                </a:lnTo>
                <a:cubicBezTo>
                  <a:pt x="141" y="381"/>
                  <a:pt x="144" y="382"/>
                  <a:pt x="146" y="383"/>
                </a:cubicBezTo>
                <a:cubicBezTo>
                  <a:pt x="148" y="384"/>
                  <a:pt x="153" y="385"/>
                  <a:pt x="161" y="386"/>
                </a:cubicBezTo>
                <a:cubicBezTo>
                  <a:pt x="169" y="387"/>
                  <a:pt x="181" y="387"/>
                  <a:pt x="199" y="387"/>
                </a:cubicBezTo>
                <a:lnTo>
                  <a:pt x="215" y="387"/>
                </a:lnTo>
                <a:lnTo>
                  <a:pt x="215" y="416"/>
                </a:lnTo>
                <a:lnTo>
                  <a:pt x="209" y="416"/>
                </a:lnTo>
                <a:cubicBezTo>
                  <a:pt x="200" y="414"/>
                  <a:pt x="167" y="414"/>
                  <a:pt x="110" y="414"/>
                </a:cubicBezTo>
                <a:cubicBezTo>
                  <a:pt x="52" y="414"/>
                  <a:pt x="19" y="414"/>
                  <a:pt x="11" y="416"/>
                </a:cubicBezTo>
                <a:lnTo>
                  <a:pt x="3" y="416"/>
                </a:lnTo>
                <a:lnTo>
                  <a:pt x="3" y="387"/>
                </a:lnTo>
                <a:lnTo>
                  <a:pt x="19" y="387"/>
                </a:lnTo>
                <a:cubicBezTo>
                  <a:pt x="29" y="387"/>
                  <a:pt x="36" y="387"/>
                  <a:pt x="43" y="387"/>
                </a:cubicBezTo>
                <a:cubicBezTo>
                  <a:pt x="50" y="387"/>
                  <a:pt x="55" y="387"/>
                  <a:pt x="59" y="386"/>
                </a:cubicBezTo>
                <a:cubicBezTo>
                  <a:pt x="62" y="386"/>
                  <a:pt x="66" y="385"/>
                  <a:pt x="69" y="384"/>
                </a:cubicBezTo>
                <a:cubicBezTo>
                  <a:pt x="72" y="384"/>
                  <a:pt x="73" y="383"/>
                  <a:pt x="74" y="383"/>
                </a:cubicBezTo>
                <a:cubicBezTo>
                  <a:pt x="74" y="383"/>
                  <a:pt x="75" y="382"/>
                  <a:pt x="78" y="380"/>
                </a:cubicBezTo>
                <a:cubicBezTo>
                  <a:pt x="80" y="378"/>
                  <a:pt x="82" y="377"/>
                  <a:pt x="82" y="378"/>
                </a:cubicBezTo>
                <a:lnTo>
                  <a:pt x="82" y="5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5" name=""/>
          <p:cNvSpPr/>
          <p:nvPr/>
        </p:nvSpPr>
        <p:spPr>
          <a:xfrm>
            <a:off x="8899200" y="4040280"/>
            <a:ext cx="54000" cy="224640"/>
          </a:xfrm>
          <a:custGeom>
            <a:avLst/>
            <a:gdLst/>
            <a:ahLst/>
            <a:rect l="0" t="0" r="r" b="b"/>
            <a:pathLst>
              <a:path w="150" h="624">
                <a:moveTo>
                  <a:pt x="3" y="1"/>
                </a:moveTo>
                <a:lnTo>
                  <a:pt x="6" y="0"/>
                </a:lnTo>
                <a:cubicBezTo>
                  <a:pt x="8" y="0"/>
                  <a:pt x="10" y="0"/>
                  <a:pt x="12" y="0"/>
                </a:cubicBezTo>
                <a:lnTo>
                  <a:pt x="20" y="0"/>
                </a:lnTo>
                <a:lnTo>
                  <a:pt x="37" y="15"/>
                </a:lnTo>
                <a:cubicBezTo>
                  <a:pt x="77" y="51"/>
                  <a:pt x="106" y="95"/>
                  <a:pt x="123" y="147"/>
                </a:cubicBezTo>
                <a:cubicBezTo>
                  <a:pt x="141" y="200"/>
                  <a:pt x="150" y="255"/>
                  <a:pt x="150" y="313"/>
                </a:cubicBezTo>
                <a:cubicBezTo>
                  <a:pt x="150" y="341"/>
                  <a:pt x="148" y="368"/>
                  <a:pt x="144" y="394"/>
                </a:cubicBezTo>
                <a:cubicBezTo>
                  <a:pt x="140" y="421"/>
                  <a:pt x="135" y="443"/>
                  <a:pt x="130" y="461"/>
                </a:cubicBezTo>
                <a:cubicBezTo>
                  <a:pt x="124" y="479"/>
                  <a:pt x="117" y="498"/>
                  <a:pt x="107" y="516"/>
                </a:cubicBezTo>
                <a:cubicBezTo>
                  <a:pt x="97" y="534"/>
                  <a:pt x="89" y="548"/>
                  <a:pt x="83" y="558"/>
                </a:cubicBezTo>
                <a:cubicBezTo>
                  <a:pt x="77" y="567"/>
                  <a:pt x="68" y="578"/>
                  <a:pt x="56" y="590"/>
                </a:cubicBezTo>
                <a:cubicBezTo>
                  <a:pt x="45" y="601"/>
                  <a:pt x="38" y="608"/>
                  <a:pt x="36" y="610"/>
                </a:cubicBezTo>
                <a:cubicBezTo>
                  <a:pt x="34" y="612"/>
                  <a:pt x="30" y="616"/>
                  <a:pt x="22" y="622"/>
                </a:cubicBezTo>
                <a:cubicBezTo>
                  <a:pt x="21" y="623"/>
                  <a:pt x="20" y="624"/>
                  <a:pt x="20" y="624"/>
                </a:cubicBezTo>
                <a:lnTo>
                  <a:pt x="12" y="624"/>
                </a:lnTo>
                <a:cubicBezTo>
                  <a:pt x="9" y="624"/>
                  <a:pt x="6" y="624"/>
                  <a:pt x="5" y="624"/>
                </a:cubicBezTo>
                <a:cubicBezTo>
                  <a:pt x="4" y="624"/>
                  <a:pt x="3" y="624"/>
                  <a:pt x="2" y="623"/>
                </a:cubicBezTo>
                <a:cubicBezTo>
                  <a:pt x="1" y="621"/>
                  <a:pt x="1" y="619"/>
                  <a:pt x="0" y="617"/>
                </a:cubicBezTo>
                <a:cubicBezTo>
                  <a:pt x="1" y="617"/>
                  <a:pt x="3" y="614"/>
                  <a:pt x="7" y="609"/>
                </a:cubicBezTo>
                <a:cubicBezTo>
                  <a:pt x="72" y="542"/>
                  <a:pt x="105" y="443"/>
                  <a:pt x="105" y="313"/>
                </a:cubicBezTo>
                <a:cubicBezTo>
                  <a:pt x="105" y="181"/>
                  <a:pt x="72" y="83"/>
                  <a:pt x="7" y="16"/>
                </a:cubicBezTo>
                <a:cubicBezTo>
                  <a:pt x="3" y="11"/>
                  <a:pt x="1"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6" name=""/>
          <p:cNvSpPr/>
          <p:nvPr/>
        </p:nvSpPr>
        <p:spPr>
          <a:xfrm>
            <a:off x="9318600" y="4183560"/>
            <a:ext cx="154800" cy="144000"/>
          </a:xfrm>
          <a:custGeom>
            <a:avLst/>
            <a:gdLst/>
            <a:ahLst/>
            <a:rect l="0" t="0" r="r" b="b"/>
            <a:pathLst>
              <a:path w="430" h="400">
                <a:moveTo>
                  <a:pt x="15" y="135"/>
                </a:moveTo>
                <a:cubicBezTo>
                  <a:pt x="19" y="110"/>
                  <a:pt x="35" y="82"/>
                  <a:pt x="62" y="49"/>
                </a:cubicBezTo>
                <a:cubicBezTo>
                  <a:pt x="91" y="17"/>
                  <a:pt x="125" y="1"/>
                  <a:pt x="166" y="0"/>
                </a:cubicBezTo>
                <a:cubicBezTo>
                  <a:pt x="186" y="0"/>
                  <a:pt x="205" y="5"/>
                  <a:pt x="222" y="16"/>
                </a:cubicBezTo>
                <a:cubicBezTo>
                  <a:pt x="239" y="26"/>
                  <a:pt x="252" y="40"/>
                  <a:pt x="260" y="56"/>
                </a:cubicBezTo>
                <a:cubicBezTo>
                  <a:pt x="285" y="19"/>
                  <a:pt x="314" y="0"/>
                  <a:pt x="349" y="0"/>
                </a:cubicBezTo>
                <a:cubicBezTo>
                  <a:pt x="371" y="0"/>
                  <a:pt x="390" y="6"/>
                  <a:pt x="405" y="19"/>
                </a:cubicBezTo>
                <a:cubicBezTo>
                  <a:pt x="421" y="32"/>
                  <a:pt x="430" y="50"/>
                  <a:pt x="430" y="71"/>
                </a:cubicBezTo>
                <a:cubicBezTo>
                  <a:pt x="430" y="88"/>
                  <a:pt x="426" y="102"/>
                  <a:pt x="418" y="113"/>
                </a:cubicBezTo>
                <a:cubicBezTo>
                  <a:pt x="410" y="123"/>
                  <a:pt x="402" y="130"/>
                  <a:pt x="394" y="132"/>
                </a:cubicBezTo>
                <a:cubicBezTo>
                  <a:pt x="386" y="135"/>
                  <a:pt x="380" y="136"/>
                  <a:pt x="374" y="136"/>
                </a:cubicBezTo>
                <a:cubicBezTo>
                  <a:pt x="363" y="136"/>
                  <a:pt x="353" y="133"/>
                  <a:pt x="346" y="126"/>
                </a:cubicBezTo>
                <a:cubicBezTo>
                  <a:pt x="339" y="120"/>
                  <a:pt x="336" y="111"/>
                  <a:pt x="336" y="100"/>
                </a:cubicBezTo>
                <a:cubicBezTo>
                  <a:pt x="336" y="73"/>
                  <a:pt x="350" y="55"/>
                  <a:pt x="380" y="45"/>
                </a:cubicBezTo>
                <a:cubicBezTo>
                  <a:pt x="373" y="37"/>
                  <a:pt x="362" y="33"/>
                  <a:pt x="345" y="33"/>
                </a:cubicBezTo>
                <a:cubicBezTo>
                  <a:pt x="337" y="33"/>
                  <a:pt x="331" y="34"/>
                  <a:pt x="328" y="35"/>
                </a:cubicBezTo>
                <a:cubicBezTo>
                  <a:pt x="306" y="45"/>
                  <a:pt x="289" y="64"/>
                  <a:pt x="278" y="93"/>
                </a:cubicBezTo>
                <a:cubicBezTo>
                  <a:pt x="243" y="224"/>
                  <a:pt x="226" y="300"/>
                  <a:pt x="226" y="322"/>
                </a:cubicBezTo>
                <a:cubicBezTo>
                  <a:pt x="226" y="338"/>
                  <a:pt x="230" y="350"/>
                  <a:pt x="240" y="357"/>
                </a:cubicBezTo>
                <a:cubicBezTo>
                  <a:pt x="249" y="364"/>
                  <a:pt x="259" y="368"/>
                  <a:pt x="271" y="368"/>
                </a:cubicBezTo>
                <a:cubicBezTo>
                  <a:pt x="292" y="368"/>
                  <a:pt x="314" y="358"/>
                  <a:pt x="335" y="339"/>
                </a:cubicBezTo>
                <a:cubicBezTo>
                  <a:pt x="356" y="319"/>
                  <a:pt x="370" y="295"/>
                  <a:pt x="378" y="267"/>
                </a:cubicBezTo>
                <a:cubicBezTo>
                  <a:pt x="380" y="261"/>
                  <a:pt x="382" y="258"/>
                  <a:pt x="383" y="257"/>
                </a:cubicBezTo>
                <a:cubicBezTo>
                  <a:pt x="385" y="257"/>
                  <a:pt x="390" y="256"/>
                  <a:pt x="397" y="256"/>
                </a:cubicBezTo>
                <a:lnTo>
                  <a:pt x="401" y="256"/>
                </a:lnTo>
                <a:cubicBezTo>
                  <a:pt x="410" y="256"/>
                  <a:pt x="414" y="258"/>
                  <a:pt x="414" y="263"/>
                </a:cubicBezTo>
                <a:cubicBezTo>
                  <a:pt x="414" y="263"/>
                  <a:pt x="414" y="267"/>
                  <a:pt x="412" y="272"/>
                </a:cubicBezTo>
                <a:cubicBezTo>
                  <a:pt x="403" y="306"/>
                  <a:pt x="385" y="336"/>
                  <a:pt x="358" y="361"/>
                </a:cubicBezTo>
                <a:cubicBezTo>
                  <a:pt x="331" y="387"/>
                  <a:pt x="299" y="400"/>
                  <a:pt x="264" y="400"/>
                </a:cubicBezTo>
                <a:cubicBezTo>
                  <a:pt x="222" y="400"/>
                  <a:pt x="191" y="382"/>
                  <a:pt x="170" y="345"/>
                </a:cubicBezTo>
                <a:cubicBezTo>
                  <a:pt x="146" y="381"/>
                  <a:pt x="118" y="399"/>
                  <a:pt x="87" y="399"/>
                </a:cubicBezTo>
                <a:lnTo>
                  <a:pt x="82" y="399"/>
                </a:lnTo>
                <a:cubicBezTo>
                  <a:pt x="52" y="399"/>
                  <a:pt x="32" y="392"/>
                  <a:pt x="19" y="376"/>
                </a:cubicBezTo>
                <a:cubicBezTo>
                  <a:pt x="7" y="361"/>
                  <a:pt x="0" y="345"/>
                  <a:pt x="0" y="328"/>
                </a:cubicBezTo>
                <a:cubicBezTo>
                  <a:pt x="0" y="309"/>
                  <a:pt x="5" y="294"/>
                  <a:pt x="17" y="282"/>
                </a:cubicBezTo>
                <a:cubicBezTo>
                  <a:pt x="28" y="270"/>
                  <a:pt x="41" y="265"/>
                  <a:pt x="56" y="265"/>
                </a:cubicBezTo>
                <a:cubicBezTo>
                  <a:pt x="83" y="265"/>
                  <a:pt x="95" y="277"/>
                  <a:pt x="95" y="302"/>
                </a:cubicBezTo>
                <a:cubicBezTo>
                  <a:pt x="95" y="313"/>
                  <a:pt x="92" y="324"/>
                  <a:pt x="85" y="332"/>
                </a:cubicBezTo>
                <a:cubicBezTo>
                  <a:pt x="78" y="341"/>
                  <a:pt x="71" y="347"/>
                  <a:pt x="63" y="350"/>
                </a:cubicBezTo>
                <a:cubicBezTo>
                  <a:pt x="57" y="353"/>
                  <a:pt x="53" y="354"/>
                  <a:pt x="52" y="354"/>
                </a:cubicBezTo>
                <a:lnTo>
                  <a:pt x="49" y="355"/>
                </a:lnTo>
                <a:cubicBezTo>
                  <a:pt x="49" y="356"/>
                  <a:pt x="51" y="357"/>
                  <a:pt x="54" y="359"/>
                </a:cubicBezTo>
                <a:cubicBezTo>
                  <a:pt x="58" y="361"/>
                  <a:pt x="63" y="363"/>
                  <a:pt x="69" y="365"/>
                </a:cubicBezTo>
                <a:cubicBezTo>
                  <a:pt x="75" y="367"/>
                  <a:pt x="81" y="368"/>
                  <a:pt x="86" y="368"/>
                </a:cubicBezTo>
                <a:cubicBezTo>
                  <a:pt x="108" y="368"/>
                  <a:pt x="126" y="354"/>
                  <a:pt x="141" y="328"/>
                </a:cubicBezTo>
                <a:cubicBezTo>
                  <a:pt x="146" y="319"/>
                  <a:pt x="153" y="299"/>
                  <a:pt x="161" y="268"/>
                </a:cubicBezTo>
                <a:cubicBezTo>
                  <a:pt x="169" y="238"/>
                  <a:pt x="178" y="206"/>
                  <a:pt x="186" y="173"/>
                </a:cubicBezTo>
                <a:cubicBezTo>
                  <a:pt x="194" y="139"/>
                  <a:pt x="199" y="120"/>
                  <a:pt x="200" y="114"/>
                </a:cubicBezTo>
                <a:cubicBezTo>
                  <a:pt x="203" y="98"/>
                  <a:pt x="204" y="86"/>
                  <a:pt x="204" y="79"/>
                </a:cubicBezTo>
                <a:cubicBezTo>
                  <a:pt x="204" y="63"/>
                  <a:pt x="200" y="51"/>
                  <a:pt x="191" y="44"/>
                </a:cubicBezTo>
                <a:cubicBezTo>
                  <a:pt x="182" y="37"/>
                  <a:pt x="172" y="33"/>
                  <a:pt x="161" y="33"/>
                </a:cubicBezTo>
                <a:cubicBezTo>
                  <a:pt x="138" y="33"/>
                  <a:pt x="116" y="43"/>
                  <a:pt x="95" y="62"/>
                </a:cubicBezTo>
                <a:cubicBezTo>
                  <a:pt x="75" y="81"/>
                  <a:pt x="59" y="105"/>
                  <a:pt x="51" y="134"/>
                </a:cubicBezTo>
                <a:cubicBezTo>
                  <a:pt x="50" y="139"/>
                  <a:pt x="48" y="142"/>
                  <a:pt x="47" y="143"/>
                </a:cubicBezTo>
                <a:cubicBezTo>
                  <a:pt x="45" y="143"/>
                  <a:pt x="40" y="144"/>
                  <a:pt x="32" y="145"/>
                </a:cubicBezTo>
                <a:lnTo>
                  <a:pt x="20" y="145"/>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7" name=""/>
          <p:cNvSpPr/>
          <p:nvPr/>
        </p:nvSpPr>
        <p:spPr>
          <a:xfrm>
            <a:off x="9520560" y="4040280"/>
            <a:ext cx="54000" cy="224640"/>
          </a:xfrm>
          <a:custGeom>
            <a:avLst/>
            <a:gdLst/>
            <a:ahLst/>
            <a:rect l="0" t="0" r="r" b="b"/>
            <a:pathLst>
              <a:path w="150" h="624">
                <a:moveTo>
                  <a:pt x="0" y="313"/>
                </a:moveTo>
                <a:cubicBezTo>
                  <a:pt x="0" y="283"/>
                  <a:pt x="2" y="256"/>
                  <a:pt x="6" y="230"/>
                </a:cubicBezTo>
                <a:cubicBezTo>
                  <a:pt x="10" y="204"/>
                  <a:pt x="15" y="182"/>
                  <a:pt x="20" y="164"/>
                </a:cubicBezTo>
                <a:cubicBezTo>
                  <a:pt x="26" y="145"/>
                  <a:pt x="33" y="127"/>
                  <a:pt x="43" y="109"/>
                </a:cubicBezTo>
                <a:cubicBezTo>
                  <a:pt x="53" y="91"/>
                  <a:pt x="61" y="77"/>
                  <a:pt x="67" y="67"/>
                </a:cubicBezTo>
                <a:cubicBezTo>
                  <a:pt x="73" y="57"/>
                  <a:pt x="82" y="46"/>
                  <a:pt x="93" y="35"/>
                </a:cubicBezTo>
                <a:cubicBezTo>
                  <a:pt x="105" y="23"/>
                  <a:pt x="112" y="16"/>
                  <a:pt x="114" y="13"/>
                </a:cubicBezTo>
                <a:cubicBezTo>
                  <a:pt x="116" y="11"/>
                  <a:pt x="122" y="6"/>
                  <a:pt x="130" y="0"/>
                </a:cubicBezTo>
                <a:lnTo>
                  <a:pt x="139" y="0"/>
                </a:lnTo>
                <a:lnTo>
                  <a:pt x="141" y="0"/>
                </a:lnTo>
                <a:cubicBezTo>
                  <a:pt x="147" y="0"/>
                  <a:pt x="150" y="2"/>
                  <a:pt x="150" y="6"/>
                </a:cubicBezTo>
                <a:cubicBezTo>
                  <a:pt x="150" y="7"/>
                  <a:pt x="146" y="11"/>
                  <a:pt x="139" y="19"/>
                </a:cubicBezTo>
                <a:cubicBezTo>
                  <a:pt x="132" y="26"/>
                  <a:pt x="124" y="37"/>
                  <a:pt x="113" y="52"/>
                </a:cubicBezTo>
                <a:cubicBezTo>
                  <a:pt x="103" y="67"/>
                  <a:pt x="92" y="84"/>
                  <a:pt x="82" y="106"/>
                </a:cubicBezTo>
                <a:cubicBezTo>
                  <a:pt x="72" y="127"/>
                  <a:pt x="63" y="155"/>
                  <a:pt x="56" y="192"/>
                </a:cubicBezTo>
                <a:cubicBezTo>
                  <a:pt x="49" y="228"/>
                  <a:pt x="45" y="268"/>
                  <a:pt x="45" y="313"/>
                </a:cubicBezTo>
                <a:cubicBezTo>
                  <a:pt x="45" y="357"/>
                  <a:pt x="49" y="397"/>
                  <a:pt x="56" y="432"/>
                </a:cubicBezTo>
                <a:cubicBezTo>
                  <a:pt x="63" y="468"/>
                  <a:pt x="71" y="497"/>
                  <a:pt x="81" y="519"/>
                </a:cubicBezTo>
                <a:cubicBezTo>
                  <a:pt x="91" y="541"/>
                  <a:pt x="102" y="559"/>
                  <a:pt x="112" y="573"/>
                </a:cubicBezTo>
                <a:cubicBezTo>
                  <a:pt x="123" y="586"/>
                  <a:pt x="132" y="597"/>
                  <a:pt x="139" y="606"/>
                </a:cubicBezTo>
                <a:cubicBezTo>
                  <a:pt x="146" y="614"/>
                  <a:pt x="150" y="618"/>
                  <a:pt x="150" y="619"/>
                </a:cubicBezTo>
                <a:cubicBezTo>
                  <a:pt x="150" y="623"/>
                  <a:pt x="147" y="624"/>
                  <a:pt x="140" y="624"/>
                </a:cubicBezTo>
                <a:lnTo>
                  <a:pt x="139" y="624"/>
                </a:lnTo>
                <a:lnTo>
                  <a:pt x="130" y="624"/>
                </a:lnTo>
                <a:lnTo>
                  <a:pt x="112" y="609"/>
                </a:lnTo>
                <a:cubicBezTo>
                  <a:pt x="73" y="574"/>
                  <a:pt x="44" y="530"/>
                  <a:pt x="27" y="477"/>
                </a:cubicBezTo>
                <a:cubicBezTo>
                  <a:pt x="9" y="425"/>
                  <a:pt x="0" y="370"/>
                  <a:pt x="0" y="3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8" name=""/>
          <p:cNvSpPr/>
          <p:nvPr/>
        </p:nvSpPr>
        <p:spPr>
          <a:xfrm>
            <a:off x="9597960" y="4059360"/>
            <a:ext cx="89640" cy="149760"/>
          </a:xfrm>
          <a:custGeom>
            <a:avLst/>
            <a:gdLst/>
            <a:ahLst/>
            <a:rect l="0" t="0" r="r" b="b"/>
            <a:pathLst>
              <a:path w="249" h="416">
                <a:moveTo>
                  <a:pt x="37" y="148"/>
                </a:moveTo>
                <a:cubicBezTo>
                  <a:pt x="25" y="148"/>
                  <a:pt x="16" y="145"/>
                  <a:pt x="10" y="136"/>
                </a:cubicBezTo>
                <a:cubicBezTo>
                  <a:pt x="3" y="129"/>
                  <a:pt x="0" y="119"/>
                  <a:pt x="0" y="109"/>
                </a:cubicBezTo>
                <a:cubicBezTo>
                  <a:pt x="0" y="79"/>
                  <a:pt x="11" y="54"/>
                  <a:pt x="33" y="32"/>
                </a:cubicBezTo>
                <a:cubicBezTo>
                  <a:pt x="55" y="10"/>
                  <a:pt x="82" y="0"/>
                  <a:pt x="115" y="0"/>
                </a:cubicBezTo>
                <a:cubicBezTo>
                  <a:pt x="153" y="0"/>
                  <a:pt x="184" y="11"/>
                  <a:pt x="210" y="35"/>
                </a:cubicBezTo>
                <a:cubicBezTo>
                  <a:pt x="235" y="58"/>
                  <a:pt x="249" y="88"/>
                  <a:pt x="249" y="125"/>
                </a:cubicBezTo>
                <a:cubicBezTo>
                  <a:pt x="249" y="144"/>
                  <a:pt x="244" y="161"/>
                  <a:pt x="236" y="177"/>
                </a:cubicBezTo>
                <a:cubicBezTo>
                  <a:pt x="228" y="193"/>
                  <a:pt x="218" y="207"/>
                  <a:pt x="206" y="219"/>
                </a:cubicBezTo>
                <a:cubicBezTo>
                  <a:pt x="194" y="231"/>
                  <a:pt x="178" y="247"/>
                  <a:pt x="156" y="265"/>
                </a:cubicBezTo>
                <a:cubicBezTo>
                  <a:pt x="141" y="278"/>
                  <a:pt x="121" y="297"/>
                  <a:pt x="94" y="323"/>
                </a:cubicBezTo>
                <a:lnTo>
                  <a:pt x="57" y="358"/>
                </a:lnTo>
                <a:lnTo>
                  <a:pt x="105" y="358"/>
                </a:lnTo>
                <a:cubicBezTo>
                  <a:pt x="170" y="358"/>
                  <a:pt x="204" y="357"/>
                  <a:pt x="209" y="355"/>
                </a:cubicBezTo>
                <a:cubicBezTo>
                  <a:pt x="211" y="354"/>
                  <a:pt x="216" y="336"/>
                  <a:pt x="224" y="300"/>
                </a:cubicBezTo>
                <a:lnTo>
                  <a:pt x="224" y="298"/>
                </a:lnTo>
                <a:lnTo>
                  <a:pt x="249" y="298"/>
                </a:lnTo>
                <a:lnTo>
                  <a:pt x="249" y="300"/>
                </a:lnTo>
                <a:cubicBezTo>
                  <a:pt x="249" y="301"/>
                  <a:pt x="245" y="320"/>
                  <a:pt x="240" y="356"/>
                </a:cubicBezTo>
                <a:cubicBezTo>
                  <a:pt x="235" y="393"/>
                  <a:pt x="232" y="412"/>
                  <a:pt x="231" y="414"/>
                </a:cubicBezTo>
                <a:lnTo>
                  <a:pt x="231" y="416"/>
                </a:lnTo>
                <a:lnTo>
                  <a:pt x="0" y="416"/>
                </a:lnTo>
                <a:lnTo>
                  <a:pt x="0" y="404"/>
                </a:lnTo>
                <a:lnTo>
                  <a:pt x="0" y="396"/>
                </a:lnTo>
                <a:cubicBezTo>
                  <a:pt x="0" y="393"/>
                  <a:pt x="1" y="390"/>
                  <a:pt x="4" y="387"/>
                </a:cubicBezTo>
                <a:cubicBezTo>
                  <a:pt x="6" y="384"/>
                  <a:pt x="12" y="376"/>
                  <a:pt x="22" y="365"/>
                </a:cubicBezTo>
                <a:cubicBezTo>
                  <a:pt x="34" y="352"/>
                  <a:pt x="45" y="340"/>
                  <a:pt x="53" y="330"/>
                </a:cubicBezTo>
                <a:cubicBezTo>
                  <a:pt x="57" y="326"/>
                  <a:pt x="64" y="318"/>
                  <a:pt x="75" y="307"/>
                </a:cubicBezTo>
                <a:cubicBezTo>
                  <a:pt x="85" y="296"/>
                  <a:pt x="92" y="288"/>
                  <a:pt x="96" y="284"/>
                </a:cubicBezTo>
                <a:cubicBezTo>
                  <a:pt x="100" y="280"/>
                  <a:pt x="106" y="273"/>
                  <a:pt x="114" y="264"/>
                </a:cubicBezTo>
                <a:cubicBezTo>
                  <a:pt x="122" y="254"/>
                  <a:pt x="128" y="247"/>
                  <a:pt x="131" y="242"/>
                </a:cubicBezTo>
                <a:cubicBezTo>
                  <a:pt x="135" y="238"/>
                  <a:pt x="139" y="232"/>
                  <a:pt x="146" y="224"/>
                </a:cubicBezTo>
                <a:cubicBezTo>
                  <a:pt x="152" y="216"/>
                  <a:pt x="156" y="209"/>
                  <a:pt x="159" y="204"/>
                </a:cubicBezTo>
                <a:cubicBezTo>
                  <a:pt x="161" y="198"/>
                  <a:pt x="164" y="192"/>
                  <a:pt x="168" y="186"/>
                </a:cubicBezTo>
                <a:cubicBezTo>
                  <a:pt x="172" y="179"/>
                  <a:pt x="175" y="172"/>
                  <a:pt x="176" y="166"/>
                </a:cubicBezTo>
                <a:cubicBezTo>
                  <a:pt x="178" y="159"/>
                  <a:pt x="179" y="153"/>
                  <a:pt x="181" y="147"/>
                </a:cubicBezTo>
                <a:cubicBezTo>
                  <a:pt x="182" y="141"/>
                  <a:pt x="182" y="133"/>
                  <a:pt x="182" y="125"/>
                </a:cubicBezTo>
                <a:cubicBezTo>
                  <a:pt x="182" y="99"/>
                  <a:pt x="175" y="77"/>
                  <a:pt x="161" y="58"/>
                </a:cubicBezTo>
                <a:cubicBezTo>
                  <a:pt x="147" y="38"/>
                  <a:pt x="127" y="29"/>
                  <a:pt x="101" y="29"/>
                </a:cubicBezTo>
                <a:cubicBezTo>
                  <a:pt x="87" y="29"/>
                  <a:pt x="75" y="32"/>
                  <a:pt x="65" y="39"/>
                </a:cubicBezTo>
                <a:cubicBezTo>
                  <a:pt x="54" y="47"/>
                  <a:pt x="47" y="53"/>
                  <a:pt x="43" y="60"/>
                </a:cubicBezTo>
                <a:cubicBezTo>
                  <a:pt x="39" y="67"/>
                  <a:pt x="37" y="71"/>
                  <a:pt x="37" y="72"/>
                </a:cubicBezTo>
                <a:cubicBezTo>
                  <a:pt x="37" y="72"/>
                  <a:pt x="38" y="73"/>
                  <a:pt x="40" y="73"/>
                </a:cubicBezTo>
                <a:cubicBezTo>
                  <a:pt x="47" y="73"/>
                  <a:pt x="55" y="75"/>
                  <a:pt x="63" y="81"/>
                </a:cubicBezTo>
                <a:cubicBezTo>
                  <a:pt x="71" y="87"/>
                  <a:pt x="75" y="97"/>
                  <a:pt x="75" y="110"/>
                </a:cubicBezTo>
                <a:cubicBezTo>
                  <a:pt x="75" y="120"/>
                  <a:pt x="71" y="129"/>
                  <a:pt x="65" y="136"/>
                </a:cubicBezTo>
                <a:cubicBezTo>
                  <a:pt x="58" y="144"/>
                  <a:pt x="49" y="148"/>
                  <a:pt x="37" y="14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9" name=""/>
          <p:cNvSpPr/>
          <p:nvPr/>
        </p:nvSpPr>
        <p:spPr>
          <a:xfrm>
            <a:off x="9711360" y="4040280"/>
            <a:ext cx="53640" cy="224640"/>
          </a:xfrm>
          <a:custGeom>
            <a:avLst/>
            <a:gdLst/>
            <a:ahLst/>
            <a:rect l="0" t="0" r="r" b="b"/>
            <a:pathLst>
              <a:path w="149" h="624">
                <a:moveTo>
                  <a:pt x="3" y="1"/>
                </a:moveTo>
                <a:lnTo>
                  <a:pt x="5" y="0"/>
                </a:lnTo>
                <a:cubicBezTo>
                  <a:pt x="7" y="0"/>
                  <a:pt x="9" y="0"/>
                  <a:pt x="11" y="0"/>
                </a:cubicBezTo>
                <a:lnTo>
                  <a:pt x="19" y="0"/>
                </a:lnTo>
                <a:lnTo>
                  <a:pt x="37" y="15"/>
                </a:lnTo>
                <a:cubicBezTo>
                  <a:pt x="76" y="51"/>
                  <a:pt x="105" y="95"/>
                  <a:pt x="123" y="147"/>
                </a:cubicBezTo>
                <a:cubicBezTo>
                  <a:pt x="141" y="200"/>
                  <a:pt x="149" y="255"/>
                  <a:pt x="149" y="313"/>
                </a:cubicBezTo>
                <a:cubicBezTo>
                  <a:pt x="149" y="341"/>
                  <a:pt x="147" y="368"/>
                  <a:pt x="143" y="394"/>
                </a:cubicBezTo>
                <a:cubicBezTo>
                  <a:pt x="139" y="421"/>
                  <a:pt x="134" y="443"/>
                  <a:pt x="129" y="461"/>
                </a:cubicBezTo>
                <a:cubicBezTo>
                  <a:pt x="123" y="479"/>
                  <a:pt x="116" y="498"/>
                  <a:pt x="106" y="516"/>
                </a:cubicBezTo>
                <a:cubicBezTo>
                  <a:pt x="96" y="534"/>
                  <a:pt x="88" y="548"/>
                  <a:pt x="82" y="558"/>
                </a:cubicBezTo>
                <a:cubicBezTo>
                  <a:pt x="76" y="567"/>
                  <a:pt x="68" y="578"/>
                  <a:pt x="57" y="590"/>
                </a:cubicBezTo>
                <a:cubicBezTo>
                  <a:pt x="45" y="601"/>
                  <a:pt x="39" y="608"/>
                  <a:pt x="37" y="610"/>
                </a:cubicBezTo>
                <a:cubicBezTo>
                  <a:pt x="35" y="612"/>
                  <a:pt x="29" y="616"/>
                  <a:pt x="21" y="622"/>
                </a:cubicBezTo>
                <a:cubicBezTo>
                  <a:pt x="20" y="623"/>
                  <a:pt x="19" y="624"/>
                  <a:pt x="19" y="624"/>
                </a:cubicBezTo>
                <a:lnTo>
                  <a:pt x="11" y="624"/>
                </a:lnTo>
                <a:cubicBezTo>
                  <a:pt x="8" y="624"/>
                  <a:pt x="6" y="624"/>
                  <a:pt x="5" y="624"/>
                </a:cubicBezTo>
                <a:cubicBezTo>
                  <a:pt x="3" y="624"/>
                  <a:pt x="2" y="624"/>
                  <a:pt x="1" y="623"/>
                </a:cubicBezTo>
                <a:cubicBezTo>
                  <a:pt x="1" y="621"/>
                  <a:pt x="0" y="619"/>
                  <a:pt x="0" y="617"/>
                </a:cubicBezTo>
                <a:cubicBezTo>
                  <a:pt x="0" y="617"/>
                  <a:pt x="2" y="614"/>
                  <a:pt x="6" y="609"/>
                </a:cubicBezTo>
                <a:cubicBezTo>
                  <a:pt x="72" y="542"/>
                  <a:pt x="104" y="443"/>
                  <a:pt x="104" y="313"/>
                </a:cubicBezTo>
                <a:cubicBezTo>
                  <a:pt x="104" y="181"/>
                  <a:pt x="72" y="83"/>
                  <a:pt x="6" y="16"/>
                </a:cubicBezTo>
                <a:cubicBezTo>
                  <a:pt x="2" y="11"/>
                  <a:pt x="0"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0" name=""/>
          <p:cNvSpPr/>
          <p:nvPr/>
        </p:nvSpPr>
        <p:spPr>
          <a:xfrm>
            <a:off x="8506800" y="4673160"/>
            <a:ext cx="154800" cy="144360"/>
          </a:xfrm>
          <a:custGeom>
            <a:avLst/>
            <a:gdLst/>
            <a:ahLst/>
            <a:rect l="0" t="0" r="r" b="b"/>
            <a:pathLst>
              <a:path w="430" h="401">
                <a:moveTo>
                  <a:pt x="15" y="135"/>
                </a:moveTo>
                <a:cubicBezTo>
                  <a:pt x="19" y="110"/>
                  <a:pt x="35" y="82"/>
                  <a:pt x="62" y="50"/>
                </a:cubicBezTo>
                <a:cubicBezTo>
                  <a:pt x="90" y="17"/>
                  <a:pt x="124" y="1"/>
                  <a:pt x="164" y="0"/>
                </a:cubicBezTo>
                <a:cubicBezTo>
                  <a:pt x="186" y="0"/>
                  <a:pt x="205" y="6"/>
                  <a:pt x="222" y="16"/>
                </a:cubicBezTo>
                <a:cubicBezTo>
                  <a:pt x="239" y="27"/>
                  <a:pt x="251" y="40"/>
                  <a:pt x="260" y="56"/>
                </a:cubicBezTo>
                <a:cubicBezTo>
                  <a:pt x="284" y="19"/>
                  <a:pt x="314" y="0"/>
                  <a:pt x="349" y="0"/>
                </a:cubicBezTo>
                <a:cubicBezTo>
                  <a:pt x="370" y="0"/>
                  <a:pt x="389" y="7"/>
                  <a:pt x="405" y="20"/>
                </a:cubicBezTo>
                <a:cubicBezTo>
                  <a:pt x="421" y="33"/>
                  <a:pt x="429" y="50"/>
                  <a:pt x="430" y="72"/>
                </a:cubicBezTo>
                <a:cubicBezTo>
                  <a:pt x="430" y="89"/>
                  <a:pt x="426" y="103"/>
                  <a:pt x="417" y="113"/>
                </a:cubicBezTo>
                <a:cubicBezTo>
                  <a:pt x="409" y="124"/>
                  <a:pt x="401" y="130"/>
                  <a:pt x="394" y="132"/>
                </a:cubicBezTo>
                <a:cubicBezTo>
                  <a:pt x="386" y="135"/>
                  <a:pt x="379" y="136"/>
                  <a:pt x="373" y="136"/>
                </a:cubicBezTo>
                <a:cubicBezTo>
                  <a:pt x="362" y="136"/>
                  <a:pt x="353" y="133"/>
                  <a:pt x="346" y="126"/>
                </a:cubicBezTo>
                <a:cubicBezTo>
                  <a:pt x="339" y="120"/>
                  <a:pt x="336" y="111"/>
                  <a:pt x="336" y="101"/>
                </a:cubicBezTo>
                <a:cubicBezTo>
                  <a:pt x="336" y="74"/>
                  <a:pt x="350" y="55"/>
                  <a:pt x="380" y="45"/>
                </a:cubicBezTo>
                <a:cubicBezTo>
                  <a:pt x="373" y="38"/>
                  <a:pt x="361" y="34"/>
                  <a:pt x="344" y="34"/>
                </a:cubicBezTo>
                <a:cubicBezTo>
                  <a:pt x="337" y="34"/>
                  <a:pt x="331" y="34"/>
                  <a:pt x="328" y="36"/>
                </a:cubicBezTo>
                <a:cubicBezTo>
                  <a:pt x="305" y="45"/>
                  <a:pt x="289" y="64"/>
                  <a:pt x="278" y="94"/>
                </a:cubicBezTo>
                <a:cubicBezTo>
                  <a:pt x="243" y="224"/>
                  <a:pt x="225" y="299"/>
                  <a:pt x="225" y="321"/>
                </a:cubicBezTo>
                <a:cubicBezTo>
                  <a:pt x="225" y="338"/>
                  <a:pt x="230" y="349"/>
                  <a:pt x="239" y="356"/>
                </a:cubicBezTo>
                <a:cubicBezTo>
                  <a:pt x="249" y="363"/>
                  <a:pt x="259" y="367"/>
                  <a:pt x="270" y="367"/>
                </a:cubicBezTo>
                <a:cubicBezTo>
                  <a:pt x="292" y="367"/>
                  <a:pt x="313" y="357"/>
                  <a:pt x="335" y="338"/>
                </a:cubicBezTo>
                <a:cubicBezTo>
                  <a:pt x="356" y="318"/>
                  <a:pt x="370" y="295"/>
                  <a:pt x="378" y="266"/>
                </a:cubicBezTo>
                <a:cubicBezTo>
                  <a:pt x="380" y="261"/>
                  <a:pt x="381" y="257"/>
                  <a:pt x="383" y="257"/>
                </a:cubicBezTo>
                <a:cubicBezTo>
                  <a:pt x="385" y="256"/>
                  <a:pt x="390" y="256"/>
                  <a:pt x="397" y="255"/>
                </a:cubicBezTo>
                <a:lnTo>
                  <a:pt x="401" y="255"/>
                </a:lnTo>
                <a:cubicBezTo>
                  <a:pt x="410" y="255"/>
                  <a:pt x="414" y="257"/>
                  <a:pt x="414" y="262"/>
                </a:cubicBezTo>
                <a:cubicBezTo>
                  <a:pt x="414" y="263"/>
                  <a:pt x="413" y="266"/>
                  <a:pt x="412" y="272"/>
                </a:cubicBezTo>
                <a:cubicBezTo>
                  <a:pt x="403" y="305"/>
                  <a:pt x="385" y="335"/>
                  <a:pt x="358" y="361"/>
                </a:cubicBezTo>
                <a:cubicBezTo>
                  <a:pt x="331" y="388"/>
                  <a:pt x="299" y="401"/>
                  <a:pt x="263" y="401"/>
                </a:cubicBezTo>
                <a:cubicBezTo>
                  <a:pt x="222" y="401"/>
                  <a:pt x="191" y="381"/>
                  <a:pt x="169" y="344"/>
                </a:cubicBezTo>
                <a:cubicBezTo>
                  <a:pt x="145" y="380"/>
                  <a:pt x="117" y="400"/>
                  <a:pt x="86" y="400"/>
                </a:cubicBezTo>
                <a:lnTo>
                  <a:pt x="81" y="400"/>
                </a:lnTo>
                <a:cubicBezTo>
                  <a:pt x="52" y="400"/>
                  <a:pt x="31" y="392"/>
                  <a:pt x="19" y="376"/>
                </a:cubicBezTo>
                <a:cubicBezTo>
                  <a:pt x="7" y="360"/>
                  <a:pt x="0" y="344"/>
                  <a:pt x="0" y="327"/>
                </a:cubicBezTo>
                <a:cubicBezTo>
                  <a:pt x="0" y="308"/>
                  <a:pt x="5" y="293"/>
                  <a:pt x="16" y="281"/>
                </a:cubicBezTo>
                <a:cubicBezTo>
                  <a:pt x="27" y="270"/>
                  <a:pt x="41" y="264"/>
                  <a:pt x="56" y="264"/>
                </a:cubicBezTo>
                <a:cubicBezTo>
                  <a:pt x="81" y="264"/>
                  <a:pt x="94" y="276"/>
                  <a:pt x="94" y="301"/>
                </a:cubicBezTo>
                <a:cubicBezTo>
                  <a:pt x="94" y="313"/>
                  <a:pt x="90" y="323"/>
                  <a:pt x="83" y="332"/>
                </a:cubicBezTo>
                <a:cubicBezTo>
                  <a:pt x="76" y="341"/>
                  <a:pt x="70" y="346"/>
                  <a:pt x="63" y="349"/>
                </a:cubicBezTo>
                <a:cubicBezTo>
                  <a:pt x="57" y="352"/>
                  <a:pt x="53" y="354"/>
                  <a:pt x="52" y="354"/>
                </a:cubicBezTo>
                <a:lnTo>
                  <a:pt x="49" y="355"/>
                </a:lnTo>
                <a:cubicBezTo>
                  <a:pt x="49" y="355"/>
                  <a:pt x="51" y="356"/>
                  <a:pt x="54" y="358"/>
                </a:cubicBezTo>
                <a:cubicBezTo>
                  <a:pt x="58" y="360"/>
                  <a:pt x="62" y="362"/>
                  <a:pt x="68" y="364"/>
                </a:cubicBezTo>
                <a:cubicBezTo>
                  <a:pt x="74" y="367"/>
                  <a:pt x="80" y="368"/>
                  <a:pt x="85" y="367"/>
                </a:cubicBezTo>
                <a:cubicBezTo>
                  <a:pt x="106" y="367"/>
                  <a:pt x="124" y="354"/>
                  <a:pt x="140" y="327"/>
                </a:cubicBezTo>
                <a:cubicBezTo>
                  <a:pt x="145" y="318"/>
                  <a:pt x="152" y="298"/>
                  <a:pt x="160" y="267"/>
                </a:cubicBezTo>
                <a:cubicBezTo>
                  <a:pt x="168" y="237"/>
                  <a:pt x="176" y="205"/>
                  <a:pt x="186" y="172"/>
                </a:cubicBezTo>
                <a:cubicBezTo>
                  <a:pt x="194" y="139"/>
                  <a:pt x="199" y="120"/>
                  <a:pt x="200" y="114"/>
                </a:cubicBezTo>
                <a:cubicBezTo>
                  <a:pt x="203" y="98"/>
                  <a:pt x="204" y="87"/>
                  <a:pt x="204" y="80"/>
                </a:cubicBezTo>
                <a:cubicBezTo>
                  <a:pt x="204" y="63"/>
                  <a:pt x="200" y="51"/>
                  <a:pt x="191" y="44"/>
                </a:cubicBezTo>
                <a:cubicBezTo>
                  <a:pt x="182" y="37"/>
                  <a:pt x="171" y="34"/>
                  <a:pt x="160" y="34"/>
                </a:cubicBezTo>
                <a:cubicBezTo>
                  <a:pt x="136" y="34"/>
                  <a:pt x="114" y="43"/>
                  <a:pt x="94" y="62"/>
                </a:cubicBezTo>
                <a:cubicBezTo>
                  <a:pt x="73" y="81"/>
                  <a:pt x="59" y="105"/>
                  <a:pt x="51" y="134"/>
                </a:cubicBezTo>
                <a:cubicBezTo>
                  <a:pt x="50" y="140"/>
                  <a:pt x="48" y="142"/>
                  <a:pt x="46" y="143"/>
                </a:cubicBezTo>
                <a:cubicBezTo>
                  <a:pt x="45" y="144"/>
                  <a:pt x="40" y="144"/>
                  <a:pt x="32" y="145"/>
                </a:cubicBezTo>
                <a:lnTo>
                  <a:pt x="20" y="145"/>
                </a:lnTo>
                <a:cubicBezTo>
                  <a:pt x="16"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1" name=""/>
          <p:cNvSpPr/>
          <p:nvPr/>
        </p:nvSpPr>
        <p:spPr>
          <a:xfrm>
            <a:off x="8708760" y="4530240"/>
            <a:ext cx="54000" cy="224640"/>
          </a:xfrm>
          <a:custGeom>
            <a:avLst/>
            <a:gdLst/>
            <a:ahLst/>
            <a:rect l="0" t="0" r="r" b="b"/>
            <a:pathLst>
              <a:path w="150" h="624">
                <a:moveTo>
                  <a:pt x="0" y="312"/>
                </a:moveTo>
                <a:cubicBezTo>
                  <a:pt x="0" y="283"/>
                  <a:pt x="2" y="256"/>
                  <a:pt x="6" y="230"/>
                </a:cubicBezTo>
                <a:cubicBezTo>
                  <a:pt x="11" y="205"/>
                  <a:pt x="16" y="182"/>
                  <a:pt x="21" y="163"/>
                </a:cubicBezTo>
                <a:cubicBezTo>
                  <a:pt x="27" y="144"/>
                  <a:pt x="34" y="126"/>
                  <a:pt x="44" y="108"/>
                </a:cubicBezTo>
                <a:cubicBezTo>
                  <a:pt x="54" y="90"/>
                  <a:pt x="62" y="76"/>
                  <a:pt x="68" y="66"/>
                </a:cubicBezTo>
                <a:cubicBezTo>
                  <a:pt x="74" y="56"/>
                  <a:pt x="82" y="45"/>
                  <a:pt x="94" y="34"/>
                </a:cubicBezTo>
                <a:cubicBezTo>
                  <a:pt x="106" y="22"/>
                  <a:pt x="113" y="15"/>
                  <a:pt x="115" y="13"/>
                </a:cubicBezTo>
                <a:cubicBezTo>
                  <a:pt x="117" y="10"/>
                  <a:pt x="122" y="6"/>
                  <a:pt x="130" y="0"/>
                </a:cubicBezTo>
                <a:lnTo>
                  <a:pt x="138" y="0"/>
                </a:lnTo>
                <a:lnTo>
                  <a:pt x="141" y="0"/>
                </a:lnTo>
                <a:cubicBezTo>
                  <a:pt x="147" y="0"/>
                  <a:pt x="150" y="1"/>
                  <a:pt x="150" y="5"/>
                </a:cubicBezTo>
                <a:cubicBezTo>
                  <a:pt x="150" y="6"/>
                  <a:pt x="146" y="11"/>
                  <a:pt x="139" y="18"/>
                </a:cubicBezTo>
                <a:cubicBezTo>
                  <a:pt x="132" y="26"/>
                  <a:pt x="123" y="37"/>
                  <a:pt x="113" y="51"/>
                </a:cubicBezTo>
                <a:cubicBezTo>
                  <a:pt x="103" y="66"/>
                  <a:pt x="93" y="84"/>
                  <a:pt x="83" y="105"/>
                </a:cubicBezTo>
                <a:cubicBezTo>
                  <a:pt x="72" y="126"/>
                  <a:pt x="64" y="155"/>
                  <a:pt x="57" y="192"/>
                </a:cubicBezTo>
                <a:cubicBezTo>
                  <a:pt x="50" y="228"/>
                  <a:pt x="46" y="268"/>
                  <a:pt x="46" y="312"/>
                </a:cubicBezTo>
                <a:cubicBezTo>
                  <a:pt x="46" y="356"/>
                  <a:pt x="50" y="396"/>
                  <a:pt x="57" y="432"/>
                </a:cubicBezTo>
                <a:cubicBezTo>
                  <a:pt x="64" y="467"/>
                  <a:pt x="72" y="496"/>
                  <a:pt x="82" y="518"/>
                </a:cubicBezTo>
                <a:cubicBezTo>
                  <a:pt x="92" y="540"/>
                  <a:pt x="102" y="558"/>
                  <a:pt x="113" y="572"/>
                </a:cubicBezTo>
                <a:cubicBezTo>
                  <a:pt x="123" y="586"/>
                  <a:pt x="132" y="597"/>
                  <a:pt x="139" y="605"/>
                </a:cubicBezTo>
                <a:cubicBezTo>
                  <a:pt x="146" y="613"/>
                  <a:pt x="150" y="618"/>
                  <a:pt x="150" y="618"/>
                </a:cubicBezTo>
                <a:cubicBezTo>
                  <a:pt x="150" y="622"/>
                  <a:pt x="146" y="624"/>
                  <a:pt x="140" y="624"/>
                </a:cubicBezTo>
                <a:lnTo>
                  <a:pt x="138" y="624"/>
                </a:lnTo>
                <a:lnTo>
                  <a:pt x="130" y="624"/>
                </a:lnTo>
                <a:lnTo>
                  <a:pt x="113" y="609"/>
                </a:lnTo>
                <a:cubicBezTo>
                  <a:pt x="74" y="573"/>
                  <a:pt x="45" y="529"/>
                  <a:pt x="27" y="477"/>
                </a:cubicBezTo>
                <a:cubicBezTo>
                  <a:pt x="9" y="424"/>
                  <a:pt x="0" y="369"/>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2" name=""/>
          <p:cNvSpPr/>
          <p:nvPr/>
        </p:nvSpPr>
        <p:spPr>
          <a:xfrm>
            <a:off x="8784360" y="4549320"/>
            <a:ext cx="93240" cy="154440"/>
          </a:xfrm>
          <a:custGeom>
            <a:avLst/>
            <a:gdLst/>
            <a:ahLst/>
            <a:rect l="0" t="0" r="r" b="b"/>
            <a:pathLst>
              <a:path w="259" h="429">
                <a:moveTo>
                  <a:pt x="53" y="125"/>
                </a:moveTo>
                <a:cubicBezTo>
                  <a:pt x="41" y="125"/>
                  <a:pt x="33" y="122"/>
                  <a:pt x="26" y="115"/>
                </a:cubicBezTo>
                <a:cubicBezTo>
                  <a:pt x="20" y="108"/>
                  <a:pt x="17" y="99"/>
                  <a:pt x="16" y="87"/>
                </a:cubicBezTo>
                <a:cubicBezTo>
                  <a:pt x="16" y="65"/>
                  <a:pt x="26" y="44"/>
                  <a:pt x="46" y="26"/>
                </a:cubicBezTo>
                <a:cubicBezTo>
                  <a:pt x="66" y="8"/>
                  <a:pt x="90" y="0"/>
                  <a:pt x="119" y="0"/>
                </a:cubicBezTo>
                <a:cubicBezTo>
                  <a:pt x="133" y="0"/>
                  <a:pt x="142" y="0"/>
                  <a:pt x="146" y="0"/>
                </a:cubicBezTo>
                <a:cubicBezTo>
                  <a:pt x="177" y="5"/>
                  <a:pt x="200" y="16"/>
                  <a:pt x="216" y="33"/>
                </a:cubicBezTo>
                <a:cubicBezTo>
                  <a:pt x="233" y="50"/>
                  <a:pt x="242" y="69"/>
                  <a:pt x="242" y="89"/>
                </a:cubicBezTo>
                <a:cubicBezTo>
                  <a:pt x="242" y="110"/>
                  <a:pt x="234" y="131"/>
                  <a:pt x="220" y="152"/>
                </a:cubicBezTo>
                <a:cubicBezTo>
                  <a:pt x="206" y="172"/>
                  <a:pt x="187" y="187"/>
                  <a:pt x="162" y="196"/>
                </a:cubicBezTo>
                <a:lnTo>
                  <a:pt x="160" y="197"/>
                </a:lnTo>
                <a:cubicBezTo>
                  <a:pt x="160" y="197"/>
                  <a:pt x="162" y="198"/>
                  <a:pt x="165" y="199"/>
                </a:cubicBezTo>
                <a:cubicBezTo>
                  <a:pt x="169" y="200"/>
                  <a:pt x="175" y="202"/>
                  <a:pt x="183" y="205"/>
                </a:cubicBezTo>
                <a:cubicBezTo>
                  <a:pt x="192" y="207"/>
                  <a:pt x="200" y="212"/>
                  <a:pt x="207" y="218"/>
                </a:cubicBezTo>
                <a:cubicBezTo>
                  <a:pt x="242" y="240"/>
                  <a:pt x="259" y="269"/>
                  <a:pt x="259" y="305"/>
                </a:cubicBezTo>
                <a:cubicBezTo>
                  <a:pt x="259" y="338"/>
                  <a:pt x="246" y="366"/>
                  <a:pt x="220" y="391"/>
                </a:cubicBezTo>
                <a:cubicBezTo>
                  <a:pt x="194" y="415"/>
                  <a:pt x="161" y="429"/>
                  <a:pt x="122" y="429"/>
                </a:cubicBezTo>
                <a:cubicBezTo>
                  <a:pt x="88" y="429"/>
                  <a:pt x="60" y="420"/>
                  <a:pt x="36" y="401"/>
                </a:cubicBezTo>
                <a:cubicBezTo>
                  <a:pt x="12" y="383"/>
                  <a:pt x="0" y="360"/>
                  <a:pt x="0" y="333"/>
                </a:cubicBezTo>
                <a:cubicBezTo>
                  <a:pt x="0" y="321"/>
                  <a:pt x="3" y="312"/>
                  <a:pt x="11" y="305"/>
                </a:cubicBezTo>
                <a:cubicBezTo>
                  <a:pt x="18" y="298"/>
                  <a:pt x="28" y="294"/>
                  <a:pt x="39" y="294"/>
                </a:cubicBezTo>
                <a:cubicBezTo>
                  <a:pt x="50" y="294"/>
                  <a:pt x="60" y="297"/>
                  <a:pt x="67" y="305"/>
                </a:cubicBezTo>
                <a:cubicBezTo>
                  <a:pt x="75" y="312"/>
                  <a:pt x="79" y="322"/>
                  <a:pt x="79" y="333"/>
                </a:cubicBezTo>
                <a:cubicBezTo>
                  <a:pt x="79" y="337"/>
                  <a:pt x="78" y="342"/>
                  <a:pt x="77" y="345"/>
                </a:cubicBezTo>
                <a:cubicBezTo>
                  <a:pt x="76" y="349"/>
                  <a:pt x="74" y="352"/>
                  <a:pt x="72" y="355"/>
                </a:cubicBezTo>
                <a:cubicBezTo>
                  <a:pt x="71" y="358"/>
                  <a:pt x="69" y="361"/>
                  <a:pt x="66" y="363"/>
                </a:cubicBezTo>
                <a:cubicBezTo>
                  <a:pt x="63" y="365"/>
                  <a:pt x="60" y="367"/>
                  <a:pt x="58" y="368"/>
                </a:cubicBezTo>
                <a:cubicBezTo>
                  <a:pt x="56" y="369"/>
                  <a:pt x="54" y="370"/>
                  <a:pt x="52" y="370"/>
                </a:cubicBezTo>
                <a:cubicBezTo>
                  <a:pt x="50" y="371"/>
                  <a:pt x="48" y="371"/>
                  <a:pt x="47" y="372"/>
                </a:cubicBezTo>
                <a:lnTo>
                  <a:pt x="44" y="373"/>
                </a:lnTo>
                <a:cubicBezTo>
                  <a:pt x="66" y="391"/>
                  <a:pt x="91" y="401"/>
                  <a:pt x="122" y="401"/>
                </a:cubicBezTo>
                <a:cubicBezTo>
                  <a:pt x="145" y="401"/>
                  <a:pt x="162" y="390"/>
                  <a:pt x="173" y="368"/>
                </a:cubicBezTo>
                <a:cubicBezTo>
                  <a:pt x="180" y="354"/>
                  <a:pt x="184" y="333"/>
                  <a:pt x="184" y="305"/>
                </a:cubicBezTo>
                <a:lnTo>
                  <a:pt x="184" y="292"/>
                </a:lnTo>
                <a:cubicBezTo>
                  <a:pt x="184" y="253"/>
                  <a:pt x="171" y="227"/>
                  <a:pt x="144" y="213"/>
                </a:cubicBezTo>
                <a:cubicBezTo>
                  <a:pt x="138" y="211"/>
                  <a:pt x="125" y="209"/>
                  <a:pt x="106" y="209"/>
                </a:cubicBezTo>
                <a:lnTo>
                  <a:pt x="80" y="208"/>
                </a:lnTo>
                <a:lnTo>
                  <a:pt x="78" y="207"/>
                </a:lnTo>
                <a:cubicBezTo>
                  <a:pt x="77" y="206"/>
                  <a:pt x="77" y="202"/>
                  <a:pt x="77" y="197"/>
                </a:cubicBezTo>
                <a:cubicBezTo>
                  <a:pt x="77" y="190"/>
                  <a:pt x="79" y="186"/>
                  <a:pt x="82" y="186"/>
                </a:cubicBezTo>
                <a:cubicBezTo>
                  <a:pt x="93" y="186"/>
                  <a:pt x="106" y="185"/>
                  <a:pt x="118" y="183"/>
                </a:cubicBezTo>
                <a:cubicBezTo>
                  <a:pt x="132" y="181"/>
                  <a:pt x="145" y="172"/>
                  <a:pt x="157" y="157"/>
                </a:cubicBezTo>
                <a:cubicBezTo>
                  <a:pt x="168" y="141"/>
                  <a:pt x="174" y="118"/>
                  <a:pt x="174" y="87"/>
                </a:cubicBezTo>
                <a:lnTo>
                  <a:pt x="174" y="82"/>
                </a:lnTo>
                <a:cubicBezTo>
                  <a:pt x="174" y="58"/>
                  <a:pt x="167" y="42"/>
                  <a:pt x="152" y="33"/>
                </a:cubicBezTo>
                <a:cubicBezTo>
                  <a:pt x="143" y="27"/>
                  <a:pt x="133" y="24"/>
                  <a:pt x="123" y="24"/>
                </a:cubicBezTo>
                <a:cubicBezTo>
                  <a:pt x="110" y="24"/>
                  <a:pt x="97" y="26"/>
                  <a:pt x="86" y="31"/>
                </a:cubicBezTo>
                <a:cubicBezTo>
                  <a:pt x="75" y="35"/>
                  <a:pt x="67" y="40"/>
                  <a:pt x="63" y="45"/>
                </a:cubicBezTo>
                <a:cubicBezTo>
                  <a:pt x="58" y="50"/>
                  <a:pt x="56" y="52"/>
                  <a:pt x="56" y="52"/>
                </a:cubicBezTo>
                <a:lnTo>
                  <a:pt x="58" y="52"/>
                </a:lnTo>
                <a:cubicBezTo>
                  <a:pt x="59" y="53"/>
                  <a:pt x="60" y="53"/>
                  <a:pt x="63" y="54"/>
                </a:cubicBezTo>
                <a:cubicBezTo>
                  <a:pt x="65" y="54"/>
                  <a:pt x="67" y="55"/>
                  <a:pt x="69" y="57"/>
                </a:cubicBezTo>
                <a:cubicBezTo>
                  <a:pt x="71" y="59"/>
                  <a:pt x="73" y="60"/>
                  <a:pt x="76" y="61"/>
                </a:cubicBezTo>
                <a:cubicBezTo>
                  <a:pt x="79" y="62"/>
                  <a:pt x="81" y="65"/>
                  <a:pt x="82" y="68"/>
                </a:cubicBezTo>
                <a:cubicBezTo>
                  <a:pt x="84" y="71"/>
                  <a:pt x="85" y="74"/>
                  <a:pt x="87" y="77"/>
                </a:cubicBezTo>
                <a:cubicBezTo>
                  <a:pt x="90" y="80"/>
                  <a:pt x="90" y="84"/>
                  <a:pt x="89" y="90"/>
                </a:cubicBezTo>
                <a:cubicBezTo>
                  <a:pt x="89" y="99"/>
                  <a:pt x="86" y="107"/>
                  <a:pt x="81" y="114"/>
                </a:cubicBezTo>
                <a:cubicBezTo>
                  <a:pt x="75" y="121"/>
                  <a:pt x="65" y="125"/>
                  <a:pt x="53" y="12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3" name=""/>
          <p:cNvSpPr/>
          <p:nvPr/>
        </p:nvSpPr>
        <p:spPr>
          <a:xfrm>
            <a:off x="8899200" y="4530240"/>
            <a:ext cx="54000" cy="224640"/>
          </a:xfrm>
          <a:custGeom>
            <a:avLst/>
            <a:gdLst/>
            <a:ahLst/>
            <a:rect l="0" t="0" r="r" b="b"/>
            <a:pathLst>
              <a:path w="150" h="624">
                <a:moveTo>
                  <a:pt x="3" y="0"/>
                </a:moveTo>
                <a:lnTo>
                  <a:pt x="6" y="0"/>
                </a:lnTo>
                <a:cubicBezTo>
                  <a:pt x="8" y="0"/>
                  <a:pt x="10" y="0"/>
                  <a:pt x="12" y="0"/>
                </a:cubicBezTo>
                <a:lnTo>
                  <a:pt x="20" y="0"/>
                </a:lnTo>
                <a:lnTo>
                  <a:pt x="37" y="14"/>
                </a:lnTo>
                <a:cubicBezTo>
                  <a:pt x="77" y="50"/>
                  <a:pt x="106" y="94"/>
                  <a:pt x="123" y="147"/>
                </a:cubicBezTo>
                <a:cubicBezTo>
                  <a:pt x="141" y="200"/>
                  <a:pt x="150" y="255"/>
                  <a:pt x="150" y="312"/>
                </a:cubicBezTo>
                <a:cubicBezTo>
                  <a:pt x="150" y="340"/>
                  <a:pt x="148" y="368"/>
                  <a:pt x="144" y="394"/>
                </a:cubicBezTo>
                <a:cubicBezTo>
                  <a:pt x="140" y="420"/>
                  <a:pt x="135" y="442"/>
                  <a:pt x="130" y="460"/>
                </a:cubicBezTo>
                <a:cubicBezTo>
                  <a:pt x="124" y="479"/>
                  <a:pt x="117" y="497"/>
                  <a:pt x="107" y="515"/>
                </a:cubicBezTo>
                <a:cubicBezTo>
                  <a:pt x="97" y="534"/>
                  <a:pt x="89" y="547"/>
                  <a:pt x="83" y="557"/>
                </a:cubicBezTo>
                <a:cubicBezTo>
                  <a:pt x="77" y="567"/>
                  <a:pt x="68" y="577"/>
                  <a:pt x="56" y="589"/>
                </a:cubicBezTo>
                <a:cubicBezTo>
                  <a:pt x="45" y="600"/>
                  <a:pt x="38" y="607"/>
                  <a:pt x="36" y="609"/>
                </a:cubicBezTo>
                <a:cubicBezTo>
                  <a:pt x="34" y="611"/>
                  <a:pt x="30" y="615"/>
                  <a:pt x="22" y="621"/>
                </a:cubicBezTo>
                <a:cubicBezTo>
                  <a:pt x="21" y="622"/>
                  <a:pt x="20" y="623"/>
                  <a:pt x="20" y="624"/>
                </a:cubicBezTo>
                <a:lnTo>
                  <a:pt x="12" y="624"/>
                </a:lnTo>
                <a:cubicBezTo>
                  <a:pt x="9" y="624"/>
                  <a:pt x="6" y="624"/>
                  <a:pt x="5" y="624"/>
                </a:cubicBezTo>
                <a:cubicBezTo>
                  <a:pt x="4" y="624"/>
                  <a:pt x="3" y="623"/>
                  <a:pt x="2" y="622"/>
                </a:cubicBezTo>
                <a:cubicBezTo>
                  <a:pt x="1" y="621"/>
                  <a:pt x="1" y="619"/>
                  <a:pt x="0" y="616"/>
                </a:cubicBezTo>
                <a:cubicBezTo>
                  <a:pt x="1" y="616"/>
                  <a:pt x="3" y="613"/>
                  <a:pt x="7" y="608"/>
                </a:cubicBezTo>
                <a:cubicBezTo>
                  <a:pt x="72" y="541"/>
                  <a:pt x="105" y="443"/>
                  <a:pt x="105" y="312"/>
                </a:cubicBezTo>
                <a:cubicBezTo>
                  <a:pt x="105" y="181"/>
                  <a:pt x="72" y="82"/>
                  <a:pt x="7" y="15"/>
                </a:cubicBezTo>
                <a:cubicBezTo>
                  <a:pt x="3" y="10"/>
                  <a:pt x="1" y="7"/>
                  <a:pt x="0" y="7"/>
                </a:cubicBezTo>
                <a:cubicBezTo>
                  <a:pt x="0" y="4"/>
                  <a:pt x="1" y="1"/>
                  <a:pt x="3" y="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4" name=""/>
          <p:cNvSpPr/>
          <p:nvPr/>
        </p:nvSpPr>
        <p:spPr>
          <a:xfrm>
            <a:off x="9318600" y="4673160"/>
            <a:ext cx="154800" cy="144360"/>
          </a:xfrm>
          <a:custGeom>
            <a:avLst/>
            <a:gdLst/>
            <a:ahLst/>
            <a:rect l="0" t="0" r="r" b="b"/>
            <a:pathLst>
              <a:path w="430" h="401">
                <a:moveTo>
                  <a:pt x="15" y="135"/>
                </a:moveTo>
                <a:cubicBezTo>
                  <a:pt x="19" y="110"/>
                  <a:pt x="35" y="82"/>
                  <a:pt x="62" y="50"/>
                </a:cubicBezTo>
                <a:cubicBezTo>
                  <a:pt x="91" y="17"/>
                  <a:pt x="125" y="1"/>
                  <a:pt x="166" y="0"/>
                </a:cubicBezTo>
                <a:cubicBezTo>
                  <a:pt x="186" y="0"/>
                  <a:pt x="205" y="6"/>
                  <a:pt x="222" y="16"/>
                </a:cubicBezTo>
                <a:cubicBezTo>
                  <a:pt x="239" y="27"/>
                  <a:pt x="252" y="40"/>
                  <a:pt x="260" y="56"/>
                </a:cubicBezTo>
                <a:cubicBezTo>
                  <a:pt x="285" y="19"/>
                  <a:pt x="314" y="0"/>
                  <a:pt x="349" y="0"/>
                </a:cubicBezTo>
                <a:cubicBezTo>
                  <a:pt x="371" y="0"/>
                  <a:pt x="390" y="7"/>
                  <a:pt x="405" y="20"/>
                </a:cubicBezTo>
                <a:cubicBezTo>
                  <a:pt x="421" y="33"/>
                  <a:pt x="430" y="50"/>
                  <a:pt x="430" y="72"/>
                </a:cubicBezTo>
                <a:cubicBezTo>
                  <a:pt x="430" y="89"/>
                  <a:pt x="426" y="103"/>
                  <a:pt x="418" y="113"/>
                </a:cubicBezTo>
                <a:cubicBezTo>
                  <a:pt x="410" y="124"/>
                  <a:pt x="402" y="130"/>
                  <a:pt x="394" y="132"/>
                </a:cubicBezTo>
                <a:cubicBezTo>
                  <a:pt x="386" y="135"/>
                  <a:pt x="380" y="136"/>
                  <a:pt x="374" y="136"/>
                </a:cubicBezTo>
                <a:cubicBezTo>
                  <a:pt x="363" y="136"/>
                  <a:pt x="353" y="133"/>
                  <a:pt x="346" y="126"/>
                </a:cubicBezTo>
                <a:cubicBezTo>
                  <a:pt x="339" y="120"/>
                  <a:pt x="336" y="111"/>
                  <a:pt x="336" y="101"/>
                </a:cubicBezTo>
                <a:cubicBezTo>
                  <a:pt x="336" y="74"/>
                  <a:pt x="350" y="55"/>
                  <a:pt x="380" y="45"/>
                </a:cubicBezTo>
                <a:cubicBezTo>
                  <a:pt x="373" y="38"/>
                  <a:pt x="362" y="34"/>
                  <a:pt x="345" y="34"/>
                </a:cubicBezTo>
                <a:cubicBezTo>
                  <a:pt x="337" y="34"/>
                  <a:pt x="331" y="34"/>
                  <a:pt x="328" y="36"/>
                </a:cubicBezTo>
                <a:cubicBezTo>
                  <a:pt x="306" y="45"/>
                  <a:pt x="289" y="64"/>
                  <a:pt x="278" y="94"/>
                </a:cubicBezTo>
                <a:cubicBezTo>
                  <a:pt x="243" y="224"/>
                  <a:pt x="226" y="299"/>
                  <a:pt x="226" y="321"/>
                </a:cubicBezTo>
                <a:cubicBezTo>
                  <a:pt x="226" y="338"/>
                  <a:pt x="230" y="349"/>
                  <a:pt x="240" y="356"/>
                </a:cubicBezTo>
                <a:cubicBezTo>
                  <a:pt x="249" y="363"/>
                  <a:pt x="259" y="367"/>
                  <a:pt x="271" y="367"/>
                </a:cubicBezTo>
                <a:cubicBezTo>
                  <a:pt x="292" y="367"/>
                  <a:pt x="314" y="357"/>
                  <a:pt x="335" y="338"/>
                </a:cubicBezTo>
                <a:cubicBezTo>
                  <a:pt x="356" y="318"/>
                  <a:pt x="370" y="295"/>
                  <a:pt x="378" y="266"/>
                </a:cubicBezTo>
                <a:cubicBezTo>
                  <a:pt x="380" y="261"/>
                  <a:pt x="382" y="257"/>
                  <a:pt x="383" y="257"/>
                </a:cubicBezTo>
                <a:cubicBezTo>
                  <a:pt x="385" y="256"/>
                  <a:pt x="390" y="256"/>
                  <a:pt x="397" y="255"/>
                </a:cubicBezTo>
                <a:lnTo>
                  <a:pt x="401" y="255"/>
                </a:lnTo>
                <a:cubicBezTo>
                  <a:pt x="410" y="255"/>
                  <a:pt x="414" y="257"/>
                  <a:pt x="414" y="262"/>
                </a:cubicBezTo>
                <a:cubicBezTo>
                  <a:pt x="414" y="263"/>
                  <a:pt x="414" y="266"/>
                  <a:pt x="412" y="272"/>
                </a:cubicBezTo>
                <a:cubicBezTo>
                  <a:pt x="403" y="305"/>
                  <a:pt x="385" y="335"/>
                  <a:pt x="358" y="361"/>
                </a:cubicBezTo>
                <a:cubicBezTo>
                  <a:pt x="331" y="388"/>
                  <a:pt x="299" y="401"/>
                  <a:pt x="264" y="401"/>
                </a:cubicBezTo>
                <a:cubicBezTo>
                  <a:pt x="222" y="401"/>
                  <a:pt x="191" y="381"/>
                  <a:pt x="170" y="344"/>
                </a:cubicBezTo>
                <a:cubicBezTo>
                  <a:pt x="146" y="380"/>
                  <a:pt x="118" y="400"/>
                  <a:pt x="87" y="400"/>
                </a:cubicBezTo>
                <a:lnTo>
                  <a:pt x="82" y="400"/>
                </a:lnTo>
                <a:cubicBezTo>
                  <a:pt x="52" y="400"/>
                  <a:pt x="32" y="392"/>
                  <a:pt x="19" y="376"/>
                </a:cubicBezTo>
                <a:cubicBezTo>
                  <a:pt x="7" y="360"/>
                  <a:pt x="0" y="344"/>
                  <a:pt x="0" y="327"/>
                </a:cubicBezTo>
                <a:cubicBezTo>
                  <a:pt x="0" y="308"/>
                  <a:pt x="5" y="293"/>
                  <a:pt x="17" y="281"/>
                </a:cubicBezTo>
                <a:cubicBezTo>
                  <a:pt x="28" y="270"/>
                  <a:pt x="41" y="264"/>
                  <a:pt x="56" y="264"/>
                </a:cubicBezTo>
                <a:cubicBezTo>
                  <a:pt x="83" y="264"/>
                  <a:pt x="95" y="276"/>
                  <a:pt x="95" y="301"/>
                </a:cubicBezTo>
                <a:cubicBezTo>
                  <a:pt x="95" y="313"/>
                  <a:pt x="92" y="323"/>
                  <a:pt x="85" y="332"/>
                </a:cubicBezTo>
                <a:cubicBezTo>
                  <a:pt x="78" y="341"/>
                  <a:pt x="71" y="346"/>
                  <a:pt x="63" y="349"/>
                </a:cubicBezTo>
                <a:cubicBezTo>
                  <a:pt x="57" y="352"/>
                  <a:pt x="53" y="354"/>
                  <a:pt x="52" y="354"/>
                </a:cubicBezTo>
                <a:lnTo>
                  <a:pt x="49" y="355"/>
                </a:lnTo>
                <a:cubicBezTo>
                  <a:pt x="49" y="355"/>
                  <a:pt x="51" y="356"/>
                  <a:pt x="54" y="358"/>
                </a:cubicBezTo>
                <a:cubicBezTo>
                  <a:pt x="58" y="360"/>
                  <a:pt x="63" y="362"/>
                  <a:pt x="69" y="364"/>
                </a:cubicBezTo>
                <a:cubicBezTo>
                  <a:pt x="75" y="367"/>
                  <a:pt x="81" y="368"/>
                  <a:pt x="86" y="367"/>
                </a:cubicBezTo>
                <a:cubicBezTo>
                  <a:pt x="108" y="367"/>
                  <a:pt x="126" y="354"/>
                  <a:pt x="141" y="327"/>
                </a:cubicBezTo>
                <a:cubicBezTo>
                  <a:pt x="146" y="318"/>
                  <a:pt x="153" y="298"/>
                  <a:pt x="161" y="267"/>
                </a:cubicBezTo>
                <a:cubicBezTo>
                  <a:pt x="169" y="237"/>
                  <a:pt x="178" y="205"/>
                  <a:pt x="186" y="172"/>
                </a:cubicBezTo>
                <a:cubicBezTo>
                  <a:pt x="194" y="139"/>
                  <a:pt x="199" y="120"/>
                  <a:pt x="200" y="114"/>
                </a:cubicBezTo>
                <a:cubicBezTo>
                  <a:pt x="203" y="98"/>
                  <a:pt x="204" y="87"/>
                  <a:pt x="204" y="80"/>
                </a:cubicBezTo>
                <a:cubicBezTo>
                  <a:pt x="204" y="63"/>
                  <a:pt x="200" y="51"/>
                  <a:pt x="191" y="44"/>
                </a:cubicBezTo>
                <a:cubicBezTo>
                  <a:pt x="182" y="37"/>
                  <a:pt x="172" y="34"/>
                  <a:pt x="161" y="34"/>
                </a:cubicBezTo>
                <a:cubicBezTo>
                  <a:pt x="138" y="34"/>
                  <a:pt x="116" y="43"/>
                  <a:pt x="95" y="62"/>
                </a:cubicBezTo>
                <a:cubicBezTo>
                  <a:pt x="75" y="81"/>
                  <a:pt x="59" y="105"/>
                  <a:pt x="51" y="134"/>
                </a:cubicBezTo>
                <a:cubicBezTo>
                  <a:pt x="50" y="140"/>
                  <a:pt x="48" y="142"/>
                  <a:pt x="47" y="143"/>
                </a:cubicBezTo>
                <a:cubicBezTo>
                  <a:pt x="45" y="144"/>
                  <a:pt x="40" y="144"/>
                  <a:pt x="32" y="145"/>
                </a:cubicBezTo>
                <a:lnTo>
                  <a:pt x="20" y="145"/>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5" name=""/>
          <p:cNvSpPr/>
          <p:nvPr/>
        </p:nvSpPr>
        <p:spPr>
          <a:xfrm>
            <a:off x="9520560" y="4530240"/>
            <a:ext cx="54000" cy="224640"/>
          </a:xfrm>
          <a:custGeom>
            <a:avLst/>
            <a:gdLst/>
            <a:ahLst/>
            <a:rect l="0" t="0" r="r" b="b"/>
            <a:pathLst>
              <a:path w="150" h="624">
                <a:moveTo>
                  <a:pt x="0" y="312"/>
                </a:moveTo>
                <a:cubicBezTo>
                  <a:pt x="0" y="283"/>
                  <a:pt x="2" y="256"/>
                  <a:pt x="6" y="230"/>
                </a:cubicBezTo>
                <a:cubicBezTo>
                  <a:pt x="10" y="205"/>
                  <a:pt x="15" y="182"/>
                  <a:pt x="20" y="163"/>
                </a:cubicBezTo>
                <a:cubicBezTo>
                  <a:pt x="26" y="144"/>
                  <a:pt x="33" y="126"/>
                  <a:pt x="43" y="108"/>
                </a:cubicBezTo>
                <a:cubicBezTo>
                  <a:pt x="53" y="90"/>
                  <a:pt x="61" y="76"/>
                  <a:pt x="67" y="66"/>
                </a:cubicBezTo>
                <a:cubicBezTo>
                  <a:pt x="73" y="56"/>
                  <a:pt x="82" y="45"/>
                  <a:pt x="93" y="34"/>
                </a:cubicBezTo>
                <a:cubicBezTo>
                  <a:pt x="105" y="22"/>
                  <a:pt x="112" y="15"/>
                  <a:pt x="114" y="13"/>
                </a:cubicBezTo>
                <a:cubicBezTo>
                  <a:pt x="116" y="10"/>
                  <a:pt x="122" y="6"/>
                  <a:pt x="130" y="0"/>
                </a:cubicBezTo>
                <a:lnTo>
                  <a:pt x="139" y="0"/>
                </a:lnTo>
                <a:lnTo>
                  <a:pt x="141" y="0"/>
                </a:lnTo>
                <a:cubicBezTo>
                  <a:pt x="147" y="0"/>
                  <a:pt x="150" y="1"/>
                  <a:pt x="150" y="5"/>
                </a:cubicBezTo>
                <a:cubicBezTo>
                  <a:pt x="150" y="6"/>
                  <a:pt x="146" y="11"/>
                  <a:pt x="139" y="18"/>
                </a:cubicBezTo>
                <a:cubicBezTo>
                  <a:pt x="132" y="26"/>
                  <a:pt x="124" y="37"/>
                  <a:pt x="113" y="51"/>
                </a:cubicBezTo>
                <a:cubicBezTo>
                  <a:pt x="103" y="66"/>
                  <a:pt x="92" y="84"/>
                  <a:pt x="82" y="105"/>
                </a:cubicBezTo>
                <a:cubicBezTo>
                  <a:pt x="72" y="126"/>
                  <a:pt x="63" y="155"/>
                  <a:pt x="56" y="192"/>
                </a:cubicBezTo>
                <a:cubicBezTo>
                  <a:pt x="49" y="228"/>
                  <a:pt x="45" y="268"/>
                  <a:pt x="45" y="312"/>
                </a:cubicBezTo>
                <a:cubicBezTo>
                  <a:pt x="45" y="356"/>
                  <a:pt x="49" y="396"/>
                  <a:pt x="56" y="432"/>
                </a:cubicBezTo>
                <a:cubicBezTo>
                  <a:pt x="63" y="467"/>
                  <a:pt x="71" y="496"/>
                  <a:pt x="81" y="518"/>
                </a:cubicBezTo>
                <a:cubicBezTo>
                  <a:pt x="91" y="540"/>
                  <a:pt x="102" y="558"/>
                  <a:pt x="112" y="572"/>
                </a:cubicBezTo>
                <a:cubicBezTo>
                  <a:pt x="123" y="586"/>
                  <a:pt x="132" y="597"/>
                  <a:pt x="139" y="605"/>
                </a:cubicBezTo>
                <a:cubicBezTo>
                  <a:pt x="146" y="613"/>
                  <a:pt x="150" y="618"/>
                  <a:pt x="150" y="618"/>
                </a:cubicBezTo>
                <a:cubicBezTo>
                  <a:pt x="150" y="622"/>
                  <a:pt x="147" y="624"/>
                  <a:pt x="140" y="624"/>
                </a:cubicBezTo>
                <a:lnTo>
                  <a:pt x="139" y="624"/>
                </a:lnTo>
                <a:lnTo>
                  <a:pt x="130" y="624"/>
                </a:lnTo>
                <a:lnTo>
                  <a:pt x="112" y="609"/>
                </a:lnTo>
                <a:cubicBezTo>
                  <a:pt x="73" y="573"/>
                  <a:pt x="44" y="529"/>
                  <a:pt x="27" y="477"/>
                </a:cubicBezTo>
                <a:cubicBezTo>
                  <a:pt x="9" y="424"/>
                  <a:pt x="0" y="369"/>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6" name=""/>
          <p:cNvSpPr/>
          <p:nvPr/>
        </p:nvSpPr>
        <p:spPr>
          <a:xfrm>
            <a:off x="9592920" y="4546440"/>
            <a:ext cx="99720" cy="152280"/>
          </a:xfrm>
          <a:custGeom>
            <a:avLst/>
            <a:gdLst/>
            <a:ahLst/>
            <a:rect l="0" t="0" r="r" b="b"/>
            <a:pathLst>
              <a:path w="277" h="423">
                <a:moveTo>
                  <a:pt x="272" y="423"/>
                </a:moveTo>
                <a:cubicBezTo>
                  <a:pt x="264" y="422"/>
                  <a:pt x="236" y="421"/>
                  <a:pt x="190" y="421"/>
                </a:cubicBezTo>
                <a:cubicBezTo>
                  <a:pt x="142" y="421"/>
                  <a:pt x="114" y="422"/>
                  <a:pt x="107" y="423"/>
                </a:cubicBezTo>
                <a:lnTo>
                  <a:pt x="101" y="423"/>
                </a:lnTo>
                <a:lnTo>
                  <a:pt x="101" y="394"/>
                </a:lnTo>
                <a:lnTo>
                  <a:pt x="120" y="394"/>
                </a:lnTo>
                <a:cubicBezTo>
                  <a:pt x="129" y="394"/>
                  <a:pt x="134" y="394"/>
                  <a:pt x="137" y="394"/>
                </a:cubicBezTo>
                <a:cubicBezTo>
                  <a:pt x="140" y="394"/>
                  <a:pt x="144" y="394"/>
                  <a:pt x="148" y="393"/>
                </a:cubicBezTo>
                <a:cubicBezTo>
                  <a:pt x="152" y="392"/>
                  <a:pt x="155" y="391"/>
                  <a:pt x="157" y="390"/>
                </a:cubicBezTo>
                <a:cubicBezTo>
                  <a:pt x="158" y="389"/>
                  <a:pt x="160" y="387"/>
                  <a:pt x="161" y="385"/>
                </a:cubicBezTo>
                <a:cubicBezTo>
                  <a:pt x="161" y="384"/>
                  <a:pt x="162" y="373"/>
                  <a:pt x="162" y="351"/>
                </a:cubicBezTo>
                <a:lnTo>
                  <a:pt x="162" y="320"/>
                </a:lnTo>
                <a:lnTo>
                  <a:pt x="0" y="320"/>
                </a:lnTo>
                <a:lnTo>
                  <a:pt x="0" y="291"/>
                </a:lnTo>
                <a:lnTo>
                  <a:pt x="94" y="146"/>
                </a:lnTo>
                <a:cubicBezTo>
                  <a:pt x="158" y="50"/>
                  <a:pt x="190" y="2"/>
                  <a:pt x="191" y="1"/>
                </a:cubicBezTo>
                <a:cubicBezTo>
                  <a:pt x="192" y="0"/>
                  <a:pt x="196" y="0"/>
                  <a:pt x="204" y="0"/>
                </a:cubicBezTo>
                <a:lnTo>
                  <a:pt x="215" y="0"/>
                </a:lnTo>
                <a:lnTo>
                  <a:pt x="219" y="4"/>
                </a:lnTo>
                <a:lnTo>
                  <a:pt x="219" y="291"/>
                </a:lnTo>
                <a:lnTo>
                  <a:pt x="277" y="291"/>
                </a:lnTo>
                <a:lnTo>
                  <a:pt x="277" y="320"/>
                </a:lnTo>
                <a:lnTo>
                  <a:pt x="219" y="320"/>
                </a:lnTo>
                <a:lnTo>
                  <a:pt x="219" y="352"/>
                </a:lnTo>
                <a:cubicBezTo>
                  <a:pt x="219" y="369"/>
                  <a:pt x="219" y="379"/>
                  <a:pt x="219" y="382"/>
                </a:cubicBezTo>
                <a:cubicBezTo>
                  <a:pt x="219" y="385"/>
                  <a:pt x="220" y="387"/>
                  <a:pt x="223" y="389"/>
                </a:cubicBezTo>
                <a:cubicBezTo>
                  <a:pt x="226" y="392"/>
                  <a:pt x="238" y="394"/>
                  <a:pt x="258" y="394"/>
                </a:cubicBezTo>
                <a:lnTo>
                  <a:pt x="277" y="394"/>
                </a:lnTo>
                <a:lnTo>
                  <a:pt x="277" y="423"/>
                </a:lnTo>
                <a:lnTo>
                  <a:pt x="272" y="423"/>
                </a:lnTo>
                <a:moveTo>
                  <a:pt x="165" y="291"/>
                </a:moveTo>
                <a:lnTo>
                  <a:pt x="165" y="82"/>
                </a:lnTo>
                <a:lnTo>
                  <a:pt x="29" y="291"/>
                </a:lnTo>
                <a:lnTo>
                  <a:pt x="97" y="291"/>
                </a:lnTo>
                <a:lnTo>
                  <a:pt x="165" y="29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7" name=""/>
          <p:cNvSpPr/>
          <p:nvPr/>
        </p:nvSpPr>
        <p:spPr>
          <a:xfrm>
            <a:off x="9711360" y="4530240"/>
            <a:ext cx="53640" cy="224640"/>
          </a:xfrm>
          <a:custGeom>
            <a:avLst/>
            <a:gdLst/>
            <a:ahLst/>
            <a:rect l="0" t="0" r="r" b="b"/>
            <a:pathLst>
              <a:path w="149" h="624">
                <a:moveTo>
                  <a:pt x="3" y="0"/>
                </a:moveTo>
                <a:lnTo>
                  <a:pt x="5" y="0"/>
                </a:lnTo>
                <a:cubicBezTo>
                  <a:pt x="7" y="0"/>
                  <a:pt x="9" y="0"/>
                  <a:pt x="11" y="0"/>
                </a:cubicBezTo>
                <a:lnTo>
                  <a:pt x="19" y="0"/>
                </a:lnTo>
                <a:lnTo>
                  <a:pt x="37" y="14"/>
                </a:lnTo>
                <a:cubicBezTo>
                  <a:pt x="76" y="50"/>
                  <a:pt x="105" y="94"/>
                  <a:pt x="123" y="147"/>
                </a:cubicBezTo>
                <a:cubicBezTo>
                  <a:pt x="141" y="200"/>
                  <a:pt x="149" y="255"/>
                  <a:pt x="149" y="312"/>
                </a:cubicBezTo>
                <a:cubicBezTo>
                  <a:pt x="149" y="340"/>
                  <a:pt x="147" y="368"/>
                  <a:pt x="143" y="394"/>
                </a:cubicBezTo>
                <a:cubicBezTo>
                  <a:pt x="139" y="420"/>
                  <a:pt x="134" y="442"/>
                  <a:pt x="129" y="460"/>
                </a:cubicBezTo>
                <a:cubicBezTo>
                  <a:pt x="123" y="479"/>
                  <a:pt x="116" y="497"/>
                  <a:pt x="106" y="515"/>
                </a:cubicBezTo>
                <a:cubicBezTo>
                  <a:pt x="96" y="534"/>
                  <a:pt x="88" y="547"/>
                  <a:pt x="82" y="557"/>
                </a:cubicBezTo>
                <a:cubicBezTo>
                  <a:pt x="76" y="567"/>
                  <a:pt x="68" y="577"/>
                  <a:pt x="57" y="589"/>
                </a:cubicBezTo>
                <a:cubicBezTo>
                  <a:pt x="45" y="600"/>
                  <a:pt x="39" y="607"/>
                  <a:pt x="37" y="609"/>
                </a:cubicBezTo>
                <a:cubicBezTo>
                  <a:pt x="35" y="611"/>
                  <a:pt x="29" y="615"/>
                  <a:pt x="21" y="621"/>
                </a:cubicBezTo>
                <a:cubicBezTo>
                  <a:pt x="20" y="622"/>
                  <a:pt x="19" y="623"/>
                  <a:pt x="19" y="624"/>
                </a:cubicBezTo>
                <a:lnTo>
                  <a:pt x="11" y="624"/>
                </a:lnTo>
                <a:cubicBezTo>
                  <a:pt x="8" y="624"/>
                  <a:pt x="6" y="624"/>
                  <a:pt x="5" y="624"/>
                </a:cubicBezTo>
                <a:cubicBezTo>
                  <a:pt x="3" y="624"/>
                  <a:pt x="2" y="623"/>
                  <a:pt x="1" y="622"/>
                </a:cubicBezTo>
                <a:cubicBezTo>
                  <a:pt x="1" y="621"/>
                  <a:pt x="0" y="619"/>
                  <a:pt x="0" y="616"/>
                </a:cubicBezTo>
                <a:cubicBezTo>
                  <a:pt x="0" y="616"/>
                  <a:pt x="2" y="613"/>
                  <a:pt x="6" y="608"/>
                </a:cubicBezTo>
                <a:cubicBezTo>
                  <a:pt x="72" y="541"/>
                  <a:pt x="104" y="443"/>
                  <a:pt x="104" y="312"/>
                </a:cubicBezTo>
                <a:cubicBezTo>
                  <a:pt x="104" y="181"/>
                  <a:pt x="72" y="82"/>
                  <a:pt x="6" y="15"/>
                </a:cubicBezTo>
                <a:cubicBezTo>
                  <a:pt x="2" y="10"/>
                  <a:pt x="0" y="7"/>
                  <a:pt x="0" y="7"/>
                </a:cubicBezTo>
                <a:cubicBezTo>
                  <a:pt x="0" y="4"/>
                  <a:pt x="1" y="1"/>
                  <a:pt x="3" y="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8" name=""/>
          <p:cNvSpPr/>
          <p:nvPr/>
        </p:nvSpPr>
        <p:spPr>
          <a:xfrm>
            <a:off x="9803520" y="3990960"/>
            <a:ext cx="98280" cy="951840"/>
          </a:xfrm>
          <a:custGeom>
            <a:avLst/>
            <a:gdLst/>
            <a:ahLst/>
            <a:rect l="0" t="0" r="r" b="b"/>
            <a:pathLst>
              <a:path w="273" h="2644">
                <a:moveTo>
                  <a:pt x="0" y="64"/>
                </a:moveTo>
                <a:lnTo>
                  <a:pt x="0" y="0"/>
                </a:lnTo>
                <a:lnTo>
                  <a:pt x="273" y="0"/>
                </a:lnTo>
                <a:lnTo>
                  <a:pt x="273" y="2644"/>
                </a:lnTo>
                <a:lnTo>
                  <a:pt x="0" y="2644"/>
                </a:lnTo>
                <a:lnTo>
                  <a:pt x="0" y="2580"/>
                </a:lnTo>
                <a:lnTo>
                  <a:pt x="208" y="2580"/>
                </a:lnTo>
                <a:lnTo>
                  <a:pt x="208" y="64"/>
                </a:lnTo>
                <a:lnTo>
                  <a:pt x="0" y="6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9" name=""/>
          <p:cNvSpPr txBox="1"/>
          <p:nvPr/>
        </p:nvSpPr>
        <p:spPr>
          <a:xfrm>
            <a:off x="900000" y="3438360"/>
            <a:ext cx="7520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image</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3" name=""/>
          <p:cNvSpPr txBox="1"/>
          <p:nvPr/>
        </p:nvSpPr>
        <p:spPr>
          <a:xfrm>
            <a:off x="747720" y="1035360"/>
            <a:ext cx="215856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拡⼤畳み込み</a:t>
            </a:r>
            <a:endParaRPr b="0" lang="en-US" sz="2830" strike="noStrike" u="none">
              <a:solidFill>
                <a:srgbClr val="000000"/>
              </a:solidFill>
              <a:effectLst/>
              <a:uFillTx/>
              <a:latin typeface="Times New Roman"/>
            </a:endParaRPr>
          </a:p>
        </p:txBody>
      </p:sp>
      <p:sp>
        <p:nvSpPr>
          <p:cNvPr id="354" name=""/>
          <p:cNvSpPr txBox="1"/>
          <p:nvPr/>
        </p:nvSpPr>
        <p:spPr>
          <a:xfrm>
            <a:off x="747720" y="1781280"/>
            <a:ext cx="113104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転置畳み込みやアップサンプリング＋補完と異なり、拡⼤畳み込みは、低解像度空間上での</a:t>
            </a:r>
            <a:endParaRPr b="0" lang="en-US" sz="2170" strike="noStrike" u="none">
              <a:solidFill>
                <a:srgbClr val="000000"/>
              </a:solidFill>
              <a:effectLst/>
              <a:uFillTx/>
              <a:latin typeface="Times New Roman"/>
            </a:endParaRPr>
          </a:p>
        </p:txBody>
      </p:sp>
      <p:sp>
        <p:nvSpPr>
          <p:cNvPr id="355" name=""/>
          <p:cNvSpPr txBox="1"/>
          <p:nvPr/>
        </p:nvSpPr>
        <p:spPr>
          <a:xfrm>
            <a:off x="747720" y="2200320"/>
            <a:ext cx="113104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畳み込みによって⾼解像度画像を⽣成する。計算コストを抑えつつ、学習により滑らかな拡</a:t>
            </a:r>
            <a:endParaRPr b="0" lang="en-US" sz="2170" strike="noStrike" u="none">
              <a:solidFill>
                <a:srgbClr val="000000"/>
              </a:solidFill>
              <a:effectLst/>
              <a:uFillTx/>
              <a:latin typeface="Times New Roman"/>
            </a:endParaRPr>
          </a:p>
        </p:txBody>
      </p:sp>
      <p:sp>
        <p:nvSpPr>
          <p:cNvPr id="356" name=""/>
          <p:cNvSpPr txBox="1"/>
          <p:nvPr/>
        </p:nvSpPr>
        <p:spPr>
          <a:xfrm>
            <a:off x="747720" y="2610000"/>
            <a:ext cx="27590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⼤表現を獲得できる。</a:t>
            </a:r>
            <a:endParaRPr b="0" lang="en-US" sz="2170" strike="noStrike" u="none">
              <a:solidFill>
                <a:srgbClr val="000000"/>
              </a:solidFill>
              <a:effectLst/>
              <a:uFillTx/>
              <a:latin typeface="Times New Roman"/>
            </a:endParaRPr>
          </a:p>
        </p:txBody>
      </p:sp>
      <p:sp>
        <p:nvSpPr>
          <p:cNvPr id="357" name=""/>
          <p:cNvSpPr/>
          <p:nvPr/>
        </p:nvSpPr>
        <p:spPr>
          <a:xfrm>
            <a:off x="1877760" y="3333600"/>
            <a:ext cx="154800" cy="144000"/>
          </a:xfrm>
          <a:custGeom>
            <a:avLst/>
            <a:gdLst/>
            <a:ahLst/>
            <a:rect l="0" t="0" r="r" b="b"/>
            <a:pathLst>
              <a:path w="430" h="400">
                <a:moveTo>
                  <a:pt x="15" y="136"/>
                </a:moveTo>
                <a:cubicBezTo>
                  <a:pt x="19" y="110"/>
                  <a:pt x="35" y="82"/>
                  <a:pt x="63" y="49"/>
                </a:cubicBezTo>
                <a:cubicBezTo>
                  <a:pt x="90" y="17"/>
                  <a:pt x="124" y="1"/>
                  <a:pt x="166" y="0"/>
                </a:cubicBezTo>
                <a:cubicBezTo>
                  <a:pt x="187" y="0"/>
                  <a:pt x="205" y="5"/>
                  <a:pt x="222" y="16"/>
                </a:cubicBezTo>
                <a:cubicBezTo>
                  <a:pt x="239" y="26"/>
                  <a:pt x="252" y="40"/>
                  <a:pt x="260" y="56"/>
                </a:cubicBezTo>
                <a:cubicBezTo>
                  <a:pt x="285" y="18"/>
                  <a:pt x="315" y="0"/>
                  <a:pt x="349" y="0"/>
                </a:cubicBezTo>
                <a:cubicBezTo>
                  <a:pt x="371" y="0"/>
                  <a:pt x="390" y="6"/>
                  <a:pt x="406" y="19"/>
                </a:cubicBezTo>
                <a:cubicBezTo>
                  <a:pt x="422" y="32"/>
                  <a:pt x="430" y="50"/>
                  <a:pt x="430" y="71"/>
                </a:cubicBezTo>
                <a:cubicBezTo>
                  <a:pt x="430" y="88"/>
                  <a:pt x="426" y="102"/>
                  <a:pt x="418" y="113"/>
                </a:cubicBezTo>
                <a:cubicBezTo>
                  <a:pt x="410" y="124"/>
                  <a:pt x="402" y="131"/>
                  <a:pt x="394" y="133"/>
                </a:cubicBezTo>
                <a:cubicBezTo>
                  <a:pt x="387" y="136"/>
                  <a:pt x="380" y="137"/>
                  <a:pt x="374" y="137"/>
                </a:cubicBezTo>
                <a:cubicBezTo>
                  <a:pt x="363" y="137"/>
                  <a:pt x="354" y="133"/>
                  <a:pt x="347" y="127"/>
                </a:cubicBezTo>
                <a:cubicBezTo>
                  <a:pt x="340" y="121"/>
                  <a:pt x="336" y="111"/>
                  <a:pt x="336" y="100"/>
                </a:cubicBezTo>
                <a:cubicBezTo>
                  <a:pt x="336" y="73"/>
                  <a:pt x="351" y="55"/>
                  <a:pt x="380" y="45"/>
                </a:cubicBezTo>
                <a:cubicBezTo>
                  <a:pt x="374" y="37"/>
                  <a:pt x="362" y="33"/>
                  <a:pt x="345" y="33"/>
                </a:cubicBezTo>
                <a:cubicBezTo>
                  <a:pt x="337" y="33"/>
                  <a:pt x="332" y="34"/>
                  <a:pt x="328" y="35"/>
                </a:cubicBezTo>
                <a:cubicBezTo>
                  <a:pt x="306" y="45"/>
                  <a:pt x="289" y="64"/>
                  <a:pt x="279" y="93"/>
                </a:cubicBezTo>
                <a:cubicBezTo>
                  <a:pt x="244" y="224"/>
                  <a:pt x="226" y="300"/>
                  <a:pt x="226" y="322"/>
                </a:cubicBezTo>
                <a:cubicBezTo>
                  <a:pt x="226" y="338"/>
                  <a:pt x="231" y="350"/>
                  <a:pt x="240" y="357"/>
                </a:cubicBezTo>
                <a:cubicBezTo>
                  <a:pt x="249" y="364"/>
                  <a:pt x="260" y="368"/>
                  <a:pt x="271" y="368"/>
                </a:cubicBezTo>
                <a:cubicBezTo>
                  <a:pt x="293" y="368"/>
                  <a:pt x="314" y="358"/>
                  <a:pt x="335" y="339"/>
                </a:cubicBezTo>
                <a:cubicBezTo>
                  <a:pt x="356" y="319"/>
                  <a:pt x="371" y="295"/>
                  <a:pt x="378" y="267"/>
                </a:cubicBezTo>
                <a:cubicBezTo>
                  <a:pt x="380" y="261"/>
                  <a:pt x="382" y="258"/>
                  <a:pt x="384" y="257"/>
                </a:cubicBezTo>
                <a:cubicBezTo>
                  <a:pt x="386" y="257"/>
                  <a:pt x="390" y="256"/>
                  <a:pt x="398" y="256"/>
                </a:cubicBezTo>
                <a:lnTo>
                  <a:pt x="401" y="256"/>
                </a:lnTo>
                <a:cubicBezTo>
                  <a:pt x="410" y="256"/>
                  <a:pt x="415" y="258"/>
                  <a:pt x="415" y="263"/>
                </a:cubicBezTo>
                <a:cubicBezTo>
                  <a:pt x="415" y="263"/>
                  <a:pt x="414" y="267"/>
                  <a:pt x="413" y="272"/>
                </a:cubicBezTo>
                <a:cubicBezTo>
                  <a:pt x="403" y="306"/>
                  <a:pt x="385" y="336"/>
                  <a:pt x="358" y="361"/>
                </a:cubicBezTo>
                <a:cubicBezTo>
                  <a:pt x="331" y="387"/>
                  <a:pt x="300" y="400"/>
                  <a:pt x="264" y="400"/>
                </a:cubicBezTo>
                <a:cubicBezTo>
                  <a:pt x="223" y="400"/>
                  <a:pt x="192" y="382"/>
                  <a:pt x="170" y="345"/>
                </a:cubicBezTo>
                <a:cubicBezTo>
                  <a:pt x="145" y="381"/>
                  <a:pt x="118" y="399"/>
                  <a:pt x="87" y="399"/>
                </a:cubicBezTo>
                <a:lnTo>
                  <a:pt x="81" y="399"/>
                </a:lnTo>
                <a:cubicBezTo>
                  <a:pt x="52" y="399"/>
                  <a:pt x="32" y="392"/>
                  <a:pt x="20" y="376"/>
                </a:cubicBezTo>
                <a:cubicBezTo>
                  <a:pt x="7" y="361"/>
                  <a:pt x="1" y="345"/>
                  <a:pt x="0" y="328"/>
                </a:cubicBezTo>
                <a:cubicBezTo>
                  <a:pt x="0" y="309"/>
                  <a:pt x="6" y="294"/>
                  <a:pt x="17" y="282"/>
                </a:cubicBezTo>
                <a:cubicBezTo>
                  <a:pt x="28" y="270"/>
                  <a:pt x="41" y="265"/>
                  <a:pt x="57" y="265"/>
                </a:cubicBezTo>
                <a:cubicBezTo>
                  <a:pt x="82" y="265"/>
                  <a:pt x="95" y="277"/>
                  <a:pt x="95" y="302"/>
                </a:cubicBezTo>
                <a:cubicBezTo>
                  <a:pt x="95" y="313"/>
                  <a:pt x="91" y="324"/>
                  <a:pt x="84" y="332"/>
                </a:cubicBezTo>
                <a:cubicBezTo>
                  <a:pt x="77" y="341"/>
                  <a:pt x="70" y="347"/>
                  <a:pt x="64" y="350"/>
                </a:cubicBezTo>
                <a:cubicBezTo>
                  <a:pt x="57" y="353"/>
                  <a:pt x="53" y="354"/>
                  <a:pt x="52" y="354"/>
                </a:cubicBezTo>
                <a:lnTo>
                  <a:pt x="50" y="355"/>
                </a:lnTo>
                <a:cubicBezTo>
                  <a:pt x="50" y="356"/>
                  <a:pt x="51" y="357"/>
                  <a:pt x="55" y="359"/>
                </a:cubicBezTo>
                <a:cubicBezTo>
                  <a:pt x="58" y="361"/>
                  <a:pt x="63" y="363"/>
                  <a:pt x="69" y="365"/>
                </a:cubicBezTo>
                <a:cubicBezTo>
                  <a:pt x="75" y="367"/>
                  <a:pt x="80" y="368"/>
                  <a:pt x="86" y="368"/>
                </a:cubicBezTo>
                <a:cubicBezTo>
                  <a:pt x="107" y="368"/>
                  <a:pt x="125" y="354"/>
                  <a:pt x="140" y="328"/>
                </a:cubicBezTo>
                <a:cubicBezTo>
                  <a:pt x="146" y="319"/>
                  <a:pt x="153" y="299"/>
                  <a:pt x="162" y="268"/>
                </a:cubicBezTo>
                <a:cubicBezTo>
                  <a:pt x="170" y="238"/>
                  <a:pt x="178" y="206"/>
                  <a:pt x="186" y="173"/>
                </a:cubicBezTo>
                <a:cubicBezTo>
                  <a:pt x="195" y="140"/>
                  <a:pt x="199" y="121"/>
                  <a:pt x="200" y="114"/>
                </a:cubicBezTo>
                <a:cubicBezTo>
                  <a:pt x="203" y="98"/>
                  <a:pt x="205" y="86"/>
                  <a:pt x="205" y="79"/>
                </a:cubicBezTo>
                <a:cubicBezTo>
                  <a:pt x="205" y="63"/>
                  <a:pt x="200" y="51"/>
                  <a:pt x="192" y="44"/>
                </a:cubicBezTo>
                <a:cubicBezTo>
                  <a:pt x="183" y="37"/>
                  <a:pt x="173" y="33"/>
                  <a:pt x="162" y="33"/>
                </a:cubicBezTo>
                <a:cubicBezTo>
                  <a:pt x="137" y="33"/>
                  <a:pt x="115" y="43"/>
                  <a:pt x="95" y="62"/>
                </a:cubicBezTo>
                <a:cubicBezTo>
                  <a:pt x="74" y="80"/>
                  <a:pt x="60" y="105"/>
                  <a:pt x="51" y="135"/>
                </a:cubicBezTo>
                <a:cubicBezTo>
                  <a:pt x="50" y="140"/>
                  <a:pt x="49" y="143"/>
                  <a:pt x="47" y="144"/>
                </a:cubicBezTo>
                <a:cubicBezTo>
                  <a:pt x="45" y="144"/>
                  <a:pt x="40" y="145"/>
                  <a:pt x="33" y="146"/>
                </a:cubicBezTo>
                <a:lnTo>
                  <a:pt x="20" y="146"/>
                </a:lnTo>
                <a:cubicBezTo>
                  <a:pt x="17"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8" name=""/>
          <p:cNvSpPr/>
          <p:nvPr/>
        </p:nvSpPr>
        <p:spPr>
          <a:xfrm>
            <a:off x="2063520" y="3373200"/>
            <a:ext cx="63360" cy="151200"/>
          </a:xfrm>
          <a:custGeom>
            <a:avLst/>
            <a:gdLst/>
            <a:ahLst/>
            <a:rect l="0" t="0" r="r" b="b"/>
            <a:pathLst>
              <a:path w="176" h="420">
                <a:moveTo>
                  <a:pt x="101" y="39"/>
                </a:moveTo>
                <a:cubicBezTo>
                  <a:pt x="101" y="28"/>
                  <a:pt x="105" y="19"/>
                  <a:pt x="113" y="12"/>
                </a:cubicBezTo>
                <a:cubicBezTo>
                  <a:pt x="121" y="4"/>
                  <a:pt x="130" y="0"/>
                  <a:pt x="142" y="0"/>
                </a:cubicBezTo>
                <a:cubicBezTo>
                  <a:pt x="149" y="0"/>
                  <a:pt x="155" y="2"/>
                  <a:pt x="160" y="7"/>
                </a:cubicBezTo>
                <a:cubicBezTo>
                  <a:pt x="165" y="12"/>
                  <a:pt x="168" y="19"/>
                  <a:pt x="168" y="26"/>
                </a:cubicBezTo>
                <a:cubicBezTo>
                  <a:pt x="168" y="37"/>
                  <a:pt x="164" y="45"/>
                  <a:pt x="156" y="53"/>
                </a:cubicBezTo>
                <a:cubicBezTo>
                  <a:pt x="148" y="61"/>
                  <a:pt x="138" y="65"/>
                  <a:pt x="127" y="66"/>
                </a:cubicBezTo>
                <a:cubicBezTo>
                  <a:pt x="121" y="66"/>
                  <a:pt x="115" y="64"/>
                  <a:pt x="110" y="59"/>
                </a:cubicBezTo>
                <a:cubicBezTo>
                  <a:pt x="105" y="55"/>
                  <a:pt x="102" y="48"/>
                  <a:pt x="101" y="39"/>
                </a:cubicBezTo>
                <a:moveTo>
                  <a:pt x="0" y="234"/>
                </a:moveTo>
                <a:cubicBezTo>
                  <a:pt x="0" y="231"/>
                  <a:pt x="2" y="224"/>
                  <a:pt x="5" y="215"/>
                </a:cubicBezTo>
                <a:cubicBezTo>
                  <a:pt x="9" y="205"/>
                  <a:pt x="14" y="194"/>
                  <a:pt x="20" y="183"/>
                </a:cubicBezTo>
                <a:cubicBezTo>
                  <a:pt x="27" y="171"/>
                  <a:pt x="36" y="161"/>
                  <a:pt x="48" y="151"/>
                </a:cubicBezTo>
                <a:cubicBezTo>
                  <a:pt x="60" y="142"/>
                  <a:pt x="72" y="137"/>
                  <a:pt x="85" y="137"/>
                </a:cubicBezTo>
                <a:cubicBezTo>
                  <a:pt x="101" y="137"/>
                  <a:pt x="115" y="142"/>
                  <a:pt x="126" y="152"/>
                </a:cubicBezTo>
                <a:cubicBezTo>
                  <a:pt x="137" y="161"/>
                  <a:pt x="143" y="174"/>
                  <a:pt x="143" y="190"/>
                </a:cubicBezTo>
                <a:cubicBezTo>
                  <a:pt x="143" y="197"/>
                  <a:pt x="141" y="209"/>
                  <a:pt x="135" y="225"/>
                </a:cubicBezTo>
                <a:cubicBezTo>
                  <a:pt x="128" y="241"/>
                  <a:pt x="120" y="263"/>
                  <a:pt x="109" y="291"/>
                </a:cubicBezTo>
                <a:cubicBezTo>
                  <a:pt x="98" y="318"/>
                  <a:pt x="89" y="342"/>
                  <a:pt x="83" y="361"/>
                </a:cubicBezTo>
                <a:cubicBezTo>
                  <a:pt x="81" y="370"/>
                  <a:pt x="79" y="377"/>
                  <a:pt x="79" y="381"/>
                </a:cubicBezTo>
                <a:cubicBezTo>
                  <a:pt x="79" y="391"/>
                  <a:pt x="83" y="397"/>
                  <a:pt x="90" y="397"/>
                </a:cubicBezTo>
                <a:cubicBezTo>
                  <a:pt x="94" y="397"/>
                  <a:pt x="98" y="396"/>
                  <a:pt x="102" y="395"/>
                </a:cubicBezTo>
                <a:cubicBezTo>
                  <a:pt x="106" y="393"/>
                  <a:pt x="111" y="391"/>
                  <a:pt x="116" y="386"/>
                </a:cubicBezTo>
                <a:cubicBezTo>
                  <a:pt x="122" y="381"/>
                  <a:pt x="127" y="374"/>
                  <a:pt x="134" y="364"/>
                </a:cubicBezTo>
                <a:cubicBezTo>
                  <a:pt x="140" y="354"/>
                  <a:pt x="145" y="342"/>
                  <a:pt x="150" y="327"/>
                </a:cubicBezTo>
                <a:cubicBezTo>
                  <a:pt x="151" y="322"/>
                  <a:pt x="152" y="320"/>
                  <a:pt x="153" y="319"/>
                </a:cubicBezTo>
                <a:cubicBezTo>
                  <a:pt x="154" y="318"/>
                  <a:pt x="157" y="317"/>
                  <a:pt x="163" y="317"/>
                </a:cubicBezTo>
                <a:cubicBezTo>
                  <a:pt x="172" y="317"/>
                  <a:pt x="176" y="320"/>
                  <a:pt x="176" y="324"/>
                </a:cubicBezTo>
                <a:cubicBezTo>
                  <a:pt x="176" y="327"/>
                  <a:pt x="174" y="333"/>
                  <a:pt x="170" y="343"/>
                </a:cubicBezTo>
                <a:cubicBezTo>
                  <a:pt x="166" y="353"/>
                  <a:pt x="161" y="363"/>
                  <a:pt x="155" y="375"/>
                </a:cubicBezTo>
                <a:cubicBezTo>
                  <a:pt x="148" y="386"/>
                  <a:pt x="139" y="397"/>
                  <a:pt x="126" y="406"/>
                </a:cubicBezTo>
                <a:cubicBezTo>
                  <a:pt x="114" y="415"/>
                  <a:pt x="101" y="420"/>
                  <a:pt x="87" y="420"/>
                </a:cubicBezTo>
                <a:cubicBezTo>
                  <a:pt x="74" y="420"/>
                  <a:pt x="61" y="415"/>
                  <a:pt x="50" y="407"/>
                </a:cubicBezTo>
                <a:cubicBezTo>
                  <a:pt x="39" y="398"/>
                  <a:pt x="33" y="385"/>
                  <a:pt x="33" y="367"/>
                </a:cubicBezTo>
                <a:cubicBezTo>
                  <a:pt x="33" y="360"/>
                  <a:pt x="34" y="353"/>
                  <a:pt x="36" y="347"/>
                </a:cubicBezTo>
                <a:cubicBezTo>
                  <a:pt x="38" y="341"/>
                  <a:pt x="47" y="317"/>
                  <a:pt x="63" y="276"/>
                </a:cubicBezTo>
                <a:cubicBezTo>
                  <a:pt x="78" y="234"/>
                  <a:pt x="88" y="209"/>
                  <a:pt x="90" y="200"/>
                </a:cubicBezTo>
                <a:cubicBezTo>
                  <a:pt x="93" y="192"/>
                  <a:pt x="94" y="184"/>
                  <a:pt x="94" y="176"/>
                </a:cubicBezTo>
                <a:cubicBezTo>
                  <a:pt x="94" y="166"/>
                  <a:pt x="91" y="161"/>
                  <a:pt x="84" y="161"/>
                </a:cubicBezTo>
                <a:lnTo>
                  <a:pt x="83" y="161"/>
                </a:lnTo>
                <a:cubicBezTo>
                  <a:pt x="70" y="161"/>
                  <a:pt x="59" y="168"/>
                  <a:pt x="48" y="182"/>
                </a:cubicBezTo>
                <a:cubicBezTo>
                  <a:pt x="38" y="195"/>
                  <a:pt x="30" y="213"/>
                  <a:pt x="25" y="234"/>
                </a:cubicBezTo>
                <a:cubicBezTo>
                  <a:pt x="24" y="234"/>
                  <a:pt x="24" y="235"/>
                  <a:pt x="23" y="236"/>
                </a:cubicBezTo>
                <a:cubicBezTo>
                  <a:pt x="23" y="237"/>
                  <a:pt x="23" y="237"/>
                  <a:pt x="23" y="238"/>
                </a:cubicBezTo>
                <a:lnTo>
                  <a:pt x="22" y="239"/>
                </a:lnTo>
                <a:cubicBezTo>
                  <a:pt x="21" y="239"/>
                  <a:pt x="20" y="240"/>
                  <a:pt x="20" y="240"/>
                </a:cubicBezTo>
                <a:cubicBezTo>
                  <a:pt x="19" y="240"/>
                  <a:pt x="18" y="240"/>
                  <a:pt x="17" y="240"/>
                </a:cubicBezTo>
                <a:cubicBezTo>
                  <a:pt x="16" y="240"/>
                  <a:pt x="14" y="240"/>
                  <a:pt x="12" y="240"/>
                </a:cubicBezTo>
                <a:lnTo>
                  <a:pt x="3" y="240"/>
                </a:lnTo>
                <a:cubicBezTo>
                  <a:pt x="1" y="237"/>
                  <a:pt x="0" y="235"/>
                  <a:pt x="0" y="23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9" name=""/>
          <p:cNvSpPr/>
          <p:nvPr/>
        </p:nvSpPr>
        <p:spPr>
          <a:xfrm>
            <a:off x="2133360" y="3373200"/>
            <a:ext cx="93600" cy="194400"/>
          </a:xfrm>
          <a:custGeom>
            <a:avLst/>
            <a:gdLst/>
            <a:ahLst/>
            <a:rect l="0" t="0" r="r" b="b"/>
            <a:pathLst>
              <a:path w="260" h="540">
                <a:moveTo>
                  <a:pt x="194" y="40"/>
                </a:moveTo>
                <a:cubicBezTo>
                  <a:pt x="194" y="27"/>
                  <a:pt x="198" y="18"/>
                  <a:pt x="207" y="10"/>
                </a:cubicBezTo>
                <a:cubicBezTo>
                  <a:pt x="216" y="3"/>
                  <a:pt x="224" y="0"/>
                  <a:pt x="234" y="0"/>
                </a:cubicBezTo>
                <a:cubicBezTo>
                  <a:pt x="241" y="0"/>
                  <a:pt x="247" y="2"/>
                  <a:pt x="251" y="6"/>
                </a:cubicBezTo>
                <a:cubicBezTo>
                  <a:pt x="256" y="10"/>
                  <a:pt x="259" y="16"/>
                  <a:pt x="260" y="24"/>
                </a:cubicBezTo>
                <a:cubicBezTo>
                  <a:pt x="260" y="35"/>
                  <a:pt x="256" y="45"/>
                  <a:pt x="248" y="53"/>
                </a:cubicBezTo>
                <a:cubicBezTo>
                  <a:pt x="240" y="61"/>
                  <a:pt x="231" y="66"/>
                  <a:pt x="221" y="66"/>
                </a:cubicBezTo>
                <a:cubicBezTo>
                  <a:pt x="213" y="66"/>
                  <a:pt x="207" y="64"/>
                  <a:pt x="202" y="58"/>
                </a:cubicBezTo>
                <a:cubicBezTo>
                  <a:pt x="197" y="54"/>
                  <a:pt x="194" y="48"/>
                  <a:pt x="194" y="40"/>
                </a:cubicBezTo>
                <a:moveTo>
                  <a:pt x="188" y="178"/>
                </a:moveTo>
                <a:cubicBezTo>
                  <a:pt x="188" y="166"/>
                  <a:pt x="183" y="160"/>
                  <a:pt x="172" y="160"/>
                </a:cubicBezTo>
                <a:cubicBezTo>
                  <a:pt x="163" y="160"/>
                  <a:pt x="154" y="163"/>
                  <a:pt x="146" y="168"/>
                </a:cubicBezTo>
                <a:cubicBezTo>
                  <a:pt x="136" y="173"/>
                  <a:pt x="129" y="179"/>
                  <a:pt x="123" y="187"/>
                </a:cubicBezTo>
                <a:cubicBezTo>
                  <a:pt x="117" y="195"/>
                  <a:pt x="112" y="203"/>
                  <a:pt x="108" y="210"/>
                </a:cubicBezTo>
                <a:cubicBezTo>
                  <a:pt x="104" y="218"/>
                  <a:pt x="101" y="224"/>
                  <a:pt x="97" y="230"/>
                </a:cubicBezTo>
                <a:lnTo>
                  <a:pt x="93" y="239"/>
                </a:lnTo>
                <a:cubicBezTo>
                  <a:pt x="92" y="239"/>
                  <a:pt x="89" y="240"/>
                  <a:pt x="83" y="240"/>
                </a:cubicBezTo>
                <a:lnTo>
                  <a:pt x="74" y="240"/>
                </a:lnTo>
                <a:cubicBezTo>
                  <a:pt x="72" y="237"/>
                  <a:pt x="71" y="235"/>
                  <a:pt x="71" y="235"/>
                </a:cubicBezTo>
                <a:cubicBezTo>
                  <a:pt x="71" y="234"/>
                  <a:pt x="71" y="231"/>
                  <a:pt x="73" y="226"/>
                </a:cubicBezTo>
                <a:cubicBezTo>
                  <a:pt x="82" y="206"/>
                  <a:pt x="94" y="187"/>
                  <a:pt x="110" y="169"/>
                </a:cubicBezTo>
                <a:cubicBezTo>
                  <a:pt x="126" y="151"/>
                  <a:pt x="145" y="141"/>
                  <a:pt x="166" y="138"/>
                </a:cubicBezTo>
                <a:cubicBezTo>
                  <a:pt x="166" y="138"/>
                  <a:pt x="168" y="138"/>
                  <a:pt x="171" y="138"/>
                </a:cubicBezTo>
                <a:cubicBezTo>
                  <a:pt x="174" y="138"/>
                  <a:pt x="176" y="138"/>
                  <a:pt x="178" y="137"/>
                </a:cubicBezTo>
                <a:cubicBezTo>
                  <a:pt x="188" y="138"/>
                  <a:pt x="197" y="140"/>
                  <a:pt x="206" y="144"/>
                </a:cubicBezTo>
                <a:cubicBezTo>
                  <a:pt x="216" y="149"/>
                  <a:pt x="224" y="156"/>
                  <a:pt x="229" y="163"/>
                </a:cubicBezTo>
                <a:cubicBezTo>
                  <a:pt x="235" y="170"/>
                  <a:pt x="237" y="181"/>
                  <a:pt x="237" y="196"/>
                </a:cubicBezTo>
                <a:lnTo>
                  <a:pt x="237" y="206"/>
                </a:lnTo>
                <a:lnTo>
                  <a:pt x="207" y="330"/>
                </a:lnTo>
                <a:cubicBezTo>
                  <a:pt x="186" y="413"/>
                  <a:pt x="174" y="456"/>
                  <a:pt x="173" y="460"/>
                </a:cubicBezTo>
                <a:cubicBezTo>
                  <a:pt x="166" y="480"/>
                  <a:pt x="151" y="499"/>
                  <a:pt x="129" y="515"/>
                </a:cubicBezTo>
                <a:cubicBezTo>
                  <a:pt x="107" y="531"/>
                  <a:pt x="82" y="540"/>
                  <a:pt x="54" y="540"/>
                </a:cubicBezTo>
                <a:cubicBezTo>
                  <a:pt x="34" y="540"/>
                  <a:pt x="19" y="536"/>
                  <a:pt x="12" y="527"/>
                </a:cubicBezTo>
                <a:cubicBezTo>
                  <a:pt x="5" y="518"/>
                  <a:pt x="1" y="509"/>
                  <a:pt x="0" y="498"/>
                </a:cubicBezTo>
                <a:cubicBezTo>
                  <a:pt x="0" y="487"/>
                  <a:pt x="4" y="477"/>
                  <a:pt x="12" y="470"/>
                </a:cubicBezTo>
                <a:cubicBezTo>
                  <a:pt x="20" y="462"/>
                  <a:pt x="29" y="457"/>
                  <a:pt x="41" y="457"/>
                </a:cubicBezTo>
                <a:cubicBezTo>
                  <a:pt x="48" y="457"/>
                  <a:pt x="54" y="459"/>
                  <a:pt x="59" y="463"/>
                </a:cubicBezTo>
                <a:cubicBezTo>
                  <a:pt x="64" y="467"/>
                  <a:pt x="66" y="474"/>
                  <a:pt x="67" y="483"/>
                </a:cubicBezTo>
                <a:cubicBezTo>
                  <a:pt x="67" y="498"/>
                  <a:pt x="60" y="509"/>
                  <a:pt x="47" y="517"/>
                </a:cubicBezTo>
                <a:cubicBezTo>
                  <a:pt x="49" y="517"/>
                  <a:pt x="52" y="518"/>
                  <a:pt x="56" y="518"/>
                </a:cubicBezTo>
                <a:cubicBezTo>
                  <a:pt x="70" y="518"/>
                  <a:pt x="83" y="512"/>
                  <a:pt x="94" y="500"/>
                </a:cubicBezTo>
                <a:cubicBezTo>
                  <a:pt x="106" y="488"/>
                  <a:pt x="115" y="475"/>
                  <a:pt x="121" y="459"/>
                </a:cubicBezTo>
                <a:lnTo>
                  <a:pt x="128" y="433"/>
                </a:lnTo>
                <a:cubicBezTo>
                  <a:pt x="132" y="415"/>
                  <a:pt x="139" y="393"/>
                  <a:pt x="145" y="368"/>
                </a:cubicBezTo>
                <a:cubicBezTo>
                  <a:pt x="151" y="343"/>
                  <a:pt x="158" y="317"/>
                  <a:pt x="165" y="290"/>
                </a:cubicBezTo>
                <a:cubicBezTo>
                  <a:pt x="172" y="263"/>
                  <a:pt x="178" y="240"/>
                  <a:pt x="182" y="221"/>
                </a:cubicBezTo>
                <a:cubicBezTo>
                  <a:pt x="186" y="201"/>
                  <a:pt x="188" y="189"/>
                  <a:pt x="189" y="185"/>
                </a:cubicBezTo>
                <a:cubicBezTo>
                  <a:pt x="189" y="182"/>
                  <a:pt x="189" y="180"/>
                  <a:pt x="188"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0" name=""/>
          <p:cNvSpPr txBox="1"/>
          <p:nvPr/>
        </p:nvSpPr>
        <p:spPr>
          <a:xfrm>
            <a:off x="1019520" y="3181320"/>
            <a:ext cx="10706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 </a:t>
            </a:r>
            <a:r>
              <a:rPr b="0" lang="zh-CN" sz="2170" strike="noStrike" u="none">
                <a:solidFill>
                  <a:srgbClr val="1f2328"/>
                </a:solidFill>
                <a:effectLst/>
                <a:uFillTx/>
                <a:latin typeface=".HiraKakuInterface-W4"/>
                <a:ea typeface=".HiraKakuInterface-W4"/>
              </a:rPr>
              <a:t>⼊⼒ </a:t>
            </a:r>
            <a:endParaRPr b="0" lang="en-US" sz="2170" strike="noStrike" u="none">
              <a:solidFill>
                <a:srgbClr val="000000"/>
              </a:solidFill>
              <a:effectLst/>
              <a:uFillTx/>
              <a:latin typeface="Times New Roman"/>
            </a:endParaRPr>
          </a:p>
        </p:txBody>
      </p:sp>
      <p:sp>
        <p:nvSpPr>
          <p:cNvPr id="361" name=""/>
          <p:cNvSpPr/>
          <p:nvPr/>
        </p:nvSpPr>
        <p:spPr>
          <a:xfrm>
            <a:off x="6369120" y="3333960"/>
            <a:ext cx="130320" cy="144360"/>
          </a:xfrm>
          <a:custGeom>
            <a:avLst/>
            <a:gdLst/>
            <a:ahLst/>
            <a:rect l="0" t="0" r="r" b="b"/>
            <a:pathLst>
              <a:path w="362" h="401">
                <a:moveTo>
                  <a:pt x="0" y="138"/>
                </a:moveTo>
                <a:cubicBezTo>
                  <a:pt x="1" y="136"/>
                  <a:pt x="1" y="134"/>
                  <a:pt x="2" y="131"/>
                </a:cubicBezTo>
                <a:cubicBezTo>
                  <a:pt x="3" y="128"/>
                  <a:pt x="4" y="122"/>
                  <a:pt x="6" y="111"/>
                </a:cubicBezTo>
                <a:cubicBezTo>
                  <a:pt x="9" y="101"/>
                  <a:pt x="12" y="92"/>
                  <a:pt x="15" y="83"/>
                </a:cubicBezTo>
                <a:cubicBezTo>
                  <a:pt x="19" y="75"/>
                  <a:pt x="23" y="65"/>
                  <a:pt x="28" y="54"/>
                </a:cubicBezTo>
                <a:cubicBezTo>
                  <a:pt x="34" y="43"/>
                  <a:pt x="40" y="34"/>
                  <a:pt x="46" y="28"/>
                </a:cubicBezTo>
                <a:cubicBezTo>
                  <a:pt x="52" y="21"/>
                  <a:pt x="60" y="15"/>
                  <a:pt x="69" y="8"/>
                </a:cubicBezTo>
                <a:cubicBezTo>
                  <a:pt x="78" y="2"/>
                  <a:pt x="87" y="-1"/>
                  <a:pt x="98" y="1"/>
                </a:cubicBezTo>
                <a:cubicBezTo>
                  <a:pt x="115" y="1"/>
                  <a:pt x="131" y="4"/>
                  <a:pt x="144" y="11"/>
                </a:cubicBezTo>
                <a:cubicBezTo>
                  <a:pt x="157" y="18"/>
                  <a:pt x="166" y="25"/>
                  <a:pt x="171" y="30"/>
                </a:cubicBezTo>
                <a:cubicBezTo>
                  <a:pt x="177" y="36"/>
                  <a:pt x="180" y="42"/>
                  <a:pt x="181" y="48"/>
                </a:cubicBezTo>
                <a:cubicBezTo>
                  <a:pt x="182" y="52"/>
                  <a:pt x="183" y="53"/>
                  <a:pt x="184" y="53"/>
                </a:cubicBezTo>
                <a:cubicBezTo>
                  <a:pt x="184" y="53"/>
                  <a:pt x="187" y="51"/>
                  <a:pt x="191" y="47"/>
                </a:cubicBezTo>
                <a:cubicBezTo>
                  <a:pt x="219" y="17"/>
                  <a:pt x="251" y="1"/>
                  <a:pt x="288" y="1"/>
                </a:cubicBezTo>
                <a:lnTo>
                  <a:pt x="291" y="1"/>
                </a:lnTo>
                <a:cubicBezTo>
                  <a:pt x="319" y="1"/>
                  <a:pt x="340" y="13"/>
                  <a:pt x="355" y="38"/>
                </a:cubicBezTo>
                <a:cubicBezTo>
                  <a:pt x="359" y="49"/>
                  <a:pt x="362" y="60"/>
                  <a:pt x="362" y="70"/>
                </a:cubicBezTo>
                <a:cubicBezTo>
                  <a:pt x="362" y="88"/>
                  <a:pt x="358" y="102"/>
                  <a:pt x="350" y="112"/>
                </a:cubicBezTo>
                <a:cubicBezTo>
                  <a:pt x="342" y="124"/>
                  <a:pt x="335" y="131"/>
                  <a:pt x="327" y="134"/>
                </a:cubicBezTo>
                <a:cubicBezTo>
                  <a:pt x="320" y="137"/>
                  <a:pt x="312" y="138"/>
                  <a:pt x="305" y="137"/>
                </a:cubicBezTo>
                <a:cubicBezTo>
                  <a:pt x="293" y="137"/>
                  <a:pt x="284" y="134"/>
                  <a:pt x="277" y="128"/>
                </a:cubicBezTo>
                <a:cubicBezTo>
                  <a:pt x="270" y="121"/>
                  <a:pt x="266" y="112"/>
                  <a:pt x="266" y="101"/>
                </a:cubicBezTo>
                <a:cubicBezTo>
                  <a:pt x="266" y="73"/>
                  <a:pt x="283" y="54"/>
                  <a:pt x="316" y="45"/>
                </a:cubicBezTo>
                <a:cubicBezTo>
                  <a:pt x="303" y="37"/>
                  <a:pt x="292" y="33"/>
                  <a:pt x="284" y="33"/>
                </a:cubicBezTo>
                <a:cubicBezTo>
                  <a:pt x="251" y="33"/>
                  <a:pt x="221" y="55"/>
                  <a:pt x="193" y="98"/>
                </a:cubicBezTo>
                <a:cubicBezTo>
                  <a:pt x="187" y="108"/>
                  <a:pt x="183" y="118"/>
                  <a:pt x="180" y="128"/>
                </a:cubicBezTo>
                <a:cubicBezTo>
                  <a:pt x="177" y="138"/>
                  <a:pt x="167" y="177"/>
                  <a:pt x="150" y="246"/>
                </a:cubicBezTo>
                <a:cubicBezTo>
                  <a:pt x="130" y="328"/>
                  <a:pt x="118" y="372"/>
                  <a:pt x="115" y="377"/>
                </a:cubicBezTo>
                <a:cubicBezTo>
                  <a:pt x="107" y="393"/>
                  <a:pt x="94" y="401"/>
                  <a:pt x="77" y="401"/>
                </a:cubicBezTo>
                <a:cubicBezTo>
                  <a:pt x="69" y="401"/>
                  <a:pt x="63" y="399"/>
                  <a:pt x="58" y="395"/>
                </a:cubicBezTo>
                <a:cubicBezTo>
                  <a:pt x="54" y="392"/>
                  <a:pt x="50" y="388"/>
                  <a:pt x="49" y="385"/>
                </a:cubicBezTo>
                <a:cubicBezTo>
                  <a:pt x="47" y="381"/>
                  <a:pt x="46" y="378"/>
                  <a:pt x="47" y="376"/>
                </a:cubicBezTo>
                <a:cubicBezTo>
                  <a:pt x="47" y="368"/>
                  <a:pt x="59" y="318"/>
                  <a:pt x="82" y="224"/>
                </a:cubicBezTo>
                <a:cubicBezTo>
                  <a:pt x="106" y="131"/>
                  <a:pt x="117" y="78"/>
                  <a:pt x="117" y="67"/>
                </a:cubicBezTo>
                <a:cubicBezTo>
                  <a:pt x="117" y="45"/>
                  <a:pt x="110" y="33"/>
                  <a:pt x="94" y="33"/>
                </a:cubicBezTo>
                <a:cubicBezTo>
                  <a:pt x="82" y="33"/>
                  <a:pt x="72" y="41"/>
                  <a:pt x="63" y="58"/>
                </a:cubicBezTo>
                <a:cubicBezTo>
                  <a:pt x="54" y="74"/>
                  <a:pt x="47" y="92"/>
                  <a:pt x="42" y="112"/>
                </a:cubicBezTo>
                <a:cubicBezTo>
                  <a:pt x="36" y="132"/>
                  <a:pt x="33" y="143"/>
                  <a:pt x="32" y="144"/>
                </a:cubicBezTo>
                <a:cubicBezTo>
                  <a:pt x="31" y="145"/>
                  <a:pt x="26" y="146"/>
                  <a:pt x="18" y="146"/>
                </a:cubicBezTo>
                <a:lnTo>
                  <a:pt x="5" y="146"/>
                </a:lnTo>
                <a:cubicBezTo>
                  <a:pt x="2" y="143"/>
                  <a:pt x="0" y="140"/>
                  <a:pt x="0" y="13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2" name=""/>
          <p:cNvSpPr/>
          <p:nvPr/>
        </p:nvSpPr>
        <p:spPr>
          <a:xfrm>
            <a:off x="6527160" y="3209760"/>
            <a:ext cx="90000" cy="149760"/>
          </a:xfrm>
          <a:custGeom>
            <a:avLst/>
            <a:gdLst/>
            <a:ahLst/>
            <a:rect l="0" t="0" r="r" b="b"/>
            <a:pathLst>
              <a:path w="250" h="416">
                <a:moveTo>
                  <a:pt x="37" y="148"/>
                </a:moveTo>
                <a:cubicBezTo>
                  <a:pt x="26" y="148"/>
                  <a:pt x="17" y="144"/>
                  <a:pt x="10" y="137"/>
                </a:cubicBezTo>
                <a:cubicBezTo>
                  <a:pt x="4" y="129"/>
                  <a:pt x="0" y="120"/>
                  <a:pt x="0" y="109"/>
                </a:cubicBezTo>
                <a:cubicBezTo>
                  <a:pt x="0" y="80"/>
                  <a:pt x="11" y="54"/>
                  <a:pt x="33" y="33"/>
                </a:cubicBezTo>
                <a:cubicBezTo>
                  <a:pt x="55" y="11"/>
                  <a:pt x="83" y="0"/>
                  <a:pt x="117" y="0"/>
                </a:cubicBezTo>
                <a:cubicBezTo>
                  <a:pt x="154" y="0"/>
                  <a:pt x="186" y="12"/>
                  <a:pt x="211" y="35"/>
                </a:cubicBezTo>
                <a:cubicBezTo>
                  <a:pt x="237" y="58"/>
                  <a:pt x="250" y="88"/>
                  <a:pt x="250" y="125"/>
                </a:cubicBezTo>
                <a:cubicBezTo>
                  <a:pt x="250" y="143"/>
                  <a:pt x="246" y="160"/>
                  <a:pt x="237" y="177"/>
                </a:cubicBezTo>
                <a:cubicBezTo>
                  <a:pt x="229" y="193"/>
                  <a:pt x="219" y="207"/>
                  <a:pt x="208" y="219"/>
                </a:cubicBezTo>
                <a:cubicBezTo>
                  <a:pt x="196" y="231"/>
                  <a:pt x="179" y="246"/>
                  <a:pt x="158" y="265"/>
                </a:cubicBezTo>
                <a:cubicBezTo>
                  <a:pt x="143" y="278"/>
                  <a:pt x="122" y="297"/>
                  <a:pt x="94" y="322"/>
                </a:cubicBezTo>
                <a:lnTo>
                  <a:pt x="58" y="357"/>
                </a:lnTo>
                <a:lnTo>
                  <a:pt x="106" y="358"/>
                </a:lnTo>
                <a:cubicBezTo>
                  <a:pt x="171" y="358"/>
                  <a:pt x="206" y="357"/>
                  <a:pt x="210" y="355"/>
                </a:cubicBezTo>
                <a:cubicBezTo>
                  <a:pt x="213" y="354"/>
                  <a:pt x="218" y="335"/>
                  <a:pt x="225" y="299"/>
                </a:cubicBezTo>
                <a:lnTo>
                  <a:pt x="225" y="297"/>
                </a:lnTo>
                <a:lnTo>
                  <a:pt x="250" y="297"/>
                </a:lnTo>
                <a:lnTo>
                  <a:pt x="250" y="299"/>
                </a:lnTo>
                <a:cubicBezTo>
                  <a:pt x="250" y="301"/>
                  <a:pt x="247" y="319"/>
                  <a:pt x="242" y="356"/>
                </a:cubicBezTo>
                <a:cubicBezTo>
                  <a:pt x="237" y="393"/>
                  <a:pt x="234" y="413"/>
                  <a:pt x="232" y="414"/>
                </a:cubicBezTo>
                <a:lnTo>
                  <a:pt x="232" y="416"/>
                </a:lnTo>
                <a:lnTo>
                  <a:pt x="0" y="416"/>
                </a:lnTo>
                <a:lnTo>
                  <a:pt x="0" y="404"/>
                </a:lnTo>
                <a:lnTo>
                  <a:pt x="0" y="396"/>
                </a:lnTo>
                <a:cubicBezTo>
                  <a:pt x="0" y="393"/>
                  <a:pt x="2" y="390"/>
                  <a:pt x="4" y="386"/>
                </a:cubicBezTo>
                <a:cubicBezTo>
                  <a:pt x="7" y="383"/>
                  <a:pt x="13" y="376"/>
                  <a:pt x="23" y="365"/>
                </a:cubicBezTo>
                <a:cubicBezTo>
                  <a:pt x="35" y="351"/>
                  <a:pt x="45" y="340"/>
                  <a:pt x="54" y="330"/>
                </a:cubicBezTo>
                <a:cubicBezTo>
                  <a:pt x="58" y="326"/>
                  <a:pt x="65" y="318"/>
                  <a:pt x="75" y="307"/>
                </a:cubicBezTo>
                <a:cubicBezTo>
                  <a:pt x="85" y="296"/>
                  <a:pt x="93" y="288"/>
                  <a:pt x="96" y="284"/>
                </a:cubicBezTo>
                <a:cubicBezTo>
                  <a:pt x="101" y="280"/>
                  <a:pt x="107" y="273"/>
                  <a:pt x="115" y="263"/>
                </a:cubicBezTo>
                <a:cubicBezTo>
                  <a:pt x="124" y="254"/>
                  <a:pt x="129" y="247"/>
                  <a:pt x="133" y="242"/>
                </a:cubicBezTo>
                <a:cubicBezTo>
                  <a:pt x="136" y="237"/>
                  <a:pt x="141" y="231"/>
                  <a:pt x="147" y="223"/>
                </a:cubicBezTo>
                <a:cubicBezTo>
                  <a:pt x="153" y="215"/>
                  <a:pt x="158" y="209"/>
                  <a:pt x="160" y="203"/>
                </a:cubicBezTo>
                <a:cubicBezTo>
                  <a:pt x="163" y="198"/>
                  <a:pt x="166" y="192"/>
                  <a:pt x="170" y="185"/>
                </a:cubicBezTo>
                <a:cubicBezTo>
                  <a:pt x="173" y="179"/>
                  <a:pt x="176" y="172"/>
                  <a:pt x="178" y="165"/>
                </a:cubicBezTo>
                <a:cubicBezTo>
                  <a:pt x="179" y="159"/>
                  <a:pt x="181" y="152"/>
                  <a:pt x="182" y="147"/>
                </a:cubicBezTo>
                <a:cubicBezTo>
                  <a:pt x="183" y="141"/>
                  <a:pt x="184" y="134"/>
                  <a:pt x="184" y="126"/>
                </a:cubicBezTo>
                <a:cubicBezTo>
                  <a:pt x="184" y="100"/>
                  <a:pt x="177" y="77"/>
                  <a:pt x="163" y="58"/>
                </a:cubicBezTo>
                <a:cubicBezTo>
                  <a:pt x="149" y="39"/>
                  <a:pt x="128" y="29"/>
                  <a:pt x="102" y="29"/>
                </a:cubicBezTo>
                <a:cubicBezTo>
                  <a:pt x="88" y="29"/>
                  <a:pt x="76" y="33"/>
                  <a:pt x="65" y="40"/>
                </a:cubicBezTo>
                <a:cubicBezTo>
                  <a:pt x="55" y="47"/>
                  <a:pt x="47" y="54"/>
                  <a:pt x="43" y="61"/>
                </a:cubicBezTo>
                <a:cubicBezTo>
                  <a:pt x="39" y="67"/>
                  <a:pt x="37" y="71"/>
                  <a:pt x="37" y="72"/>
                </a:cubicBezTo>
                <a:cubicBezTo>
                  <a:pt x="37" y="73"/>
                  <a:pt x="38" y="73"/>
                  <a:pt x="40" y="73"/>
                </a:cubicBezTo>
                <a:cubicBezTo>
                  <a:pt x="48" y="73"/>
                  <a:pt x="55" y="76"/>
                  <a:pt x="63" y="82"/>
                </a:cubicBezTo>
                <a:cubicBezTo>
                  <a:pt x="71" y="88"/>
                  <a:pt x="75" y="97"/>
                  <a:pt x="75" y="110"/>
                </a:cubicBezTo>
                <a:cubicBezTo>
                  <a:pt x="75" y="121"/>
                  <a:pt x="72" y="130"/>
                  <a:pt x="65" y="137"/>
                </a:cubicBezTo>
                <a:cubicBezTo>
                  <a:pt x="58" y="144"/>
                  <a:pt x="49" y="147"/>
                  <a:pt x="37" y="14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3" name=""/>
          <p:cNvSpPr txBox="1"/>
          <p:nvPr/>
        </p:nvSpPr>
        <p:spPr>
          <a:xfrm>
            <a:off x="2248560" y="3181320"/>
            <a:ext cx="46548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例</a:t>
            </a:r>
            <a:r>
              <a:rPr b="0" lang="en-US" sz="2170" strike="noStrike" u="none">
                <a:solidFill>
                  <a:srgbClr val="1f2328"/>
                </a:solidFill>
                <a:effectLst/>
                <a:uFillTx/>
                <a:latin typeface=".SFNS-Regular_wdth_opsz1D0000_GRAD_wght"/>
                <a:ea typeface=".SFNS-Regular_wdth_opsz1D0000_GRAD_wght"/>
              </a:rPr>
              <a:t>2×2)</a:t>
            </a:r>
            <a:r>
              <a:rPr b="0" lang="zh-CN" sz="2170" strike="noStrike" u="none">
                <a:solidFill>
                  <a:srgbClr val="1f2328"/>
                </a:solidFill>
                <a:effectLst/>
                <a:uFillTx/>
                <a:latin typeface=".HiraKakuInterface-W4"/>
                <a:ea typeface=".HiraKakuInterface-W4"/>
              </a:rPr>
              <a:t>に対して出⼒チャネル数を </a:t>
            </a:r>
            <a:endParaRPr b="0" lang="en-US" sz="2170" strike="noStrike" u="none">
              <a:solidFill>
                <a:srgbClr val="000000"/>
              </a:solidFill>
              <a:effectLst/>
              <a:uFillTx/>
              <a:latin typeface="Times New Roman"/>
            </a:endParaRPr>
          </a:p>
        </p:txBody>
      </p:sp>
      <p:sp>
        <p:nvSpPr>
          <p:cNvPr id="364" name=""/>
          <p:cNvSpPr txBox="1"/>
          <p:nvPr/>
        </p:nvSpPr>
        <p:spPr>
          <a:xfrm>
            <a:off x="6642720" y="3181320"/>
            <a:ext cx="50482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（倍率</a:t>
            </a:r>
            <a:r>
              <a:rPr b="0" lang="en-US" sz="2170" strike="noStrike" u="none">
                <a:solidFill>
                  <a:srgbClr val="1f2328"/>
                </a:solidFill>
                <a:effectLst/>
                <a:uFillTx/>
                <a:latin typeface=".SFNS-Regular_wdth_opsz1D0000_GRAD_wght"/>
                <a:ea typeface=".SFNS-Regular_wdth_opsz1D0000_GRAD_wght"/>
              </a:rPr>
              <a:t>r</a:t>
            </a:r>
            <a:r>
              <a:rPr b="0" lang="zh-CN" sz="2170" strike="noStrike" u="none">
                <a:solidFill>
                  <a:srgbClr val="1f2328"/>
                </a:solidFill>
                <a:effectLst/>
                <a:uFillTx/>
                <a:latin typeface=".HiraKakuInterface-W4"/>
                <a:ea typeface=".HiraKakuInterface-W4"/>
              </a:rPr>
              <a:t>の場合）とする畳み込みをする</a:t>
            </a:r>
            <a:endParaRPr b="0" lang="en-US" sz="2170" strike="noStrike" u="none">
              <a:solidFill>
                <a:srgbClr val="000000"/>
              </a:solidFill>
              <a:effectLst/>
              <a:uFillTx/>
              <a:latin typeface="Times New Roman"/>
            </a:endParaRPr>
          </a:p>
        </p:txBody>
      </p:sp>
      <p:sp>
        <p:nvSpPr>
          <p:cNvPr id="365" name=""/>
          <p:cNvSpPr/>
          <p:nvPr/>
        </p:nvSpPr>
        <p:spPr>
          <a:xfrm>
            <a:off x="8255160" y="3819240"/>
            <a:ext cx="129960" cy="144000"/>
          </a:xfrm>
          <a:custGeom>
            <a:avLst/>
            <a:gdLst/>
            <a:ahLst/>
            <a:rect l="0" t="0" r="r" b="b"/>
            <a:pathLst>
              <a:path w="361" h="400">
                <a:moveTo>
                  <a:pt x="0" y="137"/>
                </a:moveTo>
                <a:cubicBezTo>
                  <a:pt x="1" y="135"/>
                  <a:pt x="1" y="133"/>
                  <a:pt x="2" y="130"/>
                </a:cubicBezTo>
                <a:cubicBezTo>
                  <a:pt x="2" y="127"/>
                  <a:pt x="4" y="121"/>
                  <a:pt x="6" y="111"/>
                </a:cubicBezTo>
                <a:cubicBezTo>
                  <a:pt x="8" y="101"/>
                  <a:pt x="11" y="91"/>
                  <a:pt x="15" y="83"/>
                </a:cubicBezTo>
                <a:cubicBezTo>
                  <a:pt x="18" y="75"/>
                  <a:pt x="23" y="65"/>
                  <a:pt x="28" y="54"/>
                </a:cubicBezTo>
                <a:cubicBezTo>
                  <a:pt x="33" y="43"/>
                  <a:pt x="39" y="34"/>
                  <a:pt x="46" y="28"/>
                </a:cubicBezTo>
                <a:cubicBezTo>
                  <a:pt x="52" y="21"/>
                  <a:pt x="60" y="15"/>
                  <a:pt x="69" y="8"/>
                </a:cubicBezTo>
                <a:cubicBezTo>
                  <a:pt x="77" y="2"/>
                  <a:pt x="87" y="-1"/>
                  <a:pt x="98" y="0"/>
                </a:cubicBezTo>
                <a:cubicBezTo>
                  <a:pt x="115" y="0"/>
                  <a:pt x="130" y="4"/>
                  <a:pt x="143" y="11"/>
                </a:cubicBezTo>
                <a:cubicBezTo>
                  <a:pt x="156" y="18"/>
                  <a:pt x="165" y="25"/>
                  <a:pt x="170" y="30"/>
                </a:cubicBezTo>
                <a:cubicBezTo>
                  <a:pt x="175" y="36"/>
                  <a:pt x="178" y="42"/>
                  <a:pt x="180" y="48"/>
                </a:cubicBezTo>
                <a:cubicBezTo>
                  <a:pt x="181" y="52"/>
                  <a:pt x="182" y="53"/>
                  <a:pt x="182" y="53"/>
                </a:cubicBezTo>
                <a:cubicBezTo>
                  <a:pt x="183" y="53"/>
                  <a:pt x="185" y="51"/>
                  <a:pt x="189" y="47"/>
                </a:cubicBezTo>
                <a:cubicBezTo>
                  <a:pt x="217" y="17"/>
                  <a:pt x="250" y="1"/>
                  <a:pt x="287" y="1"/>
                </a:cubicBezTo>
                <a:lnTo>
                  <a:pt x="291" y="1"/>
                </a:lnTo>
                <a:cubicBezTo>
                  <a:pt x="319" y="1"/>
                  <a:pt x="340" y="13"/>
                  <a:pt x="354" y="37"/>
                </a:cubicBezTo>
                <a:cubicBezTo>
                  <a:pt x="359" y="49"/>
                  <a:pt x="361" y="59"/>
                  <a:pt x="361" y="70"/>
                </a:cubicBezTo>
                <a:cubicBezTo>
                  <a:pt x="361" y="88"/>
                  <a:pt x="357" y="102"/>
                  <a:pt x="350" y="112"/>
                </a:cubicBezTo>
                <a:cubicBezTo>
                  <a:pt x="342" y="123"/>
                  <a:pt x="334" y="130"/>
                  <a:pt x="327" y="133"/>
                </a:cubicBezTo>
                <a:cubicBezTo>
                  <a:pt x="319" y="136"/>
                  <a:pt x="312" y="137"/>
                  <a:pt x="305" y="136"/>
                </a:cubicBezTo>
                <a:cubicBezTo>
                  <a:pt x="293" y="136"/>
                  <a:pt x="283" y="133"/>
                  <a:pt x="276" y="126"/>
                </a:cubicBezTo>
                <a:cubicBezTo>
                  <a:pt x="269" y="120"/>
                  <a:pt x="265" y="111"/>
                  <a:pt x="265" y="101"/>
                </a:cubicBezTo>
                <a:cubicBezTo>
                  <a:pt x="265" y="73"/>
                  <a:pt x="282" y="54"/>
                  <a:pt x="315" y="44"/>
                </a:cubicBezTo>
                <a:cubicBezTo>
                  <a:pt x="302" y="37"/>
                  <a:pt x="292" y="33"/>
                  <a:pt x="283" y="33"/>
                </a:cubicBezTo>
                <a:cubicBezTo>
                  <a:pt x="250" y="33"/>
                  <a:pt x="220" y="55"/>
                  <a:pt x="192" y="98"/>
                </a:cubicBezTo>
                <a:cubicBezTo>
                  <a:pt x="186" y="108"/>
                  <a:pt x="182" y="117"/>
                  <a:pt x="179" y="127"/>
                </a:cubicBezTo>
                <a:cubicBezTo>
                  <a:pt x="176" y="137"/>
                  <a:pt x="166" y="176"/>
                  <a:pt x="149" y="244"/>
                </a:cubicBezTo>
                <a:cubicBezTo>
                  <a:pt x="129" y="327"/>
                  <a:pt x="117" y="371"/>
                  <a:pt x="114" y="377"/>
                </a:cubicBezTo>
                <a:cubicBezTo>
                  <a:pt x="107" y="393"/>
                  <a:pt x="94" y="400"/>
                  <a:pt x="77" y="400"/>
                </a:cubicBezTo>
                <a:cubicBezTo>
                  <a:pt x="69" y="400"/>
                  <a:pt x="63" y="399"/>
                  <a:pt x="58" y="395"/>
                </a:cubicBezTo>
                <a:cubicBezTo>
                  <a:pt x="53" y="392"/>
                  <a:pt x="50" y="388"/>
                  <a:pt x="48" y="385"/>
                </a:cubicBezTo>
                <a:cubicBezTo>
                  <a:pt x="47" y="381"/>
                  <a:pt x="46" y="378"/>
                  <a:pt x="47" y="376"/>
                </a:cubicBezTo>
                <a:cubicBezTo>
                  <a:pt x="47" y="368"/>
                  <a:pt x="58" y="317"/>
                  <a:pt x="82" y="223"/>
                </a:cubicBezTo>
                <a:cubicBezTo>
                  <a:pt x="105" y="130"/>
                  <a:pt x="117" y="78"/>
                  <a:pt x="117" y="67"/>
                </a:cubicBezTo>
                <a:cubicBezTo>
                  <a:pt x="117" y="44"/>
                  <a:pt x="109" y="33"/>
                  <a:pt x="94" y="33"/>
                </a:cubicBezTo>
                <a:cubicBezTo>
                  <a:pt x="82" y="33"/>
                  <a:pt x="71" y="41"/>
                  <a:pt x="62" y="58"/>
                </a:cubicBezTo>
                <a:cubicBezTo>
                  <a:pt x="54" y="74"/>
                  <a:pt x="47" y="92"/>
                  <a:pt x="41" y="111"/>
                </a:cubicBezTo>
                <a:cubicBezTo>
                  <a:pt x="36" y="131"/>
                  <a:pt x="33" y="141"/>
                  <a:pt x="32" y="143"/>
                </a:cubicBezTo>
                <a:cubicBezTo>
                  <a:pt x="30" y="144"/>
                  <a:pt x="26" y="145"/>
                  <a:pt x="18" y="145"/>
                </a:cubicBezTo>
                <a:lnTo>
                  <a:pt x="5" y="145"/>
                </a:lnTo>
                <a:cubicBezTo>
                  <a:pt x="2" y="141"/>
                  <a:pt x="0" y="139"/>
                  <a:pt x="0" y="13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6" name=""/>
          <p:cNvSpPr txBox="1"/>
          <p:nvPr/>
        </p:nvSpPr>
        <p:spPr>
          <a:xfrm>
            <a:off x="1019520" y="3657600"/>
            <a:ext cx="79664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2. </a:t>
            </a:r>
            <a:r>
              <a:rPr b="0" lang="zh-CN" sz="2170" strike="noStrike" u="none">
                <a:solidFill>
                  <a:srgbClr val="1f2328"/>
                </a:solidFill>
                <a:effectLst/>
                <a:uFillTx/>
                <a:latin typeface=".HiraKakuInterface-W4"/>
                <a:ea typeface=".HiraKakuInterface-W4"/>
              </a:rPr>
              <a:t>得られた各チャネルを、空間的に再配置することで解像度を </a:t>
            </a:r>
            <a:endParaRPr b="0" lang="en-US" sz="2170" strike="noStrike" u="none">
              <a:solidFill>
                <a:srgbClr val="000000"/>
              </a:solidFill>
              <a:effectLst/>
              <a:uFillTx/>
              <a:latin typeface="Times New Roman"/>
            </a:endParaRPr>
          </a:p>
        </p:txBody>
      </p:sp>
      <p:sp>
        <p:nvSpPr>
          <p:cNvPr id="367" name=""/>
          <p:cNvSpPr txBox="1"/>
          <p:nvPr/>
        </p:nvSpPr>
        <p:spPr>
          <a:xfrm>
            <a:off x="8390160" y="3657600"/>
            <a:ext cx="26920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倍に拡⼤する（</a:t>
            </a:r>
            <a:r>
              <a:rPr b="0" lang="en-US" sz="2170" strike="noStrike" u="none">
                <a:solidFill>
                  <a:srgbClr val="1f2328"/>
                </a:solidFill>
                <a:effectLst/>
                <a:uFillTx/>
                <a:latin typeface=".SFNS-Regular_wdth_opsz1D0000_GRAD_wght"/>
                <a:ea typeface=".SFNS-Regular_wdth_opsz1D0000_GRAD_wght"/>
              </a:rPr>
              <a:t>pixel</a:t>
            </a:r>
            <a:endParaRPr b="0" lang="en-US" sz="2170" strike="noStrike" u="none">
              <a:solidFill>
                <a:srgbClr val="000000"/>
              </a:solidFill>
              <a:effectLst/>
              <a:uFillTx/>
              <a:latin typeface="Times New Roman"/>
            </a:endParaRPr>
          </a:p>
        </p:txBody>
      </p:sp>
      <p:sp>
        <p:nvSpPr>
          <p:cNvPr id="368" name=""/>
          <p:cNvSpPr/>
          <p:nvPr/>
        </p:nvSpPr>
        <p:spPr>
          <a:xfrm>
            <a:off x="1618920" y="4657680"/>
            <a:ext cx="86400" cy="86040"/>
          </a:xfrm>
          <a:custGeom>
            <a:avLst/>
            <a:gdLst/>
            <a:ahLst/>
            <a:rect l="0" t="0" r="r" b="b"/>
            <a:pathLst>
              <a:path w="240" h="239">
                <a:moveTo>
                  <a:pt x="240" y="120"/>
                </a:moveTo>
                <a:cubicBezTo>
                  <a:pt x="240" y="135"/>
                  <a:pt x="237" y="151"/>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1"/>
                  <a:pt x="0" y="135"/>
                  <a:pt x="0" y="120"/>
                </a:cubicBezTo>
                <a:cubicBezTo>
                  <a:pt x="0" y="104"/>
                  <a:pt x="3" y="89"/>
                  <a:pt x="9" y="74"/>
                </a:cubicBezTo>
                <a:cubicBezTo>
                  <a:pt x="16" y="60"/>
                  <a:pt x="24" y="47"/>
                  <a:pt x="35" y="35"/>
                </a:cubicBezTo>
                <a:cubicBezTo>
                  <a:pt x="46" y="23"/>
                  <a:pt x="59" y="15"/>
                  <a:pt x="74" y="9"/>
                </a:cubicBezTo>
                <a:cubicBezTo>
                  <a:pt x="89" y="3"/>
                  <a:pt x="104" y="0"/>
                  <a:pt x="119" y="0"/>
                </a:cubicBezTo>
                <a:cubicBezTo>
                  <a:pt x="135" y="0"/>
                  <a:pt x="151" y="3"/>
                  <a:pt x="166" y="9"/>
                </a:cubicBezTo>
                <a:cubicBezTo>
                  <a:pt x="181" y="15"/>
                  <a:pt x="194" y="23"/>
                  <a:pt x="205" y="35"/>
                </a:cubicBezTo>
                <a:cubicBezTo>
                  <a:pt x="216" y="47"/>
                  <a:pt x="224" y="60"/>
                  <a:pt x="230" y="74"/>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369" name=""/>
          <p:cNvSpPr txBox="1"/>
          <p:nvPr/>
        </p:nvSpPr>
        <p:spPr>
          <a:xfrm>
            <a:off x="1300320" y="4076640"/>
            <a:ext cx="11628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shuffle</a:t>
            </a:r>
            <a:r>
              <a:rPr b="0" lang="zh-CN" sz="2170" strike="noStrike" u="none">
                <a:solidFill>
                  <a:srgbClr val="1f2328"/>
                </a:solidFill>
                <a:effectLst/>
                <a:uFillTx/>
                <a:latin typeface=".HiraKakuInterface-W4"/>
                <a:ea typeface=".HiraKakuInterface-W4"/>
              </a:rPr>
              <a:t>）</a:t>
            </a:r>
            <a:endParaRPr b="0" lang="en-US" sz="2170" strike="noStrike" u="none">
              <a:solidFill>
                <a:srgbClr val="000000"/>
              </a:solidFill>
              <a:effectLst/>
              <a:uFillTx/>
              <a:latin typeface="Times New Roman"/>
            </a:endParaRPr>
          </a:p>
        </p:txBody>
      </p:sp>
      <p:sp>
        <p:nvSpPr>
          <p:cNvPr id="370" name=""/>
          <p:cNvSpPr txBox="1"/>
          <p:nvPr/>
        </p:nvSpPr>
        <p:spPr>
          <a:xfrm>
            <a:off x="1852560" y="4486320"/>
            <a:ext cx="252216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例：</a:t>
            </a:r>
            <a:r>
              <a:rPr b="0" lang="en-US" sz="2170" strike="noStrike" u="none">
                <a:solidFill>
                  <a:srgbClr val="1f2328"/>
                </a:solidFill>
                <a:effectLst/>
                <a:uFillTx/>
                <a:latin typeface=".SFNS-Regular_wdth_opsz1D0000_GRAD_wght"/>
                <a:ea typeface=".SFNS-Regular_wdth_opsz1D0000_GRAD_wght"/>
              </a:rPr>
              <a:t>2×2×4 → 4×4×1</a:t>
            </a:r>
            <a:endParaRPr b="0" lang="en-US" sz="2170" strike="noStrike" u="none">
              <a:solidFill>
                <a:srgbClr val="000000"/>
              </a:solidFill>
              <a:effectLst/>
              <a:uFillTx/>
              <a:latin typeface="Times New Roman"/>
            </a:endParaRPr>
          </a:p>
        </p:txBody>
      </p:sp>
      <p:sp>
        <p:nvSpPr>
          <p:cNvPr id="371" name=""/>
          <p:cNvSpPr/>
          <p:nvPr/>
        </p:nvSpPr>
        <p:spPr>
          <a:xfrm>
            <a:off x="1618920" y="5562360"/>
            <a:ext cx="86400" cy="86040"/>
          </a:xfrm>
          <a:custGeom>
            <a:avLst/>
            <a:gdLst/>
            <a:ahLst/>
            <a:rect l="0" t="0" r="r" b="b"/>
            <a:pathLst>
              <a:path w="240" h="239">
                <a:moveTo>
                  <a:pt x="240" y="119"/>
                </a:moveTo>
                <a:cubicBezTo>
                  <a:pt x="240" y="135"/>
                  <a:pt x="237" y="151"/>
                  <a:pt x="230" y="166"/>
                </a:cubicBezTo>
                <a:cubicBezTo>
                  <a:pt x="224" y="180"/>
                  <a:pt x="216" y="193"/>
                  <a:pt x="205" y="204"/>
                </a:cubicBezTo>
                <a:cubicBezTo>
                  <a:pt x="194" y="216"/>
                  <a:pt x="181" y="224"/>
                  <a:pt x="166" y="230"/>
                </a:cubicBezTo>
                <a:cubicBezTo>
                  <a:pt x="151" y="236"/>
                  <a:pt x="135" y="239"/>
                  <a:pt x="119" y="239"/>
                </a:cubicBezTo>
                <a:cubicBezTo>
                  <a:pt x="104" y="239"/>
                  <a:pt x="89" y="236"/>
                  <a:pt x="74" y="230"/>
                </a:cubicBezTo>
                <a:cubicBezTo>
                  <a:pt x="59" y="224"/>
                  <a:pt x="46" y="216"/>
                  <a:pt x="35" y="204"/>
                </a:cubicBezTo>
                <a:cubicBezTo>
                  <a:pt x="24" y="193"/>
                  <a:pt x="16" y="180"/>
                  <a:pt x="9" y="166"/>
                </a:cubicBezTo>
                <a:cubicBezTo>
                  <a:pt x="3" y="151"/>
                  <a:pt x="0" y="135"/>
                  <a:pt x="0" y="119"/>
                </a:cubicBezTo>
                <a:cubicBezTo>
                  <a:pt x="0" y="103"/>
                  <a:pt x="3" y="88"/>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8"/>
                  <a:pt x="240" y="103"/>
                  <a:pt x="240" y="119"/>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372" name=""/>
          <p:cNvSpPr txBox="1"/>
          <p:nvPr/>
        </p:nvSpPr>
        <p:spPr>
          <a:xfrm>
            <a:off x="1019520" y="4971960"/>
            <a:ext cx="107686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3. </a:t>
            </a:r>
            <a:r>
              <a:rPr b="0" lang="zh-CN" sz="2170" strike="noStrike" u="none">
                <a:solidFill>
                  <a:srgbClr val="1f2328"/>
                </a:solidFill>
                <a:effectLst/>
                <a:uFillTx/>
                <a:latin typeface=".HiraKakuInterface-W4"/>
                <a:ea typeface=".HiraKakuInterface-W4"/>
              </a:rPr>
              <a:t>（</a:t>
            </a:r>
            <a:r>
              <a:rPr b="0" lang="en-US" sz="2170" strike="noStrike" u="none">
                <a:solidFill>
                  <a:srgbClr val="1f2328"/>
                </a:solidFill>
                <a:effectLst/>
                <a:uFillTx/>
                <a:latin typeface=".SFNS-Regular_wdth_opsz1D0000_GRAD_wght"/>
                <a:ea typeface=".SFNS-Regular_wdth_opsz1D0000_GRAD_wght"/>
              </a:rPr>
              <a:t>optional</a:t>
            </a:r>
            <a:r>
              <a:rPr b="0" lang="zh-CN" sz="2170" strike="noStrike" u="none">
                <a:solidFill>
                  <a:srgbClr val="1f2328"/>
                </a:solidFill>
                <a:effectLst/>
                <a:uFillTx/>
                <a:latin typeface=".HiraKakuInterface-W4"/>
                <a:ea typeface=".HiraKakuInterface-W4"/>
              </a:rPr>
              <a:t>）⾼周波成分の平滑化を⽬的として、</a:t>
            </a:r>
            <a:r>
              <a:rPr b="0" lang="en-US" sz="2170" strike="noStrike" u="none">
                <a:solidFill>
                  <a:srgbClr val="1f2328"/>
                </a:solidFill>
                <a:effectLst/>
                <a:uFillTx/>
                <a:latin typeface=".SFNS-Regular_wdth_opsz1D0000_GRAD_wght"/>
                <a:ea typeface=".SFNS-Regular_wdth_opsz1D0000_GRAD_wght"/>
              </a:rPr>
              <a:t>shuffle </a:t>
            </a:r>
            <a:r>
              <a:rPr b="0" lang="zh-CN" sz="2170" strike="noStrike" u="none">
                <a:solidFill>
                  <a:srgbClr val="1f2328"/>
                </a:solidFill>
                <a:effectLst/>
                <a:uFillTx/>
                <a:latin typeface=".HiraKakuInterface-W4"/>
                <a:ea typeface=".HiraKakuInterface-W4"/>
              </a:rPr>
              <a:t>後に追加の畳み込みを⾏う</a:t>
            </a:r>
            <a:endParaRPr b="0" lang="en-US" sz="2170" strike="noStrike" u="none">
              <a:solidFill>
                <a:srgbClr val="000000"/>
              </a:solidFill>
              <a:effectLst/>
              <a:uFillTx/>
              <a:latin typeface="Times New Roman"/>
            </a:endParaRPr>
          </a:p>
        </p:txBody>
      </p:sp>
      <p:sp>
        <p:nvSpPr>
          <p:cNvPr id="373" name=""/>
          <p:cNvSpPr txBox="1"/>
          <p:nvPr/>
        </p:nvSpPr>
        <p:spPr>
          <a:xfrm>
            <a:off x="1852560" y="5391000"/>
            <a:ext cx="744840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ブロック状アーティファクトを抑えつつ滑らかな補完が可能</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7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7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77" name=""/>
          <p:cNvSpPr/>
          <p:nvPr/>
        </p:nvSpPr>
        <p:spPr>
          <a:xfrm>
            <a:off x="5277240" y="1633680"/>
            <a:ext cx="262440" cy="217080"/>
          </a:xfrm>
          <a:custGeom>
            <a:avLst/>
            <a:gdLst/>
            <a:ahLst/>
            <a:rect l="0" t="0" r="r" b="b"/>
            <a:pathLst>
              <a:path w="729" h="603">
                <a:moveTo>
                  <a:pt x="14" y="603"/>
                </a:moveTo>
                <a:lnTo>
                  <a:pt x="12" y="603"/>
                </a:lnTo>
                <a:cubicBezTo>
                  <a:pt x="4" y="603"/>
                  <a:pt x="0" y="600"/>
                  <a:pt x="0" y="594"/>
                </a:cubicBezTo>
                <a:cubicBezTo>
                  <a:pt x="0" y="591"/>
                  <a:pt x="1" y="587"/>
                  <a:pt x="3" y="580"/>
                </a:cubicBezTo>
                <a:cubicBezTo>
                  <a:pt x="5" y="570"/>
                  <a:pt x="7" y="566"/>
                  <a:pt x="9" y="565"/>
                </a:cubicBezTo>
                <a:cubicBezTo>
                  <a:pt x="11" y="563"/>
                  <a:pt x="16" y="563"/>
                  <a:pt x="25" y="562"/>
                </a:cubicBezTo>
                <a:cubicBezTo>
                  <a:pt x="76" y="560"/>
                  <a:pt x="116" y="545"/>
                  <a:pt x="144" y="516"/>
                </a:cubicBezTo>
                <a:cubicBezTo>
                  <a:pt x="150" y="510"/>
                  <a:pt x="184" y="473"/>
                  <a:pt x="247" y="405"/>
                </a:cubicBezTo>
                <a:cubicBezTo>
                  <a:pt x="310" y="337"/>
                  <a:pt x="341" y="302"/>
                  <a:pt x="340" y="301"/>
                </a:cubicBezTo>
                <a:cubicBezTo>
                  <a:pt x="276" y="138"/>
                  <a:pt x="242" y="55"/>
                  <a:pt x="239" y="52"/>
                </a:cubicBezTo>
                <a:cubicBezTo>
                  <a:pt x="234" y="45"/>
                  <a:pt x="215" y="42"/>
                  <a:pt x="183" y="41"/>
                </a:cubicBezTo>
                <a:lnTo>
                  <a:pt x="159" y="41"/>
                </a:lnTo>
                <a:cubicBezTo>
                  <a:pt x="155" y="37"/>
                  <a:pt x="153" y="35"/>
                  <a:pt x="153" y="34"/>
                </a:cubicBezTo>
                <a:cubicBezTo>
                  <a:pt x="153" y="33"/>
                  <a:pt x="154" y="27"/>
                  <a:pt x="155" y="17"/>
                </a:cubicBezTo>
                <a:cubicBezTo>
                  <a:pt x="157" y="10"/>
                  <a:pt x="160" y="4"/>
                  <a:pt x="164" y="0"/>
                </a:cubicBezTo>
                <a:lnTo>
                  <a:pt x="176" y="0"/>
                </a:lnTo>
                <a:cubicBezTo>
                  <a:pt x="196" y="2"/>
                  <a:pt x="232" y="2"/>
                  <a:pt x="284" y="2"/>
                </a:cubicBezTo>
                <a:cubicBezTo>
                  <a:pt x="303" y="2"/>
                  <a:pt x="321" y="2"/>
                  <a:pt x="338" y="2"/>
                </a:cubicBezTo>
                <a:cubicBezTo>
                  <a:pt x="354" y="2"/>
                  <a:pt x="367" y="2"/>
                  <a:pt x="377" y="1"/>
                </a:cubicBezTo>
                <a:cubicBezTo>
                  <a:pt x="387" y="1"/>
                  <a:pt x="393" y="1"/>
                  <a:pt x="395" y="1"/>
                </a:cubicBezTo>
                <a:cubicBezTo>
                  <a:pt x="405" y="1"/>
                  <a:pt x="410" y="5"/>
                  <a:pt x="410" y="11"/>
                </a:cubicBezTo>
                <a:cubicBezTo>
                  <a:pt x="410" y="12"/>
                  <a:pt x="409" y="15"/>
                  <a:pt x="408" y="23"/>
                </a:cubicBezTo>
                <a:cubicBezTo>
                  <a:pt x="406" y="31"/>
                  <a:pt x="404" y="37"/>
                  <a:pt x="402" y="38"/>
                </a:cubicBezTo>
                <a:cubicBezTo>
                  <a:pt x="400" y="40"/>
                  <a:pt x="396" y="41"/>
                  <a:pt x="388" y="41"/>
                </a:cubicBezTo>
                <a:cubicBezTo>
                  <a:pt x="370" y="43"/>
                  <a:pt x="354" y="48"/>
                  <a:pt x="340" y="56"/>
                </a:cubicBezTo>
                <a:lnTo>
                  <a:pt x="408" y="227"/>
                </a:lnTo>
                <a:lnTo>
                  <a:pt x="455" y="175"/>
                </a:lnTo>
                <a:cubicBezTo>
                  <a:pt x="517" y="109"/>
                  <a:pt x="547" y="72"/>
                  <a:pt x="547" y="65"/>
                </a:cubicBezTo>
                <a:cubicBezTo>
                  <a:pt x="547" y="54"/>
                  <a:pt x="540" y="47"/>
                  <a:pt x="526" y="43"/>
                </a:cubicBezTo>
                <a:cubicBezTo>
                  <a:pt x="523" y="43"/>
                  <a:pt x="520" y="42"/>
                  <a:pt x="515" y="41"/>
                </a:cubicBezTo>
                <a:cubicBezTo>
                  <a:pt x="506" y="41"/>
                  <a:pt x="502" y="38"/>
                  <a:pt x="502" y="31"/>
                </a:cubicBezTo>
                <a:cubicBezTo>
                  <a:pt x="502" y="30"/>
                  <a:pt x="502" y="25"/>
                  <a:pt x="503" y="17"/>
                </a:cubicBezTo>
                <a:cubicBezTo>
                  <a:pt x="506" y="10"/>
                  <a:pt x="509" y="4"/>
                  <a:pt x="512" y="0"/>
                </a:cubicBezTo>
                <a:lnTo>
                  <a:pt x="523" y="0"/>
                </a:lnTo>
                <a:cubicBezTo>
                  <a:pt x="523" y="0"/>
                  <a:pt x="531" y="0"/>
                  <a:pt x="545" y="0"/>
                </a:cubicBezTo>
                <a:cubicBezTo>
                  <a:pt x="559" y="0"/>
                  <a:pt x="575" y="1"/>
                  <a:pt x="592" y="2"/>
                </a:cubicBezTo>
                <a:cubicBezTo>
                  <a:pt x="610" y="3"/>
                  <a:pt x="622" y="4"/>
                  <a:pt x="629" y="3"/>
                </a:cubicBezTo>
                <a:cubicBezTo>
                  <a:pt x="681" y="3"/>
                  <a:pt x="710" y="2"/>
                  <a:pt x="716" y="0"/>
                </a:cubicBezTo>
                <a:lnTo>
                  <a:pt x="723" y="0"/>
                </a:lnTo>
                <a:cubicBezTo>
                  <a:pt x="727" y="5"/>
                  <a:pt x="729" y="8"/>
                  <a:pt x="729" y="10"/>
                </a:cubicBezTo>
                <a:cubicBezTo>
                  <a:pt x="728" y="25"/>
                  <a:pt x="724" y="35"/>
                  <a:pt x="718" y="41"/>
                </a:cubicBezTo>
                <a:lnTo>
                  <a:pt x="704" y="41"/>
                </a:lnTo>
                <a:cubicBezTo>
                  <a:pt x="684" y="42"/>
                  <a:pt x="666" y="44"/>
                  <a:pt x="651" y="49"/>
                </a:cubicBezTo>
                <a:cubicBezTo>
                  <a:pt x="635" y="54"/>
                  <a:pt x="623" y="59"/>
                  <a:pt x="614" y="64"/>
                </a:cubicBezTo>
                <a:cubicBezTo>
                  <a:pt x="606" y="69"/>
                  <a:pt x="599" y="75"/>
                  <a:pt x="593" y="80"/>
                </a:cubicBezTo>
                <a:lnTo>
                  <a:pt x="584" y="88"/>
                </a:lnTo>
                <a:cubicBezTo>
                  <a:pt x="584" y="87"/>
                  <a:pt x="556" y="118"/>
                  <a:pt x="500" y="179"/>
                </a:cubicBezTo>
                <a:lnTo>
                  <a:pt x="423" y="264"/>
                </a:lnTo>
                <a:cubicBezTo>
                  <a:pt x="423" y="265"/>
                  <a:pt x="432" y="288"/>
                  <a:pt x="450" y="335"/>
                </a:cubicBezTo>
                <a:cubicBezTo>
                  <a:pt x="469" y="381"/>
                  <a:pt x="488" y="429"/>
                  <a:pt x="508" y="477"/>
                </a:cubicBezTo>
                <a:cubicBezTo>
                  <a:pt x="528" y="526"/>
                  <a:pt x="539" y="551"/>
                  <a:pt x="540" y="553"/>
                </a:cubicBezTo>
                <a:cubicBezTo>
                  <a:pt x="546" y="558"/>
                  <a:pt x="564" y="561"/>
                  <a:pt x="594" y="562"/>
                </a:cubicBezTo>
                <a:cubicBezTo>
                  <a:pt x="615" y="562"/>
                  <a:pt x="625" y="565"/>
                  <a:pt x="625" y="570"/>
                </a:cubicBezTo>
                <a:cubicBezTo>
                  <a:pt x="625" y="571"/>
                  <a:pt x="624" y="575"/>
                  <a:pt x="623" y="583"/>
                </a:cubicBezTo>
                <a:cubicBezTo>
                  <a:pt x="621" y="593"/>
                  <a:pt x="619" y="598"/>
                  <a:pt x="617" y="600"/>
                </a:cubicBezTo>
                <a:cubicBezTo>
                  <a:pt x="615" y="602"/>
                  <a:pt x="611" y="603"/>
                  <a:pt x="605" y="603"/>
                </a:cubicBezTo>
                <a:cubicBezTo>
                  <a:pt x="603" y="603"/>
                  <a:pt x="593" y="603"/>
                  <a:pt x="576" y="603"/>
                </a:cubicBezTo>
                <a:cubicBezTo>
                  <a:pt x="558" y="603"/>
                  <a:pt x="532" y="602"/>
                  <a:pt x="497" y="602"/>
                </a:cubicBezTo>
                <a:cubicBezTo>
                  <a:pt x="461" y="602"/>
                  <a:pt x="434" y="602"/>
                  <a:pt x="415" y="602"/>
                </a:cubicBezTo>
                <a:cubicBezTo>
                  <a:pt x="396" y="602"/>
                  <a:pt x="386" y="602"/>
                  <a:pt x="384" y="603"/>
                </a:cubicBezTo>
                <a:cubicBezTo>
                  <a:pt x="374" y="603"/>
                  <a:pt x="369" y="600"/>
                  <a:pt x="369" y="595"/>
                </a:cubicBezTo>
                <a:cubicBezTo>
                  <a:pt x="369" y="594"/>
                  <a:pt x="370" y="590"/>
                  <a:pt x="371" y="581"/>
                </a:cubicBezTo>
                <a:cubicBezTo>
                  <a:pt x="372" y="575"/>
                  <a:pt x="373" y="570"/>
                  <a:pt x="375" y="568"/>
                </a:cubicBezTo>
                <a:cubicBezTo>
                  <a:pt x="376" y="566"/>
                  <a:pt x="377" y="564"/>
                  <a:pt x="379" y="564"/>
                </a:cubicBezTo>
                <a:cubicBezTo>
                  <a:pt x="381" y="563"/>
                  <a:pt x="383" y="563"/>
                  <a:pt x="387" y="562"/>
                </a:cubicBezTo>
                <a:cubicBezTo>
                  <a:pt x="391" y="561"/>
                  <a:pt x="395" y="561"/>
                  <a:pt x="401" y="561"/>
                </a:cubicBezTo>
                <a:cubicBezTo>
                  <a:pt x="407" y="561"/>
                  <a:pt x="415" y="559"/>
                  <a:pt x="424" y="555"/>
                </a:cubicBezTo>
                <a:cubicBezTo>
                  <a:pt x="434" y="550"/>
                  <a:pt x="439" y="547"/>
                  <a:pt x="439" y="546"/>
                </a:cubicBezTo>
                <a:cubicBezTo>
                  <a:pt x="438" y="546"/>
                  <a:pt x="425" y="512"/>
                  <a:pt x="398" y="443"/>
                </a:cubicBezTo>
                <a:lnTo>
                  <a:pt x="356" y="339"/>
                </a:lnTo>
                <a:cubicBezTo>
                  <a:pt x="245" y="459"/>
                  <a:pt x="188" y="522"/>
                  <a:pt x="185" y="528"/>
                </a:cubicBezTo>
                <a:cubicBezTo>
                  <a:pt x="183" y="533"/>
                  <a:pt x="182" y="537"/>
                  <a:pt x="182" y="539"/>
                </a:cubicBezTo>
                <a:cubicBezTo>
                  <a:pt x="182" y="550"/>
                  <a:pt x="190" y="558"/>
                  <a:pt x="207" y="561"/>
                </a:cubicBezTo>
                <a:cubicBezTo>
                  <a:pt x="208" y="561"/>
                  <a:pt x="209" y="561"/>
                  <a:pt x="212" y="561"/>
                </a:cubicBezTo>
                <a:cubicBezTo>
                  <a:pt x="215" y="561"/>
                  <a:pt x="217" y="561"/>
                  <a:pt x="218" y="562"/>
                </a:cubicBezTo>
                <a:cubicBezTo>
                  <a:pt x="219" y="562"/>
                  <a:pt x="221" y="562"/>
                  <a:pt x="221" y="562"/>
                </a:cubicBezTo>
                <a:cubicBezTo>
                  <a:pt x="222" y="562"/>
                  <a:pt x="223" y="562"/>
                  <a:pt x="224" y="563"/>
                </a:cubicBezTo>
                <a:cubicBezTo>
                  <a:pt x="225" y="563"/>
                  <a:pt x="226" y="564"/>
                  <a:pt x="226" y="565"/>
                </a:cubicBezTo>
                <a:cubicBezTo>
                  <a:pt x="227" y="567"/>
                  <a:pt x="227" y="569"/>
                  <a:pt x="227" y="572"/>
                </a:cubicBezTo>
                <a:cubicBezTo>
                  <a:pt x="227" y="577"/>
                  <a:pt x="227" y="583"/>
                  <a:pt x="226" y="587"/>
                </a:cubicBezTo>
                <a:cubicBezTo>
                  <a:pt x="224" y="594"/>
                  <a:pt x="222" y="599"/>
                  <a:pt x="220" y="600"/>
                </a:cubicBezTo>
                <a:cubicBezTo>
                  <a:pt x="219" y="601"/>
                  <a:pt x="214" y="602"/>
                  <a:pt x="207" y="603"/>
                </a:cubicBezTo>
                <a:cubicBezTo>
                  <a:pt x="205" y="603"/>
                  <a:pt x="200" y="603"/>
                  <a:pt x="191" y="603"/>
                </a:cubicBezTo>
                <a:cubicBezTo>
                  <a:pt x="182" y="603"/>
                  <a:pt x="170" y="602"/>
                  <a:pt x="154" y="602"/>
                </a:cubicBezTo>
                <a:cubicBezTo>
                  <a:pt x="138" y="601"/>
                  <a:pt x="121" y="601"/>
                  <a:pt x="102" y="602"/>
                </a:cubicBezTo>
                <a:cubicBezTo>
                  <a:pt x="56" y="602"/>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8" name=""/>
          <p:cNvSpPr/>
          <p:nvPr/>
        </p:nvSpPr>
        <p:spPr>
          <a:xfrm>
            <a:off x="5645160" y="1734120"/>
            <a:ext cx="211680" cy="74520"/>
          </a:xfrm>
          <a:custGeom>
            <a:avLst/>
            <a:gdLst/>
            <a:ahLst/>
            <a:rect l="0" t="0" r="r" b="b"/>
            <a:pathLst>
              <a:path w="588" h="207">
                <a:moveTo>
                  <a:pt x="0" y="18"/>
                </a:moveTo>
                <a:cubicBezTo>
                  <a:pt x="0" y="10"/>
                  <a:pt x="4" y="4"/>
                  <a:pt x="13" y="0"/>
                </a:cubicBezTo>
                <a:lnTo>
                  <a:pt x="575" y="0"/>
                </a:lnTo>
                <a:cubicBezTo>
                  <a:pt x="584" y="5"/>
                  <a:pt x="588" y="11"/>
                  <a:pt x="588" y="18"/>
                </a:cubicBezTo>
                <a:cubicBezTo>
                  <a:pt x="588" y="25"/>
                  <a:pt x="584" y="31"/>
                  <a:pt x="576" y="35"/>
                </a:cubicBezTo>
                <a:lnTo>
                  <a:pt x="295" y="36"/>
                </a:lnTo>
                <a:lnTo>
                  <a:pt x="14" y="36"/>
                </a:lnTo>
                <a:cubicBezTo>
                  <a:pt x="5" y="33"/>
                  <a:pt x="0" y="27"/>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9" name=""/>
          <p:cNvSpPr/>
          <p:nvPr/>
        </p:nvSpPr>
        <p:spPr>
          <a:xfrm>
            <a:off x="6040800" y="1390680"/>
            <a:ext cx="85680" cy="761400"/>
          </a:xfrm>
          <a:custGeom>
            <a:avLst/>
            <a:gdLst/>
            <a:ahLst/>
            <a:rect l="0" t="0" r="r" b="b"/>
            <a:pathLst>
              <a:path w="238" h="2115">
                <a:moveTo>
                  <a:pt x="0" y="2115"/>
                </a:moveTo>
                <a:lnTo>
                  <a:pt x="0" y="0"/>
                </a:lnTo>
                <a:lnTo>
                  <a:pt x="238" y="0"/>
                </a:lnTo>
                <a:lnTo>
                  <a:pt x="238" y="55"/>
                </a:lnTo>
                <a:lnTo>
                  <a:pt x="55" y="55"/>
                </a:lnTo>
                <a:lnTo>
                  <a:pt x="55" y="2061"/>
                </a:lnTo>
                <a:lnTo>
                  <a:pt x="238" y="2061"/>
                </a:lnTo>
                <a:lnTo>
                  <a:pt x="238" y="2115"/>
                </a:lnTo>
                <a:lnTo>
                  <a:pt x="0" y="211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0" name=""/>
          <p:cNvSpPr/>
          <p:nvPr/>
        </p:nvSpPr>
        <p:spPr>
          <a:xfrm>
            <a:off x="6156360" y="1416960"/>
            <a:ext cx="109440" cy="211680"/>
          </a:xfrm>
          <a:custGeom>
            <a:avLst/>
            <a:gdLst/>
            <a:ahLst/>
            <a:rect l="0" t="0" r="r" b="b"/>
            <a:pathLst>
              <a:path w="304" h="588">
                <a:moveTo>
                  <a:pt x="116" y="78"/>
                </a:moveTo>
                <a:lnTo>
                  <a:pt x="104" y="82"/>
                </a:lnTo>
                <a:cubicBezTo>
                  <a:pt x="96" y="85"/>
                  <a:pt x="84" y="88"/>
                  <a:pt x="69" y="91"/>
                </a:cubicBezTo>
                <a:cubicBezTo>
                  <a:pt x="54" y="94"/>
                  <a:pt x="37" y="96"/>
                  <a:pt x="17" y="97"/>
                </a:cubicBezTo>
                <a:lnTo>
                  <a:pt x="0" y="97"/>
                </a:lnTo>
                <a:lnTo>
                  <a:pt x="0" y="57"/>
                </a:lnTo>
                <a:lnTo>
                  <a:pt x="17" y="57"/>
                </a:lnTo>
                <a:cubicBezTo>
                  <a:pt x="45" y="56"/>
                  <a:pt x="71" y="51"/>
                  <a:pt x="94" y="44"/>
                </a:cubicBezTo>
                <a:cubicBezTo>
                  <a:pt x="118" y="36"/>
                  <a:pt x="134" y="29"/>
                  <a:pt x="144" y="22"/>
                </a:cubicBezTo>
                <a:cubicBezTo>
                  <a:pt x="153" y="16"/>
                  <a:pt x="161" y="10"/>
                  <a:pt x="168" y="3"/>
                </a:cubicBezTo>
                <a:cubicBezTo>
                  <a:pt x="170" y="1"/>
                  <a:pt x="173" y="0"/>
                  <a:pt x="179" y="0"/>
                </a:cubicBezTo>
                <a:cubicBezTo>
                  <a:pt x="184" y="0"/>
                  <a:pt x="189" y="2"/>
                  <a:pt x="194" y="6"/>
                </a:cubicBezTo>
                <a:lnTo>
                  <a:pt x="194" y="269"/>
                </a:lnTo>
                <a:lnTo>
                  <a:pt x="195" y="535"/>
                </a:lnTo>
                <a:cubicBezTo>
                  <a:pt x="199" y="539"/>
                  <a:pt x="203" y="541"/>
                  <a:pt x="206" y="543"/>
                </a:cubicBezTo>
                <a:cubicBezTo>
                  <a:pt x="208" y="544"/>
                  <a:pt x="215" y="545"/>
                  <a:pt x="227" y="546"/>
                </a:cubicBezTo>
                <a:cubicBezTo>
                  <a:pt x="238" y="547"/>
                  <a:pt x="256" y="548"/>
                  <a:pt x="281" y="548"/>
                </a:cubicBezTo>
                <a:lnTo>
                  <a:pt x="304" y="548"/>
                </a:lnTo>
                <a:lnTo>
                  <a:pt x="304" y="588"/>
                </a:lnTo>
                <a:lnTo>
                  <a:pt x="295" y="588"/>
                </a:lnTo>
                <a:cubicBezTo>
                  <a:pt x="282" y="587"/>
                  <a:pt x="235" y="586"/>
                  <a:pt x="154" y="586"/>
                </a:cubicBezTo>
                <a:cubicBezTo>
                  <a:pt x="74" y="586"/>
                  <a:pt x="28" y="587"/>
                  <a:pt x="15" y="588"/>
                </a:cubicBezTo>
                <a:lnTo>
                  <a:pt x="4" y="588"/>
                </a:lnTo>
                <a:lnTo>
                  <a:pt x="4" y="548"/>
                </a:lnTo>
                <a:lnTo>
                  <a:pt x="28" y="548"/>
                </a:lnTo>
                <a:cubicBezTo>
                  <a:pt x="41" y="548"/>
                  <a:pt x="52" y="548"/>
                  <a:pt x="62" y="548"/>
                </a:cubicBezTo>
                <a:cubicBezTo>
                  <a:pt x="71" y="548"/>
                  <a:pt x="79" y="548"/>
                  <a:pt x="84" y="547"/>
                </a:cubicBezTo>
                <a:cubicBezTo>
                  <a:pt x="89" y="546"/>
                  <a:pt x="94" y="546"/>
                  <a:pt x="98" y="544"/>
                </a:cubicBezTo>
                <a:cubicBezTo>
                  <a:pt x="102" y="543"/>
                  <a:pt x="104" y="543"/>
                  <a:pt x="105" y="543"/>
                </a:cubicBezTo>
                <a:cubicBezTo>
                  <a:pt x="106" y="543"/>
                  <a:pt x="107" y="541"/>
                  <a:pt x="110" y="538"/>
                </a:cubicBezTo>
                <a:cubicBezTo>
                  <a:pt x="113" y="535"/>
                  <a:pt x="115" y="534"/>
                  <a:pt x="116" y="535"/>
                </a:cubicBezTo>
                <a:lnTo>
                  <a:pt x="116"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1" name=""/>
          <p:cNvSpPr/>
          <p:nvPr/>
        </p:nvSpPr>
        <p:spPr>
          <a:xfrm>
            <a:off x="6621840" y="1416960"/>
            <a:ext cx="127080" cy="211680"/>
          </a:xfrm>
          <a:custGeom>
            <a:avLst/>
            <a:gdLst/>
            <a:ahLst/>
            <a:rect l="0" t="0" r="r" b="b"/>
            <a:pathLst>
              <a:path w="353" h="588">
                <a:moveTo>
                  <a:pt x="53" y="209"/>
                </a:moveTo>
                <a:cubicBezTo>
                  <a:pt x="37" y="209"/>
                  <a:pt x="24" y="204"/>
                  <a:pt x="14" y="193"/>
                </a:cubicBezTo>
                <a:cubicBezTo>
                  <a:pt x="5" y="183"/>
                  <a:pt x="0" y="170"/>
                  <a:pt x="0" y="155"/>
                </a:cubicBezTo>
                <a:cubicBezTo>
                  <a:pt x="0" y="113"/>
                  <a:pt x="16" y="77"/>
                  <a:pt x="48" y="46"/>
                </a:cubicBezTo>
                <a:cubicBezTo>
                  <a:pt x="79" y="16"/>
                  <a:pt x="118" y="0"/>
                  <a:pt x="164" y="0"/>
                </a:cubicBezTo>
                <a:cubicBezTo>
                  <a:pt x="218" y="0"/>
                  <a:pt x="262" y="17"/>
                  <a:pt x="298" y="50"/>
                </a:cubicBezTo>
                <a:cubicBezTo>
                  <a:pt x="334" y="83"/>
                  <a:pt x="352" y="125"/>
                  <a:pt x="353" y="178"/>
                </a:cubicBezTo>
                <a:cubicBezTo>
                  <a:pt x="353" y="203"/>
                  <a:pt x="347" y="227"/>
                  <a:pt x="335" y="250"/>
                </a:cubicBezTo>
                <a:cubicBezTo>
                  <a:pt x="323" y="273"/>
                  <a:pt x="309" y="293"/>
                  <a:pt x="293" y="310"/>
                </a:cubicBezTo>
                <a:cubicBezTo>
                  <a:pt x="276" y="327"/>
                  <a:pt x="253" y="349"/>
                  <a:pt x="222" y="375"/>
                </a:cubicBezTo>
                <a:cubicBezTo>
                  <a:pt x="201" y="393"/>
                  <a:pt x="172" y="420"/>
                  <a:pt x="134" y="456"/>
                </a:cubicBezTo>
                <a:lnTo>
                  <a:pt x="82" y="507"/>
                </a:lnTo>
                <a:lnTo>
                  <a:pt x="149" y="507"/>
                </a:lnTo>
                <a:cubicBezTo>
                  <a:pt x="241" y="507"/>
                  <a:pt x="290" y="506"/>
                  <a:pt x="296" y="503"/>
                </a:cubicBezTo>
                <a:cubicBezTo>
                  <a:pt x="300" y="502"/>
                  <a:pt x="308" y="476"/>
                  <a:pt x="318" y="424"/>
                </a:cubicBezTo>
                <a:lnTo>
                  <a:pt x="318" y="421"/>
                </a:lnTo>
                <a:lnTo>
                  <a:pt x="353" y="421"/>
                </a:lnTo>
                <a:lnTo>
                  <a:pt x="353" y="424"/>
                </a:lnTo>
                <a:cubicBezTo>
                  <a:pt x="352" y="425"/>
                  <a:pt x="348" y="452"/>
                  <a:pt x="341" y="505"/>
                </a:cubicBezTo>
                <a:cubicBezTo>
                  <a:pt x="334" y="556"/>
                  <a:pt x="330" y="583"/>
                  <a:pt x="328" y="586"/>
                </a:cubicBezTo>
                <a:lnTo>
                  <a:pt x="328" y="588"/>
                </a:lnTo>
                <a:lnTo>
                  <a:pt x="0" y="588"/>
                </a:lnTo>
                <a:lnTo>
                  <a:pt x="0" y="572"/>
                </a:lnTo>
                <a:lnTo>
                  <a:pt x="0" y="561"/>
                </a:lnTo>
                <a:cubicBezTo>
                  <a:pt x="0" y="557"/>
                  <a:pt x="2" y="553"/>
                  <a:pt x="5" y="548"/>
                </a:cubicBezTo>
                <a:cubicBezTo>
                  <a:pt x="9" y="543"/>
                  <a:pt x="18" y="533"/>
                  <a:pt x="32" y="517"/>
                </a:cubicBezTo>
                <a:cubicBezTo>
                  <a:pt x="50" y="498"/>
                  <a:pt x="65" y="482"/>
                  <a:pt x="77" y="468"/>
                </a:cubicBezTo>
                <a:cubicBezTo>
                  <a:pt x="82" y="461"/>
                  <a:pt x="92" y="450"/>
                  <a:pt x="107" y="434"/>
                </a:cubicBezTo>
                <a:cubicBezTo>
                  <a:pt x="122" y="418"/>
                  <a:pt x="132" y="407"/>
                  <a:pt x="137" y="402"/>
                </a:cubicBezTo>
                <a:cubicBezTo>
                  <a:pt x="142" y="396"/>
                  <a:pt x="151" y="386"/>
                  <a:pt x="162" y="372"/>
                </a:cubicBezTo>
                <a:cubicBezTo>
                  <a:pt x="174" y="359"/>
                  <a:pt x="182" y="349"/>
                  <a:pt x="187" y="342"/>
                </a:cubicBezTo>
                <a:cubicBezTo>
                  <a:pt x="192" y="336"/>
                  <a:pt x="199" y="327"/>
                  <a:pt x="207" y="316"/>
                </a:cubicBezTo>
                <a:cubicBezTo>
                  <a:pt x="216" y="305"/>
                  <a:pt x="222" y="295"/>
                  <a:pt x="226" y="288"/>
                </a:cubicBezTo>
                <a:cubicBezTo>
                  <a:pt x="229" y="280"/>
                  <a:pt x="234" y="272"/>
                  <a:pt x="239" y="262"/>
                </a:cubicBezTo>
                <a:cubicBezTo>
                  <a:pt x="244" y="253"/>
                  <a:pt x="248" y="243"/>
                  <a:pt x="251" y="234"/>
                </a:cubicBezTo>
                <a:cubicBezTo>
                  <a:pt x="253" y="225"/>
                  <a:pt x="255" y="216"/>
                  <a:pt x="257" y="208"/>
                </a:cubicBezTo>
                <a:cubicBezTo>
                  <a:pt x="258" y="199"/>
                  <a:pt x="259" y="190"/>
                  <a:pt x="259" y="179"/>
                </a:cubicBezTo>
                <a:cubicBezTo>
                  <a:pt x="259" y="141"/>
                  <a:pt x="249" y="109"/>
                  <a:pt x="229" y="82"/>
                </a:cubicBezTo>
                <a:cubicBezTo>
                  <a:pt x="209" y="55"/>
                  <a:pt x="181" y="42"/>
                  <a:pt x="144" y="42"/>
                </a:cubicBezTo>
                <a:cubicBezTo>
                  <a:pt x="124" y="42"/>
                  <a:pt x="107" y="47"/>
                  <a:pt x="93" y="57"/>
                </a:cubicBezTo>
                <a:cubicBezTo>
                  <a:pt x="78" y="67"/>
                  <a:pt x="68" y="77"/>
                  <a:pt x="62" y="86"/>
                </a:cubicBezTo>
                <a:cubicBezTo>
                  <a:pt x="56" y="95"/>
                  <a:pt x="53" y="101"/>
                  <a:pt x="53" y="103"/>
                </a:cubicBezTo>
                <a:cubicBezTo>
                  <a:pt x="53" y="103"/>
                  <a:pt x="55" y="104"/>
                  <a:pt x="57" y="104"/>
                </a:cubicBezTo>
                <a:cubicBezTo>
                  <a:pt x="68" y="104"/>
                  <a:pt x="79" y="108"/>
                  <a:pt x="90" y="116"/>
                </a:cubicBezTo>
                <a:cubicBezTo>
                  <a:pt x="101" y="124"/>
                  <a:pt x="107" y="138"/>
                  <a:pt x="107" y="156"/>
                </a:cubicBezTo>
                <a:cubicBezTo>
                  <a:pt x="107" y="171"/>
                  <a:pt x="102" y="183"/>
                  <a:pt x="93" y="193"/>
                </a:cubicBezTo>
                <a:cubicBezTo>
                  <a:pt x="83" y="203"/>
                  <a:pt x="70" y="209"/>
                  <a:pt x="53"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2" name=""/>
          <p:cNvSpPr/>
          <p:nvPr/>
        </p:nvSpPr>
        <p:spPr>
          <a:xfrm>
            <a:off x="6143400" y="1861560"/>
            <a:ext cx="132120" cy="218520"/>
          </a:xfrm>
          <a:custGeom>
            <a:avLst/>
            <a:gdLst/>
            <a:ahLst/>
            <a:rect l="0" t="0" r="r" b="b"/>
            <a:pathLst>
              <a:path w="367" h="607">
                <a:moveTo>
                  <a:pt x="75" y="178"/>
                </a:moveTo>
                <a:cubicBezTo>
                  <a:pt x="59" y="178"/>
                  <a:pt x="47" y="173"/>
                  <a:pt x="38" y="163"/>
                </a:cubicBezTo>
                <a:cubicBezTo>
                  <a:pt x="29" y="153"/>
                  <a:pt x="24" y="140"/>
                  <a:pt x="24" y="125"/>
                </a:cubicBezTo>
                <a:cubicBezTo>
                  <a:pt x="24" y="92"/>
                  <a:pt x="38" y="64"/>
                  <a:pt x="66" y="38"/>
                </a:cubicBezTo>
                <a:cubicBezTo>
                  <a:pt x="94" y="13"/>
                  <a:pt x="128" y="0"/>
                  <a:pt x="168" y="0"/>
                </a:cubicBezTo>
                <a:cubicBezTo>
                  <a:pt x="189" y="0"/>
                  <a:pt x="202" y="1"/>
                  <a:pt x="207" y="1"/>
                </a:cubicBezTo>
                <a:cubicBezTo>
                  <a:pt x="250" y="8"/>
                  <a:pt x="285" y="24"/>
                  <a:pt x="308" y="48"/>
                </a:cubicBezTo>
                <a:cubicBezTo>
                  <a:pt x="331" y="72"/>
                  <a:pt x="342" y="98"/>
                  <a:pt x="343" y="126"/>
                </a:cubicBezTo>
                <a:cubicBezTo>
                  <a:pt x="343" y="157"/>
                  <a:pt x="333" y="187"/>
                  <a:pt x="313" y="215"/>
                </a:cubicBezTo>
                <a:cubicBezTo>
                  <a:pt x="293" y="244"/>
                  <a:pt x="264" y="265"/>
                  <a:pt x="229" y="278"/>
                </a:cubicBezTo>
                <a:lnTo>
                  <a:pt x="226" y="280"/>
                </a:lnTo>
                <a:cubicBezTo>
                  <a:pt x="226" y="280"/>
                  <a:pt x="229" y="281"/>
                  <a:pt x="234" y="282"/>
                </a:cubicBezTo>
                <a:cubicBezTo>
                  <a:pt x="240" y="284"/>
                  <a:pt x="248" y="286"/>
                  <a:pt x="260" y="290"/>
                </a:cubicBezTo>
                <a:cubicBezTo>
                  <a:pt x="272" y="294"/>
                  <a:pt x="284" y="301"/>
                  <a:pt x="294" y="309"/>
                </a:cubicBezTo>
                <a:cubicBezTo>
                  <a:pt x="343" y="340"/>
                  <a:pt x="367" y="381"/>
                  <a:pt x="367" y="432"/>
                </a:cubicBezTo>
                <a:cubicBezTo>
                  <a:pt x="367" y="479"/>
                  <a:pt x="348" y="519"/>
                  <a:pt x="312" y="554"/>
                </a:cubicBezTo>
                <a:cubicBezTo>
                  <a:pt x="276" y="590"/>
                  <a:pt x="228" y="607"/>
                  <a:pt x="173" y="607"/>
                </a:cubicBezTo>
                <a:cubicBezTo>
                  <a:pt x="126" y="607"/>
                  <a:pt x="85" y="594"/>
                  <a:pt x="51" y="568"/>
                </a:cubicBezTo>
                <a:cubicBezTo>
                  <a:pt x="17" y="543"/>
                  <a:pt x="0" y="511"/>
                  <a:pt x="0" y="472"/>
                </a:cubicBezTo>
                <a:cubicBezTo>
                  <a:pt x="0" y="455"/>
                  <a:pt x="5" y="442"/>
                  <a:pt x="16" y="432"/>
                </a:cubicBezTo>
                <a:cubicBezTo>
                  <a:pt x="26" y="422"/>
                  <a:pt x="40" y="417"/>
                  <a:pt x="55" y="416"/>
                </a:cubicBezTo>
                <a:cubicBezTo>
                  <a:pt x="72" y="416"/>
                  <a:pt x="85" y="422"/>
                  <a:pt x="96" y="432"/>
                </a:cubicBezTo>
                <a:cubicBezTo>
                  <a:pt x="107" y="443"/>
                  <a:pt x="112" y="456"/>
                  <a:pt x="112" y="472"/>
                </a:cubicBezTo>
                <a:cubicBezTo>
                  <a:pt x="112" y="478"/>
                  <a:pt x="111" y="484"/>
                  <a:pt x="109" y="490"/>
                </a:cubicBezTo>
                <a:cubicBezTo>
                  <a:pt x="107" y="495"/>
                  <a:pt x="105" y="500"/>
                  <a:pt x="103" y="504"/>
                </a:cubicBezTo>
                <a:cubicBezTo>
                  <a:pt x="101" y="508"/>
                  <a:pt x="97" y="511"/>
                  <a:pt x="93" y="514"/>
                </a:cubicBezTo>
                <a:cubicBezTo>
                  <a:pt x="89" y="517"/>
                  <a:pt x="86" y="519"/>
                  <a:pt x="83" y="521"/>
                </a:cubicBezTo>
                <a:cubicBezTo>
                  <a:pt x="80" y="523"/>
                  <a:pt x="77" y="524"/>
                  <a:pt x="74" y="525"/>
                </a:cubicBezTo>
                <a:cubicBezTo>
                  <a:pt x="71" y="525"/>
                  <a:pt x="69" y="526"/>
                  <a:pt x="67" y="527"/>
                </a:cubicBezTo>
                <a:lnTo>
                  <a:pt x="63" y="528"/>
                </a:lnTo>
                <a:cubicBezTo>
                  <a:pt x="93" y="555"/>
                  <a:pt x="130" y="568"/>
                  <a:pt x="173" y="568"/>
                </a:cubicBezTo>
                <a:cubicBezTo>
                  <a:pt x="205" y="568"/>
                  <a:pt x="229" y="552"/>
                  <a:pt x="246" y="521"/>
                </a:cubicBezTo>
                <a:cubicBezTo>
                  <a:pt x="256" y="502"/>
                  <a:pt x="261" y="472"/>
                  <a:pt x="261" y="432"/>
                </a:cubicBezTo>
                <a:lnTo>
                  <a:pt x="261" y="415"/>
                </a:lnTo>
                <a:cubicBezTo>
                  <a:pt x="261" y="359"/>
                  <a:pt x="242" y="321"/>
                  <a:pt x="204" y="303"/>
                </a:cubicBezTo>
                <a:cubicBezTo>
                  <a:pt x="196" y="299"/>
                  <a:pt x="178" y="297"/>
                  <a:pt x="151" y="296"/>
                </a:cubicBezTo>
                <a:lnTo>
                  <a:pt x="114" y="296"/>
                </a:lnTo>
                <a:lnTo>
                  <a:pt x="111" y="294"/>
                </a:lnTo>
                <a:cubicBezTo>
                  <a:pt x="110" y="292"/>
                  <a:pt x="109" y="287"/>
                  <a:pt x="109" y="280"/>
                </a:cubicBezTo>
                <a:cubicBezTo>
                  <a:pt x="109" y="269"/>
                  <a:pt x="112" y="264"/>
                  <a:pt x="116" y="264"/>
                </a:cubicBezTo>
                <a:cubicBezTo>
                  <a:pt x="133" y="264"/>
                  <a:pt x="150" y="262"/>
                  <a:pt x="167" y="259"/>
                </a:cubicBezTo>
                <a:cubicBezTo>
                  <a:pt x="187" y="257"/>
                  <a:pt x="206" y="244"/>
                  <a:pt x="222" y="222"/>
                </a:cubicBezTo>
                <a:cubicBezTo>
                  <a:pt x="238" y="201"/>
                  <a:pt x="247" y="168"/>
                  <a:pt x="247" y="124"/>
                </a:cubicBezTo>
                <a:lnTo>
                  <a:pt x="247" y="117"/>
                </a:lnTo>
                <a:cubicBezTo>
                  <a:pt x="247" y="83"/>
                  <a:pt x="236" y="60"/>
                  <a:pt x="216" y="47"/>
                </a:cubicBezTo>
                <a:cubicBezTo>
                  <a:pt x="203" y="39"/>
                  <a:pt x="189" y="35"/>
                  <a:pt x="174" y="35"/>
                </a:cubicBezTo>
                <a:cubicBezTo>
                  <a:pt x="156" y="35"/>
                  <a:pt x="138" y="38"/>
                  <a:pt x="122" y="44"/>
                </a:cubicBezTo>
                <a:cubicBezTo>
                  <a:pt x="107" y="51"/>
                  <a:pt x="95" y="58"/>
                  <a:pt x="89" y="65"/>
                </a:cubicBezTo>
                <a:cubicBezTo>
                  <a:pt x="82" y="72"/>
                  <a:pt x="79" y="75"/>
                  <a:pt x="79" y="75"/>
                </a:cubicBezTo>
                <a:lnTo>
                  <a:pt x="82" y="75"/>
                </a:lnTo>
                <a:cubicBezTo>
                  <a:pt x="84" y="76"/>
                  <a:pt x="86" y="76"/>
                  <a:pt x="89" y="77"/>
                </a:cubicBezTo>
                <a:cubicBezTo>
                  <a:pt x="92" y="78"/>
                  <a:pt x="95" y="79"/>
                  <a:pt x="98" y="81"/>
                </a:cubicBezTo>
                <a:cubicBezTo>
                  <a:pt x="101" y="84"/>
                  <a:pt x="104" y="86"/>
                  <a:pt x="108" y="88"/>
                </a:cubicBezTo>
                <a:cubicBezTo>
                  <a:pt x="112" y="89"/>
                  <a:pt x="115" y="93"/>
                  <a:pt x="117" y="97"/>
                </a:cubicBezTo>
                <a:cubicBezTo>
                  <a:pt x="119" y="102"/>
                  <a:pt x="121" y="106"/>
                  <a:pt x="124" y="111"/>
                </a:cubicBezTo>
                <a:cubicBezTo>
                  <a:pt x="127" y="115"/>
                  <a:pt x="128" y="121"/>
                  <a:pt x="127" y="128"/>
                </a:cubicBezTo>
                <a:cubicBezTo>
                  <a:pt x="127" y="141"/>
                  <a:pt x="123" y="153"/>
                  <a:pt x="114" y="163"/>
                </a:cubicBezTo>
                <a:cubicBezTo>
                  <a:pt x="106" y="173"/>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3" name=""/>
          <p:cNvSpPr/>
          <p:nvPr/>
        </p:nvSpPr>
        <p:spPr>
          <a:xfrm>
            <a:off x="6615000" y="1857960"/>
            <a:ext cx="140760" cy="214920"/>
          </a:xfrm>
          <a:custGeom>
            <a:avLst/>
            <a:gdLst/>
            <a:ahLst/>
            <a:rect l="0" t="0" r="r" b="b"/>
            <a:pathLst>
              <a:path w="391" h="597">
                <a:moveTo>
                  <a:pt x="383" y="597"/>
                </a:moveTo>
                <a:cubicBezTo>
                  <a:pt x="373" y="596"/>
                  <a:pt x="335" y="595"/>
                  <a:pt x="270" y="595"/>
                </a:cubicBezTo>
                <a:cubicBezTo>
                  <a:pt x="201" y="595"/>
                  <a:pt x="162" y="596"/>
                  <a:pt x="151" y="597"/>
                </a:cubicBezTo>
                <a:lnTo>
                  <a:pt x="142" y="597"/>
                </a:lnTo>
                <a:lnTo>
                  <a:pt x="142" y="557"/>
                </a:lnTo>
                <a:lnTo>
                  <a:pt x="171" y="557"/>
                </a:lnTo>
                <a:cubicBezTo>
                  <a:pt x="183" y="557"/>
                  <a:pt x="190" y="557"/>
                  <a:pt x="195" y="557"/>
                </a:cubicBezTo>
                <a:cubicBezTo>
                  <a:pt x="199" y="557"/>
                  <a:pt x="204" y="556"/>
                  <a:pt x="210" y="555"/>
                </a:cubicBezTo>
                <a:cubicBezTo>
                  <a:pt x="215" y="554"/>
                  <a:pt x="220" y="553"/>
                  <a:pt x="222" y="551"/>
                </a:cubicBezTo>
                <a:cubicBezTo>
                  <a:pt x="224" y="549"/>
                  <a:pt x="226" y="547"/>
                  <a:pt x="228" y="544"/>
                </a:cubicBezTo>
                <a:cubicBezTo>
                  <a:pt x="229" y="543"/>
                  <a:pt x="229" y="527"/>
                  <a:pt x="229" y="495"/>
                </a:cubicBezTo>
                <a:lnTo>
                  <a:pt x="229" y="451"/>
                </a:lnTo>
                <a:lnTo>
                  <a:pt x="0" y="451"/>
                </a:lnTo>
                <a:lnTo>
                  <a:pt x="0" y="411"/>
                </a:lnTo>
                <a:lnTo>
                  <a:pt x="133" y="207"/>
                </a:lnTo>
                <a:cubicBezTo>
                  <a:pt x="224" y="71"/>
                  <a:pt x="269" y="2"/>
                  <a:pt x="270" y="2"/>
                </a:cubicBezTo>
                <a:cubicBezTo>
                  <a:pt x="272" y="0"/>
                  <a:pt x="278" y="0"/>
                  <a:pt x="289" y="0"/>
                </a:cubicBezTo>
                <a:lnTo>
                  <a:pt x="305" y="0"/>
                </a:lnTo>
                <a:lnTo>
                  <a:pt x="310" y="5"/>
                </a:lnTo>
                <a:lnTo>
                  <a:pt x="310" y="411"/>
                </a:lnTo>
                <a:lnTo>
                  <a:pt x="391" y="411"/>
                </a:lnTo>
                <a:lnTo>
                  <a:pt x="391" y="451"/>
                </a:lnTo>
                <a:lnTo>
                  <a:pt x="310" y="451"/>
                </a:lnTo>
                <a:lnTo>
                  <a:pt x="310" y="496"/>
                </a:lnTo>
                <a:cubicBezTo>
                  <a:pt x="310" y="521"/>
                  <a:pt x="310" y="535"/>
                  <a:pt x="310" y="539"/>
                </a:cubicBezTo>
                <a:cubicBezTo>
                  <a:pt x="310" y="543"/>
                  <a:pt x="312" y="547"/>
                  <a:pt x="315" y="550"/>
                </a:cubicBezTo>
                <a:cubicBezTo>
                  <a:pt x="320" y="554"/>
                  <a:pt x="337" y="556"/>
                  <a:pt x="366" y="557"/>
                </a:cubicBezTo>
                <a:lnTo>
                  <a:pt x="391" y="557"/>
                </a:lnTo>
                <a:lnTo>
                  <a:pt x="391" y="597"/>
                </a:lnTo>
                <a:lnTo>
                  <a:pt x="383" y="597"/>
                </a:lnTo>
                <a:moveTo>
                  <a:pt x="234" y="411"/>
                </a:moveTo>
                <a:lnTo>
                  <a:pt x="234" y="116"/>
                </a:lnTo>
                <a:lnTo>
                  <a:pt x="40" y="410"/>
                </a:lnTo>
                <a:lnTo>
                  <a:pt x="136" y="411"/>
                </a:lnTo>
                <a:lnTo>
                  <a:pt x="234"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4" name=""/>
          <p:cNvSpPr/>
          <p:nvPr/>
        </p:nvSpPr>
        <p:spPr>
          <a:xfrm>
            <a:off x="6768000" y="1390680"/>
            <a:ext cx="86040" cy="761400"/>
          </a:xfrm>
          <a:custGeom>
            <a:avLst/>
            <a:gdLst/>
            <a:ahLst/>
            <a:rect l="0" t="0" r="r" b="b"/>
            <a:pathLst>
              <a:path w="239" h="2115">
                <a:moveTo>
                  <a:pt x="0" y="55"/>
                </a:moveTo>
                <a:lnTo>
                  <a:pt x="0" y="0"/>
                </a:lnTo>
                <a:lnTo>
                  <a:pt x="239" y="0"/>
                </a:lnTo>
                <a:lnTo>
                  <a:pt x="239" y="2115"/>
                </a:lnTo>
                <a:lnTo>
                  <a:pt x="0" y="2115"/>
                </a:lnTo>
                <a:lnTo>
                  <a:pt x="0" y="2061"/>
                </a:lnTo>
                <a:lnTo>
                  <a:pt x="184" y="2061"/>
                </a:lnTo>
                <a:lnTo>
                  <a:pt x="184" y="55"/>
                </a:lnTo>
                <a:lnTo>
                  <a:pt x="0"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5" name=""/>
          <p:cNvSpPr txBox="1"/>
          <p:nvPr/>
        </p:nvSpPr>
        <p:spPr>
          <a:xfrm>
            <a:off x="747720" y="827640"/>
            <a:ext cx="607320" cy="303840"/>
          </a:xfrm>
          <a:prstGeom prst="rect">
            <a:avLst/>
          </a:prstGeom>
          <a:noFill/>
          <a:ln w="0">
            <a:noFill/>
          </a:ln>
        </p:spPr>
        <p:txBody>
          <a:bodyPr wrap="none" lIns="0" rIns="0" tIns="0" bIns="0" anchor="t">
            <a:spAutoFit/>
          </a:bodyPr>
          <a:p>
            <a:r>
              <a:rPr b="0" lang="zh-CN" sz="2390" strike="noStrike" u="none">
                <a:solidFill>
                  <a:srgbClr val="1f2328"/>
                </a:solidFill>
                <a:effectLst/>
                <a:uFillTx/>
                <a:latin typeface=".HiraKakuInterface-W5"/>
                <a:ea typeface=".HiraKakuInterface-W5"/>
              </a:rPr>
              <a:t>実例</a:t>
            </a:r>
            <a:endParaRPr b="0" lang="en-US" sz="2390" strike="noStrike" u="none">
              <a:solidFill>
                <a:srgbClr val="000000"/>
              </a:solidFill>
              <a:effectLst/>
              <a:uFillTx/>
              <a:latin typeface="Times New Roman"/>
            </a:endParaRPr>
          </a:p>
        </p:txBody>
      </p:sp>
      <p:sp>
        <p:nvSpPr>
          <p:cNvPr id="386" name=""/>
          <p:cNvSpPr/>
          <p:nvPr/>
        </p:nvSpPr>
        <p:spPr>
          <a:xfrm>
            <a:off x="4073760" y="2467440"/>
            <a:ext cx="129960" cy="144000"/>
          </a:xfrm>
          <a:custGeom>
            <a:avLst/>
            <a:gdLst/>
            <a:ahLst/>
            <a:rect l="0" t="0" r="r" b="b"/>
            <a:pathLst>
              <a:path w="361" h="400">
                <a:moveTo>
                  <a:pt x="0" y="137"/>
                </a:moveTo>
                <a:cubicBezTo>
                  <a:pt x="0" y="136"/>
                  <a:pt x="1" y="133"/>
                  <a:pt x="1" y="130"/>
                </a:cubicBezTo>
                <a:cubicBezTo>
                  <a:pt x="2" y="126"/>
                  <a:pt x="4" y="120"/>
                  <a:pt x="6" y="110"/>
                </a:cubicBezTo>
                <a:cubicBezTo>
                  <a:pt x="8" y="100"/>
                  <a:pt x="11" y="91"/>
                  <a:pt x="15" y="83"/>
                </a:cubicBezTo>
                <a:cubicBezTo>
                  <a:pt x="18" y="74"/>
                  <a:pt x="23" y="65"/>
                  <a:pt x="29" y="54"/>
                </a:cubicBezTo>
                <a:cubicBezTo>
                  <a:pt x="34" y="42"/>
                  <a:pt x="40" y="34"/>
                  <a:pt x="47" y="27"/>
                </a:cubicBezTo>
                <a:cubicBezTo>
                  <a:pt x="53" y="21"/>
                  <a:pt x="61" y="14"/>
                  <a:pt x="69" y="8"/>
                </a:cubicBezTo>
                <a:cubicBezTo>
                  <a:pt x="78" y="1"/>
                  <a:pt x="88" y="-1"/>
                  <a:pt x="99" y="0"/>
                </a:cubicBezTo>
                <a:cubicBezTo>
                  <a:pt x="116" y="0"/>
                  <a:pt x="131" y="3"/>
                  <a:pt x="143" y="10"/>
                </a:cubicBezTo>
                <a:cubicBezTo>
                  <a:pt x="156" y="17"/>
                  <a:pt x="166" y="24"/>
                  <a:pt x="171" y="30"/>
                </a:cubicBezTo>
                <a:cubicBezTo>
                  <a:pt x="176" y="36"/>
                  <a:pt x="179" y="42"/>
                  <a:pt x="180" y="47"/>
                </a:cubicBezTo>
                <a:cubicBezTo>
                  <a:pt x="182" y="51"/>
                  <a:pt x="183" y="53"/>
                  <a:pt x="183" y="53"/>
                </a:cubicBezTo>
                <a:cubicBezTo>
                  <a:pt x="184" y="53"/>
                  <a:pt x="186" y="51"/>
                  <a:pt x="190" y="47"/>
                </a:cubicBezTo>
                <a:cubicBezTo>
                  <a:pt x="218" y="16"/>
                  <a:pt x="251" y="1"/>
                  <a:pt x="288" y="1"/>
                </a:cubicBezTo>
                <a:lnTo>
                  <a:pt x="291" y="1"/>
                </a:lnTo>
                <a:cubicBezTo>
                  <a:pt x="319" y="1"/>
                  <a:pt x="340" y="13"/>
                  <a:pt x="354" y="37"/>
                </a:cubicBezTo>
                <a:cubicBezTo>
                  <a:pt x="359" y="48"/>
                  <a:pt x="361" y="59"/>
                  <a:pt x="361" y="69"/>
                </a:cubicBezTo>
                <a:cubicBezTo>
                  <a:pt x="361" y="87"/>
                  <a:pt x="357" y="101"/>
                  <a:pt x="350" y="112"/>
                </a:cubicBezTo>
                <a:cubicBezTo>
                  <a:pt x="342" y="122"/>
                  <a:pt x="334" y="130"/>
                  <a:pt x="327" y="133"/>
                </a:cubicBezTo>
                <a:cubicBezTo>
                  <a:pt x="319" y="136"/>
                  <a:pt x="312" y="137"/>
                  <a:pt x="305" y="137"/>
                </a:cubicBezTo>
                <a:cubicBezTo>
                  <a:pt x="293" y="137"/>
                  <a:pt x="284" y="133"/>
                  <a:pt x="277" y="126"/>
                </a:cubicBezTo>
                <a:cubicBezTo>
                  <a:pt x="269" y="119"/>
                  <a:pt x="266" y="111"/>
                  <a:pt x="266" y="100"/>
                </a:cubicBezTo>
                <a:cubicBezTo>
                  <a:pt x="266" y="72"/>
                  <a:pt x="282" y="53"/>
                  <a:pt x="315" y="44"/>
                </a:cubicBezTo>
                <a:cubicBezTo>
                  <a:pt x="302" y="36"/>
                  <a:pt x="292" y="32"/>
                  <a:pt x="284" y="32"/>
                </a:cubicBezTo>
                <a:cubicBezTo>
                  <a:pt x="251" y="32"/>
                  <a:pt x="220" y="54"/>
                  <a:pt x="193" y="98"/>
                </a:cubicBezTo>
                <a:cubicBezTo>
                  <a:pt x="187" y="107"/>
                  <a:pt x="183" y="117"/>
                  <a:pt x="180" y="127"/>
                </a:cubicBezTo>
                <a:cubicBezTo>
                  <a:pt x="177" y="138"/>
                  <a:pt x="167" y="177"/>
                  <a:pt x="150" y="245"/>
                </a:cubicBezTo>
                <a:cubicBezTo>
                  <a:pt x="130" y="327"/>
                  <a:pt x="118" y="371"/>
                  <a:pt x="115" y="376"/>
                </a:cubicBezTo>
                <a:cubicBezTo>
                  <a:pt x="108" y="392"/>
                  <a:pt x="95" y="400"/>
                  <a:pt x="77" y="400"/>
                </a:cubicBezTo>
                <a:cubicBezTo>
                  <a:pt x="70" y="400"/>
                  <a:pt x="64" y="398"/>
                  <a:pt x="59" y="395"/>
                </a:cubicBezTo>
                <a:cubicBezTo>
                  <a:pt x="54" y="391"/>
                  <a:pt x="51" y="388"/>
                  <a:pt x="49" y="384"/>
                </a:cubicBezTo>
                <a:cubicBezTo>
                  <a:pt x="47" y="381"/>
                  <a:pt x="47" y="378"/>
                  <a:pt x="47" y="375"/>
                </a:cubicBezTo>
                <a:cubicBezTo>
                  <a:pt x="47" y="368"/>
                  <a:pt x="59" y="317"/>
                  <a:pt x="83" y="224"/>
                </a:cubicBezTo>
                <a:cubicBezTo>
                  <a:pt x="106" y="130"/>
                  <a:pt x="118" y="77"/>
                  <a:pt x="118" y="67"/>
                </a:cubicBezTo>
                <a:cubicBezTo>
                  <a:pt x="118" y="44"/>
                  <a:pt x="110" y="32"/>
                  <a:pt x="95" y="32"/>
                </a:cubicBezTo>
                <a:cubicBezTo>
                  <a:pt x="83" y="32"/>
                  <a:pt x="72" y="41"/>
                  <a:pt x="63" y="57"/>
                </a:cubicBezTo>
                <a:cubicBezTo>
                  <a:pt x="54" y="74"/>
                  <a:pt x="47" y="91"/>
                  <a:pt x="42" y="111"/>
                </a:cubicBezTo>
                <a:cubicBezTo>
                  <a:pt x="37" y="131"/>
                  <a:pt x="34" y="142"/>
                  <a:pt x="32" y="144"/>
                </a:cubicBezTo>
                <a:cubicBezTo>
                  <a:pt x="31" y="145"/>
                  <a:pt x="27" y="145"/>
                  <a:pt x="17" y="145"/>
                </a:cubicBezTo>
                <a:lnTo>
                  <a:pt x="5" y="145"/>
                </a:lnTo>
                <a:cubicBezTo>
                  <a:pt x="1" y="142"/>
                  <a:pt x="0" y="139"/>
                  <a:pt x="0" y="13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7" name=""/>
          <p:cNvSpPr/>
          <p:nvPr/>
        </p:nvSpPr>
        <p:spPr>
          <a:xfrm>
            <a:off x="4231800" y="2342880"/>
            <a:ext cx="89640" cy="149760"/>
          </a:xfrm>
          <a:custGeom>
            <a:avLst/>
            <a:gdLst/>
            <a:ahLst/>
            <a:rect l="0" t="0" r="r" b="b"/>
            <a:pathLst>
              <a:path w="249" h="416">
                <a:moveTo>
                  <a:pt x="38" y="148"/>
                </a:moveTo>
                <a:cubicBezTo>
                  <a:pt x="26" y="148"/>
                  <a:pt x="16" y="144"/>
                  <a:pt x="10" y="137"/>
                </a:cubicBezTo>
                <a:cubicBezTo>
                  <a:pt x="3" y="129"/>
                  <a:pt x="0" y="120"/>
                  <a:pt x="0" y="110"/>
                </a:cubicBezTo>
                <a:cubicBezTo>
                  <a:pt x="0" y="80"/>
                  <a:pt x="11" y="54"/>
                  <a:pt x="34" y="33"/>
                </a:cubicBezTo>
                <a:cubicBezTo>
                  <a:pt x="56" y="11"/>
                  <a:pt x="83" y="0"/>
                  <a:pt x="116" y="0"/>
                </a:cubicBezTo>
                <a:cubicBezTo>
                  <a:pt x="154" y="0"/>
                  <a:pt x="185" y="12"/>
                  <a:pt x="211" y="35"/>
                </a:cubicBezTo>
                <a:cubicBezTo>
                  <a:pt x="236" y="59"/>
                  <a:pt x="249" y="89"/>
                  <a:pt x="249" y="126"/>
                </a:cubicBezTo>
                <a:cubicBezTo>
                  <a:pt x="249" y="144"/>
                  <a:pt x="245" y="161"/>
                  <a:pt x="237" y="177"/>
                </a:cubicBezTo>
                <a:cubicBezTo>
                  <a:pt x="229" y="193"/>
                  <a:pt x="219" y="207"/>
                  <a:pt x="207" y="219"/>
                </a:cubicBezTo>
                <a:cubicBezTo>
                  <a:pt x="195" y="231"/>
                  <a:pt x="179" y="247"/>
                  <a:pt x="157" y="265"/>
                </a:cubicBezTo>
                <a:cubicBezTo>
                  <a:pt x="142" y="278"/>
                  <a:pt x="122" y="297"/>
                  <a:pt x="95" y="324"/>
                </a:cubicBezTo>
                <a:lnTo>
                  <a:pt x="58" y="358"/>
                </a:lnTo>
                <a:lnTo>
                  <a:pt x="106" y="359"/>
                </a:lnTo>
                <a:cubicBezTo>
                  <a:pt x="171" y="359"/>
                  <a:pt x="205" y="358"/>
                  <a:pt x="210" y="356"/>
                </a:cubicBezTo>
                <a:cubicBezTo>
                  <a:pt x="212" y="355"/>
                  <a:pt x="217" y="337"/>
                  <a:pt x="225" y="300"/>
                </a:cubicBezTo>
                <a:lnTo>
                  <a:pt x="225" y="298"/>
                </a:lnTo>
                <a:lnTo>
                  <a:pt x="249" y="298"/>
                </a:lnTo>
                <a:lnTo>
                  <a:pt x="249" y="300"/>
                </a:lnTo>
                <a:cubicBezTo>
                  <a:pt x="249" y="301"/>
                  <a:pt x="246" y="320"/>
                  <a:pt x="241" y="357"/>
                </a:cubicBezTo>
                <a:cubicBezTo>
                  <a:pt x="236" y="394"/>
                  <a:pt x="233" y="413"/>
                  <a:pt x="232" y="415"/>
                </a:cubicBezTo>
                <a:lnTo>
                  <a:pt x="232" y="416"/>
                </a:lnTo>
                <a:lnTo>
                  <a:pt x="0" y="416"/>
                </a:lnTo>
                <a:lnTo>
                  <a:pt x="0" y="405"/>
                </a:lnTo>
                <a:lnTo>
                  <a:pt x="0" y="397"/>
                </a:lnTo>
                <a:cubicBezTo>
                  <a:pt x="0" y="394"/>
                  <a:pt x="1" y="391"/>
                  <a:pt x="4" y="388"/>
                </a:cubicBezTo>
                <a:cubicBezTo>
                  <a:pt x="6" y="384"/>
                  <a:pt x="12" y="377"/>
                  <a:pt x="22" y="366"/>
                </a:cubicBezTo>
                <a:cubicBezTo>
                  <a:pt x="35" y="353"/>
                  <a:pt x="46" y="341"/>
                  <a:pt x="54" y="331"/>
                </a:cubicBezTo>
                <a:cubicBezTo>
                  <a:pt x="58" y="327"/>
                  <a:pt x="65" y="318"/>
                  <a:pt x="76" y="307"/>
                </a:cubicBezTo>
                <a:cubicBezTo>
                  <a:pt x="86" y="296"/>
                  <a:pt x="93" y="288"/>
                  <a:pt x="97" y="284"/>
                </a:cubicBezTo>
                <a:cubicBezTo>
                  <a:pt x="101" y="280"/>
                  <a:pt x="107" y="273"/>
                  <a:pt x="115" y="263"/>
                </a:cubicBezTo>
                <a:cubicBezTo>
                  <a:pt x="123" y="254"/>
                  <a:pt x="129" y="247"/>
                  <a:pt x="132" y="242"/>
                </a:cubicBezTo>
                <a:cubicBezTo>
                  <a:pt x="136" y="238"/>
                  <a:pt x="140" y="231"/>
                  <a:pt x="147" y="224"/>
                </a:cubicBezTo>
                <a:cubicBezTo>
                  <a:pt x="153" y="216"/>
                  <a:pt x="157" y="209"/>
                  <a:pt x="160" y="204"/>
                </a:cubicBezTo>
                <a:cubicBezTo>
                  <a:pt x="162" y="198"/>
                  <a:pt x="165" y="192"/>
                  <a:pt x="169" y="186"/>
                </a:cubicBezTo>
                <a:cubicBezTo>
                  <a:pt x="173" y="179"/>
                  <a:pt x="176" y="172"/>
                  <a:pt x="177" y="166"/>
                </a:cubicBezTo>
                <a:cubicBezTo>
                  <a:pt x="179" y="159"/>
                  <a:pt x="180" y="153"/>
                  <a:pt x="182" y="147"/>
                </a:cubicBezTo>
                <a:cubicBezTo>
                  <a:pt x="183" y="141"/>
                  <a:pt x="183" y="134"/>
                  <a:pt x="183" y="126"/>
                </a:cubicBezTo>
                <a:cubicBezTo>
                  <a:pt x="183" y="100"/>
                  <a:pt x="176" y="78"/>
                  <a:pt x="162" y="58"/>
                </a:cubicBezTo>
                <a:cubicBezTo>
                  <a:pt x="148" y="39"/>
                  <a:pt x="128" y="30"/>
                  <a:pt x="102" y="30"/>
                </a:cubicBezTo>
                <a:cubicBezTo>
                  <a:pt x="88" y="30"/>
                  <a:pt x="76" y="33"/>
                  <a:pt x="66" y="40"/>
                </a:cubicBezTo>
                <a:cubicBezTo>
                  <a:pt x="55" y="47"/>
                  <a:pt x="48" y="54"/>
                  <a:pt x="44" y="61"/>
                </a:cubicBezTo>
                <a:cubicBezTo>
                  <a:pt x="40" y="68"/>
                  <a:pt x="38" y="72"/>
                  <a:pt x="38" y="73"/>
                </a:cubicBezTo>
                <a:cubicBezTo>
                  <a:pt x="38" y="73"/>
                  <a:pt x="39" y="73"/>
                  <a:pt x="41" y="73"/>
                </a:cubicBezTo>
                <a:cubicBezTo>
                  <a:pt x="48" y="73"/>
                  <a:pt x="56" y="76"/>
                  <a:pt x="64" y="82"/>
                </a:cubicBezTo>
                <a:cubicBezTo>
                  <a:pt x="72" y="88"/>
                  <a:pt x="76" y="97"/>
                  <a:pt x="76" y="111"/>
                </a:cubicBezTo>
                <a:cubicBezTo>
                  <a:pt x="76" y="121"/>
                  <a:pt x="72" y="130"/>
                  <a:pt x="66" y="137"/>
                </a:cubicBezTo>
                <a:cubicBezTo>
                  <a:pt x="59" y="144"/>
                  <a:pt x="50" y="148"/>
                  <a:pt x="38" y="14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8" name=""/>
          <p:cNvSpPr txBox="1"/>
          <p:nvPr/>
        </p:nvSpPr>
        <p:spPr>
          <a:xfrm>
            <a:off x="1019520" y="2314440"/>
            <a:ext cx="36356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 </a:t>
            </a:r>
            <a:r>
              <a:rPr b="0" lang="zh-CN" sz="2170" strike="noStrike" u="none">
                <a:solidFill>
                  <a:srgbClr val="1f2328"/>
                </a:solidFill>
                <a:effectLst/>
                <a:uFillTx/>
                <a:latin typeface=".HiraKakuInterface-W4"/>
                <a:ea typeface=".HiraKakuInterface-W4"/>
              </a:rPr>
              <a:t>畳み込み </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チャネル数は </a:t>
            </a:r>
            <a:endParaRPr b="0" lang="en-US" sz="2170" strike="noStrike" u="none">
              <a:solidFill>
                <a:srgbClr val="000000"/>
              </a:solidFill>
              <a:effectLst/>
              <a:uFillTx/>
              <a:latin typeface="Times New Roman"/>
            </a:endParaRPr>
          </a:p>
        </p:txBody>
      </p:sp>
      <p:sp>
        <p:nvSpPr>
          <p:cNvPr id="389" name=""/>
          <p:cNvSpPr/>
          <p:nvPr/>
        </p:nvSpPr>
        <p:spPr>
          <a:xfrm>
            <a:off x="4094280" y="3111120"/>
            <a:ext cx="227880" cy="216360"/>
          </a:xfrm>
          <a:custGeom>
            <a:avLst/>
            <a:gdLst/>
            <a:ahLst/>
            <a:rect l="0" t="0" r="r" b="b"/>
            <a:pathLst>
              <a:path w="633" h="601">
                <a:moveTo>
                  <a:pt x="15" y="600"/>
                </a:moveTo>
                <a:cubicBezTo>
                  <a:pt x="5" y="600"/>
                  <a:pt x="0" y="597"/>
                  <a:pt x="0" y="591"/>
                </a:cubicBezTo>
                <a:cubicBezTo>
                  <a:pt x="0" y="590"/>
                  <a:pt x="1" y="586"/>
                  <a:pt x="2" y="578"/>
                </a:cubicBezTo>
                <a:cubicBezTo>
                  <a:pt x="5" y="569"/>
                  <a:pt x="7" y="564"/>
                  <a:pt x="9" y="563"/>
                </a:cubicBezTo>
                <a:cubicBezTo>
                  <a:pt x="12" y="561"/>
                  <a:pt x="18" y="561"/>
                  <a:pt x="30" y="560"/>
                </a:cubicBezTo>
                <a:cubicBezTo>
                  <a:pt x="45" y="560"/>
                  <a:pt x="63" y="559"/>
                  <a:pt x="82" y="557"/>
                </a:cubicBezTo>
                <a:cubicBezTo>
                  <a:pt x="91" y="556"/>
                  <a:pt x="96" y="552"/>
                  <a:pt x="99" y="547"/>
                </a:cubicBezTo>
                <a:cubicBezTo>
                  <a:pt x="100" y="544"/>
                  <a:pt x="121" y="461"/>
                  <a:pt x="162" y="299"/>
                </a:cubicBezTo>
                <a:cubicBezTo>
                  <a:pt x="202" y="137"/>
                  <a:pt x="223" y="55"/>
                  <a:pt x="224" y="52"/>
                </a:cubicBezTo>
                <a:cubicBezTo>
                  <a:pt x="224" y="48"/>
                  <a:pt x="222" y="46"/>
                  <a:pt x="220" y="46"/>
                </a:cubicBezTo>
                <a:cubicBezTo>
                  <a:pt x="215" y="43"/>
                  <a:pt x="200" y="42"/>
                  <a:pt x="173" y="41"/>
                </a:cubicBezTo>
                <a:lnTo>
                  <a:pt x="146" y="41"/>
                </a:lnTo>
                <a:cubicBezTo>
                  <a:pt x="142" y="37"/>
                  <a:pt x="141" y="35"/>
                  <a:pt x="141" y="34"/>
                </a:cubicBezTo>
                <a:cubicBezTo>
                  <a:pt x="141" y="32"/>
                  <a:pt x="141" y="27"/>
                  <a:pt x="142" y="19"/>
                </a:cubicBezTo>
                <a:cubicBezTo>
                  <a:pt x="145" y="9"/>
                  <a:pt x="148" y="3"/>
                  <a:pt x="151" y="0"/>
                </a:cubicBezTo>
                <a:lnTo>
                  <a:pt x="627" y="0"/>
                </a:lnTo>
                <a:cubicBezTo>
                  <a:pt x="631" y="3"/>
                  <a:pt x="633" y="6"/>
                  <a:pt x="633" y="10"/>
                </a:cubicBezTo>
                <a:cubicBezTo>
                  <a:pt x="633" y="13"/>
                  <a:pt x="630" y="47"/>
                  <a:pt x="622" y="110"/>
                </a:cubicBezTo>
                <a:cubicBezTo>
                  <a:pt x="614" y="172"/>
                  <a:pt x="610" y="205"/>
                  <a:pt x="610" y="207"/>
                </a:cubicBezTo>
                <a:cubicBezTo>
                  <a:pt x="609"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9" y="101"/>
                  <a:pt x="574" y="90"/>
                </a:cubicBezTo>
                <a:cubicBezTo>
                  <a:pt x="570" y="79"/>
                  <a:pt x="565" y="70"/>
                  <a:pt x="558" y="63"/>
                </a:cubicBezTo>
                <a:cubicBezTo>
                  <a:pt x="551" y="56"/>
                  <a:pt x="540" y="51"/>
                  <a:pt x="525" y="49"/>
                </a:cubicBezTo>
                <a:cubicBezTo>
                  <a:pt x="510" y="46"/>
                  <a:pt x="495" y="43"/>
                  <a:pt x="480" y="42"/>
                </a:cubicBezTo>
                <a:cubicBezTo>
                  <a:pt x="465" y="40"/>
                  <a:pt x="444" y="40"/>
                  <a:pt x="417" y="41"/>
                </a:cubicBezTo>
                <a:lnTo>
                  <a:pt x="396" y="41"/>
                </a:lnTo>
                <a:cubicBezTo>
                  <a:pt x="348" y="41"/>
                  <a:pt x="323" y="42"/>
                  <a:pt x="320" y="43"/>
                </a:cubicBezTo>
                <a:cubicBezTo>
                  <a:pt x="316" y="46"/>
                  <a:pt x="314" y="48"/>
                  <a:pt x="313" y="51"/>
                </a:cubicBezTo>
                <a:cubicBezTo>
                  <a:pt x="312" y="52"/>
                  <a:pt x="302" y="90"/>
                  <a:pt x="283" y="167"/>
                </a:cubicBezTo>
                <a:lnTo>
                  <a:pt x="254" y="281"/>
                </a:lnTo>
                <a:lnTo>
                  <a:pt x="303" y="281"/>
                </a:lnTo>
                <a:cubicBezTo>
                  <a:pt x="305" y="281"/>
                  <a:pt x="311" y="281"/>
                  <a:pt x="324" y="281"/>
                </a:cubicBezTo>
                <a:cubicBezTo>
                  <a:pt x="336" y="281"/>
                  <a:pt x="344" y="280"/>
                  <a:pt x="349" y="280"/>
                </a:cubicBezTo>
                <a:cubicBezTo>
                  <a:pt x="353" y="279"/>
                  <a:pt x="360" y="278"/>
                  <a:pt x="368" y="277"/>
                </a:cubicBezTo>
                <a:cubicBezTo>
                  <a:pt x="376" y="276"/>
                  <a:pt x="383" y="274"/>
                  <a:pt x="389" y="271"/>
                </a:cubicBezTo>
                <a:cubicBezTo>
                  <a:pt x="395" y="268"/>
                  <a:pt x="400" y="264"/>
                  <a:pt x="404" y="260"/>
                </a:cubicBezTo>
                <a:cubicBezTo>
                  <a:pt x="412" y="253"/>
                  <a:pt x="418" y="244"/>
                  <a:pt x="424" y="231"/>
                </a:cubicBezTo>
                <a:cubicBezTo>
                  <a:pt x="429" y="219"/>
                  <a:pt x="433" y="208"/>
                  <a:pt x="435" y="198"/>
                </a:cubicBezTo>
                <a:cubicBezTo>
                  <a:pt x="438" y="188"/>
                  <a:pt x="439" y="182"/>
                  <a:pt x="440" y="182"/>
                </a:cubicBezTo>
                <a:cubicBezTo>
                  <a:pt x="441" y="179"/>
                  <a:pt x="447" y="177"/>
                  <a:pt x="456" y="177"/>
                </a:cubicBezTo>
                <a:lnTo>
                  <a:pt x="467" y="177"/>
                </a:lnTo>
                <a:cubicBezTo>
                  <a:pt x="471" y="180"/>
                  <a:pt x="473" y="183"/>
                  <a:pt x="473" y="186"/>
                </a:cubicBezTo>
                <a:cubicBezTo>
                  <a:pt x="473" y="188"/>
                  <a:pt x="464" y="227"/>
                  <a:pt x="446" y="302"/>
                </a:cubicBezTo>
                <a:cubicBezTo>
                  <a:pt x="428" y="377"/>
                  <a:pt x="418" y="416"/>
                  <a:pt x="416" y="418"/>
                </a:cubicBezTo>
                <a:cubicBezTo>
                  <a:pt x="415" y="422"/>
                  <a:pt x="409" y="424"/>
                  <a:pt x="398" y="424"/>
                </a:cubicBezTo>
                <a:lnTo>
                  <a:pt x="388" y="424"/>
                </a:lnTo>
                <a:cubicBezTo>
                  <a:pt x="383" y="421"/>
                  <a:pt x="381" y="417"/>
                  <a:pt x="381" y="414"/>
                </a:cubicBezTo>
                <a:cubicBezTo>
                  <a:pt x="381" y="412"/>
                  <a:pt x="383" y="405"/>
                  <a:pt x="386" y="394"/>
                </a:cubicBezTo>
                <a:cubicBezTo>
                  <a:pt x="389" y="383"/>
                  <a:pt x="390" y="371"/>
                  <a:pt x="390" y="359"/>
                </a:cubicBezTo>
                <a:cubicBezTo>
                  <a:pt x="390" y="342"/>
                  <a:pt x="384" y="331"/>
                  <a:pt x="373" y="327"/>
                </a:cubicBezTo>
                <a:cubicBezTo>
                  <a:pt x="361" y="323"/>
                  <a:pt x="335" y="321"/>
                  <a:pt x="293" y="321"/>
                </a:cubicBezTo>
                <a:lnTo>
                  <a:pt x="245" y="321"/>
                </a:lnTo>
                <a:lnTo>
                  <a:pt x="216" y="433"/>
                </a:lnTo>
                <a:cubicBezTo>
                  <a:pt x="198" y="506"/>
                  <a:pt x="188" y="544"/>
                  <a:pt x="188" y="548"/>
                </a:cubicBezTo>
                <a:cubicBezTo>
                  <a:pt x="188" y="556"/>
                  <a:pt x="214" y="560"/>
                  <a:pt x="267" y="560"/>
                </a:cubicBezTo>
                <a:lnTo>
                  <a:pt x="289" y="560"/>
                </a:lnTo>
                <a:cubicBezTo>
                  <a:pt x="292" y="564"/>
                  <a:pt x="294" y="566"/>
                  <a:pt x="294" y="566"/>
                </a:cubicBezTo>
                <a:cubicBezTo>
                  <a:pt x="294" y="567"/>
                  <a:pt x="293" y="573"/>
                  <a:pt x="292" y="584"/>
                </a:cubicBezTo>
                <a:cubicBezTo>
                  <a:pt x="290" y="591"/>
                  <a:pt x="287" y="597"/>
                  <a:pt x="283" y="601"/>
                </a:cubicBezTo>
                <a:lnTo>
                  <a:pt x="268" y="601"/>
                </a:lnTo>
                <a:cubicBezTo>
                  <a:pt x="244" y="599"/>
                  <a:pt x="200" y="599"/>
                  <a:pt x="135" y="599"/>
                </a:cubicBezTo>
                <a:cubicBezTo>
                  <a:pt x="97" y="599"/>
                  <a:pt x="68" y="599"/>
                  <a:pt x="48" y="599"/>
                </a:cubicBezTo>
                <a:cubicBezTo>
                  <a:pt x="28" y="599"/>
                  <a:pt x="17" y="599"/>
                  <a:pt x="15" y="60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0" name=""/>
          <p:cNvSpPr/>
          <p:nvPr/>
        </p:nvSpPr>
        <p:spPr>
          <a:xfrm>
            <a:off x="4307400" y="3225240"/>
            <a:ext cx="95040" cy="154440"/>
          </a:xfrm>
          <a:custGeom>
            <a:avLst/>
            <a:gdLst/>
            <a:ahLst/>
            <a:rect l="0" t="0" r="r" b="b"/>
            <a:pathLst>
              <a:path w="264" h="429">
                <a:moveTo>
                  <a:pt x="36" y="50"/>
                </a:moveTo>
                <a:cubicBezTo>
                  <a:pt x="59" y="17"/>
                  <a:pt x="91" y="0"/>
                  <a:pt x="131" y="0"/>
                </a:cubicBezTo>
                <a:cubicBezTo>
                  <a:pt x="151" y="0"/>
                  <a:pt x="171" y="5"/>
                  <a:pt x="191" y="16"/>
                </a:cubicBezTo>
                <a:cubicBezTo>
                  <a:pt x="211" y="27"/>
                  <a:pt x="228" y="46"/>
                  <a:pt x="241" y="73"/>
                </a:cubicBezTo>
                <a:cubicBezTo>
                  <a:pt x="256" y="108"/>
                  <a:pt x="264" y="155"/>
                  <a:pt x="264" y="215"/>
                </a:cubicBezTo>
                <a:cubicBezTo>
                  <a:pt x="264" y="281"/>
                  <a:pt x="255" y="330"/>
                  <a:pt x="237" y="364"/>
                </a:cubicBezTo>
                <a:cubicBezTo>
                  <a:pt x="229" y="381"/>
                  <a:pt x="216" y="395"/>
                  <a:pt x="202" y="406"/>
                </a:cubicBezTo>
                <a:cubicBezTo>
                  <a:pt x="187" y="416"/>
                  <a:pt x="175" y="423"/>
                  <a:pt x="164" y="425"/>
                </a:cubicBezTo>
                <a:cubicBezTo>
                  <a:pt x="153" y="428"/>
                  <a:pt x="142" y="429"/>
                  <a:pt x="132" y="429"/>
                </a:cubicBezTo>
                <a:cubicBezTo>
                  <a:pt x="121" y="429"/>
                  <a:pt x="110" y="428"/>
                  <a:pt x="100" y="426"/>
                </a:cubicBezTo>
                <a:cubicBezTo>
                  <a:pt x="89" y="423"/>
                  <a:pt x="76" y="417"/>
                  <a:pt x="62" y="406"/>
                </a:cubicBezTo>
                <a:cubicBezTo>
                  <a:pt x="47" y="395"/>
                  <a:pt x="36" y="381"/>
                  <a:pt x="27" y="364"/>
                </a:cubicBezTo>
                <a:cubicBezTo>
                  <a:pt x="9" y="330"/>
                  <a:pt x="0" y="281"/>
                  <a:pt x="0" y="215"/>
                </a:cubicBezTo>
                <a:cubicBezTo>
                  <a:pt x="0" y="143"/>
                  <a:pt x="12" y="88"/>
                  <a:pt x="36" y="50"/>
                </a:cubicBezTo>
                <a:moveTo>
                  <a:pt x="176" y="43"/>
                </a:moveTo>
                <a:cubicBezTo>
                  <a:pt x="164" y="29"/>
                  <a:pt x="149" y="23"/>
                  <a:pt x="132" y="23"/>
                </a:cubicBezTo>
                <a:cubicBezTo>
                  <a:pt x="114" y="23"/>
                  <a:pt x="100" y="29"/>
                  <a:pt x="87" y="43"/>
                </a:cubicBezTo>
                <a:cubicBezTo>
                  <a:pt x="77" y="54"/>
                  <a:pt x="70" y="68"/>
                  <a:pt x="66" y="88"/>
                </a:cubicBezTo>
                <a:cubicBezTo>
                  <a:pt x="63" y="107"/>
                  <a:pt x="62" y="147"/>
                  <a:pt x="62" y="207"/>
                </a:cubicBezTo>
                <a:cubicBezTo>
                  <a:pt x="62" y="274"/>
                  <a:pt x="63" y="317"/>
                  <a:pt x="66" y="338"/>
                </a:cubicBezTo>
                <a:cubicBezTo>
                  <a:pt x="70" y="359"/>
                  <a:pt x="77" y="375"/>
                  <a:pt x="89" y="387"/>
                </a:cubicBezTo>
                <a:cubicBezTo>
                  <a:pt x="101" y="400"/>
                  <a:pt x="115" y="406"/>
                  <a:pt x="132" y="406"/>
                </a:cubicBezTo>
                <a:cubicBezTo>
                  <a:pt x="149" y="406"/>
                  <a:pt x="163" y="400"/>
                  <a:pt x="174" y="387"/>
                </a:cubicBezTo>
                <a:cubicBezTo>
                  <a:pt x="186" y="375"/>
                  <a:pt x="194" y="357"/>
                  <a:pt x="197" y="335"/>
                </a:cubicBezTo>
                <a:cubicBezTo>
                  <a:pt x="200" y="312"/>
                  <a:pt x="201" y="270"/>
                  <a:pt x="202" y="207"/>
                </a:cubicBezTo>
                <a:cubicBezTo>
                  <a:pt x="202" y="147"/>
                  <a:pt x="200" y="107"/>
                  <a:pt x="197" y="88"/>
                </a:cubicBezTo>
                <a:cubicBezTo>
                  <a:pt x="193" y="69"/>
                  <a:pt x="187" y="54"/>
                  <a:pt x="176" y="4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1" name=""/>
          <p:cNvSpPr/>
          <p:nvPr/>
        </p:nvSpPr>
        <p:spPr>
          <a:xfrm>
            <a:off x="4532760" y="3210480"/>
            <a:ext cx="211680" cy="74520"/>
          </a:xfrm>
          <a:custGeom>
            <a:avLst/>
            <a:gdLst/>
            <a:ah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5"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2" name=""/>
          <p:cNvSpPr/>
          <p:nvPr/>
        </p:nvSpPr>
        <p:spPr>
          <a:xfrm>
            <a:off x="4860000" y="3111120"/>
            <a:ext cx="227880" cy="216360"/>
          </a:xfrm>
          <a:custGeom>
            <a:avLst/>
            <a:gdLst/>
            <a:ahLst/>
            <a:rect l="0" t="0" r="r" b="b"/>
            <a:pathLst>
              <a:path w="633" h="601">
                <a:moveTo>
                  <a:pt x="15" y="600"/>
                </a:moveTo>
                <a:cubicBezTo>
                  <a:pt x="5" y="600"/>
                  <a:pt x="0" y="597"/>
                  <a:pt x="0" y="591"/>
                </a:cubicBezTo>
                <a:cubicBezTo>
                  <a:pt x="0" y="590"/>
                  <a:pt x="0" y="586"/>
                  <a:pt x="2" y="578"/>
                </a:cubicBezTo>
                <a:cubicBezTo>
                  <a:pt x="5" y="569"/>
                  <a:pt x="7" y="564"/>
                  <a:pt x="9" y="563"/>
                </a:cubicBezTo>
                <a:cubicBezTo>
                  <a:pt x="12" y="561"/>
                  <a:pt x="18" y="561"/>
                  <a:pt x="30" y="560"/>
                </a:cubicBezTo>
                <a:cubicBezTo>
                  <a:pt x="45" y="560"/>
                  <a:pt x="63" y="559"/>
                  <a:pt x="82" y="557"/>
                </a:cubicBezTo>
                <a:cubicBezTo>
                  <a:pt x="92" y="556"/>
                  <a:pt x="97" y="552"/>
                  <a:pt x="100" y="547"/>
                </a:cubicBezTo>
                <a:cubicBezTo>
                  <a:pt x="101" y="544"/>
                  <a:pt x="122" y="461"/>
                  <a:pt x="163" y="299"/>
                </a:cubicBezTo>
                <a:cubicBezTo>
                  <a:pt x="203" y="137"/>
                  <a:pt x="224" y="55"/>
                  <a:pt x="224" y="52"/>
                </a:cubicBezTo>
                <a:cubicBezTo>
                  <a:pt x="224" y="48"/>
                  <a:pt x="223" y="46"/>
                  <a:pt x="221" y="46"/>
                </a:cubicBezTo>
                <a:cubicBezTo>
                  <a:pt x="216" y="43"/>
                  <a:pt x="201" y="42"/>
                  <a:pt x="174" y="41"/>
                </a:cubicBezTo>
                <a:lnTo>
                  <a:pt x="147" y="41"/>
                </a:lnTo>
                <a:cubicBezTo>
                  <a:pt x="143" y="37"/>
                  <a:pt x="142" y="35"/>
                  <a:pt x="142" y="34"/>
                </a:cubicBezTo>
                <a:cubicBezTo>
                  <a:pt x="142" y="32"/>
                  <a:pt x="142" y="27"/>
                  <a:pt x="143" y="19"/>
                </a:cubicBezTo>
                <a:cubicBezTo>
                  <a:pt x="146" y="9"/>
                  <a:pt x="149" y="3"/>
                  <a:pt x="152" y="0"/>
                </a:cubicBezTo>
                <a:lnTo>
                  <a:pt x="627" y="0"/>
                </a:lnTo>
                <a:cubicBezTo>
                  <a:pt x="631" y="3"/>
                  <a:pt x="633" y="6"/>
                  <a:pt x="633" y="10"/>
                </a:cubicBezTo>
                <a:cubicBezTo>
                  <a:pt x="633" y="13"/>
                  <a:pt x="630" y="47"/>
                  <a:pt x="622" y="110"/>
                </a:cubicBezTo>
                <a:cubicBezTo>
                  <a:pt x="614" y="172"/>
                  <a:pt x="610" y="205"/>
                  <a:pt x="610" y="207"/>
                </a:cubicBezTo>
                <a:cubicBezTo>
                  <a:pt x="608"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9" y="101"/>
                  <a:pt x="574" y="90"/>
                </a:cubicBezTo>
                <a:cubicBezTo>
                  <a:pt x="570" y="79"/>
                  <a:pt x="565" y="70"/>
                  <a:pt x="558" y="63"/>
                </a:cubicBezTo>
                <a:cubicBezTo>
                  <a:pt x="551" y="56"/>
                  <a:pt x="540" y="51"/>
                  <a:pt x="525" y="49"/>
                </a:cubicBezTo>
                <a:cubicBezTo>
                  <a:pt x="510" y="46"/>
                  <a:pt x="495" y="43"/>
                  <a:pt x="480" y="42"/>
                </a:cubicBezTo>
                <a:cubicBezTo>
                  <a:pt x="465" y="40"/>
                  <a:pt x="444" y="40"/>
                  <a:pt x="417" y="41"/>
                </a:cubicBezTo>
                <a:lnTo>
                  <a:pt x="396" y="41"/>
                </a:lnTo>
                <a:cubicBezTo>
                  <a:pt x="348" y="41"/>
                  <a:pt x="323" y="42"/>
                  <a:pt x="320" y="43"/>
                </a:cubicBezTo>
                <a:cubicBezTo>
                  <a:pt x="317" y="46"/>
                  <a:pt x="315" y="48"/>
                  <a:pt x="313" y="51"/>
                </a:cubicBezTo>
                <a:cubicBezTo>
                  <a:pt x="313" y="52"/>
                  <a:pt x="303" y="90"/>
                  <a:pt x="284" y="167"/>
                </a:cubicBezTo>
                <a:lnTo>
                  <a:pt x="255" y="281"/>
                </a:lnTo>
                <a:lnTo>
                  <a:pt x="304" y="281"/>
                </a:lnTo>
                <a:cubicBezTo>
                  <a:pt x="306" y="281"/>
                  <a:pt x="312" y="281"/>
                  <a:pt x="324" y="281"/>
                </a:cubicBezTo>
                <a:cubicBezTo>
                  <a:pt x="336" y="281"/>
                  <a:pt x="344" y="280"/>
                  <a:pt x="349" y="280"/>
                </a:cubicBezTo>
                <a:cubicBezTo>
                  <a:pt x="353" y="279"/>
                  <a:pt x="360" y="278"/>
                  <a:pt x="368" y="277"/>
                </a:cubicBezTo>
                <a:cubicBezTo>
                  <a:pt x="376" y="276"/>
                  <a:pt x="383" y="274"/>
                  <a:pt x="389" y="271"/>
                </a:cubicBezTo>
                <a:cubicBezTo>
                  <a:pt x="395" y="268"/>
                  <a:pt x="400" y="264"/>
                  <a:pt x="404" y="260"/>
                </a:cubicBezTo>
                <a:cubicBezTo>
                  <a:pt x="412" y="253"/>
                  <a:pt x="418" y="244"/>
                  <a:pt x="424" y="231"/>
                </a:cubicBezTo>
                <a:cubicBezTo>
                  <a:pt x="429" y="219"/>
                  <a:pt x="433" y="208"/>
                  <a:pt x="435" y="198"/>
                </a:cubicBezTo>
                <a:cubicBezTo>
                  <a:pt x="437" y="188"/>
                  <a:pt x="439" y="182"/>
                  <a:pt x="440" y="182"/>
                </a:cubicBezTo>
                <a:cubicBezTo>
                  <a:pt x="441" y="179"/>
                  <a:pt x="447" y="177"/>
                  <a:pt x="456" y="177"/>
                </a:cubicBezTo>
                <a:lnTo>
                  <a:pt x="467" y="177"/>
                </a:lnTo>
                <a:cubicBezTo>
                  <a:pt x="471" y="180"/>
                  <a:pt x="473" y="183"/>
                  <a:pt x="473" y="186"/>
                </a:cubicBezTo>
                <a:cubicBezTo>
                  <a:pt x="473" y="188"/>
                  <a:pt x="464" y="227"/>
                  <a:pt x="446" y="302"/>
                </a:cubicBezTo>
                <a:cubicBezTo>
                  <a:pt x="427" y="377"/>
                  <a:pt x="418" y="416"/>
                  <a:pt x="416" y="418"/>
                </a:cubicBezTo>
                <a:cubicBezTo>
                  <a:pt x="415" y="422"/>
                  <a:pt x="409" y="424"/>
                  <a:pt x="398" y="424"/>
                </a:cubicBezTo>
                <a:lnTo>
                  <a:pt x="388" y="424"/>
                </a:lnTo>
                <a:cubicBezTo>
                  <a:pt x="383" y="421"/>
                  <a:pt x="381" y="417"/>
                  <a:pt x="381" y="414"/>
                </a:cubicBezTo>
                <a:cubicBezTo>
                  <a:pt x="381" y="412"/>
                  <a:pt x="383" y="405"/>
                  <a:pt x="386" y="394"/>
                </a:cubicBezTo>
                <a:cubicBezTo>
                  <a:pt x="389" y="383"/>
                  <a:pt x="390" y="371"/>
                  <a:pt x="390" y="359"/>
                </a:cubicBezTo>
                <a:cubicBezTo>
                  <a:pt x="390" y="342"/>
                  <a:pt x="384" y="331"/>
                  <a:pt x="373" y="327"/>
                </a:cubicBezTo>
                <a:cubicBezTo>
                  <a:pt x="361" y="323"/>
                  <a:pt x="335" y="321"/>
                  <a:pt x="294" y="321"/>
                </a:cubicBezTo>
                <a:lnTo>
                  <a:pt x="246" y="321"/>
                </a:lnTo>
                <a:lnTo>
                  <a:pt x="217" y="433"/>
                </a:lnTo>
                <a:cubicBezTo>
                  <a:pt x="199" y="506"/>
                  <a:pt x="189" y="544"/>
                  <a:pt x="189" y="548"/>
                </a:cubicBezTo>
                <a:cubicBezTo>
                  <a:pt x="189" y="556"/>
                  <a:pt x="215" y="560"/>
                  <a:pt x="268" y="560"/>
                </a:cubicBezTo>
                <a:lnTo>
                  <a:pt x="290" y="560"/>
                </a:lnTo>
                <a:cubicBezTo>
                  <a:pt x="293" y="564"/>
                  <a:pt x="295" y="566"/>
                  <a:pt x="295" y="566"/>
                </a:cubicBezTo>
                <a:cubicBezTo>
                  <a:pt x="295" y="567"/>
                  <a:pt x="294" y="573"/>
                  <a:pt x="293" y="584"/>
                </a:cubicBezTo>
                <a:cubicBezTo>
                  <a:pt x="291" y="591"/>
                  <a:pt x="288" y="597"/>
                  <a:pt x="284" y="601"/>
                </a:cubicBezTo>
                <a:lnTo>
                  <a:pt x="269" y="601"/>
                </a:lnTo>
                <a:cubicBezTo>
                  <a:pt x="245" y="599"/>
                  <a:pt x="201" y="599"/>
                  <a:pt x="136" y="599"/>
                </a:cubicBezTo>
                <a:cubicBezTo>
                  <a:pt x="98" y="599"/>
                  <a:pt x="68" y="599"/>
                  <a:pt x="48" y="599"/>
                </a:cubicBezTo>
                <a:cubicBezTo>
                  <a:pt x="28" y="599"/>
                  <a:pt x="17" y="599"/>
                  <a:pt x="15" y="60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3" name=""/>
          <p:cNvSpPr/>
          <p:nvPr/>
        </p:nvSpPr>
        <p:spPr>
          <a:xfrm>
            <a:off x="5083200" y="3225240"/>
            <a:ext cx="77400" cy="149760"/>
          </a:xfrm>
          <a:custGeom>
            <a:avLst/>
            <a:gdLst/>
            <a:ahLst/>
            <a:rect l="0" t="0" r="r" b="b"/>
            <a:pathLst>
              <a:path w="215" h="416">
                <a:moveTo>
                  <a:pt x="81" y="55"/>
                </a:moveTo>
                <a:lnTo>
                  <a:pt x="73" y="58"/>
                </a:lnTo>
                <a:cubicBezTo>
                  <a:pt x="67" y="60"/>
                  <a:pt x="59" y="62"/>
                  <a:pt x="48" y="64"/>
                </a:cubicBezTo>
                <a:cubicBezTo>
                  <a:pt x="37" y="66"/>
                  <a:pt x="25" y="67"/>
                  <a:pt x="12" y="68"/>
                </a:cubicBezTo>
                <a:lnTo>
                  <a:pt x="0" y="68"/>
                </a:lnTo>
                <a:lnTo>
                  <a:pt x="0" y="40"/>
                </a:lnTo>
                <a:lnTo>
                  <a:pt x="12" y="40"/>
                </a:lnTo>
                <a:cubicBezTo>
                  <a:pt x="31" y="39"/>
                  <a:pt x="49" y="36"/>
                  <a:pt x="66" y="30"/>
                </a:cubicBezTo>
                <a:cubicBezTo>
                  <a:pt x="83" y="25"/>
                  <a:pt x="94" y="20"/>
                  <a:pt x="101" y="15"/>
                </a:cubicBezTo>
                <a:cubicBezTo>
                  <a:pt x="107" y="11"/>
                  <a:pt x="114" y="6"/>
                  <a:pt x="119" y="2"/>
                </a:cubicBezTo>
                <a:cubicBezTo>
                  <a:pt x="120" y="0"/>
                  <a:pt x="123" y="0"/>
                  <a:pt x="127" y="0"/>
                </a:cubicBezTo>
                <a:cubicBezTo>
                  <a:pt x="130" y="0"/>
                  <a:pt x="134" y="1"/>
                  <a:pt x="137" y="3"/>
                </a:cubicBezTo>
                <a:lnTo>
                  <a:pt x="137" y="190"/>
                </a:lnTo>
                <a:lnTo>
                  <a:pt x="138" y="377"/>
                </a:lnTo>
                <a:cubicBezTo>
                  <a:pt x="141" y="381"/>
                  <a:pt x="143" y="383"/>
                  <a:pt x="145" y="383"/>
                </a:cubicBezTo>
                <a:cubicBezTo>
                  <a:pt x="147" y="384"/>
                  <a:pt x="152" y="385"/>
                  <a:pt x="160" y="386"/>
                </a:cubicBezTo>
                <a:cubicBezTo>
                  <a:pt x="168" y="387"/>
                  <a:pt x="181" y="387"/>
                  <a:pt x="199" y="387"/>
                </a:cubicBezTo>
                <a:lnTo>
                  <a:pt x="215" y="387"/>
                </a:lnTo>
                <a:lnTo>
                  <a:pt x="215" y="416"/>
                </a:lnTo>
                <a:lnTo>
                  <a:pt x="208" y="416"/>
                </a:lnTo>
                <a:cubicBezTo>
                  <a:pt x="200" y="414"/>
                  <a:pt x="167" y="414"/>
                  <a:pt x="108" y="414"/>
                </a:cubicBezTo>
                <a:cubicBezTo>
                  <a:pt x="52" y="414"/>
                  <a:pt x="19" y="414"/>
                  <a:pt x="10" y="416"/>
                </a:cubicBezTo>
                <a:lnTo>
                  <a:pt x="3" y="416"/>
                </a:lnTo>
                <a:lnTo>
                  <a:pt x="3" y="387"/>
                </a:lnTo>
                <a:lnTo>
                  <a:pt x="19" y="387"/>
                </a:lnTo>
                <a:cubicBezTo>
                  <a:pt x="28" y="387"/>
                  <a:pt x="36" y="387"/>
                  <a:pt x="43" y="387"/>
                </a:cubicBezTo>
                <a:cubicBezTo>
                  <a:pt x="49" y="387"/>
                  <a:pt x="55" y="387"/>
                  <a:pt x="58" y="386"/>
                </a:cubicBezTo>
                <a:cubicBezTo>
                  <a:pt x="62" y="386"/>
                  <a:pt x="65" y="385"/>
                  <a:pt x="68" y="385"/>
                </a:cubicBezTo>
                <a:cubicBezTo>
                  <a:pt x="71" y="384"/>
                  <a:pt x="73" y="383"/>
                  <a:pt x="73" y="383"/>
                </a:cubicBezTo>
                <a:cubicBezTo>
                  <a:pt x="74" y="383"/>
                  <a:pt x="75" y="382"/>
                  <a:pt x="77" y="380"/>
                </a:cubicBezTo>
                <a:cubicBezTo>
                  <a:pt x="79" y="377"/>
                  <a:pt x="80" y="376"/>
                  <a:pt x="81" y="377"/>
                </a:cubicBezTo>
                <a:lnTo>
                  <a:pt x="81"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4" name=""/>
          <p:cNvSpPr/>
          <p:nvPr/>
        </p:nvSpPr>
        <p:spPr>
          <a:xfrm>
            <a:off x="5298480" y="3210480"/>
            <a:ext cx="211680" cy="74520"/>
          </a:xfrm>
          <a:custGeom>
            <a:avLst/>
            <a:gdLst/>
            <a:ah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5"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5" name=""/>
          <p:cNvSpPr/>
          <p:nvPr/>
        </p:nvSpPr>
        <p:spPr>
          <a:xfrm>
            <a:off x="5625720" y="3111120"/>
            <a:ext cx="227880" cy="216360"/>
          </a:xfrm>
          <a:custGeom>
            <a:avLst/>
            <a:gdLst/>
            <a:ahLst/>
            <a:rect l="0" t="0" r="r" b="b"/>
            <a:pathLst>
              <a:path w="633" h="601">
                <a:moveTo>
                  <a:pt x="15" y="600"/>
                </a:moveTo>
                <a:cubicBezTo>
                  <a:pt x="5" y="600"/>
                  <a:pt x="0" y="597"/>
                  <a:pt x="0" y="591"/>
                </a:cubicBezTo>
                <a:cubicBezTo>
                  <a:pt x="0" y="590"/>
                  <a:pt x="0" y="586"/>
                  <a:pt x="2" y="578"/>
                </a:cubicBezTo>
                <a:cubicBezTo>
                  <a:pt x="5" y="569"/>
                  <a:pt x="7" y="564"/>
                  <a:pt x="9" y="563"/>
                </a:cubicBezTo>
                <a:cubicBezTo>
                  <a:pt x="12" y="561"/>
                  <a:pt x="18" y="561"/>
                  <a:pt x="30" y="560"/>
                </a:cubicBezTo>
                <a:cubicBezTo>
                  <a:pt x="45" y="560"/>
                  <a:pt x="63" y="559"/>
                  <a:pt x="82" y="557"/>
                </a:cubicBezTo>
                <a:cubicBezTo>
                  <a:pt x="91" y="556"/>
                  <a:pt x="96" y="552"/>
                  <a:pt x="99" y="547"/>
                </a:cubicBezTo>
                <a:cubicBezTo>
                  <a:pt x="100" y="544"/>
                  <a:pt x="121" y="461"/>
                  <a:pt x="162" y="299"/>
                </a:cubicBezTo>
                <a:cubicBezTo>
                  <a:pt x="202" y="137"/>
                  <a:pt x="223" y="55"/>
                  <a:pt x="223" y="52"/>
                </a:cubicBezTo>
                <a:cubicBezTo>
                  <a:pt x="223" y="48"/>
                  <a:pt x="222" y="46"/>
                  <a:pt x="220" y="46"/>
                </a:cubicBezTo>
                <a:cubicBezTo>
                  <a:pt x="215" y="43"/>
                  <a:pt x="200" y="42"/>
                  <a:pt x="173" y="41"/>
                </a:cubicBezTo>
                <a:lnTo>
                  <a:pt x="146" y="41"/>
                </a:lnTo>
                <a:cubicBezTo>
                  <a:pt x="142" y="37"/>
                  <a:pt x="141" y="35"/>
                  <a:pt x="141" y="34"/>
                </a:cubicBezTo>
                <a:cubicBezTo>
                  <a:pt x="141" y="32"/>
                  <a:pt x="141" y="27"/>
                  <a:pt x="142" y="19"/>
                </a:cubicBezTo>
                <a:cubicBezTo>
                  <a:pt x="145" y="9"/>
                  <a:pt x="148" y="3"/>
                  <a:pt x="151" y="0"/>
                </a:cubicBezTo>
                <a:lnTo>
                  <a:pt x="627" y="0"/>
                </a:lnTo>
                <a:cubicBezTo>
                  <a:pt x="631" y="3"/>
                  <a:pt x="633" y="6"/>
                  <a:pt x="633" y="10"/>
                </a:cubicBezTo>
                <a:cubicBezTo>
                  <a:pt x="633" y="13"/>
                  <a:pt x="630" y="47"/>
                  <a:pt x="622" y="110"/>
                </a:cubicBezTo>
                <a:cubicBezTo>
                  <a:pt x="614" y="172"/>
                  <a:pt x="610" y="205"/>
                  <a:pt x="610" y="207"/>
                </a:cubicBezTo>
                <a:cubicBezTo>
                  <a:pt x="608"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8" y="101"/>
                  <a:pt x="574" y="90"/>
                </a:cubicBezTo>
                <a:cubicBezTo>
                  <a:pt x="570" y="79"/>
                  <a:pt x="565" y="70"/>
                  <a:pt x="558" y="63"/>
                </a:cubicBezTo>
                <a:cubicBezTo>
                  <a:pt x="551" y="56"/>
                  <a:pt x="540" y="51"/>
                  <a:pt x="525" y="49"/>
                </a:cubicBezTo>
                <a:cubicBezTo>
                  <a:pt x="510" y="46"/>
                  <a:pt x="495" y="43"/>
                  <a:pt x="479" y="42"/>
                </a:cubicBezTo>
                <a:cubicBezTo>
                  <a:pt x="464" y="40"/>
                  <a:pt x="443" y="40"/>
                  <a:pt x="416" y="41"/>
                </a:cubicBezTo>
                <a:lnTo>
                  <a:pt x="395" y="41"/>
                </a:lnTo>
                <a:cubicBezTo>
                  <a:pt x="347" y="41"/>
                  <a:pt x="322" y="42"/>
                  <a:pt x="319" y="43"/>
                </a:cubicBezTo>
                <a:cubicBezTo>
                  <a:pt x="316" y="46"/>
                  <a:pt x="314" y="48"/>
                  <a:pt x="312" y="51"/>
                </a:cubicBezTo>
                <a:cubicBezTo>
                  <a:pt x="312" y="52"/>
                  <a:pt x="302" y="90"/>
                  <a:pt x="283" y="167"/>
                </a:cubicBezTo>
                <a:lnTo>
                  <a:pt x="254" y="281"/>
                </a:lnTo>
                <a:lnTo>
                  <a:pt x="303" y="281"/>
                </a:lnTo>
                <a:cubicBezTo>
                  <a:pt x="305" y="281"/>
                  <a:pt x="311" y="281"/>
                  <a:pt x="323" y="281"/>
                </a:cubicBezTo>
                <a:cubicBezTo>
                  <a:pt x="335" y="281"/>
                  <a:pt x="343" y="280"/>
                  <a:pt x="348" y="280"/>
                </a:cubicBezTo>
                <a:cubicBezTo>
                  <a:pt x="352" y="279"/>
                  <a:pt x="359" y="278"/>
                  <a:pt x="367" y="277"/>
                </a:cubicBezTo>
                <a:cubicBezTo>
                  <a:pt x="375" y="276"/>
                  <a:pt x="382" y="274"/>
                  <a:pt x="388" y="271"/>
                </a:cubicBezTo>
                <a:cubicBezTo>
                  <a:pt x="394" y="268"/>
                  <a:pt x="399" y="264"/>
                  <a:pt x="403" y="260"/>
                </a:cubicBezTo>
                <a:cubicBezTo>
                  <a:pt x="411" y="253"/>
                  <a:pt x="417" y="244"/>
                  <a:pt x="423" y="231"/>
                </a:cubicBezTo>
                <a:cubicBezTo>
                  <a:pt x="428" y="219"/>
                  <a:pt x="432" y="208"/>
                  <a:pt x="434" y="198"/>
                </a:cubicBezTo>
                <a:cubicBezTo>
                  <a:pt x="436" y="188"/>
                  <a:pt x="438" y="182"/>
                  <a:pt x="439" y="182"/>
                </a:cubicBezTo>
                <a:cubicBezTo>
                  <a:pt x="440" y="179"/>
                  <a:pt x="446" y="177"/>
                  <a:pt x="455" y="177"/>
                </a:cubicBezTo>
                <a:lnTo>
                  <a:pt x="466" y="177"/>
                </a:lnTo>
                <a:cubicBezTo>
                  <a:pt x="470" y="180"/>
                  <a:pt x="472" y="183"/>
                  <a:pt x="472" y="186"/>
                </a:cubicBezTo>
                <a:cubicBezTo>
                  <a:pt x="472" y="188"/>
                  <a:pt x="463" y="227"/>
                  <a:pt x="445" y="302"/>
                </a:cubicBezTo>
                <a:cubicBezTo>
                  <a:pt x="426" y="377"/>
                  <a:pt x="416" y="416"/>
                  <a:pt x="415" y="418"/>
                </a:cubicBezTo>
                <a:cubicBezTo>
                  <a:pt x="414" y="422"/>
                  <a:pt x="408" y="424"/>
                  <a:pt x="397" y="424"/>
                </a:cubicBezTo>
                <a:lnTo>
                  <a:pt x="387" y="424"/>
                </a:lnTo>
                <a:cubicBezTo>
                  <a:pt x="382" y="421"/>
                  <a:pt x="380" y="417"/>
                  <a:pt x="380" y="414"/>
                </a:cubicBezTo>
                <a:cubicBezTo>
                  <a:pt x="380" y="412"/>
                  <a:pt x="382" y="405"/>
                  <a:pt x="385" y="394"/>
                </a:cubicBezTo>
                <a:cubicBezTo>
                  <a:pt x="388" y="383"/>
                  <a:pt x="389" y="371"/>
                  <a:pt x="389" y="359"/>
                </a:cubicBezTo>
                <a:cubicBezTo>
                  <a:pt x="389" y="342"/>
                  <a:pt x="383" y="331"/>
                  <a:pt x="372" y="327"/>
                </a:cubicBezTo>
                <a:cubicBezTo>
                  <a:pt x="360" y="323"/>
                  <a:pt x="334" y="321"/>
                  <a:pt x="293" y="321"/>
                </a:cubicBezTo>
                <a:lnTo>
                  <a:pt x="245" y="321"/>
                </a:lnTo>
                <a:lnTo>
                  <a:pt x="216" y="433"/>
                </a:lnTo>
                <a:cubicBezTo>
                  <a:pt x="198" y="506"/>
                  <a:pt x="188" y="544"/>
                  <a:pt x="188" y="548"/>
                </a:cubicBezTo>
                <a:cubicBezTo>
                  <a:pt x="188" y="556"/>
                  <a:pt x="214" y="560"/>
                  <a:pt x="267" y="560"/>
                </a:cubicBezTo>
                <a:lnTo>
                  <a:pt x="289" y="560"/>
                </a:lnTo>
                <a:cubicBezTo>
                  <a:pt x="292" y="564"/>
                  <a:pt x="294" y="566"/>
                  <a:pt x="294" y="566"/>
                </a:cubicBezTo>
                <a:cubicBezTo>
                  <a:pt x="294" y="567"/>
                  <a:pt x="293" y="573"/>
                  <a:pt x="292" y="584"/>
                </a:cubicBezTo>
                <a:cubicBezTo>
                  <a:pt x="290" y="591"/>
                  <a:pt x="287" y="597"/>
                  <a:pt x="283" y="601"/>
                </a:cubicBezTo>
                <a:lnTo>
                  <a:pt x="268" y="601"/>
                </a:lnTo>
                <a:cubicBezTo>
                  <a:pt x="244" y="599"/>
                  <a:pt x="200" y="599"/>
                  <a:pt x="135" y="599"/>
                </a:cubicBezTo>
                <a:cubicBezTo>
                  <a:pt x="97" y="599"/>
                  <a:pt x="68" y="599"/>
                  <a:pt x="48" y="599"/>
                </a:cubicBezTo>
                <a:cubicBezTo>
                  <a:pt x="28" y="599"/>
                  <a:pt x="17" y="599"/>
                  <a:pt x="15" y="60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6" name=""/>
          <p:cNvSpPr/>
          <p:nvPr/>
        </p:nvSpPr>
        <p:spPr>
          <a:xfrm>
            <a:off x="5841360" y="3225240"/>
            <a:ext cx="90000" cy="149760"/>
          </a:xfrm>
          <a:custGeom>
            <a:avLst/>
            <a:gdLst/>
            <a:ahLst/>
            <a:rect l="0" t="0" r="r" b="b"/>
            <a:pathLst>
              <a:path w="250" h="416">
                <a:moveTo>
                  <a:pt x="38" y="147"/>
                </a:moveTo>
                <a:cubicBezTo>
                  <a:pt x="27" y="147"/>
                  <a:pt x="17" y="144"/>
                  <a:pt x="10" y="136"/>
                </a:cubicBezTo>
                <a:cubicBezTo>
                  <a:pt x="4" y="129"/>
                  <a:pt x="0" y="120"/>
                  <a:pt x="0" y="109"/>
                </a:cubicBezTo>
                <a:cubicBezTo>
                  <a:pt x="0" y="79"/>
                  <a:pt x="11" y="54"/>
                  <a:pt x="34" y="32"/>
                </a:cubicBezTo>
                <a:cubicBezTo>
                  <a:pt x="56" y="11"/>
                  <a:pt x="84" y="0"/>
                  <a:pt x="117" y="0"/>
                </a:cubicBezTo>
                <a:cubicBezTo>
                  <a:pt x="154" y="0"/>
                  <a:pt x="186" y="11"/>
                  <a:pt x="211" y="35"/>
                </a:cubicBezTo>
                <a:cubicBezTo>
                  <a:pt x="237" y="58"/>
                  <a:pt x="249" y="88"/>
                  <a:pt x="250" y="125"/>
                </a:cubicBezTo>
                <a:cubicBezTo>
                  <a:pt x="250" y="143"/>
                  <a:pt x="246" y="160"/>
                  <a:pt x="237" y="176"/>
                </a:cubicBezTo>
                <a:cubicBezTo>
                  <a:pt x="229" y="192"/>
                  <a:pt x="219" y="206"/>
                  <a:pt x="208" y="218"/>
                </a:cubicBezTo>
                <a:cubicBezTo>
                  <a:pt x="196" y="230"/>
                  <a:pt x="179" y="246"/>
                  <a:pt x="158" y="265"/>
                </a:cubicBezTo>
                <a:cubicBezTo>
                  <a:pt x="143" y="277"/>
                  <a:pt x="122" y="297"/>
                  <a:pt x="95" y="322"/>
                </a:cubicBezTo>
                <a:lnTo>
                  <a:pt x="59" y="357"/>
                </a:lnTo>
                <a:lnTo>
                  <a:pt x="106" y="357"/>
                </a:lnTo>
                <a:cubicBezTo>
                  <a:pt x="171" y="357"/>
                  <a:pt x="206" y="356"/>
                  <a:pt x="210" y="354"/>
                </a:cubicBezTo>
                <a:cubicBezTo>
                  <a:pt x="213" y="353"/>
                  <a:pt x="218" y="335"/>
                  <a:pt x="225" y="299"/>
                </a:cubicBezTo>
                <a:lnTo>
                  <a:pt x="225" y="297"/>
                </a:lnTo>
                <a:lnTo>
                  <a:pt x="250" y="297"/>
                </a:lnTo>
                <a:lnTo>
                  <a:pt x="250" y="299"/>
                </a:lnTo>
                <a:cubicBezTo>
                  <a:pt x="249" y="300"/>
                  <a:pt x="247" y="319"/>
                  <a:pt x="242" y="356"/>
                </a:cubicBezTo>
                <a:cubicBezTo>
                  <a:pt x="237" y="393"/>
                  <a:pt x="234" y="412"/>
                  <a:pt x="232" y="414"/>
                </a:cubicBezTo>
                <a:lnTo>
                  <a:pt x="232" y="416"/>
                </a:lnTo>
                <a:lnTo>
                  <a:pt x="0" y="416"/>
                </a:lnTo>
                <a:lnTo>
                  <a:pt x="0" y="404"/>
                </a:lnTo>
                <a:lnTo>
                  <a:pt x="0" y="396"/>
                </a:lnTo>
                <a:cubicBezTo>
                  <a:pt x="0" y="394"/>
                  <a:pt x="1" y="390"/>
                  <a:pt x="4" y="387"/>
                </a:cubicBezTo>
                <a:cubicBezTo>
                  <a:pt x="6" y="384"/>
                  <a:pt x="13" y="375"/>
                  <a:pt x="24" y="364"/>
                </a:cubicBezTo>
                <a:cubicBezTo>
                  <a:pt x="36" y="351"/>
                  <a:pt x="46" y="339"/>
                  <a:pt x="55" y="329"/>
                </a:cubicBezTo>
                <a:cubicBezTo>
                  <a:pt x="59" y="325"/>
                  <a:pt x="66" y="318"/>
                  <a:pt x="76" y="306"/>
                </a:cubicBezTo>
                <a:cubicBezTo>
                  <a:pt x="86" y="295"/>
                  <a:pt x="93" y="287"/>
                  <a:pt x="97" y="283"/>
                </a:cubicBezTo>
                <a:cubicBezTo>
                  <a:pt x="101" y="279"/>
                  <a:pt x="107" y="272"/>
                  <a:pt x="115" y="263"/>
                </a:cubicBezTo>
                <a:cubicBezTo>
                  <a:pt x="124" y="253"/>
                  <a:pt x="129" y="246"/>
                  <a:pt x="133" y="242"/>
                </a:cubicBezTo>
                <a:cubicBezTo>
                  <a:pt x="136" y="237"/>
                  <a:pt x="141" y="231"/>
                  <a:pt x="147" y="223"/>
                </a:cubicBezTo>
                <a:cubicBezTo>
                  <a:pt x="153" y="215"/>
                  <a:pt x="158" y="208"/>
                  <a:pt x="160" y="203"/>
                </a:cubicBezTo>
                <a:cubicBezTo>
                  <a:pt x="163" y="197"/>
                  <a:pt x="166" y="191"/>
                  <a:pt x="169" y="185"/>
                </a:cubicBezTo>
                <a:cubicBezTo>
                  <a:pt x="173" y="178"/>
                  <a:pt x="176" y="171"/>
                  <a:pt x="178" y="165"/>
                </a:cubicBezTo>
                <a:cubicBezTo>
                  <a:pt x="179" y="158"/>
                  <a:pt x="181" y="152"/>
                  <a:pt x="182" y="146"/>
                </a:cubicBezTo>
                <a:cubicBezTo>
                  <a:pt x="183" y="140"/>
                  <a:pt x="184" y="133"/>
                  <a:pt x="184" y="126"/>
                </a:cubicBezTo>
                <a:cubicBezTo>
                  <a:pt x="184" y="99"/>
                  <a:pt x="177" y="77"/>
                  <a:pt x="163" y="58"/>
                </a:cubicBezTo>
                <a:cubicBezTo>
                  <a:pt x="149" y="39"/>
                  <a:pt x="128" y="29"/>
                  <a:pt x="102" y="29"/>
                </a:cubicBezTo>
                <a:cubicBezTo>
                  <a:pt x="88" y="29"/>
                  <a:pt x="76" y="33"/>
                  <a:pt x="66" y="40"/>
                </a:cubicBezTo>
                <a:cubicBezTo>
                  <a:pt x="56" y="47"/>
                  <a:pt x="48" y="54"/>
                  <a:pt x="44" y="60"/>
                </a:cubicBezTo>
                <a:cubicBezTo>
                  <a:pt x="40" y="67"/>
                  <a:pt x="38" y="71"/>
                  <a:pt x="38" y="72"/>
                </a:cubicBezTo>
                <a:cubicBezTo>
                  <a:pt x="38" y="72"/>
                  <a:pt x="39" y="73"/>
                  <a:pt x="41" y="73"/>
                </a:cubicBezTo>
                <a:cubicBezTo>
                  <a:pt x="49" y="73"/>
                  <a:pt x="56" y="76"/>
                  <a:pt x="64" y="81"/>
                </a:cubicBezTo>
                <a:cubicBezTo>
                  <a:pt x="72" y="87"/>
                  <a:pt x="76" y="97"/>
                  <a:pt x="76" y="110"/>
                </a:cubicBezTo>
                <a:cubicBezTo>
                  <a:pt x="76" y="120"/>
                  <a:pt x="73" y="129"/>
                  <a:pt x="66" y="136"/>
                </a:cubicBezTo>
                <a:cubicBezTo>
                  <a:pt x="59" y="143"/>
                  <a:pt x="50" y="147"/>
                  <a:pt x="38" y="14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7" name=""/>
          <p:cNvSpPr/>
          <p:nvPr/>
        </p:nvSpPr>
        <p:spPr>
          <a:xfrm>
            <a:off x="6064200" y="3210480"/>
            <a:ext cx="211680" cy="74520"/>
          </a:xfrm>
          <a:custGeom>
            <a:avLst/>
            <a:gdLst/>
            <a:ah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4"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8" name=""/>
          <p:cNvSpPr/>
          <p:nvPr/>
        </p:nvSpPr>
        <p:spPr>
          <a:xfrm>
            <a:off x="6391440" y="3111120"/>
            <a:ext cx="227880" cy="216360"/>
          </a:xfrm>
          <a:custGeom>
            <a:avLst/>
            <a:gdLst/>
            <a:ahLst/>
            <a:rect l="0" t="0" r="r" b="b"/>
            <a:pathLst>
              <a:path w="633" h="601">
                <a:moveTo>
                  <a:pt x="15" y="600"/>
                </a:moveTo>
                <a:cubicBezTo>
                  <a:pt x="5" y="600"/>
                  <a:pt x="0" y="597"/>
                  <a:pt x="0" y="591"/>
                </a:cubicBezTo>
                <a:cubicBezTo>
                  <a:pt x="0" y="590"/>
                  <a:pt x="0" y="586"/>
                  <a:pt x="2" y="578"/>
                </a:cubicBezTo>
                <a:cubicBezTo>
                  <a:pt x="5" y="569"/>
                  <a:pt x="7" y="564"/>
                  <a:pt x="9" y="563"/>
                </a:cubicBezTo>
                <a:cubicBezTo>
                  <a:pt x="12" y="561"/>
                  <a:pt x="18" y="561"/>
                  <a:pt x="30" y="560"/>
                </a:cubicBezTo>
                <a:cubicBezTo>
                  <a:pt x="45" y="560"/>
                  <a:pt x="63" y="559"/>
                  <a:pt x="82" y="557"/>
                </a:cubicBezTo>
                <a:cubicBezTo>
                  <a:pt x="91" y="556"/>
                  <a:pt x="96" y="552"/>
                  <a:pt x="99" y="547"/>
                </a:cubicBezTo>
                <a:cubicBezTo>
                  <a:pt x="100" y="544"/>
                  <a:pt x="121" y="461"/>
                  <a:pt x="162" y="299"/>
                </a:cubicBezTo>
                <a:cubicBezTo>
                  <a:pt x="202" y="137"/>
                  <a:pt x="223" y="55"/>
                  <a:pt x="223" y="52"/>
                </a:cubicBezTo>
                <a:cubicBezTo>
                  <a:pt x="223" y="48"/>
                  <a:pt x="222" y="46"/>
                  <a:pt x="220" y="46"/>
                </a:cubicBezTo>
                <a:cubicBezTo>
                  <a:pt x="215" y="43"/>
                  <a:pt x="200" y="42"/>
                  <a:pt x="173" y="41"/>
                </a:cubicBezTo>
                <a:lnTo>
                  <a:pt x="146" y="41"/>
                </a:lnTo>
                <a:cubicBezTo>
                  <a:pt x="142" y="37"/>
                  <a:pt x="141" y="35"/>
                  <a:pt x="141" y="34"/>
                </a:cubicBezTo>
                <a:cubicBezTo>
                  <a:pt x="141" y="32"/>
                  <a:pt x="141" y="27"/>
                  <a:pt x="142" y="19"/>
                </a:cubicBezTo>
                <a:cubicBezTo>
                  <a:pt x="145" y="9"/>
                  <a:pt x="148" y="3"/>
                  <a:pt x="151" y="0"/>
                </a:cubicBezTo>
                <a:lnTo>
                  <a:pt x="627" y="0"/>
                </a:lnTo>
                <a:cubicBezTo>
                  <a:pt x="631" y="3"/>
                  <a:pt x="633" y="6"/>
                  <a:pt x="633" y="10"/>
                </a:cubicBezTo>
                <a:cubicBezTo>
                  <a:pt x="633" y="13"/>
                  <a:pt x="630" y="47"/>
                  <a:pt x="622" y="110"/>
                </a:cubicBezTo>
                <a:cubicBezTo>
                  <a:pt x="614" y="172"/>
                  <a:pt x="610" y="205"/>
                  <a:pt x="610" y="207"/>
                </a:cubicBezTo>
                <a:cubicBezTo>
                  <a:pt x="608"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8" y="101"/>
                  <a:pt x="574" y="90"/>
                </a:cubicBezTo>
                <a:cubicBezTo>
                  <a:pt x="570" y="79"/>
                  <a:pt x="565" y="70"/>
                  <a:pt x="558" y="63"/>
                </a:cubicBezTo>
                <a:cubicBezTo>
                  <a:pt x="551" y="56"/>
                  <a:pt x="540" y="51"/>
                  <a:pt x="525" y="49"/>
                </a:cubicBezTo>
                <a:cubicBezTo>
                  <a:pt x="510" y="46"/>
                  <a:pt x="495" y="43"/>
                  <a:pt x="480" y="42"/>
                </a:cubicBezTo>
                <a:cubicBezTo>
                  <a:pt x="465" y="40"/>
                  <a:pt x="444" y="40"/>
                  <a:pt x="417" y="41"/>
                </a:cubicBezTo>
                <a:lnTo>
                  <a:pt x="396" y="41"/>
                </a:lnTo>
                <a:cubicBezTo>
                  <a:pt x="348" y="41"/>
                  <a:pt x="323" y="42"/>
                  <a:pt x="320" y="43"/>
                </a:cubicBezTo>
                <a:cubicBezTo>
                  <a:pt x="317" y="46"/>
                  <a:pt x="315" y="48"/>
                  <a:pt x="313" y="51"/>
                </a:cubicBezTo>
                <a:cubicBezTo>
                  <a:pt x="313" y="52"/>
                  <a:pt x="303" y="90"/>
                  <a:pt x="283" y="167"/>
                </a:cubicBezTo>
                <a:lnTo>
                  <a:pt x="254" y="281"/>
                </a:lnTo>
                <a:lnTo>
                  <a:pt x="304" y="281"/>
                </a:lnTo>
                <a:cubicBezTo>
                  <a:pt x="306" y="281"/>
                  <a:pt x="312" y="281"/>
                  <a:pt x="324" y="281"/>
                </a:cubicBezTo>
                <a:cubicBezTo>
                  <a:pt x="336" y="281"/>
                  <a:pt x="344" y="280"/>
                  <a:pt x="349" y="280"/>
                </a:cubicBezTo>
                <a:cubicBezTo>
                  <a:pt x="353" y="279"/>
                  <a:pt x="360" y="278"/>
                  <a:pt x="368" y="277"/>
                </a:cubicBezTo>
                <a:cubicBezTo>
                  <a:pt x="376" y="276"/>
                  <a:pt x="383" y="274"/>
                  <a:pt x="389" y="271"/>
                </a:cubicBezTo>
                <a:cubicBezTo>
                  <a:pt x="395" y="268"/>
                  <a:pt x="400" y="264"/>
                  <a:pt x="404" y="260"/>
                </a:cubicBezTo>
                <a:cubicBezTo>
                  <a:pt x="412" y="253"/>
                  <a:pt x="418" y="244"/>
                  <a:pt x="424" y="231"/>
                </a:cubicBezTo>
                <a:cubicBezTo>
                  <a:pt x="429" y="219"/>
                  <a:pt x="433" y="208"/>
                  <a:pt x="435" y="198"/>
                </a:cubicBezTo>
                <a:cubicBezTo>
                  <a:pt x="437" y="188"/>
                  <a:pt x="439" y="182"/>
                  <a:pt x="439" y="182"/>
                </a:cubicBezTo>
                <a:cubicBezTo>
                  <a:pt x="441" y="179"/>
                  <a:pt x="447" y="177"/>
                  <a:pt x="456" y="177"/>
                </a:cubicBezTo>
                <a:lnTo>
                  <a:pt x="467" y="177"/>
                </a:lnTo>
                <a:cubicBezTo>
                  <a:pt x="471" y="180"/>
                  <a:pt x="473" y="183"/>
                  <a:pt x="473" y="186"/>
                </a:cubicBezTo>
                <a:cubicBezTo>
                  <a:pt x="473" y="188"/>
                  <a:pt x="464" y="227"/>
                  <a:pt x="446" y="302"/>
                </a:cubicBezTo>
                <a:cubicBezTo>
                  <a:pt x="427" y="377"/>
                  <a:pt x="417" y="416"/>
                  <a:pt x="416" y="418"/>
                </a:cubicBezTo>
                <a:cubicBezTo>
                  <a:pt x="415" y="422"/>
                  <a:pt x="409" y="424"/>
                  <a:pt x="398" y="424"/>
                </a:cubicBezTo>
                <a:lnTo>
                  <a:pt x="387" y="424"/>
                </a:lnTo>
                <a:cubicBezTo>
                  <a:pt x="383" y="421"/>
                  <a:pt x="381" y="417"/>
                  <a:pt x="381" y="414"/>
                </a:cubicBezTo>
                <a:cubicBezTo>
                  <a:pt x="381" y="412"/>
                  <a:pt x="383" y="405"/>
                  <a:pt x="386" y="394"/>
                </a:cubicBezTo>
                <a:cubicBezTo>
                  <a:pt x="389" y="383"/>
                  <a:pt x="390" y="371"/>
                  <a:pt x="390" y="359"/>
                </a:cubicBezTo>
                <a:cubicBezTo>
                  <a:pt x="390" y="342"/>
                  <a:pt x="384" y="331"/>
                  <a:pt x="372" y="327"/>
                </a:cubicBezTo>
                <a:cubicBezTo>
                  <a:pt x="361" y="323"/>
                  <a:pt x="335" y="321"/>
                  <a:pt x="294" y="321"/>
                </a:cubicBezTo>
                <a:lnTo>
                  <a:pt x="245" y="321"/>
                </a:lnTo>
                <a:lnTo>
                  <a:pt x="216" y="433"/>
                </a:lnTo>
                <a:cubicBezTo>
                  <a:pt x="198" y="506"/>
                  <a:pt x="188" y="544"/>
                  <a:pt x="188" y="548"/>
                </a:cubicBezTo>
                <a:cubicBezTo>
                  <a:pt x="188" y="556"/>
                  <a:pt x="214" y="560"/>
                  <a:pt x="268" y="560"/>
                </a:cubicBezTo>
                <a:lnTo>
                  <a:pt x="290" y="560"/>
                </a:lnTo>
                <a:cubicBezTo>
                  <a:pt x="293" y="564"/>
                  <a:pt x="295" y="566"/>
                  <a:pt x="295" y="566"/>
                </a:cubicBezTo>
                <a:cubicBezTo>
                  <a:pt x="295" y="567"/>
                  <a:pt x="294" y="573"/>
                  <a:pt x="293" y="584"/>
                </a:cubicBezTo>
                <a:cubicBezTo>
                  <a:pt x="291" y="591"/>
                  <a:pt x="288" y="597"/>
                  <a:pt x="284" y="601"/>
                </a:cubicBezTo>
                <a:lnTo>
                  <a:pt x="269" y="601"/>
                </a:lnTo>
                <a:cubicBezTo>
                  <a:pt x="244" y="599"/>
                  <a:pt x="200" y="599"/>
                  <a:pt x="135" y="599"/>
                </a:cubicBezTo>
                <a:cubicBezTo>
                  <a:pt x="97" y="599"/>
                  <a:pt x="68" y="599"/>
                  <a:pt x="48" y="599"/>
                </a:cubicBezTo>
                <a:cubicBezTo>
                  <a:pt x="28" y="599"/>
                  <a:pt x="17" y="599"/>
                  <a:pt x="15" y="60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9" name=""/>
          <p:cNvSpPr/>
          <p:nvPr/>
        </p:nvSpPr>
        <p:spPr>
          <a:xfrm>
            <a:off x="6605280" y="3225240"/>
            <a:ext cx="93600" cy="154440"/>
          </a:xfrm>
          <a:custGeom>
            <a:avLst/>
            <a:gdLst/>
            <a:ahLst/>
            <a:rect l="0" t="0" r="r" b="b"/>
            <a:pathLst>
              <a:path w="260" h="429">
                <a:moveTo>
                  <a:pt x="53" y="126"/>
                </a:moveTo>
                <a:cubicBezTo>
                  <a:pt x="42" y="126"/>
                  <a:pt x="33" y="123"/>
                  <a:pt x="27" y="116"/>
                </a:cubicBezTo>
                <a:cubicBezTo>
                  <a:pt x="21" y="109"/>
                  <a:pt x="17" y="99"/>
                  <a:pt x="17" y="88"/>
                </a:cubicBezTo>
                <a:cubicBezTo>
                  <a:pt x="17" y="65"/>
                  <a:pt x="27" y="45"/>
                  <a:pt x="47" y="27"/>
                </a:cubicBezTo>
                <a:cubicBezTo>
                  <a:pt x="67" y="9"/>
                  <a:pt x="91" y="0"/>
                  <a:pt x="120" y="0"/>
                </a:cubicBezTo>
                <a:cubicBezTo>
                  <a:pt x="135" y="0"/>
                  <a:pt x="144" y="1"/>
                  <a:pt x="148" y="1"/>
                </a:cubicBezTo>
                <a:cubicBezTo>
                  <a:pt x="178" y="6"/>
                  <a:pt x="202" y="17"/>
                  <a:pt x="218" y="34"/>
                </a:cubicBezTo>
                <a:cubicBezTo>
                  <a:pt x="234" y="51"/>
                  <a:pt x="243" y="70"/>
                  <a:pt x="243" y="89"/>
                </a:cubicBezTo>
                <a:cubicBezTo>
                  <a:pt x="243" y="111"/>
                  <a:pt x="236" y="132"/>
                  <a:pt x="222" y="152"/>
                </a:cubicBezTo>
                <a:cubicBezTo>
                  <a:pt x="208" y="173"/>
                  <a:pt x="188" y="187"/>
                  <a:pt x="163" y="197"/>
                </a:cubicBezTo>
                <a:lnTo>
                  <a:pt x="161" y="198"/>
                </a:lnTo>
                <a:cubicBezTo>
                  <a:pt x="161" y="198"/>
                  <a:pt x="163" y="199"/>
                  <a:pt x="167" y="200"/>
                </a:cubicBezTo>
                <a:cubicBezTo>
                  <a:pt x="171" y="201"/>
                  <a:pt x="177" y="202"/>
                  <a:pt x="185" y="205"/>
                </a:cubicBezTo>
                <a:cubicBezTo>
                  <a:pt x="193" y="208"/>
                  <a:pt x="201" y="213"/>
                  <a:pt x="209" y="218"/>
                </a:cubicBezTo>
                <a:cubicBezTo>
                  <a:pt x="243" y="240"/>
                  <a:pt x="260" y="271"/>
                  <a:pt x="260" y="307"/>
                </a:cubicBezTo>
                <a:cubicBezTo>
                  <a:pt x="260" y="340"/>
                  <a:pt x="247" y="368"/>
                  <a:pt x="221" y="393"/>
                </a:cubicBezTo>
                <a:cubicBezTo>
                  <a:pt x="195" y="417"/>
                  <a:pt x="163" y="429"/>
                  <a:pt x="123" y="429"/>
                </a:cubicBezTo>
                <a:cubicBezTo>
                  <a:pt x="89" y="429"/>
                  <a:pt x="60" y="421"/>
                  <a:pt x="36" y="403"/>
                </a:cubicBezTo>
                <a:cubicBezTo>
                  <a:pt x="12" y="385"/>
                  <a:pt x="0" y="362"/>
                  <a:pt x="0" y="335"/>
                </a:cubicBezTo>
                <a:cubicBezTo>
                  <a:pt x="0" y="323"/>
                  <a:pt x="4" y="314"/>
                  <a:pt x="11" y="307"/>
                </a:cubicBezTo>
                <a:cubicBezTo>
                  <a:pt x="19" y="300"/>
                  <a:pt x="28" y="296"/>
                  <a:pt x="39" y="295"/>
                </a:cubicBezTo>
                <a:cubicBezTo>
                  <a:pt x="51" y="295"/>
                  <a:pt x="61" y="299"/>
                  <a:pt x="68" y="307"/>
                </a:cubicBezTo>
                <a:cubicBezTo>
                  <a:pt x="76" y="314"/>
                  <a:pt x="79" y="324"/>
                  <a:pt x="79" y="335"/>
                </a:cubicBezTo>
                <a:cubicBezTo>
                  <a:pt x="79" y="339"/>
                  <a:pt x="79" y="343"/>
                  <a:pt x="78" y="347"/>
                </a:cubicBezTo>
                <a:cubicBezTo>
                  <a:pt x="76" y="351"/>
                  <a:pt x="75" y="354"/>
                  <a:pt x="73" y="357"/>
                </a:cubicBezTo>
                <a:cubicBezTo>
                  <a:pt x="71" y="360"/>
                  <a:pt x="69" y="363"/>
                  <a:pt x="66" y="365"/>
                </a:cubicBezTo>
                <a:cubicBezTo>
                  <a:pt x="63" y="367"/>
                  <a:pt x="61" y="368"/>
                  <a:pt x="59" y="370"/>
                </a:cubicBezTo>
                <a:cubicBezTo>
                  <a:pt x="57" y="371"/>
                  <a:pt x="55" y="372"/>
                  <a:pt x="53" y="372"/>
                </a:cubicBezTo>
                <a:cubicBezTo>
                  <a:pt x="51" y="373"/>
                  <a:pt x="49" y="373"/>
                  <a:pt x="48" y="374"/>
                </a:cubicBezTo>
                <a:lnTo>
                  <a:pt x="45" y="375"/>
                </a:lnTo>
                <a:cubicBezTo>
                  <a:pt x="66" y="393"/>
                  <a:pt x="92" y="403"/>
                  <a:pt x="123" y="403"/>
                </a:cubicBezTo>
                <a:cubicBezTo>
                  <a:pt x="146" y="403"/>
                  <a:pt x="163" y="392"/>
                  <a:pt x="175" y="370"/>
                </a:cubicBezTo>
                <a:cubicBezTo>
                  <a:pt x="182" y="356"/>
                  <a:pt x="186" y="335"/>
                  <a:pt x="186" y="307"/>
                </a:cubicBezTo>
                <a:lnTo>
                  <a:pt x="186" y="294"/>
                </a:lnTo>
                <a:cubicBezTo>
                  <a:pt x="186" y="255"/>
                  <a:pt x="172" y="227"/>
                  <a:pt x="146" y="214"/>
                </a:cubicBezTo>
                <a:cubicBezTo>
                  <a:pt x="140" y="212"/>
                  <a:pt x="127" y="210"/>
                  <a:pt x="108" y="210"/>
                </a:cubicBezTo>
                <a:lnTo>
                  <a:pt x="81" y="209"/>
                </a:lnTo>
                <a:lnTo>
                  <a:pt x="79" y="208"/>
                </a:lnTo>
                <a:cubicBezTo>
                  <a:pt x="78" y="207"/>
                  <a:pt x="78" y="203"/>
                  <a:pt x="78" y="198"/>
                </a:cubicBezTo>
                <a:cubicBezTo>
                  <a:pt x="78" y="190"/>
                  <a:pt x="79" y="187"/>
                  <a:pt x="82" y="187"/>
                </a:cubicBezTo>
                <a:cubicBezTo>
                  <a:pt x="94" y="187"/>
                  <a:pt x="107" y="186"/>
                  <a:pt x="120" y="184"/>
                </a:cubicBezTo>
                <a:cubicBezTo>
                  <a:pt x="134" y="181"/>
                  <a:pt x="147" y="173"/>
                  <a:pt x="158" y="157"/>
                </a:cubicBezTo>
                <a:cubicBezTo>
                  <a:pt x="170" y="142"/>
                  <a:pt x="176" y="119"/>
                  <a:pt x="176" y="88"/>
                </a:cubicBezTo>
                <a:lnTo>
                  <a:pt x="176" y="83"/>
                </a:lnTo>
                <a:cubicBezTo>
                  <a:pt x="176" y="59"/>
                  <a:pt x="168" y="43"/>
                  <a:pt x="154" y="33"/>
                </a:cubicBezTo>
                <a:cubicBezTo>
                  <a:pt x="145" y="28"/>
                  <a:pt x="135" y="25"/>
                  <a:pt x="125" y="25"/>
                </a:cubicBezTo>
                <a:cubicBezTo>
                  <a:pt x="111" y="25"/>
                  <a:pt x="98" y="27"/>
                  <a:pt x="87" y="31"/>
                </a:cubicBezTo>
                <a:cubicBezTo>
                  <a:pt x="76" y="36"/>
                  <a:pt x="68" y="41"/>
                  <a:pt x="63" y="46"/>
                </a:cubicBezTo>
                <a:cubicBezTo>
                  <a:pt x="59" y="51"/>
                  <a:pt x="56" y="53"/>
                  <a:pt x="56" y="53"/>
                </a:cubicBezTo>
                <a:lnTo>
                  <a:pt x="58" y="53"/>
                </a:lnTo>
                <a:cubicBezTo>
                  <a:pt x="59" y="54"/>
                  <a:pt x="61" y="54"/>
                  <a:pt x="63" y="55"/>
                </a:cubicBezTo>
                <a:cubicBezTo>
                  <a:pt x="65" y="55"/>
                  <a:pt x="67" y="56"/>
                  <a:pt x="69" y="58"/>
                </a:cubicBezTo>
                <a:cubicBezTo>
                  <a:pt x="71" y="59"/>
                  <a:pt x="74" y="61"/>
                  <a:pt x="77" y="62"/>
                </a:cubicBezTo>
                <a:cubicBezTo>
                  <a:pt x="80" y="63"/>
                  <a:pt x="82" y="66"/>
                  <a:pt x="83" y="69"/>
                </a:cubicBezTo>
                <a:cubicBezTo>
                  <a:pt x="84" y="72"/>
                  <a:pt x="86" y="75"/>
                  <a:pt x="88" y="78"/>
                </a:cubicBezTo>
                <a:cubicBezTo>
                  <a:pt x="90" y="81"/>
                  <a:pt x="91" y="85"/>
                  <a:pt x="90" y="91"/>
                </a:cubicBezTo>
                <a:cubicBezTo>
                  <a:pt x="90" y="100"/>
                  <a:pt x="87" y="108"/>
                  <a:pt x="81" y="115"/>
                </a:cubicBezTo>
                <a:cubicBezTo>
                  <a:pt x="75" y="122"/>
                  <a:pt x="66" y="126"/>
                  <a:pt x="53" y="12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0" name=""/>
          <p:cNvSpPr/>
          <p:nvPr/>
        </p:nvSpPr>
        <p:spPr>
          <a:xfrm>
            <a:off x="6829920" y="3210480"/>
            <a:ext cx="211680" cy="74520"/>
          </a:xfrm>
          <a:custGeom>
            <a:avLst/>
            <a:gdLst/>
            <a:ah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5"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1" name=""/>
          <p:cNvSpPr/>
          <p:nvPr/>
        </p:nvSpPr>
        <p:spPr>
          <a:xfrm>
            <a:off x="7225560" y="2867040"/>
            <a:ext cx="85680" cy="761400"/>
          </a:xfrm>
          <a:custGeom>
            <a:avLst/>
            <a:gdLst/>
            <a:ahLst/>
            <a:rect l="0" t="0" r="r" b="b"/>
            <a:pathLst>
              <a:path w="238" h="2115">
                <a:moveTo>
                  <a:pt x="0" y="2115"/>
                </a:moveTo>
                <a:lnTo>
                  <a:pt x="0" y="0"/>
                </a:lnTo>
                <a:lnTo>
                  <a:pt x="238" y="0"/>
                </a:lnTo>
                <a:lnTo>
                  <a:pt x="238" y="55"/>
                </a:lnTo>
                <a:lnTo>
                  <a:pt x="55" y="55"/>
                </a:lnTo>
                <a:lnTo>
                  <a:pt x="55" y="2061"/>
                </a:lnTo>
                <a:lnTo>
                  <a:pt x="238" y="2061"/>
                </a:lnTo>
                <a:lnTo>
                  <a:pt x="238" y="2115"/>
                </a:lnTo>
                <a:lnTo>
                  <a:pt x="0" y="211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2" name=""/>
          <p:cNvSpPr/>
          <p:nvPr/>
        </p:nvSpPr>
        <p:spPr>
          <a:xfrm>
            <a:off x="7341120" y="2893320"/>
            <a:ext cx="109440" cy="212040"/>
          </a:xfrm>
          <a:custGeom>
            <a:avLst/>
            <a:gdLst/>
            <a:ahLst/>
            <a:rect l="0" t="0" r="r" b="b"/>
            <a:pathLst>
              <a:path w="304" h="589">
                <a:moveTo>
                  <a:pt x="115" y="78"/>
                </a:moveTo>
                <a:lnTo>
                  <a:pt x="104" y="82"/>
                </a:lnTo>
                <a:cubicBezTo>
                  <a:pt x="96" y="85"/>
                  <a:pt x="84" y="88"/>
                  <a:pt x="69" y="91"/>
                </a:cubicBezTo>
                <a:cubicBezTo>
                  <a:pt x="52" y="94"/>
                  <a:pt x="35" y="96"/>
                  <a:pt x="16" y="97"/>
                </a:cubicBezTo>
                <a:lnTo>
                  <a:pt x="0" y="97"/>
                </a:lnTo>
                <a:lnTo>
                  <a:pt x="0" y="57"/>
                </a:lnTo>
                <a:lnTo>
                  <a:pt x="16" y="57"/>
                </a:lnTo>
                <a:cubicBezTo>
                  <a:pt x="44" y="56"/>
                  <a:pt x="71" y="51"/>
                  <a:pt x="94" y="44"/>
                </a:cubicBezTo>
                <a:cubicBezTo>
                  <a:pt x="118" y="36"/>
                  <a:pt x="134" y="29"/>
                  <a:pt x="144" y="23"/>
                </a:cubicBezTo>
                <a:cubicBezTo>
                  <a:pt x="153" y="16"/>
                  <a:pt x="161" y="10"/>
                  <a:pt x="168" y="3"/>
                </a:cubicBezTo>
                <a:cubicBezTo>
                  <a:pt x="169" y="1"/>
                  <a:pt x="173" y="0"/>
                  <a:pt x="179" y="0"/>
                </a:cubicBezTo>
                <a:cubicBezTo>
                  <a:pt x="184" y="0"/>
                  <a:pt x="189" y="2"/>
                  <a:pt x="194" y="6"/>
                </a:cubicBezTo>
                <a:lnTo>
                  <a:pt x="194" y="269"/>
                </a:lnTo>
                <a:lnTo>
                  <a:pt x="195" y="535"/>
                </a:lnTo>
                <a:cubicBezTo>
                  <a:pt x="199" y="539"/>
                  <a:pt x="202" y="542"/>
                  <a:pt x="205" y="543"/>
                </a:cubicBezTo>
                <a:cubicBezTo>
                  <a:pt x="208" y="544"/>
                  <a:pt x="215" y="545"/>
                  <a:pt x="226" y="546"/>
                </a:cubicBezTo>
                <a:cubicBezTo>
                  <a:pt x="238" y="547"/>
                  <a:pt x="256" y="548"/>
                  <a:pt x="281" y="548"/>
                </a:cubicBezTo>
                <a:lnTo>
                  <a:pt x="304" y="548"/>
                </a:lnTo>
                <a:lnTo>
                  <a:pt x="304" y="589"/>
                </a:lnTo>
                <a:lnTo>
                  <a:pt x="294" y="589"/>
                </a:lnTo>
                <a:cubicBezTo>
                  <a:pt x="282" y="587"/>
                  <a:pt x="235" y="586"/>
                  <a:pt x="154" y="586"/>
                </a:cubicBezTo>
                <a:cubicBezTo>
                  <a:pt x="74" y="586"/>
                  <a:pt x="27" y="587"/>
                  <a:pt x="15" y="589"/>
                </a:cubicBezTo>
                <a:lnTo>
                  <a:pt x="4" y="589"/>
                </a:lnTo>
                <a:lnTo>
                  <a:pt x="4" y="548"/>
                </a:lnTo>
                <a:lnTo>
                  <a:pt x="27" y="548"/>
                </a:lnTo>
                <a:cubicBezTo>
                  <a:pt x="40" y="548"/>
                  <a:pt x="51" y="548"/>
                  <a:pt x="62" y="548"/>
                </a:cubicBezTo>
                <a:cubicBezTo>
                  <a:pt x="71" y="548"/>
                  <a:pt x="78" y="548"/>
                  <a:pt x="84" y="547"/>
                </a:cubicBezTo>
                <a:cubicBezTo>
                  <a:pt x="89" y="547"/>
                  <a:pt x="94" y="546"/>
                  <a:pt x="98" y="544"/>
                </a:cubicBezTo>
                <a:cubicBezTo>
                  <a:pt x="102" y="543"/>
                  <a:pt x="104" y="543"/>
                  <a:pt x="105" y="543"/>
                </a:cubicBezTo>
                <a:cubicBezTo>
                  <a:pt x="105" y="543"/>
                  <a:pt x="107" y="541"/>
                  <a:pt x="110" y="538"/>
                </a:cubicBezTo>
                <a:cubicBezTo>
                  <a:pt x="113" y="535"/>
                  <a:pt x="115" y="534"/>
                  <a:pt x="115" y="535"/>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3" name=""/>
          <p:cNvSpPr/>
          <p:nvPr/>
        </p:nvSpPr>
        <p:spPr>
          <a:xfrm>
            <a:off x="7806600" y="2893320"/>
            <a:ext cx="126720" cy="212040"/>
          </a:xfrm>
          <a:custGeom>
            <a:avLst/>
            <a:gdLst/>
            <a:ahLst/>
            <a:rect l="0" t="0" r="r" b="b"/>
            <a:pathLst>
              <a:path w="352" h="589">
                <a:moveTo>
                  <a:pt x="52" y="209"/>
                </a:moveTo>
                <a:cubicBezTo>
                  <a:pt x="36" y="209"/>
                  <a:pt x="23" y="204"/>
                  <a:pt x="14" y="194"/>
                </a:cubicBezTo>
                <a:cubicBezTo>
                  <a:pt x="4" y="183"/>
                  <a:pt x="0" y="170"/>
                  <a:pt x="0" y="155"/>
                </a:cubicBezTo>
                <a:cubicBezTo>
                  <a:pt x="0" y="113"/>
                  <a:pt x="15" y="77"/>
                  <a:pt x="47" y="46"/>
                </a:cubicBezTo>
                <a:cubicBezTo>
                  <a:pt x="78" y="16"/>
                  <a:pt x="116" y="0"/>
                  <a:pt x="163" y="0"/>
                </a:cubicBezTo>
                <a:cubicBezTo>
                  <a:pt x="216" y="0"/>
                  <a:pt x="262" y="17"/>
                  <a:pt x="298" y="50"/>
                </a:cubicBezTo>
                <a:cubicBezTo>
                  <a:pt x="334" y="83"/>
                  <a:pt x="352" y="125"/>
                  <a:pt x="352" y="178"/>
                </a:cubicBezTo>
                <a:cubicBezTo>
                  <a:pt x="352" y="203"/>
                  <a:pt x="347" y="227"/>
                  <a:pt x="335" y="250"/>
                </a:cubicBezTo>
                <a:cubicBezTo>
                  <a:pt x="323" y="273"/>
                  <a:pt x="309" y="293"/>
                  <a:pt x="293" y="310"/>
                </a:cubicBezTo>
                <a:cubicBezTo>
                  <a:pt x="276" y="327"/>
                  <a:pt x="252" y="349"/>
                  <a:pt x="221" y="375"/>
                </a:cubicBezTo>
                <a:cubicBezTo>
                  <a:pt x="200" y="393"/>
                  <a:pt x="170" y="420"/>
                  <a:pt x="133" y="456"/>
                </a:cubicBezTo>
                <a:lnTo>
                  <a:pt x="81" y="507"/>
                </a:lnTo>
                <a:lnTo>
                  <a:pt x="148" y="507"/>
                </a:lnTo>
                <a:cubicBezTo>
                  <a:pt x="240" y="507"/>
                  <a:pt x="290" y="506"/>
                  <a:pt x="296" y="503"/>
                </a:cubicBezTo>
                <a:cubicBezTo>
                  <a:pt x="300" y="502"/>
                  <a:pt x="307" y="476"/>
                  <a:pt x="317" y="424"/>
                </a:cubicBezTo>
                <a:lnTo>
                  <a:pt x="317" y="421"/>
                </a:lnTo>
                <a:lnTo>
                  <a:pt x="352" y="421"/>
                </a:lnTo>
                <a:lnTo>
                  <a:pt x="352" y="424"/>
                </a:lnTo>
                <a:cubicBezTo>
                  <a:pt x="352" y="425"/>
                  <a:pt x="348" y="452"/>
                  <a:pt x="341" y="505"/>
                </a:cubicBezTo>
                <a:cubicBezTo>
                  <a:pt x="334" y="557"/>
                  <a:pt x="330" y="584"/>
                  <a:pt x="328" y="586"/>
                </a:cubicBezTo>
                <a:lnTo>
                  <a:pt x="328" y="589"/>
                </a:lnTo>
                <a:lnTo>
                  <a:pt x="0" y="589"/>
                </a:lnTo>
                <a:lnTo>
                  <a:pt x="0" y="572"/>
                </a:lnTo>
                <a:lnTo>
                  <a:pt x="0" y="561"/>
                </a:lnTo>
                <a:cubicBezTo>
                  <a:pt x="0" y="557"/>
                  <a:pt x="2" y="553"/>
                  <a:pt x="5" y="548"/>
                </a:cubicBezTo>
                <a:cubicBezTo>
                  <a:pt x="9" y="543"/>
                  <a:pt x="17" y="533"/>
                  <a:pt x="32" y="517"/>
                </a:cubicBezTo>
                <a:cubicBezTo>
                  <a:pt x="49" y="498"/>
                  <a:pt x="63" y="482"/>
                  <a:pt x="76" y="467"/>
                </a:cubicBezTo>
                <a:cubicBezTo>
                  <a:pt x="81" y="461"/>
                  <a:pt x="91" y="450"/>
                  <a:pt x="106" y="434"/>
                </a:cubicBezTo>
                <a:cubicBezTo>
                  <a:pt x="120" y="418"/>
                  <a:pt x="130" y="407"/>
                  <a:pt x="136" y="402"/>
                </a:cubicBezTo>
                <a:cubicBezTo>
                  <a:pt x="141" y="396"/>
                  <a:pt x="149" y="386"/>
                  <a:pt x="161" y="372"/>
                </a:cubicBezTo>
                <a:cubicBezTo>
                  <a:pt x="173" y="359"/>
                  <a:pt x="181" y="349"/>
                  <a:pt x="186" y="342"/>
                </a:cubicBezTo>
                <a:cubicBezTo>
                  <a:pt x="190" y="336"/>
                  <a:pt x="197" y="327"/>
                  <a:pt x="206" y="316"/>
                </a:cubicBezTo>
                <a:cubicBezTo>
                  <a:pt x="215" y="305"/>
                  <a:pt x="221" y="295"/>
                  <a:pt x="225" y="288"/>
                </a:cubicBezTo>
                <a:cubicBezTo>
                  <a:pt x="228" y="280"/>
                  <a:pt x="232" y="272"/>
                  <a:pt x="238" y="262"/>
                </a:cubicBezTo>
                <a:cubicBezTo>
                  <a:pt x="243" y="253"/>
                  <a:pt x="247" y="243"/>
                  <a:pt x="249" y="234"/>
                </a:cubicBezTo>
                <a:cubicBezTo>
                  <a:pt x="252" y="225"/>
                  <a:pt x="255" y="216"/>
                  <a:pt x="256" y="208"/>
                </a:cubicBezTo>
                <a:cubicBezTo>
                  <a:pt x="258" y="199"/>
                  <a:pt x="259" y="190"/>
                  <a:pt x="259" y="179"/>
                </a:cubicBezTo>
                <a:cubicBezTo>
                  <a:pt x="259" y="142"/>
                  <a:pt x="248" y="110"/>
                  <a:pt x="228" y="82"/>
                </a:cubicBezTo>
                <a:cubicBezTo>
                  <a:pt x="208" y="55"/>
                  <a:pt x="180" y="42"/>
                  <a:pt x="143" y="42"/>
                </a:cubicBezTo>
                <a:cubicBezTo>
                  <a:pt x="123" y="42"/>
                  <a:pt x="106" y="47"/>
                  <a:pt x="91" y="57"/>
                </a:cubicBezTo>
                <a:cubicBezTo>
                  <a:pt x="77" y="67"/>
                  <a:pt x="66" y="77"/>
                  <a:pt x="61" y="86"/>
                </a:cubicBezTo>
                <a:cubicBezTo>
                  <a:pt x="55" y="95"/>
                  <a:pt x="52" y="101"/>
                  <a:pt x="52" y="103"/>
                </a:cubicBezTo>
                <a:cubicBezTo>
                  <a:pt x="52" y="103"/>
                  <a:pt x="53" y="104"/>
                  <a:pt x="56" y="104"/>
                </a:cubicBezTo>
                <a:cubicBezTo>
                  <a:pt x="67" y="104"/>
                  <a:pt x="78" y="108"/>
                  <a:pt x="89" y="116"/>
                </a:cubicBezTo>
                <a:cubicBezTo>
                  <a:pt x="100" y="124"/>
                  <a:pt x="106" y="138"/>
                  <a:pt x="106" y="157"/>
                </a:cubicBezTo>
                <a:cubicBezTo>
                  <a:pt x="106" y="171"/>
                  <a:pt x="101" y="184"/>
                  <a:pt x="91" y="194"/>
                </a:cubicBezTo>
                <a:cubicBezTo>
                  <a:pt x="82" y="204"/>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4" name=""/>
          <p:cNvSpPr/>
          <p:nvPr/>
        </p:nvSpPr>
        <p:spPr>
          <a:xfrm>
            <a:off x="7328160" y="3337920"/>
            <a:ext cx="131760" cy="218520"/>
          </a:xfrm>
          <a:custGeom>
            <a:avLst/>
            <a:gdLst/>
            <a:ahLst/>
            <a:rect l="0" t="0" r="r" b="b"/>
            <a:pathLst>
              <a:path w="366" h="607">
                <a:moveTo>
                  <a:pt x="75" y="179"/>
                </a:moveTo>
                <a:cubicBezTo>
                  <a:pt x="59" y="179"/>
                  <a:pt x="46" y="174"/>
                  <a:pt x="38" y="164"/>
                </a:cubicBezTo>
                <a:cubicBezTo>
                  <a:pt x="29" y="154"/>
                  <a:pt x="24" y="142"/>
                  <a:pt x="23" y="126"/>
                </a:cubicBezTo>
                <a:cubicBezTo>
                  <a:pt x="23" y="92"/>
                  <a:pt x="38" y="64"/>
                  <a:pt x="66" y="38"/>
                </a:cubicBezTo>
                <a:cubicBezTo>
                  <a:pt x="94" y="13"/>
                  <a:pt x="128" y="0"/>
                  <a:pt x="168" y="0"/>
                </a:cubicBezTo>
                <a:cubicBezTo>
                  <a:pt x="189" y="0"/>
                  <a:pt x="201" y="1"/>
                  <a:pt x="207" y="1"/>
                </a:cubicBezTo>
                <a:cubicBezTo>
                  <a:pt x="250" y="8"/>
                  <a:pt x="284" y="24"/>
                  <a:pt x="307" y="48"/>
                </a:cubicBezTo>
                <a:cubicBezTo>
                  <a:pt x="330" y="72"/>
                  <a:pt x="342" y="98"/>
                  <a:pt x="343" y="127"/>
                </a:cubicBezTo>
                <a:cubicBezTo>
                  <a:pt x="343" y="158"/>
                  <a:pt x="333" y="188"/>
                  <a:pt x="313" y="216"/>
                </a:cubicBezTo>
                <a:cubicBezTo>
                  <a:pt x="293" y="245"/>
                  <a:pt x="264" y="266"/>
                  <a:pt x="229" y="279"/>
                </a:cubicBezTo>
                <a:lnTo>
                  <a:pt x="226" y="281"/>
                </a:lnTo>
                <a:cubicBezTo>
                  <a:pt x="226" y="281"/>
                  <a:pt x="229" y="282"/>
                  <a:pt x="234" y="283"/>
                </a:cubicBezTo>
                <a:cubicBezTo>
                  <a:pt x="239" y="285"/>
                  <a:pt x="248" y="287"/>
                  <a:pt x="260" y="291"/>
                </a:cubicBezTo>
                <a:cubicBezTo>
                  <a:pt x="272" y="295"/>
                  <a:pt x="284" y="302"/>
                  <a:pt x="294" y="310"/>
                </a:cubicBezTo>
                <a:cubicBezTo>
                  <a:pt x="342" y="341"/>
                  <a:pt x="366" y="382"/>
                  <a:pt x="366" y="433"/>
                </a:cubicBezTo>
                <a:cubicBezTo>
                  <a:pt x="366" y="480"/>
                  <a:pt x="348" y="520"/>
                  <a:pt x="312" y="555"/>
                </a:cubicBezTo>
                <a:cubicBezTo>
                  <a:pt x="275" y="590"/>
                  <a:pt x="228" y="607"/>
                  <a:pt x="172" y="607"/>
                </a:cubicBezTo>
                <a:cubicBezTo>
                  <a:pt x="125" y="607"/>
                  <a:pt x="85" y="594"/>
                  <a:pt x="51" y="569"/>
                </a:cubicBezTo>
                <a:cubicBezTo>
                  <a:pt x="17" y="544"/>
                  <a:pt x="0" y="512"/>
                  <a:pt x="0" y="473"/>
                </a:cubicBezTo>
                <a:cubicBezTo>
                  <a:pt x="0" y="456"/>
                  <a:pt x="5" y="443"/>
                  <a:pt x="15" y="433"/>
                </a:cubicBezTo>
                <a:cubicBezTo>
                  <a:pt x="26" y="423"/>
                  <a:pt x="39" y="418"/>
                  <a:pt x="55" y="417"/>
                </a:cubicBezTo>
                <a:cubicBezTo>
                  <a:pt x="72" y="417"/>
                  <a:pt x="85" y="423"/>
                  <a:pt x="96" y="433"/>
                </a:cubicBezTo>
                <a:cubicBezTo>
                  <a:pt x="106" y="444"/>
                  <a:pt x="112" y="457"/>
                  <a:pt x="112" y="473"/>
                </a:cubicBezTo>
                <a:cubicBezTo>
                  <a:pt x="112" y="479"/>
                  <a:pt x="111" y="485"/>
                  <a:pt x="109" y="491"/>
                </a:cubicBezTo>
                <a:cubicBezTo>
                  <a:pt x="107" y="496"/>
                  <a:pt x="105" y="501"/>
                  <a:pt x="103" y="505"/>
                </a:cubicBezTo>
                <a:cubicBezTo>
                  <a:pt x="100" y="509"/>
                  <a:pt x="97" y="512"/>
                  <a:pt x="93" y="515"/>
                </a:cubicBezTo>
                <a:cubicBezTo>
                  <a:pt x="89" y="518"/>
                  <a:pt x="85" y="521"/>
                  <a:pt x="82" y="522"/>
                </a:cubicBezTo>
                <a:cubicBezTo>
                  <a:pt x="80" y="524"/>
                  <a:pt x="77" y="525"/>
                  <a:pt x="74" y="526"/>
                </a:cubicBezTo>
                <a:cubicBezTo>
                  <a:pt x="71" y="526"/>
                  <a:pt x="68" y="527"/>
                  <a:pt x="67" y="528"/>
                </a:cubicBezTo>
                <a:lnTo>
                  <a:pt x="63" y="529"/>
                </a:lnTo>
                <a:cubicBezTo>
                  <a:pt x="93" y="556"/>
                  <a:pt x="129" y="569"/>
                  <a:pt x="172" y="569"/>
                </a:cubicBezTo>
                <a:cubicBezTo>
                  <a:pt x="205" y="569"/>
                  <a:pt x="229" y="553"/>
                  <a:pt x="246" y="522"/>
                </a:cubicBezTo>
                <a:cubicBezTo>
                  <a:pt x="256" y="503"/>
                  <a:pt x="261" y="473"/>
                  <a:pt x="261" y="433"/>
                </a:cubicBezTo>
                <a:lnTo>
                  <a:pt x="261" y="416"/>
                </a:lnTo>
                <a:cubicBezTo>
                  <a:pt x="261" y="360"/>
                  <a:pt x="242" y="323"/>
                  <a:pt x="204" y="304"/>
                </a:cubicBezTo>
                <a:cubicBezTo>
                  <a:pt x="195" y="300"/>
                  <a:pt x="177" y="298"/>
                  <a:pt x="150" y="298"/>
                </a:cubicBezTo>
                <a:lnTo>
                  <a:pt x="113" y="297"/>
                </a:lnTo>
                <a:lnTo>
                  <a:pt x="111" y="295"/>
                </a:lnTo>
                <a:cubicBezTo>
                  <a:pt x="109" y="293"/>
                  <a:pt x="109" y="288"/>
                  <a:pt x="109" y="281"/>
                </a:cubicBezTo>
                <a:cubicBezTo>
                  <a:pt x="109" y="270"/>
                  <a:pt x="111" y="265"/>
                  <a:pt x="116" y="265"/>
                </a:cubicBezTo>
                <a:cubicBezTo>
                  <a:pt x="132" y="265"/>
                  <a:pt x="149" y="263"/>
                  <a:pt x="167" y="261"/>
                </a:cubicBezTo>
                <a:cubicBezTo>
                  <a:pt x="187" y="258"/>
                  <a:pt x="205" y="245"/>
                  <a:pt x="222" y="223"/>
                </a:cubicBezTo>
                <a:cubicBezTo>
                  <a:pt x="238" y="202"/>
                  <a:pt x="246" y="169"/>
                  <a:pt x="246" y="125"/>
                </a:cubicBezTo>
                <a:lnTo>
                  <a:pt x="246" y="118"/>
                </a:lnTo>
                <a:cubicBezTo>
                  <a:pt x="246" y="83"/>
                  <a:pt x="236" y="60"/>
                  <a:pt x="216" y="47"/>
                </a:cubicBezTo>
                <a:cubicBezTo>
                  <a:pt x="203" y="39"/>
                  <a:pt x="189" y="35"/>
                  <a:pt x="174" y="35"/>
                </a:cubicBezTo>
                <a:cubicBezTo>
                  <a:pt x="155" y="35"/>
                  <a:pt x="138" y="38"/>
                  <a:pt x="122" y="44"/>
                </a:cubicBezTo>
                <a:cubicBezTo>
                  <a:pt x="106" y="51"/>
                  <a:pt x="95" y="58"/>
                  <a:pt x="89" y="65"/>
                </a:cubicBezTo>
                <a:cubicBezTo>
                  <a:pt x="82" y="72"/>
                  <a:pt x="79" y="75"/>
                  <a:pt x="79" y="75"/>
                </a:cubicBezTo>
                <a:lnTo>
                  <a:pt x="82" y="75"/>
                </a:lnTo>
                <a:cubicBezTo>
                  <a:pt x="83" y="76"/>
                  <a:pt x="86" y="76"/>
                  <a:pt x="89" y="77"/>
                </a:cubicBezTo>
                <a:cubicBezTo>
                  <a:pt x="92" y="78"/>
                  <a:pt x="95" y="79"/>
                  <a:pt x="97" y="81"/>
                </a:cubicBezTo>
                <a:cubicBezTo>
                  <a:pt x="100" y="84"/>
                  <a:pt x="104" y="86"/>
                  <a:pt x="108" y="88"/>
                </a:cubicBezTo>
                <a:cubicBezTo>
                  <a:pt x="112" y="89"/>
                  <a:pt x="115" y="93"/>
                  <a:pt x="117" y="97"/>
                </a:cubicBezTo>
                <a:cubicBezTo>
                  <a:pt x="119" y="102"/>
                  <a:pt x="121" y="107"/>
                  <a:pt x="124" y="112"/>
                </a:cubicBezTo>
                <a:cubicBezTo>
                  <a:pt x="127" y="116"/>
                  <a:pt x="128" y="122"/>
                  <a:pt x="127" y="129"/>
                </a:cubicBezTo>
                <a:cubicBezTo>
                  <a:pt x="127" y="142"/>
                  <a:pt x="122" y="154"/>
                  <a:pt x="114" y="164"/>
                </a:cubicBezTo>
                <a:cubicBezTo>
                  <a:pt x="106" y="174"/>
                  <a:pt x="93" y="179"/>
                  <a:pt x="75"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5" name=""/>
          <p:cNvSpPr/>
          <p:nvPr/>
        </p:nvSpPr>
        <p:spPr>
          <a:xfrm>
            <a:off x="7799400" y="3334320"/>
            <a:ext cx="141120" cy="215280"/>
          </a:xfrm>
          <a:custGeom>
            <a:avLst/>
            <a:gdLst/>
            <a:ahLst/>
            <a:rect l="0" t="0" r="r" b="b"/>
            <a:pathLst>
              <a:path w="392" h="598">
                <a:moveTo>
                  <a:pt x="384" y="598"/>
                </a:moveTo>
                <a:cubicBezTo>
                  <a:pt x="373" y="596"/>
                  <a:pt x="334" y="595"/>
                  <a:pt x="269" y="595"/>
                </a:cubicBezTo>
                <a:cubicBezTo>
                  <a:pt x="201" y="595"/>
                  <a:pt x="162" y="596"/>
                  <a:pt x="151" y="598"/>
                </a:cubicBezTo>
                <a:lnTo>
                  <a:pt x="143" y="598"/>
                </a:lnTo>
                <a:lnTo>
                  <a:pt x="143" y="556"/>
                </a:lnTo>
                <a:lnTo>
                  <a:pt x="171" y="556"/>
                </a:lnTo>
                <a:cubicBezTo>
                  <a:pt x="182" y="556"/>
                  <a:pt x="190" y="556"/>
                  <a:pt x="194" y="556"/>
                </a:cubicBezTo>
                <a:cubicBezTo>
                  <a:pt x="198" y="556"/>
                  <a:pt x="203" y="555"/>
                  <a:pt x="209" y="554"/>
                </a:cubicBezTo>
                <a:cubicBezTo>
                  <a:pt x="215" y="553"/>
                  <a:pt x="219" y="552"/>
                  <a:pt x="222" y="550"/>
                </a:cubicBezTo>
                <a:cubicBezTo>
                  <a:pt x="224" y="548"/>
                  <a:pt x="226" y="546"/>
                  <a:pt x="228" y="543"/>
                </a:cubicBezTo>
                <a:cubicBezTo>
                  <a:pt x="228" y="542"/>
                  <a:pt x="229" y="526"/>
                  <a:pt x="229" y="495"/>
                </a:cubicBezTo>
                <a:lnTo>
                  <a:pt x="229" y="451"/>
                </a:lnTo>
                <a:lnTo>
                  <a:pt x="0" y="451"/>
                </a:lnTo>
                <a:lnTo>
                  <a:pt x="0" y="411"/>
                </a:lnTo>
                <a:lnTo>
                  <a:pt x="133" y="207"/>
                </a:lnTo>
                <a:cubicBezTo>
                  <a:pt x="223" y="71"/>
                  <a:pt x="269" y="2"/>
                  <a:pt x="270" y="2"/>
                </a:cubicBezTo>
                <a:cubicBezTo>
                  <a:pt x="271" y="0"/>
                  <a:pt x="277" y="0"/>
                  <a:pt x="289" y="0"/>
                </a:cubicBezTo>
                <a:lnTo>
                  <a:pt x="304" y="0"/>
                </a:lnTo>
                <a:lnTo>
                  <a:pt x="310" y="5"/>
                </a:lnTo>
                <a:lnTo>
                  <a:pt x="310" y="411"/>
                </a:lnTo>
                <a:lnTo>
                  <a:pt x="392" y="411"/>
                </a:lnTo>
                <a:lnTo>
                  <a:pt x="392" y="451"/>
                </a:lnTo>
                <a:lnTo>
                  <a:pt x="310" y="451"/>
                </a:lnTo>
                <a:lnTo>
                  <a:pt x="310" y="496"/>
                </a:lnTo>
                <a:cubicBezTo>
                  <a:pt x="310" y="520"/>
                  <a:pt x="310" y="534"/>
                  <a:pt x="310" y="538"/>
                </a:cubicBezTo>
                <a:cubicBezTo>
                  <a:pt x="310" y="542"/>
                  <a:pt x="312" y="546"/>
                  <a:pt x="315" y="549"/>
                </a:cubicBezTo>
                <a:cubicBezTo>
                  <a:pt x="320" y="553"/>
                  <a:pt x="337" y="555"/>
                  <a:pt x="365" y="556"/>
                </a:cubicBezTo>
                <a:lnTo>
                  <a:pt x="392" y="556"/>
                </a:lnTo>
                <a:lnTo>
                  <a:pt x="392" y="598"/>
                </a:lnTo>
                <a:lnTo>
                  <a:pt x="384" y="598"/>
                </a:lnTo>
                <a:moveTo>
                  <a:pt x="234" y="411"/>
                </a:moveTo>
                <a:lnTo>
                  <a:pt x="234" y="116"/>
                </a:lnTo>
                <a:lnTo>
                  <a:pt x="41" y="410"/>
                </a:lnTo>
                <a:lnTo>
                  <a:pt x="137" y="411"/>
                </a:lnTo>
                <a:lnTo>
                  <a:pt x="234"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6" name=""/>
          <p:cNvSpPr/>
          <p:nvPr/>
        </p:nvSpPr>
        <p:spPr>
          <a:xfrm>
            <a:off x="7952760" y="2867040"/>
            <a:ext cx="85680" cy="761400"/>
          </a:xfrm>
          <a:custGeom>
            <a:avLst/>
            <a:gdLst/>
            <a:ahLst/>
            <a:rect l="0" t="0" r="r" b="b"/>
            <a:pathLst>
              <a:path w="238" h="2115">
                <a:moveTo>
                  <a:pt x="0" y="55"/>
                </a:moveTo>
                <a:lnTo>
                  <a:pt x="0" y="0"/>
                </a:lnTo>
                <a:lnTo>
                  <a:pt x="238" y="0"/>
                </a:lnTo>
                <a:lnTo>
                  <a:pt x="238" y="2115"/>
                </a:lnTo>
                <a:lnTo>
                  <a:pt x="0" y="2115"/>
                </a:lnTo>
                <a:lnTo>
                  <a:pt x="0" y="2061"/>
                </a:lnTo>
                <a:lnTo>
                  <a:pt x="184" y="2061"/>
                </a:lnTo>
                <a:lnTo>
                  <a:pt x="184" y="55"/>
                </a:lnTo>
                <a:lnTo>
                  <a:pt x="0"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7" name=""/>
          <p:cNvSpPr txBox="1"/>
          <p:nvPr/>
        </p:nvSpPr>
        <p:spPr>
          <a:xfrm>
            <a:off x="4345920" y="2314440"/>
            <a:ext cx="5612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倍</a:t>
            </a:r>
            <a:r>
              <a:rPr b="0" lang="en-US" sz="2170" strike="noStrike" u="none">
                <a:solidFill>
                  <a:srgbClr val="1f2328"/>
                </a:solidFill>
                <a:effectLst/>
                <a:uFillTx/>
                <a:latin typeface=".SFNS-Regular_wdth_opsz1D0000_GRAD_wght"/>
                <a:ea typeface=".SFNS-Regular_wdth_opsz1D0000_GRAD_wght"/>
              </a:rPr>
              <a:t>)</a:t>
            </a:r>
            <a:endParaRPr b="0" lang="en-US" sz="2170" strike="noStrike" u="none">
              <a:solidFill>
                <a:srgbClr val="000000"/>
              </a:solidFill>
              <a:effectLst/>
              <a:uFillTx/>
              <a:latin typeface="Times New Roman"/>
            </a:endParaRPr>
          </a:p>
        </p:txBody>
      </p:sp>
      <p:sp>
        <p:nvSpPr>
          <p:cNvPr id="408" name=""/>
          <p:cNvSpPr/>
          <p:nvPr/>
        </p:nvSpPr>
        <p:spPr>
          <a:xfrm>
            <a:off x="4278960" y="5040360"/>
            <a:ext cx="262800" cy="217080"/>
          </a:xfrm>
          <a:custGeom>
            <a:avLst/>
            <a:gdLst/>
            <a:ahLst/>
            <a:rect l="0" t="0" r="r" b="b"/>
            <a:pathLst>
              <a:path w="730" h="603">
                <a:moveTo>
                  <a:pt x="15" y="603"/>
                </a:moveTo>
                <a:lnTo>
                  <a:pt x="13" y="603"/>
                </a:lnTo>
                <a:cubicBezTo>
                  <a:pt x="5" y="603"/>
                  <a:pt x="0" y="600"/>
                  <a:pt x="0" y="594"/>
                </a:cubicBezTo>
                <a:cubicBezTo>
                  <a:pt x="0" y="591"/>
                  <a:pt x="1" y="587"/>
                  <a:pt x="3" y="579"/>
                </a:cubicBezTo>
                <a:cubicBezTo>
                  <a:pt x="5" y="571"/>
                  <a:pt x="7" y="567"/>
                  <a:pt x="9" y="565"/>
                </a:cubicBezTo>
                <a:cubicBezTo>
                  <a:pt x="11" y="564"/>
                  <a:pt x="17" y="563"/>
                  <a:pt x="26" y="563"/>
                </a:cubicBezTo>
                <a:cubicBezTo>
                  <a:pt x="77" y="561"/>
                  <a:pt x="116" y="546"/>
                  <a:pt x="146" y="517"/>
                </a:cubicBezTo>
                <a:cubicBezTo>
                  <a:pt x="152" y="511"/>
                  <a:pt x="186" y="474"/>
                  <a:pt x="248" y="406"/>
                </a:cubicBezTo>
                <a:cubicBezTo>
                  <a:pt x="311" y="338"/>
                  <a:pt x="341" y="303"/>
                  <a:pt x="341" y="302"/>
                </a:cubicBezTo>
                <a:cubicBezTo>
                  <a:pt x="277" y="137"/>
                  <a:pt x="243" y="54"/>
                  <a:pt x="240" y="51"/>
                </a:cubicBezTo>
                <a:cubicBezTo>
                  <a:pt x="235" y="45"/>
                  <a:pt x="216" y="41"/>
                  <a:pt x="185" y="41"/>
                </a:cubicBezTo>
                <a:lnTo>
                  <a:pt x="160" y="41"/>
                </a:lnTo>
                <a:cubicBezTo>
                  <a:pt x="157" y="37"/>
                  <a:pt x="155" y="35"/>
                  <a:pt x="155" y="34"/>
                </a:cubicBezTo>
                <a:cubicBezTo>
                  <a:pt x="155" y="33"/>
                  <a:pt x="155" y="27"/>
                  <a:pt x="157" y="17"/>
                </a:cubicBezTo>
                <a:cubicBezTo>
                  <a:pt x="159" y="9"/>
                  <a:pt x="162" y="4"/>
                  <a:pt x="165" y="0"/>
                </a:cubicBezTo>
                <a:lnTo>
                  <a:pt x="178" y="0"/>
                </a:lnTo>
                <a:cubicBezTo>
                  <a:pt x="198" y="1"/>
                  <a:pt x="233" y="2"/>
                  <a:pt x="284" y="2"/>
                </a:cubicBezTo>
                <a:cubicBezTo>
                  <a:pt x="304" y="2"/>
                  <a:pt x="322" y="2"/>
                  <a:pt x="338" y="2"/>
                </a:cubicBezTo>
                <a:cubicBezTo>
                  <a:pt x="355" y="2"/>
                  <a:pt x="368" y="2"/>
                  <a:pt x="378" y="1"/>
                </a:cubicBezTo>
                <a:cubicBezTo>
                  <a:pt x="388" y="1"/>
                  <a:pt x="394" y="1"/>
                  <a:pt x="395" y="1"/>
                </a:cubicBezTo>
                <a:cubicBezTo>
                  <a:pt x="405" y="1"/>
                  <a:pt x="410" y="4"/>
                  <a:pt x="410" y="11"/>
                </a:cubicBezTo>
                <a:cubicBezTo>
                  <a:pt x="410" y="11"/>
                  <a:pt x="410" y="15"/>
                  <a:pt x="409" y="22"/>
                </a:cubicBezTo>
                <a:cubicBezTo>
                  <a:pt x="406" y="31"/>
                  <a:pt x="404" y="36"/>
                  <a:pt x="402" y="38"/>
                </a:cubicBezTo>
                <a:cubicBezTo>
                  <a:pt x="401" y="40"/>
                  <a:pt x="396" y="41"/>
                  <a:pt x="388" y="41"/>
                </a:cubicBezTo>
                <a:cubicBezTo>
                  <a:pt x="370" y="43"/>
                  <a:pt x="354" y="48"/>
                  <a:pt x="341" y="56"/>
                </a:cubicBezTo>
                <a:lnTo>
                  <a:pt x="409" y="228"/>
                </a:lnTo>
                <a:lnTo>
                  <a:pt x="455" y="176"/>
                </a:lnTo>
                <a:cubicBezTo>
                  <a:pt x="517" y="108"/>
                  <a:pt x="548" y="72"/>
                  <a:pt x="548" y="65"/>
                </a:cubicBezTo>
                <a:cubicBezTo>
                  <a:pt x="548" y="54"/>
                  <a:pt x="541" y="47"/>
                  <a:pt x="527" y="43"/>
                </a:cubicBezTo>
                <a:cubicBezTo>
                  <a:pt x="524" y="43"/>
                  <a:pt x="520" y="42"/>
                  <a:pt x="515" y="41"/>
                </a:cubicBezTo>
                <a:cubicBezTo>
                  <a:pt x="507" y="41"/>
                  <a:pt x="502" y="38"/>
                  <a:pt x="502" y="31"/>
                </a:cubicBezTo>
                <a:cubicBezTo>
                  <a:pt x="502" y="30"/>
                  <a:pt x="503" y="25"/>
                  <a:pt x="504" y="17"/>
                </a:cubicBezTo>
                <a:cubicBezTo>
                  <a:pt x="506" y="9"/>
                  <a:pt x="509" y="4"/>
                  <a:pt x="513" y="0"/>
                </a:cubicBezTo>
                <a:lnTo>
                  <a:pt x="523" y="0"/>
                </a:lnTo>
                <a:cubicBezTo>
                  <a:pt x="524" y="0"/>
                  <a:pt x="531" y="0"/>
                  <a:pt x="545" y="0"/>
                </a:cubicBezTo>
                <a:cubicBezTo>
                  <a:pt x="559" y="0"/>
                  <a:pt x="575" y="1"/>
                  <a:pt x="593" y="2"/>
                </a:cubicBezTo>
                <a:cubicBezTo>
                  <a:pt x="611" y="3"/>
                  <a:pt x="623" y="3"/>
                  <a:pt x="629" y="3"/>
                </a:cubicBezTo>
                <a:cubicBezTo>
                  <a:pt x="682" y="3"/>
                  <a:pt x="711" y="2"/>
                  <a:pt x="716" y="0"/>
                </a:cubicBezTo>
                <a:lnTo>
                  <a:pt x="723" y="0"/>
                </a:lnTo>
                <a:cubicBezTo>
                  <a:pt x="727" y="4"/>
                  <a:pt x="730" y="8"/>
                  <a:pt x="730" y="10"/>
                </a:cubicBezTo>
                <a:cubicBezTo>
                  <a:pt x="728" y="25"/>
                  <a:pt x="725" y="35"/>
                  <a:pt x="719" y="41"/>
                </a:cubicBezTo>
                <a:lnTo>
                  <a:pt x="705" y="41"/>
                </a:lnTo>
                <a:cubicBezTo>
                  <a:pt x="685" y="41"/>
                  <a:pt x="667" y="44"/>
                  <a:pt x="651" y="49"/>
                </a:cubicBezTo>
                <a:cubicBezTo>
                  <a:pt x="635" y="53"/>
                  <a:pt x="623" y="58"/>
                  <a:pt x="615" y="64"/>
                </a:cubicBezTo>
                <a:cubicBezTo>
                  <a:pt x="607" y="69"/>
                  <a:pt x="600" y="74"/>
                  <a:pt x="594" y="80"/>
                </a:cubicBezTo>
                <a:lnTo>
                  <a:pt x="584" y="87"/>
                </a:lnTo>
                <a:cubicBezTo>
                  <a:pt x="584" y="87"/>
                  <a:pt x="556" y="117"/>
                  <a:pt x="500" y="180"/>
                </a:cubicBezTo>
                <a:lnTo>
                  <a:pt x="424" y="265"/>
                </a:lnTo>
                <a:cubicBezTo>
                  <a:pt x="424" y="265"/>
                  <a:pt x="433" y="289"/>
                  <a:pt x="451" y="335"/>
                </a:cubicBezTo>
                <a:cubicBezTo>
                  <a:pt x="469" y="382"/>
                  <a:pt x="488" y="429"/>
                  <a:pt x="508" y="478"/>
                </a:cubicBezTo>
                <a:cubicBezTo>
                  <a:pt x="528" y="527"/>
                  <a:pt x="539" y="552"/>
                  <a:pt x="541" y="554"/>
                </a:cubicBezTo>
                <a:cubicBezTo>
                  <a:pt x="547" y="559"/>
                  <a:pt x="565" y="562"/>
                  <a:pt x="595" y="563"/>
                </a:cubicBezTo>
                <a:cubicBezTo>
                  <a:pt x="615" y="563"/>
                  <a:pt x="626" y="565"/>
                  <a:pt x="626" y="571"/>
                </a:cubicBezTo>
                <a:cubicBezTo>
                  <a:pt x="626" y="572"/>
                  <a:pt x="625" y="576"/>
                  <a:pt x="624" y="583"/>
                </a:cubicBezTo>
                <a:cubicBezTo>
                  <a:pt x="621" y="592"/>
                  <a:pt x="619" y="598"/>
                  <a:pt x="618" y="600"/>
                </a:cubicBezTo>
                <a:cubicBezTo>
                  <a:pt x="616" y="602"/>
                  <a:pt x="612" y="602"/>
                  <a:pt x="605" y="602"/>
                </a:cubicBezTo>
                <a:cubicBezTo>
                  <a:pt x="603" y="602"/>
                  <a:pt x="594" y="602"/>
                  <a:pt x="576" y="602"/>
                </a:cubicBezTo>
                <a:cubicBezTo>
                  <a:pt x="559" y="602"/>
                  <a:pt x="532" y="602"/>
                  <a:pt x="498" y="602"/>
                </a:cubicBezTo>
                <a:cubicBezTo>
                  <a:pt x="462" y="602"/>
                  <a:pt x="435" y="602"/>
                  <a:pt x="416" y="602"/>
                </a:cubicBezTo>
                <a:cubicBezTo>
                  <a:pt x="397" y="602"/>
                  <a:pt x="387" y="602"/>
                  <a:pt x="385" y="602"/>
                </a:cubicBezTo>
                <a:cubicBezTo>
                  <a:pt x="375" y="602"/>
                  <a:pt x="370" y="600"/>
                  <a:pt x="370" y="594"/>
                </a:cubicBezTo>
                <a:cubicBezTo>
                  <a:pt x="370" y="594"/>
                  <a:pt x="370" y="589"/>
                  <a:pt x="372" y="581"/>
                </a:cubicBezTo>
                <a:cubicBezTo>
                  <a:pt x="373" y="575"/>
                  <a:pt x="374" y="571"/>
                  <a:pt x="375" y="569"/>
                </a:cubicBezTo>
                <a:cubicBezTo>
                  <a:pt x="376" y="567"/>
                  <a:pt x="378" y="565"/>
                  <a:pt x="380" y="565"/>
                </a:cubicBezTo>
                <a:cubicBezTo>
                  <a:pt x="381" y="564"/>
                  <a:pt x="384" y="563"/>
                  <a:pt x="388" y="563"/>
                </a:cubicBezTo>
                <a:cubicBezTo>
                  <a:pt x="391" y="562"/>
                  <a:pt x="396" y="562"/>
                  <a:pt x="402" y="562"/>
                </a:cubicBezTo>
                <a:cubicBezTo>
                  <a:pt x="407" y="562"/>
                  <a:pt x="415" y="560"/>
                  <a:pt x="425" y="556"/>
                </a:cubicBezTo>
                <a:cubicBezTo>
                  <a:pt x="435" y="551"/>
                  <a:pt x="440" y="548"/>
                  <a:pt x="440" y="547"/>
                </a:cubicBezTo>
                <a:cubicBezTo>
                  <a:pt x="439" y="547"/>
                  <a:pt x="425" y="512"/>
                  <a:pt x="398" y="444"/>
                </a:cubicBezTo>
                <a:lnTo>
                  <a:pt x="357" y="340"/>
                </a:lnTo>
                <a:cubicBezTo>
                  <a:pt x="246" y="460"/>
                  <a:pt x="189" y="523"/>
                  <a:pt x="187" y="529"/>
                </a:cubicBezTo>
                <a:cubicBezTo>
                  <a:pt x="184" y="534"/>
                  <a:pt x="183" y="537"/>
                  <a:pt x="183" y="540"/>
                </a:cubicBezTo>
                <a:cubicBezTo>
                  <a:pt x="183" y="551"/>
                  <a:pt x="192" y="558"/>
                  <a:pt x="209" y="562"/>
                </a:cubicBezTo>
                <a:cubicBezTo>
                  <a:pt x="209" y="562"/>
                  <a:pt x="211" y="562"/>
                  <a:pt x="214" y="562"/>
                </a:cubicBezTo>
                <a:cubicBezTo>
                  <a:pt x="217" y="562"/>
                  <a:pt x="219" y="562"/>
                  <a:pt x="219" y="563"/>
                </a:cubicBezTo>
                <a:cubicBezTo>
                  <a:pt x="221" y="563"/>
                  <a:pt x="222" y="563"/>
                  <a:pt x="223" y="563"/>
                </a:cubicBezTo>
                <a:cubicBezTo>
                  <a:pt x="223" y="563"/>
                  <a:pt x="224" y="563"/>
                  <a:pt x="225" y="564"/>
                </a:cubicBezTo>
                <a:cubicBezTo>
                  <a:pt x="226" y="564"/>
                  <a:pt x="227" y="565"/>
                  <a:pt x="228" y="566"/>
                </a:cubicBezTo>
                <a:cubicBezTo>
                  <a:pt x="229" y="567"/>
                  <a:pt x="229" y="569"/>
                  <a:pt x="229" y="572"/>
                </a:cubicBezTo>
                <a:cubicBezTo>
                  <a:pt x="229" y="578"/>
                  <a:pt x="228" y="582"/>
                  <a:pt x="227" y="587"/>
                </a:cubicBezTo>
                <a:cubicBezTo>
                  <a:pt x="225" y="594"/>
                  <a:pt x="224" y="599"/>
                  <a:pt x="222" y="600"/>
                </a:cubicBezTo>
                <a:cubicBezTo>
                  <a:pt x="220" y="601"/>
                  <a:pt x="216" y="602"/>
                  <a:pt x="209" y="602"/>
                </a:cubicBezTo>
                <a:cubicBezTo>
                  <a:pt x="207" y="602"/>
                  <a:pt x="202" y="602"/>
                  <a:pt x="193" y="602"/>
                </a:cubicBezTo>
                <a:cubicBezTo>
                  <a:pt x="184" y="602"/>
                  <a:pt x="172" y="602"/>
                  <a:pt x="156" y="602"/>
                </a:cubicBezTo>
                <a:cubicBezTo>
                  <a:pt x="140" y="601"/>
                  <a:pt x="121" y="601"/>
                  <a:pt x="103" y="602"/>
                </a:cubicBezTo>
                <a:cubicBezTo>
                  <a:pt x="57" y="602"/>
                  <a:pt x="27" y="602"/>
                  <a:pt x="15"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9" name=""/>
          <p:cNvSpPr/>
          <p:nvPr/>
        </p:nvSpPr>
        <p:spPr>
          <a:xfrm>
            <a:off x="4552920" y="5205600"/>
            <a:ext cx="87840" cy="101880"/>
          </a:xfrm>
          <a:custGeom>
            <a:avLst/>
            <a:gdLst/>
            <a:ahLst/>
            <a:rect l="0" t="0" r="r" b="b"/>
            <a:pathLst>
              <a:path w="244" h="283">
                <a:moveTo>
                  <a:pt x="0" y="172"/>
                </a:moveTo>
                <a:cubicBezTo>
                  <a:pt x="0" y="148"/>
                  <a:pt x="4" y="127"/>
                  <a:pt x="12" y="107"/>
                </a:cubicBezTo>
                <a:cubicBezTo>
                  <a:pt x="20" y="87"/>
                  <a:pt x="30" y="71"/>
                  <a:pt x="42" y="57"/>
                </a:cubicBezTo>
                <a:cubicBezTo>
                  <a:pt x="55" y="45"/>
                  <a:pt x="69" y="34"/>
                  <a:pt x="84" y="25"/>
                </a:cubicBezTo>
                <a:cubicBezTo>
                  <a:pt x="99" y="16"/>
                  <a:pt x="115" y="10"/>
                  <a:pt x="129" y="6"/>
                </a:cubicBezTo>
                <a:cubicBezTo>
                  <a:pt x="142" y="2"/>
                  <a:pt x="155" y="0"/>
                  <a:pt x="168" y="0"/>
                </a:cubicBezTo>
                <a:lnTo>
                  <a:pt x="170" y="0"/>
                </a:lnTo>
                <a:cubicBezTo>
                  <a:pt x="188" y="0"/>
                  <a:pt x="205" y="5"/>
                  <a:pt x="218" y="14"/>
                </a:cubicBezTo>
                <a:cubicBezTo>
                  <a:pt x="232" y="23"/>
                  <a:pt x="239" y="36"/>
                  <a:pt x="239" y="54"/>
                </a:cubicBezTo>
                <a:cubicBezTo>
                  <a:pt x="239" y="93"/>
                  <a:pt x="216" y="117"/>
                  <a:pt x="170" y="129"/>
                </a:cubicBezTo>
                <a:cubicBezTo>
                  <a:pt x="149" y="134"/>
                  <a:pt x="121" y="137"/>
                  <a:pt x="85" y="138"/>
                </a:cubicBezTo>
                <a:cubicBezTo>
                  <a:pt x="70" y="138"/>
                  <a:pt x="62" y="138"/>
                  <a:pt x="61" y="139"/>
                </a:cubicBezTo>
                <a:cubicBezTo>
                  <a:pt x="61" y="140"/>
                  <a:pt x="60" y="147"/>
                  <a:pt x="58" y="161"/>
                </a:cubicBezTo>
                <a:cubicBezTo>
                  <a:pt x="55" y="174"/>
                  <a:pt x="54" y="186"/>
                  <a:pt x="53" y="197"/>
                </a:cubicBezTo>
                <a:cubicBezTo>
                  <a:pt x="53" y="216"/>
                  <a:pt x="58" y="232"/>
                  <a:pt x="66" y="243"/>
                </a:cubicBezTo>
                <a:cubicBezTo>
                  <a:pt x="75" y="254"/>
                  <a:pt x="88" y="260"/>
                  <a:pt x="106" y="260"/>
                </a:cubicBezTo>
                <a:cubicBezTo>
                  <a:pt x="124" y="261"/>
                  <a:pt x="143" y="257"/>
                  <a:pt x="165" y="248"/>
                </a:cubicBezTo>
                <a:cubicBezTo>
                  <a:pt x="186" y="240"/>
                  <a:pt x="205" y="226"/>
                  <a:pt x="222" y="207"/>
                </a:cubicBezTo>
                <a:cubicBezTo>
                  <a:pt x="226" y="203"/>
                  <a:pt x="228" y="201"/>
                  <a:pt x="230" y="201"/>
                </a:cubicBezTo>
                <a:cubicBezTo>
                  <a:pt x="231" y="201"/>
                  <a:pt x="234" y="203"/>
                  <a:pt x="238" y="207"/>
                </a:cubicBezTo>
                <a:cubicBezTo>
                  <a:pt x="241" y="210"/>
                  <a:pt x="243" y="213"/>
                  <a:pt x="244" y="215"/>
                </a:cubicBezTo>
                <a:cubicBezTo>
                  <a:pt x="244" y="218"/>
                  <a:pt x="242" y="221"/>
                  <a:pt x="238" y="225"/>
                </a:cubicBezTo>
                <a:cubicBezTo>
                  <a:pt x="234" y="230"/>
                  <a:pt x="228" y="236"/>
                  <a:pt x="220" y="242"/>
                </a:cubicBezTo>
                <a:cubicBezTo>
                  <a:pt x="211" y="249"/>
                  <a:pt x="202" y="255"/>
                  <a:pt x="191" y="262"/>
                </a:cubicBezTo>
                <a:cubicBezTo>
                  <a:pt x="180" y="268"/>
                  <a:pt x="167" y="273"/>
                  <a:pt x="152" y="277"/>
                </a:cubicBezTo>
                <a:cubicBezTo>
                  <a:pt x="136" y="281"/>
                  <a:pt x="120" y="283"/>
                  <a:pt x="103" y="283"/>
                </a:cubicBezTo>
                <a:cubicBezTo>
                  <a:pt x="70" y="283"/>
                  <a:pt x="45" y="272"/>
                  <a:pt x="27" y="250"/>
                </a:cubicBezTo>
                <a:cubicBezTo>
                  <a:pt x="9" y="228"/>
                  <a:pt x="0" y="202"/>
                  <a:pt x="0" y="172"/>
                </a:cubicBezTo>
                <a:moveTo>
                  <a:pt x="209" y="56"/>
                </a:moveTo>
                <a:cubicBezTo>
                  <a:pt x="206" y="34"/>
                  <a:pt x="192" y="23"/>
                  <a:pt x="167" y="23"/>
                </a:cubicBezTo>
                <a:cubicBezTo>
                  <a:pt x="153" y="23"/>
                  <a:pt x="140" y="26"/>
                  <a:pt x="129" y="32"/>
                </a:cubicBezTo>
                <a:cubicBezTo>
                  <a:pt x="117" y="38"/>
                  <a:pt x="107" y="45"/>
                  <a:pt x="99" y="53"/>
                </a:cubicBezTo>
                <a:cubicBezTo>
                  <a:pt x="92" y="61"/>
                  <a:pt x="86" y="71"/>
                  <a:pt x="81" y="80"/>
                </a:cubicBezTo>
                <a:cubicBezTo>
                  <a:pt x="76" y="88"/>
                  <a:pt x="73" y="96"/>
                  <a:pt x="71" y="102"/>
                </a:cubicBezTo>
                <a:cubicBezTo>
                  <a:pt x="70" y="108"/>
                  <a:pt x="69" y="112"/>
                  <a:pt x="68" y="114"/>
                </a:cubicBezTo>
                <a:cubicBezTo>
                  <a:pt x="68" y="114"/>
                  <a:pt x="72" y="114"/>
                  <a:pt x="81" y="114"/>
                </a:cubicBezTo>
                <a:cubicBezTo>
                  <a:pt x="129" y="114"/>
                  <a:pt x="162" y="109"/>
                  <a:pt x="180" y="100"/>
                </a:cubicBezTo>
                <a:cubicBezTo>
                  <a:pt x="199" y="90"/>
                  <a:pt x="209" y="75"/>
                  <a:pt x="209" y="5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0" name=""/>
          <p:cNvSpPr/>
          <p:nvPr/>
        </p:nvSpPr>
        <p:spPr>
          <a:xfrm>
            <a:off x="4656600" y="5205600"/>
            <a:ext cx="109440" cy="101880"/>
          </a:xfrm>
          <a:custGeom>
            <a:avLst/>
            <a:gdLst/>
            <a:ahLst/>
            <a:rect l="0" t="0" r="r" b="b"/>
            <a:pathLst>
              <a:path w="304" h="283">
                <a:moveTo>
                  <a:pt x="10" y="96"/>
                </a:moveTo>
                <a:cubicBezTo>
                  <a:pt x="13" y="79"/>
                  <a:pt x="24" y="58"/>
                  <a:pt x="44" y="35"/>
                </a:cubicBezTo>
                <a:cubicBezTo>
                  <a:pt x="63" y="12"/>
                  <a:pt x="88" y="0"/>
                  <a:pt x="116" y="0"/>
                </a:cubicBezTo>
                <a:cubicBezTo>
                  <a:pt x="131" y="0"/>
                  <a:pt x="144" y="4"/>
                  <a:pt x="156" y="11"/>
                </a:cubicBezTo>
                <a:cubicBezTo>
                  <a:pt x="168" y="19"/>
                  <a:pt x="177" y="28"/>
                  <a:pt x="183" y="39"/>
                </a:cubicBezTo>
                <a:cubicBezTo>
                  <a:pt x="200" y="13"/>
                  <a:pt x="221" y="0"/>
                  <a:pt x="247" y="0"/>
                </a:cubicBezTo>
                <a:cubicBezTo>
                  <a:pt x="262" y="0"/>
                  <a:pt x="276" y="5"/>
                  <a:pt x="287" y="14"/>
                </a:cubicBezTo>
                <a:cubicBezTo>
                  <a:pt x="298" y="23"/>
                  <a:pt x="304" y="35"/>
                  <a:pt x="304" y="51"/>
                </a:cubicBezTo>
                <a:cubicBezTo>
                  <a:pt x="304" y="64"/>
                  <a:pt x="301" y="73"/>
                  <a:pt x="295" y="81"/>
                </a:cubicBezTo>
                <a:cubicBezTo>
                  <a:pt x="290" y="88"/>
                  <a:pt x="284" y="93"/>
                  <a:pt x="279" y="95"/>
                </a:cubicBezTo>
                <a:cubicBezTo>
                  <a:pt x="273" y="96"/>
                  <a:pt x="268" y="97"/>
                  <a:pt x="264" y="97"/>
                </a:cubicBezTo>
                <a:cubicBezTo>
                  <a:pt x="256" y="97"/>
                  <a:pt x="250" y="95"/>
                  <a:pt x="244" y="90"/>
                </a:cubicBezTo>
                <a:cubicBezTo>
                  <a:pt x="239" y="86"/>
                  <a:pt x="237" y="80"/>
                  <a:pt x="237" y="72"/>
                </a:cubicBezTo>
                <a:cubicBezTo>
                  <a:pt x="237" y="52"/>
                  <a:pt x="248" y="39"/>
                  <a:pt x="269" y="32"/>
                </a:cubicBezTo>
                <a:cubicBezTo>
                  <a:pt x="264" y="26"/>
                  <a:pt x="256" y="24"/>
                  <a:pt x="243" y="24"/>
                </a:cubicBezTo>
                <a:cubicBezTo>
                  <a:pt x="237" y="24"/>
                  <a:pt x="233" y="24"/>
                  <a:pt x="231" y="25"/>
                </a:cubicBezTo>
                <a:cubicBezTo>
                  <a:pt x="215" y="32"/>
                  <a:pt x="204" y="45"/>
                  <a:pt x="196" y="67"/>
                </a:cubicBezTo>
                <a:cubicBezTo>
                  <a:pt x="171" y="159"/>
                  <a:pt x="159" y="213"/>
                  <a:pt x="159" y="228"/>
                </a:cubicBezTo>
                <a:cubicBezTo>
                  <a:pt x="159" y="240"/>
                  <a:pt x="162" y="248"/>
                  <a:pt x="169" y="253"/>
                </a:cubicBezTo>
                <a:cubicBezTo>
                  <a:pt x="175" y="258"/>
                  <a:pt x="183" y="260"/>
                  <a:pt x="190" y="260"/>
                </a:cubicBezTo>
                <a:cubicBezTo>
                  <a:pt x="206" y="260"/>
                  <a:pt x="221" y="253"/>
                  <a:pt x="236" y="240"/>
                </a:cubicBezTo>
                <a:cubicBezTo>
                  <a:pt x="252" y="226"/>
                  <a:pt x="262" y="209"/>
                  <a:pt x="267" y="189"/>
                </a:cubicBezTo>
                <a:cubicBezTo>
                  <a:pt x="269" y="185"/>
                  <a:pt x="270" y="183"/>
                  <a:pt x="271" y="182"/>
                </a:cubicBezTo>
                <a:cubicBezTo>
                  <a:pt x="272" y="182"/>
                  <a:pt x="276" y="182"/>
                  <a:pt x="281" y="181"/>
                </a:cubicBezTo>
                <a:lnTo>
                  <a:pt x="284" y="181"/>
                </a:lnTo>
                <a:cubicBezTo>
                  <a:pt x="290" y="181"/>
                  <a:pt x="293" y="183"/>
                  <a:pt x="293" y="186"/>
                </a:cubicBezTo>
                <a:cubicBezTo>
                  <a:pt x="293" y="187"/>
                  <a:pt x="293" y="189"/>
                  <a:pt x="292" y="193"/>
                </a:cubicBezTo>
                <a:cubicBezTo>
                  <a:pt x="285" y="217"/>
                  <a:pt x="272" y="238"/>
                  <a:pt x="253" y="256"/>
                </a:cubicBezTo>
                <a:cubicBezTo>
                  <a:pt x="233" y="274"/>
                  <a:pt x="211" y="283"/>
                  <a:pt x="185" y="283"/>
                </a:cubicBezTo>
                <a:cubicBezTo>
                  <a:pt x="156" y="283"/>
                  <a:pt x="134" y="270"/>
                  <a:pt x="119" y="244"/>
                </a:cubicBezTo>
                <a:cubicBezTo>
                  <a:pt x="102" y="270"/>
                  <a:pt x="83" y="283"/>
                  <a:pt x="61" y="283"/>
                </a:cubicBezTo>
                <a:lnTo>
                  <a:pt x="57" y="283"/>
                </a:lnTo>
                <a:cubicBezTo>
                  <a:pt x="37" y="283"/>
                  <a:pt x="22" y="277"/>
                  <a:pt x="13" y="267"/>
                </a:cubicBezTo>
                <a:cubicBezTo>
                  <a:pt x="5" y="256"/>
                  <a:pt x="0" y="244"/>
                  <a:pt x="0" y="232"/>
                </a:cubicBezTo>
                <a:cubicBezTo>
                  <a:pt x="0" y="219"/>
                  <a:pt x="4" y="208"/>
                  <a:pt x="12" y="200"/>
                </a:cubicBezTo>
                <a:cubicBezTo>
                  <a:pt x="19" y="192"/>
                  <a:pt x="29" y="187"/>
                  <a:pt x="40" y="187"/>
                </a:cubicBezTo>
                <a:cubicBezTo>
                  <a:pt x="57" y="187"/>
                  <a:pt x="66" y="196"/>
                  <a:pt x="66" y="214"/>
                </a:cubicBezTo>
                <a:cubicBezTo>
                  <a:pt x="66" y="222"/>
                  <a:pt x="64" y="229"/>
                  <a:pt x="59" y="235"/>
                </a:cubicBezTo>
                <a:cubicBezTo>
                  <a:pt x="54" y="242"/>
                  <a:pt x="49" y="246"/>
                  <a:pt x="45" y="248"/>
                </a:cubicBezTo>
                <a:cubicBezTo>
                  <a:pt x="40" y="250"/>
                  <a:pt x="37" y="251"/>
                  <a:pt x="36" y="251"/>
                </a:cubicBezTo>
                <a:lnTo>
                  <a:pt x="35" y="252"/>
                </a:lnTo>
                <a:cubicBezTo>
                  <a:pt x="35" y="252"/>
                  <a:pt x="36" y="253"/>
                  <a:pt x="38" y="254"/>
                </a:cubicBezTo>
                <a:cubicBezTo>
                  <a:pt x="41" y="255"/>
                  <a:pt x="44" y="257"/>
                  <a:pt x="48" y="258"/>
                </a:cubicBezTo>
                <a:cubicBezTo>
                  <a:pt x="52" y="260"/>
                  <a:pt x="56" y="261"/>
                  <a:pt x="60" y="260"/>
                </a:cubicBezTo>
                <a:cubicBezTo>
                  <a:pt x="75" y="260"/>
                  <a:pt x="88" y="251"/>
                  <a:pt x="99" y="232"/>
                </a:cubicBezTo>
                <a:cubicBezTo>
                  <a:pt x="103" y="226"/>
                  <a:pt x="107" y="211"/>
                  <a:pt x="113" y="190"/>
                </a:cubicBezTo>
                <a:cubicBezTo>
                  <a:pt x="119" y="168"/>
                  <a:pt x="125" y="146"/>
                  <a:pt x="131" y="123"/>
                </a:cubicBezTo>
                <a:cubicBezTo>
                  <a:pt x="136" y="99"/>
                  <a:pt x="140" y="86"/>
                  <a:pt x="141" y="81"/>
                </a:cubicBezTo>
                <a:cubicBezTo>
                  <a:pt x="143" y="70"/>
                  <a:pt x="144" y="61"/>
                  <a:pt x="144" y="56"/>
                </a:cubicBezTo>
                <a:cubicBezTo>
                  <a:pt x="144" y="45"/>
                  <a:pt x="141" y="36"/>
                  <a:pt x="134" y="31"/>
                </a:cubicBezTo>
                <a:cubicBezTo>
                  <a:pt x="128" y="26"/>
                  <a:pt x="121" y="24"/>
                  <a:pt x="113" y="24"/>
                </a:cubicBezTo>
                <a:cubicBezTo>
                  <a:pt x="97" y="24"/>
                  <a:pt x="81" y="30"/>
                  <a:pt x="66" y="44"/>
                </a:cubicBezTo>
                <a:cubicBezTo>
                  <a:pt x="52" y="57"/>
                  <a:pt x="42" y="75"/>
                  <a:pt x="36" y="96"/>
                </a:cubicBezTo>
                <a:cubicBezTo>
                  <a:pt x="35" y="100"/>
                  <a:pt x="34" y="102"/>
                  <a:pt x="33" y="102"/>
                </a:cubicBezTo>
                <a:cubicBezTo>
                  <a:pt x="31" y="102"/>
                  <a:pt x="28" y="103"/>
                  <a:pt x="23" y="103"/>
                </a:cubicBezTo>
                <a:lnTo>
                  <a:pt x="14" y="103"/>
                </a:lnTo>
                <a:cubicBezTo>
                  <a:pt x="12" y="101"/>
                  <a:pt x="10" y="98"/>
                  <a:pt x="10" y="9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1" name=""/>
          <p:cNvSpPr/>
          <p:nvPr/>
        </p:nvSpPr>
        <p:spPr>
          <a:xfrm>
            <a:off x="4768200" y="5205600"/>
            <a:ext cx="120600" cy="142920"/>
          </a:xfrm>
          <a:custGeom>
            <a:avLst/>
            <a:gdLst/>
            <a:ahLst/>
            <a:rect l="0" t="0" r="r" b="b"/>
            <a:pathLst>
              <a:path w="335" h="397">
                <a:moveTo>
                  <a:pt x="39" y="97"/>
                </a:moveTo>
                <a:cubicBezTo>
                  <a:pt x="39" y="95"/>
                  <a:pt x="40" y="94"/>
                  <a:pt x="40" y="92"/>
                </a:cubicBezTo>
                <a:cubicBezTo>
                  <a:pt x="40" y="90"/>
                  <a:pt x="41" y="85"/>
                  <a:pt x="43" y="78"/>
                </a:cubicBezTo>
                <a:cubicBezTo>
                  <a:pt x="45" y="71"/>
                  <a:pt x="47" y="64"/>
                  <a:pt x="49" y="59"/>
                </a:cubicBezTo>
                <a:cubicBezTo>
                  <a:pt x="52" y="53"/>
                  <a:pt x="55" y="46"/>
                  <a:pt x="59" y="38"/>
                </a:cubicBezTo>
                <a:cubicBezTo>
                  <a:pt x="62" y="30"/>
                  <a:pt x="67" y="24"/>
                  <a:pt x="71" y="19"/>
                </a:cubicBezTo>
                <a:cubicBezTo>
                  <a:pt x="76" y="15"/>
                  <a:pt x="81" y="10"/>
                  <a:pt x="87" y="6"/>
                </a:cubicBezTo>
                <a:cubicBezTo>
                  <a:pt x="94" y="1"/>
                  <a:pt x="100" y="-1"/>
                  <a:pt x="108" y="0"/>
                </a:cubicBezTo>
                <a:cubicBezTo>
                  <a:pt x="139" y="0"/>
                  <a:pt x="159" y="13"/>
                  <a:pt x="168" y="40"/>
                </a:cubicBezTo>
                <a:lnTo>
                  <a:pt x="174" y="34"/>
                </a:lnTo>
                <a:cubicBezTo>
                  <a:pt x="200" y="11"/>
                  <a:pt x="224" y="0"/>
                  <a:pt x="248" y="0"/>
                </a:cubicBezTo>
                <a:cubicBezTo>
                  <a:pt x="275" y="0"/>
                  <a:pt x="297" y="10"/>
                  <a:pt x="312" y="29"/>
                </a:cubicBezTo>
                <a:cubicBezTo>
                  <a:pt x="327" y="49"/>
                  <a:pt x="335" y="73"/>
                  <a:pt x="335" y="100"/>
                </a:cubicBezTo>
                <a:cubicBezTo>
                  <a:pt x="335" y="145"/>
                  <a:pt x="319" y="187"/>
                  <a:pt x="288" y="224"/>
                </a:cubicBezTo>
                <a:cubicBezTo>
                  <a:pt x="255" y="262"/>
                  <a:pt x="219" y="281"/>
                  <a:pt x="180" y="282"/>
                </a:cubicBezTo>
                <a:cubicBezTo>
                  <a:pt x="170" y="282"/>
                  <a:pt x="162" y="281"/>
                  <a:pt x="155" y="278"/>
                </a:cubicBezTo>
                <a:cubicBezTo>
                  <a:pt x="151" y="276"/>
                  <a:pt x="146" y="273"/>
                  <a:pt x="141" y="269"/>
                </a:cubicBezTo>
                <a:cubicBezTo>
                  <a:pt x="136" y="265"/>
                  <a:pt x="132" y="261"/>
                  <a:pt x="129" y="258"/>
                </a:cubicBezTo>
                <a:lnTo>
                  <a:pt x="125" y="253"/>
                </a:lnTo>
                <a:cubicBezTo>
                  <a:pt x="124" y="253"/>
                  <a:pt x="120" y="272"/>
                  <a:pt x="111" y="307"/>
                </a:cubicBezTo>
                <a:cubicBezTo>
                  <a:pt x="102" y="343"/>
                  <a:pt x="98" y="361"/>
                  <a:pt x="98" y="362"/>
                </a:cubicBezTo>
                <a:cubicBezTo>
                  <a:pt x="98" y="364"/>
                  <a:pt x="100" y="365"/>
                  <a:pt x="103" y="366"/>
                </a:cubicBezTo>
                <a:cubicBezTo>
                  <a:pt x="106" y="366"/>
                  <a:pt x="114" y="367"/>
                  <a:pt x="126" y="368"/>
                </a:cubicBezTo>
                <a:lnTo>
                  <a:pt x="142" y="368"/>
                </a:lnTo>
                <a:cubicBezTo>
                  <a:pt x="144" y="371"/>
                  <a:pt x="145" y="373"/>
                  <a:pt x="145" y="373"/>
                </a:cubicBezTo>
                <a:cubicBezTo>
                  <a:pt x="145" y="374"/>
                  <a:pt x="145" y="378"/>
                  <a:pt x="143" y="385"/>
                </a:cubicBezTo>
                <a:cubicBezTo>
                  <a:pt x="142" y="391"/>
                  <a:pt x="141" y="394"/>
                  <a:pt x="140" y="395"/>
                </a:cubicBezTo>
                <a:cubicBezTo>
                  <a:pt x="138" y="396"/>
                  <a:pt x="136" y="397"/>
                  <a:pt x="132" y="397"/>
                </a:cubicBezTo>
                <a:cubicBezTo>
                  <a:pt x="131" y="397"/>
                  <a:pt x="128" y="397"/>
                  <a:pt x="125" y="397"/>
                </a:cubicBezTo>
                <a:cubicBezTo>
                  <a:pt x="121" y="397"/>
                  <a:pt x="114" y="397"/>
                  <a:pt x="104" y="397"/>
                </a:cubicBezTo>
                <a:cubicBezTo>
                  <a:pt x="93" y="396"/>
                  <a:pt x="80" y="396"/>
                  <a:pt x="65" y="396"/>
                </a:cubicBezTo>
                <a:cubicBezTo>
                  <a:pt x="36" y="396"/>
                  <a:pt x="17" y="397"/>
                  <a:pt x="9" y="397"/>
                </a:cubicBezTo>
                <a:lnTo>
                  <a:pt x="4" y="397"/>
                </a:lnTo>
                <a:cubicBezTo>
                  <a:pt x="2" y="395"/>
                  <a:pt x="0" y="392"/>
                  <a:pt x="0" y="391"/>
                </a:cubicBezTo>
                <a:cubicBezTo>
                  <a:pt x="1" y="378"/>
                  <a:pt x="4" y="371"/>
                  <a:pt x="8" y="368"/>
                </a:cubicBezTo>
                <a:lnTo>
                  <a:pt x="21" y="368"/>
                </a:lnTo>
                <a:cubicBezTo>
                  <a:pt x="35" y="367"/>
                  <a:pt x="43" y="365"/>
                  <a:pt x="45" y="360"/>
                </a:cubicBezTo>
                <a:cubicBezTo>
                  <a:pt x="46" y="358"/>
                  <a:pt x="59" y="308"/>
                  <a:pt x="83" y="211"/>
                </a:cubicBezTo>
                <a:cubicBezTo>
                  <a:pt x="107" y="115"/>
                  <a:pt x="120" y="63"/>
                  <a:pt x="121" y="57"/>
                </a:cubicBezTo>
                <a:cubicBezTo>
                  <a:pt x="121" y="55"/>
                  <a:pt x="122" y="52"/>
                  <a:pt x="122" y="49"/>
                </a:cubicBezTo>
                <a:cubicBezTo>
                  <a:pt x="122" y="32"/>
                  <a:pt x="116" y="23"/>
                  <a:pt x="106" y="23"/>
                </a:cubicBezTo>
                <a:cubicBezTo>
                  <a:pt x="97" y="23"/>
                  <a:pt x="89" y="29"/>
                  <a:pt x="83" y="41"/>
                </a:cubicBezTo>
                <a:cubicBezTo>
                  <a:pt x="77" y="52"/>
                  <a:pt x="72" y="65"/>
                  <a:pt x="69" y="79"/>
                </a:cubicBezTo>
                <a:cubicBezTo>
                  <a:pt x="65" y="92"/>
                  <a:pt x="63" y="100"/>
                  <a:pt x="61" y="101"/>
                </a:cubicBezTo>
                <a:cubicBezTo>
                  <a:pt x="60" y="102"/>
                  <a:pt x="57" y="102"/>
                  <a:pt x="51" y="102"/>
                </a:cubicBezTo>
                <a:lnTo>
                  <a:pt x="42" y="102"/>
                </a:lnTo>
                <a:cubicBezTo>
                  <a:pt x="40" y="100"/>
                  <a:pt x="39" y="98"/>
                  <a:pt x="39" y="97"/>
                </a:cubicBezTo>
                <a:moveTo>
                  <a:pt x="135" y="212"/>
                </a:moveTo>
                <a:cubicBezTo>
                  <a:pt x="144" y="244"/>
                  <a:pt x="160" y="259"/>
                  <a:pt x="181" y="259"/>
                </a:cubicBezTo>
                <a:cubicBezTo>
                  <a:pt x="194" y="259"/>
                  <a:pt x="206" y="255"/>
                  <a:pt x="218" y="245"/>
                </a:cubicBezTo>
                <a:cubicBezTo>
                  <a:pt x="229" y="235"/>
                  <a:pt x="239" y="223"/>
                  <a:pt x="246" y="209"/>
                </a:cubicBezTo>
                <a:cubicBezTo>
                  <a:pt x="254" y="195"/>
                  <a:pt x="261" y="172"/>
                  <a:pt x="269" y="142"/>
                </a:cubicBezTo>
                <a:cubicBezTo>
                  <a:pt x="276" y="111"/>
                  <a:pt x="280" y="88"/>
                  <a:pt x="281" y="73"/>
                </a:cubicBezTo>
                <a:lnTo>
                  <a:pt x="281" y="69"/>
                </a:lnTo>
                <a:cubicBezTo>
                  <a:pt x="281" y="38"/>
                  <a:pt x="268" y="23"/>
                  <a:pt x="243" y="23"/>
                </a:cubicBezTo>
                <a:cubicBezTo>
                  <a:pt x="238" y="23"/>
                  <a:pt x="233" y="24"/>
                  <a:pt x="229" y="25"/>
                </a:cubicBezTo>
                <a:cubicBezTo>
                  <a:pt x="224" y="26"/>
                  <a:pt x="220" y="28"/>
                  <a:pt x="215" y="31"/>
                </a:cubicBezTo>
                <a:cubicBezTo>
                  <a:pt x="211" y="33"/>
                  <a:pt x="206" y="36"/>
                  <a:pt x="203" y="39"/>
                </a:cubicBezTo>
                <a:cubicBezTo>
                  <a:pt x="199" y="42"/>
                  <a:pt x="195" y="45"/>
                  <a:pt x="192" y="48"/>
                </a:cubicBezTo>
                <a:cubicBezTo>
                  <a:pt x="189" y="51"/>
                  <a:pt x="186" y="54"/>
                  <a:pt x="183" y="57"/>
                </a:cubicBezTo>
                <a:cubicBezTo>
                  <a:pt x="180" y="60"/>
                  <a:pt x="177" y="63"/>
                  <a:pt x="176" y="66"/>
                </a:cubicBezTo>
                <a:cubicBezTo>
                  <a:pt x="174" y="69"/>
                  <a:pt x="173" y="71"/>
                  <a:pt x="171" y="72"/>
                </a:cubicBezTo>
                <a:lnTo>
                  <a:pt x="169" y="75"/>
                </a:lnTo>
                <a:cubicBezTo>
                  <a:pt x="169" y="75"/>
                  <a:pt x="168" y="78"/>
                  <a:pt x="167" y="84"/>
                </a:cubicBezTo>
                <a:cubicBezTo>
                  <a:pt x="166" y="89"/>
                  <a:pt x="164" y="98"/>
                  <a:pt x="160" y="111"/>
                </a:cubicBezTo>
                <a:cubicBezTo>
                  <a:pt x="157" y="124"/>
                  <a:pt x="154" y="135"/>
                  <a:pt x="152" y="143"/>
                </a:cubicBezTo>
                <a:cubicBezTo>
                  <a:pt x="141" y="187"/>
                  <a:pt x="135" y="210"/>
                  <a:pt x="135" y="2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2" name=""/>
          <p:cNvSpPr/>
          <p:nvPr/>
        </p:nvSpPr>
        <p:spPr>
          <a:xfrm>
            <a:off x="4897080" y="5205960"/>
            <a:ext cx="106560" cy="101520"/>
          </a:xfrm>
          <a:custGeom>
            <a:avLst/>
            <a:gdLst/>
            <a:ahLst/>
            <a:rect l="0" t="0" r="r" b="b"/>
            <a:pathLst>
              <a:path w="296" h="282">
                <a:moveTo>
                  <a:pt x="0" y="178"/>
                </a:moveTo>
                <a:cubicBezTo>
                  <a:pt x="0" y="136"/>
                  <a:pt x="16" y="96"/>
                  <a:pt x="48" y="58"/>
                </a:cubicBezTo>
                <a:cubicBezTo>
                  <a:pt x="80" y="20"/>
                  <a:pt x="116" y="0"/>
                  <a:pt x="155" y="0"/>
                </a:cubicBezTo>
                <a:cubicBezTo>
                  <a:pt x="177" y="0"/>
                  <a:pt x="195" y="10"/>
                  <a:pt x="211" y="31"/>
                </a:cubicBezTo>
                <a:cubicBezTo>
                  <a:pt x="218" y="19"/>
                  <a:pt x="228" y="13"/>
                  <a:pt x="240" y="13"/>
                </a:cubicBezTo>
                <a:cubicBezTo>
                  <a:pt x="246" y="13"/>
                  <a:pt x="250" y="14"/>
                  <a:pt x="254" y="17"/>
                </a:cubicBezTo>
                <a:cubicBezTo>
                  <a:pt x="259" y="21"/>
                  <a:pt x="261" y="25"/>
                  <a:pt x="261" y="30"/>
                </a:cubicBezTo>
                <a:cubicBezTo>
                  <a:pt x="261" y="35"/>
                  <a:pt x="253" y="69"/>
                  <a:pt x="238" y="130"/>
                </a:cubicBezTo>
                <a:cubicBezTo>
                  <a:pt x="222" y="191"/>
                  <a:pt x="214" y="225"/>
                  <a:pt x="214" y="233"/>
                </a:cubicBezTo>
                <a:cubicBezTo>
                  <a:pt x="214" y="244"/>
                  <a:pt x="215" y="250"/>
                  <a:pt x="218" y="254"/>
                </a:cubicBezTo>
                <a:cubicBezTo>
                  <a:pt x="221" y="257"/>
                  <a:pt x="226" y="259"/>
                  <a:pt x="231" y="259"/>
                </a:cubicBezTo>
                <a:cubicBezTo>
                  <a:pt x="235" y="259"/>
                  <a:pt x="239" y="257"/>
                  <a:pt x="244" y="254"/>
                </a:cubicBezTo>
                <a:cubicBezTo>
                  <a:pt x="253" y="245"/>
                  <a:pt x="261" y="225"/>
                  <a:pt x="269" y="194"/>
                </a:cubicBezTo>
                <a:cubicBezTo>
                  <a:pt x="272" y="186"/>
                  <a:pt x="274" y="181"/>
                  <a:pt x="276" y="181"/>
                </a:cubicBezTo>
                <a:cubicBezTo>
                  <a:pt x="276" y="180"/>
                  <a:pt x="279" y="180"/>
                  <a:pt x="282" y="180"/>
                </a:cubicBezTo>
                <a:lnTo>
                  <a:pt x="284" y="180"/>
                </a:lnTo>
                <a:cubicBezTo>
                  <a:pt x="292" y="180"/>
                  <a:pt x="296" y="182"/>
                  <a:pt x="296" y="186"/>
                </a:cubicBezTo>
                <a:cubicBezTo>
                  <a:pt x="296" y="188"/>
                  <a:pt x="295" y="194"/>
                  <a:pt x="293" y="203"/>
                </a:cubicBezTo>
                <a:cubicBezTo>
                  <a:pt x="291" y="211"/>
                  <a:pt x="287" y="223"/>
                  <a:pt x="281" y="236"/>
                </a:cubicBezTo>
                <a:cubicBezTo>
                  <a:pt x="274" y="250"/>
                  <a:pt x="268" y="260"/>
                  <a:pt x="261" y="267"/>
                </a:cubicBezTo>
                <a:cubicBezTo>
                  <a:pt x="255" y="273"/>
                  <a:pt x="249" y="277"/>
                  <a:pt x="241" y="281"/>
                </a:cubicBezTo>
                <a:cubicBezTo>
                  <a:pt x="237" y="281"/>
                  <a:pt x="232" y="282"/>
                  <a:pt x="226" y="282"/>
                </a:cubicBezTo>
                <a:cubicBezTo>
                  <a:pt x="212" y="282"/>
                  <a:pt x="200" y="279"/>
                  <a:pt x="190" y="272"/>
                </a:cubicBezTo>
                <a:cubicBezTo>
                  <a:pt x="181" y="266"/>
                  <a:pt x="174" y="260"/>
                  <a:pt x="172" y="253"/>
                </a:cubicBezTo>
                <a:lnTo>
                  <a:pt x="168" y="244"/>
                </a:lnTo>
                <a:cubicBezTo>
                  <a:pt x="167" y="243"/>
                  <a:pt x="167" y="244"/>
                  <a:pt x="165" y="244"/>
                </a:cubicBezTo>
                <a:cubicBezTo>
                  <a:pt x="165" y="245"/>
                  <a:pt x="164" y="246"/>
                  <a:pt x="163" y="247"/>
                </a:cubicBezTo>
                <a:cubicBezTo>
                  <a:pt x="138" y="270"/>
                  <a:pt x="113" y="282"/>
                  <a:pt x="88" y="282"/>
                </a:cubicBezTo>
                <a:cubicBezTo>
                  <a:pt x="64" y="282"/>
                  <a:pt x="44" y="273"/>
                  <a:pt x="27" y="257"/>
                </a:cubicBezTo>
                <a:cubicBezTo>
                  <a:pt x="9" y="240"/>
                  <a:pt x="0" y="214"/>
                  <a:pt x="0" y="178"/>
                </a:cubicBezTo>
                <a:moveTo>
                  <a:pt x="200" y="71"/>
                </a:moveTo>
                <a:cubicBezTo>
                  <a:pt x="200" y="69"/>
                  <a:pt x="199" y="64"/>
                  <a:pt x="197" y="57"/>
                </a:cubicBezTo>
                <a:cubicBezTo>
                  <a:pt x="194" y="51"/>
                  <a:pt x="190" y="43"/>
                  <a:pt x="182" y="36"/>
                </a:cubicBezTo>
                <a:cubicBezTo>
                  <a:pt x="175" y="28"/>
                  <a:pt x="165" y="24"/>
                  <a:pt x="154" y="23"/>
                </a:cubicBezTo>
                <a:cubicBezTo>
                  <a:pt x="139" y="23"/>
                  <a:pt x="125" y="30"/>
                  <a:pt x="112" y="42"/>
                </a:cubicBezTo>
                <a:cubicBezTo>
                  <a:pt x="98" y="55"/>
                  <a:pt x="88" y="72"/>
                  <a:pt x="81" y="93"/>
                </a:cubicBezTo>
                <a:cubicBezTo>
                  <a:pt x="68" y="126"/>
                  <a:pt x="59" y="160"/>
                  <a:pt x="54" y="195"/>
                </a:cubicBezTo>
                <a:cubicBezTo>
                  <a:pt x="54" y="196"/>
                  <a:pt x="54" y="199"/>
                  <a:pt x="54" y="202"/>
                </a:cubicBezTo>
                <a:cubicBezTo>
                  <a:pt x="54" y="205"/>
                  <a:pt x="54" y="208"/>
                  <a:pt x="53" y="209"/>
                </a:cubicBezTo>
                <a:cubicBezTo>
                  <a:pt x="53" y="228"/>
                  <a:pt x="57" y="241"/>
                  <a:pt x="65" y="248"/>
                </a:cubicBezTo>
                <a:cubicBezTo>
                  <a:pt x="73" y="255"/>
                  <a:pt x="82" y="259"/>
                  <a:pt x="92" y="259"/>
                </a:cubicBezTo>
                <a:cubicBezTo>
                  <a:pt x="108" y="259"/>
                  <a:pt x="124" y="252"/>
                  <a:pt x="139" y="239"/>
                </a:cubicBezTo>
                <a:cubicBezTo>
                  <a:pt x="155" y="225"/>
                  <a:pt x="164" y="214"/>
                  <a:pt x="167" y="207"/>
                </a:cubicBezTo>
                <a:cubicBezTo>
                  <a:pt x="167" y="205"/>
                  <a:pt x="173" y="183"/>
                  <a:pt x="183" y="140"/>
                </a:cubicBezTo>
                <a:cubicBezTo>
                  <a:pt x="194" y="97"/>
                  <a:pt x="199" y="74"/>
                  <a:pt x="200" y="7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3" name=""/>
          <p:cNvSpPr/>
          <p:nvPr/>
        </p:nvSpPr>
        <p:spPr>
          <a:xfrm>
            <a:off x="5013360" y="5205600"/>
            <a:ext cx="125640" cy="101880"/>
          </a:xfrm>
          <a:custGeom>
            <a:avLst/>
            <a:gdLst/>
            <a:ahLst/>
            <a:rect l="0" t="0" r="r" b="b"/>
            <a:pathLst>
              <a:path w="349" h="283">
                <a:moveTo>
                  <a:pt x="0" y="98"/>
                </a:moveTo>
                <a:cubicBezTo>
                  <a:pt x="0" y="95"/>
                  <a:pt x="1" y="92"/>
                  <a:pt x="2" y="88"/>
                </a:cubicBezTo>
                <a:cubicBezTo>
                  <a:pt x="2" y="84"/>
                  <a:pt x="5" y="76"/>
                  <a:pt x="9" y="64"/>
                </a:cubicBezTo>
                <a:cubicBezTo>
                  <a:pt x="13" y="51"/>
                  <a:pt x="17" y="42"/>
                  <a:pt x="21" y="34"/>
                </a:cubicBezTo>
                <a:cubicBezTo>
                  <a:pt x="26" y="26"/>
                  <a:pt x="32" y="18"/>
                  <a:pt x="42" y="11"/>
                </a:cubicBezTo>
                <a:cubicBezTo>
                  <a:pt x="52" y="3"/>
                  <a:pt x="61" y="0"/>
                  <a:pt x="71" y="0"/>
                </a:cubicBezTo>
                <a:cubicBezTo>
                  <a:pt x="86" y="0"/>
                  <a:pt x="98" y="4"/>
                  <a:pt x="108" y="11"/>
                </a:cubicBezTo>
                <a:cubicBezTo>
                  <a:pt x="118" y="19"/>
                  <a:pt x="124" y="26"/>
                  <a:pt x="127" y="32"/>
                </a:cubicBezTo>
                <a:cubicBezTo>
                  <a:pt x="129" y="39"/>
                  <a:pt x="131" y="43"/>
                  <a:pt x="131" y="46"/>
                </a:cubicBezTo>
                <a:lnTo>
                  <a:pt x="131" y="47"/>
                </a:lnTo>
                <a:lnTo>
                  <a:pt x="138" y="40"/>
                </a:lnTo>
                <a:cubicBezTo>
                  <a:pt x="163" y="13"/>
                  <a:pt x="193" y="0"/>
                  <a:pt x="226" y="0"/>
                </a:cubicBezTo>
                <a:cubicBezTo>
                  <a:pt x="248" y="0"/>
                  <a:pt x="266" y="6"/>
                  <a:pt x="280" y="17"/>
                </a:cubicBezTo>
                <a:cubicBezTo>
                  <a:pt x="294" y="28"/>
                  <a:pt x="301" y="45"/>
                  <a:pt x="301" y="67"/>
                </a:cubicBezTo>
                <a:cubicBezTo>
                  <a:pt x="301" y="89"/>
                  <a:pt x="294" y="121"/>
                  <a:pt x="277" y="165"/>
                </a:cubicBezTo>
                <a:cubicBezTo>
                  <a:pt x="261" y="209"/>
                  <a:pt x="253" y="235"/>
                  <a:pt x="254" y="244"/>
                </a:cubicBezTo>
                <a:cubicBezTo>
                  <a:pt x="254" y="255"/>
                  <a:pt x="257" y="260"/>
                  <a:pt x="264" y="260"/>
                </a:cubicBezTo>
                <a:cubicBezTo>
                  <a:pt x="267" y="260"/>
                  <a:pt x="269" y="260"/>
                  <a:pt x="270" y="260"/>
                </a:cubicBezTo>
                <a:cubicBezTo>
                  <a:pt x="282" y="258"/>
                  <a:pt x="293" y="250"/>
                  <a:pt x="302" y="236"/>
                </a:cubicBezTo>
                <a:cubicBezTo>
                  <a:pt x="312" y="222"/>
                  <a:pt x="319" y="206"/>
                  <a:pt x="324" y="186"/>
                </a:cubicBezTo>
                <a:cubicBezTo>
                  <a:pt x="325" y="183"/>
                  <a:pt x="329" y="181"/>
                  <a:pt x="337" y="181"/>
                </a:cubicBezTo>
                <a:cubicBezTo>
                  <a:pt x="345" y="181"/>
                  <a:pt x="349" y="183"/>
                  <a:pt x="349" y="186"/>
                </a:cubicBezTo>
                <a:cubicBezTo>
                  <a:pt x="349" y="187"/>
                  <a:pt x="348" y="190"/>
                  <a:pt x="347" y="195"/>
                </a:cubicBezTo>
                <a:cubicBezTo>
                  <a:pt x="343" y="208"/>
                  <a:pt x="339" y="219"/>
                  <a:pt x="333" y="231"/>
                </a:cubicBezTo>
                <a:cubicBezTo>
                  <a:pt x="327" y="243"/>
                  <a:pt x="317" y="254"/>
                  <a:pt x="304" y="266"/>
                </a:cubicBezTo>
                <a:cubicBezTo>
                  <a:pt x="291" y="278"/>
                  <a:pt x="277" y="283"/>
                  <a:pt x="261" y="283"/>
                </a:cubicBezTo>
                <a:cubicBezTo>
                  <a:pt x="242" y="283"/>
                  <a:pt x="228" y="277"/>
                  <a:pt x="219" y="266"/>
                </a:cubicBezTo>
                <a:cubicBezTo>
                  <a:pt x="210" y="255"/>
                  <a:pt x="206" y="243"/>
                  <a:pt x="206" y="231"/>
                </a:cubicBezTo>
                <a:cubicBezTo>
                  <a:pt x="206" y="223"/>
                  <a:pt x="213" y="198"/>
                  <a:pt x="228" y="156"/>
                </a:cubicBezTo>
                <a:cubicBezTo>
                  <a:pt x="243" y="114"/>
                  <a:pt x="251" y="83"/>
                  <a:pt x="251" y="61"/>
                </a:cubicBezTo>
                <a:cubicBezTo>
                  <a:pt x="251" y="36"/>
                  <a:pt x="242" y="24"/>
                  <a:pt x="224" y="24"/>
                </a:cubicBezTo>
                <a:lnTo>
                  <a:pt x="221" y="24"/>
                </a:lnTo>
                <a:cubicBezTo>
                  <a:pt x="185" y="24"/>
                  <a:pt x="154" y="45"/>
                  <a:pt x="129" y="88"/>
                </a:cubicBezTo>
                <a:lnTo>
                  <a:pt x="125" y="95"/>
                </a:lnTo>
                <a:lnTo>
                  <a:pt x="104" y="179"/>
                </a:lnTo>
                <a:cubicBezTo>
                  <a:pt x="91" y="233"/>
                  <a:pt x="83" y="262"/>
                  <a:pt x="81" y="267"/>
                </a:cubicBezTo>
                <a:cubicBezTo>
                  <a:pt x="75" y="278"/>
                  <a:pt x="66" y="283"/>
                  <a:pt x="54" y="283"/>
                </a:cubicBezTo>
                <a:cubicBezTo>
                  <a:pt x="48" y="283"/>
                  <a:pt x="44" y="282"/>
                  <a:pt x="41" y="280"/>
                </a:cubicBezTo>
                <a:cubicBezTo>
                  <a:pt x="37" y="277"/>
                  <a:pt x="35" y="275"/>
                  <a:pt x="34" y="272"/>
                </a:cubicBezTo>
                <a:cubicBezTo>
                  <a:pt x="33" y="270"/>
                  <a:pt x="32" y="268"/>
                  <a:pt x="33" y="266"/>
                </a:cubicBezTo>
                <a:cubicBezTo>
                  <a:pt x="33" y="261"/>
                  <a:pt x="41" y="227"/>
                  <a:pt x="56" y="164"/>
                </a:cubicBezTo>
                <a:cubicBezTo>
                  <a:pt x="72" y="102"/>
                  <a:pt x="80" y="68"/>
                  <a:pt x="81" y="62"/>
                </a:cubicBezTo>
                <a:cubicBezTo>
                  <a:pt x="82" y="60"/>
                  <a:pt x="82" y="55"/>
                  <a:pt x="82" y="47"/>
                </a:cubicBezTo>
                <a:cubicBezTo>
                  <a:pt x="82" y="31"/>
                  <a:pt x="77" y="23"/>
                  <a:pt x="67" y="23"/>
                </a:cubicBezTo>
                <a:cubicBezTo>
                  <a:pt x="51" y="23"/>
                  <a:pt x="38" y="44"/>
                  <a:pt x="28" y="86"/>
                </a:cubicBezTo>
                <a:cubicBezTo>
                  <a:pt x="25" y="95"/>
                  <a:pt x="24" y="99"/>
                  <a:pt x="24" y="100"/>
                </a:cubicBezTo>
                <a:cubicBezTo>
                  <a:pt x="23" y="102"/>
                  <a:pt x="19" y="103"/>
                  <a:pt x="12" y="103"/>
                </a:cubicBezTo>
                <a:lnTo>
                  <a:pt x="3" y="103"/>
                </a:lnTo>
                <a:cubicBezTo>
                  <a:pt x="1" y="101"/>
                  <a:pt x="0" y="99"/>
                  <a:pt x="0" y="9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4" name=""/>
          <p:cNvSpPr/>
          <p:nvPr/>
        </p:nvSpPr>
        <p:spPr>
          <a:xfrm>
            <a:off x="5150520" y="5149080"/>
            <a:ext cx="110160" cy="158400"/>
          </a:xfrm>
          <a:custGeom>
            <a:avLst/>
            <a:gdLst/>
            <a:ahLst/>
            <a:rect l="0" t="0" r="r" b="b"/>
            <a:pathLst>
              <a:path w="306" h="440">
                <a:moveTo>
                  <a:pt x="209" y="7"/>
                </a:moveTo>
                <a:cubicBezTo>
                  <a:pt x="209" y="7"/>
                  <a:pt x="224" y="6"/>
                  <a:pt x="253" y="4"/>
                </a:cubicBezTo>
                <a:cubicBezTo>
                  <a:pt x="283" y="2"/>
                  <a:pt x="298" y="0"/>
                  <a:pt x="299" y="0"/>
                </a:cubicBezTo>
                <a:cubicBezTo>
                  <a:pt x="304" y="0"/>
                  <a:pt x="306" y="2"/>
                  <a:pt x="306" y="5"/>
                </a:cubicBezTo>
                <a:cubicBezTo>
                  <a:pt x="306" y="8"/>
                  <a:pt x="291" y="71"/>
                  <a:pt x="261" y="193"/>
                </a:cubicBezTo>
                <a:cubicBezTo>
                  <a:pt x="231" y="316"/>
                  <a:pt x="215" y="379"/>
                  <a:pt x="214" y="382"/>
                </a:cubicBezTo>
                <a:cubicBezTo>
                  <a:pt x="213" y="384"/>
                  <a:pt x="213" y="387"/>
                  <a:pt x="214" y="391"/>
                </a:cubicBezTo>
                <a:cubicBezTo>
                  <a:pt x="214" y="409"/>
                  <a:pt x="219" y="417"/>
                  <a:pt x="231" y="417"/>
                </a:cubicBezTo>
                <a:cubicBezTo>
                  <a:pt x="235" y="417"/>
                  <a:pt x="239" y="415"/>
                  <a:pt x="244" y="412"/>
                </a:cubicBezTo>
                <a:cubicBezTo>
                  <a:pt x="252" y="403"/>
                  <a:pt x="261" y="383"/>
                  <a:pt x="269" y="351"/>
                </a:cubicBezTo>
                <a:cubicBezTo>
                  <a:pt x="272" y="343"/>
                  <a:pt x="274" y="338"/>
                  <a:pt x="275" y="338"/>
                </a:cubicBezTo>
                <a:cubicBezTo>
                  <a:pt x="276" y="337"/>
                  <a:pt x="278" y="337"/>
                  <a:pt x="282" y="337"/>
                </a:cubicBezTo>
                <a:lnTo>
                  <a:pt x="284" y="337"/>
                </a:lnTo>
                <a:lnTo>
                  <a:pt x="287" y="337"/>
                </a:lnTo>
                <a:cubicBezTo>
                  <a:pt x="293" y="337"/>
                  <a:pt x="296" y="339"/>
                  <a:pt x="296" y="342"/>
                </a:cubicBezTo>
                <a:cubicBezTo>
                  <a:pt x="296" y="344"/>
                  <a:pt x="295" y="348"/>
                  <a:pt x="294" y="352"/>
                </a:cubicBezTo>
                <a:cubicBezTo>
                  <a:pt x="289" y="374"/>
                  <a:pt x="282" y="391"/>
                  <a:pt x="275" y="404"/>
                </a:cubicBezTo>
                <a:cubicBezTo>
                  <a:pt x="268" y="416"/>
                  <a:pt x="262" y="425"/>
                  <a:pt x="258" y="429"/>
                </a:cubicBezTo>
                <a:cubicBezTo>
                  <a:pt x="253" y="432"/>
                  <a:pt x="247" y="436"/>
                  <a:pt x="240" y="439"/>
                </a:cubicBezTo>
                <a:cubicBezTo>
                  <a:pt x="237" y="439"/>
                  <a:pt x="232" y="440"/>
                  <a:pt x="225" y="440"/>
                </a:cubicBezTo>
                <a:cubicBezTo>
                  <a:pt x="211" y="440"/>
                  <a:pt x="199" y="437"/>
                  <a:pt x="190" y="430"/>
                </a:cubicBezTo>
                <a:cubicBezTo>
                  <a:pt x="179" y="424"/>
                  <a:pt x="173" y="418"/>
                  <a:pt x="170" y="411"/>
                </a:cubicBezTo>
                <a:lnTo>
                  <a:pt x="166" y="402"/>
                </a:lnTo>
                <a:cubicBezTo>
                  <a:pt x="166" y="401"/>
                  <a:pt x="165" y="402"/>
                  <a:pt x="164" y="402"/>
                </a:cubicBezTo>
                <a:cubicBezTo>
                  <a:pt x="163" y="403"/>
                  <a:pt x="162" y="404"/>
                  <a:pt x="161" y="405"/>
                </a:cubicBezTo>
                <a:cubicBezTo>
                  <a:pt x="137" y="428"/>
                  <a:pt x="112" y="440"/>
                  <a:pt x="87" y="440"/>
                </a:cubicBezTo>
                <a:cubicBezTo>
                  <a:pt x="64" y="440"/>
                  <a:pt x="44" y="431"/>
                  <a:pt x="26" y="415"/>
                </a:cubicBezTo>
                <a:cubicBezTo>
                  <a:pt x="9" y="398"/>
                  <a:pt x="0" y="372"/>
                  <a:pt x="0" y="335"/>
                </a:cubicBezTo>
                <a:cubicBezTo>
                  <a:pt x="0" y="315"/>
                  <a:pt x="4" y="294"/>
                  <a:pt x="13" y="274"/>
                </a:cubicBezTo>
                <a:cubicBezTo>
                  <a:pt x="21" y="253"/>
                  <a:pt x="31" y="235"/>
                  <a:pt x="42" y="220"/>
                </a:cubicBezTo>
                <a:cubicBezTo>
                  <a:pt x="62" y="196"/>
                  <a:pt x="82" y="180"/>
                  <a:pt x="101" y="171"/>
                </a:cubicBezTo>
                <a:cubicBezTo>
                  <a:pt x="121" y="162"/>
                  <a:pt x="138" y="157"/>
                  <a:pt x="154" y="157"/>
                </a:cubicBezTo>
                <a:cubicBezTo>
                  <a:pt x="177" y="157"/>
                  <a:pt x="196" y="166"/>
                  <a:pt x="207" y="183"/>
                </a:cubicBezTo>
                <a:cubicBezTo>
                  <a:pt x="209" y="186"/>
                  <a:pt x="210" y="187"/>
                  <a:pt x="210" y="186"/>
                </a:cubicBezTo>
                <a:cubicBezTo>
                  <a:pt x="211" y="184"/>
                  <a:pt x="217" y="161"/>
                  <a:pt x="227" y="118"/>
                </a:cubicBezTo>
                <a:cubicBezTo>
                  <a:pt x="238" y="74"/>
                  <a:pt x="244" y="51"/>
                  <a:pt x="245" y="49"/>
                </a:cubicBezTo>
                <a:cubicBezTo>
                  <a:pt x="245" y="43"/>
                  <a:pt x="243" y="40"/>
                  <a:pt x="240" y="39"/>
                </a:cubicBezTo>
                <a:cubicBezTo>
                  <a:pt x="237" y="37"/>
                  <a:pt x="229" y="36"/>
                  <a:pt x="216" y="36"/>
                </a:cubicBezTo>
                <a:lnTo>
                  <a:pt x="203" y="36"/>
                </a:lnTo>
                <a:cubicBezTo>
                  <a:pt x="201" y="33"/>
                  <a:pt x="199" y="31"/>
                  <a:pt x="199" y="31"/>
                </a:cubicBezTo>
                <a:cubicBezTo>
                  <a:pt x="199" y="30"/>
                  <a:pt x="200" y="26"/>
                  <a:pt x="201" y="19"/>
                </a:cubicBezTo>
                <a:cubicBezTo>
                  <a:pt x="203" y="11"/>
                  <a:pt x="205" y="7"/>
                  <a:pt x="209" y="7"/>
                </a:cubicBezTo>
                <a:moveTo>
                  <a:pt x="200" y="229"/>
                </a:moveTo>
                <a:cubicBezTo>
                  <a:pt x="190" y="197"/>
                  <a:pt x="174" y="180"/>
                  <a:pt x="152" y="180"/>
                </a:cubicBezTo>
                <a:cubicBezTo>
                  <a:pt x="138" y="180"/>
                  <a:pt x="124" y="187"/>
                  <a:pt x="110" y="199"/>
                </a:cubicBezTo>
                <a:cubicBezTo>
                  <a:pt x="97" y="212"/>
                  <a:pt x="87" y="229"/>
                  <a:pt x="79" y="250"/>
                </a:cubicBezTo>
                <a:cubicBezTo>
                  <a:pt x="67" y="283"/>
                  <a:pt x="59" y="317"/>
                  <a:pt x="54" y="352"/>
                </a:cubicBezTo>
                <a:cubicBezTo>
                  <a:pt x="54" y="353"/>
                  <a:pt x="54" y="356"/>
                  <a:pt x="54" y="359"/>
                </a:cubicBezTo>
                <a:cubicBezTo>
                  <a:pt x="54" y="362"/>
                  <a:pt x="53" y="365"/>
                  <a:pt x="53" y="366"/>
                </a:cubicBezTo>
                <a:cubicBezTo>
                  <a:pt x="53" y="386"/>
                  <a:pt x="57" y="399"/>
                  <a:pt x="64" y="406"/>
                </a:cubicBezTo>
                <a:cubicBezTo>
                  <a:pt x="72" y="413"/>
                  <a:pt x="81" y="417"/>
                  <a:pt x="91" y="417"/>
                </a:cubicBezTo>
                <a:cubicBezTo>
                  <a:pt x="114" y="417"/>
                  <a:pt x="137" y="402"/>
                  <a:pt x="160" y="372"/>
                </a:cubicBezTo>
                <a:lnTo>
                  <a:pt x="165" y="365"/>
                </a:lnTo>
                <a:lnTo>
                  <a:pt x="200" y="22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5" name=""/>
          <p:cNvSpPr/>
          <p:nvPr/>
        </p:nvSpPr>
        <p:spPr>
          <a:xfrm>
            <a:off x="5268600" y="5205600"/>
            <a:ext cx="87840" cy="101880"/>
          </a:xfrm>
          <a:custGeom>
            <a:avLst/>
            <a:gdLst/>
            <a:ahLst/>
            <a:rect l="0" t="0" r="r" b="b"/>
            <a:pathLst>
              <a:path w="244" h="283">
                <a:moveTo>
                  <a:pt x="0" y="172"/>
                </a:moveTo>
                <a:cubicBezTo>
                  <a:pt x="0" y="148"/>
                  <a:pt x="4" y="127"/>
                  <a:pt x="12" y="107"/>
                </a:cubicBezTo>
                <a:cubicBezTo>
                  <a:pt x="20" y="87"/>
                  <a:pt x="30" y="71"/>
                  <a:pt x="42" y="57"/>
                </a:cubicBezTo>
                <a:cubicBezTo>
                  <a:pt x="55" y="45"/>
                  <a:pt x="70" y="34"/>
                  <a:pt x="85" y="25"/>
                </a:cubicBezTo>
                <a:cubicBezTo>
                  <a:pt x="100" y="16"/>
                  <a:pt x="115" y="10"/>
                  <a:pt x="129" y="6"/>
                </a:cubicBezTo>
                <a:cubicBezTo>
                  <a:pt x="142" y="2"/>
                  <a:pt x="155" y="0"/>
                  <a:pt x="168" y="0"/>
                </a:cubicBezTo>
                <a:lnTo>
                  <a:pt x="170" y="0"/>
                </a:lnTo>
                <a:cubicBezTo>
                  <a:pt x="188" y="0"/>
                  <a:pt x="205" y="5"/>
                  <a:pt x="218" y="14"/>
                </a:cubicBezTo>
                <a:cubicBezTo>
                  <a:pt x="232" y="23"/>
                  <a:pt x="239" y="36"/>
                  <a:pt x="239" y="54"/>
                </a:cubicBezTo>
                <a:cubicBezTo>
                  <a:pt x="239" y="93"/>
                  <a:pt x="216" y="117"/>
                  <a:pt x="170" y="129"/>
                </a:cubicBezTo>
                <a:cubicBezTo>
                  <a:pt x="149" y="134"/>
                  <a:pt x="122" y="137"/>
                  <a:pt x="86" y="138"/>
                </a:cubicBezTo>
                <a:cubicBezTo>
                  <a:pt x="71" y="138"/>
                  <a:pt x="62" y="138"/>
                  <a:pt x="62" y="139"/>
                </a:cubicBezTo>
                <a:cubicBezTo>
                  <a:pt x="62" y="140"/>
                  <a:pt x="60" y="147"/>
                  <a:pt x="58" y="161"/>
                </a:cubicBezTo>
                <a:cubicBezTo>
                  <a:pt x="55" y="174"/>
                  <a:pt x="54" y="186"/>
                  <a:pt x="53" y="197"/>
                </a:cubicBezTo>
                <a:cubicBezTo>
                  <a:pt x="53" y="216"/>
                  <a:pt x="58" y="232"/>
                  <a:pt x="68" y="243"/>
                </a:cubicBezTo>
                <a:cubicBezTo>
                  <a:pt x="76" y="254"/>
                  <a:pt x="89" y="260"/>
                  <a:pt x="107" y="260"/>
                </a:cubicBezTo>
                <a:cubicBezTo>
                  <a:pt x="124" y="261"/>
                  <a:pt x="144" y="257"/>
                  <a:pt x="165" y="248"/>
                </a:cubicBezTo>
                <a:cubicBezTo>
                  <a:pt x="186" y="240"/>
                  <a:pt x="205" y="226"/>
                  <a:pt x="222" y="207"/>
                </a:cubicBezTo>
                <a:cubicBezTo>
                  <a:pt x="226" y="203"/>
                  <a:pt x="228" y="201"/>
                  <a:pt x="230" y="201"/>
                </a:cubicBezTo>
                <a:cubicBezTo>
                  <a:pt x="231" y="201"/>
                  <a:pt x="234" y="203"/>
                  <a:pt x="238" y="207"/>
                </a:cubicBezTo>
                <a:cubicBezTo>
                  <a:pt x="241" y="210"/>
                  <a:pt x="244" y="213"/>
                  <a:pt x="244" y="215"/>
                </a:cubicBezTo>
                <a:cubicBezTo>
                  <a:pt x="244" y="218"/>
                  <a:pt x="243" y="221"/>
                  <a:pt x="238" y="225"/>
                </a:cubicBezTo>
                <a:cubicBezTo>
                  <a:pt x="234" y="230"/>
                  <a:pt x="228" y="236"/>
                  <a:pt x="220" y="242"/>
                </a:cubicBezTo>
                <a:cubicBezTo>
                  <a:pt x="211" y="249"/>
                  <a:pt x="202" y="255"/>
                  <a:pt x="191" y="262"/>
                </a:cubicBezTo>
                <a:cubicBezTo>
                  <a:pt x="180" y="268"/>
                  <a:pt x="167" y="273"/>
                  <a:pt x="152" y="277"/>
                </a:cubicBezTo>
                <a:cubicBezTo>
                  <a:pt x="136" y="281"/>
                  <a:pt x="121" y="283"/>
                  <a:pt x="104" y="283"/>
                </a:cubicBezTo>
                <a:cubicBezTo>
                  <a:pt x="72" y="283"/>
                  <a:pt x="45" y="272"/>
                  <a:pt x="27" y="250"/>
                </a:cubicBezTo>
                <a:cubicBezTo>
                  <a:pt x="9" y="228"/>
                  <a:pt x="0" y="202"/>
                  <a:pt x="0" y="172"/>
                </a:cubicBezTo>
                <a:moveTo>
                  <a:pt x="209" y="56"/>
                </a:moveTo>
                <a:cubicBezTo>
                  <a:pt x="207" y="34"/>
                  <a:pt x="192" y="23"/>
                  <a:pt x="167" y="23"/>
                </a:cubicBezTo>
                <a:cubicBezTo>
                  <a:pt x="153" y="23"/>
                  <a:pt x="140" y="26"/>
                  <a:pt x="129" y="32"/>
                </a:cubicBezTo>
                <a:cubicBezTo>
                  <a:pt x="117" y="38"/>
                  <a:pt x="108" y="45"/>
                  <a:pt x="101" y="53"/>
                </a:cubicBezTo>
                <a:cubicBezTo>
                  <a:pt x="94" y="61"/>
                  <a:pt x="88" y="71"/>
                  <a:pt x="83" y="80"/>
                </a:cubicBezTo>
                <a:cubicBezTo>
                  <a:pt x="78" y="88"/>
                  <a:pt x="74" y="96"/>
                  <a:pt x="73" y="102"/>
                </a:cubicBezTo>
                <a:cubicBezTo>
                  <a:pt x="71" y="108"/>
                  <a:pt x="70" y="112"/>
                  <a:pt x="69" y="114"/>
                </a:cubicBezTo>
                <a:cubicBezTo>
                  <a:pt x="69" y="114"/>
                  <a:pt x="74" y="114"/>
                  <a:pt x="82" y="114"/>
                </a:cubicBezTo>
                <a:cubicBezTo>
                  <a:pt x="129" y="114"/>
                  <a:pt x="162" y="109"/>
                  <a:pt x="180" y="100"/>
                </a:cubicBezTo>
                <a:cubicBezTo>
                  <a:pt x="199" y="90"/>
                  <a:pt x="209" y="75"/>
                  <a:pt x="209" y="5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6" name=""/>
          <p:cNvSpPr/>
          <p:nvPr/>
        </p:nvSpPr>
        <p:spPr>
          <a:xfrm>
            <a:off x="5371920" y="5149080"/>
            <a:ext cx="110160" cy="158400"/>
          </a:xfrm>
          <a:custGeom>
            <a:avLst/>
            <a:gdLst/>
            <a:ahLst/>
            <a:rect l="0" t="0" r="r" b="b"/>
            <a:pathLst>
              <a:path w="306" h="440">
                <a:moveTo>
                  <a:pt x="208" y="7"/>
                </a:moveTo>
                <a:cubicBezTo>
                  <a:pt x="209" y="7"/>
                  <a:pt x="223" y="6"/>
                  <a:pt x="253" y="4"/>
                </a:cubicBezTo>
                <a:cubicBezTo>
                  <a:pt x="282" y="2"/>
                  <a:pt x="298" y="0"/>
                  <a:pt x="298" y="0"/>
                </a:cubicBezTo>
                <a:cubicBezTo>
                  <a:pt x="303" y="0"/>
                  <a:pt x="306" y="2"/>
                  <a:pt x="306" y="5"/>
                </a:cubicBezTo>
                <a:cubicBezTo>
                  <a:pt x="306" y="8"/>
                  <a:pt x="291" y="71"/>
                  <a:pt x="260" y="193"/>
                </a:cubicBezTo>
                <a:cubicBezTo>
                  <a:pt x="230" y="316"/>
                  <a:pt x="215" y="379"/>
                  <a:pt x="214" y="382"/>
                </a:cubicBezTo>
                <a:cubicBezTo>
                  <a:pt x="213" y="384"/>
                  <a:pt x="213" y="387"/>
                  <a:pt x="213" y="391"/>
                </a:cubicBezTo>
                <a:cubicBezTo>
                  <a:pt x="213" y="409"/>
                  <a:pt x="219" y="417"/>
                  <a:pt x="231" y="417"/>
                </a:cubicBezTo>
                <a:cubicBezTo>
                  <a:pt x="234" y="417"/>
                  <a:pt x="238" y="415"/>
                  <a:pt x="243" y="412"/>
                </a:cubicBezTo>
                <a:cubicBezTo>
                  <a:pt x="252" y="403"/>
                  <a:pt x="260" y="383"/>
                  <a:pt x="269" y="351"/>
                </a:cubicBezTo>
                <a:cubicBezTo>
                  <a:pt x="271" y="343"/>
                  <a:pt x="273" y="338"/>
                  <a:pt x="275" y="338"/>
                </a:cubicBezTo>
                <a:cubicBezTo>
                  <a:pt x="276" y="337"/>
                  <a:pt x="278" y="337"/>
                  <a:pt x="281" y="337"/>
                </a:cubicBezTo>
                <a:lnTo>
                  <a:pt x="284" y="337"/>
                </a:lnTo>
                <a:lnTo>
                  <a:pt x="286" y="337"/>
                </a:lnTo>
                <a:cubicBezTo>
                  <a:pt x="292" y="337"/>
                  <a:pt x="295" y="339"/>
                  <a:pt x="295" y="342"/>
                </a:cubicBezTo>
                <a:cubicBezTo>
                  <a:pt x="295" y="344"/>
                  <a:pt x="295" y="348"/>
                  <a:pt x="294" y="352"/>
                </a:cubicBezTo>
                <a:cubicBezTo>
                  <a:pt x="288" y="374"/>
                  <a:pt x="282" y="391"/>
                  <a:pt x="275" y="404"/>
                </a:cubicBezTo>
                <a:cubicBezTo>
                  <a:pt x="268" y="416"/>
                  <a:pt x="262" y="425"/>
                  <a:pt x="257" y="429"/>
                </a:cubicBezTo>
                <a:cubicBezTo>
                  <a:pt x="253" y="432"/>
                  <a:pt x="247" y="436"/>
                  <a:pt x="240" y="439"/>
                </a:cubicBezTo>
                <a:cubicBezTo>
                  <a:pt x="237" y="439"/>
                  <a:pt x="232" y="440"/>
                  <a:pt x="225" y="440"/>
                </a:cubicBezTo>
                <a:cubicBezTo>
                  <a:pt x="211" y="440"/>
                  <a:pt x="199" y="437"/>
                  <a:pt x="189" y="430"/>
                </a:cubicBezTo>
                <a:cubicBezTo>
                  <a:pt x="180" y="424"/>
                  <a:pt x="173" y="418"/>
                  <a:pt x="170" y="411"/>
                </a:cubicBezTo>
                <a:lnTo>
                  <a:pt x="166" y="402"/>
                </a:lnTo>
                <a:cubicBezTo>
                  <a:pt x="166" y="401"/>
                  <a:pt x="165" y="402"/>
                  <a:pt x="163" y="402"/>
                </a:cubicBezTo>
                <a:cubicBezTo>
                  <a:pt x="163" y="403"/>
                  <a:pt x="162" y="404"/>
                  <a:pt x="161" y="405"/>
                </a:cubicBezTo>
                <a:cubicBezTo>
                  <a:pt x="136" y="428"/>
                  <a:pt x="112" y="440"/>
                  <a:pt x="86" y="440"/>
                </a:cubicBezTo>
                <a:cubicBezTo>
                  <a:pt x="63" y="440"/>
                  <a:pt x="43" y="431"/>
                  <a:pt x="26" y="415"/>
                </a:cubicBezTo>
                <a:cubicBezTo>
                  <a:pt x="8" y="398"/>
                  <a:pt x="0" y="372"/>
                  <a:pt x="0" y="335"/>
                </a:cubicBezTo>
                <a:cubicBezTo>
                  <a:pt x="0" y="315"/>
                  <a:pt x="4" y="294"/>
                  <a:pt x="12" y="274"/>
                </a:cubicBezTo>
                <a:cubicBezTo>
                  <a:pt x="20" y="253"/>
                  <a:pt x="30" y="235"/>
                  <a:pt x="42" y="220"/>
                </a:cubicBezTo>
                <a:cubicBezTo>
                  <a:pt x="61" y="196"/>
                  <a:pt x="81" y="180"/>
                  <a:pt x="101" y="171"/>
                </a:cubicBezTo>
                <a:cubicBezTo>
                  <a:pt x="120" y="162"/>
                  <a:pt x="138" y="157"/>
                  <a:pt x="154" y="157"/>
                </a:cubicBezTo>
                <a:cubicBezTo>
                  <a:pt x="178" y="157"/>
                  <a:pt x="195" y="166"/>
                  <a:pt x="207" y="183"/>
                </a:cubicBezTo>
                <a:cubicBezTo>
                  <a:pt x="209" y="186"/>
                  <a:pt x="210" y="187"/>
                  <a:pt x="210" y="186"/>
                </a:cubicBezTo>
                <a:cubicBezTo>
                  <a:pt x="210" y="184"/>
                  <a:pt x="216" y="161"/>
                  <a:pt x="227" y="118"/>
                </a:cubicBezTo>
                <a:cubicBezTo>
                  <a:pt x="238" y="74"/>
                  <a:pt x="243" y="51"/>
                  <a:pt x="244" y="49"/>
                </a:cubicBezTo>
                <a:cubicBezTo>
                  <a:pt x="244" y="43"/>
                  <a:pt x="243" y="40"/>
                  <a:pt x="240" y="39"/>
                </a:cubicBezTo>
                <a:cubicBezTo>
                  <a:pt x="237" y="37"/>
                  <a:pt x="229" y="36"/>
                  <a:pt x="216" y="36"/>
                </a:cubicBezTo>
                <a:lnTo>
                  <a:pt x="203" y="36"/>
                </a:lnTo>
                <a:cubicBezTo>
                  <a:pt x="200" y="33"/>
                  <a:pt x="199" y="31"/>
                  <a:pt x="199" y="31"/>
                </a:cubicBezTo>
                <a:cubicBezTo>
                  <a:pt x="199" y="30"/>
                  <a:pt x="199" y="26"/>
                  <a:pt x="200" y="19"/>
                </a:cubicBezTo>
                <a:cubicBezTo>
                  <a:pt x="202" y="11"/>
                  <a:pt x="205" y="7"/>
                  <a:pt x="208" y="7"/>
                </a:cubicBezTo>
                <a:moveTo>
                  <a:pt x="199" y="229"/>
                </a:moveTo>
                <a:cubicBezTo>
                  <a:pt x="190" y="197"/>
                  <a:pt x="173" y="180"/>
                  <a:pt x="152" y="180"/>
                </a:cubicBezTo>
                <a:cubicBezTo>
                  <a:pt x="137" y="180"/>
                  <a:pt x="123" y="187"/>
                  <a:pt x="110" y="199"/>
                </a:cubicBezTo>
                <a:cubicBezTo>
                  <a:pt x="97" y="212"/>
                  <a:pt x="86" y="229"/>
                  <a:pt x="79" y="250"/>
                </a:cubicBezTo>
                <a:cubicBezTo>
                  <a:pt x="67" y="283"/>
                  <a:pt x="58" y="317"/>
                  <a:pt x="53" y="352"/>
                </a:cubicBezTo>
                <a:cubicBezTo>
                  <a:pt x="53" y="353"/>
                  <a:pt x="53" y="356"/>
                  <a:pt x="53" y="359"/>
                </a:cubicBezTo>
                <a:cubicBezTo>
                  <a:pt x="53" y="362"/>
                  <a:pt x="53" y="365"/>
                  <a:pt x="53" y="366"/>
                </a:cubicBezTo>
                <a:cubicBezTo>
                  <a:pt x="53" y="386"/>
                  <a:pt x="56" y="399"/>
                  <a:pt x="64" y="406"/>
                </a:cubicBezTo>
                <a:cubicBezTo>
                  <a:pt x="71" y="413"/>
                  <a:pt x="80" y="417"/>
                  <a:pt x="91" y="417"/>
                </a:cubicBezTo>
                <a:cubicBezTo>
                  <a:pt x="113" y="417"/>
                  <a:pt x="136" y="402"/>
                  <a:pt x="160" y="372"/>
                </a:cubicBezTo>
                <a:lnTo>
                  <a:pt x="165" y="365"/>
                </a:lnTo>
                <a:lnTo>
                  <a:pt x="199" y="22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7" name=""/>
          <p:cNvSpPr/>
          <p:nvPr/>
        </p:nvSpPr>
        <p:spPr>
          <a:xfrm>
            <a:off x="5603040" y="5140800"/>
            <a:ext cx="211680" cy="74520"/>
          </a:xfrm>
          <a:custGeom>
            <a:avLst/>
            <a:gdLst/>
            <a:ahLst/>
            <a:rect l="0" t="0" r="r" b="b"/>
            <a:pathLst>
              <a:path w="588" h="207">
                <a:moveTo>
                  <a:pt x="0" y="17"/>
                </a:moveTo>
                <a:cubicBezTo>
                  <a:pt x="0" y="10"/>
                  <a:pt x="4" y="4"/>
                  <a:pt x="12" y="0"/>
                </a:cubicBezTo>
                <a:lnTo>
                  <a:pt x="574" y="0"/>
                </a:lnTo>
                <a:cubicBezTo>
                  <a:pt x="584" y="4"/>
                  <a:pt x="588" y="10"/>
                  <a:pt x="588" y="17"/>
                </a:cubicBezTo>
                <a:cubicBezTo>
                  <a:pt x="588" y="24"/>
                  <a:pt x="584" y="29"/>
                  <a:pt x="575" y="34"/>
                </a:cubicBezTo>
                <a:lnTo>
                  <a:pt x="294" y="35"/>
                </a:lnTo>
                <a:lnTo>
                  <a:pt x="14" y="35"/>
                </a:lnTo>
                <a:cubicBezTo>
                  <a:pt x="5" y="32"/>
                  <a:pt x="0" y="26"/>
                  <a:pt x="0" y="17"/>
                </a:cubicBezTo>
                <a:moveTo>
                  <a:pt x="0" y="189"/>
                </a:moveTo>
                <a:cubicBezTo>
                  <a:pt x="0" y="181"/>
                  <a:pt x="5" y="175"/>
                  <a:pt x="14" y="172"/>
                </a:cubicBezTo>
                <a:lnTo>
                  <a:pt x="575" y="172"/>
                </a:lnTo>
                <a:cubicBezTo>
                  <a:pt x="584" y="178"/>
                  <a:pt x="588" y="184"/>
                  <a:pt x="588" y="189"/>
                </a:cubicBezTo>
                <a:cubicBezTo>
                  <a:pt x="588" y="197"/>
                  <a:pt x="584" y="203"/>
                  <a:pt x="574" y="207"/>
                </a:cubicBezTo>
                <a:lnTo>
                  <a:pt x="12" y="207"/>
                </a:lnTo>
                <a:cubicBezTo>
                  <a:pt x="4" y="203"/>
                  <a:pt x="0" y="197"/>
                  <a:pt x="0" y="18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8" name=""/>
          <p:cNvSpPr/>
          <p:nvPr/>
        </p:nvSpPr>
        <p:spPr>
          <a:xfrm>
            <a:off x="6021360" y="4352760"/>
            <a:ext cx="110520" cy="571320"/>
          </a:xfrm>
          <a:custGeom>
            <a:avLst/>
            <a:gdLst/>
            <a:ahLst/>
            <a:rect l="0" t="0" r="r" b="b"/>
            <a:pathLst>
              <a:path w="307" h="1587">
                <a:moveTo>
                  <a:pt x="0" y="1587"/>
                </a:moveTo>
                <a:lnTo>
                  <a:pt x="0" y="0"/>
                </a:lnTo>
                <a:lnTo>
                  <a:pt x="307" y="0"/>
                </a:lnTo>
                <a:lnTo>
                  <a:pt x="307" y="74"/>
                </a:lnTo>
                <a:lnTo>
                  <a:pt x="74" y="74"/>
                </a:lnTo>
                <a:lnTo>
                  <a:pt x="74"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9" name=""/>
          <p:cNvSpPr/>
          <p:nvPr/>
        </p:nvSpPr>
        <p:spPr>
          <a:xfrm>
            <a:off x="6021360" y="5432040"/>
            <a:ext cx="110520" cy="571320"/>
          </a:xfrm>
          <a:custGeom>
            <a:avLst/>
            <a:gdLst/>
            <a:ahLst/>
            <a:rect l="0" t="0" r="r" b="b"/>
            <a:pathLst>
              <a:path w="307" h="1587">
                <a:moveTo>
                  <a:pt x="0" y="1587"/>
                </a:moveTo>
                <a:lnTo>
                  <a:pt x="0" y="0"/>
                </a:lnTo>
                <a:lnTo>
                  <a:pt x="74" y="0"/>
                </a:lnTo>
                <a:lnTo>
                  <a:pt x="74" y="1512"/>
                </a:lnTo>
                <a:lnTo>
                  <a:pt x="307" y="1512"/>
                </a:lnTo>
                <a:lnTo>
                  <a:pt x="307"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0" name=""/>
          <p:cNvSpPr/>
          <p:nvPr/>
        </p:nvSpPr>
        <p:spPr>
          <a:xfrm>
            <a:off x="6021360" y="489204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1" name=""/>
          <p:cNvSpPr/>
          <p:nvPr/>
        </p:nvSpPr>
        <p:spPr>
          <a:xfrm>
            <a:off x="6158160" y="4379400"/>
            <a:ext cx="109440" cy="211680"/>
          </a:xfrm>
          <a:custGeom>
            <a:avLst/>
            <a:gdLst/>
            <a:ahLst/>
            <a:rect l="0" t="0" r="r" b="b"/>
            <a:pathLst>
              <a:path w="304" h="588">
                <a:moveTo>
                  <a:pt x="116" y="78"/>
                </a:moveTo>
                <a:lnTo>
                  <a:pt x="104" y="82"/>
                </a:lnTo>
                <a:cubicBezTo>
                  <a:pt x="96" y="85"/>
                  <a:pt x="84" y="88"/>
                  <a:pt x="69" y="91"/>
                </a:cubicBezTo>
                <a:cubicBezTo>
                  <a:pt x="54" y="94"/>
                  <a:pt x="37" y="96"/>
                  <a:pt x="18" y="97"/>
                </a:cubicBezTo>
                <a:lnTo>
                  <a:pt x="0" y="97"/>
                </a:lnTo>
                <a:lnTo>
                  <a:pt x="0" y="56"/>
                </a:lnTo>
                <a:lnTo>
                  <a:pt x="18" y="56"/>
                </a:lnTo>
                <a:cubicBezTo>
                  <a:pt x="46" y="55"/>
                  <a:pt x="71" y="51"/>
                  <a:pt x="95" y="43"/>
                </a:cubicBezTo>
                <a:cubicBezTo>
                  <a:pt x="118" y="36"/>
                  <a:pt x="135" y="29"/>
                  <a:pt x="144" y="22"/>
                </a:cubicBezTo>
                <a:cubicBezTo>
                  <a:pt x="153" y="16"/>
                  <a:pt x="162" y="9"/>
                  <a:pt x="169" y="3"/>
                </a:cubicBezTo>
                <a:cubicBezTo>
                  <a:pt x="170" y="1"/>
                  <a:pt x="173" y="0"/>
                  <a:pt x="179" y="0"/>
                </a:cubicBezTo>
                <a:cubicBezTo>
                  <a:pt x="185" y="0"/>
                  <a:pt x="190" y="2"/>
                  <a:pt x="194" y="5"/>
                </a:cubicBezTo>
                <a:lnTo>
                  <a:pt x="194" y="269"/>
                </a:lnTo>
                <a:lnTo>
                  <a:pt x="195" y="534"/>
                </a:lnTo>
                <a:cubicBezTo>
                  <a:pt x="199" y="538"/>
                  <a:pt x="203" y="541"/>
                  <a:pt x="206" y="542"/>
                </a:cubicBezTo>
                <a:cubicBezTo>
                  <a:pt x="209" y="543"/>
                  <a:pt x="216" y="545"/>
                  <a:pt x="227" y="546"/>
                </a:cubicBezTo>
                <a:cubicBezTo>
                  <a:pt x="238" y="547"/>
                  <a:pt x="256" y="548"/>
                  <a:pt x="282" y="548"/>
                </a:cubicBezTo>
                <a:lnTo>
                  <a:pt x="304" y="548"/>
                </a:lnTo>
                <a:lnTo>
                  <a:pt x="304" y="588"/>
                </a:lnTo>
                <a:lnTo>
                  <a:pt x="295" y="588"/>
                </a:lnTo>
                <a:cubicBezTo>
                  <a:pt x="282" y="586"/>
                  <a:pt x="236" y="585"/>
                  <a:pt x="155" y="585"/>
                </a:cubicBezTo>
                <a:cubicBezTo>
                  <a:pt x="75" y="585"/>
                  <a:pt x="29" y="586"/>
                  <a:pt x="16" y="588"/>
                </a:cubicBezTo>
                <a:lnTo>
                  <a:pt x="5" y="588"/>
                </a:lnTo>
                <a:lnTo>
                  <a:pt x="5" y="548"/>
                </a:lnTo>
                <a:lnTo>
                  <a:pt x="29" y="548"/>
                </a:lnTo>
                <a:cubicBezTo>
                  <a:pt x="41" y="548"/>
                  <a:pt x="53" y="548"/>
                  <a:pt x="62" y="548"/>
                </a:cubicBezTo>
                <a:cubicBezTo>
                  <a:pt x="71" y="548"/>
                  <a:pt x="79" y="547"/>
                  <a:pt x="84" y="547"/>
                </a:cubicBezTo>
                <a:cubicBezTo>
                  <a:pt x="89" y="546"/>
                  <a:pt x="94" y="545"/>
                  <a:pt x="98" y="544"/>
                </a:cubicBezTo>
                <a:cubicBezTo>
                  <a:pt x="102" y="543"/>
                  <a:pt x="105" y="542"/>
                  <a:pt x="105" y="542"/>
                </a:cubicBezTo>
                <a:cubicBezTo>
                  <a:pt x="106" y="542"/>
                  <a:pt x="108" y="541"/>
                  <a:pt x="111" y="538"/>
                </a:cubicBezTo>
                <a:cubicBezTo>
                  <a:pt x="113" y="535"/>
                  <a:pt x="115" y="534"/>
                  <a:pt x="116" y="534"/>
                </a:cubicBezTo>
                <a:lnTo>
                  <a:pt x="116"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2" name=""/>
          <p:cNvSpPr/>
          <p:nvPr/>
        </p:nvSpPr>
        <p:spPr>
          <a:xfrm>
            <a:off x="6634440" y="4379400"/>
            <a:ext cx="109440" cy="211680"/>
          </a:xfrm>
          <a:custGeom>
            <a:avLst/>
            <a:gdLst/>
            <a:ahLst/>
            <a:rect l="0" t="0" r="r" b="b"/>
            <a:pathLst>
              <a:path w="304" h="588">
                <a:moveTo>
                  <a:pt x="114" y="78"/>
                </a:moveTo>
                <a:lnTo>
                  <a:pt x="103" y="82"/>
                </a:lnTo>
                <a:cubicBezTo>
                  <a:pt x="94" y="85"/>
                  <a:pt x="83" y="88"/>
                  <a:pt x="67" y="91"/>
                </a:cubicBezTo>
                <a:cubicBezTo>
                  <a:pt x="52" y="94"/>
                  <a:pt x="35" y="96"/>
                  <a:pt x="16" y="97"/>
                </a:cubicBezTo>
                <a:lnTo>
                  <a:pt x="0" y="97"/>
                </a:lnTo>
                <a:lnTo>
                  <a:pt x="0" y="56"/>
                </a:lnTo>
                <a:lnTo>
                  <a:pt x="16" y="56"/>
                </a:lnTo>
                <a:cubicBezTo>
                  <a:pt x="44" y="55"/>
                  <a:pt x="69" y="51"/>
                  <a:pt x="93" y="43"/>
                </a:cubicBezTo>
                <a:cubicBezTo>
                  <a:pt x="116" y="36"/>
                  <a:pt x="133" y="29"/>
                  <a:pt x="142" y="22"/>
                </a:cubicBezTo>
                <a:cubicBezTo>
                  <a:pt x="152" y="16"/>
                  <a:pt x="160" y="9"/>
                  <a:pt x="167" y="3"/>
                </a:cubicBezTo>
                <a:cubicBezTo>
                  <a:pt x="168" y="1"/>
                  <a:pt x="172" y="0"/>
                  <a:pt x="178" y="0"/>
                </a:cubicBezTo>
                <a:cubicBezTo>
                  <a:pt x="183" y="0"/>
                  <a:pt x="188" y="2"/>
                  <a:pt x="193" y="5"/>
                </a:cubicBezTo>
                <a:lnTo>
                  <a:pt x="193" y="269"/>
                </a:lnTo>
                <a:lnTo>
                  <a:pt x="193" y="534"/>
                </a:lnTo>
                <a:cubicBezTo>
                  <a:pt x="198" y="538"/>
                  <a:pt x="201" y="541"/>
                  <a:pt x="204" y="542"/>
                </a:cubicBezTo>
                <a:cubicBezTo>
                  <a:pt x="208" y="543"/>
                  <a:pt x="215" y="545"/>
                  <a:pt x="226" y="546"/>
                </a:cubicBezTo>
                <a:cubicBezTo>
                  <a:pt x="237" y="547"/>
                  <a:pt x="256" y="548"/>
                  <a:pt x="281" y="548"/>
                </a:cubicBezTo>
                <a:lnTo>
                  <a:pt x="304" y="548"/>
                </a:lnTo>
                <a:lnTo>
                  <a:pt x="304" y="588"/>
                </a:lnTo>
                <a:lnTo>
                  <a:pt x="294" y="588"/>
                </a:lnTo>
                <a:cubicBezTo>
                  <a:pt x="282" y="586"/>
                  <a:pt x="235" y="585"/>
                  <a:pt x="153" y="585"/>
                </a:cubicBezTo>
                <a:cubicBezTo>
                  <a:pt x="73" y="585"/>
                  <a:pt x="27" y="586"/>
                  <a:pt x="15" y="588"/>
                </a:cubicBezTo>
                <a:lnTo>
                  <a:pt x="4" y="588"/>
                </a:lnTo>
                <a:lnTo>
                  <a:pt x="4" y="548"/>
                </a:lnTo>
                <a:lnTo>
                  <a:pt x="27" y="548"/>
                </a:lnTo>
                <a:cubicBezTo>
                  <a:pt x="40" y="548"/>
                  <a:pt x="51" y="548"/>
                  <a:pt x="60" y="548"/>
                </a:cubicBezTo>
                <a:cubicBezTo>
                  <a:pt x="70" y="548"/>
                  <a:pt x="77" y="547"/>
                  <a:pt x="82" y="547"/>
                </a:cubicBezTo>
                <a:cubicBezTo>
                  <a:pt x="88" y="546"/>
                  <a:pt x="92" y="545"/>
                  <a:pt x="96" y="544"/>
                </a:cubicBezTo>
                <a:cubicBezTo>
                  <a:pt x="101" y="543"/>
                  <a:pt x="103" y="542"/>
                  <a:pt x="104" y="542"/>
                </a:cubicBezTo>
                <a:cubicBezTo>
                  <a:pt x="104" y="542"/>
                  <a:pt x="106" y="541"/>
                  <a:pt x="109" y="538"/>
                </a:cubicBezTo>
                <a:cubicBezTo>
                  <a:pt x="112" y="535"/>
                  <a:pt x="114" y="534"/>
                  <a:pt x="114" y="534"/>
                </a:cubicBezTo>
                <a:lnTo>
                  <a:pt x="114"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3" name=""/>
          <p:cNvSpPr/>
          <p:nvPr/>
        </p:nvSpPr>
        <p:spPr>
          <a:xfrm>
            <a:off x="7099920" y="4379400"/>
            <a:ext cx="126720" cy="211680"/>
          </a:xfrm>
          <a:custGeom>
            <a:avLst/>
            <a:gdLst/>
            <a:ahLst/>
            <a:rect l="0" t="0" r="r" b="b"/>
            <a:pathLst>
              <a:path w="352" h="588">
                <a:moveTo>
                  <a:pt x="52" y="209"/>
                </a:moveTo>
                <a:cubicBezTo>
                  <a:pt x="36" y="209"/>
                  <a:pt x="23" y="204"/>
                  <a:pt x="14" y="193"/>
                </a:cubicBezTo>
                <a:cubicBezTo>
                  <a:pt x="4" y="182"/>
                  <a:pt x="0" y="170"/>
                  <a:pt x="0" y="154"/>
                </a:cubicBezTo>
                <a:cubicBezTo>
                  <a:pt x="0" y="113"/>
                  <a:pt x="15" y="76"/>
                  <a:pt x="46" y="46"/>
                </a:cubicBezTo>
                <a:cubicBezTo>
                  <a:pt x="78" y="15"/>
                  <a:pt x="117" y="0"/>
                  <a:pt x="164" y="0"/>
                </a:cubicBezTo>
                <a:cubicBezTo>
                  <a:pt x="217" y="0"/>
                  <a:pt x="262" y="16"/>
                  <a:pt x="298" y="49"/>
                </a:cubicBezTo>
                <a:cubicBezTo>
                  <a:pt x="334" y="82"/>
                  <a:pt x="352" y="125"/>
                  <a:pt x="352" y="177"/>
                </a:cubicBezTo>
                <a:cubicBezTo>
                  <a:pt x="352" y="202"/>
                  <a:pt x="347" y="227"/>
                  <a:pt x="335" y="249"/>
                </a:cubicBezTo>
                <a:cubicBezTo>
                  <a:pt x="323" y="272"/>
                  <a:pt x="309" y="292"/>
                  <a:pt x="292" y="309"/>
                </a:cubicBezTo>
                <a:cubicBezTo>
                  <a:pt x="276" y="326"/>
                  <a:pt x="253" y="348"/>
                  <a:pt x="222" y="375"/>
                </a:cubicBezTo>
                <a:cubicBezTo>
                  <a:pt x="201" y="393"/>
                  <a:pt x="171" y="420"/>
                  <a:pt x="134" y="457"/>
                </a:cubicBezTo>
                <a:lnTo>
                  <a:pt x="81" y="506"/>
                </a:lnTo>
                <a:lnTo>
                  <a:pt x="149" y="507"/>
                </a:lnTo>
                <a:cubicBezTo>
                  <a:pt x="241" y="507"/>
                  <a:pt x="290" y="506"/>
                  <a:pt x="296" y="503"/>
                </a:cubicBezTo>
                <a:cubicBezTo>
                  <a:pt x="300" y="501"/>
                  <a:pt x="307" y="475"/>
                  <a:pt x="317" y="423"/>
                </a:cubicBezTo>
                <a:lnTo>
                  <a:pt x="317" y="420"/>
                </a:lnTo>
                <a:lnTo>
                  <a:pt x="352" y="420"/>
                </a:lnTo>
                <a:lnTo>
                  <a:pt x="352" y="423"/>
                </a:lnTo>
                <a:cubicBezTo>
                  <a:pt x="352" y="425"/>
                  <a:pt x="348" y="452"/>
                  <a:pt x="341" y="504"/>
                </a:cubicBezTo>
                <a:cubicBezTo>
                  <a:pt x="334" y="556"/>
                  <a:pt x="330" y="583"/>
                  <a:pt x="328" y="585"/>
                </a:cubicBezTo>
                <a:lnTo>
                  <a:pt x="328" y="588"/>
                </a:lnTo>
                <a:lnTo>
                  <a:pt x="0" y="588"/>
                </a:lnTo>
                <a:lnTo>
                  <a:pt x="0" y="571"/>
                </a:lnTo>
                <a:lnTo>
                  <a:pt x="0" y="561"/>
                </a:lnTo>
                <a:cubicBezTo>
                  <a:pt x="0" y="557"/>
                  <a:pt x="1" y="552"/>
                  <a:pt x="5" y="548"/>
                </a:cubicBezTo>
                <a:cubicBezTo>
                  <a:pt x="9" y="543"/>
                  <a:pt x="17" y="533"/>
                  <a:pt x="31" y="517"/>
                </a:cubicBezTo>
                <a:cubicBezTo>
                  <a:pt x="48" y="498"/>
                  <a:pt x="63" y="481"/>
                  <a:pt x="76" y="467"/>
                </a:cubicBezTo>
                <a:cubicBezTo>
                  <a:pt x="81" y="461"/>
                  <a:pt x="91" y="450"/>
                  <a:pt x="105" y="434"/>
                </a:cubicBezTo>
                <a:cubicBezTo>
                  <a:pt x="121" y="418"/>
                  <a:pt x="131" y="407"/>
                  <a:pt x="136" y="401"/>
                </a:cubicBezTo>
                <a:cubicBezTo>
                  <a:pt x="142" y="395"/>
                  <a:pt x="150" y="386"/>
                  <a:pt x="162" y="372"/>
                </a:cubicBezTo>
                <a:cubicBezTo>
                  <a:pt x="174" y="358"/>
                  <a:pt x="182" y="348"/>
                  <a:pt x="187" y="342"/>
                </a:cubicBezTo>
                <a:cubicBezTo>
                  <a:pt x="191" y="336"/>
                  <a:pt x="198" y="327"/>
                  <a:pt x="207" y="316"/>
                </a:cubicBezTo>
                <a:cubicBezTo>
                  <a:pt x="216" y="304"/>
                  <a:pt x="222" y="295"/>
                  <a:pt x="225" y="287"/>
                </a:cubicBezTo>
                <a:cubicBezTo>
                  <a:pt x="229" y="280"/>
                  <a:pt x="233" y="271"/>
                  <a:pt x="239" y="262"/>
                </a:cubicBezTo>
                <a:cubicBezTo>
                  <a:pt x="244" y="252"/>
                  <a:pt x="248" y="243"/>
                  <a:pt x="250" y="234"/>
                </a:cubicBezTo>
                <a:cubicBezTo>
                  <a:pt x="253" y="224"/>
                  <a:pt x="255" y="215"/>
                  <a:pt x="256" y="207"/>
                </a:cubicBezTo>
                <a:cubicBezTo>
                  <a:pt x="258" y="199"/>
                  <a:pt x="259" y="189"/>
                  <a:pt x="259" y="178"/>
                </a:cubicBezTo>
                <a:cubicBezTo>
                  <a:pt x="259" y="141"/>
                  <a:pt x="249" y="109"/>
                  <a:pt x="229" y="82"/>
                </a:cubicBezTo>
                <a:cubicBezTo>
                  <a:pt x="209" y="55"/>
                  <a:pt x="181" y="41"/>
                  <a:pt x="144" y="41"/>
                </a:cubicBezTo>
                <a:cubicBezTo>
                  <a:pt x="124" y="41"/>
                  <a:pt x="106" y="46"/>
                  <a:pt x="91" y="56"/>
                </a:cubicBezTo>
                <a:cubicBezTo>
                  <a:pt x="77" y="66"/>
                  <a:pt x="66" y="76"/>
                  <a:pt x="61" y="86"/>
                </a:cubicBezTo>
                <a:cubicBezTo>
                  <a:pt x="55" y="95"/>
                  <a:pt x="52" y="100"/>
                  <a:pt x="52" y="102"/>
                </a:cubicBezTo>
                <a:cubicBezTo>
                  <a:pt x="52" y="103"/>
                  <a:pt x="53" y="103"/>
                  <a:pt x="56" y="103"/>
                </a:cubicBezTo>
                <a:cubicBezTo>
                  <a:pt x="67" y="103"/>
                  <a:pt x="78" y="107"/>
                  <a:pt x="89" y="115"/>
                </a:cubicBezTo>
                <a:cubicBezTo>
                  <a:pt x="100" y="124"/>
                  <a:pt x="105" y="137"/>
                  <a:pt x="105" y="156"/>
                </a:cubicBezTo>
                <a:cubicBezTo>
                  <a:pt x="105" y="171"/>
                  <a:pt x="101" y="183"/>
                  <a:pt x="91" y="193"/>
                </a:cubicBezTo>
                <a:cubicBezTo>
                  <a:pt x="82" y="203"/>
                  <a:pt x="69" y="208"/>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4" name=""/>
          <p:cNvSpPr/>
          <p:nvPr/>
        </p:nvSpPr>
        <p:spPr>
          <a:xfrm>
            <a:off x="7575840" y="4379400"/>
            <a:ext cx="127080" cy="211680"/>
          </a:xfrm>
          <a:custGeom>
            <a:avLst/>
            <a:gdLst/>
            <a:ahLst/>
            <a:rect l="0" t="0" r="r" b="b"/>
            <a:pathLst>
              <a:path w="353" h="588">
                <a:moveTo>
                  <a:pt x="52" y="209"/>
                </a:moveTo>
                <a:cubicBezTo>
                  <a:pt x="36" y="209"/>
                  <a:pt x="23" y="204"/>
                  <a:pt x="14" y="193"/>
                </a:cubicBezTo>
                <a:cubicBezTo>
                  <a:pt x="5" y="182"/>
                  <a:pt x="0" y="170"/>
                  <a:pt x="0" y="154"/>
                </a:cubicBezTo>
                <a:cubicBezTo>
                  <a:pt x="0" y="113"/>
                  <a:pt x="16" y="76"/>
                  <a:pt x="47" y="46"/>
                </a:cubicBezTo>
                <a:cubicBezTo>
                  <a:pt x="78" y="15"/>
                  <a:pt x="117" y="0"/>
                  <a:pt x="163" y="0"/>
                </a:cubicBezTo>
                <a:cubicBezTo>
                  <a:pt x="218" y="0"/>
                  <a:pt x="262" y="16"/>
                  <a:pt x="298" y="49"/>
                </a:cubicBezTo>
                <a:cubicBezTo>
                  <a:pt x="334" y="82"/>
                  <a:pt x="352" y="125"/>
                  <a:pt x="353" y="177"/>
                </a:cubicBezTo>
                <a:cubicBezTo>
                  <a:pt x="353" y="202"/>
                  <a:pt x="347" y="227"/>
                  <a:pt x="335" y="249"/>
                </a:cubicBezTo>
                <a:cubicBezTo>
                  <a:pt x="323" y="272"/>
                  <a:pt x="309" y="292"/>
                  <a:pt x="293" y="309"/>
                </a:cubicBezTo>
                <a:cubicBezTo>
                  <a:pt x="276" y="326"/>
                  <a:pt x="253" y="348"/>
                  <a:pt x="222" y="375"/>
                </a:cubicBezTo>
                <a:cubicBezTo>
                  <a:pt x="201" y="393"/>
                  <a:pt x="171" y="420"/>
                  <a:pt x="133" y="457"/>
                </a:cubicBezTo>
                <a:lnTo>
                  <a:pt x="81" y="506"/>
                </a:lnTo>
                <a:lnTo>
                  <a:pt x="148" y="507"/>
                </a:lnTo>
                <a:cubicBezTo>
                  <a:pt x="241" y="507"/>
                  <a:pt x="290" y="506"/>
                  <a:pt x="296" y="503"/>
                </a:cubicBezTo>
                <a:cubicBezTo>
                  <a:pt x="300" y="501"/>
                  <a:pt x="307" y="475"/>
                  <a:pt x="317" y="423"/>
                </a:cubicBezTo>
                <a:lnTo>
                  <a:pt x="317" y="420"/>
                </a:lnTo>
                <a:lnTo>
                  <a:pt x="353" y="420"/>
                </a:lnTo>
                <a:lnTo>
                  <a:pt x="353" y="423"/>
                </a:lnTo>
                <a:cubicBezTo>
                  <a:pt x="352" y="425"/>
                  <a:pt x="348" y="452"/>
                  <a:pt x="341" y="504"/>
                </a:cubicBezTo>
                <a:cubicBezTo>
                  <a:pt x="334" y="556"/>
                  <a:pt x="330" y="583"/>
                  <a:pt x="328" y="585"/>
                </a:cubicBezTo>
                <a:lnTo>
                  <a:pt x="328" y="588"/>
                </a:lnTo>
                <a:lnTo>
                  <a:pt x="0" y="588"/>
                </a:lnTo>
                <a:lnTo>
                  <a:pt x="0" y="571"/>
                </a:lnTo>
                <a:lnTo>
                  <a:pt x="0" y="561"/>
                </a:lnTo>
                <a:cubicBezTo>
                  <a:pt x="0" y="557"/>
                  <a:pt x="2" y="552"/>
                  <a:pt x="5" y="548"/>
                </a:cubicBezTo>
                <a:cubicBezTo>
                  <a:pt x="9" y="543"/>
                  <a:pt x="18" y="533"/>
                  <a:pt x="32" y="517"/>
                </a:cubicBezTo>
                <a:cubicBezTo>
                  <a:pt x="49" y="498"/>
                  <a:pt x="63" y="481"/>
                  <a:pt x="76" y="467"/>
                </a:cubicBezTo>
                <a:cubicBezTo>
                  <a:pt x="81" y="461"/>
                  <a:pt x="91" y="450"/>
                  <a:pt x="106" y="434"/>
                </a:cubicBezTo>
                <a:cubicBezTo>
                  <a:pt x="120" y="418"/>
                  <a:pt x="130" y="407"/>
                  <a:pt x="136" y="401"/>
                </a:cubicBezTo>
                <a:cubicBezTo>
                  <a:pt x="141" y="395"/>
                  <a:pt x="150" y="386"/>
                  <a:pt x="161" y="372"/>
                </a:cubicBezTo>
                <a:cubicBezTo>
                  <a:pt x="173" y="358"/>
                  <a:pt x="181" y="348"/>
                  <a:pt x="186" y="342"/>
                </a:cubicBezTo>
                <a:cubicBezTo>
                  <a:pt x="191" y="336"/>
                  <a:pt x="198" y="327"/>
                  <a:pt x="207" y="316"/>
                </a:cubicBezTo>
                <a:cubicBezTo>
                  <a:pt x="216" y="304"/>
                  <a:pt x="222" y="295"/>
                  <a:pt x="226" y="287"/>
                </a:cubicBezTo>
                <a:cubicBezTo>
                  <a:pt x="229" y="280"/>
                  <a:pt x="234" y="271"/>
                  <a:pt x="239" y="262"/>
                </a:cubicBezTo>
                <a:cubicBezTo>
                  <a:pt x="244" y="252"/>
                  <a:pt x="248" y="243"/>
                  <a:pt x="250" y="234"/>
                </a:cubicBezTo>
                <a:cubicBezTo>
                  <a:pt x="253" y="224"/>
                  <a:pt x="255" y="215"/>
                  <a:pt x="257" y="207"/>
                </a:cubicBezTo>
                <a:cubicBezTo>
                  <a:pt x="258" y="199"/>
                  <a:pt x="259" y="189"/>
                  <a:pt x="259" y="178"/>
                </a:cubicBezTo>
                <a:cubicBezTo>
                  <a:pt x="259" y="141"/>
                  <a:pt x="249" y="109"/>
                  <a:pt x="229" y="82"/>
                </a:cubicBezTo>
                <a:cubicBezTo>
                  <a:pt x="209" y="55"/>
                  <a:pt x="180" y="41"/>
                  <a:pt x="143" y="41"/>
                </a:cubicBezTo>
                <a:cubicBezTo>
                  <a:pt x="123" y="41"/>
                  <a:pt x="106" y="46"/>
                  <a:pt x="92" y="56"/>
                </a:cubicBezTo>
                <a:cubicBezTo>
                  <a:pt x="77" y="66"/>
                  <a:pt x="67" y="76"/>
                  <a:pt x="61" y="86"/>
                </a:cubicBezTo>
                <a:cubicBezTo>
                  <a:pt x="55" y="95"/>
                  <a:pt x="52" y="100"/>
                  <a:pt x="52" y="102"/>
                </a:cubicBezTo>
                <a:cubicBezTo>
                  <a:pt x="52" y="103"/>
                  <a:pt x="53" y="103"/>
                  <a:pt x="56" y="103"/>
                </a:cubicBezTo>
                <a:cubicBezTo>
                  <a:pt x="67" y="103"/>
                  <a:pt x="78" y="107"/>
                  <a:pt x="89" y="115"/>
                </a:cubicBezTo>
                <a:cubicBezTo>
                  <a:pt x="100" y="124"/>
                  <a:pt x="106" y="137"/>
                  <a:pt x="106" y="156"/>
                </a:cubicBezTo>
                <a:cubicBezTo>
                  <a:pt x="106" y="171"/>
                  <a:pt x="101" y="183"/>
                  <a:pt x="92" y="193"/>
                </a:cubicBezTo>
                <a:cubicBezTo>
                  <a:pt x="82" y="203"/>
                  <a:pt x="69" y="208"/>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5" name=""/>
          <p:cNvSpPr/>
          <p:nvPr/>
        </p:nvSpPr>
        <p:spPr>
          <a:xfrm>
            <a:off x="6158160" y="4823640"/>
            <a:ext cx="109440" cy="211680"/>
          </a:xfrm>
          <a:custGeom>
            <a:avLst/>
            <a:gdLst/>
            <a:ahLst/>
            <a:rect l="0" t="0" r="r" b="b"/>
            <a:pathLst>
              <a:path w="304" h="588">
                <a:moveTo>
                  <a:pt x="116" y="78"/>
                </a:moveTo>
                <a:lnTo>
                  <a:pt x="104" y="82"/>
                </a:lnTo>
                <a:cubicBezTo>
                  <a:pt x="96" y="85"/>
                  <a:pt x="84" y="88"/>
                  <a:pt x="69" y="91"/>
                </a:cubicBezTo>
                <a:cubicBezTo>
                  <a:pt x="54" y="94"/>
                  <a:pt x="37" y="96"/>
                  <a:pt x="18" y="97"/>
                </a:cubicBezTo>
                <a:lnTo>
                  <a:pt x="0" y="97"/>
                </a:lnTo>
                <a:lnTo>
                  <a:pt x="0" y="57"/>
                </a:lnTo>
                <a:lnTo>
                  <a:pt x="18" y="57"/>
                </a:lnTo>
                <a:cubicBezTo>
                  <a:pt x="46" y="55"/>
                  <a:pt x="71" y="51"/>
                  <a:pt x="95" y="43"/>
                </a:cubicBezTo>
                <a:cubicBezTo>
                  <a:pt x="118" y="36"/>
                  <a:pt x="135" y="29"/>
                  <a:pt x="144" y="22"/>
                </a:cubicBezTo>
                <a:cubicBezTo>
                  <a:pt x="153" y="16"/>
                  <a:pt x="162" y="9"/>
                  <a:pt x="169" y="3"/>
                </a:cubicBezTo>
                <a:cubicBezTo>
                  <a:pt x="170" y="1"/>
                  <a:pt x="173" y="0"/>
                  <a:pt x="179" y="0"/>
                </a:cubicBezTo>
                <a:cubicBezTo>
                  <a:pt x="185" y="0"/>
                  <a:pt x="190" y="2"/>
                  <a:pt x="194" y="5"/>
                </a:cubicBezTo>
                <a:lnTo>
                  <a:pt x="194" y="269"/>
                </a:lnTo>
                <a:lnTo>
                  <a:pt x="195" y="534"/>
                </a:lnTo>
                <a:cubicBezTo>
                  <a:pt x="199" y="539"/>
                  <a:pt x="203" y="541"/>
                  <a:pt x="206" y="542"/>
                </a:cubicBezTo>
                <a:cubicBezTo>
                  <a:pt x="209" y="544"/>
                  <a:pt x="216" y="545"/>
                  <a:pt x="227" y="546"/>
                </a:cubicBezTo>
                <a:cubicBezTo>
                  <a:pt x="238" y="547"/>
                  <a:pt x="256" y="548"/>
                  <a:pt x="282" y="548"/>
                </a:cubicBezTo>
                <a:lnTo>
                  <a:pt x="304" y="548"/>
                </a:lnTo>
                <a:lnTo>
                  <a:pt x="304" y="588"/>
                </a:lnTo>
                <a:lnTo>
                  <a:pt x="295" y="588"/>
                </a:lnTo>
                <a:cubicBezTo>
                  <a:pt x="282" y="586"/>
                  <a:pt x="236" y="586"/>
                  <a:pt x="155" y="586"/>
                </a:cubicBezTo>
                <a:cubicBezTo>
                  <a:pt x="75" y="586"/>
                  <a:pt x="29" y="586"/>
                  <a:pt x="16" y="588"/>
                </a:cubicBezTo>
                <a:lnTo>
                  <a:pt x="5" y="588"/>
                </a:lnTo>
                <a:lnTo>
                  <a:pt x="5" y="548"/>
                </a:lnTo>
                <a:lnTo>
                  <a:pt x="29" y="548"/>
                </a:lnTo>
                <a:cubicBezTo>
                  <a:pt x="41" y="548"/>
                  <a:pt x="53" y="548"/>
                  <a:pt x="62" y="548"/>
                </a:cubicBezTo>
                <a:cubicBezTo>
                  <a:pt x="71" y="548"/>
                  <a:pt x="79" y="547"/>
                  <a:pt x="84" y="547"/>
                </a:cubicBezTo>
                <a:cubicBezTo>
                  <a:pt x="89" y="546"/>
                  <a:pt x="94" y="545"/>
                  <a:pt x="98" y="544"/>
                </a:cubicBezTo>
                <a:cubicBezTo>
                  <a:pt x="102" y="543"/>
                  <a:pt x="105" y="542"/>
                  <a:pt x="105" y="542"/>
                </a:cubicBezTo>
                <a:cubicBezTo>
                  <a:pt x="106" y="542"/>
                  <a:pt x="108" y="541"/>
                  <a:pt x="111" y="538"/>
                </a:cubicBezTo>
                <a:cubicBezTo>
                  <a:pt x="113" y="535"/>
                  <a:pt x="115" y="534"/>
                  <a:pt x="116" y="534"/>
                </a:cubicBezTo>
                <a:lnTo>
                  <a:pt x="116"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6" name=""/>
          <p:cNvSpPr/>
          <p:nvPr/>
        </p:nvSpPr>
        <p:spPr>
          <a:xfrm>
            <a:off x="6634440" y="4823640"/>
            <a:ext cx="109440" cy="211680"/>
          </a:xfrm>
          <a:custGeom>
            <a:avLst/>
            <a:gdLst/>
            <a:ahLst/>
            <a:rect l="0" t="0" r="r" b="b"/>
            <a:pathLst>
              <a:path w="304" h="588">
                <a:moveTo>
                  <a:pt x="114" y="78"/>
                </a:moveTo>
                <a:lnTo>
                  <a:pt x="103" y="82"/>
                </a:lnTo>
                <a:cubicBezTo>
                  <a:pt x="94" y="85"/>
                  <a:pt x="83" y="88"/>
                  <a:pt x="67" y="91"/>
                </a:cubicBezTo>
                <a:cubicBezTo>
                  <a:pt x="52" y="94"/>
                  <a:pt x="35" y="96"/>
                  <a:pt x="16" y="97"/>
                </a:cubicBezTo>
                <a:lnTo>
                  <a:pt x="0" y="97"/>
                </a:lnTo>
                <a:lnTo>
                  <a:pt x="0" y="57"/>
                </a:lnTo>
                <a:lnTo>
                  <a:pt x="16" y="57"/>
                </a:lnTo>
                <a:cubicBezTo>
                  <a:pt x="44" y="55"/>
                  <a:pt x="69" y="51"/>
                  <a:pt x="93" y="43"/>
                </a:cubicBezTo>
                <a:cubicBezTo>
                  <a:pt x="116" y="36"/>
                  <a:pt x="133" y="29"/>
                  <a:pt x="142" y="22"/>
                </a:cubicBezTo>
                <a:cubicBezTo>
                  <a:pt x="152" y="16"/>
                  <a:pt x="160" y="9"/>
                  <a:pt x="167" y="3"/>
                </a:cubicBezTo>
                <a:cubicBezTo>
                  <a:pt x="168" y="1"/>
                  <a:pt x="172" y="0"/>
                  <a:pt x="178" y="0"/>
                </a:cubicBezTo>
                <a:cubicBezTo>
                  <a:pt x="183" y="0"/>
                  <a:pt x="188" y="2"/>
                  <a:pt x="193" y="5"/>
                </a:cubicBezTo>
                <a:lnTo>
                  <a:pt x="193" y="269"/>
                </a:lnTo>
                <a:lnTo>
                  <a:pt x="193" y="534"/>
                </a:lnTo>
                <a:cubicBezTo>
                  <a:pt x="198" y="539"/>
                  <a:pt x="201" y="541"/>
                  <a:pt x="204" y="542"/>
                </a:cubicBezTo>
                <a:cubicBezTo>
                  <a:pt x="208" y="544"/>
                  <a:pt x="215" y="545"/>
                  <a:pt x="226" y="546"/>
                </a:cubicBezTo>
                <a:cubicBezTo>
                  <a:pt x="237" y="547"/>
                  <a:pt x="256" y="548"/>
                  <a:pt x="281" y="548"/>
                </a:cubicBezTo>
                <a:lnTo>
                  <a:pt x="304" y="548"/>
                </a:lnTo>
                <a:lnTo>
                  <a:pt x="304" y="588"/>
                </a:lnTo>
                <a:lnTo>
                  <a:pt x="294" y="588"/>
                </a:lnTo>
                <a:cubicBezTo>
                  <a:pt x="282" y="586"/>
                  <a:pt x="235" y="586"/>
                  <a:pt x="153" y="586"/>
                </a:cubicBezTo>
                <a:cubicBezTo>
                  <a:pt x="73" y="586"/>
                  <a:pt x="27" y="586"/>
                  <a:pt x="15" y="588"/>
                </a:cubicBezTo>
                <a:lnTo>
                  <a:pt x="4" y="588"/>
                </a:lnTo>
                <a:lnTo>
                  <a:pt x="4" y="548"/>
                </a:lnTo>
                <a:lnTo>
                  <a:pt x="27" y="548"/>
                </a:lnTo>
                <a:cubicBezTo>
                  <a:pt x="40" y="548"/>
                  <a:pt x="51" y="548"/>
                  <a:pt x="60" y="548"/>
                </a:cubicBezTo>
                <a:cubicBezTo>
                  <a:pt x="70" y="548"/>
                  <a:pt x="77" y="547"/>
                  <a:pt x="82" y="547"/>
                </a:cubicBezTo>
                <a:cubicBezTo>
                  <a:pt x="88" y="546"/>
                  <a:pt x="92" y="545"/>
                  <a:pt x="96" y="544"/>
                </a:cubicBezTo>
                <a:cubicBezTo>
                  <a:pt x="101" y="543"/>
                  <a:pt x="103" y="542"/>
                  <a:pt x="104" y="542"/>
                </a:cubicBezTo>
                <a:cubicBezTo>
                  <a:pt x="104" y="542"/>
                  <a:pt x="106" y="541"/>
                  <a:pt x="109" y="538"/>
                </a:cubicBezTo>
                <a:cubicBezTo>
                  <a:pt x="112" y="535"/>
                  <a:pt x="114" y="534"/>
                  <a:pt x="114" y="534"/>
                </a:cubicBezTo>
                <a:lnTo>
                  <a:pt x="114"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7" name=""/>
          <p:cNvSpPr/>
          <p:nvPr/>
        </p:nvSpPr>
        <p:spPr>
          <a:xfrm>
            <a:off x="7099920" y="4823640"/>
            <a:ext cx="126720" cy="211680"/>
          </a:xfrm>
          <a:custGeom>
            <a:avLst/>
            <a:gdLst/>
            <a:ahLst/>
            <a:rect l="0" t="0" r="r" b="b"/>
            <a:pathLst>
              <a:path w="352" h="588">
                <a:moveTo>
                  <a:pt x="52" y="209"/>
                </a:moveTo>
                <a:cubicBezTo>
                  <a:pt x="36" y="209"/>
                  <a:pt x="23" y="204"/>
                  <a:pt x="14" y="193"/>
                </a:cubicBezTo>
                <a:cubicBezTo>
                  <a:pt x="4" y="183"/>
                  <a:pt x="0" y="170"/>
                  <a:pt x="0" y="154"/>
                </a:cubicBezTo>
                <a:cubicBezTo>
                  <a:pt x="0" y="113"/>
                  <a:pt x="15" y="77"/>
                  <a:pt x="46" y="46"/>
                </a:cubicBezTo>
                <a:cubicBezTo>
                  <a:pt x="78" y="15"/>
                  <a:pt x="117" y="0"/>
                  <a:pt x="164" y="0"/>
                </a:cubicBezTo>
                <a:cubicBezTo>
                  <a:pt x="217" y="0"/>
                  <a:pt x="262" y="17"/>
                  <a:pt x="298" y="49"/>
                </a:cubicBezTo>
                <a:cubicBezTo>
                  <a:pt x="334" y="82"/>
                  <a:pt x="352" y="125"/>
                  <a:pt x="352" y="177"/>
                </a:cubicBezTo>
                <a:cubicBezTo>
                  <a:pt x="352" y="203"/>
                  <a:pt x="347" y="227"/>
                  <a:pt x="335" y="250"/>
                </a:cubicBezTo>
                <a:cubicBezTo>
                  <a:pt x="323" y="273"/>
                  <a:pt x="309" y="293"/>
                  <a:pt x="292" y="310"/>
                </a:cubicBezTo>
                <a:cubicBezTo>
                  <a:pt x="276" y="327"/>
                  <a:pt x="253" y="348"/>
                  <a:pt x="222" y="375"/>
                </a:cubicBezTo>
                <a:cubicBezTo>
                  <a:pt x="201" y="393"/>
                  <a:pt x="171" y="421"/>
                  <a:pt x="134" y="457"/>
                </a:cubicBezTo>
                <a:lnTo>
                  <a:pt x="81" y="506"/>
                </a:lnTo>
                <a:lnTo>
                  <a:pt x="149" y="507"/>
                </a:lnTo>
                <a:cubicBezTo>
                  <a:pt x="241" y="507"/>
                  <a:pt x="290" y="506"/>
                  <a:pt x="296" y="503"/>
                </a:cubicBezTo>
                <a:cubicBezTo>
                  <a:pt x="300" y="502"/>
                  <a:pt x="307" y="475"/>
                  <a:pt x="317" y="424"/>
                </a:cubicBezTo>
                <a:lnTo>
                  <a:pt x="317" y="422"/>
                </a:lnTo>
                <a:lnTo>
                  <a:pt x="352" y="422"/>
                </a:lnTo>
                <a:lnTo>
                  <a:pt x="352" y="424"/>
                </a:lnTo>
                <a:cubicBezTo>
                  <a:pt x="352" y="426"/>
                  <a:pt x="348" y="453"/>
                  <a:pt x="341" y="504"/>
                </a:cubicBezTo>
                <a:cubicBezTo>
                  <a:pt x="334" y="556"/>
                  <a:pt x="330" y="583"/>
                  <a:pt x="328" y="586"/>
                </a:cubicBezTo>
                <a:lnTo>
                  <a:pt x="328" y="588"/>
                </a:lnTo>
                <a:lnTo>
                  <a:pt x="0" y="588"/>
                </a:lnTo>
                <a:lnTo>
                  <a:pt x="0" y="571"/>
                </a:lnTo>
                <a:lnTo>
                  <a:pt x="0" y="561"/>
                </a:lnTo>
                <a:cubicBezTo>
                  <a:pt x="0" y="557"/>
                  <a:pt x="1" y="552"/>
                  <a:pt x="5" y="548"/>
                </a:cubicBezTo>
                <a:cubicBezTo>
                  <a:pt x="9" y="543"/>
                  <a:pt x="17" y="533"/>
                  <a:pt x="31" y="517"/>
                </a:cubicBezTo>
                <a:cubicBezTo>
                  <a:pt x="48" y="498"/>
                  <a:pt x="63" y="482"/>
                  <a:pt x="76" y="467"/>
                </a:cubicBezTo>
                <a:cubicBezTo>
                  <a:pt x="81" y="462"/>
                  <a:pt x="91" y="451"/>
                  <a:pt x="105" y="435"/>
                </a:cubicBezTo>
                <a:cubicBezTo>
                  <a:pt x="121" y="419"/>
                  <a:pt x="131" y="408"/>
                  <a:pt x="136" y="402"/>
                </a:cubicBezTo>
                <a:cubicBezTo>
                  <a:pt x="142" y="395"/>
                  <a:pt x="150" y="386"/>
                  <a:pt x="162" y="372"/>
                </a:cubicBezTo>
                <a:cubicBezTo>
                  <a:pt x="174" y="359"/>
                  <a:pt x="182" y="349"/>
                  <a:pt x="187" y="342"/>
                </a:cubicBezTo>
                <a:cubicBezTo>
                  <a:pt x="191" y="336"/>
                  <a:pt x="198" y="327"/>
                  <a:pt x="207" y="316"/>
                </a:cubicBezTo>
                <a:cubicBezTo>
                  <a:pt x="216" y="305"/>
                  <a:pt x="222" y="295"/>
                  <a:pt x="225" y="288"/>
                </a:cubicBezTo>
                <a:cubicBezTo>
                  <a:pt x="229" y="280"/>
                  <a:pt x="233" y="271"/>
                  <a:pt x="239" y="262"/>
                </a:cubicBezTo>
                <a:cubicBezTo>
                  <a:pt x="244" y="253"/>
                  <a:pt x="248" y="243"/>
                  <a:pt x="250" y="234"/>
                </a:cubicBezTo>
                <a:cubicBezTo>
                  <a:pt x="253" y="224"/>
                  <a:pt x="255" y="216"/>
                  <a:pt x="256" y="207"/>
                </a:cubicBezTo>
                <a:cubicBezTo>
                  <a:pt x="258" y="199"/>
                  <a:pt x="259" y="189"/>
                  <a:pt x="259" y="178"/>
                </a:cubicBezTo>
                <a:cubicBezTo>
                  <a:pt x="259" y="141"/>
                  <a:pt x="249" y="109"/>
                  <a:pt x="229" y="82"/>
                </a:cubicBezTo>
                <a:cubicBezTo>
                  <a:pt x="209" y="55"/>
                  <a:pt x="181" y="42"/>
                  <a:pt x="144" y="42"/>
                </a:cubicBezTo>
                <a:cubicBezTo>
                  <a:pt x="124" y="42"/>
                  <a:pt x="106" y="47"/>
                  <a:pt x="91" y="57"/>
                </a:cubicBezTo>
                <a:cubicBezTo>
                  <a:pt x="77" y="67"/>
                  <a:pt x="66" y="76"/>
                  <a:pt x="61" y="86"/>
                </a:cubicBezTo>
                <a:cubicBezTo>
                  <a:pt x="55" y="95"/>
                  <a:pt x="52" y="101"/>
                  <a:pt x="52" y="102"/>
                </a:cubicBezTo>
                <a:cubicBezTo>
                  <a:pt x="52" y="103"/>
                  <a:pt x="53" y="103"/>
                  <a:pt x="56" y="103"/>
                </a:cubicBezTo>
                <a:cubicBezTo>
                  <a:pt x="67" y="103"/>
                  <a:pt x="78" y="107"/>
                  <a:pt x="89" y="116"/>
                </a:cubicBezTo>
                <a:cubicBezTo>
                  <a:pt x="100" y="124"/>
                  <a:pt x="105" y="137"/>
                  <a:pt x="105" y="156"/>
                </a:cubicBezTo>
                <a:cubicBezTo>
                  <a:pt x="105" y="171"/>
                  <a:pt x="101" y="183"/>
                  <a:pt x="91" y="193"/>
                </a:cubicBezTo>
                <a:cubicBezTo>
                  <a:pt x="82" y="203"/>
                  <a:pt x="69" y="208"/>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8" name=""/>
          <p:cNvSpPr/>
          <p:nvPr/>
        </p:nvSpPr>
        <p:spPr>
          <a:xfrm>
            <a:off x="7575840" y="4823640"/>
            <a:ext cx="127080" cy="211680"/>
          </a:xfrm>
          <a:custGeom>
            <a:avLst/>
            <a:gdLst/>
            <a:ahLst/>
            <a:rect l="0" t="0" r="r" b="b"/>
            <a:pathLst>
              <a:path w="353" h="588">
                <a:moveTo>
                  <a:pt x="52" y="209"/>
                </a:moveTo>
                <a:cubicBezTo>
                  <a:pt x="36" y="209"/>
                  <a:pt x="23" y="204"/>
                  <a:pt x="14" y="193"/>
                </a:cubicBezTo>
                <a:cubicBezTo>
                  <a:pt x="5" y="183"/>
                  <a:pt x="0" y="170"/>
                  <a:pt x="0" y="154"/>
                </a:cubicBezTo>
                <a:cubicBezTo>
                  <a:pt x="0" y="113"/>
                  <a:pt x="16" y="77"/>
                  <a:pt x="47" y="46"/>
                </a:cubicBezTo>
                <a:cubicBezTo>
                  <a:pt x="78" y="15"/>
                  <a:pt x="117" y="0"/>
                  <a:pt x="163" y="0"/>
                </a:cubicBezTo>
                <a:cubicBezTo>
                  <a:pt x="218" y="0"/>
                  <a:pt x="262" y="17"/>
                  <a:pt x="298" y="49"/>
                </a:cubicBezTo>
                <a:cubicBezTo>
                  <a:pt x="334" y="82"/>
                  <a:pt x="352" y="125"/>
                  <a:pt x="353" y="177"/>
                </a:cubicBezTo>
                <a:cubicBezTo>
                  <a:pt x="353" y="203"/>
                  <a:pt x="347" y="227"/>
                  <a:pt x="335" y="250"/>
                </a:cubicBezTo>
                <a:cubicBezTo>
                  <a:pt x="323" y="273"/>
                  <a:pt x="309" y="293"/>
                  <a:pt x="293" y="310"/>
                </a:cubicBezTo>
                <a:cubicBezTo>
                  <a:pt x="276" y="327"/>
                  <a:pt x="253" y="348"/>
                  <a:pt x="222" y="375"/>
                </a:cubicBezTo>
                <a:cubicBezTo>
                  <a:pt x="201" y="393"/>
                  <a:pt x="171" y="421"/>
                  <a:pt x="133" y="457"/>
                </a:cubicBezTo>
                <a:lnTo>
                  <a:pt x="81" y="506"/>
                </a:lnTo>
                <a:lnTo>
                  <a:pt x="148" y="507"/>
                </a:lnTo>
                <a:cubicBezTo>
                  <a:pt x="241" y="507"/>
                  <a:pt x="290" y="506"/>
                  <a:pt x="296" y="503"/>
                </a:cubicBezTo>
                <a:cubicBezTo>
                  <a:pt x="300" y="502"/>
                  <a:pt x="307" y="475"/>
                  <a:pt x="317" y="424"/>
                </a:cubicBezTo>
                <a:lnTo>
                  <a:pt x="317" y="422"/>
                </a:lnTo>
                <a:lnTo>
                  <a:pt x="353" y="422"/>
                </a:lnTo>
                <a:lnTo>
                  <a:pt x="353" y="424"/>
                </a:lnTo>
                <a:cubicBezTo>
                  <a:pt x="352" y="426"/>
                  <a:pt x="348" y="453"/>
                  <a:pt x="341" y="504"/>
                </a:cubicBezTo>
                <a:cubicBezTo>
                  <a:pt x="334" y="556"/>
                  <a:pt x="330" y="583"/>
                  <a:pt x="328" y="586"/>
                </a:cubicBezTo>
                <a:lnTo>
                  <a:pt x="328" y="588"/>
                </a:lnTo>
                <a:lnTo>
                  <a:pt x="0" y="588"/>
                </a:lnTo>
                <a:lnTo>
                  <a:pt x="0" y="571"/>
                </a:lnTo>
                <a:lnTo>
                  <a:pt x="0" y="561"/>
                </a:lnTo>
                <a:cubicBezTo>
                  <a:pt x="0" y="557"/>
                  <a:pt x="2" y="552"/>
                  <a:pt x="5" y="548"/>
                </a:cubicBezTo>
                <a:cubicBezTo>
                  <a:pt x="9" y="543"/>
                  <a:pt x="18" y="533"/>
                  <a:pt x="32" y="517"/>
                </a:cubicBezTo>
                <a:cubicBezTo>
                  <a:pt x="49" y="498"/>
                  <a:pt x="63" y="482"/>
                  <a:pt x="76" y="467"/>
                </a:cubicBezTo>
                <a:cubicBezTo>
                  <a:pt x="81" y="462"/>
                  <a:pt x="91" y="451"/>
                  <a:pt x="106" y="435"/>
                </a:cubicBezTo>
                <a:cubicBezTo>
                  <a:pt x="120" y="419"/>
                  <a:pt x="130" y="408"/>
                  <a:pt x="136" y="402"/>
                </a:cubicBezTo>
                <a:cubicBezTo>
                  <a:pt x="141" y="395"/>
                  <a:pt x="150" y="386"/>
                  <a:pt x="161" y="372"/>
                </a:cubicBezTo>
                <a:cubicBezTo>
                  <a:pt x="173" y="359"/>
                  <a:pt x="181" y="349"/>
                  <a:pt x="186" y="342"/>
                </a:cubicBezTo>
                <a:cubicBezTo>
                  <a:pt x="191" y="336"/>
                  <a:pt x="198" y="327"/>
                  <a:pt x="207" y="316"/>
                </a:cubicBezTo>
                <a:cubicBezTo>
                  <a:pt x="216" y="305"/>
                  <a:pt x="222" y="295"/>
                  <a:pt x="226" y="288"/>
                </a:cubicBezTo>
                <a:cubicBezTo>
                  <a:pt x="229" y="280"/>
                  <a:pt x="234" y="271"/>
                  <a:pt x="239" y="262"/>
                </a:cubicBezTo>
                <a:cubicBezTo>
                  <a:pt x="244" y="253"/>
                  <a:pt x="248" y="243"/>
                  <a:pt x="250" y="234"/>
                </a:cubicBezTo>
                <a:cubicBezTo>
                  <a:pt x="253" y="224"/>
                  <a:pt x="255" y="216"/>
                  <a:pt x="257" y="207"/>
                </a:cubicBezTo>
                <a:cubicBezTo>
                  <a:pt x="258" y="199"/>
                  <a:pt x="259" y="189"/>
                  <a:pt x="259" y="178"/>
                </a:cubicBezTo>
                <a:cubicBezTo>
                  <a:pt x="259" y="141"/>
                  <a:pt x="249" y="109"/>
                  <a:pt x="229" y="82"/>
                </a:cubicBezTo>
                <a:cubicBezTo>
                  <a:pt x="209" y="55"/>
                  <a:pt x="180" y="42"/>
                  <a:pt x="143" y="42"/>
                </a:cubicBezTo>
                <a:cubicBezTo>
                  <a:pt x="123" y="42"/>
                  <a:pt x="106" y="47"/>
                  <a:pt x="92" y="57"/>
                </a:cubicBezTo>
                <a:cubicBezTo>
                  <a:pt x="77" y="67"/>
                  <a:pt x="67" y="76"/>
                  <a:pt x="61" y="86"/>
                </a:cubicBezTo>
                <a:cubicBezTo>
                  <a:pt x="55" y="95"/>
                  <a:pt x="52" y="101"/>
                  <a:pt x="52" y="102"/>
                </a:cubicBezTo>
                <a:cubicBezTo>
                  <a:pt x="52" y="103"/>
                  <a:pt x="53" y="103"/>
                  <a:pt x="56" y="103"/>
                </a:cubicBezTo>
                <a:cubicBezTo>
                  <a:pt x="67" y="103"/>
                  <a:pt x="78" y="107"/>
                  <a:pt x="89" y="116"/>
                </a:cubicBezTo>
                <a:cubicBezTo>
                  <a:pt x="100" y="124"/>
                  <a:pt x="106" y="137"/>
                  <a:pt x="106" y="156"/>
                </a:cubicBezTo>
                <a:cubicBezTo>
                  <a:pt x="106" y="171"/>
                  <a:pt x="101" y="183"/>
                  <a:pt x="92" y="193"/>
                </a:cubicBezTo>
                <a:cubicBezTo>
                  <a:pt x="82" y="203"/>
                  <a:pt x="69" y="208"/>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9" name=""/>
          <p:cNvSpPr/>
          <p:nvPr/>
        </p:nvSpPr>
        <p:spPr>
          <a:xfrm>
            <a:off x="6145200" y="5268240"/>
            <a:ext cx="132120" cy="218520"/>
          </a:xfrm>
          <a:custGeom>
            <a:avLst/>
            <a:gdLst/>
            <a:ahLst/>
            <a:rect l="0" t="0" r="r" b="b"/>
            <a:pathLst>
              <a:path w="367" h="607">
                <a:moveTo>
                  <a:pt x="75" y="178"/>
                </a:moveTo>
                <a:cubicBezTo>
                  <a:pt x="59" y="178"/>
                  <a:pt x="47" y="173"/>
                  <a:pt x="38" y="163"/>
                </a:cubicBezTo>
                <a:cubicBezTo>
                  <a:pt x="29" y="153"/>
                  <a:pt x="24" y="140"/>
                  <a:pt x="24" y="124"/>
                </a:cubicBezTo>
                <a:cubicBezTo>
                  <a:pt x="24" y="92"/>
                  <a:pt x="38" y="63"/>
                  <a:pt x="66" y="38"/>
                </a:cubicBezTo>
                <a:cubicBezTo>
                  <a:pt x="94" y="13"/>
                  <a:pt x="128" y="0"/>
                  <a:pt x="168" y="0"/>
                </a:cubicBezTo>
                <a:cubicBezTo>
                  <a:pt x="189" y="0"/>
                  <a:pt x="202" y="0"/>
                  <a:pt x="207" y="1"/>
                </a:cubicBezTo>
                <a:cubicBezTo>
                  <a:pt x="251" y="8"/>
                  <a:pt x="285" y="24"/>
                  <a:pt x="308" y="48"/>
                </a:cubicBezTo>
                <a:cubicBezTo>
                  <a:pt x="331" y="72"/>
                  <a:pt x="343" y="98"/>
                  <a:pt x="343" y="126"/>
                </a:cubicBezTo>
                <a:cubicBezTo>
                  <a:pt x="343" y="157"/>
                  <a:pt x="333" y="186"/>
                  <a:pt x="313" y="216"/>
                </a:cubicBezTo>
                <a:cubicBezTo>
                  <a:pt x="293" y="245"/>
                  <a:pt x="265" y="266"/>
                  <a:pt x="229" y="279"/>
                </a:cubicBezTo>
                <a:lnTo>
                  <a:pt x="227" y="281"/>
                </a:lnTo>
                <a:cubicBezTo>
                  <a:pt x="227" y="281"/>
                  <a:pt x="229" y="282"/>
                  <a:pt x="235" y="283"/>
                </a:cubicBezTo>
                <a:cubicBezTo>
                  <a:pt x="240" y="284"/>
                  <a:pt x="248" y="287"/>
                  <a:pt x="260" y="291"/>
                </a:cubicBezTo>
                <a:cubicBezTo>
                  <a:pt x="273" y="295"/>
                  <a:pt x="284" y="301"/>
                  <a:pt x="295" y="310"/>
                </a:cubicBezTo>
                <a:cubicBezTo>
                  <a:pt x="343" y="341"/>
                  <a:pt x="367" y="382"/>
                  <a:pt x="367" y="433"/>
                </a:cubicBezTo>
                <a:cubicBezTo>
                  <a:pt x="367" y="480"/>
                  <a:pt x="349" y="520"/>
                  <a:pt x="312" y="555"/>
                </a:cubicBezTo>
                <a:cubicBezTo>
                  <a:pt x="276" y="589"/>
                  <a:pt x="229" y="607"/>
                  <a:pt x="173" y="607"/>
                </a:cubicBezTo>
                <a:cubicBezTo>
                  <a:pt x="126" y="607"/>
                  <a:pt x="85" y="594"/>
                  <a:pt x="51" y="569"/>
                </a:cubicBezTo>
                <a:cubicBezTo>
                  <a:pt x="17" y="544"/>
                  <a:pt x="0" y="512"/>
                  <a:pt x="0" y="473"/>
                </a:cubicBezTo>
                <a:cubicBezTo>
                  <a:pt x="0" y="456"/>
                  <a:pt x="5" y="443"/>
                  <a:pt x="16" y="433"/>
                </a:cubicBezTo>
                <a:cubicBezTo>
                  <a:pt x="27" y="423"/>
                  <a:pt x="40" y="418"/>
                  <a:pt x="56" y="417"/>
                </a:cubicBezTo>
                <a:cubicBezTo>
                  <a:pt x="72" y="417"/>
                  <a:pt x="86" y="423"/>
                  <a:pt x="96" y="433"/>
                </a:cubicBezTo>
                <a:cubicBezTo>
                  <a:pt x="107" y="444"/>
                  <a:pt x="112" y="457"/>
                  <a:pt x="112" y="473"/>
                </a:cubicBezTo>
                <a:cubicBezTo>
                  <a:pt x="112" y="479"/>
                  <a:pt x="111" y="485"/>
                  <a:pt x="109" y="490"/>
                </a:cubicBezTo>
                <a:cubicBezTo>
                  <a:pt x="108" y="496"/>
                  <a:pt x="106" y="500"/>
                  <a:pt x="103" y="504"/>
                </a:cubicBezTo>
                <a:cubicBezTo>
                  <a:pt x="101" y="509"/>
                  <a:pt x="98" y="512"/>
                  <a:pt x="94" y="515"/>
                </a:cubicBezTo>
                <a:cubicBezTo>
                  <a:pt x="89" y="518"/>
                  <a:pt x="86" y="520"/>
                  <a:pt x="83" y="522"/>
                </a:cubicBezTo>
                <a:cubicBezTo>
                  <a:pt x="80" y="524"/>
                  <a:pt x="77" y="525"/>
                  <a:pt x="74" y="526"/>
                </a:cubicBezTo>
                <a:cubicBezTo>
                  <a:pt x="71" y="526"/>
                  <a:pt x="69" y="527"/>
                  <a:pt x="67" y="528"/>
                </a:cubicBezTo>
                <a:lnTo>
                  <a:pt x="64" y="529"/>
                </a:lnTo>
                <a:cubicBezTo>
                  <a:pt x="94" y="556"/>
                  <a:pt x="130" y="569"/>
                  <a:pt x="173" y="569"/>
                </a:cubicBezTo>
                <a:cubicBezTo>
                  <a:pt x="205" y="569"/>
                  <a:pt x="230" y="553"/>
                  <a:pt x="246" y="522"/>
                </a:cubicBezTo>
                <a:cubicBezTo>
                  <a:pt x="256" y="503"/>
                  <a:pt x="261" y="473"/>
                  <a:pt x="261" y="433"/>
                </a:cubicBezTo>
                <a:lnTo>
                  <a:pt x="261" y="415"/>
                </a:lnTo>
                <a:cubicBezTo>
                  <a:pt x="261" y="360"/>
                  <a:pt x="242" y="322"/>
                  <a:pt x="205" y="304"/>
                </a:cubicBezTo>
                <a:cubicBezTo>
                  <a:pt x="196" y="300"/>
                  <a:pt x="178" y="298"/>
                  <a:pt x="151" y="297"/>
                </a:cubicBezTo>
                <a:lnTo>
                  <a:pt x="114" y="296"/>
                </a:lnTo>
                <a:lnTo>
                  <a:pt x="111" y="295"/>
                </a:lnTo>
                <a:cubicBezTo>
                  <a:pt x="110" y="293"/>
                  <a:pt x="109" y="288"/>
                  <a:pt x="109" y="281"/>
                </a:cubicBezTo>
                <a:cubicBezTo>
                  <a:pt x="109" y="270"/>
                  <a:pt x="112" y="265"/>
                  <a:pt x="116" y="265"/>
                </a:cubicBezTo>
                <a:cubicBezTo>
                  <a:pt x="133" y="265"/>
                  <a:pt x="150" y="263"/>
                  <a:pt x="168" y="260"/>
                </a:cubicBezTo>
                <a:cubicBezTo>
                  <a:pt x="188" y="257"/>
                  <a:pt x="206" y="245"/>
                  <a:pt x="222" y="223"/>
                </a:cubicBezTo>
                <a:cubicBezTo>
                  <a:pt x="239" y="202"/>
                  <a:pt x="247" y="168"/>
                  <a:pt x="247" y="124"/>
                </a:cubicBezTo>
                <a:lnTo>
                  <a:pt x="247" y="117"/>
                </a:lnTo>
                <a:cubicBezTo>
                  <a:pt x="247" y="83"/>
                  <a:pt x="237" y="60"/>
                  <a:pt x="216" y="47"/>
                </a:cubicBezTo>
                <a:cubicBezTo>
                  <a:pt x="203" y="39"/>
                  <a:pt x="189" y="35"/>
                  <a:pt x="175" y="35"/>
                </a:cubicBezTo>
                <a:cubicBezTo>
                  <a:pt x="156" y="35"/>
                  <a:pt x="138" y="38"/>
                  <a:pt x="123" y="44"/>
                </a:cubicBezTo>
                <a:cubicBezTo>
                  <a:pt x="107" y="51"/>
                  <a:pt x="96" y="57"/>
                  <a:pt x="89" y="64"/>
                </a:cubicBezTo>
                <a:cubicBezTo>
                  <a:pt x="83" y="72"/>
                  <a:pt x="79" y="75"/>
                  <a:pt x="79" y="75"/>
                </a:cubicBezTo>
                <a:lnTo>
                  <a:pt x="82" y="75"/>
                </a:lnTo>
                <a:cubicBezTo>
                  <a:pt x="84" y="76"/>
                  <a:pt x="86" y="76"/>
                  <a:pt x="89" y="77"/>
                </a:cubicBezTo>
                <a:cubicBezTo>
                  <a:pt x="92" y="77"/>
                  <a:pt x="95" y="79"/>
                  <a:pt x="98" y="81"/>
                </a:cubicBezTo>
                <a:cubicBezTo>
                  <a:pt x="101" y="84"/>
                  <a:pt x="104" y="86"/>
                  <a:pt x="109" y="87"/>
                </a:cubicBezTo>
                <a:cubicBezTo>
                  <a:pt x="113" y="89"/>
                  <a:pt x="116" y="92"/>
                  <a:pt x="117" y="97"/>
                </a:cubicBezTo>
                <a:cubicBezTo>
                  <a:pt x="119" y="102"/>
                  <a:pt x="121" y="106"/>
                  <a:pt x="124" y="110"/>
                </a:cubicBezTo>
                <a:cubicBezTo>
                  <a:pt x="127" y="114"/>
                  <a:pt x="128" y="120"/>
                  <a:pt x="127" y="128"/>
                </a:cubicBezTo>
                <a:cubicBezTo>
                  <a:pt x="127" y="141"/>
                  <a:pt x="123" y="152"/>
                  <a:pt x="115" y="162"/>
                </a:cubicBezTo>
                <a:cubicBezTo>
                  <a:pt x="106" y="172"/>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0" name=""/>
          <p:cNvSpPr/>
          <p:nvPr/>
        </p:nvSpPr>
        <p:spPr>
          <a:xfrm>
            <a:off x="6621120" y="5268240"/>
            <a:ext cx="132120" cy="218520"/>
          </a:xfrm>
          <a:custGeom>
            <a:avLst/>
            <a:gdLst/>
            <a:ahLst/>
            <a:rect l="0" t="0" r="r" b="b"/>
            <a:pathLst>
              <a:path w="367" h="607">
                <a:moveTo>
                  <a:pt x="76" y="178"/>
                </a:moveTo>
                <a:cubicBezTo>
                  <a:pt x="60" y="178"/>
                  <a:pt x="48" y="173"/>
                  <a:pt x="38" y="163"/>
                </a:cubicBezTo>
                <a:cubicBezTo>
                  <a:pt x="29" y="153"/>
                  <a:pt x="25" y="140"/>
                  <a:pt x="24" y="124"/>
                </a:cubicBezTo>
                <a:cubicBezTo>
                  <a:pt x="24" y="92"/>
                  <a:pt x="38" y="63"/>
                  <a:pt x="67" y="38"/>
                </a:cubicBezTo>
                <a:cubicBezTo>
                  <a:pt x="96" y="13"/>
                  <a:pt x="130" y="0"/>
                  <a:pt x="170" y="0"/>
                </a:cubicBezTo>
                <a:cubicBezTo>
                  <a:pt x="190" y="0"/>
                  <a:pt x="203" y="0"/>
                  <a:pt x="209" y="1"/>
                </a:cubicBezTo>
                <a:cubicBezTo>
                  <a:pt x="252" y="8"/>
                  <a:pt x="285" y="24"/>
                  <a:pt x="308" y="48"/>
                </a:cubicBezTo>
                <a:cubicBezTo>
                  <a:pt x="331" y="72"/>
                  <a:pt x="343" y="98"/>
                  <a:pt x="343" y="126"/>
                </a:cubicBezTo>
                <a:cubicBezTo>
                  <a:pt x="343" y="157"/>
                  <a:pt x="333" y="186"/>
                  <a:pt x="313" y="216"/>
                </a:cubicBezTo>
                <a:cubicBezTo>
                  <a:pt x="293" y="245"/>
                  <a:pt x="266" y="266"/>
                  <a:pt x="231" y="279"/>
                </a:cubicBezTo>
                <a:lnTo>
                  <a:pt x="228" y="281"/>
                </a:lnTo>
                <a:cubicBezTo>
                  <a:pt x="228" y="281"/>
                  <a:pt x="231" y="282"/>
                  <a:pt x="236" y="283"/>
                </a:cubicBezTo>
                <a:cubicBezTo>
                  <a:pt x="241" y="284"/>
                  <a:pt x="250" y="287"/>
                  <a:pt x="261" y="291"/>
                </a:cubicBezTo>
                <a:cubicBezTo>
                  <a:pt x="273" y="295"/>
                  <a:pt x="284" y="301"/>
                  <a:pt x="295" y="310"/>
                </a:cubicBezTo>
                <a:cubicBezTo>
                  <a:pt x="343" y="341"/>
                  <a:pt x="367" y="382"/>
                  <a:pt x="367" y="433"/>
                </a:cubicBezTo>
                <a:cubicBezTo>
                  <a:pt x="367" y="480"/>
                  <a:pt x="349" y="520"/>
                  <a:pt x="313" y="555"/>
                </a:cubicBezTo>
                <a:cubicBezTo>
                  <a:pt x="276" y="589"/>
                  <a:pt x="230" y="607"/>
                  <a:pt x="174" y="607"/>
                </a:cubicBezTo>
                <a:cubicBezTo>
                  <a:pt x="127" y="607"/>
                  <a:pt x="87" y="594"/>
                  <a:pt x="53" y="569"/>
                </a:cubicBezTo>
                <a:cubicBezTo>
                  <a:pt x="17" y="544"/>
                  <a:pt x="0" y="512"/>
                  <a:pt x="0" y="473"/>
                </a:cubicBezTo>
                <a:cubicBezTo>
                  <a:pt x="0" y="456"/>
                  <a:pt x="6" y="443"/>
                  <a:pt x="16" y="433"/>
                </a:cubicBezTo>
                <a:cubicBezTo>
                  <a:pt x="27" y="423"/>
                  <a:pt x="40" y="418"/>
                  <a:pt x="57" y="417"/>
                </a:cubicBezTo>
                <a:cubicBezTo>
                  <a:pt x="73" y="417"/>
                  <a:pt x="87" y="423"/>
                  <a:pt x="97" y="433"/>
                </a:cubicBezTo>
                <a:cubicBezTo>
                  <a:pt x="108" y="444"/>
                  <a:pt x="113" y="457"/>
                  <a:pt x="113" y="473"/>
                </a:cubicBezTo>
                <a:cubicBezTo>
                  <a:pt x="113" y="479"/>
                  <a:pt x="112" y="485"/>
                  <a:pt x="111" y="490"/>
                </a:cubicBezTo>
                <a:cubicBezTo>
                  <a:pt x="109" y="496"/>
                  <a:pt x="107" y="500"/>
                  <a:pt x="105" y="504"/>
                </a:cubicBezTo>
                <a:cubicBezTo>
                  <a:pt x="102" y="509"/>
                  <a:pt x="99" y="512"/>
                  <a:pt x="95" y="515"/>
                </a:cubicBezTo>
                <a:cubicBezTo>
                  <a:pt x="91" y="518"/>
                  <a:pt x="87" y="520"/>
                  <a:pt x="84" y="522"/>
                </a:cubicBezTo>
                <a:cubicBezTo>
                  <a:pt x="81" y="524"/>
                  <a:pt x="78" y="525"/>
                  <a:pt x="75" y="526"/>
                </a:cubicBezTo>
                <a:cubicBezTo>
                  <a:pt x="72" y="526"/>
                  <a:pt x="70" y="527"/>
                  <a:pt x="68" y="528"/>
                </a:cubicBezTo>
                <a:lnTo>
                  <a:pt x="65" y="529"/>
                </a:lnTo>
                <a:cubicBezTo>
                  <a:pt x="95" y="556"/>
                  <a:pt x="131" y="569"/>
                  <a:pt x="174" y="569"/>
                </a:cubicBezTo>
                <a:cubicBezTo>
                  <a:pt x="206" y="569"/>
                  <a:pt x="231" y="553"/>
                  <a:pt x="247" y="522"/>
                </a:cubicBezTo>
                <a:cubicBezTo>
                  <a:pt x="257" y="503"/>
                  <a:pt x="262" y="473"/>
                  <a:pt x="262" y="433"/>
                </a:cubicBezTo>
                <a:lnTo>
                  <a:pt x="262" y="415"/>
                </a:lnTo>
                <a:cubicBezTo>
                  <a:pt x="262" y="360"/>
                  <a:pt x="243" y="322"/>
                  <a:pt x="206" y="304"/>
                </a:cubicBezTo>
                <a:cubicBezTo>
                  <a:pt x="197" y="300"/>
                  <a:pt x="179" y="298"/>
                  <a:pt x="152" y="297"/>
                </a:cubicBezTo>
                <a:lnTo>
                  <a:pt x="115" y="296"/>
                </a:lnTo>
                <a:lnTo>
                  <a:pt x="112" y="295"/>
                </a:lnTo>
                <a:cubicBezTo>
                  <a:pt x="111" y="293"/>
                  <a:pt x="111" y="288"/>
                  <a:pt x="111" y="281"/>
                </a:cubicBezTo>
                <a:cubicBezTo>
                  <a:pt x="111" y="270"/>
                  <a:pt x="113" y="265"/>
                  <a:pt x="118" y="265"/>
                </a:cubicBezTo>
                <a:cubicBezTo>
                  <a:pt x="134" y="265"/>
                  <a:pt x="151" y="263"/>
                  <a:pt x="169" y="260"/>
                </a:cubicBezTo>
                <a:cubicBezTo>
                  <a:pt x="189" y="257"/>
                  <a:pt x="207" y="245"/>
                  <a:pt x="224" y="223"/>
                </a:cubicBezTo>
                <a:cubicBezTo>
                  <a:pt x="240" y="202"/>
                  <a:pt x="248" y="168"/>
                  <a:pt x="248" y="124"/>
                </a:cubicBezTo>
                <a:lnTo>
                  <a:pt x="248" y="117"/>
                </a:lnTo>
                <a:cubicBezTo>
                  <a:pt x="248" y="83"/>
                  <a:pt x="238" y="60"/>
                  <a:pt x="217" y="47"/>
                </a:cubicBezTo>
                <a:cubicBezTo>
                  <a:pt x="204" y="39"/>
                  <a:pt x="191" y="35"/>
                  <a:pt x="176" y="35"/>
                </a:cubicBezTo>
                <a:cubicBezTo>
                  <a:pt x="157" y="35"/>
                  <a:pt x="140" y="38"/>
                  <a:pt x="124" y="44"/>
                </a:cubicBezTo>
                <a:cubicBezTo>
                  <a:pt x="108" y="51"/>
                  <a:pt x="97" y="57"/>
                  <a:pt x="90" y="64"/>
                </a:cubicBezTo>
                <a:cubicBezTo>
                  <a:pt x="84" y="72"/>
                  <a:pt x="81" y="75"/>
                  <a:pt x="81" y="75"/>
                </a:cubicBezTo>
                <a:lnTo>
                  <a:pt x="83" y="75"/>
                </a:lnTo>
                <a:cubicBezTo>
                  <a:pt x="85" y="76"/>
                  <a:pt x="87" y="76"/>
                  <a:pt x="90" y="77"/>
                </a:cubicBezTo>
                <a:cubicBezTo>
                  <a:pt x="93" y="77"/>
                  <a:pt x="96" y="79"/>
                  <a:pt x="99" y="81"/>
                </a:cubicBezTo>
                <a:cubicBezTo>
                  <a:pt x="102" y="84"/>
                  <a:pt x="106" y="86"/>
                  <a:pt x="110" y="87"/>
                </a:cubicBezTo>
                <a:cubicBezTo>
                  <a:pt x="114" y="89"/>
                  <a:pt x="117" y="92"/>
                  <a:pt x="119" y="97"/>
                </a:cubicBezTo>
                <a:cubicBezTo>
                  <a:pt x="120" y="102"/>
                  <a:pt x="123" y="106"/>
                  <a:pt x="126" y="110"/>
                </a:cubicBezTo>
                <a:cubicBezTo>
                  <a:pt x="129" y="114"/>
                  <a:pt x="129" y="120"/>
                  <a:pt x="128" y="128"/>
                </a:cubicBezTo>
                <a:cubicBezTo>
                  <a:pt x="128" y="141"/>
                  <a:pt x="124" y="152"/>
                  <a:pt x="116" y="162"/>
                </a:cubicBezTo>
                <a:cubicBezTo>
                  <a:pt x="108" y="172"/>
                  <a:pt x="95" y="178"/>
                  <a:pt x="76"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1" name=""/>
          <p:cNvSpPr/>
          <p:nvPr/>
        </p:nvSpPr>
        <p:spPr>
          <a:xfrm>
            <a:off x="7092720" y="5264640"/>
            <a:ext cx="141120" cy="214920"/>
          </a:xfrm>
          <a:custGeom>
            <a:avLst/>
            <a:gdLst/>
            <a:ahLst/>
            <a:rect l="0" t="0" r="r" b="b"/>
            <a:pathLst>
              <a:path w="392" h="597">
                <a:moveTo>
                  <a:pt x="384" y="597"/>
                </a:moveTo>
                <a:cubicBezTo>
                  <a:pt x="372" y="596"/>
                  <a:pt x="334" y="595"/>
                  <a:pt x="269" y="595"/>
                </a:cubicBezTo>
                <a:cubicBezTo>
                  <a:pt x="201" y="595"/>
                  <a:pt x="162" y="596"/>
                  <a:pt x="151" y="597"/>
                </a:cubicBezTo>
                <a:lnTo>
                  <a:pt x="143" y="597"/>
                </a:lnTo>
                <a:lnTo>
                  <a:pt x="143" y="556"/>
                </a:lnTo>
                <a:lnTo>
                  <a:pt x="170" y="556"/>
                </a:lnTo>
                <a:cubicBezTo>
                  <a:pt x="182" y="556"/>
                  <a:pt x="190" y="556"/>
                  <a:pt x="194" y="556"/>
                </a:cubicBezTo>
                <a:cubicBezTo>
                  <a:pt x="198" y="556"/>
                  <a:pt x="203" y="555"/>
                  <a:pt x="209" y="554"/>
                </a:cubicBezTo>
                <a:cubicBezTo>
                  <a:pt x="215" y="553"/>
                  <a:pt x="219" y="551"/>
                  <a:pt x="222" y="550"/>
                </a:cubicBezTo>
                <a:cubicBezTo>
                  <a:pt x="224" y="548"/>
                  <a:pt x="226" y="546"/>
                  <a:pt x="228" y="543"/>
                </a:cubicBezTo>
                <a:cubicBezTo>
                  <a:pt x="228" y="541"/>
                  <a:pt x="229" y="526"/>
                  <a:pt x="229" y="495"/>
                </a:cubicBezTo>
                <a:lnTo>
                  <a:pt x="229" y="451"/>
                </a:lnTo>
                <a:lnTo>
                  <a:pt x="0" y="451"/>
                </a:lnTo>
                <a:lnTo>
                  <a:pt x="0" y="410"/>
                </a:lnTo>
                <a:lnTo>
                  <a:pt x="133" y="207"/>
                </a:lnTo>
                <a:cubicBezTo>
                  <a:pt x="223" y="70"/>
                  <a:pt x="269" y="2"/>
                  <a:pt x="270" y="1"/>
                </a:cubicBezTo>
                <a:cubicBezTo>
                  <a:pt x="271" y="0"/>
                  <a:pt x="277" y="0"/>
                  <a:pt x="289" y="0"/>
                </a:cubicBezTo>
                <a:lnTo>
                  <a:pt x="304" y="0"/>
                </a:lnTo>
                <a:lnTo>
                  <a:pt x="310" y="5"/>
                </a:lnTo>
                <a:lnTo>
                  <a:pt x="310" y="410"/>
                </a:lnTo>
                <a:lnTo>
                  <a:pt x="392" y="410"/>
                </a:lnTo>
                <a:lnTo>
                  <a:pt x="392" y="451"/>
                </a:lnTo>
                <a:lnTo>
                  <a:pt x="310" y="451"/>
                </a:lnTo>
                <a:lnTo>
                  <a:pt x="310" y="496"/>
                </a:lnTo>
                <a:cubicBezTo>
                  <a:pt x="310" y="520"/>
                  <a:pt x="310" y="534"/>
                  <a:pt x="310" y="538"/>
                </a:cubicBezTo>
                <a:cubicBezTo>
                  <a:pt x="310" y="542"/>
                  <a:pt x="311" y="546"/>
                  <a:pt x="315" y="549"/>
                </a:cubicBezTo>
                <a:cubicBezTo>
                  <a:pt x="320" y="553"/>
                  <a:pt x="336" y="555"/>
                  <a:pt x="365" y="556"/>
                </a:cubicBezTo>
                <a:lnTo>
                  <a:pt x="392" y="556"/>
                </a:lnTo>
                <a:lnTo>
                  <a:pt x="392" y="597"/>
                </a:lnTo>
                <a:lnTo>
                  <a:pt x="384" y="597"/>
                </a:lnTo>
                <a:moveTo>
                  <a:pt x="234" y="410"/>
                </a:moveTo>
                <a:lnTo>
                  <a:pt x="234" y="116"/>
                </a:lnTo>
                <a:lnTo>
                  <a:pt x="41" y="409"/>
                </a:lnTo>
                <a:lnTo>
                  <a:pt x="137" y="410"/>
                </a:lnTo>
                <a:lnTo>
                  <a:pt x="234" y="41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2" name=""/>
          <p:cNvSpPr/>
          <p:nvPr/>
        </p:nvSpPr>
        <p:spPr>
          <a:xfrm>
            <a:off x="7569000" y="5264640"/>
            <a:ext cx="140760" cy="214920"/>
          </a:xfrm>
          <a:custGeom>
            <a:avLst/>
            <a:gdLst/>
            <a:ahLst/>
            <a:rect l="0" t="0" r="r" b="b"/>
            <a:pathLst>
              <a:path w="391" h="597">
                <a:moveTo>
                  <a:pt x="383" y="597"/>
                </a:moveTo>
                <a:cubicBezTo>
                  <a:pt x="373" y="596"/>
                  <a:pt x="335" y="595"/>
                  <a:pt x="269" y="595"/>
                </a:cubicBezTo>
                <a:cubicBezTo>
                  <a:pt x="200" y="595"/>
                  <a:pt x="161" y="596"/>
                  <a:pt x="150" y="597"/>
                </a:cubicBezTo>
                <a:lnTo>
                  <a:pt x="142" y="597"/>
                </a:lnTo>
                <a:lnTo>
                  <a:pt x="142" y="556"/>
                </a:lnTo>
                <a:lnTo>
                  <a:pt x="170" y="556"/>
                </a:lnTo>
                <a:cubicBezTo>
                  <a:pt x="181" y="556"/>
                  <a:pt x="189" y="556"/>
                  <a:pt x="194" y="556"/>
                </a:cubicBezTo>
                <a:cubicBezTo>
                  <a:pt x="198" y="556"/>
                  <a:pt x="203" y="555"/>
                  <a:pt x="209" y="554"/>
                </a:cubicBezTo>
                <a:cubicBezTo>
                  <a:pt x="214" y="553"/>
                  <a:pt x="219" y="551"/>
                  <a:pt x="221" y="550"/>
                </a:cubicBezTo>
                <a:cubicBezTo>
                  <a:pt x="223" y="548"/>
                  <a:pt x="225" y="546"/>
                  <a:pt x="227" y="543"/>
                </a:cubicBezTo>
                <a:cubicBezTo>
                  <a:pt x="228" y="541"/>
                  <a:pt x="228" y="526"/>
                  <a:pt x="228" y="495"/>
                </a:cubicBezTo>
                <a:lnTo>
                  <a:pt x="228" y="451"/>
                </a:lnTo>
                <a:lnTo>
                  <a:pt x="0" y="451"/>
                </a:lnTo>
                <a:lnTo>
                  <a:pt x="0" y="410"/>
                </a:lnTo>
                <a:lnTo>
                  <a:pt x="133" y="207"/>
                </a:lnTo>
                <a:cubicBezTo>
                  <a:pt x="223" y="70"/>
                  <a:pt x="269" y="2"/>
                  <a:pt x="270" y="1"/>
                </a:cubicBezTo>
                <a:cubicBezTo>
                  <a:pt x="272" y="0"/>
                  <a:pt x="278" y="0"/>
                  <a:pt x="289" y="0"/>
                </a:cubicBezTo>
                <a:lnTo>
                  <a:pt x="305" y="0"/>
                </a:lnTo>
                <a:lnTo>
                  <a:pt x="310" y="5"/>
                </a:lnTo>
                <a:lnTo>
                  <a:pt x="310" y="410"/>
                </a:lnTo>
                <a:lnTo>
                  <a:pt x="391" y="410"/>
                </a:lnTo>
                <a:lnTo>
                  <a:pt x="391" y="451"/>
                </a:lnTo>
                <a:lnTo>
                  <a:pt x="310" y="451"/>
                </a:lnTo>
                <a:lnTo>
                  <a:pt x="310" y="496"/>
                </a:lnTo>
                <a:cubicBezTo>
                  <a:pt x="310" y="520"/>
                  <a:pt x="310" y="534"/>
                  <a:pt x="310" y="538"/>
                </a:cubicBezTo>
                <a:cubicBezTo>
                  <a:pt x="310" y="542"/>
                  <a:pt x="312" y="546"/>
                  <a:pt x="315" y="549"/>
                </a:cubicBezTo>
                <a:cubicBezTo>
                  <a:pt x="320" y="553"/>
                  <a:pt x="337" y="555"/>
                  <a:pt x="366" y="556"/>
                </a:cubicBezTo>
                <a:lnTo>
                  <a:pt x="391" y="556"/>
                </a:lnTo>
                <a:lnTo>
                  <a:pt x="391" y="597"/>
                </a:lnTo>
                <a:lnTo>
                  <a:pt x="383" y="597"/>
                </a:lnTo>
                <a:moveTo>
                  <a:pt x="234" y="410"/>
                </a:moveTo>
                <a:lnTo>
                  <a:pt x="234" y="116"/>
                </a:lnTo>
                <a:lnTo>
                  <a:pt x="40" y="409"/>
                </a:lnTo>
                <a:lnTo>
                  <a:pt x="136" y="410"/>
                </a:lnTo>
                <a:lnTo>
                  <a:pt x="234" y="41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3" name=""/>
          <p:cNvSpPr/>
          <p:nvPr/>
        </p:nvSpPr>
        <p:spPr>
          <a:xfrm>
            <a:off x="6145200" y="5712480"/>
            <a:ext cx="132120" cy="218520"/>
          </a:xfrm>
          <a:custGeom>
            <a:avLst/>
            <a:gdLst/>
            <a:ahLst/>
            <a:rect l="0" t="0" r="r" b="b"/>
            <a:pathLst>
              <a:path w="367" h="607">
                <a:moveTo>
                  <a:pt x="75" y="179"/>
                </a:moveTo>
                <a:cubicBezTo>
                  <a:pt x="59" y="179"/>
                  <a:pt x="47" y="174"/>
                  <a:pt x="38" y="163"/>
                </a:cubicBezTo>
                <a:cubicBezTo>
                  <a:pt x="29" y="153"/>
                  <a:pt x="24" y="140"/>
                  <a:pt x="24" y="125"/>
                </a:cubicBezTo>
                <a:cubicBezTo>
                  <a:pt x="24" y="92"/>
                  <a:pt x="38" y="63"/>
                  <a:pt x="66" y="38"/>
                </a:cubicBezTo>
                <a:cubicBezTo>
                  <a:pt x="94" y="13"/>
                  <a:pt x="128" y="0"/>
                  <a:pt x="168" y="0"/>
                </a:cubicBezTo>
                <a:cubicBezTo>
                  <a:pt x="189" y="0"/>
                  <a:pt x="202" y="1"/>
                  <a:pt x="207" y="1"/>
                </a:cubicBezTo>
                <a:cubicBezTo>
                  <a:pt x="251" y="8"/>
                  <a:pt x="285" y="24"/>
                  <a:pt x="308" y="48"/>
                </a:cubicBezTo>
                <a:cubicBezTo>
                  <a:pt x="331" y="72"/>
                  <a:pt x="343" y="98"/>
                  <a:pt x="343" y="126"/>
                </a:cubicBezTo>
                <a:cubicBezTo>
                  <a:pt x="343" y="157"/>
                  <a:pt x="333" y="188"/>
                  <a:pt x="313" y="216"/>
                </a:cubicBezTo>
                <a:cubicBezTo>
                  <a:pt x="293" y="245"/>
                  <a:pt x="265" y="266"/>
                  <a:pt x="229" y="279"/>
                </a:cubicBezTo>
                <a:lnTo>
                  <a:pt x="227" y="281"/>
                </a:lnTo>
                <a:cubicBezTo>
                  <a:pt x="227" y="281"/>
                  <a:pt x="229" y="282"/>
                  <a:pt x="235" y="283"/>
                </a:cubicBezTo>
                <a:cubicBezTo>
                  <a:pt x="240" y="285"/>
                  <a:pt x="248" y="287"/>
                  <a:pt x="260" y="291"/>
                </a:cubicBezTo>
                <a:cubicBezTo>
                  <a:pt x="273" y="295"/>
                  <a:pt x="284" y="302"/>
                  <a:pt x="295" y="310"/>
                </a:cubicBezTo>
                <a:cubicBezTo>
                  <a:pt x="343" y="341"/>
                  <a:pt x="367" y="382"/>
                  <a:pt x="367" y="433"/>
                </a:cubicBezTo>
                <a:cubicBezTo>
                  <a:pt x="367" y="480"/>
                  <a:pt x="349" y="520"/>
                  <a:pt x="312" y="555"/>
                </a:cubicBezTo>
                <a:cubicBezTo>
                  <a:pt x="276" y="590"/>
                  <a:pt x="229" y="607"/>
                  <a:pt x="173" y="607"/>
                </a:cubicBezTo>
                <a:cubicBezTo>
                  <a:pt x="126" y="607"/>
                  <a:pt x="85" y="594"/>
                  <a:pt x="51" y="569"/>
                </a:cubicBezTo>
                <a:cubicBezTo>
                  <a:pt x="17" y="544"/>
                  <a:pt x="0" y="512"/>
                  <a:pt x="0" y="473"/>
                </a:cubicBezTo>
                <a:cubicBezTo>
                  <a:pt x="0" y="456"/>
                  <a:pt x="5" y="443"/>
                  <a:pt x="16" y="433"/>
                </a:cubicBezTo>
                <a:cubicBezTo>
                  <a:pt x="27" y="423"/>
                  <a:pt x="40" y="418"/>
                  <a:pt x="56" y="417"/>
                </a:cubicBezTo>
                <a:cubicBezTo>
                  <a:pt x="72" y="417"/>
                  <a:pt x="86" y="423"/>
                  <a:pt x="96" y="433"/>
                </a:cubicBezTo>
                <a:cubicBezTo>
                  <a:pt x="107" y="444"/>
                  <a:pt x="112" y="457"/>
                  <a:pt x="112" y="473"/>
                </a:cubicBezTo>
                <a:cubicBezTo>
                  <a:pt x="112" y="479"/>
                  <a:pt x="111" y="485"/>
                  <a:pt x="109" y="491"/>
                </a:cubicBezTo>
                <a:cubicBezTo>
                  <a:pt x="108" y="496"/>
                  <a:pt x="106" y="501"/>
                  <a:pt x="103" y="505"/>
                </a:cubicBezTo>
                <a:cubicBezTo>
                  <a:pt x="101" y="509"/>
                  <a:pt x="98" y="512"/>
                  <a:pt x="94" y="515"/>
                </a:cubicBezTo>
                <a:cubicBezTo>
                  <a:pt x="89" y="518"/>
                  <a:pt x="86" y="520"/>
                  <a:pt x="83" y="522"/>
                </a:cubicBezTo>
                <a:cubicBezTo>
                  <a:pt x="80" y="524"/>
                  <a:pt x="77" y="525"/>
                  <a:pt x="74" y="526"/>
                </a:cubicBezTo>
                <a:cubicBezTo>
                  <a:pt x="71" y="526"/>
                  <a:pt x="69" y="527"/>
                  <a:pt x="67" y="528"/>
                </a:cubicBezTo>
                <a:lnTo>
                  <a:pt x="64" y="529"/>
                </a:lnTo>
                <a:cubicBezTo>
                  <a:pt x="94" y="556"/>
                  <a:pt x="130" y="569"/>
                  <a:pt x="173" y="569"/>
                </a:cubicBezTo>
                <a:cubicBezTo>
                  <a:pt x="205" y="569"/>
                  <a:pt x="230" y="553"/>
                  <a:pt x="246" y="522"/>
                </a:cubicBezTo>
                <a:cubicBezTo>
                  <a:pt x="256" y="503"/>
                  <a:pt x="261" y="473"/>
                  <a:pt x="261" y="433"/>
                </a:cubicBezTo>
                <a:lnTo>
                  <a:pt x="261" y="416"/>
                </a:lnTo>
                <a:cubicBezTo>
                  <a:pt x="261" y="360"/>
                  <a:pt x="242" y="322"/>
                  <a:pt x="205" y="304"/>
                </a:cubicBezTo>
                <a:cubicBezTo>
                  <a:pt x="196" y="300"/>
                  <a:pt x="178" y="298"/>
                  <a:pt x="151" y="297"/>
                </a:cubicBezTo>
                <a:lnTo>
                  <a:pt x="114" y="297"/>
                </a:lnTo>
                <a:lnTo>
                  <a:pt x="111" y="295"/>
                </a:lnTo>
                <a:cubicBezTo>
                  <a:pt x="110" y="293"/>
                  <a:pt x="109" y="288"/>
                  <a:pt x="109" y="281"/>
                </a:cubicBezTo>
                <a:cubicBezTo>
                  <a:pt x="109" y="270"/>
                  <a:pt x="112" y="265"/>
                  <a:pt x="116" y="265"/>
                </a:cubicBezTo>
                <a:cubicBezTo>
                  <a:pt x="133" y="265"/>
                  <a:pt x="150" y="263"/>
                  <a:pt x="168" y="260"/>
                </a:cubicBezTo>
                <a:cubicBezTo>
                  <a:pt x="188" y="258"/>
                  <a:pt x="206" y="245"/>
                  <a:pt x="222" y="223"/>
                </a:cubicBezTo>
                <a:cubicBezTo>
                  <a:pt x="239" y="202"/>
                  <a:pt x="247" y="169"/>
                  <a:pt x="247" y="124"/>
                </a:cubicBezTo>
                <a:lnTo>
                  <a:pt x="247" y="117"/>
                </a:lnTo>
                <a:cubicBezTo>
                  <a:pt x="247" y="83"/>
                  <a:pt x="237" y="60"/>
                  <a:pt x="216" y="47"/>
                </a:cubicBezTo>
                <a:cubicBezTo>
                  <a:pt x="203" y="39"/>
                  <a:pt x="189" y="35"/>
                  <a:pt x="175" y="35"/>
                </a:cubicBezTo>
                <a:cubicBezTo>
                  <a:pt x="156" y="35"/>
                  <a:pt x="138" y="38"/>
                  <a:pt x="123" y="44"/>
                </a:cubicBezTo>
                <a:cubicBezTo>
                  <a:pt x="107" y="51"/>
                  <a:pt x="96" y="58"/>
                  <a:pt x="89" y="65"/>
                </a:cubicBezTo>
                <a:cubicBezTo>
                  <a:pt x="83" y="72"/>
                  <a:pt x="79" y="75"/>
                  <a:pt x="79" y="75"/>
                </a:cubicBezTo>
                <a:lnTo>
                  <a:pt x="82" y="75"/>
                </a:lnTo>
                <a:cubicBezTo>
                  <a:pt x="84" y="76"/>
                  <a:pt x="86" y="76"/>
                  <a:pt x="89" y="77"/>
                </a:cubicBezTo>
                <a:cubicBezTo>
                  <a:pt x="92" y="78"/>
                  <a:pt x="95" y="79"/>
                  <a:pt x="98" y="81"/>
                </a:cubicBezTo>
                <a:cubicBezTo>
                  <a:pt x="101" y="84"/>
                  <a:pt x="104" y="86"/>
                  <a:pt x="109" y="88"/>
                </a:cubicBezTo>
                <a:cubicBezTo>
                  <a:pt x="113" y="89"/>
                  <a:pt x="116" y="93"/>
                  <a:pt x="117" y="97"/>
                </a:cubicBezTo>
                <a:cubicBezTo>
                  <a:pt x="119" y="102"/>
                  <a:pt x="121" y="106"/>
                  <a:pt x="124" y="110"/>
                </a:cubicBezTo>
                <a:cubicBezTo>
                  <a:pt x="127" y="115"/>
                  <a:pt x="128" y="120"/>
                  <a:pt x="127" y="128"/>
                </a:cubicBezTo>
                <a:cubicBezTo>
                  <a:pt x="127" y="141"/>
                  <a:pt x="123" y="152"/>
                  <a:pt x="115" y="162"/>
                </a:cubicBezTo>
                <a:cubicBezTo>
                  <a:pt x="106" y="173"/>
                  <a:pt x="93" y="179"/>
                  <a:pt x="75"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4" name=""/>
          <p:cNvSpPr/>
          <p:nvPr/>
        </p:nvSpPr>
        <p:spPr>
          <a:xfrm>
            <a:off x="6621120" y="5712480"/>
            <a:ext cx="132120" cy="218520"/>
          </a:xfrm>
          <a:custGeom>
            <a:avLst/>
            <a:gdLst/>
            <a:ahLst/>
            <a:rect l="0" t="0" r="r" b="b"/>
            <a:pathLst>
              <a:path w="367" h="607">
                <a:moveTo>
                  <a:pt x="76" y="179"/>
                </a:moveTo>
                <a:cubicBezTo>
                  <a:pt x="60" y="179"/>
                  <a:pt x="48" y="174"/>
                  <a:pt x="38" y="163"/>
                </a:cubicBezTo>
                <a:cubicBezTo>
                  <a:pt x="29" y="153"/>
                  <a:pt x="25" y="140"/>
                  <a:pt x="24" y="125"/>
                </a:cubicBezTo>
                <a:cubicBezTo>
                  <a:pt x="24" y="92"/>
                  <a:pt x="38" y="63"/>
                  <a:pt x="67" y="38"/>
                </a:cubicBezTo>
                <a:cubicBezTo>
                  <a:pt x="96" y="13"/>
                  <a:pt x="130" y="0"/>
                  <a:pt x="170" y="0"/>
                </a:cubicBezTo>
                <a:cubicBezTo>
                  <a:pt x="190" y="0"/>
                  <a:pt x="203" y="1"/>
                  <a:pt x="209" y="1"/>
                </a:cubicBezTo>
                <a:cubicBezTo>
                  <a:pt x="252" y="8"/>
                  <a:pt x="285" y="24"/>
                  <a:pt x="308" y="48"/>
                </a:cubicBezTo>
                <a:cubicBezTo>
                  <a:pt x="331" y="72"/>
                  <a:pt x="343" y="98"/>
                  <a:pt x="343" y="126"/>
                </a:cubicBezTo>
                <a:cubicBezTo>
                  <a:pt x="343" y="157"/>
                  <a:pt x="333" y="188"/>
                  <a:pt x="313" y="216"/>
                </a:cubicBezTo>
                <a:cubicBezTo>
                  <a:pt x="293" y="245"/>
                  <a:pt x="266" y="266"/>
                  <a:pt x="231" y="279"/>
                </a:cubicBezTo>
                <a:lnTo>
                  <a:pt x="228" y="281"/>
                </a:lnTo>
                <a:cubicBezTo>
                  <a:pt x="228" y="281"/>
                  <a:pt x="231" y="282"/>
                  <a:pt x="236" y="283"/>
                </a:cubicBezTo>
                <a:cubicBezTo>
                  <a:pt x="241" y="285"/>
                  <a:pt x="250" y="287"/>
                  <a:pt x="261" y="291"/>
                </a:cubicBezTo>
                <a:cubicBezTo>
                  <a:pt x="273" y="295"/>
                  <a:pt x="284" y="302"/>
                  <a:pt x="295" y="310"/>
                </a:cubicBezTo>
                <a:cubicBezTo>
                  <a:pt x="343" y="341"/>
                  <a:pt x="367" y="382"/>
                  <a:pt x="367" y="433"/>
                </a:cubicBezTo>
                <a:cubicBezTo>
                  <a:pt x="367" y="480"/>
                  <a:pt x="349" y="520"/>
                  <a:pt x="313" y="555"/>
                </a:cubicBezTo>
                <a:cubicBezTo>
                  <a:pt x="276" y="590"/>
                  <a:pt x="230" y="607"/>
                  <a:pt x="174" y="607"/>
                </a:cubicBezTo>
                <a:cubicBezTo>
                  <a:pt x="127" y="607"/>
                  <a:pt x="87" y="594"/>
                  <a:pt x="53" y="569"/>
                </a:cubicBezTo>
                <a:cubicBezTo>
                  <a:pt x="17" y="544"/>
                  <a:pt x="0" y="512"/>
                  <a:pt x="0" y="473"/>
                </a:cubicBezTo>
                <a:cubicBezTo>
                  <a:pt x="0" y="456"/>
                  <a:pt x="6" y="443"/>
                  <a:pt x="16" y="433"/>
                </a:cubicBezTo>
                <a:cubicBezTo>
                  <a:pt x="27" y="423"/>
                  <a:pt x="40" y="418"/>
                  <a:pt x="57" y="417"/>
                </a:cubicBezTo>
                <a:cubicBezTo>
                  <a:pt x="73" y="417"/>
                  <a:pt x="87" y="423"/>
                  <a:pt x="97" y="433"/>
                </a:cubicBezTo>
                <a:cubicBezTo>
                  <a:pt x="108" y="444"/>
                  <a:pt x="113" y="457"/>
                  <a:pt x="113" y="473"/>
                </a:cubicBezTo>
                <a:cubicBezTo>
                  <a:pt x="113" y="479"/>
                  <a:pt x="112" y="485"/>
                  <a:pt x="111" y="491"/>
                </a:cubicBezTo>
                <a:cubicBezTo>
                  <a:pt x="109" y="496"/>
                  <a:pt x="107" y="501"/>
                  <a:pt x="105" y="505"/>
                </a:cubicBezTo>
                <a:cubicBezTo>
                  <a:pt x="102" y="509"/>
                  <a:pt x="99" y="512"/>
                  <a:pt x="95" y="515"/>
                </a:cubicBezTo>
                <a:cubicBezTo>
                  <a:pt x="91" y="518"/>
                  <a:pt x="87" y="520"/>
                  <a:pt x="84" y="522"/>
                </a:cubicBezTo>
                <a:cubicBezTo>
                  <a:pt x="81" y="524"/>
                  <a:pt x="78" y="525"/>
                  <a:pt x="75" y="526"/>
                </a:cubicBezTo>
                <a:cubicBezTo>
                  <a:pt x="72" y="526"/>
                  <a:pt x="70" y="527"/>
                  <a:pt x="68" y="528"/>
                </a:cubicBezTo>
                <a:lnTo>
                  <a:pt x="65" y="529"/>
                </a:lnTo>
                <a:cubicBezTo>
                  <a:pt x="95" y="556"/>
                  <a:pt x="131" y="569"/>
                  <a:pt x="174" y="569"/>
                </a:cubicBezTo>
                <a:cubicBezTo>
                  <a:pt x="206" y="569"/>
                  <a:pt x="231" y="553"/>
                  <a:pt x="247" y="522"/>
                </a:cubicBezTo>
                <a:cubicBezTo>
                  <a:pt x="257" y="503"/>
                  <a:pt x="262" y="473"/>
                  <a:pt x="262" y="433"/>
                </a:cubicBezTo>
                <a:lnTo>
                  <a:pt x="262" y="416"/>
                </a:lnTo>
                <a:cubicBezTo>
                  <a:pt x="262" y="360"/>
                  <a:pt x="243" y="322"/>
                  <a:pt x="206" y="304"/>
                </a:cubicBezTo>
                <a:cubicBezTo>
                  <a:pt x="197" y="300"/>
                  <a:pt x="179" y="298"/>
                  <a:pt x="152" y="297"/>
                </a:cubicBezTo>
                <a:lnTo>
                  <a:pt x="115" y="297"/>
                </a:lnTo>
                <a:lnTo>
                  <a:pt x="112" y="295"/>
                </a:lnTo>
                <a:cubicBezTo>
                  <a:pt x="111" y="293"/>
                  <a:pt x="111" y="288"/>
                  <a:pt x="111" y="281"/>
                </a:cubicBezTo>
                <a:cubicBezTo>
                  <a:pt x="111" y="270"/>
                  <a:pt x="113" y="265"/>
                  <a:pt x="118" y="265"/>
                </a:cubicBezTo>
                <a:cubicBezTo>
                  <a:pt x="134" y="265"/>
                  <a:pt x="151" y="263"/>
                  <a:pt x="169" y="260"/>
                </a:cubicBezTo>
                <a:cubicBezTo>
                  <a:pt x="189" y="258"/>
                  <a:pt x="207" y="245"/>
                  <a:pt x="224" y="223"/>
                </a:cubicBezTo>
                <a:cubicBezTo>
                  <a:pt x="240" y="202"/>
                  <a:pt x="248" y="169"/>
                  <a:pt x="248" y="124"/>
                </a:cubicBezTo>
                <a:lnTo>
                  <a:pt x="248" y="117"/>
                </a:lnTo>
                <a:cubicBezTo>
                  <a:pt x="248" y="83"/>
                  <a:pt x="238" y="60"/>
                  <a:pt x="217" y="47"/>
                </a:cubicBezTo>
                <a:cubicBezTo>
                  <a:pt x="204" y="39"/>
                  <a:pt x="191" y="35"/>
                  <a:pt x="176" y="35"/>
                </a:cubicBezTo>
                <a:cubicBezTo>
                  <a:pt x="157" y="35"/>
                  <a:pt x="140" y="38"/>
                  <a:pt x="124" y="44"/>
                </a:cubicBezTo>
                <a:cubicBezTo>
                  <a:pt x="108" y="51"/>
                  <a:pt x="97" y="58"/>
                  <a:pt x="90" y="65"/>
                </a:cubicBezTo>
                <a:cubicBezTo>
                  <a:pt x="84" y="72"/>
                  <a:pt x="81" y="75"/>
                  <a:pt x="81" y="75"/>
                </a:cubicBezTo>
                <a:lnTo>
                  <a:pt x="83" y="75"/>
                </a:lnTo>
                <a:cubicBezTo>
                  <a:pt x="85" y="76"/>
                  <a:pt x="87" y="76"/>
                  <a:pt x="90" y="77"/>
                </a:cubicBezTo>
                <a:cubicBezTo>
                  <a:pt x="93" y="78"/>
                  <a:pt x="96" y="79"/>
                  <a:pt x="99" y="81"/>
                </a:cubicBezTo>
                <a:cubicBezTo>
                  <a:pt x="102" y="84"/>
                  <a:pt x="106" y="86"/>
                  <a:pt x="110" y="88"/>
                </a:cubicBezTo>
                <a:cubicBezTo>
                  <a:pt x="114" y="89"/>
                  <a:pt x="117" y="93"/>
                  <a:pt x="119" y="97"/>
                </a:cubicBezTo>
                <a:cubicBezTo>
                  <a:pt x="120" y="102"/>
                  <a:pt x="123" y="106"/>
                  <a:pt x="126" y="110"/>
                </a:cubicBezTo>
                <a:cubicBezTo>
                  <a:pt x="129" y="115"/>
                  <a:pt x="129" y="120"/>
                  <a:pt x="128" y="128"/>
                </a:cubicBezTo>
                <a:cubicBezTo>
                  <a:pt x="128" y="141"/>
                  <a:pt x="124" y="152"/>
                  <a:pt x="116" y="162"/>
                </a:cubicBezTo>
                <a:cubicBezTo>
                  <a:pt x="108" y="173"/>
                  <a:pt x="95" y="179"/>
                  <a:pt x="76"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5" name=""/>
          <p:cNvSpPr/>
          <p:nvPr/>
        </p:nvSpPr>
        <p:spPr>
          <a:xfrm>
            <a:off x="7092720" y="5708880"/>
            <a:ext cx="141120" cy="214920"/>
          </a:xfrm>
          <a:custGeom>
            <a:avLst/>
            <a:gdLst/>
            <a:ahLst/>
            <a:rect l="0" t="0" r="r" b="b"/>
            <a:pathLst>
              <a:path w="392" h="597">
                <a:moveTo>
                  <a:pt x="384" y="597"/>
                </a:moveTo>
                <a:cubicBezTo>
                  <a:pt x="372" y="596"/>
                  <a:pt x="334" y="595"/>
                  <a:pt x="269" y="595"/>
                </a:cubicBezTo>
                <a:cubicBezTo>
                  <a:pt x="201" y="595"/>
                  <a:pt x="162" y="596"/>
                  <a:pt x="151" y="597"/>
                </a:cubicBezTo>
                <a:lnTo>
                  <a:pt x="143" y="597"/>
                </a:lnTo>
                <a:lnTo>
                  <a:pt x="143" y="557"/>
                </a:lnTo>
                <a:lnTo>
                  <a:pt x="170" y="557"/>
                </a:lnTo>
                <a:cubicBezTo>
                  <a:pt x="182" y="557"/>
                  <a:pt x="190" y="557"/>
                  <a:pt x="194" y="557"/>
                </a:cubicBezTo>
                <a:cubicBezTo>
                  <a:pt x="198" y="557"/>
                  <a:pt x="203" y="556"/>
                  <a:pt x="209" y="555"/>
                </a:cubicBezTo>
                <a:cubicBezTo>
                  <a:pt x="215" y="554"/>
                  <a:pt x="219" y="553"/>
                  <a:pt x="222" y="551"/>
                </a:cubicBezTo>
                <a:cubicBezTo>
                  <a:pt x="224" y="549"/>
                  <a:pt x="226" y="547"/>
                  <a:pt x="228" y="544"/>
                </a:cubicBezTo>
                <a:cubicBezTo>
                  <a:pt x="228" y="543"/>
                  <a:pt x="229" y="526"/>
                  <a:pt x="229" y="495"/>
                </a:cubicBezTo>
                <a:lnTo>
                  <a:pt x="229" y="451"/>
                </a:lnTo>
                <a:lnTo>
                  <a:pt x="0" y="451"/>
                </a:lnTo>
                <a:lnTo>
                  <a:pt x="0" y="410"/>
                </a:lnTo>
                <a:lnTo>
                  <a:pt x="133" y="207"/>
                </a:lnTo>
                <a:cubicBezTo>
                  <a:pt x="223" y="71"/>
                  <a:pt x="269" y="2"/>
                  <a:pt x="270" y="1"/>
                </a:cubicBezTo>
                <a:cubicBezTo>
                  <a:pt x="271" y="0"/>
                  <a:pt x="277" y="0"/>
                  <a:pt x="289" y="0"/>
                </a:cubicBezTo>
                <a:lnTo>
                  <a:pt x="304" y="0"/>
                </a:lnTo>
                <a:lnTo>
                  <a:pt x="310" y="5"/>
                </a:lnTo>
                <a:lnTo>
                  <a:pt x="310" y="410"/>
                </a:lnTo>
                <a:lnTo>
                  <a:pt x="392" y="410"/>
                </a:lnTo>
                <a:lnTo>
                  <a:pt x="392" y="451"/>
                </a:lnTo>
                <a:lnTo>
                  <a:pt x="310" y="451"/>
                </a:lnTo>
                <a:lnTo>
                  <a:pt x="310" y="496"/>
                </a:lnTo>
                <a:cubicBezTo>
                  <a:pt x="310" y="520"/>
                  <a:pt x="310" y="535"/>
                  <a:pt x="310" y="539"/>
                </a:cubicBezTo>
                <a:cubicBezTo>
                  <a:pt x="310" y="543"/>
                  <a:pt x="311" y="547"/>
                  <a:pt x="315" y="550"/>
                </a:cubicBezTo>
                <a:cubicBezTo>
                  <a:pt x="320" y="554"/>
                  <a:pt x="336" y="556"/>
                  <a:pt x="365" y="557"/>
                </a:cubicBezTo>
                <a:lnTo>
                  <a:pt x="392" y="557"/>
                </a:lnTo>
                <a:lnTo>
                  <a:pt x="392" y="597"/>
                </a:lnTo>
                <a:lnTo>
                  <a:pt x="384" y="597"/>
                </a:lnTo>
                <a:moveTo>
                  <a:pt x="234" y="410"/>
                </a:moveTo>
                <a:lnTo>
                  <a:pt x="234" y="116"/>
                </a:lnTo>
                <a:lnTo>
                  <a:pt x="41" y="410"/>
                </a:lnTo>
                <a:lnTo>
                  <a:pt x="137" y="410"/>
                </a:lnTo>
                <a:lnTo>
                  <a:pt x="234" y="41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6" name=""/>
          <p:cNvSpPr/>
          <p:nvPr/>
        </p:nvSpPr>
        <p:spPr>
          <a:xfrm>
            <a:off x="7569000" y="5708880"/>
            <a:ext cx="140760" cy="214920"/>
          </a:xfrm>
          <a:custGeom>
            <a:avLst/>
            <a:gdLst/>
            <a:ahLst/>
            <a:rect l="0" t="0" r="r" b="b"/>
            <a:pathLst>
              <a:path w="391" h="597">
                <a:moveTo>
                  <a:pt x="383" y="597"/>
                </a:moveTo>
                <a:cubicBezTo>
                  <a:pt x="373" y="596"/>
                  <a:pt x="335" y="595"/>
                  <a:pt x="269" y="595"/>
                </a:cubicBezTo>
                <a:cubicBezTo>
                  <a:pt x="200" y="595"/>
                  <a:pt x="161" y="596"/>
                  <a:pt x="150" y="597"/>
                </a:cubicBezTo>
                <a:lnTo>
                  <a:pt x="142" y="597"/>
                </a:lnTo>
                <a:lnTo>
                  <a:pt x="142" y="557"/>
                </a:lnTo>
                <a:lnTo>
                  <a:pt x="170" y="557"/>
                </a:lnTo>
                <a:cubicBezTo>
                  <a:pt x="181" y="557"/>
                  <a:pt x="189" y="557"/>
                  <a:pt x="194" y="557"/>
                </a:cubicBezTo>
                <a:cubicBezTo>
                  <a:pt x="198" y="557"/>
                  <a:pt x="203" y="556"/>
                  <a:pt x="209" y="555"/>
                </a:cubicBezTo>
                <a:cubicBezTo>
                  <a:pt x="214" y="554"/>
                  <a:pt x="219" y="553"/>
                  <a:pt x="221" y="551"/>
                </a:cubicBezTo>
                <a:cubicBezTo>
                  <a:pt x="223" y="549"/>
                  <a:pt x="225" y="547"/>
                  <a:pt x="227" y="544"/>
                </a:cubicBezTo>
                <a:cubicBezTo>
                  <a:pt x="228" y="543"/>
                  <a:pt x="228" y="526"/>
                  <a:pt x="228" y="495"/>
                </a:cubicBezTo>
                <a:lnTo>
                  <a:pt x="228" y="451"/>
                </a:lnTo>
                <a:lnTo>
                  <a:pt x="0" y="451"/>
                </a:lnTo>
                <a:lnTo>
                  <a:pt x="0" y="410"/>
                </a:lnTo>
                <a:lnTo>
                  <a:pt x="133" y="207"/>
                </a:lnTo>
                <a:cubicBezTo>
                  <a:pt x="223" y="71"/>
                  <a:pt x="269" y="2"/>
                  <a:pt x="270" y="1"/>
                </a:cubicBezTo>
                <a:cubicBezTo>
                  <a:pt x="272" y="0"/>
                  <a:pt x="278" y="0"/>
                  <a:pt x="289" y="0"/>
                </a:cubicBezTo>
                <a:lnTo>
                  <a:pt x="305" y="0"/>
                </a:lnTo>
                <a:lnTo>
                  <a:pt x="310" y="5"/>
                </a:lnTo>
                <a:lnTo>
                  <a:pt x="310" y="410"/>
                </a:lnTo>
                <a:lnTo>
                  <a:pt x="391" y="410"/>
                </a:lnTo>
                <a:lnTo>
                  <a:pt x="391" y="451"/>
                </a:lnTo>
                <a:lnTo>
                  <a:pt x="310" y="451"/>
                </a:lnTo>
                <a:lnTo>
                  <a:pt x="310" y="496"/>
                </a:lnTo>
                <a:cubicBezTo>
                  <a:pt x="310" y="520"/>
                  <a:pt x="310" y="535"/>
                  <a:pt x="310" y="539"/>
                </a:cubicBezTo>
                <a:cubicBezTo>
                  <a:pt x="310" y="543"/>
                  <a:pt x="312" y="547"/>
                  <a:pt x="315" y="550"/>
                </a:cubicBezTo>
                <a:cubicBezTo>
                  <a:pt x="320" y="554"/>
                  <a:pt x="337" y="556"/>
                  <a:pt x="366" y="557"/>
                </a:cubicBezTo>
                <a:lnTo>
                  <a:pt x="391" y="557"/>
                </a:lnTo>
                <a:lnTo>
                  <a:pt x="391" y="597"/>
                </a:lnTo>
                <a:lnTo>
                  <a:pt x="383" y="597"/>
                </a:lnTo>
                <a:moveTo>
                  <a:pt x="234" y="410"/>
                </a:moveTo>
                <a:lnTo>
                  <a:pt x="234" y="116"/>
                </a:lnTo>
                <a:lnTo>
                  <a:pt x="40" y="410"/>
                </a:lnTo>
                <a:lnTo>
                  <a:pt x="136" y="410"/>
                </a:lnTo>
                <a:lnTo>
                  <a:pt x="234" y="41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7" name=""/>
          <p:cNvSpPr/>
          <p:nvPr/>
        </p:nvSpPr>
        <p:spPr>
          <a:xfrm>
            <a:off x="7718760" y="4352760"/>
            <a:ext cx="110520" cy="571320"/>
          </a:xfrm>
          <a:custGeom>
            <a:avLst/>
            <a:gdLst/>
            <a:ahLst/>
            <a:rect l="0" t="0" r="r" b="b"/>
            <a:pathLst>
              <a:path w="307" h="1587">
                <a:moveTo>
                  <a:pt x="0" y="74"/>
                </a:moveTo>
                <a:lnTo>
                  <a:pt x="0" y="0"/>
                </a:lnTo>
                <a:lnTo>
                  <a:pt x="307" y="0"/>
                </a:lnTo>
                <a:lnTo>
                  <a:pt x="307" y="1587"/>
                </a:lnTo>
                <a:lnTo>
                  <a:pt x="233" y="1587"/>
                </a:lnTo>
                <a:lnTo>
                  <a:pt x="233" y="74"/>
                </a:lnTo>
                <a:lnTo>
                  <a:pt x="0" y="7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8" name=""/>
          <p:cNvSpPr/>
          <p:nvPr/>
        </p:nvSpPr>
        <p:spPr>
          <a:xfrm>
            <a:off x="7718760" y="5432040"/>
            <a:ext cx="110520" cy="571320"/>
          </a:xfrm>
          <a:custGeom>
            <a:avLst/>
            <a:gdLst/>
            <a:ahLst/>
            <a:rect l="0" t="0" r="r" b="b"/>
            <a:pathLst>
              <a:path w="307" h="1587">
                <a:moveTo>
                  <a:pt x="233" y="1512"/>
                </a:moveTo>
                <a:lnTo>
                  <a:pt x="233" y="0"/>
                </a:lnTo>
                <a:lnTo>
                  <a:pt x="307" y="0"/>
                </a:lnTo>
                <a:lnTo>
                  <a:pt x="307" y="1587"/>
                </a:lnTo>
                <a:lnTo>
                  <a:pt x="0" y="1587"/>
                </a:lnTo>
                <a:lnTo>
                  <a:pt x="0" y="1512"/>
                </a:lnTo>
                <a:lnTo>
                  <a:pt x="233" y="15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9" name=""/>
          <p:cNvSpPr/>
          <p:nvPr/>
        </p:nvSpPr>
        <p:spPr>
          <a:xfrm>
            <a:off x="7802280" y="489204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40" name=""/>
          <p:cNvSpPr txBox="1"/>
          <p:nvPr/>
        </p:nvSpPr>
        <p:spPr>
          <a:xfrm>
            <a:off x="1019520" y="3790800"/>
            <a:ext cx="30006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2. Pixel Shuffle</a:t>
            </a:r>
            <a:r>
              <a:rPr b="0" lang="zh-CN" sz="2170" strike="noStrike" u="none">
                <a:solidFill>
                  <a:srgbClr val="1f2328"/>
                </a:solidFill>
                <a:effectLst/>
                <a:uFillTx/>
                <a:latin typeface=".HiraKakuInterface-W4"/>
                <a:ea typeface=".HiraKakuInterface-W4"/>
              </a:rPr>
              <a:t>（</a:t>
            </a:r>
            <a:r>
              <a:rPr b="0" lang="en-US" sz="2170" strike="noStrike" u="none">
                <a:solidFill>
                  <a:srgbClr val="1f2328"/>
                </a:solidFill>
                <a:effectLst/>
                <a:uFillTx/>
                <a:latin typeface=".SFNS-Regular_wdth_opsz1D0000_GRAD_wght"/>
                <a:ea typeface=".SFNS-Regular_wdth_opsz1D0000_GRAD_wght"/>
              </a:rPr>
              <a:t>r=2</a:t>
            </a:r>
            <a:r>
              <a:rPr b="0" lang="zh-CN" sz="2170" strike="noStrike" u="none">
                <a:solidFill>
                  <a:srgbClr val="1f2328"/>
                </a:solidFill>
                <a:effectLst/>
                <a:uFillTx/>
                <a:latin typeface=".HiraKakuInterface-W4"/>
                <a:ea typeface=".HiraKakuInterface-W4"/>
              </a:rPr>
              <a:t>）</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4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4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44" name=""/>
          <p:cNvSpPr/>
          <p:nvPr/>
        </p:nvSpPr>
        <p:spPr>
          <a:xfrm>
            <a:off x="1066680" y="1847520"/>
            <a:ext cx="86040" cy="86400"/>
          </a:xfrm>
          <a:custGeom>
            <a:avLst/>
            <a:gdLst/>
            <a:ahLst/>
            <a:rect l="0" t="0" r="r" b="b"/>
            <a:pathLst>
              <a:path w="239" h="240">
                <a:moveTo>
                  <a:pt x="239" y="119"/>
                </a:moveTo>
                <a:cubicBezTo>
                  <a:pt x="239" y="135"/>
                  <a:pt x="236" y="150"/>
                  <a:pt x="230" y="165"/>
                </a:cubicBezTo>
                <a:cubicBezTo>
                  <a:pt x="224" y="180"/>
                  <a:pt x="215" y="193"/>
                  <a:pt x="204" y="204"/>
                </a:cubicBezTo>
                <a:cubicBezTo>
                  <a:pt x="193" y="215"/>
                  <a:pt x="180" y="224"/>
                  <a:pt x="165" y="230"/>
                </a:cubicBezTo>
                <a:cubicBezTo>
                  <a:pt x="151" y="237"/>
                  <a:pt x="136" y="240"/>
                  <a:pt x="120" y="240"/>
                </a:cubicBezTo>
                <a:cubicBezTo>
                  <a:pt x="104" y="240"/>
                  <a:pt x="89" y="237"/>
                  <a:pt x="74" y="230"/>
                </a:cubicBezTo>
                <a:cubicBezTo>
                  <a:pt x="60" y="224"/>
                  <a:pt x="47" y="215"/>
                  <a:pt x="36" y="204"/>
                </a:cubicBezTo>
                <a:cubicBezTo>
                  <a:pt x="25" y="193"/>
                  <a:pt x="16" y="180"/>
                  <a:pt x="9" y="165"/>
                </a:cubicBezTo>
                <a:cubicBezTo>
                  <a:pt x="3" y="150"/>
                  <a:pt x="0" y="135"/>
                  <a:pt x="0" y="119"/>
                </a:cubicBezTo>
                <a:cubicBezTo>
                  <a:pt x="0" y="104"/>
                  <a:pt x="3" y="89"/>
                  <a:pt x="9" y="74"/>
                </a:cubicBezTo>
                <a:cubicBezTo>
                  <a:pt x="16" y="59"/>
                  <a:pt x="25" y="46"/>
                  <a:pt x="36" y="35"/>
                </a:cubicBezTo>
                <a:cubicBezTo>
                  <a:pt x="47" y="24"/>
                  <a:pt x="60" y="16"/>
                  <a:pt x="74" y="9"/>
                </a:cubicBezTo>
                <a:cubicBezTo>
                  <a:pt x="89" y="3"/>
                  <a:pt x="104" y="0"/>
                  <a:pt x="120" y="0"/>
                </a:cubicBezTo>
                <a:cubicBezTo>
                  <a:pt x="136" y="0"/>
                  <a:pt x="151" y="3"/>
                  <a:pt x="165" y="9"/>
                </a:cubicBezTo>
                <a:cubicBezTo>
                  <a:pt x="180" y="16"/>
                  <a:pt x="193" y="24"/>
                  <a:pt x="204" y="35"/>
                </a:cubicBezTo>
                <a:cubicBezTo>
                  <a:pt x="215" y="46"/>
                  <a:pt x="224" y="59"/>
                  <a:pt x="230" y="74"/>
                </a:cubicBezTo>
                <a:cubicBezTo>
                  <a:pt x="236" y="89"/>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45" name=""/>
          <p:cNvSpPr txBox="1"/>
          <p:nvPr/>
        </p:nvSpPr>
        <p:spPr>
          <a:xfrm>
            <a:off x="747720" y="930600"/>
            <a:ext cx="575532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拡⼤畳み込みと縮⼩</a:t>
            </a:r>
            <a:r>
              <a:rPr b="1" lang="en-US" sz="2830" strike="noStrike" u="none">
                <a:solidFill>
                  <a:srgbClr val="1f2328"/>
                </a:solidFill>
                <a:effectLst/>
                <a:uFillTx/>
                <a:latin typeface=".SFNS-Regular_wdth_opsz25B333_GRAD_wght2580000"/>
                <a:ea typeface=".SFNS-Regular_wdth_opsz25B333_GRAD_wght2580000"/>
              </a:rPr>
              <a:t>→</a:t>
            </a:r>
            <a:r>
              <a:rPr b="0" lang="zh-CN" sz="2830" strike="noStrike" u="none">
                <a:solidFill>
                  <a:srgbClr val="1f2328"/>
                </a:solidFill>
                <a:effectLst/>
                <a:uFillTx/>
                <a:latin typeface=".HiraKakuInterface-W5"/>
                <a:ea typeface=".HiraKakuInterface-W5"/>
              </a:rPr>
              <a:t>拡⼤の等価性</a:t>
            </a:r>
            <a:endParaRPr b="0" lang="en-US" sz="2830" strike="noStrike" u="none">
              <a:solidFill>
                <a:srgbClr val="000000"/>
              </a:solidFill>
              <a:effectLst/>
              <a:uFillTx/>
              <a:latin typeface="Times New Roman"/>
            </a:endParaRPr>
          </a:p>
        </p:txBody>
      </p:sp>
      <p:sp>
        <p:nvSpPr>
          <p:cNvPr id="446" name=""/>
          <p:cNvSpPr/>
          <p:nvPr/>
        </p:nvSpPr>
        <p:spPr>
          <a:xfrm>
            <a:off x="1066680" y="24192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47" name=""/>
          <p:cNvSpPr txBox="1"/>
          <p:nvPr/>
        </p:nvSpPr>
        <p:spPr>
          <a:xfrm>
            <a:off x="1300320" y="1676520"/>
            <a:ext cx="66207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ダウンサンプリング</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畳み込み</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アップサンプリング</a:t>
            </a:r>
            <a:endParaRPr b="0" lang="en-US" sz="2170" strike="noStrike" u="none">
              <a:solidFill>
                <a:srgbClr val="000000"/>
              </a:solidFill>
              <a:effectLst/>
              <a:uFillTx/>
              <a:latin typeface="Times New Roman"/>
            </a:endParaRPr>
          </a:p>
        </p:txBody>
      </p:sp>
      <p:sp>
        <p:nvSpPr>
          <p:cNvPr id="448" name=""/>
          <p:cNvSpPr txBox="1"/>
          <p:nvPr/>
        </p:nvSpPr>
        <p:spPr>
          <a:xfrm>
            <a:off x="1300320" y="2247840"/>
            <a:ext cx="24343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a:t>
            </a:r>
            <a:r>
              <a:rPr b="0" lang="zh-CN" sz="2170" strike="noStrike" u="none">
                <a:solidFill>
                  <a:srgbClr val="1f2328"/>
                </a:solidFill>
                <a:effectLst/>
                <a:uFillTx/>
                <a:latin typeface=".HiraKakuInterface-W4"/>
                <a:ea typeface=".HiraKakuInterface-W4"/>
              </a:rPr>
              <a:t>回の拡⼤畳み込み</a:t>
            </a:r>
            <a:endParaRPr b="0" lang="en-US" sz="2170" strike="noStrike" u="none">
              <a:solidFill>
                <a:srgbClr val="000000"/>
              </a:solidFill>
              <a:effectLst/>
              <a:uFillTx/>
              <a:latin typeface="Times New Roman"/>
            </a:endParaRPr>
          </a:p>
        </p:txBody>
      </p:sp>
      <p:sp>
        <p:nvSpPr>
          <p:cNvPr id="449" name=""/>
          <p:cNvSpPr/>
          <p:nvPr/>
        </p:nvSpPr>
        <p:spPr>
          <a:xfrm>
            <a:off x="1066680" y="3400200"/>
            <a:ext cx="86040" cy="86040"/>
          </a:xfrm>
          <a:custGeom>
            <a:avLst/>
            <a:gdLst/>
            <a:ahLst/>
            <a:rect l="0" t="0" r="r" b="b"/>
            <a:pathLst>
              <a:path w="239" h="239">
                <a:moveTo>
                  <a:pt x="239" y="119"/>
                </a:moveTo>
                <a:cubicBezTo>
                  <a:pt x="239" y="135"/>
                  <a:pt x="236" y="150"/>
                  <a:pt x="230" y="165"/>
                </a:cubicBezTo>
                <a:cubicBezTo>
                  <a:pt x="224" y="179"/>
                  <a:pt x="215" y="192"/>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2"/>
                  <a:pt x="16" y="179"/>
                  <a:pt x="9" y="165"/>
                </a:cubicBezTo>
                <a:cubicBezTo>
                  <a:pt x="3" y="150"/>
                  <a:pt x="0" y="135"/>
                  <a:pt x="0" y="119"/>
                </a:cubicBezTo>
                <a:cubicBezTo>
                  <a:pt x="0" y="103"/>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50" name=""/>
          <p:cNvSpPr txBox="1"/>
          <p:nvPr/>
        </p:nvSpPr>
        <p:spPr>
          <a:xfrm>
            <a:off x="1300320" y="2657520"/>
            <a:ext cx="44143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上記の⼆つは条件付きで近似可能。</a:t>
            </a:r>
            <a:endParaRPr b="0" lang="en-US" sz="2170" strike="noStrike" u="none">
              <a:solidFill>
                <a:srgbClr val="000000"/>
              </a:solidFill>
              <a:effectLst/>
              <a:uFillTx/>
              <a:latin typeface="Times New Roman"/>
            </a:endParaRPr>
          </a:p>
        </p:txBody>
      </p:sp>
      <p:sp>
        <p:nvSpPr>
          <p:cNvPr id="451" name=""/>
          <p:cNvSpPr txBox="1"/>
          <p:nvPr/>
        </p:nvSpPr>
        <p:spPr>
          <a:xfrm>
            <a:off x="1300320" y="3228840"/>
            <a:ext cx="116686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⼿順</a:t>
            </a:r>
            <a:r>
              <a:rPr b="0" lang="en-US" sz="2170" strike="noStrike" u="none">
                <a:solidFill>
                  <a:srgbClr val="1f2328"/>
                </a:solidFill>
                <a:effectLst/>
                <a:uFillTx/>
                <a:latin typeface=".SFNS-Regular_wdth_opsz1D0000_GRAD_wght"/>
                <a:ea typeface=".SFNS-Regular_wdth_opsz1D0000_GRAD_wght"/>
              </a:rPr>
              <a:t>A: </a:t>
            </a:r>
            <a:r>
              <a:rPr b="0" lang="zh-CN" sz="2170" strike="noStrike" u="none">
                <a:solidFill>
                  <a:srgbClr val="1f2328"/>
                </a:solidFill>
                <a:effectLst/>
                <a:uFillTx/>
                <a:latin typeface=".HiraKakuInterface-W4"/>
                <a:ea typeface=".HiraKakuInterface-W4"/>
              </a:rPr>
              <a:t>⼊⼒ </a:t>
            </a:r>
            <a:r>
              <a:rPr b="0" lang="en-US" sz="2170" strike="noStrike" u="none">
                <a:solidFill>
                  <a:srgbClr val="1f2328"/>
                </a:solidFill>
                <a:effectLst/>
                <a:uFillTx/>
                <a:latin typeface=".SFNS-Regular_wdth_opsz1D0000_GRAD_wght"/>
                <a:ea typeface=".SFNS-Regular_wdth_opsz1D0000_GRAD_wght"/>
              </a:rPr>
              <a:t>x </a:t>
            </a:r>
            <a:r>
              <a:rPr b="0" lang="zh-CN" sz="2170" strike="noStrike" u="none">
                <a:solidFill>
                  <a:srgbClr val="1f2328"/>
                </a:solidFill>
                <a:effectLst/>
                <a:uFillTx/>
                <a:latin typeface=".HiraKakuInterface-W4"/>
                <a:ea typeface=".HiraKakuInterface-W4"/>
              </a:rPr>
              <a:t>をダウンサンプリング </a:t>
            </a:r>
            <a:r>
              <a:rPr b="0" lang="en-US" sz="2170" strike="noStrike" u="none">
                <a:solidFill>
                  <a:srgbClr val="1f2328"/>
                </a:solidFill>
                <a:effectLst/>
                <a:uFillTx/>
                <a:latin typeface=".SFNS-Regular_wdth_opsz1D0000_GRAD_wght"/>
                <a:ea typeface=".SFNS-Regular_wdth_opsz1D0000_GRAD_wght"/>
              </a:rPr>
              <a:t>(1/r) → </a:t>
            </a:r>
            <a:r>
              <a:rPr b="0" lang="zh-CN" sz="2170" strike="noStrike" u="none">
                <a:solidFill>
                  <a:srgbClr val="1f2328"/>
                </a:solidFill>
                <a:effectLst/>
                <a:uFillTx/>
                <a:latin typeface=".HiraKakuInterface-W4"/>
                <a:ea typeface=".HiraKakuInterface-W4"/>
              </a:rPr>
              <a:t>フィルタ </a:t>
            </a:r>
            <a:r>
              <a:rPr b="0" lang="en-US" sz="2170" strike="noStrike" u="none">
                <a:solidFill>
                  <a:srgbClr val="1f2328"/>
                </a:solidFill>
                <a:effectLst/>
                <a:uFillTx/>
                <a:latin typeface=".SFNS-Regular_wdth_opsz1D0000_GRAD_wght"/>
                <a:ea typeface=".SFNS-Regular_wdth_opsz1D0000_GRAD_wght"/>
              </a:rPr>
              <a:t>h </a:t>
            </a:r>
            <a:r>
              <a:rPr b="0" lang="zh-CN" sz="2170" strike="noStrike" u="none">
                <a:solidFill>
                  <a:srgbClr val="1f2328"/>
                </a:solidFill>
                <a:effectLst/>
                <a:uFillTx/>
                <a:latin typeface=".HiraKakuInterface-W4"/>
                <a:ea typeface=".HiraKakuInterface-W4"/>
              </a:rPr>
              <a:t>を畳み込み </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アップサンプリン</a:t>
            </a:r>
            <a:endParaRPr b="0" lang="en-US" sz="2170" strike="noStrike" u="none">
              <a:solidFill>
                <a:srgbClr val="000000"/>
              </a:solidFill>
              <a:effectLst/>
              <a:uFillTx/>
              <a:latin typeface="Times New Roman"/>
            </a:endParaRPr>
          </a:p>
        </p:txBody>
      </p:sp>
      <p:sp>
        <p:nvSpPr>
          <p:cNvPr id="452" name=""/>
          <p:cNvSpPr/>
          <p:nvPr/>
        </p:nvSpPr>
        <p:spPr>
          <a:xfrm>
            <a:off x="1066680" y="438120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53" name=""/>
          <p:cNvSpPr txBox="1"/>
          <p:nvPr/>
        </p:nvSpPr>
        <p:spPr>
          <a:xfrm>
            <a:off x="1300320" y="3638520"/>
            <a:ext cx="7448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グ </a:t>
            </a:r>
            <a:r>
              <a:rPr b="0" lang="en-US" sz="2170" strike="noStrike" u="none">
                <a:solidFill>
                  <a:srgbClr val="1f2328"/>
                </a:solidFill>
                <a:effectLst/>
                <a:uFillTx/>
                <a:latin typeface=".SFNS-Regular_wdth_opsz1D0000_GRAD_wght"/>
                <a:ea typeface=".SFNS-Regular_wdth_opsz1D0000_GRAD_wght"/>
              </a:rPr>
              <a:t>(r)</a:t>
            </a:r>
            <a:endParaRPr b="0" lang="en-US" sz="2170" strike="noStrike" u="none">
              <a:solidFill>
                <a:srgbClr val="000000"/>
              </a:solidFill>
              <a:effectLst/>
              <a:uFillTx/>
              <a:latin typeface="Times New Roman"/>
            </a:endParaRPr>
          </a:p>
        </p:txBody>
      </p:sp>
      <p:sp>
        <p:nvSpPr>
          <p:cNvPr id="454" name=""/>
          <p:cNvSpPr/>
          <p:nvPr/>
        </p:nvSpPr>
        <p:spPr>
          <a:xfrm>
            <a:off x="1066680" y="4943160"/>
            <a:ext cx="86040" cy="86040"/>
          </a:xfrm>
          <a:custGeom>
            <a:avLst/>
            <a:gdLst/>
            <a:ahLst/>
            <a:rect l="0" t="0" r="r" b="b"/>
            <a:pathLst>
              <a:path w="239" h="239">
                <a:moveTo>
                  <a:pt x="239" y="119"/>
                </a:moveTo>
                <a:cubicBezTo>
                  <a:pt x="239" y="135"/>
                  <a:pt x="236" y="150"/>
                  <a:pt x="230" y="165"/>
                </a:cubicBezTo>
                <a:cubicBezTo>
                  <a:pt x="224" y="180"/>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0"/>
                  <a:pt x="9" y="165"/>
                </a:cubicBezTo>
                <a:cubicBezTo>
                  <a:pt x="3" y="150"/>
                  <a:pt x="0" y="135"/>
                  <a:pt x="0" y="119"/>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55" name=""/>
          <p:cNvSpPr txBox="1"/>
          <p:nvPr/>
        </p:nvSpPr>
        <p:spPr>
          <a:xfrm>
            <a:off x="1300320" y="4210200"/>
            <a:ext cx="95994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⼿順</a:t>
            </a:r>
            <a:r>
              <a:rPr b="0" lang="en-US" sz="2170" strike="noStrike" u="none">
                <a:solidFill>
                  <a:srgbClr val="1f2328"/>
                </a:solidFill>
                <a:effectLst/>
                <a:uFillTx/>
                <a:latin typeface=".SFNS-Regular_wdth_opsz1D0000_GRAD_wght"/>
                <a:ea typeface=".SFNS-Regular_wdth_opsz1D0000_GRAD_wght"/>
              </a:rPr>
              <a:t>B: </a:t>
            </a:r>
            <a:r>
              <a:rPr b="0" lang="zh-CN" sz="2170" strike="noStrike" u="none">
                <a:solidFill>
                  <a:srgbClr val="1f2328"/>
                </a:solidFill>
                <a:effectLst/>
                <a:uFillTx/>
                <a:latin typeface=".HiraKakuInterface-W4"/>
                <a:ea typeface=".HiraKakuInterface-W4"/>
              </a:rPr>
              <a:t>倍率 </a:t>
            </a:r>
            <a:r>
              <a:rPr b="0" lang="en-US" sz="2170" strike="noStrike" u="none">
                <a:solidFill>
                  <a:srgbClr val="1f2328"/>
                </a:solidFill>
                <a:effectLst/>
                <a:uFillTx/>
                <a:latin typeface=".SFNS-Regular_wdth_opsz1D0000_GRAD_wght"/>
                <a:ea typeface=".SFNS-Regular_wdth_opsz1D0000_GRAD_wght"/>
              </a:rPr>
              <a:t>r </a:t>
            </a:r>
            <a:r>
              <a:rPr b="0" lang="zh-CN" sz="2170" strike="noStrike" u="none">
                <a:solidFill>
                  <a:srgbClr val="1f2328"/>
                </a:solidFill>
                <a:effectLst/>
                <a:uFillTx/>
                <a:latin typeface=".HiraKakuInterface-W4"/>
                <a:ea typeface=".HiraKakuInterface-W4"/>
              </a:rPr>
              <a:t>の拡⼤畳み込みを適⽤ </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必要ならダウンサンプリング </a:t>
            </a:r>
            <a:r>
              <a:rPr b="0" lang="en-US" sz="2170" strike="noStrike" u="none">
                <a:solidFill>
                  <a:srgbClr val="1f2328"/>
                </a:solidFill>
                <a:effectLst/>
                <a:uFillTx/>
                <a:latin typeface=".SFNS-Regular_wdth_opsz1D0000_GRAD_wght"/>
                <a:ea typeface=".SFNS-Regular_wdth_opsz1D0000_GRAD_wght"/>
              </a:rPr>
              <a:t>(1/r)</a:t>
            </a:r>
            <a:endParaRPr b="0" lang="en-US" sz="2170" strike="noStrike" u="none">
              <a:solidFill>
                <a:srgbClr val="000000"/>
              </a:solidFill>
              <a:effectLst/>
              <a:uFillTx/>
              <a:latin typeface="Times New Roman"/>
            </a:endParaRPr>
          </a:p>
        </p:txBody>
      </p:sp>
      <p:sp>
        <p:nvSpPr>
          <p:cNvPr id="456" name=""/>
          <p:cNvSpPr/>
          <p:nvPr/>
        </p:nvSpPr>
        <p:spPr>
          <a:xfrm>
            <a:off x="1066680" y="551484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4"/>
                  <a:pt x="3" y="89"/>
                  <a:pt x="9" y="74"/>
                </a:cubicBezTo>
                <a:cubicBezTo>
                  <a:pt x="16" y="60"/>
                  <a:pt x="25" y="47"/>
                  <a:pt x="36" y="36"/>
                </a:cubicBezTo>
                <a:cubicBezTo>
                  <a:pt x="47" y="24"/>
                  <a:pt x="60" y="15"/>
                  <a:pt x="74" y="9"/>
                </a:cubicBezTo>
                <a:cubicBezTo>
                  <a:pt x="89" y="3"/>
                  <a:pt x="104" y="0"/>
                  <a:pt x="120" y="0"/>
                </a:cubicBezTo>
                <a:cubicBezTo>
                  <a:pt x="136" y="0"/>
                  <a:pt x="151" y="3"/>
                  <a:pt x="165" y="9"/>
                </a:cubicBezTo>
                <a:cubicBezTo>
                  <a:pt x="180" y="15"/>
                  <a:pt x="193" y="24"/>
                  <a:pt x="204" y="36"/>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57" name=""/>
          <p:cNvSpPr txBox="1"/>
          <p:nvPr/>
        </p:nvSpPr>
        <p:spPr>
          <a:xfrm>
            <a:off x="1300320" y="4772160"/>
            <a:ext cx="86896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結果が⼀致するのは </a:t>
            </a:r>
            <a:r>
              <a:rPr b="0" lang="zh-CN" sz="2170" strike="noStrike" u="none">
                <a:solidFill>
                  <a:srgbClr val="1f2328"/>
                </a:solidFill>
                <a:effectLst/>
                <a:uFillTx/>
                <a:latin typeface=".HiraKakuInterface-W5"/>
                <a:ea typeface=".HiraKakuInterface-W5"/>
              </a:rPr>
              <a:t>特定のフィルタ設計や境界条件を満たす場合のみ</a:t>
            </a:r>
            <a:endParaRPr b="0" lang="en-US" sz="2170" strike="noStrike" u="none">
              <a:solidFill>
                <a:srgbClr val="000000"/>
              </a:solidFill>
              <a:effectLst/>
              <a:uFillTx/>
              <a:latin typeface="Times New Roman"/>
            </a:endParaRPr>
          </a:p>
        </p:txBody>
      </p:sp>
      <p:sp>
        <p:nvSpPr>
          <p:cNvPr id="458" name=""/>
          <p:cNvSpPr txBox="1"/>
          <p:nvPr/>
        </p:nvSpPr>
        <p:spPr>
          <a:xfrm>
            <a:off x="1300320" y="5343480"/>
            <a:ext cx="54162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⼀般の</a:t>
            </a:r>
            <a:r>
              <a:rPr b="0" lang="en-US" sz="2170" strike="noStrike" u="none">
                <a:solidFill>
                  <a:srgbClr val="1f2328"/>
                </a:solidFill>
                <a:effectLst/>
                <a:uFillTx/>
                <a:latin typeface=".SFNS-Regular_wdth_opsz1D0000_GRAD_wght"/>
                <a:ea typeface=".SFNS-Regular_wdth_opsz1D0000_GRAD_wght"/>
              </a:rPr>
              <a:t>CNN</a:t>
            </a:r>
            <a:r>
              <a:rPr b="0" lang="zh-CN" sz="2170" strike="noStrike" u="none">
                <a:solidFill>
                  <a:srgbClr val="1f2328"/>
                </a:solidFill>
                <a:effectLst/>
                <a:uFillTx/>
                <a:latin typeface=".HiraKakuInterface-W4"/>
                <a:ea typeface=".HiraKakuInterface-W4"/>
              </a:rPr>
              <a:t>では完全等価ではないが、近似</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2" name=""/>
          <p:cNvSpPr txBox="1"/>
          <p:nvPr/>
        </p:nvSpPr>
        <p:spPr>
          <a:xfrm>
            <a:off x="747720" y="2140200"/>
            <a:ext cx="111924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U-Net</a:t>
            </a:r>
            <a:endParaRPr b="0" lang="en-US" sz="2830" strike="noStrike" u="none">
              <a:solidFill>
                <a:srgbClr val="000000"/>
              </a:solidFill>
              <a:effectLst/>
              <a:uFillTx/>
              <a:latin typeface="Times New Roman"/>
            </a:endParaRPr>
          </a:p>
        </p:txBody>
      </p:sp>
      <p:sp>
        <p:nvSpPr>
          <p:cNvPr id="463" name=""/>
          <p:cNvSpPr/>
          <p:nvPr/>
        </p:nvSpPr>
        <p:spPr>
          <a:xfrm>
            <a:off x="9380520" y="3019320"/>
            <a:ext cx="282240" cy="165960"/>
          </a:xfrm>
          <a:custGeom>
            <a:avLst/>
            <a:gdLst/>
            <a:ahLst/>
            <a:rect l="0" t="0" r="r" b="b"/>
            <a:pathLst>
              <a:path w="784" h="461">
                <a:moveTo>
                  <a:pt x="13" y="213"/>
                </a:moveTo>
                <a:lnTo>
                  <a:pt x="688" y="213"/>
                </a:lnTo>
                <a:cubicBezTo>
                  <a:pt x="620" y="162"/>
                  <a:pt x="578" y="96"/>
                  <a:pt x="562" y="16"/>
                </a:cubicBezTo>
                <a:lnTo>
                  <a:pt x="562" y="13"/>
                </a:lnTo>
                <a:cubicBezTo>
                  <a:pt x="562" y="12"/>
                  <a:pt x="561" y="11"/>
                  <a:pt x="561" y="10"/>
                </a:cubicBezTo>
                <a:cubicBezTo>
                  <a:pt x="561" y="3"/>
                  <a:pt x="566" y="0"/>
                  <a:pt x="576" y="0"/>
                </a:cubicBezTo>
                <a:lnTo>
                  <a:pt x="578" y="0"/>
                </a:lnTo>
                <a:cubicBezTo>
                  <a:pt x="584" y="0"/>
                  <a:pt x="587" y="0"/>
                  <a:pt x="589" y="1"/>
                </a:cubicBezTo>
                <a:cubicBezTo>
                  <a:pt x="591" y="1"/>
                  <a:pt x="593" y="3"/>
                  <a:pt x="594" y="4"/>
                </a:cubicBezTo>
                <a:cubicBezTo>
                  <a:pt x="596" y="6"/>
                  <a:pt x="597" y="9"/>
                  <a:pt x="597" y="12"/>
                </a:cubicBezTo>
                <a:cubicBezTo>
                  <a:pt x="597" y="16"/>
                  <a:pt x="598" y="20"/>
                  <a:pt x="600" y="26"/>
                </a:cubicBezTo>
                <a:cubicBezTo>
                  <a:pt x="601" y="32"/>
                  <a:pt x="604" y="40"/>
                  <a:pt x="607" y="48"/>
                </a:cubicBezTo>
                <a:cubicBezTo>
                  <a:pt x="620" y="88"/>
                  <a:pt x="641" y="124"/>
                  <a:pt x="671" y="155"/>
                </a:cubicBezTo>
                <a:cubicBezTo>
                  <a:pt x="701" y="186"/>
                  <a:pt x="736" y="208"/>
                  <a:pt x="776" y="221"/>
                </a:cubicBezTo>
                <a:cubicBezTo>
                  <a:pt x="781" y="223"/>
                  <a:pt x="784" y="226"/>
                  <a:pt x="784" y="231"/>
                </a:cubicBezTo>
                <a:cubicBezTo>
                  <a:pt x="784" y="234"/>
                  <a:pt x="782" y="237"/>
                  <a:pt x="779" y="239"/>
                </a:cubicBezTo>
                <a:cubicBezTo>
                  <a:pt x="776" y="241"/>
                  <a:pt x="769" y="243"/>
                  <a:pt x="758" y="248"/>
                </a:cubicBezTo>
                <a:cubicBezTo>
                  <a:pt x="747" y="252"/>
                  <a:pt x="736" y="257"/>
                  <a:pt x="725" y="264"/>
                </a:cubicBezTo>
                <a:cubicBezTo>
                  <a:pt x="701" y="280"/>
                  <a:pt x="680" y="297"/>
                  <a:pt x="662" y="317"/>
                </a:cubicBezTo>
                <a:cubicBezTo>
                  <a:pt x="644" y="337"/>
                  <a:pt x="631" y="357"/>
                  <a:pt x="622" y="376"/>
                </a:cubicBezTo>
                <a:cubicBezTo>
                  <a:pt x="614" y="396"/>
                  <a:pt x="607" y="410"/>
                  <a:pt x="604" y="420"/>
                </a:cubicBezTo>
                <a:cubicBezTo>
                  <a:pt x="600" y="430"/>
                  <a:pt x="598" y="439"/>
                  <a:pt x="597" y="448"/>
                </a:cubicBezTo>
                <a:cubicBezTo>
                  <a:pt x="596" y="453"/>
                  <a:pt x="594" y="457"/>
                  <a:pt x="593" y="458"/>
                </a:cubicBezTo>
                <a:cubicBezTo>
                  <a:pt x="591" y="459"/>
                  <a:pt x="586" y="460"/>
                  <a:pt x="578" y="461"/>
                </a:cubicBezTo>
                <a:cubicBezTo>
                  <a:pt x="567" y="461"/>
                  <a:pt x="561" y="458"/>
                  <a:pt x="561" y="451"/>
                </a:cubicBezTo>
                <a:cubicBezTo>
                  <a:pt x="561" y="447"/>
                  <a:pt x="562" y="440"/>
                  <a:pt x="565" y="429"/>
                </a:cubicBezTo>
                <a:cubicBezTo>
                  <a:pt x="584" y="355"/>
                  <a:pt x="625" y="295"/>
                  <a:pt x="688" y="248"/>
                </a:cubicBezTo>
                <a:lnTo>
                  <a:pt x="13" y="248"/>
                </a:lnTo>
                <a:cubicBezTo>
                  <a:pt x="4" y="244"/>
                  <a:pt x="0" y="238"/>
                  <a:pt x="0" y="231"/>
                </a:cubicBezTo>
                <a:cubicBezTo>
                  <a:pt x="0" y="223"/>
                  <a:pt x="4" y="217"/>
                  <a:pt x="13" y="2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4" name=""/>
          <p:cNvSpPr txBox="1"/>
          <p:nvPr/>
        </p:nvSpPr>
        <p:spPr>
          <a:xfrm>
            <a:off x="747720" y="2886120"/>
            <a:ext cx="94374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CNN </a:t>
            </a:r>
            <a:r>
              <a:rPr b="0" lang="zh-CN" sz="2170" strike="noStrike" u="none">
                <a:solidFill>
                  <a:srgbClr val="1f2328"/>
                </a:solidFill>
                <a:effectLst/>
                <a:uFillTx/>
                <a:latin typeface=".HiraKakuInterface-W4"/>
                <a:ea typeface=".HiraKakuInterface-W4"/>
              </a:rPr>
              <a:t>で⼀度縮⼩した後、失われた空間解像度を後半で取り戻すのは難しい </a:t>
            </a:r>
            <a:endParaRPr b="0" lang="en-US" sz="2170" strike="noStrike" u="none">
              <a:solidFill>
                <a:srgbClr val="000000"/>
              </a:solidFill>
              <a:effectLst/>
              <a:uFillTx/>
              <a:latin typeface="Times New Roman"/>
            </a:endParaRPr>
          </a:p>
        </p:txBody>
      </p:sp>
      <p:sp>
        <p:nvSpPr>
          <p:cNvPr id="465" name=""/>
          <p:cNvSpPr txBox="1"/>
          <p:nvPr/>
        </p:nvSpPr>
        <p:spPr>
          <a:xfrm>
            <a:off x="9679320" y="2886120"/>
            <a:ext cx="179352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これに対応し</a:t>
            </a:r>
            <a:endParaRPr b="0" lang="en-US" sz="2170" strike="noStrike" u="none">
              <a:solidFill>
                <a:srgbClr val="000000"/>
              </a:solidFill>
              <a:effectLst/>
              <a:uFillTx/>
              <a:latin typeface="Times New Roman"/>
            </a:endParaRPr>
          </a:p>
        </p:txBody>
      </p:sp>
      <p:sp>
        <p:nvSpPr>
          <p:cNvPr id="466" name=""/>
          <p:cNvSpPr/>
          <p:nvPr/>
        </p:nvSpPr>
        <p:spPr>
          <a:xfrm>
            <a:off x="770040" y="3848040"/>
            <a:ext cx="281880" cy="165960"/>
          </a:xfrm>
          <a:custGeom>
            <a:avLst/>
            <a:gdLst/>
            <a:ahLst/>
            <a:rect l="0" t="0" r="r" b="b"/>
            <a:pathLst>
              <a:path w="783" h="461">
                <a:moveTo>
                  <a:pt x="12" y="213"/>
                </a:moveTo>
                <a:lnTo>
                  <a:pt x="687" y="213"/>
                </a:lnTo>
                <a:cubicBezTo>
                  <a:pt x="619" y="162"/>
                  <a:pt x="576" y="96"/>
                  <a:pt x="560" y="16"/>
                </a:cubicBezTo>
                <a:lnTo>
                  <a:pt x="560" y="13"/>
                </a:lnTo>
                <a:cubicBezTo>
                  <a:pt x="560" y="12"/>
                  <a:pt x="560" y="11"/>
                  <a:pt x="559" y="10"/>
                </a:cubicBezTo>
                <a:cubicBezTo>
                  <a:pt x="559" y="3"/>
                  <a:pt x="564" y="0"/>
                  <a:pt x="574" y="0"/>
                </a:cubicBezTo>
                <a:lnTo>
                  <a:pt x="577" y="0"/>
                </a:lnTo>
                <a:cubicBezTo>
                  <a:pt x="582" y="0"/>
                  <a:pt x="586" y="0"/>
                  <a:pt x="588" y="1"/>
                </a:cubicBezTo>
                <a:cubicBezTo>
                  <a:pt x="589" y="1"/>
                  <a:pt x="591" y="2"/>
                  <a:pt x="593" y="4"/>
                </a:cubicBezTo>
                <a:cubicBezTo>
                  <a:pt x="595" y="6"/>
                  <a:pt x="596" y="9"/>
                  <a:pt x="596" y="12"/>
                </a:cubicBezTo>
                <a:cubicBezTo>
                  <a:pt x="596" y="16"/>
                  <a:pt x="596" y="20"/>
                  <a:pt x="599" y="26"/>
                </a:cubicBezTo>
                <a:cubicBezTo>
                  <a:pt x="601" y="32"/>
                  <a:pt x="603" y="39"/>
                  <a:pt x="606" y="48"/>
                </a:cubicBezTo>
                <a:cubicBezTo>
                  <a:pt x="619" y="88"/>
                  <a:pt x="641" y="124"/>
                  <a:pt x="671" y="155"/>
                </a:cubicBezTo>
                <a:cubicBezTo>
                  <a:pt x="701" y="186"/>
                  <a:pt x="735" y="208"/>
                  <a:pt x="775" y="221"/>
                </a:cubicBezTo>
                <a:cubicBezTo>
                  <a:pt x="781" y="223"/>
                  <a:pt x="783" y="226"/>
                  <a:pt x="783" y="231"/>
                </a:cubicBezTo>
                <a:cubicBezTo>
                  <a:pt x="783" y="234"/>
                  <a:pt x="782" y="237"/>
                  <a:pt x="779" y="239"/>
                </a:cubicBezTo>
                <a:cubicBezTo>
                  <a:pt x="776" y="240"/>
                  <a:pt x="769" y="243"/>
                  <a:pt x="758" y="247"/>
                </a:cubicBezTo>
                <a:cubicBezTo>
                  <a:pt x="747" y="252"/>
                  <a:pt x="735" y="257"/>
                  <a:pt x="724" y="264"/>
                </a:cubicBezTo>
                <a:cubicBezTo>
                  <a:pt x="700" y="279"/>
                  <a:pt x="679" y="297"/>
                  <a:pt x="662" y="317"/>
                </a:cubicBezTo>
                <a:cubicBezTo>
                  <a:pt x="644" y="337"/>
                  <a:pt x="631" y="357"/>
                  <a:pt x="622" y="376"/>
                </a:cubicBezTo>
                <a:cubicBezTo>
                  <a:pt x="613" y="395"/>
                  <a:pt x="607" y="410"/>
                  <a:pt x="604" y="420"/>
                </a:cubicBezTo>
                <a:cubicBezTo>
                  <a:pt x="600" y="430"/>
                  <a:pt x="597" y="439"/>
                  <a:pt x="596" y="447"/>
                </a:cubicBezTo>
                <a:cubicBezTo>
                  <a:pt x="594" y="453"/>
                  <a:pt x="593" y="457"/>
                  <a:pt x="591" y="458"/>
                </a:cubicBezTo>
                <a:cubicBezTo>
                  <a:pt x="589" y="459"/>
                  <a:pt x="585" y="460"/>
                  <a:pt x="577" y="461"/>
                </a:cubicBezTo>
                <a:cubicBezTo>
                  <a:pt x="565" y="461"/>
                  <a:pt x="559" y="457"/>
                  <a:pt x="559" y="451"/>
                </a:cubicBezTo>
                <a:cubicBezTo>
                  <a:pt x="559" y="447"/>
                  <a:pt x="561" y="440"/>
                  <a:pt x="564" y="429"/>
                </a:cubicBezTo>
                <a:cubicBezTo>
                  <a:pt x="583" y="355"/>
                  <a:pt x="624" y="295"/>
                  <a:pt x="687" y="248"/>
                </a:cubicBezTo>
                <a:lnTo>
                  <a:pt x="12" y="248"/>
                </a:lnTo>
                <a:cubicBezTo>
                  <a:pt x="4" y="244"/>
                  <a:pt x="0" y="238"/>
                  <a:pt x="0" y="231"/>
                </a:cubicBezTo>
                <a:cubicBezTo>
                  <a:pt x="0" y="223"/>
                  <a:pt x="4" y="217"/>
                  <a:pt x="12" y="2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7" name=""/>
          <p:cNvSpPr txBox="1"/>
          <p:nvPr/>
        </p:nvSpPr>
        <p:spPr>
          <a:xfrm>
            <a:off x="747720" y="3305160"/>
            <a:ext cx="56034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解像度を回復させるためのアイデアが </a:t>
            </a:r>
            <a:r>
              <a:rPr b="0" lang="en-US" sz="2170" strike="noStrike" u="none">
                <a:solidFill>
                  <a:srgbClr val="1f2328"/>
                </a:solidFill>
                <a:effectLst/>
                <a:uFillTx/>
                <a:latin typeface=".SFNS-Regular_wdth_opsz1D0000_GRAD_wght"/>
                <a:ea typeface=".SFNS-Regular_wdth_opsz1D0000_GRAD_wght"/>
              </a:rPr>
              <a:t>U-Net</a:t>
            </a:r>
            <a:endParaRPr b="0" lang="en-US" sz="2170" strike="noStrike" u="none">
              <a:solidFill>
                <a:srgbClr val="000000"/>
              </a:solidFill>
              <a:effectLst/>
              <a:uFillTx/>
              <a:latin typeface="Times New Roman"/>
            </a:endParaRPr>
          </a:p>
        </p:txBody>
      </p:sp>
      <p:sp>
        <p:nvSpPr>
          <p:cNvPr id="468" name=""/>
          <p:cNvSpPr/>
          <p:nvPr/>
        </p:nvSpPr>
        <p:spPr>
          <a:xfrm>
            <a:off x="1066680" y="445752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9" name=""/>
          <p:cNvSpPr txBox="1"/>
          <p:nvPr/>
        </p:nvSpPr>
        <p:spPr>
          <a:xfrm>
            <a:off x="1064880" y="3714840"/>
            <a:ext cx="43808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ResNet</a:t>
            </a:r>
            <a:r>
              <a:rPr b="0" lang="zh-CN" sz="2170" strike="noStrike" u="none">
                <a:solidFill>
                  <a:srgbClr val="1f2328"/>
                </a:solidFill>
                <a:effectLst/>
                <a:uFillTx/>
                <a:latin typeface=".HiraKakuInterface-W4"/>
                <a:ea typeface=".HiraKakuInterface-W4"/>
              </a:rPr>
              <a:t>とは加算の計算⽅法が違う</a:t>
            </a:r>
            <a:endParaRPr b="0" lang="en-US" sz="2170" strike="noStrike" u="none">
              <a:solidFill>
                <a:srgbClr val="000000"/>
              </a:solidFill>
              <a:effectLst/>
              <a:uFillTx/>
              <a:latin typeface="Times New Roman"/>
            </a:endParaRPr>
          </a:p>
        </p:txBody>
      </p:sp>
      <p:sp>
        <p:nvSpPr>
          <p:cNvPr id="470" name=""/>
          <p:cNvSpPr txBox="1"/>
          <p:nvPr/>
        </p:nvSpPr>
        <p:spPr>
          <a:xfrm>
            <a:off x="1300320" y="4286160"/>
            <a:ext cx="68968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低層の空間情報を直接⾼層に伝達して、復元性能を向上</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4" name=""/>
          <p:cNvSpPr txBox="1"/>
          <p:nvPr/>
        </p:nvSpPr>
        <p:spPr>
          <a:xfrm>
            <a:off x="747720" y="2835720"/>
            <a:ext cx="467640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シフト＆スティッチ（補⾜）</a:t>
            </a:r>
            <a:endParaRPr b="0" lang="en-US" sz="2830" strike="noStrike" u="none">
              <a:solidFill>
                <a:srgbClr val="000000"/>
              </a:solidFill>
              <a:effectLst/>
              <a:uFillTx/>
              <a:latin typeface="Times New Roman"/>
            </a:endParaRPr>
          </a:p>
        </p:txBody>
      </p:sp>
      <p:sp>
        <p:nvSpPr>
          <p:cNvPr id="475" name=""/>
          <p:cNvSpPr txBox="1"/>
          <p:nvPr/>
        </p:nvSpPr>
        <p:spPr>
          <a:xfrm>
            <a:off x="747720" y="3581280"/>
            <a:ext cx="88275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シフト＆スティッチという⼿法も存在するが、効率が悪く実⽤性は低い</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9" name=""/>
          <p:cNvSpPr/>
          <p:nvPr/>
        </p:nvSpPr>
        <p:spPr>
          <a:xfrm>
            <a:off x="1066680" y="2895480"/>
            <a:ext cx="86040" cy="86040"/>
          </a:xfrm>
          <a:custGeom>
            <a:avLst/>
            <a:gdLst/>
            <a:ahLst/>
            <a:rect l="0" t="0" r="r" b="b"/>
            <a:pathLst>
              <a:path w="239" h="239">
                <a:moveTo>
                  <a:pt x="239" y="119"/>
                </a:moveTo>
                <a:cubicBezTo>
                  <a:pt x="239" y="135"/>
                  <a:pt x="236" y="150"/>
                  <a:pt x="230" y="164"/>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4"/>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80" name=""/>
          <p:cNvSpPr txBox="1"/>
          <p:nvPr/>
        </p:nvSpPr>
        <p:spPr>
          <a:xfrm>
            <a:off x="747720" y="1968840"/>
            <a:ext cx="7127640" cy="50796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物体カテゴリ認識の適⽤例（</a:t>
            </a:r>
            <a:r>
              <a:rPr b="1" lang="en-US" sz="2830" strike="noStrike" u="none">
                <a:solidFill>
                  <a:srgbClr val="1f2328"/>
                </a:solidFill>
                <a:effectLst/>
                <a:uFillTx/>
                <a:latin typeface=".SFNS-Regular_wdth_opsz25B333_GRAD_wght2580000"/>
                <a:ea typeface=".SFNS-Regular_wdth_opsz25B333_GRAD_wght2580000"/>
              </a:rPr>
              <a:t>ImageNet</a:t>
            </a:r>
            <a:r>
              <a:rPr b="0" lang="zh-CN" sz="2830" strike="noStrike" u="none">
                <a:solidFill>
                  <a:srgbClr val="1f2328"/>
                </a:solidFill>
                <a:effectLst/>
                <a:uFillTx/>
                <a:latin typeface=".HiraKakuInterface-W5"/>
                <a:ea typeface=".HiraKakuInterface-W5"/>
              </a:rPr>
              <a:t>）</a:t>
            </a:r>
            <a:endParaRPr b="0" lang="en-US" sz="2830" strike="noStrike" u="none">
              <a:solidFill>
                <a:srgbClr val="000000"/>
              </a:solidFill>
              <a:effectLst/>
              <a:uFillTx/>
              <a:latin typeface="Times New Roman"/>
            </a:endParaRPr>
          </a:p>
        </p:txBody>
      </p:sp>
      <p:sp>
        <p:nvSpPr>
          <p:cNvPr id="481" name=""/>
          <p:cNvSpPr/>
          <p:nvPr/>
        </p:nvSpPr>
        <p:spPr>
          <a:xfrm>
            <a:off x="1066680" y="338112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4"/>
                  <a:pt x="3" y="89"/>
                  <a:pt x="9" y="75"/>
                </a:cubicBezTo>
                <a:cubicBezTo>
                  <a:pt x="16" y="60"/>
                  <a:pt x="25" y="47"/>
                  <a:pt x="36" y="36"/>
                </a:cubicBezTo>
                <a:cubicBezTo>
                  <a:pt x="47" y="25"/>
                  <a:pt x="60" y="16"/>
                  <a:pt x="74" y="10"/>
                </a:cubicBezTo>
                <a:cubicBezTo>
                  <a:pt x="89" y="3"/>
                  <a:pt x="104" y="0"/>
                  <a:pt x="120" y="0"/>
                </a:cubicBezTo>
                <a:cubicBezTo>
                  <a:pt x="136" y="0"/>
                  <a:pt x="151" y="3"/>
                  <a:pt x="165" y="10"/>
                </a:cubicBezTo>
                <a:cubicBezTo>
                  <a:pt x="180" y="16"/>
                  <a:pt x="193" y="25"/>
                  <a:pt x="204" y="36"/>
                </a:cubicBezTo>
                <a:cubicBezTo>
                  <a:pt x="215" y="47"/>
                  <a:pt x="224" y="60"/>
                  <a:pt x="230" y="75"/>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82" name=""/>
          <p:cNvSpPr txBox="1"/>
          <p:nvPr/>
        </p:nvSpPr>
        <p:spPr>
          <a:xfrm>
            <a:off x="1300320" y="2724120"/>
            <a:ext cx="91753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ImageNet </a:t>
            </a:r>
            <a:r>
              <a:rPr b="0" lang="zh-CN" sz="2170" strike="noStrike" u="none">
                <a:solidFill>
                  <a:srgbClr val="1f2328"/>
                </a:solidFill>
                <a:effectLst/>
                <a:uFillTx/>
                <a:latin typeface=".HiraKakuInterface-W4"/>
                <a:ea typeface=".HiraKakuInterface-W4"/>
              </a:rPr>
              <a:t>は </a:t>
            </a:r>
            <a:r>
              <a:rPr b="0" lang="en-US" sz="2170" strike="noStrike" u="none">
                <a:solidFill>
                  <a:srgbClr val="1f2328"/>
                </a:solidFill>
                <a:effectLst/>
                <a:uFillTx/>
                <a:latin typeface=".SFNS-Regular_wdth_opsz1D0000_GRAD_wght"/>
                <a:ea typeface=".SFNS-Regular_wdth_opsz1D0000_GRAD_wght"/>
              </a:rPr>
              <a:t>1000 </a:t>
            </a:r>
            <a:r>
              <a:rPr b="0" lang="zh-CN" sz="2170" strike="noStrike" u="none">
                <a:solidFill>
                  <a:srgbClr val="1f2328"/>
                </a:solidFill>
                <a:effectLst/>
                <a:uFillTx/>
                <a:latin typeface=".HiraKakuInterface-W4"/>
                <a:ea typeface=".HiraKakuInterface-W4"/>
              </a:rPr>
              <a:t>クラス・計約 </a:t>
            </a:r>
            <a:r>
              <a:rPr b="0" lang="en-US" sz="2170" strike="noStrike" u="none">
                <a:solidFill>
                  <a:srgbClr val="1f2328"/>
                </a:solidFill>
                <a:effectLst/>
                <a:uFillTx/>
                <a:latin typeface=".SFNS-Regular_wdth_opsz1D0000_GRAD_wght"/>
                <a:ea typeface=".SFNS-Regular_wdth_opsz1D0000_GRAD_wght"/>
              </a:rPr>
              <a:t>128 </a:t>
            </a:r>
            <a:r>
              <a:rPr b="0" lang="zh-CN" sz="2170" strike="noStrike" u="none">
                <a:solidFill>
                  <a:srgbClr val="1f2328"/>
                </a:solidFill>
                <a:effectLst/>
                <a:uFillTx/>
                <a:latin typeface=".HiraKakuInterface-W4"/>
                <a:ea typeface=".HiraKakuInterface-W4"/>
              </a:rPr>
              <a:t>万枚の画像からなるデータセット</a:t>
            </a:r>
            <a:endParaRPr b="0" lang="en-US" sz="2170" strike="noStrike" u="none">
              <a:solidFill>
                <a:srgbClr val="000000"/>
              </a:solidFill>
              <a:effectLst/>
              <a:uFillTx/>
              <a:latin typeface="Times New Roman"/>
            </a:endParaRPr>
          </a:p>
        </p:txBody>
      </p:sp>
      <p:sp>
        <p:nvSpPr>
          <p:cNvPr id="483" name=""/>
          <p:cNvSpPr txBox="1"/>
          <p:nvPr/>
        </p:nvSpPr>
        <p:spPr>
          <a:xfrm>
            <a:off x="1300320" y="3209760"/>
            <a:ext cx="79279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AlexNet (2012)</a:t>
            </a:r>
            <a:r>
              <a:rPr b="0" lang="zh-CN" sz="2170" strike="noStrike" u="none">
                <a:solidFill>
                  <a:srgbClr val="1f2328"/>
                </a:solidFill>
                <a:effectLst/>
                <a:uFillTx/>
                <a:latin typeface=".HiraKakuInterface-W4"/>
                <a:ea typeface=".HiraKakuInterface-W4"/>
              </a:rPr>
              <a:t>が</a:t>
            </a:r>
            <a:r>
              <a:rPr b="0" lang="en-US" sz="2170" strike="noStrike" u="none">
                <a:solidFill>
                  <a:srgbClr val="1f2328"/>
                </a:solidFill>
                <a:effectLst/>
                <a:uFillTx/>
                <a:latin typeface=".SFNS-Regular_wdth_opsz1D0000_GRAD_wght"/>
                <a:ea typeface=".SFNS-Regular_wdth_opsz1D0000_GRAD_wght"/>
              </a:rPr>
              <a:t>ImageNet</a:t>
            </a:r>
            <a:r>
              <a:rPr b="0" lang="zh-CN" sz="2170" strike="noStrike" u="none">
                <a:solidFill>
                  <a:srgbClr val="1f2328"/>
                </a:solidFill>
                <a:effectLst/>
                <a:uFillTx/>
                <a:latin typeface=".HiraKakuInterface-W4"/>
                <a:ea typeface=".HiraKakuInterface-W4"/>
              </a:rPr>
              <a:t>を⽤いたブレークスルーとして有名</a:t>
            </a:r>
            <a:endParaRPr b="0" lang="en-US" sz="2170" strike="noStrike" u="none">
              <a:solidFill>
                <a:srgbClr val="000000"/>
              </a:solidFill>
              <a:effectLst/>
              <a:uFillTx/>
              <a:latin typeface="Times New Roman"/>
            </a:endParaRPr>
          </a:p>
        </p:txBody>
      </p:sp>
      <p:sp>
        <p:nvSpPr>
          <p:cNvPr id="484" name=""/>
          <p:cNvSpPr txBox="1"/>
          <p:nvPr/>
        </p:nvSpPr>
        <p:spPr>
          <a:xfrm>
            <a:off x="1300320" y="4038480"/>
            <a:ext cx="9706680" cy="369000"/>
          </a:xfrm>
          <a:prstGeom prst="rect">
            <a:avLst/>
          </a:prstGeom>
          <a:noFill/>
          <a:ln w="0">
            <a:noFill/>
          </a:ln>
        </p:spPr>
        <p:txBody>
          <a:bodyPr wrap="none" lIns="0" rIns="0" tIns="0" bIns="0" anchor="t">
            <a:spAutoFit/>
          </a:bodyPr>
          <a:p>
            <a:r>
              <a:rPr b="0" lang="en-US" sz="2170" strike="noStrike" u="none">
                <a:solidFill>
                  <a:srgbClr val="0969da"/>
                </a:solidFill>
                <a:effectLst/>
                <a:uFillTx/>
                <a:latin typeface=".SFNS-Regular_wdth_opsz1D0000_GRAD_wght"/>
                <a:ea typeface=".SFNS-Regular_wdth_opsz1D0000_GRAD_wght"/>
              </a:rPr>
              <a:t>https://qz.com/1034972/the-data-that-changed-the-direction-of-ai-research-and-</a:t>
            </a:r>
            <a:endParaRPr b="0" lang="en-US" sz="2170" strike="noStrike" u="none">
              <a:solidFill>
                <a:srgbClr val="000000"/>
              </a:solidFill>
              <a:effectLst/>
              <a:uFillTx/>
              <a:latin typeface="Times New Roman"/>
            </a:endParaRPr>
          </a:p>
        </p:txBody>
      </p:sp>
      <p:sp>
        <p:nvSpPr>
          <p:cNvPr id="485" name=""/>
          <p:cNvSpPr txBox="1"/>
          <p:nvPr/>
        </p:nvSpPr>
        <p:spPr>
          <a:xfrm>
            <a:off x="1300320" y="4448160"/>
            <a:ext cx="2223720" cy="369000"/>
          </a:xfrm>
          <a:prstGeom prst="rect">
            <a:avLst/>
          </a:prstGeom>
          <a:noFill/>
          <a:ln w="0">
            <a:noFill/>
          </a:ln>
        </p:spPr>
        <p:txBody>
          <a:bodyPr wrap="none" lIns="0" rIns="0" tIns="0" bIns="0" anchor="t">
            <a:spAutoFit/>
          </a:bodyPr>
          <a:p>
            <a:r>
              <a:rPr b="0" lang="en-US" sz="2170" strike="noStrike" u="none">
                <a:solidFill>
                  <a:srgbClr val="0969da"/>
                </a:solidFill>
                <a:effectLst/>
                <a:uFillTx/>
                <a:latin typeface=".SFNS-Regular_wdth_opsz1D0000_GRAD_wght"/>
                <a:ea typeface=".SFNS-Regular_wdth_opsz1D0000_GRAD_wght"/>
              </a:rPr>
              <a:t>possibly-the-world</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8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8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89" name=""/>
          <p:cNvSpPr/>
          <p:nvPr/>
        </p:nvSpPr>
        <p:spPr>
          <a:xfrm>
            <a:off x="1304640" y="4228920"/>
            <a:ext cx="66960" cy="419400"/>
          </a:xfrm>
          <a:custGeom>
            <a:avLst/>
            <a:gdLst/>
            <a:ahLst/>
            <a:rect l="0" t="0" r="r" b="b"/>
            <a:pathLst>
              <a:path w="186" h="1165">
                <a:moveTo>
                  <a:pt x="0" y="0"/>
                </a:moveTo>
                <a:lnTo>
                  <a:pt x="186" y="0"/>
                </a:lnTo>
                <a:lnTo>
                  <a:pt x="186" y="1165"/>
                </a:lnTo>
                <a:lnTo>
                  <a:pt x="0" y="1165"/>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90" name=""/>
          <p:cNvSpPr txBox="1"/>
          <p:nvPr/>
        </p:nvSpPr>
        <p:spPr>
          <a:xfrm>
            <a:off x="747720" y="2026080"/>
            <a:ext cx="467820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AlexNet </a:t>
            </a:r>
            <a:r>
              <a:rPr b="0" lang="zh-CN" sz="2830" strike="noStrike" u="none">
                <a:solidFill>
                  <a:srgbClr val="1f2328"/>
                </a:solidFill>
                <a:effectLst/>
                <a:uFillTx/>
                <a:latin typeface=".HiraKakuInterface-W5"/>
                <a:ea typeface=".HiraKakuInterface-W5"/>
              </a:rPr>
              <a:t>と層出⼒の可視化</a:t>
            </a:r>
            <a:endParaRPr b="0" lang="en-US" sz="2830" strike="noStrike" u="none">
              <a:solidFill>
                <a:srgbClr val="000000"/>
              </a:solidFill>
              <a:effectLst/>
              <a:uFillTx/>
              <a:latin typeface="Times New Roman"/>
            </a:endParaRPr>
          </a:p>
        </p:txBody>
      </p:sp>
      <p:sp>
        <p:nvSpPr>
          <p:cNvPr id="491" name=""/>
          <p:cNvSpPr/>
          <p:nvPr/>
        </p:nvSpPr>
        <p:spPr>
          <a:xfrm>
            <a:off x="1066680" y="3514680"/>
            <a:ext cx="86040" cy="86040"/>
          </a:xfrm>
          <a:custGeom>
            <a:avLst/>
            <a:gdLst/>
            <a:ahLst/>
            <a:rect l="0" t="0" r="r" b="b"/>
            <a:pathLst>
              <a:path w="239" h="239">
                <a:moveTo>
                  <a:pt x="239" y="120"/>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20"/>
                </a:cubicBezTo>
                <a:cubicBezTo>
                  <a:pt x="0" y="103"/>
                  <a:pt x="3" y="88"/>
                  <a:pt x="9" y="73"/>
                </a:cubicBezTo>
                <a:cubicBezTo>
                  <a:pt x="16" y="59"/>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9"/>
                  <a:pt x="230" y="73"/>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2" name=""/>
          <p:cNvSpPr txBox="1"/>
          <p:nvPr/>
        </p:nvSpPr>
        <p:spPr>
          <a:xfrm>
            <a:off x="747720" y="2781360"/>
            <a:ext cx="93092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教科書には </a:t>
            </a:r>
            <a:r>
              <a:rPr b="0" lang="en-US" sz="2170" strike="noStrike" u="none">
                <a:solidFill>
                  <a:srgbClr val="1f2328"/>
                </a:solidFill>
                <a:effectLst/>
                <a:uFillTx/>
                <a:latin typeface=".SFNS-Regular_wdth_opsz1D0000_GRAD_wght"/>
                <a:ea typeface=".SFNS-Regular_wdth_opsz1D0000_GRAD_wght"/>
              </a:rPr>
              <a:t>AlexNet </a:t>
            </a:r>
            <a:r>
              <a:rPr b="0" lang="zh-CN" sz="2170" strike="noStrike" u="none">
                <a:solidFill>
                  <a:srgbClr val="1f2328"/>
                </a:solidFill>
                <a:effectLst/>
                <a:uFillTx/>
                <a:latin typeface=".HiraKakuInterface-W4"/>
                <a:ea typeface=".HiraKakuInterface-W4"/>
              </a:rPr>
              <a:t>を⽤いた各層の出⼒やテスト結果が掲載されている。</a:t>
            </a:r>
            <a:endParaRPr b="0" lang="en-US" sz="2170" strike="noStrike" u="none">
              <a:solidFill>
                <a:srgbClr val="000000"/>
              </a:solidFill>
              <a:effectLst/>
              <a:uFillTx/>
              <a:latin typeface="Times New Roman"/>
            </a:endParaRPr>
          </a:p>
        </p:txBody>
      </p:sp>
      <p:sp>
        <p:nvSpPr>
          <p:cNvPr id="493" name=""/>
          <p:cNvSpPr/>
          <p:nvPr/>
        </p:nvSpPr>
        <p:spPr>
          <a:xfrm>
            <a:off x="1066680" y="4000320"/>
            <a:ext cx="86040" cy="86040"/>
          </a:xfrm>
          <a:custGeom>
            <a:avLst/>
            <a:gdLst/>
            <a:ahLst/>
            <a:rect l="0" t="0" r="r" b="b"/>
            <a:pathLst>
              <a:path w="239" h="239">
                <a:moveTo>
                  <a:pt x="239" y="119"/>
                </a:moveTo>
                <a:cubicBezTo>
                  <a:pt x="239" y="135"/>
                  <a:pt x="236" y="150"/>
                  <a:pt x="230" y="165"/>
                </a:cubicBezTo>
                <a:cubicBezTo>
                  <a:pt x="224" y="179"/>
                  <a:pt x="215" y="192"/>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2"/>
                  <a:pt x="16" y="179"/>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4" name=""/>
          <p:cNvSpPr txBox="1"/>
          <p:nvPr/>
        </p:nvSpPr>
        <p:spPr>
          <a:xfrm>
            <a:off x="1300320" y="3343320"/>
            <a:ext cx="794736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低層</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エッジ</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テクスチャ、中層</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パーツ、⾼層</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カテゴリ概念</a:t>
            </a:r>
            <a:endParaRPr b="0" lang="en-US" sz="2170" strike="noStrike" u="none">
              <a:solidFill>
                <a:srgbClr val="000000"/>
              </a:solidFill>
              <a:effectLst/>
              <a:uFillTx/>
              <a:latin typeface="Times New Roman"/>
            </a:endParaRPr>
          </a:p>
        </p:txBody>
      </p:sp>
      <p:sp>
        <p:nvSpPr>
          <p:cNvPr id="495" name=""/>
          <p:cNvSpPr txBox="1"/>
          <p:nvPr/>
        </p:nvSpPr>
        <p:spPr>
          <a:xfrm>
            <a:off x="1300320" y="3828960"/>
            <a:ext cx="855180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中間層の活性マップや誤分類例が⼈間にとっての理解を補助している</a:t>
            </a:r>
            <a:endParaRPr b="0" lang="en-US" sz="2170" strike="noStrike" u="none">
              <a:solidFill>
                <a:srgbClr val="000000"/>
              </a:solidFill>
              <a:effectLst/>
              <a:uFillTx/>
              <a:latin typeface="Times New Roman"/>
            </a:endParaRPr>
          </a:p>
        </p:txBody>
      </p:sp>
      <p:sp>
        <p:nvSpPr>
          <p:cNvPr id="496" name=""/>
          <p:cNvSpPr txBox="1"/>
          <p:nvPr/>
        </p:nvSpPr>
        <p:spPr>
          <a:xfrm>
            <a:off x="1643040" y="4238640"/>
            <a:ext cx="2207520" cy="276120"/>
          </a:xfrm>
          <a:prstGeom prst="rect">
            <a:avLst/>
          </a:prstGeom>
          <a:noFill/>
          <a:ln w="0">
            <a:noFill/>
          </a:ln>
        </p:spPr>
        <p:txBody>
          <a:bodyPr wrap="none" lIns="0" rIns="0" tIns="0" bIns="0" anchor="t">
            <a:spAutoFit/>
          </a:bodyPr>
          <a:p>
            <a:r>
              <a:rPr b="0" lang="zh-CN" sz="2170" strike="noStrike" u="none">
                <a:solidFill>
                  <a:srgbClr val="59636e"/>
                </a:solidFill>
                <a:effectLst/>
                <a:uFillTx/>
                <a:latin typeface=".HiraKakuInterface-W4"/>
                <a:ea typeface=".HiraKakuInterface-W4"/>
              </a:rPr>
              <a:t>ここを理解したい</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8" name=""/>
          <p:cNvSpPr/>
          <p:nvPr/>
        </p:nvSpPr>
        <p:spPr>
          <a:xfrm>
            <a:off x="752400" y="4952880"/>
            <a:ext cx="771840" cy="533520"/>
          </a:xfrm>
          <a:custGeom>
            <a:avLst/>
            <a:gdLst/>
            <a:ahLst/>
            <a:rect l="0" t="0" r="r" b="b"/>
            <a:pathLst>
              <a:path w="2144" h="1482">
                <a:moveTo>
                  <a:pt x="0" y="0"/>
                </a:moveTo>
                <a:lnTo>
                  <a:pt x="2144" y="0"/>
                </a:lnTo>
                <a:lnTo>
                  <a:pt x="2144" y="1482"/>
                </a:lnTo>
                <a:lnTo>
                  <a:pt x="0" y="1482"/>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9" name=""/>
          <p:cNvSpPr/>
          <p:nvPr/>
        </p:nvSpPr>
        <p:spPr>
          <a:xfrm>
            <a:off x="1523880" y="4952880"/>
            <a:ext cx="3762720" cy="533520"/>
          </a:xfrm>
          <a:custGeom>
            <a:avLst/>
            <a:gdLst/>
            <a:ahLst/>
            <a:rect l="0" t="0" r="r" b="b"/>
            <a:pathLst>
              <a:path w="10452" h="1482">
                <a:moveTo>
                  <a:pt x="0" y="0"/>
                </a:moveTo>
                <a:lnTo>
                  <a:pt x="10452" y="0"/>
                </a:lnTo>
                <a:lnTo>
                  <a:pt x="10452" y="1482"/>
                </a:lnTo>
                <a:lnTo>
                  <a:pt x="0" y="1482"/>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0" name=""/>
          <p:cNvSpPr/>
          <p:nvPr/>
        </p:nvSpPr>
        <p:spPr>
          <a:xfrm>
            <a:off x="5286240" y="4952880"/>
            <a:ext cx="3134160" cy="533520"/>
          </a:xfrm>
          <a:custGeom>
            <a:avLst/>
            <a:gdLst/>
            <a:ahLst/>
            <a:rect l="0" t="0" r="r" b="b"/>
            <a:pathLst>
              <a:path w="8706" h="1482">
                <a:moveTo>
                  <a:pt x="0" y="0"/>
                </a:moveTo>
                <a:lnTo>
                  <a:pt x="8706" y="0"/>
                </a:lnTo>
                <a:lnTo>
                  <a:pt x="8706" y="1482"/>
                </a:lnTo>
                <a:lnTo>
                  <a:pt x="0" y="1482"/>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 name=""/>
          <p:cNvSpPr/>
          <p:nvPr/>
        </p:nvSpPr>
        <p:spPr>
          <a:xfrm>
            <a:off x="752400" y="5486040"/>
            <a:ext cx="771840" cy="543600"/>
          </a:xfrm>
          <a:custGeom>
            <a:avLst/>
            <a:gdLst/>
            <a:ahLst/>
            <a:rect l="0" t="0" r="r" b="b"/>
            <a:pathLst>
              <a:path w="2144" h="1510">
                <a:moveTo>
                  <a:pt x="0" y="0"/>
                </a:moveTo>
                <a:lnTo>
                  <a:pt x="2144" y="0"/>
                </a:lnTo>
                <a:lnTo>
                  <a:pt x="2144" y="1510"/>
                </a:lnTo>
                <a:lnTo>
                  <a:pt x="0" y="151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2" name=""/>
          <p:cNvSpPr/>
          <p:nvPr/>
        </p:nvSpPr>
        <p:spPr>
          <a:xfrm>
            <a:off x="1523880" y="5486040"/>
            <a:ext cx="3762720" cy="543600"/>
          </a:xfrm>
          <a:custGeom>
            <a:avLst/>
            <a:gdLst/>
            <a:ahLst/>
            <a:rect l="0" t="0" r="r" b="b"/>
            <a:pathLst>
              <a:path w="10452" h="1510">
                <a:moveTo>
                  <a:pt x="0" y="0"/>
                </a:moveTo>
                <a:lnTo>
                  <a:pt x="10452" y="0"/>
                </a:lnTo>
                <a:lnTo>
                  <a:pt x="10452" y="1510"/>
                </a:lnTo>
                <a:lnTo>
                  <a:pt x="0" y="151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3" name=""/>
          <p:cNvSpPr/>
          <p:nvPr/>
        </p:nvSpPr>
        <p:spPr>
          <a:xfrm>
            <a:off x="5286240" y="5486040"/>
            <a:ext cx="3134160" cy="543600"/>
          </a:xfrm>
          <a:custGeom>
            <a:avLst/>
            <a:gdLst/>
            <a:ahLst/>
            <a:rect l="0" t="0" r="r" b="b"/>
            <a:pathLst>
              <a:path w="8706" h="1510">
                <a:moveTo>
                  <a:pt x="0" y="0"/>
                </a:moveTo>
                <a:lnTo>
                  <a:pt x="8706" y="0"/>
                </a:lnTo>
                <a:lnTo>
                  <a:pt x="8706" y="1510"/>
                </a:lnTo>
                <a:lnTo>
                  <a:pt x="0" y="151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4" name=""/>
          <p:cNvSpPr/>
          <p:nvPr/>
        </p:nvSpPr>
        <p:spPr>
          <a:xfrm>
            <a:off x="752400" y="4943160"/>
            <a:ext cx="9720" cy="552960"/>
          </a:xfrm>
          <a:custGeom>
            <a:avLst/>
            <a:gdLst/>
            <a:ahLst/>
            <a:rect l="0" t="0" r="r" b="b"/>
            <a:pathLst>
              <a:path w="27" h="1536">
                <a:moveTo>
                  <a:pt x="0" y="0"/>
                </a:moveTo>
                <a:lnTo>
                  <a:pt x="27" y="0"/>
                </a:lnTo>
                <a:lnTo>
                  <a:pt x="27" y="1536"/>
                </a:lnTo>
                <a:lnTo>
                  <a:pt x="0" y="1536"/>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5" name=""/>
          <p:cNvSpPr/>
          <p:nvPr/>
        </p:nvSpPr>
        <p:spPr>
          <a:xfrm>
            <a:off x="752400" y="4943160"/>
            <a:ext cx="771840" cy="10080"/>
          </a:xfrm>
          <a:custGeom>
            <a:avLst/>
            <a:gdLst/>
            <a:ahLst/>
            <a:rect l="0" t="0" r="r" b="b"/>
            <a:pathLst>
              <a:path w="2144" h="28">
                <a:moveTo>
                  <a:pt x="0" y="0"/>
                </a:moveTo>
                <a:lnTo>
                  <a:pt x="2144" y="0"/>
                </a:lnTo>
                <a:lnTo>
                  <a:pt x="2144"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 name=""/>
          <p:cNvSpPr/>
          <p:nvPr/>
        </p:nvSpPr>
        <p:spPr>
          <a:xfrm>
            <a:off x="1514160" y="4943160"/>
            <a:ext cx="10080" cy="552960"/>
          </a:xfrm>
          <a:custGeom>
            <a:avLst/>
            <a:gdLst/>
            <a:ahLst/>
            <a:rect l="0" t="0" r="r" b="b"/>
            <a:pathLst>
              <a:path w="28" h="1536">
                <a:moveTo>
                  <a:pt x="0" y="0"/>
                </a:moveTo>
                <a:lnTo>
                  <a:pt x="28" y="0"/>
                </a:lnTo>
                <a:lnTo>
                  <a:pt x="28" y="1536"/>
                </a:lnTo>
                <a:lnTo>
                  <a:pt x="0" y="1536"/>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 name=""/>
          <p:cNvSpPr/>
          <p:nvPr/>
        </p:nvSpPr>
        <p:spPr>
          <a:xfrm>
            <a:off x="1523880" y="4943160"/>
            <a:ext cx="3762720" cy="10080"/>
          </a:xfrm>
          <a:custGeom>
            <a:avLst/>
            <a:gdLst/>
            <a:ahLst/>
            <a:rect l="0" t="0" r="r" b="b"/>
            <a:pathLst>
              <a:path w="10452" h="28">
                <a:moveTo>
                  <a:pt x="0" y="0"/>
                </a:moveTo>
                <a:lnTo>
                  <a:pt x="10452" y="0"/>
                </a:lnTo>
                <a:lnTo>
                  <a:pt x="1045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 name=""/>
          <p:cNvSpPr/>
          <p:nvPr/>
        </p:nvSpPr>
        <p:spPr>
          <a:xfrm>
            <a:off x="5276520" y="4943160"/>
            <a:ext cx="10080" cy="552960"/>
          </a:xfrm>
          <a:custGeom>
            <a:avLst/>
            <a:gdLst/>
            <a:ahLst/>
            <a:rect l="0" t="0" r="r" b="b"/>
            <a:pathLst>
              <a:path w="28" h="1536">
                <a:moveTo>
                  <a:pt x="0" y="0"/>
                </a:moveTo>
                <a:lnTo>
                  <a:pt x="28" y="0"/>
                </a:lnTo>
                <a:lnTo>
                  <a:pt x="28" y="1536"/>
                </a:lnTo>
                <a:lnTo>
                  <a:pt x="0" y="1536"/>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9" name=""/>
          <p:cNvSpPr/>
          <p:nvPr/>
        </p:nvSpPr>
        <p:spPr>
          <a:xfrm>
            <a:off x="5286240" y="4943160"/>
            <a:ext cx="3143520" cy="10080"/>
          </a:xfrm>
          <a:custGeom>
            <a:avLst/>
            <a:gdLst/>
            <a:ahLst/>
            <a:rect l="0" t="0" r="r" b="b"/>
            <a:pathLst>
              <a:path w="8732" h="28">
                <a:moveTo>
                  <a:pt x="0" y="0"/>
                </a:moveTo>
                <a:lnTo>
                  <a:pt x="8732" y="0"/>
                </a:lnTo>
                <a:lnTo>
                  <a:pt x="873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0" name=""/>
          <p:cNvSpPr/>
          <p:nvPr/>
        </p:nvSpPr>
        <p:spPr>
          <a:xfrm>
            <a:off x="8420040" y="4943160"/>
            <a:ext cx="9720" cy="552960"/>
          </a:xfrm>
          <a:custGeom>
            <a:avLst/>
            <a:gdLst/>
            <a:ahLst/>
            <a:rect l="0" t="0" r="r" b="b"/>
            <a:pathLst>
              <a:path w="27" h="1536">
                <a:moveTo>
                  <a:pt x="0" y="0"/>
                </a:moveTo>
                <a:lnTo>
                  <a:pt x="27" y="0"/>
                </a:lnTo>
                <a:lnTo>
                  <a:pt x="27" y="1536"/>
                </a:lnTo>
                <a:lnTo>
                  <a:pt x="0" y="1536"/>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 name=""/>
          <p:cNvSpPr/>
          <p:nvPr/>
        </p:nvSpPr>
        <p:spPr>
          <a:xfrm>
            <a:off x="752400" y="5486040"/>
            <a:ext cx="771840" cy="10080"/>
          </a:xfrm>
          <a:custGeom>
            <a:avLst/>
            <a:gdLst/>
            <a:ahLst/>
            <a:rect l="0" t="0" r="r" b="b"/>
            <a:pathLst>
              <a:path w="2144" h="28">
                <a:moveTo>
                  <a:pt x="0" y="0"/>
                </a:moveTo>
                <a:lnTo>
                  <a:pt x="2144" y="0"/>
                </a:lnTo>
                <a:lnTo>
                  <a:pt x="2144"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2" name=""/>
          <p:cNvSpPr/>
          <p:nvPr/>
        </p:nvSpPr>
        <p:spPr>
          <a:xfrm>
            <a:off x="1523880" y="5486040"/>
            <a:ext cx="3762720" cy="10080"/>
          </a:xfrm>
          <a:custGeom>
            <a:avLst/>
            <a:gdLst/>
            <a:ahLst/>
            <a:rect l="0" t="0" r="r" b="b"/>
            <a:pathLst>
              <a:path w="10452" h="28">
                <a:moveTo>
                  <a:pt x="0" y="0"/>
                </a:moveTo>
                <a:lnTo>
                  <a:pt x="10452" y="0"/>
                </a:lnTo>
                <a:lnTo>
                  <a:pt x="1045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3" name=""/>
          <p:cNvSpPr/>
          <p:nvPr/>
        </p:nvSpPr>
        <p:spPr>
          <a:xfrm>
            <a:off x="5286240" y="5486040"/>
            <a:ext cx="3143520" cy="10080"/>
          </a:xfrm>
          <a:custGeom>
            <a:avLst/>
            <a:gdLst/>
            <a:ahLst/>
            <a:rect l="0" t="0" r="r" b="b"/>
            <a:pathLst>
              <a:path w="8732" h="28">
                <a:moveTo>
                  <a:pt x="0" y="0"/>
                </a:moveTo>
                <a:lnTo>
                  <a:pt x="8732" y="0"/>
                </a:lnTo>
                <a:lnTo>
                  <a:pt x="873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 name=""/>
          <p:cNvSpPr/>
          <p:nvPr/>
        </p:nvSpPr>
        <p:spPr>
          <a:xfrm>
            <a:off x="752400" y="5495760"/>
            <a:ext cx="9720" cy="533880"/>
          </a:xfrm>
          <a:custGeom>
            <a:avLst/>
            <a:gdLst/>
            <a:ahLst/>
            <a:rect l="0" t="0" r="r" b="b"/>
            <a:pathLst>
              <a:path w="27" h="1483">
                <a:moveTo>
                  <a:pt x="0" y="0"/>
                </a:moveTo>
                <a:lnTo>
                  <a:pt x="27" y="0"/>
                </a:lnTo>
                <a:lnTo>
                  <a:pt x="27" y="1483"/>
                </a:lnTo>
                <a:lnTo>
                  <a:pt x="0" y="1483"/>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 name=""/>
          <p:cNvSpPr/>
          <p:nvPr/>
        </p:nvSpPr>
        <p:spPr>
          <a:xfrm>
            <a:off x="1514160" y="5495760"/>
            <a:ext cx="10080" cy="533880"/>
          </a:xfrm>
          <a:custGeom>
            <a:avLst/>
            <a:gdLst/>
            <a:ahLst/>
            <a:rect l="0" t="0" r="r" b="b"/>
            <a:pathLst>
              <a:path w="28" h="1483">
                <a:moveTo>
                  <a:pt x="0" y="0"/>
                </a:moveTo>
                <a:lnTo>
                  <a:pt x="28" y="0"/>
                </a:lnTo>
                <a:lnTo>
                  <a:pt x="28" y="1483"/>
                </a:lnTo>
                <a:lnTo>
                  <a:pt x="0" y="1483"/>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6" name=""/>
          <p:cNvSpPr/>
          <p:nvPr/>
        </p:nvSpPr>
        <p:spPr>
          <a:xfrm>
            <a:off x="5276520" y="5495760"/>
            <a:ext cx="10080" cy="533880"/>
          </a:xfrm>
          <a:custGeom>
            <a:avLst/>
            <a:gdLst/>
            <a:ahLst/>
            <a:rect l="0" t="0" r="r" b="b"/>
            <a:pathLst>
              <a:path w="28" h="1483">
                <a:moveTo>
                  <a:pt x="0" y="0"/>
                </a:moveTo>
                <a:lnTo>
                  <a:pt x="28" y="0"/>
                </a:lnTo>
                <a:lnTo>
                  <a:pt x="28" y="1483"/>
                </a:lnTo>
                <a:lnTo>
                  <a:pt x="0" y="1483"/>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7" name=""/>
          <p:cNvSpPr/>
          <p:nvPr/>
        </p:nvSpPr>
        <p:spPr>
          <a:xfrm>
            <a:off x="8420040" y="5495760"/>
            <a:ext cx="9720" cy="533880"/>
          </a:xfrm>
          <a:custGeom>
            <a:avLst/>
            <a:gdLst/>
            <a:ahLst/>
            <a:rect l="0" t="0" r="r" b="b"/>
            <a:pathLst>
              <a:path w="27" h="1483">
                <a:moveTo>
                  <a:pt x="0" y="0"/>
                </a:moveTo>
                <a:lnTo>
                  <a:pt x="27" y="0"/>
                </a:lnTo>
                <a:lnTo>
                  <a:pt x="27" y="1483"/>
                </a:lnTo>
                <a:lnTo>
                  <a:pt x="0" y="1483"/>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8" name=""/>
          <p:cNvSpPr/>
          <p:nvPr/>
        </p:nvSpPr>
        <p:spPr>
          <a:xfrm>
            <a:off x="752400" y="6019560"/>
            <a:ext cx="771840" cy="10080"/>
          </a:xfrm>
          <a:custGeom>
            <a:avLst/>
            <a:gdLst/>
            <a:ahLst/>
            <a:rect l="0" t="0" r="r" b="b"/>
            <a:pathLst>
              <a:path w="2144" h="28">
                <a:moveTo>
                  <a:pt x="0" y="0"/>
                </a:moveTo>
                <a:lnTo>
                  <a:pt x="2144" y="0"/>
                </a:lnTo>
                <a:lnTo>
                  <a:pt x="2144"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9" name=""/>
          <p:cNvSpPr/>
          <p:nvPr/>
        </p:nvSpPr>
        <p:spPr>
          <a:xfrm>
            <a:off x="1523880" y="6019560"/>
            <a:ext cx="3762720" cy="10080"/>
          </a:xfrm>
          <a:custGeom>
            <a:avLst/>
            <a:gdLst/>
            <a:ahLst/>
            <a:rect l="0" t="0" r="r" b="b"/>
            <a:pathLst>
              <a:path w="10452" h="28">
                <a:moveTo>
                  <a:pt x="0" y="0"/>
                </a:moveTo>
                <a:lnTo>
                  <a:pt x="10452" y="0"/>
                </a:lnTo>
                <a:lnTo>
                  <a:pt x="1045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0" name=""/>
          <p:cNvSpPr/>
          <p:nvPr/>
        </p:nvSpPr>
        <p:spPr>
          <a:xfrm>
            <a:off x="5286240" y="6019560"/>
            <a:ext cx="3143520" cy="10080"/>
          </a:xfrm>
          <a:custGeom>
            <a:avLst/>
            <a:gdLst/>
            <a:ahLst/>
            <a:rect l="0" t="0" r="r" b="b"/>
            <a:pathLst>
              <a:path w="8732" h="28">
                <a:moveTo>
                  <a:pt x="0" y="0"/>
                </a:moveTo>
                <a:lnTo>
                  <a:pt x="8732" y="0"/>
                </a:lnTo>
                <a:lnTo>
                  <a:pt x="873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1" name=""/>
          <p:cNvSpPr txBox="1"/>
          <p:nvPr/>
        </p:nvSpPr>
        <p:spPr>
          <a:xfrm>
            <a:off x="747720" y="797400"/>
            <a:ext cx="355932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up-sampling</a:t>
            </a:r>
            <a:r>
              <a:rPr b="0" lang="zh-CN" sz="2830" strike="noStrike" u="none">
                <a:solidFill>
                  <a:srgbClr val="1f2328"/>
                </a:solidFill>
                <a:effectLst/>
                <a:uFillTx/>
                <a:latin typeface=".HiraKakuInterface-W5"/>
                <a:ea typeface=".HiraKakuInterface-W5"/>
              </a:rPr>
              <a:t>の導⼊</a:t>
            </a:r>
            <a:endParaRPr b="0" lang="en-US" sz="2830" strike="noStrike" u="none">
              <a:solidFill>
                <a:srgbClr val="000000"/>
              </a:solidFill>
              <a:effectLst/>
              <a:uFillTx/>
              <a:latin typeface="Times New Roman"/>
            </a:endParaRPr>
          </a:p>
        </p:txBody>
      </p:sp>
      <p:sp>
        <p:nvSpPr>
          <p:cNvPr id="42" name=""/>
          <p:cNvSpPr txBox="1"/>
          <p:nvPr/>
        </p:nvSpPr>
        <p:spPr>
          <a:xfrm>
            <a:off x="747720" y="1542960"/>
            <a:ext cx="117298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ここまでは変わらない </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ダウンサンプリングを扱ったが、画像を⽣成・補完する場合はサイズ</a:t>
            </a:r>
            <a:endParaRPr b="0" lang="en-US" sz="2170" strike="noStrike" u="none">
              <a:solidFill>
                <a:srgbClr val="000000"/>
              </a:solidFill>
              <a:effectLst/>
              <a:uFillTx/>
              <a:latin typeface="Times New Roman"/>
            </a:endParaRPr>
          </a:p>
        </p:txBody>
      </p:sp>
      <p:sp>
        <p:nvSpPr>
          <p:cNvPr id="43" name=""/>
          <p:cNvSpPr/>
          <p:nvPr/>
        </p:nvSpPr>
        <p:spPr>
          <a:xfrm>
            <a:off x="1066680" y="269532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4"/>
                  <a:pt x="3" y="89"/>
                  <a:pt x="9" y="75"/>
                </a:cubicBezTo>
                <a:cubicBezTo>
                  <a:pt x="16" y="60"/>
                  <a:pt x="25" y="47"/>
                  <a:pt x="36" y="36"/>
                </a:cubicBezTo>
                <a:cubicBezTo>
                  <a:pt x="47" y="25"/>
                  <a:pt x="60" y="16"/>
                  <a:pt x="74" y="9"/>
                </a:cubicBezTo>
                <a:cubicBezTo>
                  <a:pt x="89" y="3"/>
                  <a:pt x="104" y="0"/>
                  <a:pt x="120" y="0"/>
                </a:cubicBezTo>
                <a:cubicBezTo>
                  <a:pt x="136" y="0"/>
                  <a:pt x="151" y="3"/>
                  <a:pt x="165" y="9"/>
                </a:cubicBezTo>
                <a:cubicBezTo>
                  <a:pt x="180" y="16"/>
                  <a:pt x="193" y="25"/>
                  <a:pt x="204" y="36"/>
                </a:cubicBezTo>
                <a:cubicBezTo>
                  <a:pt x="215" y="47"/>
                  <a:pt x="224" y="60"/>
                  <a:pt x="230" y="75"/>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4" name=""/>
          <p:cNvSpPr txBox="1"/>
          <p:nvPr/>
        </p:nvSpPr>
        <p:spPr>
          <a:xfrm>
            <a:off x="747720" y="1962000"/>
            <a:ext cx="29336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を拡⼤する</a:t>
            </a:r>
            <a:r>
              <a:rPr b="0" lang="en-US" sz="2170" strike="noStrike" u="none">
                <a:solidFill>
                  <a:srgbClr val="1f2328"/>
                </a:solidFill>
                <a:effectLst/>
                <a:uFillTx/>
                <a:latin typeface=".SFNS-Regular_wdth_opsz1D0000_GRAD_wght"/>
                <a:ea typeface=".SFNS-Regular_wdth_opsz1D0000_GRAD_wght"/>
              </a:rPr>
              <a:t>CNN</a:t>
            </a:r>
            <a:r>
              <a:rPr b="0" lang="zh-CN" sz="2170" strike="noStrike" u="none">
                <a:solidFill>
                  <a:srgbClr val="1f2328"/>
                </a:solidFill>
                <a:effectLst/>
                <a:uFillTx/>
                <a:latin typeface=".HiraKakuInterface-W4"/>
                <a:ea typeface=".HiraKakuInterface-W4"/>
              </a:rPr>
              <a:t>が必要</a:t>
            </a:r>
            <a:endParaRPr b="0" lang="en-US" sz="2170" strike="noStrike" u="none">
              <a:solidFill>
                <a:srgbClr val="000000"/>
              </a:solidFill>
              <a:effectLst/>
              <a:uFillTx/>
              <a:latin typeface="Times New Roman"/>
            </a:endParaRPr>
          </a:p>
        </p:txBody>
      </p:sp>
      <p:sp>
        <p:nvSpPr>
          <p:cNvPr id="45" name=""/>
          <p:cNvSpPr/>
          <p:nvPr/>
        </p:nvSpPr>
        <p:spPr>
          <a:xfrm>
            <a:off x="1066680" y="3181320"/>
            <a:ext cx="86040" cy="86040"/>
          </a:xfrm>
          <a:custGeom>
            <a:avLst/>
            <a:gdLst/>
            <a:ahLst/>
            <a:rect l="0" t="0" r="r" b="b"/>
            <a:pathLst>
              <a:path w="239" h="239">
                <a:moveTo>
                  <a:pt x="239" y="120"/>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20"/>
                </a:cubicBezTo>
                <a:cubicBezTo>
                  <a:pt x="0" y="104"/>
                  <a:pt x="3" y="89"/>
                  <a:pt x="9" y="73"/>
                </a:cubicBezTo>
                <a:cubicBezTo>
                  <a:pt x="16" y="58"/>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8"/>
                  <a:pt x="230" y="73"/>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 name=""/>
          <p:cNvSpPr txBox="1"/>
          <p:nvPr/>
        </p:nvSpPr>
        <p:spPr>
          <a:xfrm>
            <a:off x="1300320" y="2523960"/>
            <a:ext cx="66816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空間⽅向のサイズとは</a:t>
            </a:r>
            <a:r>
              <a:rPr b="0" lang="en-US" sz="2170" strike="noStrike" u="none">
                <a:solidFill>
                  <a:srgbClr val="1f2328"/>
                </a:solidFill>
                <a:effectLst/>
                <a:uFillTx/>
                <a:latin typeface=".SFNS-Regular_wdth_opsz1D0000_GRAD_wght"/>
                <a:ea typeface=".SFNS-Regular_wdth_opsz1D0000_GRAD_wght"/>
              </a:rPr>
              <a:t>: width × height</a:t>
            </a:r>
            <a:r>
              <a:rPr b="0" lang="zh-CN" sz="2170" strike="noStrike" u="none">
                <a:solidFill>
                  <a:srgbClr val="1f2328"/>
                </a:solidFill>
                <a:effectLst/>
                <a:uFillTx/>
                <a:latin typeface=".HiraKakuInterface-W4"/>
                <a:ea typeface=".HiraKakuInterface-W4"/>
              </a:rPr>
              <a:t>（画像サイズ）</a:t>
            </a:r>
            <a:endParaRPr b="0" lang="en-US" sz="2170" strike="noStrike" u="none">
              <a:solidFill>
                <a:srgbClr val="000000"/>
              </a:solidFill>
              <a:effectLst/>
              <a:uFillTx/>
              <a:latin typeface="Times New Roman"/>
            </a:endParaRPr>
          </a:p>
        </p:txBody>
      </p:sp>
      <p:sp>
        <p:nvSpPr>
          <p:cNvPr id="47" name=""/>
          <p:cNvSpPr/>
          <p:nvPr/>
        </p:nvSpPr>
        <p:spPr>
          <a:xfrm>
            <a:off x="1618920" y="3590640"/>
            <a:ext cx="86400" cy="86040"/>
          </a:xfrm>
          <a:custGeom>
            <a:avLst/>
            <a:gdLst/>
            <a:ahLst/>
            <a:rect l="0" t="0" r="r" b="b"/>
            <a:pathLst>
              <a:path w="240" h="239">
                <a:moveTo>
                  <a:pt x="240" y="119"/>
                </a:moveTo>
                <a:cubicBezTo>
                  <a:pt x="240" y="135"/>
                  <a:pt x="237" y="151"/>
                  <a:pt x="230" y="166"/>
                </a:cubicBezTo>
                <a:cubicBezTo>
                  <a:pt x="224" y="181"/>
                  <a:pt x="216" y="193"/>
                  <a:pt x="205" y="205"/>
                </a:cubicBezTo>
                <a:cubicBezTo>
                  <a:pt x="194" y="216"/>
                  <a:pt x="181" y="224"/>
                  <a:pt x="166" y="230"/>
                </a:cubicBezTo>
                <a:cubicBezTo>
                  <a:pt x="151" y="236"/>
                  <a:pt x="135" y="239"/>
                  <a:pt x="119" y="239"/>
                </a:cubicBezTo>
                <a:cubicBezTo>
                  <a:pt x="104" y="239"/>
                  <a:pt x="89" y="236"/>
                  <a:pt x="74" y="230"/>
                </a:cubicBezTo>
                <a:cubicBezTo>
                  <a:pt x="59" y="224"/>
                  <a:pt x="46" y="216"/>
                  <a:pt x="35" y="205"/>
                </a:cubicBezTo>
                <a:cubicBezTo>
                  <a:pt x="24" y="193"/>
                  <a:pt x="16" y="181"/>
                  <a:pt x="9" y="166"/>
                </a:cubicBezTo>
                <a:cubicBezTo>
                  <a:pt x="3" y="151"/>
                  <a:pt x="0" y="135"/>
                  <a:pt x="0" y="119"/>
                </a:cubicBezTo>
                <a:cubicBezTo>
                  <a:pt x="0" y="104"/>
                  <a:pt x="3" y="88"/>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8"/>
                  <a:pt x="240" y="104"/>
                  <a:pt x="240" y="119"/>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48" name=""/>
          <p:cNvSpPr txBox="1"/>
          <p:nvPr/>
        </p:nvSpPr>
        <p:spPr>
          <a:xfrm>
            <a:off x="1300320" y="3009960"/>
            <a:ext cx="12358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タスク例</a:t>
            </a:r>
            <a:r>
              <a:rPr b="0" lang="en-US" sz="2170" strike="noStrike" u="none">
                <a:solidFill>
                  <a:srgbClr val="1f2328"/>
                </a:solidFill>
                <a:effectLst/>
                <a:uFillTx/>
                <a:latin typeface=".SFNS-Regular_wdth_opsz1D0000_GRAD_wght"/>
                <a:ea typeface=".SFNS-Regular_wdth_opsz1D0000_GRAD_wght"/>
              </a:rPr>
              <a:t>:</a:t>
            </a:r>
            <a:endParaRPr b="0" lang="en-US" sz="2170" strike="noStrike" u="none">
              <a:solidFill>
                <a:srgbClr val="000000"/>
              </a:solidFill>
              <a:effectLst/>
              <a:uFillTx/>
              <a:latin typeface="Times New Roman"/>
            </a:endParaRPr>
          </a:p>
        </p:txBody>
      </p:sp>
      <p:sp>
        <p:nvSpPr>
          <p:cNvPr id="49" name=""/>
          <p:cNvSpPr/>
          <p:nvPr/>
        </p:nvSpPr>
        <p:spPr>
          <a:xfrm>
            <a:off x="1618920" y="4076640"/>
            <a:ext cx="86400" cy="86040"/>
          </a:xfrm>
          <a:custGeom>
            <a:avLst/>
            <a:gdLst/>
            <a:ahLst/>
            <a:rect l="0" t="0" r="r" b="b"/>
            <a:pathLst>
              <a:path w="240" h="239">
                <a:moveTo>
                  <a:pt x="240" y="119"/>
                </a:moveTo>
                <a:cubicBezTo>
                  <a:pt x="240" y="135"/>
                  <a:pt x="237" y="150"/>
                  <a:pt x="230" y="164"/>
                </a:cubicBezTo>
                <a:cubicBezTo>
                  <a:pt x="224" y="179"/>
                  <a:pt x="216" y="192"/>
                  <a:pt x="205" y="203"/>
                </a:cubicBezTo>
                <a:cubicBezTo>
                  <a:pt x="194" y="214"/>
                  <a:pt x="181" y="224"/>
                  <a:pt x="166" y="230"/>
                </a:cubicBezTo>
                <a:cubicBezTo>
                  <a:pt x="151" y="236"/>
                  <a:pt x="135" y="239"/>
                  <a:pt x="119" y="239"/>
                </a:cubicBezTo>
                <a:cubicBezTo>
                  <a:pt x="104" y="239"/>
                  <a:pt x="89" y="236"/>
                  <a:pt x="74" y="230"/>
                </a:cubicBezTo>
                <a:cubicBezTo>
                  <a:pt x="59" y="224"/>
                  <a:pt x="46" y="214"/>
                  <a:pt x="35" y="203"/>
                </a:cubicBezTo>
                <a:cubicBezTo>
                  <a:pt x="24" y="192"/>
                  <a:pt x="16" y="179"/>
                  <a:pt x="9" y="164"/>
                </a:cubicBezTo>
                <a:cubicBezTo>
                  <a:pt x="3" y="150"/>
                  <a:pt x="0" y="135"/>
                  <a:pt x="0" y="119"/>
                </a:cubicBezTo>
                <a:cubicBezTo>
                  <a:pt x="0" y="103"/>
                  <a:pt x="3" y="88"/>
                  <a:pt x="9" y="73"/>
                </a:cubicBezTo>
                <a:cubicBezTo>
                  <a:pt x="16" y="59"/>
                  <a:pt x="24" y="46"/>
                  <a:pt x="35" y="35"/>
                </a:cubicBezTo>
                <a:cubicBezTo>
                  <a:pt x="46" y="23"/>
                  <a:pt x="59" y="15"/>
                  <a:pt x="74" y="9"/>
                </a:cubicBezTo>
                <a:cubicBezTo>
                  <a:pt x="89" y="3"/>
                  <a:pt x="104" y="0"/>
                  <a:pt x="119" y="0"/>
                </a:cubicBezTo>
                <a:cubicBezTo>
                  <a:pt x="135" y="0"/>
                  <a:pt x="151" y="3"/>
                  <a:pt x="166" y="9"/>
                </a:cubicBezTo>
                <a:cubicBezTo>
                  <a:pt x="181" y="15"/>
                  <a:pt x="194" y="23"/>
                  <a:pt x="205" y="35"/>
                </a:cubicBezTo>
                <a:cubicBezTo>
                  <a:pt x="216" y="46"/>
                  <a:pt x="224" y="59"/>
                  <a:pt x="230" y="73"/>
                </a:cubicBezTo>
                <a:cubicBezTo>
                  <a:pt x="237" y="88"/>
                  <a:pt x="240" y="103"/>
                  <a:pt x="240" y="119"/>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50" name=""/>
          <p:cNvSpPr txBox="1"/>
          <p:nvPr/>
        </p:nvSpPr>
        <p:spPr>
          <a:xfrm>
            <a:off x="1852560" y="3419640"/>
            <a:ext cx="96706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コンパクトなベクトルから画像を⽣成（</a:t>
            </a:r>
            <a:r>
              <a:rPr b="0" lang="en-US" sz="2170" strike="noStrike" u="none">
                <a:solidFill>
                  <a:srgbClr val="1f2328"/>
                </a:solidFill>
                <a:effectLst/>
                <a:uFillTx/>
                <a:latin typeface=".SFNS-Regular_wdth_opsz1D0000_GRAD_wght"/>
                <a:ea typeface=".SFNS-Regular_wdth_opsz1D0000_GRAD_wght"/>
              </a:rPr>
              <a:t>1×1×K → 2×2×(K/2) → … → W×H×1</a:t>
            </a:r>
            <a:r>
              <a:rPr b="0" lang="zh-CN" sz="2170" strike="noStrike" u="none">
                <a:solidFill>
                  <a:srgbClr val="1f2328"/>
                </a:solidFill>
                <a:effectLst/>
                <a:uFillTx/>
                <a:latin typeface=".HiraKakuInterface-W4"/>
                <a:ea typeface=".HiraKakuInterface-W4"/>
              </a:rPr>
              <a:t>）</a:t>
            </a:r>
            <a:endParaRPr b="0" lang="en-US" sz="2170" strike="noStrike" u="none">
              <a:solidFill>
                <a:srgbClr val="000000"/>
              </a:solidFill>
              <a:effectLst/>
              <a:uFillTx/>
              <a:latin typeface="Times New Roman"/>
            </a:endParaRPr>
          </a:p>
        </p:txBody>
      </p:sp>
      <p:sp>
        <p:nvSpPr>
          <p:cNvPr id="51" name=""/>
          <p:cNvSpPr/>
          <p:nvPr/>
        </p:nvSpPr>
        <p:spPr>
          <a:xfrm>
            <a:off x="1618920" y="4562280"/>
            <a:ext cx="86400" cy="86040"/>
          </a:xfrm>
          <a:custGeom>
            <a:avLst/>
            <a:gdLst/>
            <a:ahLst/>
            <a:rect l="0" t="0" r="r" b="b"/>
            <a:pathLst>
              <a:path w="240" h="239">
                <a:moveTo>
                  <a:pt x="240" y="120"/>
                </a:moveTo>
                <a:cubicBezTo>
                  <a:pt x="240" y="136"/>
                  <a:pt x="237" y="151"/>
                  <a:pt x="230" y="166"/>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6"/>
                </a:cubicBezTo>
                <a:cubicBezTo>
                  <a:pt x="3" y="151"/>
                  <a:pt x="0" y="136"/>
                  <a:pt x="0" y="120"/>
                </a:cubicBezTo>
                <a:cubicBezTo>
                  <a:pt x="0" y="104"/>
                  <a:pt x="3" y="89"/>
                  <a:pt x="9" y="75"/>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5"/>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52" name=""/>
          <p:cNvSpPr txBox="1"/>
          <p:nvPr/>
        </p:nvSpPr>
        <p:spPr>
          <a:xfrm>
            <a:off x="1852560" y="3905280"/>
            <a:ext cx="779796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セグメンテーション（</a:t>
            </a:r>
            <a:r>
              <a:rPr b="0" lang="en-US" sz="2170" strike="noStrike" u="none">
                <a:solidFill>
                  <a:srgbClr val="1f2328"/>
                </a:solidFill>
                <a:effectLst/>
                <a:uFillTx/>
                <a:latin typeface=".SFNS-Regular_wdth_opsz1D0000_GRAD_wght"/>
                <a:ea typeface=".SFNS-Regular_wdth_opsz1D0000_GRAD_wght"/>
              </a:rPr>
              <a:t>W×H×1 → … → 1×1×K → … → W×H×1</a:t>
            </a:r>
            <a:r>
              <a:rPr b="0" lang="zh-CN" sz="2170" strike="noStrike" u="none">
                <a:solidFill>
                  <a:srgbClr val="1f2328"/>
                </a:solidFill>
                <a:effectLst/>
                <a:uFillTx/>
                <a:latin typeface=".HiraKakuInterface-W4"/>
                <a:ea typeface=".HiraKakuInterface-W4"/>
              </a:rPr>
              <a:t>）</a:t>
            </a:r>
            <a:endParaRPr b="0" lang="en-US" sz="2170" strike="noStrike" u="none">
              <a:solidFill>
                <a:srgbClr val="000000"/>
              </a:solidFill>
              <a:effectLst/>
              <a:uFillTx/>
              <a:latin typeface="Times New Roman"/>
            </a:endParaRPr>
          </a:p>
        </p:txBody>
      </p:sp>
      <p:sp>
        <p:nvSpPr>
          <p:cNvPr id="53" name=""/>
          <p:cNvSpPr txBox="1"/>
          <p:nvPr/>
        </p:nvSpPr>
        <p:spPr>
          <a:xfrm>
            <a:off x="1852560" y="4390920"/>
            <a:ext cx="24382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教科書</a:t>
            </a:r>
            <a:r>
              <a:rPr b="0" lang="en-US" sz="2170" strike="noStrike" u="none">
                <a:solidFill>
                  <a:srgbClr val="1f2328"/>
                </a:solidFill>
                <a:effectLst/>
                <a:uFillTx/>
                <a:latin typeface=".SFNS-Regular_wdth_opsz1D0000_GRAD_wght"/>
                <a:ea typeface=".SFNS-Regular_wdth_opsz1D0000_GRAD_wght"/>
              </a:rPr>
              <a:t>p108</a:t>
            </a:r>
            <a:r>
              <a:rPr b="0" lang="zh-CN" sz="2170" strike="noStrike" u="none">
                <a:solidFill>
                  <a:srgbClr val="1f2328"/>
                </a:solidFill>
                <a:effectLst/>
                <a:uFillTx/>
                <a:latin typeface=".HiraKakuInterface-W4"/>
                <a:ea typeface=".HiraKakuInterface-W4"/>
              </a:rPr>
              <a:t>図</a:t>
            </a:r>
            <a:r>
              <a:rPr b="0" lang="en-US" sz="2170" strike="noStrike" u="none">
                <a:solidFill>
                  <a:srgbClr val="1f2328"/>
                </a:solidFill>
                <a:effectLst/>
                <a:uFillTx/>
                <a:latin typeface=".SFNS-Regular_wdth_opsz1D0000_GRAD_wght"/>
                <a:ea typeface=".SFNS-Regular_wdth_opsz1D0000_GRAD_wght"/>
              </a:rPr>
              <a:t>5.19</a:t>
            </a:r>
            <a:endParaRPr b="0" lang="en-US" sz="2170" strike="noStrike" u="none">
              <a:solidFill>
                <a:srgbClr val="000000"/>
              </a:solidFill>
              <a:effectLst/>
              <a:uFillTx/>
              <a:latin typeface="Times New Roman"/>
            </a:endParaRPr>
          </a:p>
        </p:txBody>
      </p:sp>
      <p:sp>
        <p:nvSpPr>
          <p:cNvPr id="54" name=""/>
          <p:cNvSpPr txBox="1"/>
          <p:nvPr/>
        </p:nvSpPr>
        <p:spPr>
          <a:xfrm>
            <a:off x="1648440" y="5019840"/>
            <a:ext cx="408744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down-sampling (</a:t>
            </a:r>
            <a:r>
              <a:rPr b="0" lang="zh-CN" sz="2170" strike="noStrike" u="none">
                <a:solidFill>
                  <a:srgbClr val="1f2328"/>
                </a:solidFill>
                <a:effectLst/>
                <a:uFillTx/>
                <a:latin typeface=".HiraKakuInterface-W5"/>
                <a:ea typeface=".HiraKakuInterface-W5"/>
              </a:rPr>
              <a:t>エンコーダ</a:t>
            </a:r>
            <a:r>
              <a:rPr b="1" lang="en-US" sz="2170" strike="noStrike" u="none">
                <a:solidFill>
                  <a:srgbClr val="1f2328"/>
                </a:solidFill>
                <a:effectLst/>
                <a:uFillTx/>
                <a:latin typeface=".SFNS-Regular_wdth_opsz1D0000_GRAD_wght2580000"/>
                <a:ea typeface=".SFNS-Regular_wdth_opsz1D0000_GRAD_wght2580000"/>
              </a:rPr>
              <a:t>)</a:t>
            </a:r>
            <a:endParaRPr b="0" lang="en-US" sz="2170" strike="noStrike" u="none">
              <a:solidFill>
                <a:srgbClr val="000000"/>
              </a:solidFill>
              <a:effectLst/>
              <a:uFillTx/>
              <a:latin typeface="Times New Roman"/>
            </a:endParaRPr>
          </a:p>
        </p:txBody>
      </p:sp>
      <p:sp>
        <p:nvSpPr>
          <p:cNvPr id="55" name=""/>
          <p:cNvSpPr txBox="1"/>
          <p:nvPr/>
        </p:nvSpPr>
        <p:spPr>
          <a:xfrm>
            <a:off x="5414400" y="5019840"/>
            <a:ext cx="336744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up-sampling (</a:t>
            </a:r>
            <a:r>
              <a:rPr b="0" lang="zh-CN" sz="2170" strike="noStrike" u="none">
                <a:solidFill>
                  <a:srgbClr val="1f2328"/>
                </a:solidFill>
                <a:effectLst/>
                <a:uFillTx/>
                <a:latin typeface=".HiraKakuInterface-W5"/>
                <a:ea typeface=".HiraKakuInterface-W5"/>
              </a:rPr>
              <a:t>デコーダ</a:t>
            </a:r>
            <a:r>
              <a:rPr b="1" lang="en-US" sz="2170" strike="noStrike" u="none">
                <a:solidFill>
                  <a:srgbClr val="1f2328"/>
                </a:solidFill>
                <a:effectLst/>
                <a:uFillTx/>
                <a:latin typeface=".SFNS-Regular_wdth_opsz1D0000_GRAD_wght2580000"/>
                <a:ea typeface=".SFNS-Regular_wdth_opsz1D0000_GRAD_wght2580000"/>
              </a:rPr>
              <a:t>)</a:t>
            </a:r>
            <a:endParaRPr b="0" lang="en-US" sz="2170" strike="noStrike" u="none">
              <a:solidFill>
                <a:srgbClr val="000000"/>
              </a:solidFill>
              <a:effectLst/>
              <a:uFillTx/>
              <a:latin typeface="Times New Roman"/>
            </a:endParaRPr>
          </a:p>
        </p:txBody>
      </p:sp>
      <p:sp>
        <p:nvSpPr>
          <p:cNvPr id="56" name=""/>
          <p:cNvSpPr txBox="1"/>
          <p:nvPr/>
        </p:nvSpPr>
        <p:spPr>
          <a:xfrm>
            <a:off x="880920" y="5562720"/>
            <a:ext cx="552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役割</a:t>
            </a:r>
            <a:endParaRPr b="0" lang="en-US" sz="2170" strike="noStrike" u="none">
              <a:solidFill>
                <a:srgbClr val="000000"/>
              </a:solidFill>
              <a:effectLst/>
              <a:uFillTx/>
              <a:latin typeface="Times New Roman"/>
            </a:endParaRPr>
          </a:p>
        </p:txBody>
      </p:sp>
      <p:sp>
        <p:nvSpPr>
          <p:cNvPr id="57" name=""/>
          <p:cNvSpPr txBox="1"/>
          <p:nvPr/>
        </p:nvSpPr>
        <p:spPr>
          <a:xfrm>
            <a:off x="2892600" y="5562720"/>
            <a:ext cx="11041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特徴抽出</a:t>
            </a:r>
            <a:endParaRPr b="0" lang="en-US" sz="2170" strike="noStrike" u="none">
              <a:solidFill>
                <a:srgbClr val="000000"/>
              </a:solidFill>
              <a:effectLst/>
              <a:uFillTx/>
              <a:latin typeface="Times New Roman"/>
            </a:endParaRPr>
          </a:p>
        </p:txBody>
      </p:sp>
      <p:sp>
        <p:nvSpPr>
          <p:cNvPr id="58" name=""/>
          <p:cNvSpPr txBox="1"/>
          <p:nvPr/>
        </p:nvSpPr>
        <p:spPr>
          <a:xfrm>
            <a:off x="6089400" y="5562720"/>
            <a:ext cx="16556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再構成・⽣成</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2" name=""/>
          <p:cNvSpPr txBox="1"/>
          <p:nvPr/>
        </p:nvSpPr>
        <p:spPr>
          <a:xfrm>
            <a:off x="747720" y="1864080"/>
            <a:ext cx="611496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アップサンプリング＋補完＋畳み込み</a:t>
            </a:r>
            <a:endParaRPr b="0" lang="en-US" sz="2830" strike="noStrike" u="none">
              <a:solidFill>
                <a:srgbClr val="000000"/>
              </a:solidFill>
              <a:effectLst/>
              <a:uFillTx/>
              <a:latin typeface="Times New Roman"/>
            </a:endParaRPr>
          </a:p>
        </p:txBody>
      </p:sp>
      <p:sp>
        <p:nvSpPr>
          <p:cNvPr id="63" name=""/>
          <p:cNvSpPr txBox="1"/>
          <p:nvPr/>
        </p:nvSpPr>
        <p:spPr>
          <a:xfrm>
            <a:off x="747720" y="2610000"/>
            <a:ext cx="113104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サイズ拡⼤の最も単純な⽅法は、アップサンプリングと補完をペアで使い、その後に畳み込</a:t>
            </a:r>
            <a:endParaRPr b="0" lang="en-US" sz="2170" strike="noStrike" u="none">
              <a:solidFill>
                <a:srgbClr val="000000"/>
              </a:solidFill>
              <a:effectLst/>
              <a:uFillTx/>
              <a:latin typeface="Times New Roman"/>
            </a:endParaRPr>
          </a:p>
        </p:txBody>
      </p:sp>
      <p:sp>
        <p:nvSpPr>
          <p:cNvPr id="64" name=""/>
          <p:cNvSpPr txBox="1"/>
          <p:nvPr/>
        </p:nvSpPr>
        <p:spPr>
          <a:xfrm>
            <a:off x="747720" y="3029040"/>
            <a:ext cx="13798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みを⾏う。</a:t>
            </a:r>
            <a:endParaRPr b="0" lang="en-US" sz="2170" strike="noStrike" u="none">
              <a:solidFill>
                <a:srgbClr val="000000"/>
              </a:solidFill>
              <a:effectLst/>
              <a:uFillTx/>
              <a:latin typeface="Times New Roman"/>
            </a:endParaRPr>
          </a:p>
        </p:txBody>
      </p:sp>
      <p:sp>
        <p:nvSpPr>
          <p:cNvPr id="65" name=""/>
          <p:cNvSpPr/>
          <p:nvPr/>
        </p:nvSpPr>
        <p:spPr>
          <a:xfrm>
            <a:off x="2135160" y="3743280"/>
            <a:ext cx="154800" cy="144000"/>
          </a:xfrm>
          <a:custGeom>
            <a:avLst/>
            <a:gdLst/>
            <a:ahLst/>
            <a:rect l="0" t="0" r="r" b="b"/>
            <a:pathLst>
              <a:path w="430" h="400">
                <a:moveTo>
                  <a:pt x="15" y="135"/>
                </a:moveTo>
                <a:cubicBezTo>
                  <a:pt x="19" y="110"/>
                  <a:pt x="35" y="81"/>
                  <a:pt x="62" y="49"/>
                </a:cubicBezTo>
                <a:cubicBezTo>
                  <a:pt x="90" y="17"/>
                  <a:pt x="124" y="0"/>
                  <a:pt x="164" y="0"/>
                </a:cubicBezTo>
                <a:cubicBezTo>
                  <a:pt x="185" y="0"/>
                  <a:pt x="204" y="5"/>
                  <a:pt x="221" y="16"/>
                </a:cubicBezTo>
                <a:cubicBezTo>
                  <a:pt x="238" y="26"/>
                  <a:pt x="250" y="39"/>
                  <a:pt x="259" y="55"/>
                </a:cubicBezTo>
                <a:cubicBezTo>
                  <a:pt x="283" y="18"/>
                  <a:pt x="314" y="0"/>
                  <a:pt x="349" y="0"/>
                </a:cubicBezTo>
                <a:cubicBezTo>
                  <a:pt x="370" y="0"/>
                  <a:pt x="389" y="6"/>
                  <a:pt x="405" y="19"/>
                </a:cubicBezTo>
                <a:cubicBezTo>
                  <a:pt x="421" y="32"/>
                  <a:pt x="429" y="49"/>
                  <a:pt x="430" y="71"/>
                </a:cubicBezTo>
                <a:cubicBezTo>
                  <a:pt x="430" y="88"/>
                  <a:pt x="426" y="102"/>
                  <a:pt x="418" y="113"/>
                </a:cubicBezTo>
                <a:cubicBezTo>
                  <a:pt x="409" y="123"/>
                  <a:pt x="401" y="130"/>
                  <a:pt x="394" y="132"/>
                </a:cubicBezTo>
                <a:cubicBezTo>
                  <a:pt x="386" y="134"/>
                  <a:pt x="379" y="135"/>
                  <a:pt x="373" y="135"/>
                </a:cubicBezTo>
                <a:cubicBezTo>
                  <a:pt x="362" y="135"/>
                  <a:pt x="353" y="132"/>
                  <a:pt x="346" y="126"/>
                </a:cubicBezTo>
                <a:cubicBezTo>
                  <a:pt x="339" y="119"/>
                  <a:pt x="336" y="111"/>
                  <a:pt x="336" y="100"/>
                </a:cubicBezTo>
                <a:cubicBezTo>
                  <a:pt x="336" y="73"/>
                  <a:pt x="350" y="55"/>
                  <a:pt x="380" y="45"/>
                </a:cubicBezTo>
                <a:cubicBezTo>
                  <a:pt x="373" y="37"/>
                  <a:pt x="361" y="33"/>
                  <a:pt x="344" y="33"/>
                </a:cubicBezTo>
                <a:cubicBezTo>
                  <a:pt x="337" y="33"/>
                  <a:pt x="331" y="34"/>
                  <a:pt x="328" y="35"/>
                </a:cubicBezTo>
                <a:cubicBezTo>
                  <a:pt x="305" y="44"/>
                  <a:pt x="288" y="64"/>
                  <a:pt x="277" y="93"/>
                </a:cubicBezTo>
                <a:cubicBezTo>
                  <a:pt x="242" y="224"/>
                  <a:pt x="224" y="300"/>
                  <a:pt x="224" y="322"/>
                </a:cubicBezTo>
                <a:cubicBezTo>
                  <a:pt x="224" y="338"/>
                  <a:pt x="229" y="350"/>
                  <a:pt x="238" y="357"/>
                </a:cubicBezTo>
                <a:cubicBezTo>
                  <a:pt x="248" y="364"/>
                  <a:pt x="258" y="367"/>
                  <a:pt x="269" y="367"/>
                </a:cubicBezTo>
                <a:cubicBezTo>
                  <a:pt x="292" y="367"/>
                  <a:pt x="313" y="358"/>
                  <a:pt x="335" y="338"/>
                </a:cubicBezTo>
                <a:cubicBezTo>
                  <a:pt x="356" y="319"/>
                  <a:pt x="370" y="295"/>
                  <a:pt x="378" y="267"/>
                </a:cubicBezTo>
                <a:cubicBezTo>
                  <a:pt x="380" y="261"/>
                  <a:pt x="381" y="258"/>
                  <a:pt x="383" y="257"/>
                </a:cubicBezTo>
                <a:cubicBezTo>
                  <a:pt x="385" y="257"/>
                  <a:pt x="390" y="256"/>
                  <a:pt x="397" y="255"/>
                </a:cubicBezTo>
                <a:lnTo>
                  <a:pt x="401" y="255"/>
                </a:lnTo>
                <a:cubicBezTo>
                  <a:pt x="410" y="255"/>
                  <a:pt x="414" y="258"/>
                  <a:pt x="414" y="262"/>
                </a:cubicBezTo>
                <a:cubicBezTo>
                  <a:pt x="414" y="263"/>
                  <a:pt x="413" y="266"/>
                  <a:pt x="412" y="272"/>
                </a:cubicBezTo>
                <a:cubicBezTo>
                  <a:pt x="403" y="306"/>
                  <a:pt x="385" y="335"/>
                  <a:pt x="358" y="361"/>
                </a:cubicBezTo>
                <a:cubicBezTo>
                  <a:pt x="331" y="387"/>
                  <a:pt x="299" y="400"/>
                  <a:pt x="262" y="400"/>
                </a:cubicBezTo>
                <a:cubicBezTo>
                  <a:pt x="221" y="400"/>
                  <a:pt x="190" y="381"/>
                  <a:pt x="169" y="344"/>
                </a:cubicBezTo>
                <a:cubicBezTo>
                  <a:pt x="145" y="381"/>
                  <a:pt x="117" y="399"/>
                  <a:pt x="86" y="399"/>
                </a:cubicBezTo>
                <a:lnTo>
                  <a:pt x="81" y="399"/>
                </a:lnTo>
                <a:cubicBezTo>
                  <a:pt x="52" y="399"/>
                  <a:pt x="31" y="391"/>
                  <a:pt x="19" y="376"/>
                </a:cubicBezTo>
                <a:cubicBezTo>
                  <a:pt x="7" y="361"/>
                  <a:pt x="0" y="345"/>
                  <a:pt x="0" y="328"/>
                </a:cubicBezTo>
                <a:cubicBezTo>
                  <a:pt x="0" y="309"/>
                  <a:pt x="5" y="294"/>
                  <a:pt x="16" y="282"/>
                </a:cubicBezTo>
                <a:cubicBezTo>
                  <a:pt x="27" y="270"/>
                  <a:pt x="41" y="264"/>
                  <a:pt x="56" y="264"/>
                </a:cubicBezTo>
                <a:cubicBezTo>
                  <a:pt x="81" y="264"/>
                  <a:pt x="94" y="277"/>
                  <a:pt x="94" y="301"/>
                </a:cubicBezTo>
                <a:cubicBezTo>
                  <a:pt x="94" y="313"/>
                  <a:pt x="90" y="323"/>
                  <a:pt x="83" y="332"/>
                </a:cubicBezTo>
                <a:cubicBezTo>
                  <a:pt x="76" y="341"/>
                  <a:pt x="69" y="347"/>
                  <a:pt x="63" y="350"/>
                </a:cubicBezTo>
                <a:cubicBezTo>
                  <a:pt x="57" y="353"/>
                  <a:pt x="53" y="354"/>
                  <a:pt x="52" y="354"/>
                </a:cubicBezTo>
                <a:lnTo>
                  <a:pt x="49" y="355"/>
                </a:lnTo>
                <a:cubicBezTo>
                  <a:pt x="49" y="356"/>
                  <a:pt x="51" y="357"/>
                  <a:pt x="54" y="359"/>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5"/>
                  <a:pt x="185" y="172"/>
                </a:cubicBezTo>
                <a:cubicBezTo>
                  <a:pt x="193" y="139"/>
                  <a:pt x="198" y="119"/>
                  <a:pt x="199" y="113"/>
                </a:cubicBezTo>
                <a:cubicBezTo>
                  <a:pt x="202" y="98"/>
                  <a:pt x="203" y="86"/>
                  <a:pt x="203" y="79"/>
                </a:cubicBezTo>
                <a:cubicBezTo>
                  <a:pt x="203" y="63"/>
                  <a:pt x="199" y="51"/>
                  <a:pt x="190" y="44"/>
                </a:cubicBezTo>
                <a:cubicBezTo>
                  <a:pt x="181" y="37"/>
                  <a:pt x="171" y="33"/>
                  <a:pt x="160" y="33"/>
                </a:cubicBezTo>
                <a:cubicBezTo>
                  <a:pt x="136" y="33"/>
                  <a:pt x="114" y="43"/>
                  <a:pt x="94" y="61"/>
                </a:cubicBezTo>
                <a:cubicBezTo>
                  <a:pt x="73" y="80"/>
                  <a:pt x="59" y="104"/>
                  <a:pt x="51" y="134"/>
                </a:cubicBezTo>
                <a:cubicBezTo>
                  <a:pt x="50" y="139"/>
                  <a:pt x="48" y="142"/>
                  <a:pt x="46" y="142"/>
                </a:cubicBezTo>
                <a:cubicBezTo>
                  <a:pt x="45" y="143"/>
                  <a:pt x="40" y="144"/>
                  <a:pt x="32" y="144"/>
                </a:cubicBezTo>
                <a:lnTo>
                  <a:pt x="20" y="144"/>
                </a:lnTo>
                <a:cubicBezTo>
                  <a:pt x="16" y="141"/>
                  <a:pt x="15" y="137"/>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6" name=""/>
          <p:cNvSpPr/>
          <p:nvPr/>
        </p:nvSpPr>
        <p:spPr>
          <a:xfrm>
            <a:off x="2320560" y="3782880"/>
            <a:ext cx="63360" cy="150840"/>
          </a:xfrm>
          <a:custGeom>
            <a:avLst/>
            <a:gdLst/>
            <a:ahLst/>
            <a:rect l="0" t="0" r="r" b="b"/>
            <a:pathLst>
              <a:path w="176" h="419">
                <a:moveTo>
                  <a:pt x="102" y="38"/>
                </a:moveTo>
                <a:cubicBezTo>
                  <a:pt x="102" y="28"/>
                  <a:pt x="106" y="19"/>
                  <a:pt x="114" y="11"/>
                </a:cubicBezTo>
                <a:cubicBezTo>
                  <a:pt x="122" y="4"/>
                  <a:pt x="132" y="0"/>
                  <a:pt x="142" y="0"/>
                </a:cubicBezTo>
                <a:cubicBezTo>
                  <a:pt x="149" y="0"/>
                  <a:pt x="156" y="2"/>
                  <a:pt x="161" y="7"/>
                </a:cubicBezTo>
                <a:cubicBezTo>
                  <a:pt x="166" y="12"/>
                  <a:pt x="168" y="18"/>
                  <a:pt x="169" y="26"/>
                </a:cubicBezTo>
                <a:cubicBezTo>
                  <a:pt x="169" y="35"/>
                  <a:pt x="165" y="44"/>
                  <a:pt x="156" y="52"/>
                </a:cubicBezTo>
                <a:cubicBezTo>
                  <a:pt x="148" y="60"/>
                  <a:pt x="139" y="64"/>
                  <a:pt x="129" y="64"/>
                </a:cubicBezTo>
                <a:cubicBezTo>
                  <a:pt x="123" y="64"/>
                  <a:pt x="116" y="62"/>
                  <a:pt x="110" y="58"/>
                </a:cubicBezTo>
                <a:cubicBezTo>
                  <a:pt x="105" y="54"/>
                  <a:pt x="102" y="47"/>
                  <a:pt x="102" y="38"/>
                </a:cubicBezTo>
                <a:moveTo>
                  <a:pt x="0" y="234"/>
                </a:moveTo>
                <a:cubicBezTo>
                  <a:pt x="0" y="230"/>
                  <a:pt x="2" y="224"/>
                  <a:pt x="6" y="214"/>
                </a:cubicBezTo>
                <a:cubicBezTo>
                  <a:pt x="9" y="205"/>
                  <a:pt x="14" y="194"/>
                  <a:pt x="21" y="183"/>
                </a:cubicBezTo>
                <a:cubicBezTo>
                  <a:pt x="27" y="171"/>
                  <a:pt x="36" y="160"/>
                  <a:pt x="48" y="150"/>
                </a:cubicBezTo>
                <a:cubicBezTo>
                  <a:pt x="60" y="140"/>
                  <a:pt x="73" y="136"/>
                  <a:pt x="85" y="136"/>
                </a:cubicBezTo>
                <a:cubicBezTo>
                  <a:pt x="102" y="136"/>
                  <a:pt x="115" y="141"/>
                  <a:pt x="127" y="150"/>
                </a:cubicBezTo>
                <a:cubicBezTo>
                  <a:pt x="138" y="161"/>
                  <a:pt x="143" y="174"/>
                  <a:pt x="144" y="190"/>
                </a:cubicBezTo>
                <a:cubicBezTo>
                  <a:pt x="144" y="197"/>
                  <a:pt x="141" y="209"/>
                  <a:pt x="135" y="225"/>
                </a:cubicBezTo>
                <a:cubicBezTo>
                  <a:pt x="129" y="241"/>
                  <a:pt x="121" y="263"/>
                  <a:pt x="109" y="290"/>
                </a:cubicBezTo>
                <a:cubicBezTo>
                  <a:pt x="98" y="318"/>
                  <a:pt x="90" y="341"/>
                  <a:pt x="83" y="361"/>
                </a:cubicBezTo>
                <a:cubicBezTo>
                  <a:pt x="81" y="370"/>
                  <a:pt x="80" y="377"/>
                  <a:pt x="80" y="381"/>
                </a:cubicBezTo>
                <a:cubicBezTo>
                  <a:pt x="80" y="391"/>
                  <a:pt x="83" y="396"/>
                  <a:pt x="90" y="396"/>
                </a:cubicBezTo>
                <a:cubicBezTo>
                  <a:pt x="94" y="396"/>
                  <a:pt x="98" y="396"/>
                  <a:pt x="102" y="394"/>
                </a:cubicBezTo>
                <a:cubicBezTo>
                  <a:pt x="106" y="393"/>
                  <a:pt x="111" y="390"/>
                  <a:pt x="118" y="386"/>
                </a:cubicBezTo>
                <a:cubicBezTo>
                  <a:pt x="123" y="381"/>
                  <a:pt x="129" y="374"/>
                  <a:pt x="134" y="364"/>
                </a:cubicBezTo>
                <a:cubicBezTo>
                  <a:pt x="140" y="354"/>
                  <a:pt x="145" y="342"/>
                  <a:pt x="150" y="327"/>
                </a:cubicBezTo>
                <a:cubicBezTo>
                  <a:pt x="151" y="322"/>
                  <a:pt x="152" y="319"/>
                  <a:pt x="153" y="318"/>
                </a:cubicBezTo>
                <a:cubicBezTo>
                  <a:pt x="154" y="318"/>
                  <a:pt x="158" y="317"/>
                  <a:pt x="164" y="317"/>
                </a:cubicBezTo>
                <a:cubicBezTo>
                  <a:pt x="172" y="317"/>
                  <a:pt x="176" y="319"/>
                  <a:pt x="176" y="323"/>
                </a:cubicBezTo>
                <a:cubicBezTo>
                  <a:pt x="176" y="327"/>
                  <a:pt x="174" y="333"/>
                  <a:pt x="171" y="343"/>
                </a:cubicBezTo>
                <a:cubicBezTo>
                  <a:pt x="167" y="352"/>
                  <a:pt x="162" y="363"/>
                  <a:pt x="155" y="375"/>
                </a:cubicBezTo>
                <a:cubicBezTo>
                  <a:pt x="148" y="386"/>
                  <a:pt x="139" y="397"/>
                  <a:pt x="127" y="406"/>
                </a:cubicBezTo>
                <a:cubicBezTo>
                  <a:pt x="114" y="415"/>
                  <a:pt x="101" y="419"/>
                  <a:pt x="87" y="419"/>
                </a:cubicBezTo>
                <a:cubicBezTo>
                  <a:pt x="74" y="419"/>
                  <a:pt x="62" y="415"/>
                  <a:pt x="51" y="406"/>
                </a:cubicBezTo>
                <a:cubicBezTo>
                  <a:pt x="39" y="398"/>
                  <a:pt x="34" y="384"/>
                  <a:pt x="33" y="366"/>
                </a:cubicBezTo>
                <a:cubicBezTo>
                  <a:pt x="33" y="359"/>
                  <a:pt x="34" y="353"/>
                  <a:pt x="36" y="346"/>
                </a:cubicBezTo>
                <a:cubicBezTo>
                  <a:pt x="38" y="340"/>
                  <a:pt x="47" y="317"/>
                  <a:pt x="63" y="275"/>
                </a:cubicBezTo>
                <a:cubicBezTo>
                  <a:pt x="79" y="233"/>
                  <a:pt x="88" y="208"/>
                  <a:pt x="90" y="200"/>
                </a:cubicBezTo>
                <a:cubicBezTo>
                  <a:pt x="93" y="192"/>
                  <a:pt x="94" y="184"/>
                  <a:pt x="95" y="176"/>
                </a:cubicBezTo>
                <a:cubicBezTo>
                  <a:pt x="95" y="166"/>
                  <a:pt x="91" y="161"/>
                  <a:pt x="84" y="161"/>
                </a:cubicBezTo>
                <a:lnTo>
                  <a:pt x="83" y="161"/>
                </a:lnTo>
                <a:cubicBezTo>
                  <a:pt x="71" y="161"/>
                  <a:pt x="59" y="168"/>
                  <a:pt x="49" y="181"/>
                </a:cubicBezTo>
                <a:cubicBezTo>
                  <a:pt x="38" y="195"/>
                  <a:pt x="30" y="212"/>
                  <a:pt x="25" y="234"/>
                </a:cubicBezTo>
                <a:cubicBezTo>
                  <a:pt x="25" y="234"/>
                  <a:pt x="24" y="235"/>
                  <a:pt x="24" y="236"/>
                </a:cubicBezTo>
                <a:cubicBezTo>
                  <a:pt x="23" y="236"/>
                  <a:pt x="23" y="237"/>
                  <a:pt x="23" y="237"/>
                </a:cubicBezTo>
                <a:cubicBezTo>
                  <a:pt x="23" y="238"/>
                  <a:pt x="23" y="238"/>
                  <a:pt x="22" y="239"/>
                </a:cubicBezTo>
                <a:cubicBezTo>
                  <a:pt x="21" y="239"/>
                  <a:pt x="20" y="239"/>
                  <a:pt x="20" y="239"/>
                </a:cubicBezTo>
                <a:cubicBezTo>
                  <a:pt x="20" y="239"/>
                  <a:pt x="19" y="239"/>
                  <a:pt x="18" y="239"/>
                </a:cubicBezTo>
                <a:cubicBezTo>
                  <a:pt x="16" y="239"/>
                  <a:pt x="15" y="239"/>
                  <a:pt x="13" y="239"/>
                </a:cubicBezTo>
                <a:lnTo>
                  <a:pt x="4" y="239"/>
                </a:lnTo>
                <a:cubicBezTo>
                  <a:pt x="1" y="237"/>
                  <a:pt x="0" y="235"/>
                  <a:pt x="0" y="23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7" name=""/>
          <p:cNvSpPr/>
          <p:nvPr/>
        </p:nvSpPr>
        <p:spPr>
          <a:xfrm>
            <a:off x="2390760" y="3782880"/>
            <a:ext cx="93240" cy="194400"/>
          </a:xfrm>
          <a:custGeom>
            <a:avLst/>
            <a:gdLst/>
            <a:ahLst/>
            <a:rect l="0" t="0" r="r" b="b"/>
            <a:pathLst>
              <a:path w="259" h="540">
                <a:moveTo>
                  <a:pt x="192" y="41"/>
                </a:moveTo>
                <a:cubicBezTo>
                  <a:pt x="192" y="28"/>
                  <a:pt x="197" y="18"/>
                  <a:pt x="206" y="11"/>
                </a:cubicBezTo>
                <a:cubicBezTo>
                  <a:pt x="215" y="4"/>
                  <a:pt x="224" y="0"/>
                  <a:pt x="233" y="0"/>
                </a:cubicBezTo>
                <a:cubicBezTo>
                  <a:pt x="240" y="0"/>
                  <a:pt x="246" y="2"/>
                  <a:pt x="250" y="7"/>
                </a:cubicBezTo>
                <a:cubicBezTo>
                  <a:pt x="255" y="11"/>
                  <a:pt x="258" y="17"/>
                  <a:pt x="259" y="24"/>
                </a:cubicBezTo>
                <a:cubicBezTo>
                  <a:pt x="259" y="36"/>
                  <a:pt x="255" y="46"/>
                  <a:pt x="247" y="54"/>
                </a:cubicBezTo>
                <a:cubicBezTo>
                  <a:pt x="239" y="61"/>
                  <a:pt x="230" y="65"/>
                  <a:pt x="220" y="65"/>
                </a:cubicBezTo>
                <a:cubicBezTo>
                  <a:pt x="212" y="65"/>
                  <a:pt x="206" y="63"/>
                  <a:pt x="201" y="59"/>
                </a:cubicBezTo>
                <a:cubicBezTo>
                  <a:pt x="195" y="55"/>
                  <a:pt x="193" y="49"/>
                  <a:pt x="192" y="41"/>
                </a:cubicBezTo>
                <a:moveTo>
                  <a:pt x="187" y="178"/>
                </a:moveTo>
                <a:cubicBezTo>
                  <a:pt x="187" y="166"/>
                  <a:pt x="181" y="160"/>
                  <a:pt x="170" y="160"/>
                </a:cubicBezTo>
                <a:cubicBezTo>
                  <a:pt x="161" y="160"/>
                  <a:pt x="152" y="163"/>
                  <a:pt x="144" y="168"/>
                </a:cubicBezTo>
                <a:cubicBezTo>
                  <a:pt x="136" y="173"/>
                  <a:pt x="129" y="179"/>
                  <a:pt x="122" y="187"/>
                </a:cubicBezTo>
                <a:cubicBezTo>
                  <a:pt x="116" y="195"/>
                  <a:pt x="111" y="202"/>
                  <a:pt x="107" y="210"/>
                </a:cubicBezTo>
                <a:cubicBezTo>
                  <a:pt x="104" y="217"/>
                  <a:pt x="100" y="224"/>
                  <a:pt x="97" y="230"/>
                </a:cubicBezTo>
                <a:lnTo>
                  <a:pt x="92" y="239"/>
                </a:lnTo>
                <a:cubicBezTo>
                  <a:pt x="92" y="239"/>
                  <a:pt x="88" y="239"/>
                  <a:pt x="82" y="239"/>
                </a:cubicBezTo>
                <a:lnTo>
                  <a:pt x="74" y="239"/>
                </a:lnTo>
                <a:cubicBezTo>
                  <a:pt x="71" y="237"/>
                  <a:pt x="70" y="235"/>
                  <a:pt x="70" y="234"/>
                </a:cubicBezTo>
                <a:cubicBezTo>
                  <a:pt x="70" y="233"/>
                  <a:pt x="71" y="231"/>
                  <a:pt x="72" y="226"/>
                </a:cubicBezTo>
                <a:cubicBezTo>
                  <a:pt x="81" y="206"/>
                  <a:pt x="93" y="187"/>
                  <a:pt x="109" y="169"/>
                </a:cubicBezTo>
                <a:cubicBezTo>
                  <a:pt x="125" y="151"/>
                  <a:pt x="143" y="141"/>
                  <a:pt x="164" y="138"/>
                </a:cubicBezTo>
                <a:cubicBezTo>
                  <a:pt x="164" y="138"/>
                  <a:pt x="166" y="138"/>
                  <a:pt x="169" y="138"/>
                </a:cubicBezTo>
                <a:cubicBezTo>
                  <a:pt x="172" y="138"/>
                  <a:pt x="174" y="137"/>
                  <a:pt x="177" y="137"/>
                </a:cubicBezTo>
                <a:cubicBezTo>
                  <a:pt x="187" y="137"/>
                  <a:pt x="197" y="140"/>
                  <a:pt x="205" y="143"/>
                </a:cubicBezTo>
                <a:cubicBezTo>
                  <a:pt x="215" y="149"/>
                  <a:pt x="223" y="156"/>
                  <a:pt x="229" y="163"/>
                </a:cubicBezTo>
                <a:cubicBezTo>
                  <a:pt x="234" y="170"/>
                  <a:pt x="237" y="181"/>
                  <a:pt x="237" y="196"/>
                </a:cubicBezTo>
                <a:lnTo>
                  <a:pt x="237" y="206"/>
                </a:lnTo>
                <a:lnTo>
                  <a:pt x="206" y="330"/>
                </a:lnTo>
                <a:cubicBezTo>
                  <a:pt x="184" y="413"/>
                  <a:pt x="173" y="456"/>
                  <a:pt x="172" y="459"/>
                </a:cubicBezTo>
                <a:cubicBezTo>
                  <a:pt x="164" y="480"/>
                  <a:pt x="150" y="499"/>
                  <a:pt x="128" y="515"/>
                </a:cubicBezTo>
                <a:cubicBezTo>
                  <a:pt x="106" y="531"/>
                  <a:pt x="82" y="539"/>
                  <a:pt x="54" y="540"/>
                </a:cubicBezTo>
                <a:cubicBezTo>
                  <a:pt x="33" y="540"/>
                  <a:pt x="19" y="535"/>
                  <a:pt x="11" y="527"/>
                </a:cubicBezTo>
                <a:cubicBezTo>
                  <a:pt x="4" y="518"/>
                  <a:pt x="0" y="508"/>
                  <a:pt x="0" y="498"/>
                </a:cubicBezTo>
                <a:cubicBezTo>
                  <a:pt x="0" y="487"/>
                  <a:pt x="3" y="477"/>
                  <a:pt x="11" y="469"/>
                </a:cubicBezTo>
                <a:cubicBezTo>
                  <a:pt x="19" y="461"/>
                  <a:pt x="29" y="457"/>
                  <a:pt x="40" y="457"/>
                </a:cubicBezTo>
                <a:cubicBezTo>
                  <a:pt x="47" y="457"/>
                  <a:pt x="53" y="459"/>
                  <a:pt x="58" y="463"/>
                </a:cubicBezTo>
                <a:cubicBezTo>
                  <a:pt x="63" y="467"/>
                  <a:pt x="66" y="474"/>
                  <a:pt x="66" y="482"/>
                </a:cubicBezTo>
                <a:cubicBezTo>
                  <a:pt x="66" y="497"/>
                  <a:pt x="60" y="509"/>
                  <a:pt x="46" y="517"/>
                </a:cubicBezTo>
                <a:cubicBezTo>
                  <a:pt x="49" y="517"/>
                  <a:pt x="52" y="517"/>
                  <a:pt x="55" y="517"/>
                </a:cubicBezTo>
                <a:cubicBezTo>
                  <a:pt x="69" y="517"/>
                  <a:pt x="82" y="511"/>
                  <a:pt x="94" y="500"/>
                </a:cubicBezTo>
                <a:cubicBezTo>
                  <a:pt x="105" y="488"/>
                  <a:pt x="114" y="474"/>
                  <a:pt x="120" y="459"/>
                </a:cubicBezTo>
                <a:lnTo>
                  <a:pt x="127" y="432"/>
                </a:lnTo>
                <a:cubicBezTo>
                  <a:pt x="132" y="415"/>
                  <a:pt x="137" y="393"/>
                  <a:pt x="144" y="368"/>
                </a:cubicBezTo>
                <a:cubicBezTo>
                  <a:pt x="150" y="342"/>
                  <a:pt x="156" y="316"/>
                  <a:pt x="163" y="290"/>
                </a:cubicBezTo>
                <a:cubicBezTo>
                  <a:pt x="171" y="263"/>
                  <a:pt x="176" y="240"/>
                  <a:pt x="180" y="221"/>
                </a:cubicBezTo>
                <a:cubicBezTo>
                  <a:pt x="184" y="201"/>
                  <a:pt x="187" y="189"/>
                  <a:pt x="187" y="185"/>
                </a:cubicBezTo>
                <a:cubicBezTo>
                  <a:pt x="187" y="182"/>
                  <a:pt x="187" y="180"/>
                  <a:pt x="187"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8" name=""/>
          <p:cNvSpPr txBox="1"/>
          <p:nvPr/>
        </p:nvSpPr>
        <p:spPr>
          <a:xfrm>
            <a:off x="1019520" y="3591000"/>
            <a:ext cx="13464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 </a:t>
            </a:r>
            <a:r>
              <a:rPr b="0" lang="zh-CN" sz="2170" strike="noStrike" u="none">
                <a:solidFill>
                  <a:srgbClr val="1f2328"/>
                </a:solidFill>
                <a:effectLst/>
                <a:uFillTx/>
                <a:latin typeface=".HiraKakuInterface-W4"/>
                <a:ea typeface=".HiraKakuInterface-W4"/>
              </a:rPr>
              <a:t>画素値 </a:t>
            </a:r>
            <a:endParaRPr b="0" lang="en-US" sz="2170" strike="noStrike" u="none">
              <a:solidFill>
                <a:srgbClr val="000000"/>
              </a:solidFill>
              <a:effectLst/>
              <a:uFillTx/>
              <a:latin typeface="Times New Roman"/>
            </a:endParaRPr>
          </a:p>
        </p:txBody>
      </p:sp>
      <p:sp>
        <p:nvSpPr>
          <p:cNvPr id="69" name=""/>
          <p:cNvSpPr txBox="1"/>
          <p:nvPr/>
        </p:nvSpPr>
        <p:spPr>
          <a:xfrm>
            <a:off x="2503440" y="3591000"/>
            <a:ext cx="74696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を </a:t>
            </a:r>
            <a:r>
              <a:rPr b="0" lang="en-US" sz="2170" strike="noStrike" u="none">
                <a:solidFill>
                  <a:srgbClr val="1f2328"/>
                </a:solidFill>
                <a:effectLst/>
                <a:uFillTx/>
                <a:latin typeface=".SFNS-Regular_wdth_opsz1D0000_GRAD_wght"/>
                <a:ea typeface=".SFNS-Regular_wdth_opsz1D0000_GRAD_wght"/>
              </a:rPr>
              <a:t>r </a:t>
            </a:r>
            <a:r>
              <a:rPr b="0" lang="zh-CN" sz="2170" strike="noStrike" u="none">
                <a:solidFill>
                  <a:srgbClr val="1f2328"/>
                </a:solidFill>
                <a:effectLst/>
                <a:uFillTx/>
                <a:latin typeface=".HiraKakuInterface-W4"/>
                <a:ea typeface=".HiraKakuInterface-W4"/>
              </a:rPr>
              <a:t>画素間隔でとびとびに再配置（アップサンプリング）</a:t>
            </a:r>
            <a:endParaRPr b="0" lang="en-US" sz="2170" strike="noStrike" u="none">
              <a:solidFill>
                <a:srgbClr val="000000"/>
              </a:solidFill>
              <a:effectLst/>
              <a:uFillTx/>
              <a:latin typeface="Times New Roman"/>
            </a:endParaRPr>
          </a:p>
        </p:txBody>
      </p:sp>
      <p:sp>
        <p:nvSpPr>
          <p:cNvPr id="70" name=""/>
          <p:cNvSpPr txBox="1"/>
          <p:nvPr/>
        </p:nvSpPr>
        <p:spPr>
          <a:xfrm>
            <a:off x="1019520" y="4076640"/>
            <a:ext cx="88149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2. </a:t>
            </a:r>
            <a:r>
              <a:rPr b="0" lang="zh-CN" sz="2170" strike="noStrike" u="none">
                <a:solidFill>
                  <a:srgbClr val="1f2328"/>
                </a:solidFill>
                <a:effectLst/>
                <a:uFillTx/>
                <a:latin typeface=".HiraKakuInterface-W4"/>
                <a:ea typeface=".HiraKakuInterface-W4"/>
              </a:rPr>
              <a:t>要素がスパースな⾏列の間の画素を補完（この時点で画像が </a:t>
            </a:r>
            <a:r>
              <a:rPr b="0" lang="en-US" sz="2170" strike="noStrike" u="none">
                <a:solidFill>
                  <a:srgbClr val="1f2328"/>
                </a:solidFill>
                <a:effectLst/>
                <a:uFillTx/>
                <a:latin typeface=".SFNS-Regular_wdth_opsz1D0000_GRAD_wght"/>
                <a:ea typeface=".SFNS-Regular_wdth_opsz1D0000_GRAD_wght"/>
              </a:rPr>
              <a:t>r </a:t>
            </a:r>
            <a:r>
              <a:rPr b="0" lang="zh-CN" sz="2170" strike="noStrike" u="none">
                <a:solidFill>
                  <a:srgbClr val="1f2328"/>
                </a:solidFill>
                <a:effectLst/>
                <a:uFillTx/>
                <a:latin typeface=".HiraKakuInterface-W4"/>
                <a:ea typeface=".HiraKakuInterface-W4"/>
              </a:rPr>
              <a:t>倍）</a:t>
            </a:r>
            <a:endParaRPr b="0" lang="en-US" sz="2170" strike="noStrike" u="none">
              <a:solidFill>
                <a:srgbClr val="000000"/>
              </a:solidFill>
              <a:effectLst/>
              <a:uFillTx/>
              <a:latin typeface="Times New Roman"/>
            </a:endParaRPr>
          </a:p>
        </p:txBody>
      </p:sp>
      <p:sp>
        <p:nvSpPr>
          <p:cNvPr id="71" name=""/>
          <p:cNvSpPr txBox="1"/>
          <p:nvPr/>
        </p:nvSpPr>
        <p:spPr>
          <a:xfrm>
            <a:off x="1019520" y="4562640"/>
            <a:ext cx="45187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3. </a:t>
            </a:r>
            <a:r>
              <a:rPr b="0" lang="zh-CN" sz="2170" strike="noStrike" u="none">
                <a:solidFill>
                  <a:srgbClr val="1f2328"/>
                </a:solidFill>
                <a:effectLst/>
                <a:uFillTx/>
                <a:latin typeface=".HiraKakuInterface-W4"/>
                <a:ea typeface=".HiraKakuInterface-W4"/>
              </a:rPr>
              <a:t>畳み込み（フィルタは学習対象）</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5" name=""/>
          <p:cNvSpPr/>
          <p:nvPr/>
        </p:nvSpPr>
        <p:spPr>
          <a:xfrm>
            <a:off x="5277240" y="1843560"/>
            <a:ext cx="262440" cy="217080"/>
          </a:xfrm>
          <a:custGeom>
            <a:avLst/>
            <a:gdLst/>
            <a:ahLst/>
            <a:rect l="0" t="0" r="r" b="b"/>
            <a:pathLst>
              <a:path w="729" h="603">
                <a:moveTo>
                  <a:pt x="14" y="603"/>
                </a:moveTo>
                <a:lnTo>
                  <a:pt x="12" y="603"/>
                </a:lnTo>
                <a:cubicBezTo>
                  <a:pt x="4" y="603"/>
                  <a:pt x="0" y="599"/>
                  <a:pt x="0" y="592"/>
                </a:cubicBezTo>
                <a:cubicBezTo>
                  <a:pt x="0" y="590"/>
                  <a:pt x="1" y="585"/>
                  <a:pt x="3" y="578"/>
                </a:cubicBezTo>
                <a:cubicBezTo>
                  <a:pt x="5" y="570"/>
                  <a:pt x="7" y="565"/>
                  <a:pt x="9" y="564"/>
                </a:cubicBezTo>
                <a:cubicBezTo>
                  <a:pt x="11" y="562"/>
                  <a:pt x="16" y="562"/>
                  <a:pt x="25" y="561"/>
                </a:cubicBezTo>
                <a:cubicBezTo>
                  <a:pt x="76" y="559"/>
                  <a:pt x="116" y="544"/>
                  <a:pt x="144" y="515"/>
                </a:cubicBezTo>
                <a:cubicBezTo>
                  <a:pt x="150" y="509"/>
                  <a:pt x="184" y="472"/>
                  <a:pt x="247" y="404"/>
                </a:cubicBezTo>
                <a:cubicBezTo>
                  <a:pt x="310" y="336"/>
                  <a:pt x="341" y="301"/>
                  <a:pt x="340" y="300"/>
                </a:cubicBezTo>
                <a:cubicBezTo>
                  <a:pt x="276" y="137"/>
                  <a:pt x="242" y="54"/>
                  <a:pt x="239" y="51"/>
                </a:cubicBezTo>
                <a:cubicBezTo>
                  <a:pt x="234" y="44"/>
                  <a:pt x="215" y="41"/>
                  <a:pt x="183" y="40"/>
                </a:cubicBezTo>
                <a:lnTo>
                  <a:pt x="159" y="40"/>
                </a:lnTo>
                <a:cubicBezTo>
                  <a:pt x="155" y="37"/>
                  <a:pt x="153" y="34"/>
                  <a:pt x="153" y="33"/>
                </a:cubicBezTo>
                <a:cubicBezTo>
                  <a:pt x="153" y="32"/>
                  <a:pt x="154" y="26"/>
                  <a:pt x="155" y="16"/>
                </a:cubicBezTo>
                <a:cubicBezTo>
                  <a:pt x="157" y="9"/>
                  <a:pt x="160" y="3"/>
                  <a:pt x="164" y="0"/>
                </a:cubicBezTo>
                <a:lnTo>
                  <a:pt x="176" y="0"/>
                </a:lnTo>
                <a:cubicBezTo>
                  <a:pt x="196" y="1"/>
                  <a:pt x="232" y="1"/>
                  <a:pt x="284" y="1"/>
                </a:cubicBezTo>
                <a:cubicBezTo>
                  <a:pt x="303" y="1"/>
                  <a:pt x="321" y="1"/>
                  <a:pt x="338" y="1"/>
                </a:cubicBezTo>
                <a:cubicBezTo>
                  <a:pt x="354" y="1"/>
                  <a:pt x="367" y="1"/>
                  <a:pt x="377" y="0"/>
                </a:cubicBezTo>
                <a:cubicBezTo>
                  <a:pt x="387" y="0"/>
                  <a:pt x="393" y="0"/>
                  <a:pt x="395" y="0"/>
                </a:cubicBezTo>
                <a:cubicBezTo>
                  <a:pt x="405" y="0"/>
                  <a:pt x="410" y="4"/>
                  <a:pt x="410" y="10"/>
                </a:cubicBezTo>
                <a:cubicBezTo>
                  <a:pt x="410" y="11"/>
                  <a:pt x="409" y="15"/>
                  <a:pt x="408" y="22"/>
                </a:cubicBezTo>
                <a:cubicBezTo>
                  <a:pt x="406" y="30"/>
                  <a:pt x="404" y="36"/>
                  <a:pt x="402" y="37"/>
                </a:cubicBezTo>
                <a:cubicBezTo>
                  <a:pt x="400" y="39"/>
                  <a:pt x="396" y="40"/>
                  <a:pt x="388" y="40"/>
                </a:cubicBezTo>
                <a:cubicBezTo>
                  <a:pt x="370" y="42"/>
                  <a:pt x="354" y="47"/>
                  <a:pt x="340" y="55"/>
                </a:cubicBezTo>
                <a:lnTo>
                  <a:pt x="408" y="226"/>
                </a:lnTo>
                <a:lnTo>
                  <a:pt x="455" y="174"/>
                </a:lnTo>
                <a:cubicBezTo>
                  <a:pt x="517" y="108"/>
                  <a:pt x="547" y="71"/>
                  <a:pt x="547" y="64"/>
                </a:cubicBezTo>
                <a:cubicBezTo>
                  <a:pt x="547" y="53"/>
                  <a:pt x="540" y="46"/>
                  <a:pt x="526" y="42"/>
                </a:cubicBezTo>
                <a:cubicBezTo>
                  <a:pt x="523" y="42"/>
                  <a:pt x="520" y="41"/>
                  <a:pt x="515" y="40"/>
                </a:cubicBezTo>
                <a:cubicBezTo>
                  <a:pt x="506" y="40"/>
                  <a:pt x="502" y="37"/>
                  <a:pt x="502" y="30"/>
                </a:cubicBezTo>
                <a:cubicBezTo>
                  <a:pt x="502" y="29"/>
                  <a:pt x="502" y="25"/>
                  <a:pt x="503" y="16"/>
                </a:cubicBezTo>
                <a:cubicBezTo>
                  <a:pt x="506" y="9"/>
                  <a:pt x="509" y="3"/>
                  <a:pt x="512" y="0"/>
                </a:cubicBezTo>
                <a:lnTo>
                  <a:pt x="523" y="0"/>
                </a:lnTo>
                <a:cubicBezTo>
                  <a:pt x="523" y="0"/>
                  <a:pt x="531" y="0"/>
                  <a:pt x="545" y="0"/>
                </a:cubicBezTo>
                <a:cubicBezTo>
                  <a:pt x="559" y="0"/>
                  <a:pt x="575" y="0"/>
                  <a:pt x="592" y="1"/>
                </a:cubicBezTo>
                <a:cubicBezTo>
                  <a:pt x="610" y="2"/>
                  <a:pt x="622" y="3"/>
                  <a:pt x="629" y="2"/>
                </a:cubicBezTo>
                <a:cubicBezTo>
                  <a:pt x="681" y="2"/>
                  <a:pt x="710" y="1"/>
                  <a:pt x="716" y="0"/>
                </a:cubicBezTo>
                <a:lnTo>
                  <a:pt x="723" y="0"/>
                </a:lnTo>
                <a:cubicBezTo>
                  <a:pt x="727" y="4"/>
                  <a:pt x="729" y="7"/>
                  <a:pt x="729" y="9"/>
                </a:cubicBezTo>
                <a:cubicBezTo>
                  <a:pt x="728" y="24"/>
                  <a:pt x="724" y="34"/>
                  <a:pt x="718" y="40"/>
                </a:cubicBezTo>
                <a:lnTo>
                  <a:pt x="704" y="40"/>
                </a:lnTo>
                <a:cubicBezTo>
                  <a:pt x="684" y="41"/>
                  <a:pt x="666" y="43"/>
                  <a:pt x="651" y="48"/>
                </a:cubicBezTo>
                <a:cubicBezTo>
                  <a:pt x="635" y="53"/>
                  <a:pt x="623" y="58"/>
                  <a:pt x="614" y="63"/>
                </a:cubicBezTo>
                <a:cubicBezTo>
                  <a:pt x="606" y="68"/>
                  <a:pt x="599" y="74"/>
                  <a:pt x="593" y="79"/>
                </a:cubicBezTo>
                <a:lnTo>
                  <a:pt x="584" y="87"/>
                </a:lnTo>
                <a:cubicBezTo>
                  <a:pt x="584" y="86"/>
                  <a:pt x="556" y="117"/>
                  <a:pt x="500" y="178"/>
                </a:cubicBezTo>
                <a:lnTo>
                  <a:pt x="423" y="263"/>
                </a:lnTo>
                <a:cubicBezTo>
                  <a:pt x="423" y="264"/>
                  <a:pt x="432" y="287"/>
                  <a:pt x="450" y="334"/>
                </a:cubicBezTo>
                <a:cubicBezTo>
                  <a:pt x="469" y="380"/>
                  <a:pt x="488" y="428"/>
                  <a:pt x="508" y="476"/>
                </a:cubicBezTo>
                <a:cubicBezTo>
                  <a:pt x="528" y="525"/>
                  <a:pt x="539" y="550"/>
                  <a:pt x="540" y="552"/>
                </a:cubicBezTo>
                <a:cubicBezTo>
                  <a:pt x="546" y="557"/>
                  <a:pt x="564" y="560"/>
                  <a:pt x="594" y="561"/>
                </a:cubicBezTo>
                <a:cubicBezTo>
                  <a:pt x="615" y="561"/>
                  <a:pt x="625" y="564"/>
                  <a:pt x="625" y="569"/>
                </a:cubicBezTo>
                <a:cubicBezTo>
                  <a:pt x="625" y="570"/>
                  <a:pt x="624" y="574"/>
                  <a:pt x="623" y="581"/>
                </a:cubicBezTo>
                <a:cubicBezTo>
                  <a:pt x="621" y="591"/>
                  <a:pt x="619" y="596"/>
                  <a:pt x="617" y="599"/>
                </a:cubicBezTo>
                <a:cubicBezTo>
                  <a:pt x="615" y="601"/>
                  <a:pt x="611" y="602"/>
                  <a:pt x="605" y="602"/>
                </a:cubicBezTo>
                <a:cubicBezTo>
                  <a:pt x="603" y="602"/>
                  <a:pt x="593" y="602"/>
                  <a:pt x="576" y="602"/>
                </a:cubicBezTo>
                <a:cubicBezTo>
                  <a:pt x="558" y="602"/>
                  <a:pt x="532" y="601"/>
                  <a:pt x="497" y="601"/>
                </a:cubicBezTo>
                <a:cubicBezTo>
                  <a:pt x="461" y="601"/>
                  <a:pt x="434" y="601"/>
                  <a:pt x="415" y="601"/>
                </a:cubicBezTo>
                <a:cubicBezTo>
                  <a:pt x="396" y="601"/>
                  <a:pt x="386" y="601"/>
                  <a:pt x="384" y="602"/>
                </a:cubicBezTo>
                <a:cubicBezTo>
                  <a:pt x="374" y="602"/>
                  <a:pt x="369" y="599"/>
                  <a:pt x="369" y="593"/>
                </a:cubicBezTo>
                <a:cubicBezTo>
                  <a:pt x="369" y="592"/>
                  <a:pt x="370" y="588"/>
                  <a:pt x="371" y="580"/>
                </a:cubicBezTo>
                <a:cubicBezTo>
                  <a:pt x="372" y="574"/>
                  <a:pt x="373" y="570"/>
                  <a:pt x="375" y="567"/>
                </a:cubicBezTo>
                <a:cubicBezTo>
                  <a:pt x="376" y="565"/>
                  <a:pt x="377" y="563"/>
                  <a:pt x="379" y="563"/>
                </a:cubicBezTo>
                <a:cubicBezTo>
                  <a:pt x="381" y="562"/>
                  <a:pt x="383" y="562"/>
                  <a:pt x="387" y="561"/>
                </a:cubicBezTo>
                <a:cubicBezTo>
                  <a:pt x="391" y="560"/>
                  <a:pt x="395" y="560"/>
                  <a:pt x="401" y="560"/>
                </a:cubicBezTo>
                <a:cubicBezTo>
                  <a:pt x="407" y="560"/>
                  <a:pt x="415" y="558"/>
                  <a:pt x="424" y="554"/>
                </a:cubicBezTo>
                <a:cubicBezTo>
                  <a:pt x="434" y="549"/>
                  <a:pt x="439" y="546"/>
                  <a:pt x="439" y="545"/>
                </a:cubicBezTo>
                <a:cubicBezTo>
                  <a:pt x="438" y="545"/>
                  <a:pt x="425" y="511"/>
                  <a:pt x="398" y="442"/>
                </a:cubicBezTo>
                <a:lnTo>
                  <a:pt x="356" y="338"/>
                </a:lnTo>
                <a:cubicBezTo>
                  <a:pt x="245" y="458"/>
                  <a:pt x="188" y="521"/>
                  <a:pt x="185" y="528"/>
                </a:cubicBezTo>
                <a:cubicBezTo>
                  <a:pt x="183" y="532"/>
                  <a:pt x="182" y="536"/>
                  <a:pt x="182" y="538"/>
                </a:cubicBezTo>
                <a:cubicBezTo>
                  <a:pt x="182" y="549"/>
                  <a:pt x="190" y="557"/>
                  <a:pt x="207" y="560"/>
                </a:cubicBezTo>
                <a:cubicBezTo>
                  <a:pt x="208" y="560"/>
                  <a:pt x="209" y="560"/>
                  <a:pt x="212" y="560"/>
                </a:cubicBezTo>
                <a:cubicBezTo>
                  <a:pt x="215" y="560"/>
                  <a:pt x="217" y="560"/>
                  <a:pt x="218" y="561"/>
                </a:cubicBezTo>
                <a:cubicBezTo>
                  <a:pt x="219" y="561"/>
                  <a:pt x="221" y="561"/>
                  <a:pt x="221" y="561"/>
                </a:cubicBezTo>
                <a:cubicBezTo>
                  <a:pt x="222" y="561"/>
                  <a:pt x="223" y="561"/>
                  <a:pt x="224" y="562"/>
                </a:cubicBezTo>
                <a:cubicBezTo>
                  <a:pt x="225" y="562"/>
                  <a:pt x="226" y="563"/>
                  <a:pt x="226" y="565"/>
                </a:cubicBezTo>
                <a:cubicBezTo>
                  <a:pt x="227" y="566"/>
                  <a:pt x="227" y="568"/>
                  <a:pt x="227" y="571"/>
                </a:cubicBezTo>
                <a:cubicBezTo>
                  <a:pt x="227" y="576"/>
                  <a:pt x="227" y="581"/>
                  <a:pt x="226" y="585"/>
                </a:cubicBezTo>
                <a:cubicBezTo>
                  <a:pt x="224" y="592"/>
                  <a:pt x="222" y="597"/>
                  <a:pt x="220" y="599"/>
                </a:cubicBezTo>
                <a:cubicBezTo>
                  <a:pt x="219" y="600"/>
                  <a:pt x="214" y="601"/>
                  <a:pt x="207" y="602"/>
                </a:cubicBezTo>
                <a:cubicBezTo>
                  <a:pt x="205" y="602"/>
                  <a:pt x="200" y="602"/>
                  <a:pt x="191" y="602"/>
                </a:cubicBezTo>
                <a:cubicBezTo>
                  <a:pt x="182" y="602"/>
                  <a:pt x="170" y="601"/>
                  <a:pt x="154" y="601"/>
                </a:cubicBezTo>
                <a:cubicBezTo>
                  <a:pt x="138" y="600"/>
                  <a:pt x="121" y="600"/>
                  <a:pt x="102" y="601"/>
                </a:cubicBezTo>
                <a:cubicBezTo>
                  <a:pt x="56" y="601"/>
                  <a:pt x="27" y="601"/>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6" name=""/>
          <p:cNvSpPr/>
          <p:nvPr/>
        </p:nvSpPr>
        <p:spPr>
          <a:xfrm>
            <a:off x="5645160" y="1943640"/>
            <a:ext cx="211680" cy="74520"/>
          </a:xfrm>
          <a:custGeom>
            <a:avLst/>
            <a:gdLst/>
            <a:ahLst/>
            <a:rect l="0" t="0" r="r" b="b"/>
            <a:pathLst>
              <a:path w="588" h="207">
                <a:moveTo>
                  <a:pt x="0" y="18"/>
                </a:moveTo>
                <a:cubicBezTo>
                  <a:pt x="0" y="10"/>
                  <a:pt x="4" y="4"/>
                  <a:pt x="13" y="0"/>
                </a:cubicBezTo>
                <a:lnTo>
                  <a:pt x="575" y="0"/>
                </a:lnTo>
                <a:cubicBezTo>
                  <a:pt x="584" y="5"/>
                  <a:pt x="588" y="11"/>
                  <a:pt x="588" y="18"/>
                </a:cubicBezTo>
                <a:cubicBezTo>
                  <a:pt x="588" y="24"/>
                  <a:pt x="584" y="30"/>
                  <a:pt x="576" y="34"/>
                </a:cubicBezTo>
                <a:lnTo>
                  <a:pt x="295" y="35"/>
                </a:lnTo>
                <a:lnTo>
                  <a:pt x="14" y="35"/>
                </a:lnTo>
                <a:cubicBezTo>
                  <a:pt x="5" y="32"/>
                  <a:pt x="0" y="27"/>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7" name=""/>
          <p:cNvSpPr/>
          <p:nvPr/>
        </p:nvSpPr>
        <p:spPr>
          <a:xfrm>
            <a:off x="6040800" y="1600200"/>
            <a:ext cx="85680" cy="761400"/>
          </a:xfrm>
          <a:custGeom>
            <a:avLst/>
            <a:gdLst/>
            <a:ahLst/>
            <a:rect l="0" t="0" r="r" b="b"/>
            <a:pathLst>
              <a:path w="238" h="2115">
                <a:moveTo>
                  <a:pt x="0" y="2115"/>
                </a:moveTo>
                <a:lnTo>
                  <a:pt x="0" y="0"/>
                </a:lnTo>
                <a:lnTo>
                  <a:pt x="238" y="0"/>
                </a:lnTo>
                <a:lnTo>
                  <a:pt x="238" y="55"/>
                </a:lnTo>
                <a:lnTo>
                  <a:pt x="55" y="55"/>
                </a:lnTo>
                <a:lnTo>
                  <a:pt x="55" y="2061"/>
                </a:lnTo>
                <a:lnTo>
                  <a:pt x="238" y="2061"/>
                </a:lnTo>
                <a:lnTo>
                  <a:pt x="238" y="2115"/>
                </a:lnTo>
                <a:lnTo>
                  <a:pt x="0" y="211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8" name=""/>
          <p:cNvSpPr/>
          <p:nvPr/>
        </p:nvSpPr>
        <p:spPr>
          <a:xfrm>
            <a:off x="6156360" y="1626840"/>
            <a:ext cx="109440" cy="211680"/>
          </a:xfrm>
          <a:custGeom>
            <a:avLst/>
            <a:gdLst/>
            <a:ahLst/>
            <a:rect l="0" t="0" r="r" b="b"/>
            <a:pathLst>
              <a:path w="304" h="588">
                <a:moveTo>
                  <a:pt x="116" y="77"/>
                </a:moveTo>
                <a:lnTo>
                  <a:pt x="104" y="82"/>
                </a:lnTo>
                <a:cubicBezTo>
                  <a:pt x="96" y="84"/>
                  <a:pt x="84" y="87"/>
                  <a:pt x="69" y="90"/>
                </a:cubicBezTo>
                <a:cubicBezTo>
                  <a:pt x="54" y="93"/>
                  <a:pt x="37" y="95"/>
                  <a:pt x="17" y="96"/>
                </a:cubicBezTo>
                <a:lnTo>
                  <a:pt x="0" y="96"/>
                </a:lnTo>
                <a:lnTo>
                  <a:pt x="0" y="56"/>
                </a:lnTo>
                <a:lnTo>
                  <a:pt x="17" y="56"/>
                </a:lnTo>
                <a:cubicBezTo>
                  <a:pt x="45" y="55"/>
                  <a:pt x="71" y="50"/>
                  <a:pt x="94" y="43"/>
                </a:cubicBezTo>
                <a:cubicBezTo>
                  <a:pt x="118" y="35"/>
                  <a:pt x="134" y="28"/>
                  <a:pt x="144" y="22"/>
                </a:cubicBezTo>
                <a:cubicBezTo>
                  <a:pt x="153" y="15"/>
                  <a:pt x="161" y="9"/>
                  <a:pt x="168" y="2"/>
                </a:cubicBezTo>
                <a:cubicBezTo>
                  <a:pt x="170" y="0"/>
                  <a:pt x="173" y="0"/>
                  <a:pt x="179" y="0"/>
                </a:cubicBezTo>
                <a:cubicBezTo>
                  <a:pt x="184" y="0"/>
                  <a:pt x="189" y="1"/>
                  <a:pt x="194" y="5"/>
                </a:cubicBezTo>
                <a:lnTo>
                  <a:pt x="194" y="268"/>
                </a:lnTo>
                <a:lnTo>
                  <a:pt x="195" y="534"/>
                </a:lnTo>
                <a:cubicBezTo>
                  <a:pt x="199" y="538"/>
                  <a:pt x="203" y="541"/>
                  <a:pt x="206" y="542"/>
                </a:cubicBezTo>
                <a:cubicBezTo>
                  <a:pt x="208" y="543"/>
                  <a:pt x="215" y="544"/>
                  <a:pt x="227" y="545"/>
                </a:cubicBezTo>
                <a:cubicBezTo>
                  <a:pt x="238" y="546"/>
                  <a:pt x="256" y="547"/>
                  <a:pt x="281" y="547"/>
                </a:cubicBezTo>
                <a:lnTo>
                  <a:pt x="304" y="547"/>
                </a:lnTo>
                <a:lnTo>
                  <a:pt x="304" y="588"/>
                </a:lnTo>
                <a:lnTo>
                  <a:pt x="295" y="588"/>
                </a:lnTo>
                <a:cubicBezTo>
                  <a:pt x="282" y="586"/>
                  <a:pt x="235" y="585"/>
                  <a:pt x="154" y="585"/>
                </a:cubicBezTo>
                <a:cubicBezTo>
                  <a:pt x="74" y="585"/>
                  <a:pt x="28" y="586"/>
                  <a:pt x="15" y="588"/>
                </a:cubicBezTo>
                <a:lnTo>
                  <a:pt x="4" y="588"/>
                </a:lnTo>
                <a:lnTo>
                  <a:pt x="4" y="547"/>
                </a:lnTo>
                <a:lnTo>
                  <a:pt x="28" y="547"/>
                </a:lnTo>
                <a:cubicBezTo>
                  <a:pt x="41" y="547"/>
                  <a:pt x="52" y="547"/>
                  <a:pt x="62" y="547"/>
                </a:cubicBezTo>
                <a:cubicBezTo>
                  <a:pt x="71" y="547"/>
                  <a:pt x="79" y="547"/>
                  <a:pt x="84" y="546"/>
                </a:cubicBezTo>
                <a:cubicBezTo>
                  <a:pt x="89" y="546"/>
                  <a:pt x="94" y="545"/>
                  <a:pt x="98" y="543"/>
                </a:cubicBezTo>
                <a:cubicBezTo>
                  <a:pt x="102" y="542"/>
                  <a:pt x="104" y="542"/>
                  <a:pt x="105" y="542"/>
                </a:cubicBezTo>
                <a:cubicBezTo>
                  <a:pt x="106" y="542"/>
                  <a:pt x="107" y="540"/>
                  <a:pt x="110" y="537"/>
                </a:cubicBezTo>
                <a:cubicBezTo>
                  <a:pt x="113" y="534"/>
                  <a:pt x="115" y="533"/>
                  <a:pt x="116" y="534"/>
                </a:cubicBezTo>
                <a:lnTo>
                  <a:pt x="116" y="7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9" name=""/>
          <p:cNvSpPr/>
          <p:nvPr/>
        </p:nvSpPr>
        <p:spPr>
          <a:xfrm>
            <a:off x="6621840" y="1626840"/>
            <a:ext cx="127080" cy="211680"/>
          </a:xfrm>
          <a:custGeom>
            <a:avLst/>
            <a:gdLst/>
            <a:ahLst/>
            <a:rect l="0" t="0" r="r" b="b"/>
            <a:pathLst>
              <a:path w="353" h="588">
                <a:moveTo>
                  <a:pt x="53" y="208"/>
                </a:moveTo>
                <a:cubicBezTo>
                  <a:pt x="37" y="208"/>
                  <a:pt x="24" y="203"/>
                  <a:pt x="14" y="193"/>
                </a:cubicBezTo>
                <a:cubicBezTo>
                  <a:pt x="5" y="182"/>
                  <a:pt x="0" y="169"/>
                  <a:pt x="0" y="154"/>
                </a:cubicBezTo>
                <a:cubicBezTo>
                  <a:pt x="0" y="112"/>
                  <a:pt x="16" y="76"/>
                  <a:pt x="48" y="45"/>
                </a:cubicBezTo>
                <a:cubicBezTo>
                  <a:pt x="79" y="15"/>
                  <a:pt x="118" y="0"/>
                  <a:pt x="164" y="0"/>
                </a:cubicBezTo>
                <a:cubicBezTo>
                  <a:pt x="218" y="0"/>
                  <a:pt x="262" y="16"/>
                  <a:pt x="298" y="49"/>
                </a:cubicBezTo>
                <a:cubicBezTo>
                  <a:pt x="334" y="82"/>
                  <a:pt x="352" y="124"/>
                  <a:pt x="353" y="177"/>
                </a:cubicBezTo>
                <a:cubicBezTo>
                  <a:pt x="353" y="202"/>
                  <a:pt x="347" y="226"/>
                  <a:pt x="335" y="249"/>
                </a:cubicBezTo>
                <a:cubicBezTo>
                  <a:pt x="323" y="272"/>
                  <a:pt x="309" y="292"/>
                  <a:pt x="293" y="309"/>
                </a:cubicBezTo>
                <a:cubicBezTo>
                  <a:pt x="276" y="326"/>
                  <a:pt x="253" y="348"/>
                  <a:pt x="222" y="374"/>
                </a:cubicBezTo>
                <a:cubicBezTo>
                  <a:pt x="201" y="392"/>
                  <a:pt x="172" y="419"/>
                  <a:pt x="134" y="455"/>
                </a:cubicBezTo>
                <a:lnTo>
                  <a:pt x="82" y="506"/>
                </a:lnTo>
                <a:lnTo>
                  <a:pt x="149" y="506"/>
                </a:lnTo>
                <a:cubicBezTo>
                  <a:pt x="241" y="506"/>
                  <a:pt x="290" y="505"/>
                  <a:pt x="296" y="502"/>
                </a:cubicBezTo>
                <a:cubicBezTo>
                  <a:pt x="300" y="501"/>
                  <a:pt x="308" y="475"/>
                  <a:pt x="318" y="423"/>
                </a:cubicBezTo>
                <a:lnTo>
                  <a:pt x="318" y="420"/>
                </a:lnTo>
                <a:lnTo>
                  <a:pt x="353" y="420"/>
                </a:lnTo>
                <a:lnTo>
                  <a:pt x="353" y="423"/>
                </a:lnTo>
                <a:cubicBezTo>
                  <a:pt x="352" y="424"/>
                  <a:pt x="348" y="451"/>
                  <a:pt x="341" y="504"/>
                </a:cubicBezTo>
                <a:cubicBezTo>
                  <a:pt x="334" y="556"/>
                  <a:pt x="330" y="583"/>
                  <a:pt x="328" y="585"/>
                </a:cubicBezTo>
                <a:lnTo>
                  <a:pt x="328" y="588"/>
                </a:lnTo>
                <a:lnTo>
                  <a:pt x="0" y="588"/>
                </a:lnTo>
                <a:lnTo>
                  <a:pt x="0" y="571"/>
                </a:lnTo>
                <a:lnTo>
                  <a:pt x="0" y="560"/>
                </a:lnTo>
                <a:cubicBezTo>
                  <a:pt x="0" y="556"/>
                  <a:pt x="2" y="552"/>
                  <a:pt x="5" y="547"/>
                </a:cubicBezTo>
                <a:cubicBezTo>
                  <a:pt x="9" y="542"/>
                  <a:pt x="18" y="532"/>
                  <a:pt x="32" y="516"/>
                </a:cubicBezTo>
                <a:cubicBezTo>
                  <a:pt x="50" y="497"/>
                  <a:pt x="65" y="481"/>
                  <a:pt x="77" y="466"/>
                </a:cubicBezTo>
                <a:cubicBezTo>
                  <a:pt x="82" y="460"/>
                  <a:pt x="92" y="449"/>
                  <a:pt x="107" y="433"/>
                </a:cubicBezTo>
                <a:cubicBezTo>
                  <a:pt x="122" y="417"/>
                  <a:pt x="132" y="406"/>
                  <a:pt x="137" y="401"/>
                </a:cubicBezTo>
                <a:cubicBezTo>
                  <a:pt x="142" y="395"/>
                  <a:pt x="151" y="385"/>
                  <a:pt x="162" y="372"/>
                </a:cubicBezTo>
                <a:cubicBezTo>
                  <a:pt x="174" y="358"/>
                  <a:pt x="182" y="348"/>
                  <a:pt x="187" y="342"/>
                </a:cubicBezTo>
                <a:cubicBezTo>
                  <a:pt x="192" y="335"/>
                  <a:pt x="199" y="326"/>
                  <a:pt x="207" y="315"/>
                </a:cubicBezTo>
                <a:cubicBezTo>
                  <a:pt x="216" y="304"/>
                  <a:pt x="222" y="295"/>
                  <a:pt x="226" y="287"/>
                </a:cubicBezTo>
                <a:cubicBezTo>
                  <a:pt x="229" y="279"/>
                  <a:pt x="234" y="271"/>
                  <a:pt x="239" y="261"/>
                </a:cubicBezTo>
                <a:cubicBezTo>
                  <a:pt x="244" y="252"/>
                  <a:pt x="248" y="243"/>
                  <a:pt x="251" y="233"/>
                </a:cubicBezTo>
                <a:cubicBezTo>
                  <a:pt x="253" y="224"/>
                  <a:pt x="255" y="215"/>
                  <a:pt x="257" y="207"/>
                </a:cubicBezTo>
                <a:cubicBezTo>
                  <a:pt x="258" y="198"/>
                  <a:pt x="259" y="189"/>
                  <a:pt x="259" y="178"/>
                </a:cubicBezTo>
                <a:cubicBezTo>
                  <a:pt x="259" y="141"/>
                  <a:pt x="249" y="109"/>
                  <a:pt x="229" y="82"/>
                </a:cubicBezTo>
                <a:cubicBezTo>
                  <a:pt x="209" y="54"/>
                  <a:pt x="181" y="41"/>
                  <a:pt x="144" y="41"/>
                </a:cubicBezTo>
                <a:cubicBezTo>
                  <a:pt x="124" y="41"/>
                  <a:pt x="107" y="46"/>
                  <a:pt x="93" y="56"/>
                </a:cubicBezTo>
                <a:cubicBezTo>
                  <a:pt x="78" y="66"/>
                  <a:pt x="68" y="76"/>
                  <a:pt x="62" y="85"/>
                </a:cubicBezTo>
                <a:cubicBezTo>
                  <a:pt x="56" y="94"/>
                  <a:pt x="53" y="100"/>
                  <a:pt x="53" y="102"/>
                </a:cubicBezTo>
                <a:cubicBezTo>
                  <a:pt x="53" y="102"/>
                  <a:pt x="55" y="103"/>
                  <a:pt x="57" y="103"/>
                </a:cubicBezTo>
                <a:cubicBezTo>
                  <a:pt x="68" y="103"/>
                  <a:pt x="79" y="107"/>
                  <a:pt x="90" y="115"/>
                </a:cubicBezTo>
                <a:cubicBezTo>
                  <a:pt x="101" y="123"/>
                  <a:pt x="107" y="137"/>
                  <a:pt x="107" y="156"/>
                </a:cubicBezTo>
                <a:cubicBezTo>
                  <a:pt x="107" y="170"/>
                  <a:pt x="102" y="183"/>
                  <a:pt x="93" y="193"/>
                </a:cubicBezTo>
                <a:cubicBezTo>
                  <a:pt x="83" y="203"/>
                  <a:pt x="70" y="208"/>
                  <a:pt x="53" y="20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0" name=""/>
          <p:cNvSpPr/>
          <p:nvPr/>
        </p:nvSpPr>
        <p:spPr>
          <a:xfrm>
            <a:off x="6143400" y="2071080"/>
            <a:ext cx="132120" cy="218520"/>
          </a:xfrm>
          <a:custGeom>
            <a:avLst/>
            <a:gdLst/>
            <a:ahLst/>
            <a:rect l="0" t="0" r="r" b="b"/>
            <a:pathLst>
              <a:path w="367" h="607">
                <a:moveTo>
                  <a:pt x="75" y="178"/>
                </a:moveTo>
                <a:cubicBezTo>
                  <a:pt x="59" y="178"/>
                  <a:pt x="47" y="173"/>
                  <a:pt x="38" y="163"/>
                </a:cubicBezTo>
                <a:cubicBezTo>
                  <a:pt x="29" y="153"/>
                  <a:pt x="24" y="141"/>
                  <a:pt x="24" y="125"/>
                </a:cubicBezTo>
                <a:cubicBezTo>
                  <a:pt x="24" y="92"/>
                  <a:pt x="38" y="64"/>
                  <a:pt x="66" y="38"/>
                </a:cubicBezTo>
                <a:cubicBezTo>
                  <a:pt x="94" y="13"/>
                  <a:pt x="128" y="0"/>
                  <a:pt x="168" y="0"/>
                </a:cubicBezTo>
                <a:cubicBezTo>
                  <a:pt x="189" y="0"/>
                  <a:pt x="202" y="1"/>
                  <a:pt x="207" y="1"/>
                </a:cubicBezTo>
                <a:cubicBezTo>
                  <a:pt x="250" y="8"/>
                  <a:pt x="285" y="24"/>
                  <a:pt x="308" y="48"/>
                </a:cubicBezTo>
                <a:cubicBezTo>
                  <a:pt x="331" y="72"/>
                  <a:pt x="342" y="98"/>
                  <a:pt x="343" y="126"/>
                </a:cubicBezTo>
                <a:cubicBezTo>
                  <a:pt x="343" y="157"/>
                  <a:pt x="333" y="187"/>
                  <a:pt x="313" y="215"/>
                </a:cubicBezTo>
                <a:cubicBezTo>
                  <a:pt x="293" y="244"/>
                  <a:pt x="264" y="265"/>
                  <a:pt x="229" y="278"/>
                </a:cubicBezTo>
                <a:lnTo>
                  <a:pt x="226" y="280"/>
                </a:lnTo>
                <a:cubicBezTo>
                  <a:pt x="226" y="280"/>
                  <a:pt x="229" y="281"/>
                  <a:pt x="234" y="282"/>
                </a:cubicBezTo>
                <a:cubicBezTo>
                  <a:pt x="240" y="284"/>
                  <a:pt x="248" y="286"/>
                  <a:pt x="260" y="290"/>
                </a:cubicBezTo>
                <a:cubicBezTo>
                  <a:pt x="272" y="295"/>
                  <a:pt x="284" y="301"/>
                  <a:pt x="294" y="309"/>
                </a:cubicBezTo>
                <a:cubicBezTo>
                  <a:pt x="343" y="340"/>
                  <a:pt x="367" y="381"/>
                  <a:pt x="367" y="432"/>
                </a:cubicBezTo>
                <a:cubicBezTo>
                  <a:pt x="367" y="479"/>
                  <a:pt x="348" y="519"/>
                  <a:pt x="312" y="554"/>
                </a:cubicBezTo>
                <a:cubicBezTo>
                  <a:pt x="276" y="589"/>
                  <a:pt x="228" y="607"/>
                  <a:pt x="173" y="607"/>
                </a:cubicBezTo>
                <a:cubicBezTo>
                  <a:pt x="126" y="607"/>
                  <a:pt x="85" y="593"/>
                  <a:pt x="51" y="568"/>
                </a:cubicBezTo>
                <a:cubicBezTo>
                  <a:pt x="17" y="543"/>
                  <a:pt x="0" y="511"/>
                  <a:pt x="0" y="472"/>
                </a:cubicBezTo>
                <a:cubicBezTo>
                  <a:pt x="0" y="456"/>
                  <a:pt x="5" y="442"/>
                  <a:pt x="16" y="432"/>
                </a:cubicBezTo>
                <a:cubicBezTo>
                  <a:pt x="26" y="422"/>
                  <a:pt x="40" y="417"/>
                  <a:pt x="55" y="416"/>
                </a:cubicBezTo>
                <a:cubicBezTo>
                  <a:pt x="72" y="416"/>
                  <a:pt x="85" y="422"/>
                  <a:pt x="96" y="432"/>
                </a:cubicBezTo>
                <a:cubicBezTo>
                  <a:pt x="107" y="443"/>
                  <a:pt x="112" y="456"/>
                  <a:pt x="112" y="472"/>
                </a:cubicBezTo>
                <a:cubicBezTo>
                  <a:pt x="112" y="478"/>
                  <a:pt x="111" y="484"/>
                  <a:pt x="109" y="490"/>
                </a:cubicBezTo>
                <a:cubicBezTo>
                  <a:pt x="107" y="495"/>
                  <a:pt x="105" y="500"/>
                  <a:pt x="103" y="504"/>
                </a:cubicBezTo>
                <a:cubicBezTo>
                  <a:pt x="101" y="508"/>
                  <a:pt x="97" y="511"/>
                  <a:pt x="93" y="514"/>
                </a:cubicBezTo>
                <a:cubicBezTo>
                  <a:pt x="89" y="517"/>
                  <a:pt x="86" y="520"/>
                  <a:pt x="83" y="521"/>
                </a:cubicBezTo>
                <a:cubicBezTo>
                  <a:pt x="80" y="523"/>
                  <a:pt x="77" y="524"/>
                  <a:pt x="74" y="525"/>
                </a:cubicBezTo>
                <a:cubicBezTo>
                  <a:pt x="71" y="525"/>
                  <a:pt x="69" y="526"/>
                  <a:pt x="67" y="528"/>
                </a:cubicBezTo>
                <a:lnTo>
                  <a:pt x="63" y="528"/>
                </a:lnTo>
                <a:cubicBezTo>
                  <a:pt x="93" y="555"/>
                  <a:pt x="130" y="568"/>
                  <a:pt x="173" y="568"/>
                </a:cubicBezTo>
                <a:cubicBezTo>
                  <a:pt x="205" y="568"/>
                  <a:pt x="229" y="552"/>
                  <a:pt x="246" y="521"/>
                </a:cubicBezTo>
                <a:cubicBezTo>
                  <a:pt x="256" y="502"/>
                  <a:pt x="261" y="472"/>
                  <a:pt x="261" y="432"/>
                </a:cubicBezTo>
                <a:lnTo>
                  <a:pt x="261" y="415"/>
                </a:lnTo>
                <a:cubicBezTo>
                  <a:pt x="261" y="359"/>
                  <a:pt x="242" y="322"/>
                  <a:pt x="204" y="303"/>
                </a:cubicBezTo>
                <a:cubicBezTo>
                  <a:pt x="196" y="299"/>
                  <a:pt x="178" y="297"/>
                  <a:pt x="151" y="297"/>
                </a:cubicBezTo>
                <a:lnTo>
                  <a:pt x="114" y="296"/>
                </a:lnTo>
                <a:lnTo>
                  <a:pt x="111" y="294"/>
                </a:lnTo>
                <a:cubicBezTo>
                  <a:pt x="110" y="292"/>
                  <a:pt x="109" y="287"/>
                  <a:pt x="109" y="280"/>
                </a:cubicBezTo>
                <a:cubicBezTo>
                  <a:pt x="109" y="269"/>
                  <a:pt x="112" y="264"/>
                  <a:pt x="116" y="264"/>
                </a:cubicBezTo>
                <a:cubicBezTo>
                  <a:pt x="133" y="264"/>
                  <a:pt x="150" y="262"/>
                  <a:pt x="167" y="260"/>
                </a:cubicBezTo>
                <a:cubicBezTo>
                  <a:pt x="187" y="257"/>
                  <a:pt x="206" y="244"/>
                  <a:pt x="222" y="223"/>
                </a:cubicBezTo>
                <a:cubicBezTo>
                  <a:pt x="238" y="201"/>
                  <a:pt x="247" y="168"/>
                  <a:pt x="247" y="124"/>
                </a:cubicBezTo>
                <a:lnTo>
                  <a:pt x="247" y="117"/>
                </a:lnTo>
                <a:cubicBezTo>
                  <a:pt x="247" y="83"/>
                  <a:pt x="236" y="60"/>
                  <a:pt x="216" y="47"/>
                </a:cubicBezTo>
                <a:cubicBezTo>
                  <a:pt x="203" y="39"/>
                  <a:pt x="189" y="35"/>
                  <a:pt x="174" y="35"/>
                </a:cubicBezTo>
                <a:cubicBezTo>
                  <a:pt x="156" y="35"/>
                  <a:pt x="138" y="38"/>
                  <a:pt x="122" y="44"/>
                </a:cubicBezTo>
                <a:cubicBezTo>
                  <a:pt x="107" y="51"/>
                  <a:pt x="95" y="58"/>
                  <a:pt x="89" y="65"/>
                </a:cubicBezTo>
                <a:cubicBezTo>
                  <a:pt x="82" y="72"/>
                  <a:pt x="79" y="75"/>
                  <a:pt x="79" y="75"/>
                </a:cubicBezTo>
                <a:lnTo>
                  <a:pt x="82" y="75"/>
                </a:lnTo>
                <a:cubicBezTo>
                  <a:pt x="84" y="76"/>
                  <a:pt x="86" y="77"/>
                  <a:pt x="89" y="77"/>
                </a:cubicBezTo>
                <a:cubicBezTo>
                  <a:pt x="92" y="78"/>
                  <a:pt x="95" y="79"/>
                  <a:pt x="98" y="82"/>
                </a:cubicBezTo>
                <a:cubicBezTo>
                  <a:pt x="101" y="84"/>
                  <a:pt x="104" y="86"/>
                  <a:pt x="108" y="88"/>
                </a:cubicBezTo>
                <a:cubicBezTo>
                  <a:pt x="112" y="89"/>
                  <a:pt x="115" y="93"/>
                  <a:pt x="117" y="97"/>
                </a:cubicBezTo>
                <a:cubicBezTo>
                  <a:pt x="119" y="102"/>
                  <a:pt x="121" y="106"/>
                  <a:pt x="124" y="111"/>
                </a:cubicBezTo>
                <a:cubicBezTo>
                  <a:pt x="127" y="115"/>
                  <a:pt x="128" y="121"/>
                  <a:pt x="127" y="128"/>
                </a:cubicBezTo>
                <a:cubicBezTo>
                  <a:pt x="127" y="141"/>
                  <a:pt x="123" y="153"/>
                  <a:pt x="114" y="163"/>
                </a:cubicBezTo>
                <a:cubicBezTo>
                  <a:pt x="106" y="173"/>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1" name=""/>
          <p:cNvSpPr/>
          <p:nvPr/>
        </p:nvSpPr>
        <p:spPr>
          <a:xfrm>
            <a:off x="6615000" y="2067480"/>
            <a:ext cx="140760" cy="215280"/>
          </a:xfrm>
          <a:custGeom>
            <a:avLst/>
            <a:gdLst/>
            <a:ahLst/>
            <a:rect l="0" t="0" r="r" b="b"/>
            <a:pathLst>
              <a:path w="391" h="598">
                <a:moveTo>
                  <a:pt x="383" y="598"/>
                </a:moveTo>
                <a:cubicBezTo>
                  <a:pt x="373" y="596"/>
                  <a:pt x="335" y="595"/>
                  <a:pt x="270" y="595"/>
                </a:cubicBezTo>
                <a:cubicBezTo>
                  <a:pt x="201" y="595"/>
                  <a:pt x="162" y="596"/>
                  <a:pt x="151" y="598"/>
                </a:cubicBezTo>
                <a:lnTo>
                  <a:pt x="142" y="598"/>
                </a:lnTo>
                <a:lnTo>
                  <a:pt x="142" y="557"/>
                </a:lnTo>
                <a:lnTo>
                  <a:pt x="171" y="557"/>
                </a:lnTo>
                <a:cubicBezTo>
                  <a:pt x="183" y="557"/>
                  <a:pt x="190" y="557"/>
                  <a:pt x="195" y="557"/>
                </a:cubicBezTo>
                <a:cubicBezTo>
                  <a:pt x="199" y="557"/>
                  <a:pt x="204" y="556"/>
                  <a:pt x="210" y="555"/>
                </a:cubicBezTo>
                <a:cubicBezTo>
                  <a:pt x="215" y="554"/>
                  <a:pt x="220" y="553"/>
                  <a:pt x="222" y="551"/>
                </a:cubicBezTo>
                <a:cubicBezTo>
                  <a:pt x="224" y="549"/>
                  <a:pt x="226" y="547"/>
                  <a:pt x="228" y="544"/>
                </a:cubicBezTo>
                <a:cubicBezTo>
                  <a:pt x="229" y="543"/>
                  <a:pt x="229" y="527"/>
                  <a:pt x="229" y="495"/>
                </a:cubicBezTo>
                <a:lnTo>
                  <a:pt x="229" y="451"/>
                </a:lnTo>
                <a:lnTo>
                  <a:pt x="0" y="451"/>
                </a:lnTo>
                <a:lnTo>
                  <a:pt x="0" y="411"/>
                </a:lnTo>
                <a:lnTo>
                  <a:pt x="133" y="207"/>
                </a:lnTo>
                <a:cubicBezTo>
                  <a:pt x="224" y="71"/>
                  <a:pt x="269" y="2"/>
                  <a:pt x="270" y="2"/>
                </a:cubicBezTo>
                <a:cubicBezTo>
                  <a:pt x="272" y="0"/>
                  <a:pt x="278" y="0"/>
                  <a:pt x="289" y="0"/>
                </a:cubicBezTo>
                <a:lnTo>
                  <a:pt x="305" y="0"/>
                </a:lnTo>
                <a:lnTo>
                  <a:pt x="310" y="5"/>
                </a:lnTo>
                <a:lnTo>
                  <a:pt x="310" y="411"/>
                </a:lnTo>
                <a:lnTo>
                  <a:pt x="391" y="411"/>
                </a:lnTo>
                <a:lnTo>
                  <a:pt x="391" y="451"/>
                </a:lnTo>
                <a:lnTo>
                  <a:pt x="310" y="451"/>
                </a:lnTo>
                <a:lnTo>
                  <a:pt x="310" y="496"/>
                </a:lnTo>
                <a:cubicBezTo>
                  <a:pt x="310" y="521"/>
                  <a:pt x="310" y="535"/>
                  <a:pt x="310" y="539"/>
                </a:cubicBezTo>
                <a:cubicBezTo>
                  <a:pt x="310" y="544"/>
                  <a:pt x="312" y="547"/>
                  <a:pt x="315" y="550"/>
                </a:cubicBezTo>
                <a:cubicBezTo>
                  <a:pt x="320" y="554"/>
                  <a:pt x="337" y="556"/>
                  <a:pt x="366" y="557"/>
                </a:cubicBezTo>
                <a:lnTo>
                  <a:pt x="391" y="557"/>
                </a:lnTo>
                <a:lnTo>
                  <a:pt x="391" y="598"/>
                </a:lnTo>
                <a:lnTo>
                  <a:pt x="383" y="598"/>
                </a:lnTo>
                <a:moveTo>
                  <a:pt x="234" y="411"/>
                </a:moveTo>
                <a:lnTo>
                  <a:pt x="234" y="116"/>
                </a:lnTo>
                <a:lnTo>
                  <a:pt x="40" y="410"/>
                </a:lnTo>
                <a:lnTo>
                  <a:pt x="136" y="411"/>
                </a:lnTo>
                <a:lnTo>
                  <a:pt x="234"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2" name=""/>
          <p:cNvSpPr/>
          <p:nvPr/>
        </p:nvSpPr>
        <p:spPr>
          <a:xfrm>
            <a:off x="6768000" y="1600200"/>
            <a:ext cx="86040" cy="761400"/>
          </a:xfrm>
          <a:custGeom>
            <a:avLst/>
            <a:gdLst/>
            <a:ahLst/>
            <a:rect l="0" t="0" r="r" b="b"/>
            <a:pathLst>
              <a:path w="239" h="2115">
                <a:moveTo>
                  <a:pt x="0" y="55"/>
                </a:moveTo>
                <a:lnTo>
                  <a:pt x="0" y="0"/>
                </a:lnTo>
                <a:lnTo>
                  <a:pt x="239" y="0"/>
                </a:lnTo>
                <a:lnTo>
                  <a:pt x="239" y="2115"/>
                </a:lnTo>
                <a:lnTo>
                  <a:pt x="0" y="2115"/>
                </a:lnTo>
                <a:lnTo>
                  <a:pt x="0" y="2061"/>
                </a:lnTo>
                <a:lnTo>
                  <a:pt x="184" y="2061"/>
                </a:lnTo>
                <a:lnTo>
                  <a:pt x="184" y="55"/>
                </a:lnTo>
                <a:lnTo>
                  <a:pt x="0"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3" name=""/>
          <p:cNvSpPr/>
          <p:nvPr/>
        </p:nvSpPr>
        <p:spPr>
          <a:xfrm>
            <a:off x="4223160" y="3202200"/>
            <a:ext cx="262800" cy="217080"/>
          </a:xfrm>
          <a:custGeom>
            <a:avLst/>
            <a:gdLst/>
            <a:ahLst/>
            <a:rect l="0" t="0" r="r" b="b"/>
            <a:pathLst>
              <a:path w="730" h="603">
                <a:moveTo>
                  <a:pt x="15" y="603"/>
                </a:moveTo>
                <a:lnTo>
                  <a:pt x="13" y="603"/>
                </a:lnTo>
                <a:cubicBezTo>
                  <a:pt x="5" y="603"/>
                  <a:pt x="0" y="600"/>
                  <a:pt x="0" y="593"/>
                </a:cubicBezTo>
                <a:cubicBezTo>
                  <a:pt x="0" y="591"/>
                  <a:pt x="1" y="586"/>
                  <a:pt x="3" y="579"/>
                </a:cubicBezTo>
                <a:cubicBezTo>
                  <a:pt x="5" y="571"/>
                  <a:pt x="8" y="566"/>
                  <a:pt x="9" y="565"/>
                </a:cubicBezTo>
                <a:cubicBezTo>
                  <a:pt x="11" y="564"/>
                  <a:pt x="17" y="563"/>
                  <a:pt x="26" y="562"/>
                </a:cubicBezTo>
                <a:cubicBezTo>
                  <a:pt x="77" y="561"/>
                  <a:pt x="116" y="545"/>
                  <a:pt x="145" y="516"/>
                </a:cubicBezTo>
                <a:cubicBezTo>
                  <a:pt x="151" y="511"/>
                  <a:pt x="185" y="474"/>
                  <a:pt x="247" y="404"/>
                </a:cubicBezTo>
                <a:cubicBezTo>
                  <a:pt x="311" y="336"/>
                  <a:pt x="341" y="302"/>
                  <a:pt x="341" y="300"/>
                </a:cubicBezTo>
                <a:cubicBezTo>
                  <a:pt x="276" y="137"/>
                  <a:pt x="242" y="54"/>
                  <a:pt x="239" y="51"/>
                </a:cubicBezTo>
                <a:cubicBezTo>
                  <a:pt x="234" y="44"/>
                  <a:pt x="216" y="41"/>
                  <a:pt x="184" y="40"/>
                </a:cubicBezTo>
                <a:lnTo>
                  <a:pt x="159" y="40"/>
                </a:lnTo>
                <a:cubicBezTo>
                  <a:pt x="156" y="37"/>
                  <a:pt x="154" y="34"/>
                  <a:pt x="154" y="33"/>
                </a:cubicBezTo>
                <a:cubicBezTo>
                  <a:pt x="154" y="32"/>
                  <a:pt x="154" y="26"/>
                  <a:pt x="156" y="17"/>
                </a:cubicBezTo>
                <a:cubicBezTo>
                  <a:pt x="158" y="9"/>
                  <a:pt x="161" y="3"/>
                  <a:pt x="164" y="0"/>
                </a:cubicBezTo>
                <a:lnTo>
                  <a:pt x="177" y="0"/>
                </a:lnTo>
                <a:cubicBezTo>
                  <a:pt x="197" y="1"/>
                  <a:pt x="232" y="2"/>
                  <a:pt x="284" y="2"/>
                </a:cubicBezTo>
                <a:cubicBezTo>
                  <a:pt x="304" y="2"/>
                  <a:pt x="322" y="2"/>
                  <a:pt x="338" y="2"/>
                </a:cubicBezTo>
                <a:cubicBezTo>
                  <a:pt x="355" y="2"/>
                  <a:pt x="368" y="1"/>
                  <a:pt x="378" y="1"/>
                </a:cubicBezTo>
                <a:cubicBezTo>
                  <a:pt x="388" y="0"/>
                  <a:pt x="394" y="0"/>
                  <a:pt x="396" y="1"/>
                </a:cubicBezTo>
                <a:cubicBezTo>
                  <a:pt x="406" y="1"/>
                  <a:pt x="410" y="4"/>
                  <a:pt x="410" y="10"/>
                </a:cubicBezTo>
                <a:cubicBezTo>
                  <a:pt x="410" y="11"/>
                  <a:pt x="410" y="15"/>
                  <a:pt x="409" y="22"/>
                </a:cubicBezTo>
                <a:cubicBezTo>
                  <a:pt x="406" y="31"/>
                  <a:pt x="404" y="36"/>
                  <a:pt x="403" y="38"/>
                </a:cubicBezTo>
                <a:cubicBezTo>
                  <a:pt x="401" y="39"/>
                  <a:pt x="396" y="40"/>
                  <a:pt x="388" y="40"/>
                </a:cubicBezTo>
                <a:cubicBezTo>
                  <a:pt x="370" y="42"/>
                  <a:pt x="354" y="47"/>
                  <a:pt x="341" y="55"/>
                </a:cubicBezTo>
                <a:lnTo>
                  <a:pt x="409" y="226"/>
                </a:lnTo>
                <a:lnTo>
                  <a:pt x="455" y="174"/>
                </a:lnTo>
                <a:cubicBezTo>
                  <a:pt x="517" y="108"/>
                  <a:pt x="548" y="71"/>
                  <a:pt x="548" y="64"/>
                </a:cubicBezTo>
                <a:cubicBezTo>
                  <a:pt x="548" y="54"/>
                  <a:pt x="541" y="46"/>
                  <a:pt x="527" y="42"/>
                </a:cubicBezTo>
                <a:cubicBezTo>
                  <a:pt x="524" y="42"/>
                  <a:pt x="520" y="41"/>
                  <a:pt x="515" y="40"/>
                </a:cubicBezTo>
                <a:cubicBezTo>
                  <a:pt x="507" y="40"/>
                  <a:pt x="502" y="37"/>
                  <a:pt x="502" y="31"/>
                </a:cubicBezTo>
                <a:cubicBezTo>
                  <a:pt x="502" y="29"/>
                  <a:pt x="503" y="25"/>
                  <a:pt x="504" y="17"/>
                </a:cubicBezTo>
                <a:cubicBezTo>
                  <a:pt x="506" y="9"/>
                  <a:pt x="509" y="3"/>
                  <a:pt x="513" y="0"/>
                </a:cubicBezTo>
                <a:lnTo>
                  <a:pt x="523" y="0"/>
                </a:lnTo>
                <a:cubicBezTo>
                  <a:pt x="524" y="0"/>
                  <a:pt x="531" y="0"/>
                  <a:pt x="545" y="0"/>
                </a:cubicBezTo>
                <a:cubicBezTo>
                  <a:pt x="559" y="0"/>
                  <a:pt x="575" y="0"/>
                  <a:pt x="593" y="2"/>
                </a:cubicBezTo>
                <a:cubicBezTo>
                  <a:pt x="611" y="3"/>
                  <a:pt x="623" y="3"/>
                  <a:pt x="629" y="2"/>
                </a:cubicBezTo>
                <a:cubicBezTo>
                  <a:pt x="682" y="2"/>
                  <a:pt x="711" y="2"/>
                  <a:pt x="716" y="0"/>
                </a:cubicBezTo>
                <a:lnTo>
                  <a:pt x="723" y="0"/>
                </a:lnTo>
                <a:cubicBezTo>
                  <a:pt x="728" y="4"/>
                  <a:pt x="730" y="7"/>
                  <a:pt x="730" y="9"/>
                </a:cubicBezTo>
                <a:cubicBezTo>
                  <a:pt x="728" y="24"/>
                  <a:pt x="725" y="34"/>
                  <a:pt x="719" y="40"/>
                </a:cubicBezTo>
                <a:lnTo>
                  <a:pt x="705" y="40"/>
                </a:lnTo>
                <a:cubicBezTo>
                  <a:pt x="685" y="41"/>
                  <a:pt x="667" y="44"/>
                  <a:pt x="651" y="48"/>
                </a:cubicBezTo>
                <a:cubicBezTo>
                  <a:pt x="635" y="53"/>
                  <a:pt x="623" y="58"/>
                  <a:pt x="615" y="63"/>
                </a:cubicBezTo>
                <a:cubicBezTo>
                  <a:pt x="607" y="69"/>
                  <a:pt x="600" y="74"/>
                  <a:pt x="594" y="79"/>
                </a:cubicBezTo>
                <a:lnTo>
                  <a:pt x="584" y="87"/>
                </a:lnTo>
                <a:cubicBezTo>
                  <a:pt x="584" y="86"/>
                  <a:pt x="556" y="117"/>
                  <a:pt x="500" y="179"/>
                </a:cubicBezTo>
                <a:lnTo>
                  <a:pt x="424" y="263"/>
                </a:lnTo>
                <a:cubicBezTo>
                  <a:pt x="424" y="264"/>
                  <a:pt x="433" y="287"/>
                  <a:pt x="451" y="334"/>
                </a:cubicBezTo>
                <a:cubicBezTo>
                  <a:pt x="469" y="380"/>
                  <a:pt x="488" y="428"/>
                  <a:pt x="508" y="478"/>
                </a:cubicBezTo>
                <a:cubicBezTo>
                  <a:pt x="528" y="526"/>
                  <a:pt x="539" y="552"/>
                  <a:pt x="541" y="553"/>
                </a:cubicBezTo>
                <a:cubicBezTo>
                  <a:pt x="547" y="559"/>
                  <a:pt x="565" y="562"/>
                  <a:pt x="595" y="562"/>
                </a:cubicBezTo>
                <a:cubicBezTo>
                  <a:pt x="615" y="562"/>
                  <a:pt x="626" y="565"/>
                  <a:pt x="626" y="570"/>
                </a:cubicBezTo>
                <a:cubicBezTo>
                  <a:pt x="626" y="571"/>
                  <a:pt x="625" y="576"/>
                  <a:pt x="624" y="583"/>
                </a:cubicBezTo>
                <a:cubicBezTo>
                  <a:pt x="621" y="592"/>
                  <a:pt x="619" y="598"/>
                  <a:pt x="618" y="599"/>
                </a:cubicBezTo>
                <a:cubicBezTo>
                  <a:pt x="616" y="601"/>
                  <a:pt x="612" y="602"/>
                  <a:pt x="605" y="602"/>
                </a:cubicBezTo>
                <a:cubicBezTo>
                  <a:pt x="604" y="602"/>
                  <a:pt x="594" y="602"/>
                  <a:pt x="576" y="602"/>
                </a:cubicBezTo>
                <a:cubicBezTo>
                  <a:pt x="559" y="602"/>
                  <a:pt x="532" y="602"/>
                  <a:pt x="498" y="601"/>
                </a:cubicBezTo>
                <a:cubicBezTo>
                  <a:pt x="462" y="601"/>
                  <a:pt x="435" y="601"/>
                  <a:pt x="416" y="601"/>
                </a:cubicBezTo>
                <a:cubicBezTo>
                  <a:pt x="397" y="601"/>
                  <a:pt x="387" y="601"/>
                  <a:pt x="385" y="602"/>
                </a:cubicBezTo>
                <a:cubicBezTo>
                  <a:pt x="375" y="602"/>
                  <a:pt x="370" y="599"/>
                  <a:pt x="370" y="594"/>
                </a:cubicBezTo>
                <a:cubicBezTo>
                  <a:pt x="370" y="593"/>
                  <a:pt x="371" y="589"/>
                  <a:pt x="372" y="581"/>
                </a:cubicBezTo>
                <a:cubicBezTo>
                  <a:pt x="373" y="575"/>
                  <a:pt x="374" y="571"/>
                  <a:pt x="375" y="568"/>
                </a:cubicBezTo>
                <a:cubicBezTo>
                  <a:pt x="376" y="566"/>
                  <a:pt x="378" y="565"/>
                  <a:pt x="380" y="564"/>
                </a:cubicBezTo>
                <a:cubicBezTo>
                  <a:pt x="381" y="563"/>
                  <a:pt x="384" y="563"/>
                  <a:pt x="388" y="562"/>
                </a:cubicBezTo>
                <a:cubicBezTo>
                  <a:pt x="391" y="562"/>
                  <a:pt x="396" y="561"/>
                  <a:pt x="402" y="561"/>
                </a:cubicBezTo>
                <a:cubicBezTo>
                  <a:pt x="408" y="561"/>
                  <a:pt x="415" y="559"/>
                  <a:pt x="425" y="555"/>
                </a:cubicBezTo>
                <a:cubicBezTo>
                  <a:pt x="435" y="551"/>
                  <a:pt x="440" y="548"/>
                  <a:pt x="440" y="546"/>
                </a:cubicBezTo>
                <a:cubicBezTo>
                  <a:pt x="439" y="546"/>
                  <a:pt x="425" y="512"/>
                  <a:pt x="398" y="443"/>
                </a:cubicBezTo>
                <a:lnTo>
                  <a:pt x="357" y="338"/>
                </a:lnTo>
                <a:cubicBezTo>
                  <a:pt x="245" y="459"/>
                  <a:pt x="189" y="522"/>
                  <a:pt x="186" y="529"/>
                </a:cubicBezTo>
                <a:cubicBezTo>
                  <a:pt x="183" y="533"/>
                  <a:pt x="182" y="537"/>
                  <a:pt x="182" y="539"/>
                </a:cubicBezTo>
                <a:cubicBezTo>
                  <a:pt x="182" y="551"/>
                  <a:pt x="191" y="558"/>
                  <a:pt x="208" y="561"/>
                </a:cubicBezTo>
                <a:cubicBezTo>
                  <a:pt x="208" y="561"/>
                  <a:pt x="210" y="561"/>
                  <a:pt x="213" y="561"/>
                </a:cubicBezTo>
                <a:cubicBezTo>
                  <a:pt x="216" y="561"/>
                  <a:pt x="218" y="562"/>
                  <a:pt x="218" y="562"/>
                </a:cubicBezTo>
                <a:cubicBezTo>
                  <a:pt x="220" y="562"/>
                  <a:pt x="221" y="562"/>
                  <a:pt x="222" y="562"/>
                </a:cubicBezTo>
                <a:cubicBezTo>
                  <a:pt x="222" y="562"/>
                  <a:pt x="223" y="563"/>
                  <a:pt x="224" y="563"/>
                </a:cubicBezTo>
                <a:cubicBezTo>
                  <a:pt x="226" y="564"/>
                  <a:pt x="226" y="565"/>
                  <a:pt x="227" y="566"/>
                </a:cubicBezTo>
                <a:cubicBezTo>
                  <a:pt x="228" y="567"/>
                  <a:pt x="228" y="569"/>
                  <a:pt x="228" y="572"/>
                </a:cubicBezTo>
                <a:cubicBezTo>
                  <a:pt x="228" y="577"/>
                  <a:pt x="227" y="582"/>
                  <a:pt x="226" y="586"/>
                </a:cubicBezTo>
                <a:cubicBezTo>
                  <a:pt x="224" y="594"/>
                  <a:pt x="223" y="598"/>
                  <a:pt x="221" y="599"/>
                </a:cubicBezTo>
                <a:cubicBezTo>
                  <a:pt x="219" y="600"/>
                  <a:pt x="215" y="601"/>
                  <a:pt x="208" y="602"/>
                </a:cubicBezTo>
                <a:cubicBezTo>
                  <a:pt x="206" y="602"/>
                  <a:pt x="201" y="602"/>
                  <a:pt x="192" y="602"/>
                </a:cubicBezTo>
                <a:cubicBezTo>
                  <a:pt x="183" y="602"/>
                  <a:pt x="171" y="602"/>
                  <a:pt x="155" y="601"/>
                </a:cubicBezTo>
                <a:cubicBezTo>
                  <a:pt x="139" y="600"/>
                  <a:pt x="122" y="600"/>
                  <a:pt x="103" y="601"/>
                </a:cubicBezTo>
                <a:cubicBezTo>
                  <a:pt x="57" y="601"/>
                  <a:pt x="28" y="602"/>
                  <a:pt x="15"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4" name=""/>
          <p:cNvSpPr/>
          <p:nvPr/>
        </p:nvSpPr>
        <p:spPr>
          <a:xfrm>
            <a:off x="4493880" y="3367080"/>
            <a:ext cx="116280" cy="102240"/>
          </a:xfrm>
          <a:custGeom>
            <a:avLst/>
            <a:gdLst/>
            <a:ahLst/>
            <a:rect l="0" t="0" r="r" b="b"/>
            <a:pathLst>
              <a:path w="323" h="284">
                <a:moveTo>
                  <a:pt x="223" y="241"/>
                </a:moveTo>
                <a:cubicBezTo>
                  <a:pt x="200" y="269"/>
                  <a:pt x="174" y="283"/>
                  <a:pt x="144" y="283"/>
                </a:cubicBezTo>
                <a:lnTo>
                  <a:pt x="140" y="283"/>
                </a:lnTo>
                <a:cubicBezTo>
                  <a:pt x="88" y="283"/>
                  <a:pt x="58" y="263"/>
                  <a:pt x="50" y="222"/>
                </a:cubicBezTo>
                <a:cubicBezTo>
                  <a:pt x="50" y="219"/>
                  <a:pt x="49" y="190"/>
                  <a:pt x="49" y="136"/>
                </a:cubicBezTo>
                <a:cubicBezTo>
                  <a:pt x="48" y="90"/>
                  <a:pt x="48" y="65"/>
                  <a:pt x="48" y="59"/>
                </a:cubicBezTo>
                <a:cubicBezTo>
                  <a:pt x="48" y="54"/>
                  <a:pt x="47" y="49"/>
                  <a:pt x="44" y="46"/>
                </a:cubicBezTo>
                <a:cubicBezTo>
                  <a:pt x="40" y="39"/>
                  <a:pt x="28" y="36"/>
                  <a:pt x="7" y="36"/>
                </a:cubicBezTo>
                <a:lnTo>
                  <a:pt x="0" y="36"/>
                </a:lnTo>
                <a:lnTo>
                  <a:pt x="0" y="22"/>
                </a:lnTo>
                <a:cubicBezTo>
                  <a:pt x="0" y="12"/>
                  <a:pt x="1" y="7"/>
                  <a:pt x="1" y="7"/>
                </a:cubicBezTo>
                <a:lnTo>
                  <a:pt x="8" y="7"/>
                </a:lnTo>
                <a:cubicBezTo>
                  <a:pt x="12" y="6"/>
                  <a:pt x="18" y="6"/>
                  <a:pt x="26" y="6"/>
                </a:cubicBezTo>
                <a:cubicBezTo>
                  <a:pt x="34" y="5"/>
                  <a:pt x="42" y="5"/>
                  <a:pt x="50" y="4"/>
                </a:cubicBezTo>
                <a:cubicBezTo>
                  <a:pt x="57" y="4"/>
                  <a:pt x="65" y="4"/>
                  <a:pt x="73" y="3"/>
                </a:cubicBezTo>
                <a:cubicBezTo>
                  <a:pt x="81" y="3"/>
                  <a:pt x="88" y="2"/>
                  <a:pt x="92" y="1"/>
                </a:cubicBezTo>
                <a:cubicBezTo>
                  <a:pt x="96" y="0"/>
                  <a:pt x="98" y="0"/>
                  <a:pt x="99" y="1"/>
                </a:cubicBezTo>
                <a:lnTo>
                  <a:pt x="101" y="1"/>
                </a:lnTo>
                <a:lnTo>
                  <a:pt x="101" y="114"/>
                </a:lnTo>
                <a:cubicBezTo>
                  <a:pt x="102" y="191"/>
                  <a:pt x="102" y="232"/>
                  <a:pt x="103" y="237"/>
                </a:cubicBezTo>
                <a:cubicBezTo>
                  <a:pt x="104" y="243"/>
                  <a:pt x="107" y="248"/>
                  <a:pt x="112" y="252"/>
                </a:cubicBezTo>
                <a:cubicBezTo>
                  <a:pt x="120" y="258"/>
                  <a:pt x="132" y="261"/>
                  <a:pt x="149" y="261"/>
                </a:cubicBezTo>
                <a:cubicBezTo>
                  <a:pt x="160" y="261"/>
                  <a:pt x="170" y="259"/>
                  <a:pt x="178" y="255"/>
                </a:cubicBezTo>
                <a:cubicBezTo>
                  <a:pt x="187" y="252"/>
                  <a:pt x="194" y="247"/>
                  <a:pt x="198" y="241"/>
                </a:cubicBezTo>
                <a:cubicBezTo>
                  <a:pt x="203" y="235"/>
                  <a:pt x="207" y="228"/>
                  <a:pt x="211" y="221"/>
                </a:cubicBezTo>
                <a:cubicBezTo>
                  <a:pt x="215" y="213"/>
                  <a:pt x="217" y="207"/>
                  <a:pt x="218" y="202"/>
                </a:cubicBezTo>
                <a:cubicBezTo>
                  <a:pt x="220" y="197"/>
                  <a:pt x="220" y="192"/>
                  <a:pt x="221" y="187"/>
                </a:cubicBezTo>
                <a:cubicBezTo>
                  <a:pt x="221" y="187"/>
                  <a:pt x="221" y="183"/>
                  <a:pt x="221" y="177"/>
                </a:cubicBezTo>
                <a:cubicBezTo>
                  <a:pt x="221" y="170"/>
                  <a:pt x="221" y="162"/>
                  <a:pt x="221" y="152"/>
                </a:cubicBezTo>
                <a:cubicBezTo>
                  <a:pt x="222" y="142"/>
                  <a:pt x="222" y="132"/>
                  <a:pt x="221" y="122"/>
                </a:cubicBezTo>
                <a:lnTo>
                  <a:pt x="221" y="80"/>
                </a:lnTo>
                <a:cubicBezTo>
                  <a:pt x="221" y="61"/>
                  <a:pt x="219" y="49"/>
                  <a:pt x="215" y="44"/>
                </a:cubicBezTo>
                <a:cubicBezTo>
                  <a:pt x="211" y="40"/>
                  <a:pt x="201" y="37"/>
                  <a:pt x="184" y="36"/>
                </a:cubicBezTo>
                <a:lnTo>
                  <a:pt x="173" y="36"/>
                </a:lnTo>
                <a:lnTo>
                  <a:pt x="173" y="7"/>
                </a:lnTo>
                <a:cubicBezTo>
                  <a:pt x="174" y="7"/>
                  <a:pt x="189" y="6"/>
                  <a:pt x="220" y="4"/>
                </a:cubicBezTo>
                <a:cubicBezTo>
                  <a:pt x="252" y="2"/>
                  <a:pt x="268" y="1"/>
                  <a:pt x="270" y="1"/>
                </a:cubicBezTo>
                <a:lnTo>
                  <a:pt x="275" y="1"/>
                </a:lnTo>
                <a:lnTo>
                  <a:pt x="275" y="113"/>
                </a:lnTo>
                <a:cubicBezTo>
                  <a:pt x="275" y="187"/>
                  <a:pt x="275" y="225"/>
                  <a:pt x="275" y="227"/>
                </a:cubicBezTo>
                <a:cubicBezTo>
                  <a:pt x="277" y="235"/>
                  <a:pt x="279" y="240"/>
                  <a:pt x="284" y="243"/>
                </a:cubicBezTo>
                <a:cubicBezTo>
                  <a:pt x="289" y="245"/>
                  <a:pt x="298" y="247"/>
                  <a:pt x="312" y="248"/>
                </a:cubicBezTo>
                <a:lnTo>
                  <a:pt x="323" y="248"/>
                </a:lnTo>
                <a:lnTo>
                  <a:pt x="323" y="277"/>
                </a:lnTo>
                <a:cubicBezTo>
                  <a:pt x="323" y="277"/>
                  <a:pt x="307" y="278"/>
                  <a:pt x="277" y="280"/>
                </a:cubicBezTo>
                <a:cubicBezTo>
                  <a:pt x="246" y="282"/>
                  <a:pt x="229" y="284"/>
                  <a:pt x="228" y="284"/>
                </a:cubicBezTo>
                <a:lnTo>
                  <a:pt x="223" y="284"/>
                </a:lnTo>
                <a:lnTo>
                  <a:pt x="223" y="24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5" name=""/>
          <p:cNvSpPr/>
          <p:nvPr/>
        </p:nvSpPr>
        <p:spPr>
          <a:xfrm>
            <a:off x="4617720" y="3367080"/>
            <a:ext cx="112680" cy="143280"/>
          </a:xfrm>
          <a:custGeom>
            <a:avLst/>
            <a:gdLst/>
            <a:ahLst/>
            <a:rect l="0" t="0" r="r" b="b"/>
            <a:pathLst>
              <a:path w="313" h="398">
                <a:moveTo>
                  <a:pt x="9" y="369"/>
                </a:moveTo>
                <a:lnTo>
                  <a:pt x="18" y="369"/>
                </a:lnTo>
                <a:cubicBezTo>
                  <a:pt x="34" y="369"/>
                  <a:pt x="44" y="366"/>
                  <a:pt x="48" y="361"/>
                </a:cubicBezTo>
                <a:lnTo>
                  <a:pt x="48" y="356"/>
                </a:lnTo>
                <a:cubicBezTo>
                  <a:pt x="48" y="353"/>
                  <a:pt x="48" y="348"/>
                  <a:pt x="48" y="343"/>
                </a:cubicBezTo>
                <a:cubicBezTo>
                  <a:pt x="48" y="338"/>
                  <a:pt x="48" y="332"/>
                  <a:pt x="48" y="324"/>
                </a:cubicBezTo>
                <a:cubicBezTo>
                  <a:pt x="48" y="317"/>
                  <a:pt x="48" y="308"/>
                  <a:pt x="48" y="300"/>
                </a:cubicBezTo>
                <a:cubicBezTo>
                  <a:pt x="49" y="291"/>
                  <a:pt x="49" y="282"/>
                  <a:pt x="48" y="272"/>
                </a:cubicBezTo>
                <a:cubicBezTo>
                  <a:pt x="48" y="263"/>
                  <a:pt x="48" y="253"/>
                  <a:pt x="48" y="242"/>
                </a:cubicBezTo>
                <a:cubicBezTo>
                  <a:pt x="49" y="231"/>
                  <a:pt x="49" y="220"/>
                  <a:pt x="48" y="210"/>
                </a:cubicBezTo>
                <a:cubicBezTo>
                  <a:pt x="48" y="196"/>
                  <a:pt x="48" y="181"/>
                  <a:pt x="48" y="166"/>
                </a:cubicBezTo>
                <a:cubicBezTo>
                  <a:pt x="48" y="150"/>
                  <a:pt x="48" y="137"/>
                  <a:pt x="48" y="125"/>
                </a:cubicBezTo>
                <a:cubicBezTo>
                  <a:pt x="48" y="113"/>
                  <a:pt x="48" y="102"/>
                  <a:pt x="48" y="92"/>
                </a:cubicBezTo>
                <a:cubicBezTo>
                  <a:pt x="48" y="82"/>
                  <a:pt x="48" y="74"/>
                  <a:pt x="48" y="67"/>
                </a:cubicBezTo>
                <a:cubicBezTo>
                  <a:pt x="47" y="61"/>
                  <a:pt x="47" y="58"/>
                  <a:pt x="48" y="57"/>
                </a:cubicBezTo>
                <a:cubicBezTo>
                  <a:pt x="46" y="49"/>
                  <a:pt x="43" y="44"/>
                  <a:pt x="39" y="42"/>
                </a:cubicBezTo>
                <a:cubicBezTo>
                  <a:pt x="34" y="39"/>
                  <a:pt x="25" y="37"/>
                  <a:pt x="11" y="36"/>
                </a:cubicBezTo>
                <a:lnTo>
                  <a:pt x="0" y="36"/>
                </a:lnTo>
                <a:lnTo>
                  <a:pt x="0" y="22"/>
                </a:lnTo>
                <a:cubicBezTo>
                  <a:pt x="0" y="12"/>
                  <a:pt x="0" y="7"/>
                  <a:pt x="1" y="7"/>
                </a:cubicBezTo>
                <a:lnTo>
                  <a:pt x="7" y="7"/>
                </a:lnTo>
                <a:cubicBezTo>
                  <a:pt x="11" y="6"/>
                  <a:pt x="17" y="6"/>
                  <a:pt x="25" y="6"/>
                </a:cubicBezTo>
                <a:cubicBezTo>
                  <a:pt x="33" y="5"/>
                  <a:pt x="41" y="5"/>
                  <a:pt x="48" y="4"/>
                </a:cubicBezTo>
                <a:cubicBezTo>
                  <a:pt x="55" y="4"/>
                  <a:pt x="63" y="4"/>
                  <a:pt x="71" y="3"/>
                </a:cubicBezTo>
                <a:cubicBezTo>
                  <a:pt x="80" y="3"/>
                  <a:pt x="86" y="2"/>
                  <a:pt x="90" y="1"/>
                </a:cubicBezTo>
                <a:cubicBezTo>
                  <a:pt x="94" y="0"/>
                  <a:pt x="96" y="0"/>
                  <a:pt x="97" y="1"/>
                </a:cubicBezTo>
                <a:lnTo>
                  <a:pt x="99" y="1"/>
                </a:lnTo>
                <a:lnTo>
                  <a:pt x="99" y="17"/>
                </a:lnTo>
                <a:lnTo>
                  <a:pt x="99" y="33"/>
                </a:lnTo>
                <a:lnTo>
                  <a:pt x="104" y="29"/>
                </a:lnTo>
                <a:cubicBezTo>
                  <a:pt x="130" y="10"/>
                  <a:pt x="158" y="1"/>
                  <a:pt x="191" y="1"/>
                </a:cubicBezTo>
                <a:cubicBezTo>
                  <a:pt x="225" y="1"/>
                  <a:pt x="254" y="15"/>
                  <a:pt x="277" y="41"/>
                </a:cubicBezTo>
                <a:cubicBezTo>
                  <a:pt x="301" y="68"/>
                  <a:pt x="313" y="101"/>
                  <a:pt x="313" y="141"/>
                </a:cubicBezTo>
                <a:cubicBezTo>
                  <a:pt x="313" y="183"/>
                  <a:pt x="300" y="217"/>
                  <a:pt x="273" y="244"/>
                </a:cubicBezTo>
                <a:cubicBezTo>
                  <a:pt x="246" y="270"/>
                  <a:pt x="215" y="283"/>
                  <a:pt x="181" y="283"/>
                </a:cubicBezTo>
                <a:cubicBezTo>
                  <a:pt x="153" y="283"/>
                  <a:pt x="128" y="274"/>
                  <a:pt x="105" y="255"/>
                </a:cubicBezTo>
                <a:lnTo>
                  <a:pt x="100" y="251"/>
                </a:lnTo>
                <a:lnTo>
                  <a:pt x="100" y="304"/>
                </a:lnTo>
                <a:lnTo>
                  <a:pt x="100" y="339"/>
                </a:lnTo>
                <a:cubicBezTo>
                  <a:pt x="100" y="351"/>
                  <a:pt x="101" y="358"/>
                  <a:pt x="102" y="361"/>
                </a:cubicBezTo>
                <a:cubicBezTo>
                  <a:pt x="103" y="363"/>
                  <a:pt x="105" y="365"/>
                  <a:pt x="109" y="367"/>
                </a:cubicBezTo>
                <a:cubicBezTo>
                  <a:pt x="117" y="369"/>
                  <a:pt x="128" y="369"/>
                  <a:pt x="140" y="369"/>
                </a:cubicBezTo>
                <a:lnTo>
                  <a:pt x="150" y="369"/>
                </a:lnTo>
                <a:lnTo>
                  <a:pt x="150" y="398"/>
                </a:lnTo>
                <a:lnTo>
                  <a:pt x="145" y="398"/>
                </a:lnTo>
                <a:lnTo>
                  <a:pt x="130" y="397"/>
                </a:lnTo>
                <a:cubicBezTo>
                  <a:pt x="120" y="397"/>
                  <a:pt x="109" y="397"/>
                  <a:pt x="98" y="397"/>
                </a:cubicBezTo>
                <a:cubicBezTo>
                  <a:pt x="87" y="397"/>
                  <a:pt x="79" y="397"/>
                  <a:pt x="74" y="396"/>
                </a:cubicBezTo>
                <a:cubicBezTo>
                  <a:pt x="32" y="396"/>
                  <a:pt x="8" y="397"/>
                  <a:pt x="5" y="398"/>
                </a:cubicBezTo>
                <a:lnTo>
                  <a:pt x="0" y="398"/>
                </a:lnTo>
                <a:lnTo>
                  <a:pt x="0" y="369"/>
                </a:lnTo>
                <a:lnTo>
                  <a:pt x="9" y="369"/>
                </a:lnTo>
                <a:moveTo>
                  <a:pt x="252" y="140"/>
                </a:moveTo>
                <a:cubicBezTo>
                  <a:pt x="252" y="109"/>
                  <a:pt x="245" y="83"/>
                  <a:pt x="231" y="60"/>
                </a:cubicBezTo>
                <a:cubicBezTo>
                  <a:pt x="217" y="37"/>
                  <a:pt x="199" y="26"/>
                  <a:pt x="178" y="26"/>
                </a:cubicBezTo>
                <a:cubicBezTo>
                  <a:pt x="149" y="26"/>
                  <a:pt x="123" y="39"/>
                  <a:pt x="100" y="66"/>
                </a:cubicBezTo>
                <a:lnTo>
                  <a:pt x="100" y="215"/>
                </a:lnTo>
                <a:cubicBezTo>
                  <a:pt x="117" y="245"/>
                  <a:pt x="141" y="260"/>
                  <a:pt x="171" y="260"/>
                </a:cubicBezTo>
                <a:cubicBezTo>
                  <a:pt x="192" y="260"/>
                  <a:pt x="211" y="249"/>
                  <a:pt x="227" y="226"/>
                </a:cubicBezTo>
                <a:cubicBezTo>
                  <a:pt x="244" y="204"/>
                  <a:pt x="252" y="175"/>
                  <a:pt x="252" y="14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6" name=""/>
          <p:cNvSpPr/>
          <p:nvPr/>
        </p:nvSpPr>
        <p:spPr>
          <a:xfrm>
            <a:off x="4745160" y="3366000"/>
            <a:ext cx="73440" cy="103320"/>
          </a:xfrm>
          <a:custGeom>
            <a:avLst/>
            <a:gdLst/>
            <a:ahLst/>
            <a:rect l="0" t="0" r="r" b="b"/>
            <a:pathLst>
              <a:path w="204" h="287">
                <a:moveTo>
                  <a:pt x="164" y="82"/>
                </a:moveTo>
                <a:cubicBezTo>
                  <a:pt x="164" y="65"/>
                  <a:pt x="159" y="51"/>
                  <a:pt x="148" y="39"/>
                </a:cubicBezTo>
                <a:cubicBezTo>
                  <a:pt x="136" y="27"/>
                  <a:pt x="120" y="21"/>
                  <a:pt x="98" y="21"/>
                </a:cubicBezTo>
                <a:cubicBezTo>
                  <a:pt x="83" y="21"/>
                  <a:pt x="70" y="24"/>
                  <a:pt x="59" y="29"/>
                </a:cubicBezTo>
                <a:cubicBezTo>
                  <a:pt x="47" y="37"/>
                  <a:pt x="41" y="48"/>
                  <a:pt x="41" y="62"/>
                </a:cubicBezTo>
                <a:cubicBezTo>
                  <a:pt x="40" y="64"/>
                  <a:pt x="40" y="66"/>
                  <a:pt x="41" y="70"/>
                </a:cubicBezTo>
                <a:cubicBezTo>
                  <a:pt x="41" y="73"/>
                  <a:pt x="44" y="78"/>
                  <a:pt x="51" y="85"/>
                </a:cubicBezTo>
                <a:cubicBezTo>
                  <a:pt x="57" y="91"/>
                  <a:pt x="66" y="96"/>
                  <a:pt x="77" y="100"/>
                </a:cubicBezTo>
                <a:cubicBezTo>
                  <a:pt x="85" y="102"/>
                  <a:pt x="94" y="104"/>
                  <a:pt x="105" y="106"/>
                </a:cubicBezTo>
                <a:cubicBezTo>
                  <a:pt x="117" y="107"/>
                  <a:pt x="126" y="109"/>
                  <a:pt x="133" y="111"/>
                </a:cubicBezTo>
                <a:cubicBezTo>
                  <a:pt x="141" y="113"/>
                  <a:pt x="147" y="116"/>
                  <a:pt x="153" y="120"/>
                </a:cubicBezTo>
                <a:cubicBezTo>
                  <a:pt x="160" y="123"/>
                  <a:pt x="167" y="127"/>
                  <a:pt x="174" y="132"/>
                </a:cubicBezTo>
                <a:cubicBezTo>
                  <a:pt x="180" y="137"/>
                  <a:pt x="187" y="145"/>
                  <a:pt x="194" y="158"/>
                </a:cubicBezTo>
                <a:cubicBezTo>
                  <a:pt x="200" y="170"/>
                  <a:pt x="204" y="182"/>
                  <a:pt x="204" y="196"/>
                </a:cubicBezTo>
                <a:cubicBezTo>
                  <a:pt x="204" y="222"/>
                  <a:pt x="196" y="244"/>
                  <a:pt x="181" y="261"/>
                </a:cubicBezTo>
                <a:cubicBezTo>
                  <a:pt x="165" y="277"/>
                  <a:pt x="139" y="286"/>
                  <a:pt x="103" y="286"/>
                </a:cubicBezTo>
                <a:lnTo>
                  <a:pt x="98" y="286"/>
                </a:lnTo>
                <a:cubicBezTo>
                  <a:pt x="76" y="286"/>
                  <a:pt x="56" y="279"/>
                  <a:pt x="38" y="264"/>
                </a:cubicBezTo>
                <a:lnTo>
                  <a:pt x="33" y="268"/>
                </a:lnTo>
                <a:lnTo>
                  <a:pt x="28" y="274"/>
                </a:lnTo>
                <a:cubicBezTo>
                  <a:pt x="25" y="276"/>
                  <a:pt x="23" y="279"/>
                  <a:pt x="20" y="281"/>
                </a:cubicBezTo>
                <a:lnTo>
                  <a:pt x="13" y="287"/>
                </a:lnTo>
                <a:lnTo>
                  <a:pt x="8" y="287"/>
                </a:lnTo>
                <a:lnTo>
                  <a:pt x="6" y="287"/>
                </a:lnTo>
                <a:cubicBezTo>
                  <a:pt x="5" y="287"/>
                  <a:pt x="3" y="286"/>
                  <a:pt x="0" y="283"/>
                </a:cubicBezTo>
                <a:lnTo>
                  <a:pt x="0" y="234"/>
                </a:lnTo>
                <a:lnTo>
                  <a:pt x="0" y="197"/>
                </a:lnTo>
                <a:cubicBezTo>
                  <a:pt x="0" y="188"/>
                  <a:pt x="1" y="183"/>
                  <a:pt x="1" y="181"/>
                </a:cubicBezTo>
                <a:cubicBezTo>
                  <a:pt x="2" y="180"/>
                  <a:pt x="4" y="179"/>
                  <a:pt x="8" y="178"/>
                </a:cubicBezTo>
                <a:lnTo>
                  <a:pt x="13" y="178"/>
                </a:lnTo>
                <a:cubicBezTo>
                  <a:pt x="18" y="178"/>
                  <a:pt x="22" y="179"/>
                  <a:pt x="23" y="181"/>
                </a:cubicBezTo>
                <a:cubicBezTo>
                  <a:pt x="25" y="182"/>
                  <a:pt x="26" y="185"/>
                  <a:pt x="26" y="188"/>
                </a:cubicBezTo>
                <a:cubicBezTo>
                  <a:pt x="27" y="191"/>
                  <a:pt x="28" y="197"/>
                  <a:pt x="31" y="205"/>
                </a:cubicBezTo>
                <a:cubicBezTo>
                  <a:pt x="33" y="213"/>
                  <a:pt x="37" y="222"/>
                  <a:pt x="43" y="232"/>
                </a:cubicBezTo>
                <a:cubicBezTo>
                  <a:pt x="57" y="253"/>
                  <a:pt x="77" y="264"/>
                  <a:pt x="103" y="264"/>
                </a:cubicBezTo>
                <a:cubicBezTo>
                  <a:pt x="144" y="264"/>
                  <a:pt x="164" y="248"/>
                  <a:pt x="164" y="214"/>
                </a:cubicBezTo>
                <a:cubicBezTo>
                  <a:pt x="164" y="202"/>
                  <a:pt x="161" y="192"/>
                  <a:pt x="153" y="185"/>
                </a:cubicBezTo>
                <a:cubicBezTo>
                  <a:pt x="145" y="175"/>
                  <a:pt x="128" y="168"/>
                  <a:pt x="100" y="163"/>
                </a:cubicBezTo>
                <a:cubicBezTo>
                  <a:pt x="74" y="158"/>
                  <a:pt x="57" y="153"/>
                  <a:pt x="49" y="148"/>
                </a:cubicBezTo>
                <a:cubicBezTo>
                  <a:pt x="34" y="141"/>
                  <a:pt x="22" y="132"/>
                  <a:pt x="13" y="120"/>
                </a:cubicBezTo>
                <a:cubicBezTo>
                  <a:pt x="5" y="107"/>
                  <a:pt x="0" y="95"/>
                  <a:pt x="0" y="81"/>
                </a:cubicBezTo>
                <a:cubicBezTo>
                  <a:pt x="0" y="65"/>
                  <a:pt x="4" y="51"/>
                  <a:pt x="11" y="40"/>
                </a:cubicBezTo>
                <a:cubicBezTo>
                  <a:pt x="18" y="29"/>
                  <a:pt x="27" y="20"/>
                  <a:pt x="38" y="15"/>
                </a:cubicBezTo>
                <a:cubicBezTo>
                  <a:pt x="48" y="9"/>
                  <a:pt x="59" y="6"/>
                  <a:pt x="69" y="4"/>
                </a:cubicBezTo>
                <a:cubicBezTo>
                  <a:pt x="79" y="2"/>
                  <a:pt x="88" y="0"/>
                  <a:pt x="96" y="0"/>
                </a:cubicBezTo>
                <a:lnTo>
                  <a:pt x="103" y="0"/>
                </a:lnTo>
                <a:cubicBezTo>
                  <a:pt x="121" y="0"/>
                  <a:pt x="135" y="4"/>
                  <a:pt x="148" y="10"/>
                </a:cubicBezTo>
                <a:lnTo>
                  <a:pt x="157" y="15"/>
                </a:lnTo>
                <a:lnTo>
                  <a:pt x="163" y="10"/>
                </a:lnTo>
                <a:cubicBezTo>
                  <a:pt x="167" y="7"/>
                  <a:pt x="171" y="3"/>
                  <a:pt x="176" y="0"/>
                </a:cubicBezTo>
                <a:lnTo>
                  <a:pt x="181" y="0"/>
                </a:lnTo>
                <a:lnTo>
                  <a:pt x="184" y="0"/>
                </a:lnTo>
                <a:cubicBezTo>
                  <a:pt x="185" y="0"/>
                  <a:pt x="187" y="1"/>
                  <a:pt x="189" y="4"/>
                </a:cubicBezTo>
                <a:lnTo>
                  <a:pt x="189" y="86"/>
                </a:lnTo>
                <a:lnTo>
                  <a:pt x="186" y="90"/>
                </a:lnTo>
                <a:lnTo>
                  <a:pt x="168" y="90"/>
                </a:lnTo>
                <a:cubicBezTo>
                  <a:pt x="166" y="87"/>
                  <a:pt x="164" y="85"/>
                  <a:pt x="164" y="8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7" name=""/>
          <p:cNvSpPr/>
          <p:nvPr/>
        </p:nvSpPr>
        <p:spPr>
          <a:xfrm>
            <a:off x="4833720" y="3366000"/>
            <a:ext cx="103320" cy="103320"/>
          </a:xfrm>
          <a:custGeom>
            <a:avLst/>
            <a:gdLst/>
            <a:ahLst/>
            <a:rect l="0" t="0" r="r" b="b"/>
            <a:pathLst>
              <a:path w="287" h="287">
                <a:moveTo>
                  <a:pt x="65" y="89"/>
                </a:moveTo>
                <a:cubicBezTo>
                  <a:pt x="65" y="89"/>
                  <a:pt x="60" y="89"/>
                  <a:pt x="51" y="89"/>
                </a:cubicBezTo>
                <a:cubicBezTo>
                  <a:pt x="42" y="89"/>
                  <a:pt x="34" y="86"/>
                  <a:pt x="28" y="80"/>
                </a:cubicBezTo>
                <a:cubicBezTo>
                  <a:pt x="22" y="73"/>
                  <a:pt x="18" y="65"/>
                  <a:pt x="18" y="55"/>
                </a:cubicBezTo>
                <a:cubicBezTo>
                  <a:pt x="18" y="41"/>
                  <a:pt x="25" y="28"/>
                  <a:pt x="40" y="17"/>
                </a:cubicBezTo>
                <a:cubicBezTo>
                  <a:pt x="54" y="5"/>
                  <a:pt x="79" y="0"/>
                  <a:pt x="115" y="0"/>
                </a:cubicBezTo>
                <a:cubicBezTo>
                  <a:pt x="145" y="0"/>
                  <a:pt x="171" y="7"/>
                  <a:pt x="190" y="20"/>
                </a:cubicBezTo>
                <a:cubicBezTo>
                  <a:pt x="208" y="33"/>
                  <a:pt x="221" y="49"/>
                  <a:pt x="227" y="67"/>
                </a:cubicBezTo>
                <a:cubicBezTo>
                  <a:pt x="229" y="73"/>
                  <a:pt x="230" y="79"/>
                  <a:pt x="230" y="86"/>
                </a:cubicBezTo>
                <a:cubicBezTo>
                  <a:pt x="230" y="94"/>
                  <a:pt x="230" y="117"/>
                  <a:pt x="231" y="158"/>
                </a:cubicBezTo>
                <a:lnTo>
                  <a:pt x="231" y="202"/>
                </a:lnTo>
                <a:cubicBezTo>
                  <a:pt x="231" y="222"/>
                  <a:pt x="232" y="236"/>
                  <a:pt x="234" y="244"/>
                </a:cubicBezTo>
                <a:cubicBezTo>
                  <a:pt x="236" y="251"/>
                  <a:pt x="240" y="255"/>
                  <a:pt x="247" y="255"/>
                </a:cubicBezTo>
                <a:cubicBezTo>
                  <a:pt x="253" y="255"/>
                  <a:pt x="257" y="252"/>
                  <a:pt x="259" y="245"/>
                </a:cubicBezTo>
                <a:cubicBezTo>
                  <a:pt x="261" y="239"/>
                  <a:pt x="262" y="227"/>
                  <a:pt x="262" y="211"/>
                </a:cubicBezTo>
                <a:lnTo>
                  <a:pt x="262" y="189"/>
                </a:lnTo>
                <a:lnTo>
                  <a:pt x="287" y="189"/>
                </a:lnTo>
                <a:lnTo>
                  <a:pt x="287" y="213"/>
                </a:lnTo>
                <a:cubicBezTo>
                  <a:pt x="287" y="230"/>
                  <a:pt x="286" y="240"/>
                  <a:pt x="286" y="243"/>
                </a:cubicBezTo>
                <a:cubicBezTo>
                  <a:pt x="282" y="256"/>
                  <a:pt x="275" y="266"/>
                  <a:pt x="264" y="273"/>
                </a:cubicBezTo>
                <a:cubicBezTo>
                  <a:pt x="253" y="280"/>
                  <a:pt x="241" y="283"/>
                  <a:pt x="229" y="284"/>
                </a:cubicBezTo>
                <a:cubicBezTo>
                  <a:pt x="217" y="284"/>
                  <a:pt x="208" y="280"/>
                  <a:pt x="200" y="273"/>
                </a:cubicBezTo>
                <a:cubicBezTo>
                  <a:pt x="193" y="265"/>
                  <a:pt x="188" y="256"/>
                  <a:pt x="185" y="246"/>
                </a:cubicBezTo>
                <a:lnTo>
                  <a:pt x="185" y="244"/>
                </a:lnTo>
                <a:lnTo>
                  <a:pt x="184" y="246"/>
                </a:lnTo>
                <a:cubicBezTo>
                  <a:pt x="183" y="247"/>
                  <a:pt x="182" y="248"/>
                  <a:pt x="181" y="250"/>
                </a:cubicBezTo>
                <a:cubicBezTo>
                  <a:pt x="180" y="251"/>
                  <a:pt x="178" y="253"/>
                  <a:pt x="176" y="255"/>
                </a:cubicBezTo>
                <a:cubicBezTo>
                  <a:pt x="174" y="258"/>
                  <a:pt x="171" y="260"/>
                  <a:pt x="168" y="262"/>
                </a:cubicBezTo>
                <a:cubicBezTo>
                  <a:pt x="165" y="264"/>
                  <a:pt x="162" y="267"/>
                  <a:pt x="159" y="269"/>
                </a:cubicBezTo>
                <a:cubicBezTo>
                  <a:pt x="155" y="272"/>
                  <a:pt x="151" y="275"/>
                  <a:pt x="147" y="276"/>
                </a:cubicBezTo>
                <a:cubicBezTo>
                  <a:pt x="143" y="278"/>
                  <a:pt x="138" y="280"/>
                  <a:pt x="133" y="281"/>
                </a:cubicBezTo>
                <a:cubicBezTo>
                  <a:pt x="128" y="283"/>
                  <a:pt x="123" y="284"/>
                  <a:pt x="117" y="285"/>
                </a:cubicBezTo>
                <a:cubicBezTo>
                  <a:pt x="111" y="286"/>
                  <a:pt x="105" y="287"/>
                  <a:pt x="98" y="287"/>
                </a:cubicBezTo>
                <a:cubicBezTo>
                  <a:pt x="73" y="287"/>
                  <a:pt x="50" y="280"/>
                  <a:pt x="30" y="268"/>
                </a:cubicBezTo>
                <a:cubicBezTo>
                  <a:pt x="10" y="255"/>
                  <a:pt x="0" y="237"/>
                  <a:pt x="0" y="212"/>
                </a:cubicBezTo>
                <a:cubicBezTo>
                  <a:pt x="0" y="204"/>
                  <a:pt x="2" y="195"/>
                  <a:pt x="5" y="187"/>
                </a:cubicBezTo>
                <a:cubicBezTo>
                  <a:pt x="8" y="180"/>
                  <a:pt x="13" y="171"/>
                  <a:pt x="22" y="162"/>
                </a:cubicBezTo>
                <a:cubicBezTo>
                  <a:pt x="30" y="153"/>
                  <a:pt x="40" y="145"/>
                  <a:pt x="51" y="139"/>
                </a:cubicBezTo>
                <a:cubicBezTo>
                  <a:pt x="63" y="133"/>
                  <a:pt x="79" y="127"/>
                  <a:pt x="100" y="121"/>
                </a:cubicBezTo>
                <a:cubicBezTo>
                  <a:pt x="121" y="116"/>
                  <a:pt x="144" y="113"/>
                  <a:pt x="170" y="112"/>
                </a:cubicBezTo>
                <a:lnTo>
                  <a:pt x="178" y="112"/>
                </a:lnTo>
                <a:lnTo>
                  <a:pt x="178" y="98"/>
                </a:lnTo>
                <a:cubicBezTo>
                  <a:pt x="178" y="84"/>
                  <a:pt x="177" y="74"/>
                  <a:pt x="175" y="67"/>
                </a:cubicBezTo>
                <a:cubicBezTo>
                  <a:pt x="165" y="38"/>
                  <a:pt x="144" y="23"/>
                  <a:pt x="113" y="23"/>
                </a:cubicBezTo>
                <a:cubicBezTo>
                  <a:pt x="106" y="23"/>
                  <a:pt x="99" y="23"/>
                  <a:pt x="92" y="24"/>
                </a:cubicBezTo>
                <a:cubicBezTo>
                  <a:pt x="85" y="24"/>
                  <a:pt x="80" y="25"/>
                  <a:pt x="76" y="26"/>
                </a:cubicBezTo>
                <a:cubicBezTo>
                  <a:pt x="73" y="27"/>
                  <a:pt x="71" y="28"/>
                  <a:pt x="71" y="28"/>
                </a:cubicBezTo>
                <a:cubicBezTo>
                  <a:pt x="81" y="34"/>
                  <a:pt x="85" y="43"/>
                  <a:pt x="85" y="55"/>
                </a:cubicBezTo>
                <a:cubicBezTo>
                  <a:pt x="85" y="66"/>
                  <a:pt x="82" y="74"/>
                  <a:pt x="75" y="80"/>
                </a:cubicBezTo>
                <a:lnTo>
                  <a:pt x="65" y="89"/>
                </a:lnTo>
                <a:moveTo>
                  <a:pt x="58" y="213"/>
                </a:moveTo>
                <a:cubicBezTo>
                  <a:pt x="58" y="226"/>
                  <a:pt x="63" y="238"/>
                  <a:pt x="73" y="248"/>
                </a:cubicBezTo>
                <a:cubicBezTo>
                  <a:pt x="83" y="258"/>
                  <a:pt x="95" y="263"/>
                  <a:pt x="109" y="264"/>
                </a:cubicBezTo>
                <a:cubicBezTo>
                  <a:pt x="125" y="264"/>
                  <a:pt x="139" y="259"/>
                  <a:pt x="151" y="250"/>
                </a:cubicBezTo>
                <a:cubicBezTo>
                  <a:pt x="164" y="240"/>
                  <a:pt x="172" y="227"/>
                  <a:pt x="176" y="211"/>
                </a:cubicBezTo>
                <a:cubicBezTo>
                  <a:pt x="177" y="208"/>
                  <a:pt x="178" y="195"/>
                  <a:pt x="178" y="170"/>
                </a:cubicBezTo>
                <a:cubicBezTo>
                  <a:pt x="178" y="146"/>
                  <a:pt x="178" y="134"/>
                  <a:pt x="178" y="134"/>
                </a:cubicBezTo>
                <a:cubicBezTo>
                  <a:pt x="174" y="134"/>
                  <a:pt x="170" y="134"/>
                  <a:pt x="165" y="134"/>
                </a:cubicBezTo>
                <a:cubicBezTo>
                  <a:pt x="159" y="135"/>
                  <a:pt x="149" y="137"/>
                  <a:pt x="136" y="140"/>
                </a:cubicBezTo>
                <a:cubicBezTo>
                  <a:pt x="122" y="143"/>
                  <a:pt x="110" y="148"/>
                  <a:pt x="99" y="153"/>
                </a:cubicBezTo>
                <a:cubicBezTo>
                  <a:pt x="89" y="158"/>
                  <a:pt x="79" y="165"/>
                  <a:pt x="71" y="176"/>
                </a:cubicBezTo>
                <a:cubicBezTo>
                  <a:pt x="62" y="186"/>
                  <a:pt x="58" y="198"/>
                  <a:pt x="58" y="2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8" name=""/>
          <p:cNvSpPr/>
          <p:nvPr/>
        </p:nvSpPr>
        <p:spPr>
          <a:xfrm>
            <a:off x="4943880" y="3367080"/>
            <a:ext cx="178560" cy="99720"/>
          </a:xfrm>
          <a:custGeom>
            <a:avLst/>
            <a:gdLst/>
            <a:ahLst/>
            <a:rect l="0" t="0" r="r" b="b"/>
            <a:pathLst>
              <a:path w="496" h="277">
                <a:moveTo>
                  <a:pt x="10" y="248"/>
                </a:moveTo>
                <a:lnTo>
                  <a:pt x="19" y="248"/>
                </a:lnTo>
                <a:cubicBezTo>
                  <a:pt x="35" y="248"/>
                  <a:pt x="45" y="245"/>
                  <a:pt x="48" y="240"/>
                </a:cubicBezTo>
                <a:lnTo>
                  <a:pt x="48" y="235"/>
                </a:lnTo>
                <a:cubicBezTo>
                  <a:pt x="48" y="231"/>
                  <a:pt x="48" y="226"/>
                  <a:pt x="48" y="220"/>
                </a:cubicBezTo>
                <a:cubicBezTo>
                  <a:pt x="48" y="215"/>
                  <a:pt x="48" y="208"/>
                  <a:pt x="48" y="201"/>
                </a:cubicBezTo>
                <a:cubicBezTo>
                  <a:pt x="48" y="194"/>
                  <a:pt x="49" y="186"/>
                  <a:pt x="49" y="177"/>
                </a:cubicBezTo>
                <a:cubicBezTo>
                  <a:pt x="49" y="168"/>
                  <a:pt x="49" y="159"/>
                  <a:pt x="49" y="151"/>
                </a:cubicBezTo>
                <a:cubicBezTo>
                  <a:pt x="49" y="138"/>
                  <a:pt x="49" y="123"/>
                  <a:pt x="49" y="108"/>
                </a:cubicBezTo>
                <a:cubicBezTo>
                  <a:pt x="49" y="94"/>
                  <a:pt x="49" y="82"/>
                  <a:pt x="48" y="72"/>
                </a:cubicBezTo>
                <a:lnTo>
                  <a:pt x="48" y="57"/>
                </a:lnTo>
                <a:cubicBezTo>
                  <a:pt x="47" y="49"/>
                  <a:pt x="44" y="44"/>
                  <a:pt x="40" y="42"/>
                </a:cubicBezTo>
                <a:cubicBezTo>
                  <a:pt x="35" y="39"/>
                  <a:pt x="26" y="37"/>
                  <a:pt x="12" y="36"/>
                </a:cubicBezTo>
                <a:lnTo>
                  <a:pt x="0" y="36"/>
                </a:lnTo>
                <a:lnTo>
                  <a:pt x="0" y="22"/>
                </a:lnTo>
                <a:cubicBezTo>
                  <a:pt x="0" y="12"/>
                  <a:pt x="1" y="7"/>
                  <a:pt x="2" y="7"/>
                </a:cubicBezTo>
                <a:lnTo>
                  <a:pt x="8" y="7"/>
                </a:lnTo>
                <a:cubicBezTo>
                  <a:pt x="12" y="6"/>
                  <a:pt x="18" y="6"/>
                  <a:pt x="25" y="6"/>
                </a:cubicBezTo>
                <a:cubicBezTo>
                  <a:pt x="33" y="5"/>
                  <a:pt x="40" y="5"/>
                  <a:pt x="48" y="4"/>
                </a:cubicBezTo>
                <a:cubicBezTo>
                  <a:pt x="55" y="4"/>
                  <a:pt x="63" y="4"/>
                  <a:pt x="71" y="3"/>
                </a:cubicBezTo>
                <a:cubicBezTo>
                  <a:pt x="79" y="3"/>
                  <a:pt x="85" y="2"/>
                  <a:pt x="89" y="1"/>
                </a:cubicBezTo>
                <a:cubicBezTo>
                  <a:pt x="93" y="0"/>
                  <a:pt x="95" y="0"/>
                  <a:pt x="96" y="1"/>
                </a:cubicBezTo>
                <a:lnTo>
                  <a:pt x="98" y="1"/>
                </a:lnTo>
                <a:lnTo>
                  <a:pt x="98" y="26"/>
                </a:lnTo>
                <a:cubicBezTo>
                  <a:pt x="98" y="41"/>
                  <a:pt x="98" y="49"/>
                  <a:pt x="98" y="49"/>
                </a:cubicBezTo>
                <a:cubicBezTo>
                  <a:pt x="99" y="49"/>
                  <a:pt x="100" y="48"/>
                  <a:pt x="101" y="46"/>
                </a:cubicBezTo>
                <a:cubicBezTo>
                  <a:pt x="103" y="44"/>
                  <a:pt x="105" y="41"/>
                  <a:pt x="109" y="37"/>
                </a:cubicBezTo>
                <a:cubicBezTo>
                  <a:pt x="112" y="33"/>
                  <a:pt x="116" y="29"/>
                  <a:pt x="121" y="26"/>
                </a:cubicBezTo>
                <a:cubicBezTo>
                  <a:pt x="125" y="22"/>
                  <a:pt x="131" y="18"/>
                  <a:pt x="139" y="14"/>
                </a:cubicBezTo>
                <a:cubicBezTo>
                  <a:pt x="146" y="9"/>
                  <a:pt x="154" y="6"/>
                  <a:pt x="162" y="4"/>
                </a:cubicBezTo>
                <a:cubicBezTo>
                  <a:pt x="171" y="2"/>
                  <a:pt x="181" y="1"/>
                  <a:pt x="194" y="1"/>
                </a:cubicBezTo>
                <a:cubicBezTo>
                  <a:pt x="200" y="1"/>
                  <a:pt x="206" y="1"/>
                  <a:pt x="212" y="2"/>
                </a:cubicBezTo>
                <a:cubicBezTo>
                  <a:pt x="217" y="3"/>
                  <a:pt x="222" y="4"/>
                  <a:pt x="226" y="6"/>
                </a:cubicBezTo>
                <a:cubicBezTo>
                  <a:pt x="230" y="7"/>
                  <a:pt x="234" y="9"/>
                  <a:pt x="238" y="11"/>
                </a:cubicBezTo>
                <a:cubicBezTo>
                  <a:pt x="242" y="12"/>
                  <a:pt x="245" y="14"/>
                  <a:pt x="247" y="16"/>
                </a:cubicBezTo>
                <a:cubicBezTo>
                  <a:pt x="250" y="18"/>
                  <a:pt x="252" y="21"/>
                  <a:pt x="254" y="23"/>
                </a:cubicBezTo>
                <a:cubicBezTo>
                  <a:pt x="256" y="26"/>
                  <a:pt x="258" y="28"/>
                  <a:pt x="260" y="30"/>
                </a:cubicBezTo>
                <a:cubicBezTo>
                  <a:pt x="261" y="32"/>
                  <a:pt x="263" y="34"/>
                  <a:pt x="264" y="37"/>
                </a:cubicBezTo>
                <a:cubicBezTo>
                  <a:pt x="265" y="39"/>
                  <a:pt x="266" y="41"/>
                  <a:pt x="266" y="43"/>
                </a:cubicBezTo>
                <a:cubicBezTo>
                  <a:pt x="267" y="45"/>
                  <a:pt x="267" y="46"/>
                  <a:pt x="268" y="48"/>
                </a:cubicBezTo>
                <a:lnTo>
                  <a:pt x="270" y="51"/>
                </a:lnTo>
                <a:lnTo>
                  <a:pt x="271" y="49"/>
                </a:lnTo>
                <a:cubicBezTo>
                  <a:pt x="273" y="47"/>
                  <a:pt x="274" y="45"/>
                  <a:pt x="275" y="44"/>
                </a:cubicBezTo>
                <a:cubicBezTo>
                  <a:pt x="276" y="42"/>
                  <a:pt x="278" y="40"/>
                  <a:pt x="281" y="37"/>
                </a:cubicBezTo>
                <a:cubicBezTo>
                  <a:pt x="283" y="34"/>
                  <a:pt x="286" y="31"/>
                  <a:pt x="289" y="29"/>
                </a:cubicBezTo>
                <a:cubicBezTo>
                  <a:pt x="292" y="26"/>
                  <a:pt x="295" y="23"/>
                  <a:pt x="298" y="21"/>
                </a:cubicBezTo>
                <a:cubicBezTo>
                  <a:pt x="302" y="18"/>
                  <a:pt x="306" y="15"/>
                  <a:pt x="311" y="13"/>
                </a:cubicBezTo>
                <a:cubicBezTo>
                  <a:pt x="316" y="11"/>
                  <a:pt x="320" y="9"/>
                  <a:pt x="325" y="7"/>
                </a:cubicBezTo>
                <a:cubicBezTo>
                  <a:pt x="330" y="5"/>
                  <a:pt x="335" y="3"/>
                  <a:pt x="341" y="2"/>
                </a:cubicBezTo>
                <a:cubicBezTo>
                  <a:pt x="348" y="2"/>
                  <a:pt x="355" y="1"/>
                  <a:pt x="362" y="1"/>
                </a:cubicBezTo>
                <a:cubicBezTo>
                  <a:pt x="414" y="1"/>
                  <a:pt x="442" y="24"/>
                  <a:pt x="447" y="71"/>
                </a:cubicBezTo>
                <a:cubicBezTo>
                  <a:pt x="447" y="74"/>
                  <a:pt x="448" y="103"/>
                  <a:pt x="448" y="159"/>
                </a:cubicBezTo>
                <a:lnTo>
                  <a:pt x="448" y="212"/>
                </a:lnTo>
                <a:cubicBezTo>
                  <a:pt x="448" y="228"/>
                  <a:pt x="448" y="237"/>
                  <a:pt x="449" y="240"/>
                </a:cubicBezTo>
                <a:cubicBezTo>
                  <a:pt x="450" y="243"/>
                  <a:pt x="452" y="245"/>
                  <a:pt x="456" y="247"/>
                </a:cubicBezTo>
                <a:cubicBezTo>
                  <a:pt x="464" y="248"/>
                  <a:pt x="475" y="248"/>
                  <a:pt x="486" y="248"/>
                </a:cubicBezTo>
                <a:lnTo>
                  <a:pt x="496" y="248"/>
                </a:lnTo>
                <a:lnTo>
                  <a:pt x="496" y="277"/>
                </a:lnTo>
                <a:lnTo>
                  <a:pt x="491" y="277"/>
                </a:lnTo>
                <a:lnTo>
                  <a:pt x="477" y="276"/>
                </a:lnTo>
                <a:cubicBezTo>
                  <a:pt x="467" y="276"/>
                  <a:pt x="456" y="276"/>
                  <a:pt x="445" y="276"/>
                </a:cubicBezTo>
                <a:cubicBezTo>
                  <a:pt x="434" y="276"/>
                  <a:pt x="426" y="276"/>
                  <a:pt x="421" y="275"/>
                </a:cubicBezTo>
                <a:cubicBezTo>
                  <a:pt x="379" y="275"/>
                  <a:pt x="355" y="276"/>
                  <a:pt x="352" y="277"/>
                </a:cubicBezTo>
                <a:lnTo>
                  <a:pt x="347" y="277"/>
                </a:lnTo>
                <a:lnTo>
                  <a:pt x="347" y="248"/>
                </a:lnTo>
                <a:lnTo>
                  <a:pt x="357" y="248"/>
                </a:lnTo>
                <a:cubicBezTo>
                  <a:pt x="382" y="248"/>
                  <a:pt x="395" y="245"/>
                  <a:pt x="395" y="238"/>
                </a:cubicBezTo>
                <a:cubicBezTo>
                  <a:pt x="395" y="238"/>
                  <a:pt x="395" y="209"/>
                  <a:pt x="395" y="152"/>
                </a:cubicBezTo>
                <a:cubicBezTo>
                  <a:pt x="395" y="95"/>
                  <a:pt x="394" y="66"/>
                  <a:pt x="394" y="62"/>
                </a:cubicBezTo>
                <a:cubicBezTo>
                  <a:pt x="391" y="51"/>
                  <a:pt x="387" y="42"/>
                  <a:pt x="382" y="36"/>
                </a:cubicBezTo>
                <a:cubicBezTo>
                  <a:pt x="376" y="30"/>
                  <a:pt x="371" y="27"/>
                  <a:pt x="367" y="26"/>
                </a:cubicBezTo>
                <a:cubicBezTo>
                  <a:pt x="362" y="24"/>
                  <a:pt x="357" y="24"/>
                  <a:pt x="350" y="24"/>
                </a:cubicBezTo>
                <a:cubicBezTo>
                  <a:pt x="331" y="24"/>
                  <a:pt x="314" y="31"/>
                  <a:pt x="300" y="45"/>
                </a:cubicBezTo>
                <a:cubicBezTo>
                  <a:pt x="289" y="57"/>
                  <a:pt x="282" y="68"/>
                  <a:pt x="279" y="80"/>
                </a:cubicBezTo>
                <a:cubicBezTo>
                  <a:pt x="276" y="91"/>
                  <a:pt x="274" y="109"/>
                  <a:pt x="274" y="131"/>
                </a:cubicBezTo>
                <a:lnTo>
                  <a:pt x="274" y="172"/>
                </a:lnTo>
                <a:lnTo>
                  <a:pt x="274" y="210"/>
                </a:lnTo>
                <a:cubicBezTo>
                  <a:pt x="274" y="222"/>
                  <a:pt x="274" y="231"/>
                  <a:pt x="275" y="235"/>
                </a:cubicBezTo>
                <a:cubicBezTo>
                  <a:pt x="275" y="239"/>
                  <a:pt x="276" y="242"/>
                  <a:pt x="276" y="243"/>
                </a:cubicBezTo>
                <a:cubicBezTo>
                  <a:pt x="277" y="244"/>
                  <a:pt x="279" y="245"/>
                  <a:pt x="282" y="247"/>
                </a:cubicBezTo>
                <a:cubicBezTo>
                  <a:pt x="291" y="248"/>
                  <a:pt x="301" y="248"/>
                  <a:pt x="313" y="248"/>
                </a:cubicBezTo>
                <a:lnTo>
                  <a:pt x="323" y="248"/>
                </a:lnTo>
                <a:lnTo>
                  <a:pt x="323" y="277"/>
                </a:lnTo>
                <a:lnTo>
                  <a:pt x="318" y="277"/>
                </a:lnTo>
                <a:lnTo>
                  <a:pt x="303" y="276"/>
                </a:lnTo>
                <a:cubicBezTo>
                  <a:pt x="293" y="276"/>
                  <a:pt x="283" y="276"/>
                  <a:pt x="271" y="276"/>
                </a:cubicBezTo>
                <a:cubicBezTo>
                  <a:pt x="260" y="276"/>
                  <a:pt x="252" y="276"/>
                  <a:pt x="248" y="275"/>
                </a:cubicBezTo>
                <a:cubicBezTo>
                  <a:pt x="205" y="275"/>
                  <a:pt x="182" y="276"/>
                  <a:pt x="178" y="277"/>
                </a:cubicBezTo>
                <a:lnTo>
                  <a:pt x="173" y="277"/>
                </a:lnTo>
                <a:lnTo>
                  <a:pt x="173" y="248"/>
                </a:lnTo>
                <a:lnTo>
                  <a:pt x="183" y="248"/>
                </a:lnTo>
                <a:cubicBezTo>
                  <a:pt x="208" y="248"/>
                  <a:pt x="221" y="245"/>
                  <a:pt x="221" y="238"/>
                </a:cubicBezTo>
                <a:cubicBezTo>
                  <a:pt x="221" y="238"/>
                  <a:pt x="222" y="209"/>
                  <a:pt x="222" y="152"/>
                </a:cubicBezTo>
                <a:cubicBezTo>
                  <a:pt x="221" y="95"/>
                  <a:pt x="221" y="66"/>
                  <a:pt x="220" y="62"/>
                </a:cubicBezTo>
                <a:cubicBezTo>
                  <a:pt x="218" y="51"/>
                  <a:pt x="214" y="42"/>
                  <a:pt x="208" y="36"/>
                </a:cubicBezTo>
                <a:cubicBezTo>
                  <a:pt x="202" y="30"/>
                  <a:pt x="197" y="27"/>
                  <a:pt x="193" y="26"/>
                </a:cubicBezTo>
                <a:cubicBezTo>
                  <a:pt x="189" y="24"/>
                  <a:pt x="183" y="24"/>
                  <a:pt x="177" y="24"/>
                </a:cubicBezTo>
                <a:cubicBezTo>
                  <a:pt x="158" y="24"/>
                  <a:pt x="142" y="31"/>
                  <a:pt x="127" y="45"/>
                </a:cubicBezTo>
                <a:cubicBezTo>
                  <a:pt x="116" y="57"/>
                  <a:pt x="109" y="68"/>
                  <a:pt x="106" y="80"/>
                </a:cubicBezTo>
                <a:cubicBezTo>
                  <a:pt x="103" y="91"/>
                  <a:pt x="102" y="109"/>
                  <a:pt x="101" y="131"/>
                </a:cubicBezTo>
                <a:lnTo>
                  <a:pt x="101" y="172"/>
                </a:lnTo>
                <a:lnTo>
                  <a:pt x="101" y="210"/>
                </a:lnTo>
                <a:cubicBezTo>
                  <a:pt x="101" y="222"/>
                  <a:pt x="102" y="231"/>
                  <a:pt x="102" y="235"/>
                </a:cubicBezTo>
                <a:cubicBezTo>
                  <a:pt x="102" y="239"/>
                  <a:pt x="103" y="242"/>
                  <a:pt x="104" y="243"/>
                </a:cubicBezTo>
                <a:cubicBezTo>
                  <a:pt x="105" y="244"/>
                  <a:pt x="106" y="245"/>
                  <a:pt x="109" y="247"/>
                </a:cubicBezTo>
                <a:cubicBezTo>
                  <a:pt x="118" y="248"/>
                  <a:pt x="128" y="248"/>
                  <a:pt x="140" y="248"/>
                </a:cubicBezTo>
                <a:lnTo>
                  <a:pt x="150" y="248"/>
                </a:lnTo>
                <a:lnTo>
                  <a:pt x="150" y="277"/>
                </a:lnTo>
                <a:lnTo>
                  <a:pt x="145" y="277"/>
                </a:lnTo>
                <a:lnTo>
                  <a:pt x="131" y="276"/>
                </a:lnTo>
                <a:cubicBezTo>
                  <a:pt x="121" y="276"/>
                  <a:pt x="110" y="276"/>
                  <a:pt x="99" y="276"/>
                </a:cubicBezTo>
                <a:cubicBezTo>
                  <a:pt x="88" y="276"/>
                  <a:pt x="80" y="276"/>
                  <a:pt x="75" y="275"/>
                </a:cubicBezTo>
                <a:cubicBezTo>
                  <a:pt x="32" y="275"/>
                  <a:pt x="9" y="276"/>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9" name=""/>
          <p:cNvSpPr/>
          <p:nvPr/>
        </p:nvSpPr>
        <p:spPr>
          <a:xfrm>
            <a:off x="5129640" y="3367080"/>
            <a:ext cx="113040" cy="143280"/>
          </a:xfrm>
          <a:custGeom>
            <a:avLst/>
            <a:gdLst/>
            <a:ahLst/>
            <a:rect l="0" t="0" r="r" b="b"/>
            <a:pathLst>
              <a:path w="314" h="398">
                <a:moveTo>
                  <a:pt x="10" y="369"/>
                </a:moveTo>
                <a:lnTo>
                  <a:pt x="19" y="369"/>
                </a:lnTo>
                <a:cubicBezTo>
                  <a:pt x="35" y="369"/>
                  <a:pt x="45" y="366"/>
                  <a:pt x="48" y="361"/>
                </a:cubicBezTo>
                <a:lnTo>
                  <a:pt x="48" y="356"/>
                </a:lnTo>
                <a:cubicBezTo>
                  <a:pt x="48" y="353"/>
                  <a:pt x="48" y="348"/>
                  <a:pt x="48" y="343"/>
                </a:cubicBezTo>
                <a:cubicBezTo>
                  <a:pt x="48" y="338"/>
                  <a:pt x="48" y="332"/>
                  <a:pt x="48" y="324"/>
                </a:cubicBezTo>
                <a:cubicBezTo>
                  <a:pt x="48" y="317"/>
                  <a:pt x="49" y="308"/>
                  <a:pt x="49" y="300"/>
                </a:cubicBezTo>
                <a:cubicBezTo>
                  <a:pt x="49" y="291"/>
                  <a:pt x="49" y="282"/>
                  <a:pt x="49" y="272"/>
                </a:cubicBezTo>
                <a:cubicBezTo>
                  <a:pt x="49" y="263"/>
                  <a:pt x="49" y="253"/>
                  <a:pt x="49" y="242"/>
                </a:cubicBezTo>
                <a:cubicBezTo>
                  <a:pt x="49" y="231"/>
                  <a:pt x="49" y="220"/>
                  <a:pt x="49" y="210"/>
                </a:cubicBezTo>
                <a:cubicBezTo>
                  <a:pt x="49" y="196"/>
                  <a:pt x="49" y="181"/>
                  <a:pt x="49" y="166"/>
                </a:cubicBezTo>
                <a:cubicBezTo>
                  <a:pt x="49" y="150"/>
                  <a:pt x="49" y="137"/>
                  <a:pt x="49" y="125"/>
                </a:cubicBezTo>
                <a:cubicBezTo>
                  <a:pt x="49" y="113"/>
                  <a:pt x="49" y="102"/>
                  <a:pt x="49" y="92"/>
                </a:cubicBezTo>
                <a:cubicBezTo>
                  <a:pt x="49" y="82"/>
                  <a:pt x="49" y="74"/>
                  <a:pt x="48" y="67"/>
                </a:cubicBezTo>
                <a:cubicBezTo>
                  <a:pt x="48" y="61"/>
                  <a:pt x="48" y="58"/>
                  <a:pt x="48" y="57"/>
                </a:cubicBezTo>
                <a:cubicBezTo>
                  <a:pt x="47" y="49"/>
                  <a:pt x="44" y="44"/>
                  <a:pt x="40" y="42"/>
                </a:cubicBezTo>
                <a:cubicBezTo>
                  <a:pt x="35" y="39"/>
                  <a:pt x="26" y="37"/>
                  <a:pt x="12" y="36"/>
                </a:cubicBezTo>
                <a:lnTo>
                  <a:pt x="0" y="36"/>
                </a:lnTo>
                <a:lnTo>
                  <a:pt x="0" y="22"/>
                </a:lnTo>
                <a:cubicBezTo>
                  <a:pt x="0" y="12"/>
                  <a:pt x="1" y="7"/>
                  <a:pt x="2" y="7"/>
                </a:cubicBezTo>
                <a:lnTo>
                  <a:pt x="8" y="7"/>
                </a:lnTo>
                <a:cubicBezTo>
                  <a:pt x="12" y="6"/>
                  <a:pt x="18" y="6"/>
                  <a:pt x="26" y="6"/>
                </a:cubicBezTo>
                <a:cubicBezTo>
                  <a:pt x="34" y="5"/>
                  <a:pt x="42" y="5"/>
                  <a:pt x="49" y="4"/>
                </a:cubicBezTo>
                <a:cubicBezTo>
                  <a:pt x="56" y="4"/>
                  <a:pt x="64" y="4"/>
                  <a:pt x="72" y="3"/>
                </a:cubicBezTo>
                <a:cubicBezTo>
                  <a:pt x="80" y="3"/>
                  <a:pt x="87" y="2"/>
                  <a:pt x="91" y="1"/>
                </a:cubicBezTo>
                <a:cubicBezTo>
                  <a:pt x="95" y="0"/>
                  <a:pt x="97" y="0"/>
                  <a:pt x="98" y="1"/>
                </a:cubicBezTo>
                <a:lnTo>
                  <a:pt x="99" y="1"/>
                </a:lnTo>
                <a:lnTo>
                  <a:pt x="99" y="17"/>
                </a:lnTo>
                <a:lnTo>
                  <a:pt x="100" y="33"/>
                </a:lnTo>
                <a:lnTo>
                  <a:pt x="105" y="29"/>
                </a:lnTo>
                <a:cubicBezTo>
                  <a:pt x="130" y="10"/>
                  <a:pt x="158" y="1"/>
                  <a:pt x="191" y="1"/>
                </a:cubicBezTo>
                <a:cubicBezTo>
                  <a:pt x="225" y="1"/>
                  <a:pt x="253" y="15"/>
                  <a:pt x="278" y="41"/>
                </a:cubicBezTo>
                <a:cubicBezTo>
                  <a:pt x="302" y="68"/>
                  <a:pt x="314" y="101"/>
                  <a:pt x="314" y="141"/>
                </a:cubicBezTo>
                <a:cubicBezTo>
                  <a:pt x="314" y="183"/>
                  <a:pt x="301" y="217"/>
                  <a:pt x="274" y="244"/>
                </a:cubicBezTo>
                <a:cubicBezTo>
                  <a:pt x="246" y="270"/>
                  <a:pt x="215" y="283"/>
                  <a:pt x="181" y="283"/>
                </a:cubicBezTo>
                <a:cubicBezTo>
                  <a:pt x="153" y="283"/>
                  <a:pt x="128" y="274"/>
                  <a:pt x="106" y="255"/>
                </a:cubicBezTo>
                <a:lnTo>
                  <a:pt x="101" y="251"/>
                </a:lnTo>
                <a:lnTo>
                  <a:pt x="101" y="304"/>
                </a:lnTo>
                <a:lnTo>
                  <a:pt x="101" y="339"/>
                </a:lnTo>
                <a:cubicBezTo>
                  <a:pt x="101" y="351"/>
                  <a:pt x="102" y="358"/>
                  <a:pt x="103" y="361"/>
                </a:cubicBezTo>
                <a:cubicBezTo>
                  <a:pt x="103" y="363"/>
                  <a:pt x="106" y="365"/>
                  <a:pt x="109" y="367"/>
                </a:cubicBezTo>
                <a:cubicBezTo>
                  <a:pt x="118" y="369"/>
                  <a:pt x="128" y="369"/>
                  <a:pt x="140" y="369"/>
                </a:cubicBezTo>
                <a:lnTo>
                  <a:pt x="150" y="369"/>
                </a:lnTo>
                <a:lnTo>
                  <a:pt x="150" y="398"/>
                </a:lnTo>
                <a:lnTo>
                  <a:pt x="145" y="398"/>
                </a:lnTo>
                <a:lnTo>
                  <a:pt x="130" y="397"/>
                </a:lnTo>
                <a:cubicBezTo>
                  <a:pt x="120" y="397"/>
                  <a:pt x="110" y="397"/>
                  <a:pt x="99" y="397"/>
                </a:cubicBezTo>
                <a:cubicBezTo>
                  <a:pt x="88" y="397"/>
                  <a:pt x="80" y="397"/>
                  <a:pt x="75" y="396"/>
                </a:cubicBezTo>
                <a:cubicBezTo>
                  <a:pt x="32" y="396"/>
                  <a:pt x="9" y="397"/>
                  <a:pt x="5" y="398"/>
                </a:cubicBezTo>
                <a:lnTo>
                  <a:pt x="0" y="398"/>
                </a:lnTo>
                <a:lnTo>
                  <a:pt x="0" y="369"/>
                </a:lnTo>
                <a:lnTo>
                  <a:pt x="10" y="369"/>
                </a:lnTo>
                <a:moveTo>
                  <a:pt x="252" y="140"/>
                </a:moveTo>
                <a:cubicBezTo>
                  <a:pt x="252" y="109"/>
                  <a:pt x="245" y="83"/>
                  <a:pt x="231" y="60"/>
                </a:cubicBezTo>
                <a:cubicBezTo>
                  <a:pt x="217" y="37"/>
                  <a:pt x="199" y="26"/>
                  <a:pt x="178" y="26"/>
                </a:cubicBezTo>
                <a:cubicBezTo>
                  <a:pt x="148" y="26"/>
                  <a:pt x="123" y="39"/>
                  <a:pt x="101" y="66"/>
                </a:cubicBezTo>
                <a:lnTo>
                  <a:pt x="101" y="215"/>
                </a:lnTo>
                <a:cubicBezTo>
                  <a:pt x="118" y="245"/>
                  <a:pt x="141" y="260"/>
                  <a:pt x="171" y="260"/>
                </a:cubicBezTo>
                <a:cubicBezTo>
                  <a:pt x="192" y="260"/>
                  <a:pt x="211" y="249"/>
                  <a:pt x="227" y="226"/>
                </a:cubicBezTo>
                <a:cubicBezTo>
                  <a:pt x="243" y="204"/>
                  <a:pt x="252" y="175"/>
                  <a:pt x="252" y="14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0" name=""/>
          <p:cNvSpPr/>
          <p:nvPr/>
        </p:nvSpPr>
        <p:spPr>
          <a:xfrm>
            <a:off x="5256000" y="3310560"/>
            <a:ext cx="53280" cy="156240"/>
          </a:xfrm>
          <a:custGeom>
            <a:avLst/>
            <a:gdLst/>
            <a:ahLst/>
            <a:rect l="0" t="0" r="r" b="b"/>
            <a:pathLst>
              <a:path w="148" h="434">
                <a:moveTo>
                  <a:pt x="10" y="405"/>
                </a:moveTo>
                <a:lnTo>
                  <a:pt x="18" y="405"/>
                </a:lnTo>
                <a:cubicBezTo>
                  <a:pt x="36" y="405"/>
                  <a:pt x="45" y="402"/>
                  <a:pt x="49" y="397"/>
                </a:cubicBezTo>
                <a:lnTo>
                  <a:pt x="49" y="392"/>
                </a:lnTo>
                <a:cubicBezTo>
                  <a:pt x="49" y="388"/>
                  <a:pt x="49" y="383"/>
                  <a:pt x="49" y="377"/>
                </a:cubicBezTo>
                <a:cubicBezTo>
                  <a:pt x="49" y="372"/>
                  <a:pt x="49" y="365"/>
                  <a:pt x="49" y="357"/>
                </a:cubicBezTo>
                <a:cubicBezTo>
                  <a:pt x="49" y="349"/>
                  <a:pt x="49" y="340"/>
                  <a:pt x="49" y="330"/>
                </a:cubicBezTo>
                <a:cubicBezTo>
                  <a:pt x="50" y="320"/>
                  <a:pt x="50" y="310"/>
                  <a:pt x="49" y="299"/>
                </a:cubicBezTo>
                <a:cubicBezTo>
                  <a:pt x="49" y="288"/>
                  <a:pt x="49" y="277"/>
                  <a:pt x="49" y="265"/>
                </a:cubicBezTo>
                <a:cubicBezTo>
                  <a:pt x="50" y="252"/>
                  <a:pt x="50" y="241"/>
                  <a:pt x="49" y="229"/>
                </a:cubicBezTo>
                <a:cubicBezTo>
                  <a:pt x="49" y="214"/>
                  <a:pt x="49" y="197"/>
                  <a:pt x="49" y="180"/>
                </a:cubicBezTo>
                <a:cubicBezTo>
                  <a:pt x="49" y="163"/>
                  <a:pt x="49" y="148"/>
                  <a:pt x="49" y="134"/>
                </a:cubicBezTo>
                <a:cubicBezTo>
                  <a:pt x="49" y="120"/>
                  <a:pt x="49" y="107"/>
                  <a:pt x="49" y="96"/>
                </a:cubicBezTo>
                <a:cubicBezTo>
                  <a:pt x="49" y="84"/>
                  <a:pt x="49" y="75"/>
                  <a:pt x="49" y="68"/>
                </a:cubicBezTo>
                <a:cubicBezTo>
                  <a:pt x="48" y="60"/>
                  <a:pt x="48" y="57"/>
                  <a:pt x="49" y="57"/>
                </a:cubicBezTo>
                <a:cubicBezTo>
                  <a:pt x="47" y="49"/>
                  <a:pt x="44" y="44"/>
                  <a:pt x="40" y="42"/>
                </a:cubicBezTo>
                <a:cubicBezTo>
                  <a:pt x="35" y="39"/>
                  <a:pt x="25" y="37"/>
                  <a:pt x="11" y="36"/>
                </a:cubicBezTo>
                <a:lnTo>
                  <a:pt x="0" y="36"/>
                </a:lnTo>
                <a:lnTo>
                  <a:pt x="0" y="22"/>
                </a:lnTo>
                <a:cubicBezTo>
                  <a:pt x="0" y="12"/>
                  <a:pt x="0" y="7"/>
                  <a:pt x="1" y="7"/>
                </a:cubicBezTo>
                <a:lnTo>
                  <a:pt x="7" y="7"/>
                </a:lnTo>
                <a:cubicBezTo>
                  <a:pt x="11" y="6"/>
                  <a:pt x="17" y="6"/>
                  <a:pt x="25" y="6"/>
                </a:cubicBezTo>
                <a:cubicBezTo>
                  <a:pt x="34" y="5"/>
                  <a:pt x="42" y="5"/>
                  <a:pt x="49" y="4"/>
                </a:cubicBezTo>
                <a:cubicBezTo>
                  <a:pt x="56" y="4"/>
                  <a:pt x="64" y="3"/>
                  <a:pt x="72" y="3"/>
                </a:cubicBezTo>
                <a:cubicBezTo>
                  <a:pt x="81" y="3"/>
                  <a:pt x="87" y="2"/>
                  <a:pt x="91" y="1"/>
                </a:cubicBezTo>
                <a:cubicBezTo>
                  <a:pt x="95" y="0"/>
                  <a:pt x="97" y="0"/>
                  <a:pt x="98" y="1"/>
                </a:cubicBezTo>
                <a:lnTo>
                  <a:pt x="100" y="1"/>
                </a:lnTo>
                <a:lnTo>
                  <a:pt x="100" y="198"/>
                </a:lnTo>
                <a:cubicBezTo>
                  <a:pt x="100" y="330"/>
                  <a:pt x="100" y="396"/>
                  <a:pt x="100" y="397"/>
                </a:cubicBezTo>
                <a:cubicBezTo>
                  <a:pt x="102" y="400"/>
                  <a:pt x="104" y="402"/>
                  <a:pt x="108" y="404"/>
                </a:cubicBezTo>
                <a:cubicBezTo>
                  <a:pt x="117" y="405"/>
                  <a:pt x="127" y="405"/>
                  <a:pt x="138" y="405"/>
                </a:cubicBezTo>
                <a:lnTo>
                  <a:pt x="148" y="405"/>
                </a:lnTo>
                <a:lnTo>
                  <a:pt x="148" y="434"/>
                </a:lnTo>
                <a:lnTo>
                  <a:pt x="143" y="434"/>
                </a:lnTo>
                <a:lnTo>
                  <a:pt x="129" y="433"/>
                </a:lnTo>
                <a:cubicBezTo>
                  <a:pt x="119" y="433"/>
                  <a:pt x="109" y="433"/>
                  <a:pt x="98" y="433"/>
                </a:cubicBezTo>
                <a:cubicBezTo>
                  <a:pt x="88" y="433"/>
                  <a:pt x="80" y="433"/>
                  <a:pt x="75" y="432"/>
                </a:cubicBezTo>
                <a:cubicBezTo>
                  <a:pt x="70" y="432"/>
                  <a:pt x="62" y="432"/>
                  <a:pt x="51" y="432"/>
                </a:cubicBezTo>
                <a:cubicBezTo>
                  <a:pt x="40" y="433"/>
                  <a:pt x="30" y="433"/>
                  <a:pt x="19" y="433"/>
                </a:cubicBezTo>
                <a:lnTo>
                  <a:pt x="5" y="434"/>
                </a:lnTo>
                <a:lnTo>
                  <a:pt x="0" y="434"/>
                </a:lnTo>
                <a:lnTo>
                  <a:pt x="0" y="405"/>
                </a:lnTo>
                <a:lnTo>
                  <a:pt x="10" y="40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1" name=""/>
          <p:cNvSpPr/>
          <p:nvPr/>
        </p:nvSpPr>
        <p:spPr>
          <a:xfrm>
            <a:off x="5318640" y="3366000"/>
            <a:ext cx="87120" cy="103320"/>
          </a:xfrm>
          <a:custGeom>
            <a:avLst/>
            <a:gdLst/>
            <a:ahLst/>
            <a:rect l="0" t="0" r="r" b="b"/>
            <a:pathLst>
              <a:path w="242" h="287">
                <a:moveTo>
                  <a:pt x="0" y="143"/>
                </a:moveTo>
                <a:cubicBezTo>
                  <a:pt x="0" y="120"/>
                  <a:pt x="4" y="100"/>
                  <a:pt x="13" y="81"/>
                </a:cubicBezTo>
                <a:cubicBezTo>
                  <a:pt x="21" y="62"/>
                  <a:pt x="31" y="47"/>
                  <a:pt x="44" y="35"/>
                </a:cubicBezTo>
                <a:cubicBezTo>
                  <a:pt x="57" y="24"/>
                  <a:pt x="71" y="15"/>
                  <a:pt x="85" y="9"/>
                </a:cubicBezTo>
                <a:cubicBezTo>
                  <a:pt x="100" y="3"/>
                  <a:pt x="114" y="0"/>
                  <a:pt x="126" y="0"/>
                </a:cubicBezTo>
                <a:cubicBezTo>
                  <a:pt x="148" y="0"/>
                  <a:pt x="167" y="4"/>
                  <a:pt x="183" y="11"/>
                </a:cubicBezTo>
                <a:cubicBezTo>
                  <a:pt x="199" y="19"/>
                  <a:pt x="211" y="29"/>
                  <a:pt x="219" y="42"/>
                </a:cubicBezTo>
                <a:cubicBezTo>
                  <a:pt x="228" y="56"/>
                  <a:pt x="233" y="69"/>
                  <a:pt x="237" y="82"/>
                </a:cubicBezTo>
                <a:cubicBezTo>
                  <a:pt x="240" y="95"/>
                  <a:pt x="242" y="110"/>
                  <a:pt x="242" y="126"/>
                </a:cubicBezTo>
                <a:cubicBezTo>
                  <a:pt x="242" y="129"/>
                  <a:pt x="241" y="132"/>
                  <a:pt x="238" y="135"/>
                </a:cubicBezTo>
                <a:lnTo>
                  <a:pt x="62" y="135"/>
                </a:lnTo>
                <a:lnTo>
                  <a:pt x="62" y="144"/>
                </a:lnTo>
                <a:cubicBezTo>
                  <a:pt x="62" y="206"/>
                  <a:pt x="83" y="244"/>
                  <a:pt x="125" y="258"/>
                </a:cubicBezTo>
                <a:cubicBezTo>
                  <a:pt x="133" y="260"/>
                  <a:pt x="142" y="261"/>
                  <a:pt x="152" y="261"/>
                </a:cubicBezTo>
                <a:cubicBezTo>
                  <a:pt x="169" y="261"/>
                  <a:pt x="184" y="255"/>
                  <a:pt x="197" y="241"/>
                </a:cubicBezTo>
                <a:cubicBezTo>
                  <a:pt x="204" y="234"/>
                  <a:pt x="210" y="225"/>
                  <a:pt x="214" y="214"/>
                </a:cubicBezTo>
                <a:lnTo>
                  <a:pt x="220" y="199"/>
                </a:lnTo>
                <a:cubicBezTo>
                  <a:pt x="221" y="198"/>
                  <a:pt x="224" y="197"/>
                  <a:pt x="230" y="197"/>
                </a:cubicBezTo>
                <a:lnTo>
                  <a:pt x="232" y="197"/>
                </a:lnTo>
                <a:cubicBezTo>
                  <a:pt x="239" y="197"/>
                  <a:pt x="242" y="199"/>
                  <a:pt x="242" y="204"/>
                </a:cubicBezTo>
                <a:cubicBezTo>
                  <a:pt x="242" y="205"/>
                  <a:pt x="242" y="208"/>
                  <a:pt x="240" y="212"/>
                </a:cubicBezTo>
                <a:cubicBezTo>
                  <a:pt x="233" y="236"/>
                  <a:pt x="219" y="254"/>
                  <a:pt x="201" y="267"/>
                </a:cubicBezTo>
                <a:cubicBezTo>
                  <a:pt x="183" y="280"/>
                  <a:pt x="162" y="287"/>
                  <a:pt x="139" y="287"/>
                </a:cubicBezTo>
                <a:cubicBezTo>
                  <a:pt x="100" y="287"/>
                  <a:pt x="67" y="273"/>
                  <a:pt x="40" y="244"/>
                </a:cubicBezTo>
                <a:cubicBezTo>
                  <a:pt x="14" y="214"/>
                  <a:pt x="1" y="181"/>
                  <a:pt x="0" y="143"/>
                </a:cubicBezTo>
                <a:moveTo>
                  <a:pt x="191" y="108"/>
                </a:moveTo>
                <a:cubicBezTo>
                  <a:pt x="187" y="54"/>
                  <a:pt x="167" y="26"/>
                  <a:pt x="132" y="23"/>
                </a:cubicBezTo>
                <a:lnTo>
                  <a:pt x="131" y="23"/>
                </a:lnTo>
                <a:cubicBezTo>
                  <a:pt x="127" y="23"/>
                  <a:pt x="124" y="23"/>
                  <a:pt x="121" y="24"/>
                </a:cubicBezTo>
                <a:cubicBezTo>
                  <a:pt x="117" y="24"/>
                  <a:pt x="112" y="26"/>
                  <a:pt x="105" y="29"/>
                </a:cubicBezTo>
                <a:cubicBezTo>
                  <a:pt x="98" y="31"/>
                  <a:pt x="92" y="36"/>
                  <a:pt x="87" y="42"/>
                </a:cubicBezTo>
                <a:cubicBezTo>
                  <a:pt x="82" y="47"/>
                  <a:pt x="77" y="56"/>
                  <a:pt x="73" y="67"/>
                </a:cubicBezTo>
                <a:cubicBezTo>
                  <a:pt x="68" y="78"/>
                  <a:pt x="65" y="92"/>
                  <a:pt x="63" y="108"/>
                </a:cubicBezTo>
                <a:lnTo>
                  <a:pt x="63" y="113"/>
                </a:lnTo>
                <a:lnTo>
                  <a:pt x="191" y="113"/>
                </a:lnTo>
                <a:lnTo>
                  <a:pt x="191" y="10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2" name=""/>
          <p:cNvSpPr/>
          <p:nvPr/>
        </p:nvSpPr>
        <p:spPr>
          <a:xfrm>
            <a:off x="5419800" y="3310560"/>
            <a:ext cx="112680" cy="158760"/>
          </a:xfrm>
          <a:custGeom>
            <a:avLst/>
            <a:gdLst/>
            <a:ahLst/>
            <a:rect l="0" t="0" r="r" b="b"/>
            <a:pathLst>
              <a:path w="313" h="441">
                <a:moveTo>
                  <a:pt x="214" y="125"/>
                </a:moveTo>
                <a:cubicBezTo>
                  <a:pt x="214" y="118"/>
                  <a:pt x="214" y="110"/>
                  <a:pt x="214" y="100"/>
                </a:cubicBezTo>
                <a:cubicBezTo>
                  <a:pt x="214" y="90"/>
                  <a:pt x="214" y="83"/>
                  <a:pt x="214" y="79"/>
                </a:cubicBezTo>
                <a:cubicBezTo>
                  <a:pt x="214" y="60"/>
                  <a:pt x="212" y="49"/>
                  <a:pt x="208" y="44"/>
                </a:cubicBezTo>
                <a:cubicBezTo>
                  <a:pt x="204" y="40"/>
                  <a:pt x="193" y="37"/>
                  <a:pt x="176" y="36"/>
                </a:cubicBezTo>
                <a:lnTo>
                  <a:pt x="165" y="36"/>
                </a:lnTo>
                <a:lnTo>
                  <a:pt x="165" y="22"/>
                </a:lnTo>
                <a:cubicBezTo>
                  <a:pt x="165" y="12"/>
                  <a:pt x="166" y="7"/>
                  <a:pt x="166" y="7"/>
                </a:cubicBezTo>
                <a:lnTo>
                  <a:pt x="173" y="7"/>
                </a:lnTo>
                <a:cubicBezTo>
                  <a:pt x="177" y="6"/>
                  <a:pt x="183" y="6"/>
                  <a:pt x="191" y="6"/>
                </a:cubicBezTo>
                <a:cubicBezTo>
                  <a:pt x="199" y="5"/>
                  <a:pt x="206" y="5"/>
                  <a:pt x="214" y="4"/>
                </a:cubicBezTo>
                <a:cubicBezTo>
                  <a:pt x="221" y="4"/>
                  <a:pt x="228" y="3"/>
                  <a:pt x="237" y="3"/>
                </a:cubicBezTo>
                <a:cubicBezTo>
                  <a:pt x="245" y="3"/>
                  <a:pt x="251" y="2"/>
                  <a:pt x="255" y="1"/>
                </a:cubicBezTo>
                <a:cubicBezTo>
                  <a:pt x="260" y="0"/>
                  <a:pt x="262" y="0"/>
                  <a:pt x="262" y="1"/>
                </a:cubicBezTo>
                <a:lnTo>
                  <a:pt x="264" y="1"/>
                </a:lnTo>
                <a:lnTo>
                  <a:pt x="264" y="190"/>
                </a:lnTo>
                <a:cubicBezTo>
                  <a:pt x="264" y="318"/>
                  <a:pt x="264" y="382"/>
                  <a:pt x="265" y="384"/>
                </a:cubicBezTo>
                <a:cubicBezTo>
                  <a:pt x="266" y="392"/>
                  <a:pt x="269" y="397"/>
                  <a:pt x="274" y="400"/>
                </a:cubicBezTo>
                <a:cubicBezTo>
                  <a:pt x="278" y="402"/>
                  <a:pt x="287" y="404"/>
                  <a:pt x="302" y="405"/>
                </a:cubicBezTo>
                <a:lnTo>
                  <a:pt x="313" y="405"/>
                </a:lnTo>
                <a:lnTo>
                  <a:pt x="313" y="434"/>
                </a:lnTo>
                <a:cubicBezTo>
                  <a:pt x="312" y="434"/>
                  <a:pt x="296" y="435"/>
                  <a:pt x="265" y="437"/>
                </a:cubicBezTo>
                <a:cubicBezTo>
                  <a:pt x="235" y="439"/>
                  <a:pt x="218" y="441"/>
                  <a:pt x="216" y="441"/>
                </a:cubicBezTo>
                <a:lnTo>
                  <a:pt x="212" y="441"/>
                </a:lnTo>
                <a:lnTo>
                  <a:pt x="212" y="407"/>
                </a:lnTo>
                <a:lnTo>
                  <a:pt x="207" y="411"/>
                </a:lnTo>
                <a:cubicBezTo>
                  <a:pt x="183" y="431"/>
                  <a:pt x="156" y="441"/>
                  <a:pt x="126" y="441"/>
                </a:cubicBezTo>
                <a:cubicBezTo>
                  <a:pt x="94" y="441"/>
                  <a:pt x="64" y="428"/>
                  <a:pt x="38" y="403"/>
                </a:cubicBezTo>
                <a:cubicBezTo>
                  <a:pt x="12" y="378"/>
                  <a:pt x="0" y="343"/>
                  <a:pt x="0" y="300"/>
                </a:cubicBezTo>
                <a:cubicBezTo>
                  <a:pt x="0" y="259"/>
                  <a:pt x="13" y="224"/>
                  <a:pt x="39" y="197"/>
                </a:cubicBezTo>
                <a:cubicBezTo>
                  <a:pt x="65" y="171"/>
                  <a:pt x="97" y="158"/>
                  <a:pt x="131" y="158"/>
                </a:cubicBezTo>
                <a:cubicBezTo>
                  <a:pt x="163" y="158"/>
                  <a:pt x="190" y="168"/>
                  <a:pt x="214" y="188"/>
                </a:cubicBezTo>
                <a:lnTo>
                  <a:pt x="214" y="125"/>
                </a:lnTo>
                <a:moveTo>
                  <a:pt x="212" y="220"/>
                </a:moveTo>
                <a:cubicBezTo>
                  <a:pt x="193" y="194"/>
                  <a:pt x="170" y="181"/>
                  <a:pt x="141" y="181"/>
                </a:cubicBezTo>
                <a:cubicBezTo>
                  <a:pt x="121" y="181"/>
                  <a:pt x="103" y="188"/>
                  <a:pt x="87" y="203"/>
                </a:cubicBezTo>
                <a:cubicBezTo>
                  <a:pt x="75" y="215"/>
                  <a:pt x="68" y="228"/>
                  <a:pt x="65" y="244"/>
                </a:cubicBezTo>
                <a:cubicBezTo>
                  <a:pt x="62" y="259"/>
                  <a:pt x="60" y="278"/>
                  <a:pt x="60" y="303"/>
                </a:cubicBezTo>
                <a:cubicBezTo>
                  <a:pt x="60" y="326"/>
                  <a:pt x="61" y="345"/>
                  <a:pt x="64" y="359"/>
                </a:cubicBezTo>
                <a:cubicBezTo>
                  <a:pt x="67" y="374"/>
                  <a:pt x="75" y="386"/>
                  <a:pt x="87" y="397"/>
                </a:cubicBezTo>
                <a:cubicBezTo>
                  <a:pt x="100" y="411"/>
                  <a:pt x="116" y="418"/>
                  <a:pt x="136" y="418"/>
                </a:cubicBezTo>
                <a:cubicBezTo>
                  <a:pt x="165" y="418"/>
                  <a:pt x="191" y="402"/>
                  <a:pt x="212" y="370"/>
                </a:cubicBezTo>
                <a:lnTo>
                  <a:pt x="212" y="22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3" name=""/>
          <p:cNvSpPr/>
          <p:nvPr/>
        </p:nvSpPr>
        <p:spPr>
          <a:xfrm>
            <a:off x="5658840" y="3302280"/>
            <a:ext cx="211680" cy="74880"/>
          </a:xfrm>
          <a:custGeom>
            <a:avLst/>
            <a:gdLst/>
            <a:ahLst/>
            <a:rect l="0" t="0" r="r" b="b"/>
            <a:pathLst>
              <a:path w="588" h="208">
                <a:moveTo>
                  <a:pt x="0" y="18"/>
                </a:moveTo>
                <a:cubicBezTo>
                  <a:pt x="0" y="10"/>
                  <a:pt x="4" y="4"/>
                  <a:pt x="12" y="0"/>
                </a:cubicBezTo>
                <a:lnTo>
                  <a:pt x="575" y="0"/>
                </a:lnTo>
                <a:cubicBezTo>
                  <a:pt x="583" y="5"/>
                  <a:pt x="588" y="11"/>
                  <a:pt x="588" y="18"/>
                </a:cubicBezTo>
                <a:cubicBezTo>
                  <a:pt x="588" y="24"/>
                  <a:pt x="584" y="30"/>
                  <a:pt x="575" y="35"/>
                </a:cubicBezTo>
                <a:lnTo>
                  <a:pt x="294" y="36"/>
                </a:lnTo>
                <a:lnTo>
                  <a:pt x="14" y="36"/>
                </a:lnTo>
                <a:cubicBezTo>
                  <a:pt x="4" y="33"/>
                  <a:pt x="0" y="27"/>
                  <a:pt x="0" y="18"/>
                </a:cubicBezTo>
                <a:moveTo>
                  <a:pt x="0" y="189"/>
                </a:moveTo>
                <a:cubicBezTo>
                  <a:pt x="0" y="180"/>
                  <a:pt x="4" y="174"/>
                  <a:pt x="14" y="171"/>
                </a:cubicBezTo>
                <a:lnTo>
                  <a:pt x="575" y="171"/>
                </a:lnTo>
                <a:cubicBezTo>
                  <a:pt x="584" y="177"/>
                  <a:pt x="588" y="183"/>
                  <a:pt x="588" y="189"/>
                </a:cubicBezTo>
                <a:cubicBezTo>
                  <a:pt x="588" y="197"/>
                  <a:pt x="583" y="203"/>
                  <a:pt x="575" y="208"/>
                </a:cubicBezTo>
                <a:lnTo>
                  <a:pt x="12" y="208"/>
                </a:lnTo>
                <a:cubicBezTo>
                  <a:pt x="4" y="203"/>
                  <a:pt x="0" y="197"/>
                  <a:pt x="0" y="18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4" name=""/>
          <p:cNvSpPr/>
          <p:nvPr/>
        </p:nvSpPr>
        <p:spPr>
          <a:xfrm>
            <a:off x="6077160" y="2514240"/>
            <a:ext cx="110520" cy="571320"/>
          </a:xfrm>
          <a:custGeom>
            <a:avLst/>
            <a:gdLst/>
            <a:ahLst/>
            <a:rect l="0" t="0" r="r" b="b"/>
            <a:pathLst>
              <a:path w="307" h="1587">
                <a:moveTo>
                  <a:pt x="0" y="1587"/>
                </a:moveTo>
                <a:lnTo>
                  <a:pt x="0" y="0"/>
                </a:lnTo>
                <a:lnTo>
                  <a:pt x="307" y="0"/>
                </a:lnTo>
                <a:lnTo>
                  <a:pt x="307" y="75"/>
                </a:lnTo>
                <a:lnTo>
                  <a:pt x="75" y="75"/>
                </a:lnTo>
                <a:lnTo>
                  <a:pt x="75"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5" name=""/>
          <p:cNvSpPr/>
          <p:nvPr/>
        </p:nvSpPr>
        <p:spPr>
          <a:xfrm>
            <a:off x="6077160" y="3593880"/>
            <a:ext cx="110520" cy="570960"/>
          </a:xfrm>
          <a:custGeom>
            <a:avLst/>
            <a:gdLst/>
            <a:ahLst/>
            <a:rect l="0" t="0" r="r" b="b"/>
            <a:pathLst>
              <a:path w="307" h="1586">
                <a:moveTo>
                  <a:pt x="0" y="1586"/>
                </a:moveTo>
                <a:lnTo>
                  <a:pt x="0" y="0"/>
                </a:lnTo>
                <a:lnTo>
                  <a:pt x="75" y="0"/>
                </a:lnTo>
                <a:lnTo>
                  <a:pt x="75" y="1512"/>
                </a:lnTo>
                <a:lnTo>
                  <a:pt x="307" y="1512"/>
                </a:lnTo>
                <a:lnTo>
                  <a:pt x="307" y="1586"/>
                </a:lnTo>
                <a:lnTo>
                  <a:pt x="0" y="1586"/>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6" name=""/>
          <p:cNvSpPr/>
          <p:nvPr/>
        </p:nvSpPr>
        <p:spPr>
          <a:xfrm>
            <a:off x="6077160" y="3053520"/>
            <a:ext cx="27000" cy="572400"/>
          </a:xfrm>
          <a:custGeom>
            <a:avLst/>
            <a:gdLst/>
            <a:ahLst/>
            <a:rect l="0" t="0" r="r" b="b"/>
            <a:pathLst>
              <a:path w="75" h="1590">
                <a:moveTo>
                  <a:pt x="0" y="0"/>
                </a:moveTo>
                <a:lnTo>
                  <a:pt x="75" y="0"/>
                </a:lnTo>
                <a:lnTo>
                  <a:pt x="75" y="1590"/>
                </a:lnTo>
                <a:lnTo>
                  <a:pt x="0" y="1590"/>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7" name=""/>
          <p:cNvSpPr/>
          <p:nvPr/>
        </p:nvSpPr>
        <p:spPr>
          <a:xfrm>
            <a:off x="6213960" y="2541240"/>
            <a:ext cx="109440" cy="211680"/>
          </a:xfrm>
          <a:custGeom>
            <a:avLst/>
            <a:gdLst/>
            <a:ahLst/>
            <a:rect l="0" t="0" r="r" b="b"/>
            <a:pathLst>
              <a:path w="304" h="588">
                <a:moveTo>
                  <a:pt x="115" y="77"/>
                </a:moveTo>
                <a:lnTo>
                  <a:pt x="103" y="82"/>
                </a:lnTo>
                <a:cubicBezTo>
                  <a:pt x="95" y="84"/>
                  <a:pt x="83" y="87"/>
                  <a:pt x="68" y="90"/>
                </a:cubicBezTo>
                <a:cubicBezTo>
                  <a:pt x="53" y="93"/>
                  <a:pt x="36" y="95"/>
                  <a:pt x="17" y="97"/>
                </a:cubicBezTo>
                <a:lnTo>
                  <a:pt x="0" y="97"/>
                </a:lnTo>
                <a:lnTo>
                  <a:pt x="0" y="56"/>
                </a:lnTo>
                <a:lnTo>
                  <a:pt x="17" y="56"/>
                </a:lnTo>
                <a:cubicBezTo>
                  <a:pt x="45" y="55"/>
                  <a:pt x="70" y="50"/>
                  <a:pt x="94" y="43"/>
                </a:cubicBezTo>
                <a:cubicBezTo>
                  <a:pt x="117" y="35"/>
                  <a:pt x="134" y="28"/>
                  <a:pt x="143" y="22"/>
                </a:cubicBezTo>
                <a:cubicBezTo>
                  <a:pt x="152" y="15"/>
                  <a:pt x="161" y="9"/>
                  <a:pt x="169" y="2"/>
                </a:cubicBezTo>
                <a:cubicBezTo>
                  <a:pt x="170" y="0"/>
                  <a:pt x="173" y="0"/>
                  <a:pt x="179" y="0"/>
                </a:cubicBezTo>
                <a:cubicBezTo>
                  <a:pt x="185" y="0"/>
                  <a:pt x="190" y="1"/>
                  <a:pt x="194" y="5"/>
                </a:cubicBezTo>
                <a:lnTo>
                  <a:pt x="194" y="268"/>
                </a:lnTo>
                <a:lnTo>
                  <a:pt x="195" y="534"/>
                </a:lnTo>
                <a:cubicBezTo>
                  <a:pt x="199" y="538"/>
                  <a:pt x="203" y="541"/>
                  <a:pt x="206" y="542"/>
                </a:cubicBezTo>
                <a:cubicBezTo>
                  <a:pt x="209" y="543"/>
                  <a:pt x="216" y="544"/>
                  <a:pt x="227" y="545"/>
                </a:cubicBezTo>
                <a:cubicBezTo>
                  <a:pt x="238" y="547"/>
                  <a:pt x="256" y="547"/>
                  <a:pt x="281" y="547"/>
                </a:cubicBezTo>
                <a:lnTo>
                  <a:pt x="304" y="547"/>
                </a:lnTo>
                <a:lnTo>
                  <a:pt x="304" y="588"/>
                </a:lnTo>
                <a:lnTo>
                  <a:pt x="295" y="588"/>
                </a:lnTo>
                <a:cubicBezTo>
                  <a:pt x="282" y="586"/>
                  <a:pt x="236" y="585"/>
                  <a:pt x="154" y="585"/>
                </a:cubicBezTo>
                <a:cubicBezTo>
                  <a:pt x="74" y="585"/>
                  <a:pt x="27" y="586"/>
                  <a:pt x="15" y="588"/>
                </a:cubicBezTo>
                <a:lnTo>
                  <a:pt x="5" y="588"/>
                </a:lnTo>
                <a:lnTo>
                  <a:pt x="5" y="547"/>
                </a:lnTo>
                <a:lnTo>
                  <a:pt x="27" y="547"/>
                </a:lnTo>
                <a:cubicBezTo>
                  <a:pt x="40" y="547"/>
                  <a:pt x="52" y="547"/>
                  <a:pt x="61" y="547"/>
                </a:cubicBezTo>
                <a:cubicBezTo>
                  <a:pt x="70" y="547"/>
                  <a:pt x="78" y="547"/>
                  <a:pt x="83" y="546"/>
                </a:cubicBezTo>
                <a:cubicBezTo>
                  <a:pt x="88" y="546"/>
                  <a:pt x="93" y="545"/>
                  <a:pt x="97" y="544"/>
                </a:cubicBezTo>
                <a:cubicBezTo>
                  <a:pt x="101" y="542"/>
                  <a:pt x="104" y="542"/>
                  <a:pt x="104" y="542"/>
                </a:cubicBezTo>
                <a:cubicBezTo>
                  <a:pt x="105" y="542"/>
                  <a:pt x="107" y="540"/>
                  <a:pt x="109" y="537"/>
                </a:cubicBezTo>
                <a:cubicBezTo>
                  <a:pt x="112" y="534"/>
                  <a:pt x="114" y="533"/>
                  <a:pt x="115" y="534"/>
                </a:cubicBezTo>
                <a:lnTo>
                  <a:pt x="115" y="7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 name=""/>
          <p:cNvSpPr/>
          <p:nvPr/>
        </p:nvSpPr>
        <p:spPr>
          <a:xfrm>
            <a:off x="7155720" y="2541240"/>
            <a:ext cx="126720" cy="211680"/>
          </a:xfrm>
          <a:custGeom>
            <a:avLst/>
            <a:gdLst/>
            <a:ahLst/>
            <a:rect l="0" t="0" r="r" b="b"/>
            <a:pathLst>
              <a:path w="352" h="588">
                <a:moveTo>
                  <a:pt x="52" y="208"/>
                </a:moveTo>
                <a:cubicBezTo>
                  <a:pt x="36" y="208"/>
                  <a:pt x="23" y="203"/>
                  <a:pt x="14" y="193"/>
                </a:cubicBezTo>
                <a:cubicBezTo>
                  <a:pt x="4" y="182"/>
                  <a:pt x="0" y="169"/>
                  <a:pt x="0" y="154"/>
                </a:cubicBezTo>
                <a:cubicBezTo>
                  <a:pt x="0" y="112"/>
                  <a:pt x="15" y="76"/>
                  <a:pt x="46" y="45"/>
                </a:cubicBezTo>
                <a:cubicBezTo>
                  <a:pt x="78" y="15"/>
                  <a:pt x="116" y="0"/>
                  <a:pt x="163" y="0"/>
                </a:cubicBezTo>
                <a:cubicBezTo>
                  <a:pt x="216" y="0"/>
                  <a:pt x="261" y="16"/>
                  <a:pt x="297" y="49"/>
                </a:cubicBezTo>
                <a:cubicBezTo>
                  <a:pt x="334" y="82"/>
                  <a:pt x="352" y="124"/>
                  <a:pt x="352" y="177"/>
                </a:cubicBezTo>
                <a:cubicBezTo>
                  <a:pt x="352" y="202"/>
                  <a:pt x="346" y="226"/>
                  <a:pt x="335" y="249"/>
                </a:cubicBezTo>
                <a:cubicBezTo>
                  <a:pt x="323" y="272"/>
                  <a:pt x="309" y="293"/>
                  <a:pt x="291" y="310"/>
                </a:cubicBezTo>
                <a:cubicBezTo>
                  <a:pt x="275" y="327"/>
                  <a:pt x="251" y="349"/>
                  <a:pt x="221" y="375"/>
                </a:cubicBezTo>
                <a:cubicBezTo>
                  <a:pt x="200" y="393"/>
                  <a:pt x="170" y="420"/>
                  <a:pt x="133" y="456"/>
                </a:cubicBezTo>
                <a:lnTo>
                  <a:pt x="81" y="506"/>
                </a:lnTo>
                <a:lnTo>
                  <a:pt x="148" y="507"/>
                </a:lnTo>
                <a:cubicBezTo>
                  <a:pt x="240" y="507"/>
                  <a:pt x="289" y="505"/>
                  <a:pt x="295" y="502"/>
                </a:cubicBezTo>
                <a:cubicBezTo>
                  <a:pt x="299" y="501"/>
                  <a:pt x="307" y="475"/>
                  <a:pt x="317" y="424"/>
                </a:cubicBezTo>
                <a:lnTo>
                  <a:pt x="317" y="421"/>
                </a:lnTo>
                <a:lnTo>
                  <a:pt x="352" y="421"/>
                </a:lnTo>
                <a:lnTo>
                  <a:pt x="352" y="424"/>
                </a:lnTo>
                <a:cubicBezTo>
                  <a:pt x="352" y="425"/>
                  <a:pt x="348" y="452"/>
                  <a:pt x="341" y="504"/>
                </a:cubicBezTo>
                <a:cubicBezTo>
                  <a:pt x="334" y="556"/>
                  <a:pt x="329" y="583"/>
                  <a:pt x="328" y="585"/>
                </a:cubicBezTo>
                <a:lnTo>
                  <a:pt x="328" y="588"/>
                </a:lnTo>
                <a:lnTo>
                  <a:pt x="0" y="588"/>
                </a:lnTo>
                <a:lnTo>
                  <a:pt x="0" y="571"/>
                </a:lnTo>
                <a:lnTo>
                  <a:pt x="0" y="560"/>
                </a:lnTo>
                <a:cubicBezTo>
                  <a:pt x="0" y="556"/>
                  <a:pt x="1" y="552"/>
                  <a:pt x="5" y="547"/>
                </a:cubicBezTo>
                <a:cubicBezTo>
                  <a:pt x="8" y="542"/>
                  <a:pt x="17" y="532"/>
                  <a:pt x="31" y="516"/>
                </a:cubicBezTo>
                <a:cubicBezTo>
                  <a:pt x="48" y="497"/>
                  <a:pt x="63" y="481"/>
                  <a:pt x="75" y="467"/>
                </a:cubicBezTo>
                <a:cubicBezTo>
                  <a:pt x="81" y="461"/>
                  <a:pt x="91" y="450"/>
                  <a:pt x="105" y="434"/>
                </a:cubicBezTo>
                <a:cubicBezTo>
                  <a:pt x="120" y="418"/>
                  <a:pt x="130" y="408"/>
                  <a:pt x="135" y="402"/>
                </a:cubicBezTo>
                <a:cubicBezTo>
                  <a:pt x="141" y="396"/>
                  <a:pt x="149" y="386"/>
                  <a:pt x="161" y="373"/>
                </a:cubicBezTo>
                <a:cubicBezTo>
                  <a:pt x="173" y="359"/>
                  <a:pt x="181" y="349"/>
                  <a:pt x="186" y="343"/>
                </a:cubicBezTo>
                <a:cubicBezTo>
                  <a:pt x="190" y="336"/>
                  <a:pt x="197" y="327"/>
                  <a:pt x="206" y="316"/>
                </a:cubicBezTo>
                <a:cubicBezTo>
                  <a:pt x="215" y="305"/>
                  <a:pt x="221" y="296"/>
                  <a:pt x="224" y="288"/>
                </a:cubicBezTo>
                <a:cubicBezTo>
                  <a:pt x="228" y="280"/>
                  <a:pt x="232" y="271"/>
                  <a:pt x="238" y="261"/>
                </a:cubicBezTo>
                <a:cubicBezTo>
                  <a:pt x="243" y="252"/>
                  <a:pt x="247" y="243"/>
                  <a:pt x="249" y="233"/>
                </a:cubicBezTo>
                <a:cubicBezTo>
                  <a:pt x="251" y="224"/>
                  <a:pt x="254" y="215"/>
                  <a:pt x="255" y="207"/>
                </a:cubicBezTo>
                <a:cubicBezTo>
                  <a:pt x="257" y="198"/>
                  <a:pt x="258" y="189"/>
                  <a:pt x="258" y="178"/>
                </a:cubicBezTo>
                <a:cubicBezTo>
                  <a:pt x="258" y="141"/>
                  <a:pt x="248" y="109"/>
                  <a:pt x="228" y="82"/>
                </a:cubicBezTo>
                <a:cubicBezTo>
                  <a:pt x="208" y="54"/>
                  <a:pt x="179" y="41"/>
                  <a:pt x="142" y="41"/>
                </a:cubicBezTo>
                <a:cubicBezTo>
                  <a:pt x="123" y="41"/>
                  <a:pt x="106" y="46"/>
                  <a:pt x="91" y="56"/>
                </a:cubicBezTo>
                <a:cubicBezTo>
                  <a:pt x="77" y="66"/>
                  <a:pt x="66" y="76"/>
                  <a:pt x="60" y="85"/>
                </a:cubicBezTo>
                <a:cubicBezTo>
                  <a:pt x="55" y="94"/>
                  <a:pt x="52" y="100"/>
                  <a:pt x="52" y="102"/>
                </a:cubicBezTo>
                <a:cubicBezTo>
                  <a:pt x="52" y="102"/>
                  <a:pt x="53" y="103"/>
                  <a:pt x="56" y="103"/>
                </a:cubicBezTo>
                <a:cubicBezTo>
                  <a:pt x="67" y="103"/>
                  <a:pt x="78" y="107"/>
                  <a:pt x="89" y="115"/>
                </a:cubicBezTo>
                <a:cubicBezTo>
                  <a:pt x="100" y="123"/>
                  <a:pt x="105" y="137"/>
                  <a:pt x="105" y="156"/>
                </a:cubicBezTo>
                <a:cubicBezTo>
                  <a:pt x="105" y="170"/>
                  <a:pt x="101" y="183"/>
                  <a:pt x="91" y="193"/>
                </a:cubicBezTo>
                <a:cubicBezTo>
                  <a:pt x="82" y="203"/>
                  <a:pt x="69" y="208"/>
                  <a:pt x="52" y="20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9" name=""/>
          <p:cNvSpPr/>
          <p:nvPr/>
        </p:nvSpPr>
        <p:spPr>
          <a:xfrm>
            <a:off x="6201000" y="3430080"/>
            <a:ext cx="132120" cy="218160"/>
          </a:xfrm>
          <a:custGeom>
            <a:avLst/>
            <a:gdLst/>
            <a:ahLst/>
            <a:rect l="0" t="0" r="r" b="b"/>
            <a:pathLst>
              <a:path w="367" h="606">
                <a:moveTo>
                  <a:pt x="75" y="178"/>
                </a:moveTo>
                <a:cubicBezTo>
                  <a:pt x="59" y="178"/>
                  <a:pt x="47" y="173"/>
                  <a:pt x="38" y="163"/>
                </a:cubicBezTo>
                <a:cubicBezTo>
                  <a:pt x="29" y="153"/>
                  <a:pt x="24" y="140"/>
                  <a:pt x="24" y="124"/>
                </a:cubicBezTo>
                <a:cubicBezTo>
                  <a:pt x="24" y="92"/>
                  <a:pt x="38" y="63"/>
                  <a:pt x="66" y="38"/>
                </a:cubicBezTo>
                <a:cubicBezTo>
                  <a:pt x="94" y="12"/>
                  <a:pt x="129" y="0"/>
                  <a:pt x="169" y="0"/>
                </a:cubicBezTo>
                <a:cubicBezTo>
                  <a:pt x="190" y="0"/>
                  <a:pt x="203" y="0"/>
                  <a:pt x="208" y="1"/>
                </a:cubicBezTo>
                <a:cubicBezTo>
                  <a:pt x="252" y="8"/>
                  <a:pt x="285" y="23"/>
                  <a:pt x="308" y="47"/>
                </a:cubicBezTo>
                <a:cubicBezTo>
                  <a:pt x="331" y="71"/>
                  <a:pt x="342" y="98"/>
                  <a:pt x="343" y="126"/>
                </a:cubicBezTo>
                <a:cubicBezTo>
                  <a:pt x="343" y="156"/>
                  <a:pt x="333" y="186"/>
                  <a:pt x="313" y="215"/>
                </a:cubicBezTo>
                <a:cubicBezTo>
                  <a:pt x="293" y="244"/>
                  <a:pt x="265" y="264"/>
                  <a:pt x="230" y="277"/>
                </a:cubicBezTo>
                <a:lnTo>
                  <a:pt x="228" y="279"/>
                </a:lnTo>
                <a:cubicBezTo>
                  <a:pt x="228" y="280"/>
                  <a:pt x="230" y="281"/>
                  <a:pt x="236" y="282"/>
                </a:cubicBezTo>
                <a:cubicBezTo>
                  <a:pt x="241" y="283"/>
                  <a:pt x="249" y="286"/>
                  <a:pt x="261" y="290"/>
                </a:cubicBezTo>
                <a:cubicBezTo>
                  <a:pt x="273" y="294"/>
                  <a:pt x="284" y="300"/>
                  <a:pt x="295" y="308"/>
                </a:cubicBezTo>
                <a:cubicBezTo>
                  <a:pt x="343" y="339"/>
                  <a:pt x="367" y="381"/>
                  <a:pt x="367" y="432"/>
                </a:cubicBezTo>
                <a:cubicBezTo>
                  <a:pt x="367" y="479"/>
                  <a:pt x="349" y="520"/>
                  <a:pt x="312" y="554"/>
                </a:cubicBezTo>
                <a:cubicBezTo>
                  <a:pt x="276" y="589"/>
                  <a:pt x="230" y="606"/>
                  <a:pt x="174" y="606"/>
                </a:cubicBezTo>
                <a:cubicBezTo>
                  <a:pt x="127" y="606"/>
                  <a:pt x="85" y="594"/>
                  <a:pt x="51" y="568"/>
                </a:cubicBezTo>
                <a:cubicBezTo>
                  <a:pt x="17" y="543"/>
                  <a:pt x="0" y="511"/>
                  <a:pt x="0" y="472"/>
                </a:cubicBezTo>
                <a:cubicBezTo>
                  <a:pt x="0" y="456"/>
                  <a:pt x="5" y="442"/>
                  <a:pt x="16" y="432"/>
                </a:cubicBezTo>
                <a:cubicBezTo>
                  <a:pt x="26" y="422"/>
                  <a:pt x="40" y="416"/>
                  <a:pt x="56" y="416"/>
                </a:cubicBezTo>
                <a:cubicBezTo>
                  <a:pt x="72" y="416"/>
                  <a:pt x="86" y="421"/>
                  <a:pt x="96" y="432"/>
                </a:cubicBezTo>
                <a:cubicBezTo>
                  <a:pt x="107" y="442"/>
                  <a:pt x="112" y="456"/>
                  <a:pt x="112" y="472"/>
                </a:cubicBezTo>
                <a:cubicBezTo>
                  <a:pt x="112" y="479"/>
                  <a:pt x="111" y="485"/>
                  <a:pt x="109" y="490"/>
                </a:cubicBezTo>
                <a:cubicBezTo>
                  <a:pt x="108" y="495"/>
                  <a:pt x="106" y="500"/>
                  <a:pt x="103" y="504"/>
                </a:cubicBezTo>
                <a:cubicBezTo>
                  <a:pt x="101" y="508"/>
                  <a:pt x="98" y="512"/>
                  <a:pt x="93" y="515"/>
                </a:cubicBezTo>
                <a:cubicBezTo>
                  <a:pt x="89" y="518"/>
                  <a:pt x="86" y="520"/>
                  <a:pt x="83" y="522"/>
                </a:cubicBezTo>
                <a:cubicBezTo>
                  <a:pt x="80" y="523"/>
                  <a:pt x="77" y="525"/>
                  <a:pt x="74" y="525"/>
                </a:cubicBezTo>
                <a:cubicBezTo>
                  <a:pt x="71" y="526"/>
                  <a:pt x="69" y="527"/>
                  <a:pt x="67" y="528"/>
                </a:cubicBezTo>
                <a:lnTo>
                  <a:pt x="63" y="529"/>
                </a:lnTo>
                <a:cubicBezTo>
                  <a:pt x="93" y="555"/>
                  <a:pt x="131" y="568"/>
                  <a:pt x="174" y="568"/>
                </a:cubicBezTo>
                <a:cubicBezTo>
                  <a:pt x="206" y="568"/>
                  <a:pt x="231" y="553"/>
                  <a:pt x="247" y="522"/>
                </a:cubicBezTo>
                <a:cubicBezTo>
                  <a:pt x="257" y="502"/>
                  <a:pt x="262" y="473"/>
                  <a:pt x="262" y="432"/>
                </a:cubicBezTo>
                <a:lnTo>
                  <a:pt x="262" y="414"/>
                </a:lnTo>
                <a:cubicBezTo>
                  <a:pt x="262" y="358"/>
                  <a:pt x="243" y="321"/>
                  <a:pt x="206" y="302"/>
                </a:cubicBezTo>
                <a:cubicBezTo>
                  <a:pt x="197" y="299"/>
                  <a:pt x="179" y="296"/>
                  <a:pt x="152" y="296"/>
                </a:cubicBezTo>
                <a:lnTo>
                  <a:pt x="115" y="295"/>
                </a:lnTo>
                <a:lnTo>
                  <a:pt x="111" y="293"/>
                </a:lnTo>
                <a:cubicBezTo>
                  <a:pt x="110" y="291"/>
                  <a:pt x="109" y="287"/>
                  <a:pt x="109" y="279"/>
                </a:cubicBezTo>
                <a:cubicBezTo>
                  <a:pt x="109" y="269"/>
                  <a:pt x="112" y="263"/>
                  <a:pt x="117" y="263"/>
                </a:cubicBezTo>
                <a:cubicBezTo>
                  <a:pt x="134" y="263"/>
                  <a:pt x="151" y="262"/>
                  <a:pt x="169" y="259"/>
                </a:cubicBezTo>
                <a:cubicBezTo>
                  <a:pt x="188" y="256"/>
                  <a:pt x="207" y="244"/>
                  <a:pt x="223" y="222"/>
                </a:cubicBezTo>
                <a:cubicBezTo>
                  <a:pt x="240" y="200"/>
                  <a:pt x="248" y="167"/>
                  <a:pt x="248" y="123"/>
                </a:cubicBezTo>
                <a:lnTo>
                  <a:pt x="248" y="116"/>
                </a:lnTo>
                <a:cubicBezTo>
                  <a:pt x="248" y="83"/>
                  <a:pt x="238" y="59"/>
                  <a:pt x="217" y="46"/>
                </a:cubicBezTo>
                <a:cubicBezTo>
                  <a:pt x="204" y="38"/>
                  <a:pt x="190" y="34"/>
                  <a:pt x="176" y="34"/>
                </a:cubicBezTo>
                <a:cubicBezTo>
                  <a:pt x="157" y="34"/>
                  <a:pt x="139" y="37"/>
                  <a:pt x="124" y="44"/>
                </a:cubicBezTo>
                <a:cubicBezTo>
                  <a:pt x="107" y="50"/>
                  <a:pt x="96" y="57"/>
                  <a:pt x="89" y="64"/>
                </a:cubicBezTo>
                <a:cubicBezTo>
                  <a:pt x="83" y="71"/>
                  <a:pt x="79" y="75"/>
                  <a:pt x="79" y="75"/>
                </a:cubicBezTo>
                <a:lnTo>
                  <a:pt x="82" y="75"/>
                </a:lnTo>
                <a:cubicBezTo>
                  <a:pt x="84" y="75"/>
                  <a:pt x="86" y="76"/>
                  <a:pt x="89" y="76"/>
                </a:cubicBezTo>
                <a:cubicBezTo>
                  <a:pt x="92" y="77"/>
                  <a:pt x="95" y="78"/>
                  <a:pt x="98" y="81"/>
                </a:cubicBezTo>
                <a:cubicBezTo>
                  <a:pt x="101" y="83"/>
                  <a:pt x="104" y="85"/>
                  <a:pt x="108" y="87"/>
                </a:cubicBezTo>
                <a:cubicBezTo>
                  <a:pt x="114" y="89"/>
                  <a:pt x="116" y="92"/>
                  <a:pt x="118" y="97"/>
                </a:cubicBezTo>
                <a:cubicBezTo>
                  <a:pt x="120" y="101"/>
                  <a:pt x="122" y="106"/>
                  <a:pt x="125" y="110"/>
                </a:cubicBezTo>
                <a:cubicBezTo>
                  <a:pt x="128" y="114"/>
                  <a:pt x="129" y="120"/>
                  <a:pt x="128" y="128"/>
                </a:cubicBezTo>
                <a:cubicBezTo>
                  <a:pt x="128" y="140"/>
                  <a:pt x="124" y="152"/>
                  <a:pt x="116" y="162"/>
                </a:cubicBezTo>
                <a:cubicBezTo>
                  <a:pt x="106" y="172"/>
                  <a:pt x="93" y="177"/>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0" name=""/>
          <p:cNvSpPr/>
          <p:nvPr/>
        </p:nvSpPr>
        <p:spPr>
          <a:xfrm>
            <a:off x="7148520" y="3426120"/>
            <a:ext cx="141120" cy="215280"/>
          </a:xfrm>
          <a:custGeom>
            <a:avLst/>
            <a:gdLst/>
            <a:ahLst/>
            <a:rect l="0" t="0" r="r" b="b"/>
            <a:pathLst>
              <a:path w="392" h="598">
                <a:moveTo>
                  <a:pt x="384" y="598"/>
                </a:moveTo>
                <a:cubicBezTo>
                  <a:pt x="373" y="596"/>
                  <a:pt x="335" y="595"/>
                  <a:pt x="270" y="595"/>
                </a:cubicBezTo>
                <a:cubicBezTo>
                  <a:pt x="201" y="595"/>
                  <a:pt x="162" y="596"/>
                  <a:pt x="151" y="598"/>
                </a:cubicBezTo>
                <a:lnTo>
                  <a:pt x="143" y="598"/>
                </a:lnTo>
                <a:lnTo>
                  <a:pt x="143" y="557"/>
                </a:lnTo>
                <a:lnTo>
                  <a:pt x="170" y="557"/>
                </a:lnTo>
                <a:cubicBezTo>
                  <a:pt x="182" y="557"/>
                  <a:pt x="190" y="557"/>
                  <a:pt x="194" y="557"/>
                </a:cubicBezTo>
                <a:cubicBezTo>
                  <a:pt x="198" y="557"/>
                  <a:pt x="203" y="557"/>
                  <a:pt x="209" y="556"/>
                </a:cubicBezTo>
                <a:cubicBezTo>
                  <a:pt x="215" y="554"/>
                  <a:pt x="219" y="553"/>
                  <a:pt x="222" y="551"/>
                </a:cubicBezTo>
                <a:cubicBezTo>
                  <a:pt x="224" y="549"/>
                  <a:pt x="226" y="547"/>
                  <a:pt x="229" y="544"/>
                </a:cubicBezTo>
                <a:cubicBezTo>
                  <a:pt x="229" y="543"/>
                  <a:pt x="230" y="527"/>
                  <a:pt x="230" y="497"/>
                </a:cubicBezTo>
                <a:lnTo>
                  <a:pt x="230" y="452"/>
                </a:lnTo>
                <a:lnTo>
                  <a:pt x="0" y="452"/>
                </a:lnTo>
                <a:lnTo>
                  <a:pt x="0" y="412"/>
                </a:lnTo>
                <a:lnTo>
                  <a:pt x="133" y="207"/>
                </a:lnTo>
                <a:cubicBezTo>
                  <a:pt x="223" y="71"/>
                  <a:pt x="270" y="2"/>
                  <a:pt x="271" y="2"/>
                </a:cubicBezTo>
                <a:cubicBezTo>
                  <a:pt x="272" y="1"/>
                  <a:pt x="278" y="0"/>
                  <a:pt x="289" y="0"/>
                </a:cubicBezTo>
                <a:lnTo>
                  <a:pt x="305" y="0"/>
                </a:lnTo>
                <a:lnTo>
                  <a:pt x="311" y="5"/>
                </a:lnTo>
                <a:lnTo>
                  <a:pt x="311" y="412"/>
                </a:lnTo>
                <a:lnTo>
                  <a:pt x="392" y="412"/>
                </a:lnTo>
                <a:lnTo>
                  <a:pt x="392" y="452"/>
                </a:lnTo>
                <a:lnTo>
                  <a:pt x="311" y="452"/>
                </a:lnTo>
                <a:lnTo>
                  <a:pt x="311" y="497"/>
                </a:lnTo>
                <a:cubicBezTo>
                  <a:pt x="311" y="521"/>
                  <a:pt x="311" y="536"/>
                  <a:pt x="311" y="540"/>
                </a:cubicBezTo>
                <a:cubicBezTo>
                  <a:pt x="311" y="544"/>
                  <a:pt x="312" y="547"/>
                  <a:pt x="316" y="550"/>
                </a:cubicBezTo>
                <a:cubicBezTo>
                  <a:pt x="321" y="554"/>
                  <a:pt x="337" y="557"/>
                  <a:pt x="366" y="557"/>
                </a:cubicBezTo>
                <a:lnTo>
                  <a:pt x="392" y="557"/>
                </a:lnTo>
                <a:lnTo>
                  <a:pt x="392" y="598"/>
                </a:lnTo>
                <a:lnTo>
                  <a:pt x="384" y="598"/>
                </a:lnTo>
                <a:moveTo>
                  <a:pt x="235" y="412"/>
                </a:moveTo>
                <a:lnTo>
                  <a:pt x="235" y="116"/>
                </a:lnTo>
                <a:lnTo>
                  <a:pt x="41" y="411"/>
                </a:lnTo>
                <a:lnTo>
                  <a:pt x="137" y="412"/>
                </a:lnTo>
                <a:lnTo>
                  <a:pt x="235"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1" name=""/>
          <p:cNvSpPr/>
          <p:nvPr/>
        </p:nvSpPr>
        <p:spPr>
          <a:xfrm>
            <a:off x="7774560" y="2514240"/>
            <a:ext cx="110160" cy="571320"/>
          </a:xfrm>
          <a:custGeom>
            <a:avLst/>
            <a:gdLst/>
            <a:ahLst/>
            <a:rect l="0" t="0" r="r" b="b"/>
            <a:pathLst>
              <a:path w="306" h="1587">
                <a:moveTo>
                  <a:pt x="0" y="75"/>
                </a:moveTo>
                <a:lnTo>
                  <a:pt x="0" y="0"/>
                </a:lnTo>
                <a:lnTo>
                  <a:pt x="306" y="0"/>
                </a:lnTo>
                <a:lnTo>
                  <a:pt x="306" y="1587"/>
                </a:lnTo>
                <a:lnTo>
                  <a:pt x="232" y="1587"/>
                </a:lnTo>
                <a:lnTo>
                  <a:pt x="232" y="75"/>
                </a:lnTo>
                <a:lnTo>
                  <a:pt x="0" y="7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2" name=""/>
          <p:cNvSpPr/>
          <p:nvPr/>
        </p:nvSpPr>
        <p:spPr>
          <a:xfrm>
            <a:off x="7774560" y="3593880"/>
            <a:ext cx="110160" cy="570960"/>
          </a:xfrm>
          <a:custGeom>
            <a:avLst/>
            <a:gdLst/>
            <a:ahLst/>
            <a:rect l="0" t="0" r="r" b="b"/>
            <a:pathLst>
              <a:path w="306" h="1586">
                <a:moveTo>
                  <a:pt x="232" y="1512"/>
                </a:moveTo>
                <a:lnTo>
                  <a:pt x="232" y="0"/>
                </a:lnTo>
                <a:lnTo>
                  <a:pt x="306" y="0"/>
                </a:lnTo>
                <a:lnTo>
                  <a:pt x="306" y="1586"/>
                </a:lnTo>
                <a:lnTo>
                  <a:pt x="0" y="1586"/>
                </a:lnTo>
                <a:lnTo>
                  <a:pt x="0" y="1512"/>
                </a:lnTo>
                <a:lnTo>
                  <a:pt x="232" y="15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3" name=""/>
          <p:cNvSpPr/>
          <p:nvPr/>
        </p:nvSpPr>
        <p:spPr>
          <a:xfrm>
            <a:off x="7857720" y="3053520"/>
            <a:ext cx="27000" cy="572400"/>
          </a:xfrm>
          <a:custGeom>
            <a:avLst/>
            <a:gdLst/>
            <a:ahLst/>
            <a:rect l="0" t="0" r="r" b="b"/>
            <a:pathLst>
              <a:path w="75" h="1590">
                <a:moveTo>
                  <a:pt x="0" y="0"/>
                </a:moveTo>
                <a:lnTo>
                  <a:pt x="75" y="0"/>
                </a:lnTo>
                <a:lnTo>
                  <a:pt x="75" y="1590"/>
                </a:lnTo>
                <a:lnTo>
                  <a:pt x="0" y="1590"/>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4" name=""/>
          <p:cNvSpPr/>
          <p:nvPr/>
        </p:nvSpPr>
        <p:spPr>
          <a:xfrm>
            <a:off x="3661200" y="5002200"/>
            <a:ext cx="262440" cy="217080"/>
          </a:xfrm>
          <a:custGeom>
            <a:avLst/>
            <a:gdLst/>
            <a:ahLst/>
            <a:rect l="0" t="0" r="r" b="b"/>
            <a:pathLst>
              <a:path w="729" h="603">
                <a:moveTo>
                  <a:pt x="14" y="603"/>
                </a:moveTo>
                <a:lnTo>
                  <a:pt x="12" y="603"/>
                </a:lnTo>
                <a:cubicBezTo>
                  <a:pt x="4" y="603"/>
                  <a:pt x="0" y="600"/>
                  <a:pt x="0" y="594"/>
                </a:cubicBezTo>
                <a:cubicBezTo>
                  <a:pt x="0" y="591"/>
                  <a:pt x="1" y="587"/>
                  <a:pt x="3" y="580"/>
                </a:cubicBezTo>
                <a:cubicBezTo>
                  <a:pt x="5" y="571"/>
                  <a:pt x="7" y="567"/>
                  <a:pt x="9" y="566"/>
                </a:cubicBezTo>
                <a:cubicBezTo>
                  <a:pt x="11" y="564"/>
                  <a:pt x="16" y="563"/>
                  <a:pt x="26" y="563"/>
                </a:cubicBezTo>
                <a:cubicBezTo>
                  <a:pt x="76" y="561"/>
                  <a:pt x="116" y="546"/>
                  <a:pt x="145" y="517"/>
                </a:cubicBezTo>
                <a:cubicBezTo>
                  <a:pt x="150" y="511"/>
                  <a:pt x="185" y="474"/>
                  <a:pt x="247" y="406"/>
                </a:cubicBezTo>
                <a:cubicBezTo>
                  <a:pt x="309" y="338"/>
                  <a:pt x="340" y="303"/>
                  <a:pt x="339" y="302"/>
                </a:cubicBezTo>
                <a:cubicBezTo>
                  <a:pt x="275" y="138"/>
                  <a:pt x="242" y="54"/>
                  <a:pt x="239" y="52"/>
                </a:cubicBezTo>
                <a:cubicBezTo>
                  <a:pt x="234" y="45"/>
                  <a:pt x="215" y="42"/>
                  <a:pt x="183" y="41"/>
                </a:cubicBezTo>
                <a:lnTo>
                  <a:pt x="159" y="41"/>
                </a:lnTo>
                <a:cubicBezTo>
                  <a:pt x="155" y="37"/>
                  <a:pt x="153" y="35"/>
                  <a:pt x="153" y="34"/>
                </a:cubicBezTo>
                <a:cubicBezTo>
                  <a:pt x="153" y="33"/>
                  <a:pt x="154" y="27"/>
                  <a:pt x="155" y="17"/>
                </a:cubicBezTo>
                <a:cubicBezTo>
                  <a:pt x="158" y="9"/>
                  <a:pt x="160" y="4"/>
                  <a:pt x="164" y="0"/>
                </a:cubicBezTo>
                <a:lnTo>
                  <a:pt x="176" y="0"/>
                </a:lnTo>
                <a:cubicBezTo>
                  <a:pt x="196" y="2"/>
                  <a:pt x="232" y="2"/>
                  <a:pt x="283" y="2"/>
                </a:cubicBezTo>
                <a:cubicBezTo>
                  <a:pt x="302" y="2"/>
                  <a:pt x="320" y="2"/>
                  <a:pt x="337" y="2"/>
                </a:cubicBezTo>
                <a:cubicBezTo>
                  <a:pt x="353" y="2"/>
                  <a:pt x="366" y="2"/>
                  <a:pt x="376" y="1"/>
                </a:cubicBezTo>
                <a:cubicBezTo>
                  <a:pt x="387" y="1"/>
                  <a:pt x="393" y="1"/>
                  <a:pt x="395" y="1"/>
                </a:cubicBezTo>
                <a:cubicBezTo>
                  <a:pt x="405" y="1"/>
                  <a:pt x="410" y="4"/>
                  <a:pt x="410" y="11"/>
                </a:cubicBezTo>
                <a:cubicBezTo>
                  <a:pt x="410" y="12"/>
                  <a:pt x="409" y="15"/>
                  <a:pt x="408" y="22"/>
                </a:cubicBezTo>
                <a:cubicBezTo>
                  <a:pt x="406" y="31"/>
                  <a:pt x="404" y="37"/>
                  <a:pt x="402" y="38"/>
                </a:cubicBezTo>
                <a:cubicBezTo>
                  <a:pt x="400" y="40"/>
                  <a:pt x="396" y="41"/>
                  <a:pt x="388" y="41"/>
                </a:cubicBezTo>
                <a:cubicBezTo>
                  <a:pt x="369" y="43"/>
                  <a:pt x="353" y="48"/>
                  <a:pt x="339" y="56"/>
                </a:cubicBezTo>
                <a:lnTo>
                  <a:pt x="408" y="227"/>
                </a:lnTo>
                <a:lnTo>
                  <a:pt x="455" y="175"/>
                </a:lnTo>
                <a:cubicBezTo>
                  <a:pt x="517" y="109"/>
                  <a:pt x="548" y="72"/>
                  <a:pt x="548" y="65"/>
                </a:cubicBezTo>
                <a:cubicBezTo>
                  <a:pt x="548" y="54"/>
                  <a:pt x="541" y="47"/>
                  <a:pt x="526" y="43"/>
                </a:cubicBezTo>
                <a:cubicBezTo>
                  <a:pt x="523" y="43"/>
                  <a:pt x="520" y="42"/>
                  <a:pt x="515" y="41"/>
                </a:cubicBezTo>
                <a:cubicBezTo>
                  <a:pt x="506" y="41"/>
                  <a:pt x="502" y="38"/>
                  <a:pt x="502" y="31"/>
                </a:cubicBezTo>
                <a:cubicBezTo>
                  <a:pt x="502" y="30"/>
                  <a:pt x="502" y="25"/>
                  <a:pt x="504" y="17"/>
                </a:cubicBezTo>
                <a:cubicBezTo>
                  <a:pt x="506" y="9"/>
                  <a:pt x="509" y="4"/>
                  <a:pt x="512" y="0"/>
                </a:cubicBezTo>
                <a:lnTo>
                  <a:pt x="523" y="0"/>
                </a:lnTo>
                <a:cubicBezTo>
                  <a:pt x="523" y="0"/>
                  <a:pt x="531" y="0"/>
                  <a:pt x="545" y="0"/>
                </a:cubicBezTo>
                <a:cubicBezTo>
                  <a:pt x="559" y="0"/>
                  <a:pt x="575" y="1"/>
                  <a:pt x="593" y="2"/>
                </a:cubicBezTo>
                <a:cubicBezTo>
                  <a:pt x="610" y="3"/>
                  <a:pt x="622" y="4"/>
                  <a:pt x="629" y="3"/>
                </a:cubicBezTo>
                <a:cubicBezTo>
                  <a:pt x="682" y="3"/>
                  <a:pt x="711" y="2"/>
                  <a:pt x="716" y="0"/>
                </a:cubicBezTo>
                <a:lnTo>
                  <a:pt x="723" y="0"/>
                </a:lnTo>
                <a:cubicBezTo>
                  <a:pt x="727" y="4"/>
                  <a:pt x="729" y="8"/>
                  <a:pt x="729" y="10"/>
                </a:cubicBezTo>
                <a:cubicBezTo>
                  <a:pt x="728" y="25"/>
                  <a:pt x="724" y="35"/>
                  <a:pt x="719" y="41"/>
                </a:cubicBezTo>
                <a:lnTo>
                  <a:pt x="704" y="41"/>
                </a:lnTo>
                <a:cubicBezTo>
                  <a:pt x="685" y="42"/>
                  <a:pt x="667" y="44"/>
                  <a:pt x="651" y="49"/>
                </a:cubicBezTo>
                <a:cubicBezTo>
                  <a:pt x="635" y="54"/>
                  <a:pt x="623" y="59"/>
                  <a:pt x="615" y="64"/>
                </a:cubicBezTo>
                <a:cubicBezTo>
                  <a:pt x="606" y="69"/>
                  <a:pt x="599" y="74"/>
                  <a:pt x="593" y="80"/>
                </a:cubicBezTo>
                <a:lnTo>
                  <a:pt x="584" y="88"/>
                </a:lnTo>
                <a:cubicBezTo>
                  <a:pt x="584" y="87"/>
                  <a:pt x="556" y="118"/>
                  <a:pt x="500" y="179"/>
                </a:cubicBezTo>
                <a:lnTo>
                  <a:pt x="423" y="265"/>
                </a:lnTo>
                <a:cubicBezTo>
                  <a:pt x="423" y="266"/>
                  <a:pt x="432" y="289"/>
                  <a:pt x="451" y="335"/>
                </a:cubicBezTo>
                <a:cubicBezTo>
                  <a:pt x="469" y="382"/>
                  <a:pt x="488" y="430"/>
                  <a:pt x="508" y="478"/>
                </a:cubicBezTo>
                <a:cubicBezTo>
                  <a:pt x="528" y="527"/>
                  <a:pt x="539" y="552"/>
                  <a:pt x="541" y="554"/>
                </a:cubicBezTo>
                <a:cubicBezTo>
                  <a:pt x="546" y="559"/>
                  <a:pt x="564" y="562"/>
                  <a:pt x="594" y="563"/>
                </a:cubicBezTo>
                <a:cubicBezTo>
                  <a:pt x="615" y="563"/>
                  <a:pt x="625" y="566"/>
                  <a:pt x="625" y="571"/>
                </a:cubicBezTo>
                <a:cubicBezTo>
                  <a:pt x="625" y="572"/>
                  <a:pt x="625" y="576"/>
                  <a:pt x="623" y="583"/>
                </a:cubicBezTo>
                <a:cubicBezTo>
                  <a:pt x="621" y="593"/>
                  <a:pt x="619" y="598"/>
                  <a:pt x="617" y="600"/>
                </a:cubicBezTo>
                <a:cubicBezTo>
                  <a:pt x="615" y="602"/>
                  <a:pt x="611" y="603"/>
                  <a:pt x="605" y="603"/>
                </a:cubicBezTo>
                <a:cubicBezTo>
                  <a:pt x="603" y="603"/>
                  <a:pt x="593" y="603"/>
                  <a:pt x="576" y="603"/>
                </a:cubicBezTo>
                <a:cubicBezTo>
                  <a:pt x="558" y="603"/>
                  <a:pt x="532" y="602"/>
                  <a:pt x="497" y="602"/>
                </a:cubicBezTo>
                <a:cubicBezTo>
                  <a:pt x="461" y="602"/>
                  <a:pt x="434" y="602"/>
                  <a:pt x="415" y="602"/>
                </a:cubicBezTo>
                <a:cubicBezTo>
                  <a:pt x="397" y="602"/>
                  <a:pt x="385" y="602"/>
                  <a:pt x="383" y="603"/>
                </a:cubicBezTo>
                <a:cubicBezTo>
                  <a:pt x="374" y="603"/>
                  <a:pt x="369" y="600"/>
                  <a:pt x="369" y="595"/>
                </a:cubicBezTo>
                <a:cubicBezTo>
                  <a:pt x="369" y="594"/>
                  <a:pt x="369" y="590"/>
                  <a:pt x="370" y="581"/>
                </a:cubicBezTo>
                <a:cubicBezTo>
                  <a:pt x="371" y="576"/>
                  <a:pt x="373" y="571"/>
                  <a:pt x="374" y="569"/>
                </a:cubicBezTo>
                <a:cubicBezTo>
                  <a:pt x="375" y="567"/>
                  <a:pt x="376" y="565"/>
                  <a:pt x="378" y="565"/>
                </a:cubicBezTo>
                <a:cubicBezTo>
                  <a:pt x="380" y="564"/>
                  <a:pt x="383" y="563"/>
                  <a:pt x="387" y="563"/>
                </a:cubicBezTo>
                <a:cubicBezTo>
                  <a:pt x="391" y="562"/>
                  <a:pt x="395" y="562"/>
                  <a:pt x="401" y="562"/>
                </a:cubicBezTo>
                <a:cubicBezTo>
                  <a:pt x="407" y="562"/>
                  <a:pt x="415" y="560"/>
                  <a:pt x="424" y="556"/>
                </a:cubicBezTo>
                <a:cubicBezTo>
                  <a:pt x="434" y="551"/>
                  <a:pt x="439" y="548"/>
                  <a:pt x="439" y="547"/>
                </a:cubicBezTo>
                <a:cubicBezTo>
                  <a:pt x="439" y="547"/>
                  <a:pt x="425" y="513"/>
                  <a:pt x="398" y="444"/>
                </a:cubicBezTo>
                <a:lnTo>
                  <a:pt x="355" y="340"/>
                </a:lnTo>
                <a:cubicBezTo>
                  <a:pt x="245" y="460"/>
                  <a:pt x="188" y="523"/>
                  <a:pt x="185" y="529"/>
                </a:cubicBezTo>
                <a:cubicBezTo>
                  <a:pt x="183" y="534"/>
                  <a:pt x="182" y="538"/>
                  <a:pt x="182" y="540"/>
                </a:cubicBezTo>
                <a:cubicBezTo>
                  <a:pt x="182" y="551"/>
                  <a:pt x="190" y="559"/>
                  <a:pt x="207" y="562"/>
                </a:cubicBezTo>
                <a:cubicBezTo>
                  <a:pt x="208" y="562"/>
                  <a:pt x="210" y="562"/>
                  <a:pt x="212" y="562"/>
                </a:cubicBezTo>
                <a:cubicBezTo>
                  <a:pt x="215" y="562"/>
                  <a:pt x="217" y="562"/>
                  <a:pt x="218" y="563"/>
                </a:cubicBezTo>
                <a:cubicBezTo>
                  <a:pt x="220" y="563"/>
                  <a:pt x="221" y="563"/>
                  <a:pt x="221" y="563"/>
                </a:cubicBezTo>
                <a:cubicBezTo>
                  <a:pt x="222" y="563"/>
                  <a:pt x="223" y="563"/>
                  <a:pt x="224" y="564"/>
                </a:cubicBezTo>
                <a:cubicBezTo>
                  <a:pt x="225" y="564"/>
                  <a:pt x="226" y="565"/>
                  <a:pt x="227" y="566"/>
                </a:cubicBezTo>
                <a:cubicBezTo>
                  <a:pt x="227" y="568"/>
                  <a:pt x="227" y="570"/>
                  <a:pt x="227" y="573"/>
                </a:cubicBezTo>
                <a:cubicBezTo>
                  <a:pt x="227" y="578"/>
                  <a:pt x="227" y="583"/>
                  <a:pt x="226" y="587"/>
                </a:cubicBezTo>
                <a:cubicBezTo>
                  <a:pt x="224" y="594"/>
                  <a:pt x="222" y="599"/>
                  <a:pt x="220" y="600"/>
                </a:cubicBezTo>
                <a:cubicBezTo>
                  <a:pt x="219" y="601"/>
                  <a:pt x="214" y="602"/>
                  <a:pt x="207" y="603"/>
                </a:cubicBezTo>
                <a:cubicBezTo>
                  <a:pt x="205" y="603"/>
                  <a:pt x="200" y="603"/>
                  <a:pt x="191" y="603"/>
                </a:cubicBezTo>
                <a:cubicBezTo>
                  <a:pt x="183" y="603"/>
                  <a:pt x="170" y="602"/>
                  <a:pt x="154" y="602"/>
                </a:cubicBezTo>
                <a:cubicBezTo>
                  <a:pt x="138" y="601"/>
                  <a:pt x="121" y="601"/>
                  <a:pt x="102" y="602"/>
                </a:cubicBezTo>
                <a:cubicBezTo>
                  <a:pt x="56" y="602"/>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5" name=""/>
          <p:cNvSpPr/>
          <p:nvPr/>
        </p:nvSpPr>
        <p:spPr>
          <a:xfrm>
            <a:off x="3931920" y="5116680"/>
            <a:ext cx="51840" cy="150480"/>
          </a:xfrm>
          <a:custGeom>
            <a:avLst/>
            <a:gdLst/>
            <a:ahLst/>
            <a:rect l="0" t="0" r="r" b="b"/>
            <a:pathLst>
              <a:path w="144" h="418">
                <a:moveTo>
                  <a:pt x="27" y="37"/>
                </a:moveTo>
                <a:cubicBezTo>
                  <a:pt x="27" y="26"/>
                  <a:pt x="31" y="16"/>
                  <a:pt x="38" y="10"/>
                </a:cubicBezTo>
                <a:cubicBezTo>
                  <a:pt x="46" y="3"/>
                  <a:pt x="55" y="0"/>
                  <a:pt x="66" y="0"/>
                </a:cubicBezTo>
                <a:cubicBezTo>
                  <a:pt x="75" y="1"/>
                  <a:pt x="85" y="4"/>
                  <a:pt x="92" y="10"/>
                </a:cubicBezTo>
                <a:cubicBezTo>
                  <a:pt x="99" y="17"/>
                  <a:pt x="102" y="26"/>
                  <a:pt x="102" y="37"/>
                </a:cubicBezTo>
                <a:cubicBezTo>
                  <a:pt x="102" y="50"/>
                  <a:pt x="99" y="59"/>
                  <a:pt x="92" y="65"/>
                </a:cubicBezTo>
                <a:cubicBezTo>
                  <a:pt x="85" y="71"/>
                  <a:pt x="75" y="75"/>
                  <a:pt x="65" y="75"/>
                </a:cubicBezTo>
                <a:cubicBezTo>
                  <a:pt x="54" y="75"/>
                  <a:pt x="45" y="71"/>
                  <a:pt x="38" y="65"/>
                </a:cubicBezTo>
                <a:cubicBezTo>
                  <a:pt x="31" y="59"/>
                  <a:pt x="28" y="50"/>
                  <a:pt x="27" y="37"/>
                </a:cubicBezTo>
                <a:moveTo>
                  <a:pt x="139" y="418"/>
                </a:moveTo>
                <a:cubicBezTo>
                  <a:pt x="133" y="416"/>
                  <a:pt x="111" y="416"/>
                  <a:pt x="73" y="416"/>
                </a:cubicBezTo>
                <a:cubicBezTo>
                  <a:pt x="69" y="416"/>
                  <a:pt x="61" y="416"/>
                  <a:pt x="50" y="416"/>
                </a:cubicBezTo>
                <a:cubicBezTo>
                  <a:pt x="39" y="416"/>
                  <a:pt x="29" y="416"/>
                  <a:pt x="19" y="417"/>
                </a:cubicBezTo>
                <a:lnTo>
                  <a:pt x="5" y="418"/>
                </a:lnTo>
                <a:lnTo>
                  <a:pt x="0" y="418"/>
                </a:lnTo>
                <a:lnTo>
                  <a:pt x="0" y="389"/>
                </a:lnTo>
                <a:lnTo>
                  <a:pt x="10" y="389"/>
                </a:lnTo>
                <a:cubicBezTo>
                  <a:pt x="22" y="389"/>
                  <a:pt x="32" y="388"/>
                  <a:pt x="41" y="387"/>
                </a:cubicBezTo>
                <a:cubicBezTo>
                  <a:pt x="45" y="385"/>
                  <a:pt x="47" y="383"/>
                  <a:pt x="48" y="380"/>
                </a:cubicBezTo>
                <a:cubicBezTo>
                  <a:pt x="49" y="377"/>
                  <a:pt x="49" y="369"/>
                  <a:pt x="49" y="354"/>
                </a:cubicBezTo>
                <a:lnTo>
                  <a:pt x="49" y="290"/>
                </a:lnTo>
                <a:lnTo>
                  <a:pt x="49" y="235"/>
                </a:lnTo>
                <a:cubicBezTo>
                  <a:pt x="49" y="213"/>
                  <a:pt x="49" y="200"/>
                  <a:pt x="48" y="194"/>
                </a:cubicBezTo>
                <a:cubicBezTo>
                  <a:pt x="47" y="188"/>
                  <a:pt x="44" y="184"/>
                  <a:pt x="39" y="182"/>
                </a:cubicBezTo>
                <a:cubicBezTo>
                  <a:pt x="33" y="179"/>
                  <a:pt x="23" y="178"/>
                  <a:pt x="10" y="178"/>
                </a:cubicBezTo>
                <a:lnTo>
                  <a:pt x="3" y="178"/>
                </a:lnTo>
                <a:lnTo>
                  <a:pt x="3" y="163"/>
                </a:lnTo>
                <a:cubicBezTo>
                  <a:pt x="3" y="154"/>
                  <a:pt x="3" y="149"/>
                  <a:pt x="4" y="149"/>
                </a:cubicBezTo>
                <a:lnTo>
                  <a:pt x="10" y="148"/>
                </a:lnTo>
                <a:cubicBezTo>
                  <a:pt x="14" y="148"/>
                  <a:pt x="20" y="148"/>
                  <a:pt x="28" y="147"/>
                </a:cubicBezTo>
                <a:cubicBezTo>
                  <a:pt x="35" y="147"/>
                  <a:pt x="43" y="146"/>
                  <a:pt x="50" y="146"/>
                </a:cubicBezTo>
                <a:cubicBezTo>
                  <a:pt x="57" y="146"/>
                  <a:pt x="65" y="145"/>
                  <a:pt x="73" y="145"/>
                </a:cubicBezTo>
                <a:cubicBezTo>
                  <a:pt x="80" y="144"/>
                  <a:pt x="88" y="144"/>
                  <a:pt x="92" y="143"/>
                </a:cubicBezTo>
                <a:cubicBezTo>
                  <a:pt x="96" y="142"/>
                  <a:pt x="98" y="142"/>
                  <a:pt x="99" y="142"/>
                </a:cubicBezTo>
                <a:lnTo>
                  <a:pt x="100" y="142"/>
                </a:lnTo>
                <a:lnTo>
                  <a:pt x="100" y="379"/>
                </a:lnTo>
                <a:cubicBezTo>
                  <a:pt x="102" y="383"/>
                  <a:pt x="105" y="386"/>
                  <a:pt x="108" y="387"/>
                </a:cubicBezTo>
                <a:cubicBezTo>
                  <a:pt x="111" y="387"/>
                  <a:pt x="118" y="388"/>
                  <a:pt x="130" y="389"/>
                </a:cubicBezTo>
                <a:lnTo>
                  <a:pt x="144" y="389"/>
                </a:lnTo>
                <a:lnTo>
                  <a:pt x="144" y="418"/>
                </a:lnTo>
                <a:lnTo>
                  <a:pt x="139" y="41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6" name=""/>
          <p:cNvSpPr/>
          <p:nvPr/>
        </p:nvSpPr>
        <p:spPr>
          <a:xfrm>
            <a:off x="3994200" y="5167440"/>
            <a:ext cx="116280" cy="99720"/>
          </a:xfrm>
          <a:custGeom>
            <a:avLst/>
            <a:gdLst/>
            <a:ahLst/>
            <a:rect l="0" t="0" r="r" b="b"/>
            <a:pathLst>
              <a:path w="323" h="277">
                <a:moveTo>
                  <a:pt x="10" y="248"/>
                </a:moveTo>
                <a:lnTo>
                  <a:pt x="20" y="248"/>
                </a:lnTo>
                <a:cubicBezTo>
                  <a:pt x="36" y="248"/>
                  <a:pt x="46" y="245"/>
                  <a:pt x="49" y="239"/>
                </a:cubicBezTo>
                <a:lnTo>
                  <a:pt x="49" y="234"/>
                </a:lnTo>
                <a:cubicBezTo>
                  <a:pt x="49" y="231"/>
                  <a:pt x="49" y="226"/>
                  <a:pt x="49" y="220"/>
                </a:cubicBezTo>
                <a:cubicBezTo>
                  <a:pt x="49" y="214"/>
                  <a:pt x="49" y="208"/>
                  <a:pt x="49" y="201"/>
                </a:cubicBezTo>
                <a:cubicBezTo>
                  <a:pt x="49" y="194"/>
                  <a:pt x="49" y="185"/>
                  <a:pt x="50" y="176"/>
                </a:cubicBezTo>
                <a:cubicBezTo>
                  <a:pt x="50" y="167"/>
                  <a:pt x="50" y="158"/>
                  <a:pt x="50" y="150"/>
                </a:cubicBezTo>
                <a:cubicBezTo>
                  <a:pt x="50" y="137"/>
                  <a:pt x="50" y="124"/>
                  <a:pt x="50" y="109"/>
                </a:cubicBezTo>
                <a:cubicBezTo>
                  <a:pt x="50" y="94"/>
                  <a:pt x="49" y="81"/>
                  <a:pt x="49" y="71"/>
                </a:cubicBezTo>
                <a:lnTo>
                  <a:pt x="49" y="57"/>
                </a:lnTo>
                <a:cubicBezTo>
                  <a:pt x="48" y="49"/>
                  <a:pt x="45" y="44"/>
                  <a:pt x="40" y="41"/>
                </a:cubicBezTo>
                <a:cubicBezTo>
                  <a:pt x="36" y="39"/>
                  <a:pt x="26" y="37"/>
                  <a:pt x="11" y="36"/>
                </a:cubicBezTo>
                <a:lnTo>
                  <a:pt x="0" y="36"/>
                </a:lnTo>
                <a:lnTo>
                  <a:pt x="0" y="21"/>
                </a:lnTo>
                <a:cubicBezTo>
                  <a:pt x="0" y="12"/>
                  <a:pt x="0" y="7"/>
                  <a:pt x="1" y="7"/>
                </a:cubicBezTo>
                <a:lnTo>
                  <a:pt x="7" y="6"/>
                </a:lnTo>
                <a:cubicBezTo>
                  <a:pt x="12" y="6"/>
                  <a:pt x="18" y="6"/>
                  <a:pt x="26" y="5"/>
                </a:cubicBezTo>
                <a:cubicBezTo>
                  <a:pt x="33" y="5"/>
                  <a:pt x="41" y="4"/>
                  <a:pt x="49" y="4"/>
                </a:cubicBezTo>
                <a:cubicBezTo>
                  <a:pt x="56" y="4"/>
                  <a:pt x="63" y="3"/>
                  <a:pt x="71" y="3"/>
                </a:cubicBezTo>
                <a:cubicBezTo>
                  <a:pt x="79" y="2"/>
                  <a:pt x="85" y="2"/>
                  <a:pt x="89" y="1"/>
                </a:cubicBezTo>
                <a:cubicBezTo>
                  <a:pt x="94" y="0"/>
                  <a:pt x="96" y="0"/>
                  <a:pt x="96" y="0"/>
                </a:cubicBezTo>
                <a:lnTo>
                  <a:pt x="98" y="0"/>
                </a:lnTo>
                <a:lnTo>
                  <a:pt x="98" y="25"/>
                </a:lnTo>
                <a:cubicBezTo>
                  <a:pt x="98" y="41"/>
                  <a:pt x="98" y="49"/>
                  <a:pt x="99" y="49"/>
                </a:cubicBezTo>
                <a:cubicBezTo>
                  <a:pt x="99" y="49"/>
                  <a:pt x="100" y="48"/>
                  <a:pt x="102" y="46"/>
                </a:cubicBezTo>
                <a:cubicBezTo>
                  <a:pt x="104" y="44"/>
                  <a:pt x="106" y="41"/>
                  <a:pt x="109" y="36"/>
                </a:cubicBezTo>
                <a:cubicBezTo>
                  <a:pt x="113" y="32"/>
                  <a:pt x="117" y="28"/>
                  <a:pt x="121" y="25"/>
                </a:cubicBezTo>
                <a:cubicBezTo>
                  <a:pt x="126" y="22"/>
                  <a:pt x="132" y="18"/>
                  <a:pt x="139" y="13"/>
                </a:cubicBezTo>
                <a:cubicBezTo>
                  <a:pt x="147" y="9"/>
                  <a:pt x="155" y="5"/>
                  <a:pt x="163" y="3"/>
                </a:cubicBezTo>
                <a:cubicBezTo>
                  <a:pt x="171" y="1"/>
                  <a:pt x="182" y="0"/>
                  <a:pt x="195" y="0"/>
                </a:cubicBezTo>
                <a:cubicBezTo>
                  <a:pt x="242" y="2"/>
                  <a:pt x="269" y="25"/>
                  <a:pt x="274" y="71"/>
                </a:cubicBezTo>
                <a:cubicBezTo>
                  <a:pt x="274" y="74"/>
                  <a:pt x="275" y="103"/>
                  <a:pt x="275" y="158"/>
                </a:cubicBezTo>
                <a:lnTo>
                  <a:pt x="275" y="212"/>
                </a:lnTo>
                <a:cubicBezTo>
                  <a:pt x="275" y="228"/>
                  <a:pt x="275" y="237"/>
                  <a:pt x="276" y="240"/>
                </a:cubicBezTo>
                <a:cubicBezTo>
                  <a:pt x="277" y="243"/>
                  <a:pt x="279" y="245"/>
                  <a:pt x="283" y="246"/>
                </a:cubicBezTo>
                <a:cubicBezTo>
                  <a:pt x="291" y="247"/>
                  <a:pt x="302" y="248"/>
                  <a:pt x="313" y="248"/>
                </a:cubicBezTo>
                <a:lnTo>
                  <a:pt x="323" y="248"/>
                </a:lnTo>
                <a:lnTo>
                  <a:pt x="323" y="277"/>
                </a:lnTo>
                <a:lnTo>
                  <a:pt x="318" y="277"/>
                </a:lnTo>
                <a:lnTo>
                  <a:pt x="303" y="276"/>
                </a:lnTo>
                <a:cubicBezTo>
                  <a:pt x="294" y="276"/>
                  <a:pt x="283" y="275"/>
                  <a:pt x="272" y="275"/>
                </a:cubicBezTo>
                <a:cubicBezTo>
                  <a:pt x="261" y="275"/>
                  <a:pt x="253" y="275"/>
                  <a:pt x="248" y="275"/>
                </a:cubicBezTo>
                <a:cubicBezTo>
                  <a:pt x="206" y="275"/>
                  <a:pt x="182" y="275"/>
                  <a:pt x="179" y="277"/>
                </a:cubicBezTo>
                <a:lnTo>
                  <a:pt x="174" y="277"/>
                </a:lnTo>
                <a:lnTo>
                  <a:pt x="174" y="248"/>
                </a:lnTo>
                <a:lnTo>
                  <a:pt x="184" y="248"/>
                </a:lnTo>
                <a:cubicBezTo>
                  <a:pt x="209" y="248"/>
                  <a:pt x="222" y="245"/>
                  <a:pt x="222" y="238"/>
                </a:cubicBezTo>
                <a:cubicBezTo>
                  <a:pt x="222" y="237"/>
                  <a:pt x="222" y="209"/>
                  <a:pt x="222" y="152"/>
                </a:cubicBezTo>
                <a:cubicBezTo>
                  <a:pt x="222" y="96"/>
                  <a:pt x="221" y="65"/>
                  <a:pt x="221" y="62"/>
                </a:cubicBezTo>
                <a:cubicBezTo>
                  <a:pt x="218" y="50"/>
                  <a:pt x="214" y="42"/>
                  <a:pt x="208" y="36"/>
                </a:cubicBezTo>
                <a:cubicBezTo>
                  <a:pt x="203" y="30"/>
                  <a:pt x="198" y="26"/>
                  <a:pt x="194" y="25"/>
                </a:cubicBezTo>
                <a:cubicBezTo>
                  <a:pt x="189" y="24"/>
                  <a:pt x="184" y="23"/>
                  <a:pt x="177" y="24"/>
                </a:cubicBezTo>
                <a:cubicBezTo>
                  <a:pt x="159" y="24"/>
                  <a:pt x="142" y="31"/>
                  <a:pt x="128" y="45"/>
                </a:cubicBezTo>
                <a:cubicBezTo>
                  <a:pt x="117" y="56"/>
                  <a:pt x="110" y="68"/>
                  <a:pt x="107" y="79"/>
                </a:cubicBezTo>
                <a:cubicBezTo>
                  <a:pt x="104" y="92"/>
                  <a:pt x="102" y="109"/>
                  <a:pt x="102" y="132"/>
                </a:cubicBezTo>
                <a:lnTo>
                  <a:pt x="102" y="172"/>
                </a:lnTo>
                <a:lnTo>
                  <a:pt x="102" y="209"/>
                </a:lnTo>
                <a:cubicBezTo>
                  <a:pt x="102" y="222"/>
                  <a:pt x="102" y="230"/>
                  <a:pt x="103" y="234"/>
                </a:cubicBezTo>
                <a:cubicBezTo>
                  <a:pt x="103" y="238"/>
                  <a:pt x="104" y="241"/>
                  <a:pt x="104" y="242"/>
                </a:cubicBezTo>
                <a:cubicBezTo>
                  <a:pt x="105" y="244"/>
                  <a:pt x="107" y="245"/>
                  <a:pt x="110" y="246"/>
                </a:cubicBezTo>
                <a:cubicBezTo>
                  <a:pt x="119" y="247"/>
                  <a:pt x="129" y="248"/>
                  <a:pt x="141" y="248"/>
                </a:cubicBezTo>
                <a:lnTo>
                  <a:pt x="151" y="248"/>
                </a:lnTo>
                <a:lnTo>
                  <a:pt x="151" y="277"/>
                </a:lnTo>
                <a:lnTo>
                  <a:pt x="146" y="277"/>
                </a:lnTo>
                <a:lnTo>
                  <a:pt x="131" y="276"/>
                </a:lnTo>
                <a:cubicBezTo>
                  <a:pt x="121" y="276"/>
                  <a:pt x="111" y="275"/>
                  <a:pt x="99" y="275"/>
                </a:cubicBezTo>
                <a:cubicBezTo>
                  <a:pt x="88" y="275"/>
                  <a:pt x="80" y="275"/>
                  <a:pt x="76" y="275"/>
                </a:cubicBezTo>
                <a:cubicBezTo>
                  <a:pt x="33"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7" name=""/>
          <p:cNvSpPr/>
          <p:nvPr/>
        </p:nvSpPr>
        <p:spPr>
          <a:xfrm>
            <a:off x="4117320" y="5128560"/>
            <a:ext cx="70920" cy="140760"/>
          </a:xfrm>
          <a:custGeom>
            <a:avLst/>
            <a:gdLst/>
            <a:ahLst/>
            <a:rect l="0" t="0" r="r" b="b"/>
            <a:pathLst>
              <a:path w="197" h="391">
                <a:moveTo>
                  <a:pt x="6" y="121"/>
                </a:moveTo>
                <a:cubicBezTo>
                  <a:pt x="28" y="119"/>
                  <a:pt x="46" y="107"/>
                  <a:pt x="58" y="86"/>
                </a:cubicBezTo>
                <a:cubicBezTo>
                  <a:pt x="70" y="64"/>
                  <a:pt x="77" y="39"/>
                  <a:pt x="78" y="10"/>
                </a:cubicBezTo>
                <a:lnTo>
                  <a:pt x="78" y="0"/>
                </a:lnTo>
                <a:lnTo>
                  <a:pt x="103" y="0"/>
                </a:lnTo>
                <a:lnTo>
                  <a:pt x="103" y="115"/>
                </a:lnTo>
                <a:lnTo>
                  <a:pt x="187" y="115"/>
                </a:lnTo>
                <a:lnTo>
                  <a:pt x="187" y="144"/>
                </a:lnTo>
                <a:lnTo>
                  <a:pt x="103" y="144"/>
                </a:lnTo>
                <a:lnTo>
                  <a:pt x="103" y="233"/>
                </a:lnTo>
                <a:cubicBezTo>
                  <a:pt x="103" y="285"/>
                  <a:pt x="103" y="315"/>
                  <a:pt x="103" y="321"/>
                </a:cubicBezTo>
                <a:cubicBezTo>
                  <a:pt x="103" y="328"/>
                  <a:pt x="105" y="335"/>
                  <a:pt x="108" y="341"/>
                </a:cubicBezTo>
                <a:cubicBezTo>
                  <a:pt x="113" y="359"/>
                  <a:pt x="124" y="367"/>
                  <a:pt x="138" y="367"/>
                </a:cubicBezTo>
                <a:cubicBezTo>
                  <a:pt x="156" y="367"/>
                  <a:pt x="168" y="352"/>
                  <a:pt x="172" y="321"/>
                </a:cubicBezTo>
                <a:cubicBezTo>
                  <a:pt x="172" y="318"/>
                  <a:pt x="172" y="308"/>
                  <a:pt x="172" y="293"/>
                </a:cubicBezTo>
                <a:lnTo>
                  <a:pt x="172" y="271"/>
                </a:lnTo>
                <a:lnTo>
                  <a:pt x="197" y="271"/>
                </a:lnTo>
                <a:lnTo>
                  <a:pt x="197" y="293"/>
                </a:lnTo>
                <a:lnTo>
                  <a:pt x="197" y="300"/>
                </a:lnTo>
                <a:cubicBezTo>
                  <a:pt x="197" y="332"/>
                  <a:pt x="189" y="357"/>
                  <a:pt x="171" y="374"/>
                </a:cubicBezTo>
                <a:cubicBezTo>
                  <a:pt x="160" y="385"/>
                  <a:pt x="145" y="391"/>
                  <a:pt x="128" y="391"/>
                </a:cubicBezTo>
                <a:cubicBezTo>
                  <a:pt x="113" y="391"/>
                  <a:pt x="101" y="388"/>
                  <a:pt x="91" y="383"/>
                </a:cubicBezTo>
                <a:cubicBezTo>
                  <a:pt x="80" y="378"/>
                  <a:pt x="73" y="372"/>
                  <a:pt x="67" y="364"/>
                </a:cubicBezTo>
                <a:cubicBezTo>
                  <a:pt x="62" y="356"/>
                  <a:pt x="58" y="349"/>
                  <a:pt x="55" y="341"/>
                </a:cubicBezTo>
                <a:cubicBezTo>
                  <a:pt x="53" y="335"/>
                  <a:pt x="51" y="328"/>
                  <a:pt x="51" y="321"/>
                </a:cubicBezTo>
                <a:cubicBezTo>
                  <a:pt x="51" y="318"/>
                  <a:pt x="50" y="288"/>
                  <a:pt x="50" y="229"/>
                </a:cubicBezTo>
                <a:lnTo>
                  <a:pt x="50" y="144"/>
                </a:lnTo>
                <a:lnTo>
                  <a:pt x="0" y="144"/>
                </a:lnTo>
                <a:lnTo>
                  <a:pt x="0" y="121"/>
                </a:lnTo>
                <a:lnTo>
                  <a:pt x="6" y="12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8" name=""/>
          <p:cNvSpPr/>
          <p:nvPr/>
        </p:nvSpPr>
        <p:spPr>
          <a:xfrm>
            <a:off x="4206960" y="5166000"/>
            <a:ext cx="87120" cy="103680"/>
          </a:xfrm>
          <a:custGeom>
            <a:avLst/>
            <a:gdLst/>
            <a:ahLst/>
            <a:rect l="0" t="0" r="r" b="b"/>
            <a:pathLst>
              <a:path w="242" h="288">
                <a:moveTo>
                  <a:pt x="0" y="145"/>
                </a:moveTo>
                <a:cubicBezTo>
                  <a:pt x="0" y="122"/>
                  <a:pt x="5" y="101"/>
                  <a:pt x="13" y="81"/>
                </a:cubicBezTo>
                <a:cubicBezTo>
                  <a:pt x="22" y="63"/>
                  <a:pt x="32" y="48"/>
                  <a:pt x="44" y="36"/>
                </a:cubicBezTo>
                <a:cubicBezTo>
                  <a:pt x="57" y="24"/>
                  <a:pt x="70" y="16"/>
                  <a:pt x="85" y="10"/>
                </a:cubicBezTo>
                <a:cubicBezTo>
                  <a:pt x="99" y="4"/>
                  <a:pt x="113" y="1"/>
                  <a:pt x="126" y="0"/>
                </a:cubicBezTo>
                <a:cubicBezTo>
                  <a:pt x="148" y="0"/>
                  <a:pt x="167" y="4"/>
                  <a:pt x="183" y="12"/>
                </a:cubicBezTo>
                <a:cubicBezTo>
                  <a:pt x="199" y="19"/>
                  <a:pt x="211" y="30"/>
                  <a:pt x="219" y="43"/>
                </a:cubicBezTo>
                <a:cubicBezTo>
                  <a:pt x="227" y="56"/>
                  <a:pt x="233" y="69"/>
                  <a:pt x="236" y="83"/>
                </a:cubicBezTo>
                <a:cubicBezTo>
                  <a:pt x="240" y="97"/>
                  <a:pt x="242" y="112"/>
                  <a:pt x="242" y="128"/>
                </a:cubicBezTo>
                <a:cubicBezTo>
                  <a:pt x="242" y="131"/>
                  <a:pt x="241" y="134"/>
                  <a:pt x="238" y="137"/>
                </a:cubicBezTo>
                <a:lnTo>
                  <a:pt x="62" y="137"/>
                </a:lnTo>
                <a:lnTo>
                  <a:pt x="62" y="146"/>
                </a:lnTo>
                <a:cubicBezTo>
                  <a:pt x="62" y="208"/>
                  <a:pt x="83" y="245"/>
                  <a:pt x="124" y="258"/>
                </a:cubicBezTo>
                <a:cubicBezTo>
                  <a:pt x="132" y="261"/>
                  <a:pt x="142" y="262"/>
                  <a:pt x="152" y="262"/>
                </a:cubicBezTo>
                <a:cubicBezTo>
                  <a:pt x="169" y="262"/>
                  <a:pt x="184" y="255"/>
                  <a:pt x="196" y="242"/>
                </a:cubicBezTo>
                <a:cubicBezTo>
                  <a:pt x="204" y="235"/>
                  <a:pt x="209" y="226"/>
                  <a:pt x="213" y="216"/>
                </a:cubicBezTo>
                <a:lnTo>
                  <a:pt x="220" y="201"/>
                </a:lnTo>
                <a:cubicBezTo>
                  <a:pt x="221" y="200"/>
                  <a:pt x="224" y="199"/>
                  <a:pt x="229" y="199"/>
                </a:cubicBezTo>
                <a:lnTo>
                  <a:pt x="231" y="199"/>
                </a:lnTo>
                <a:cubicBezTo>
                  <a:pt x="238" y="199"/>
                  <a:pt x="242" y="201"/>
                  <a:pt x="242" y="205"/>
                </a:cubicBezTo>
                <a:cubicBezTo>
                  <a:pt x="242" y="207"/>
                  <a:pt x="241" y="210"/>
                  <a:pt x="240" y="213"/>
                </a:cubicBezTo>
                <a:cubicBezTo>
                  <a:pt x="232" y="236"/>
                  <a:pt x="219" y="254"/>
                  <a:pt x="201" y="268"/>
                </a:cubicBezTo>
                <a:cubicBezTo>
                  <a:pt x="183" y="281"/>
                  <a:pt x="162" y="288"/>
                  <a:pt x="139" y="288"/>
                </a:cubicBezTo>
                <a:cubicBezTo>
                  <a:pt x="100" y="288"/>
                  <a:pt x="67" y="273"/>
                  <a:pt x="41" y="245"/>
                </a:cubicBezTo>
                <a:cubicBezTo>
                  <a:pt x="14" y="216"/>
                  <a:pt x="0" y="183"/>
                  <a:pt x="0" y="145"/>
                </a:cubicBezTo>
                <a:moveTo>
                  <a:pt x="191" y="109"/>
                </a:moveTo>
                <a:cubicBezTo>
                  <a:pt x="186" y="55"/>
                  <a:pt x="167" y="27"/>
                  <a:pt x="132" y="24"/>
                </a:cubicBezTo>
                <a:lnTo>
                  <a:pt x="130" y="24"/>
                </a:lnTo>
                <a:cubicBezTo>
                  <a:pt x="127" y="24"/>
                  <a:pt x="124" y="24"/>
                  <a:pt x="120" y="24"/>
                </a:cubicBezTo>
                <a:cubicBezTo>
                  <a:pt x="117" y="25"/>
                  <a:pt x="112" y="26"/>
                  <a:pt x="105" y="29"/>
                </a:cubicBezTo>
                <a:cubicBezTo>
                  <a:pt x="98" y="32"/>
                  <a:pt x="92" y="36"/>
                  <a:pt x="87" y="42"/>
                </a:cubicBezTo>
                <a:cubicBezTo>
                  <a:pt x="82" y="48"/>
                  <a:pt x="77" y="57"/>
                  <a:pt x="72" y="68"/>
                </a:cubicBezTo>
                <a:cubicBezTo>
                  <a:pt x="68" y="79"/>
                  <a:pt x="65" y="94"/>
                  <a:pt x="62" y="110"/>
                </a:cubicBezTo>
                <a:lnTo>
                  <a:pt x="62"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9" name=""/>
          <p:cNvSpPr/>
          <p:nvPr/>
        </p:nvSpPr>
        <p:spPr>
          <a:xfrm>
            <a:off x="4304880" y="5167440"/>
            <a:ext cx="77400" cy="99720"/>
          </a:xfrm>
          <a:custGeom>
            <a:avLst/>
            <a:gdLst/>
            <a:ahLst/>
            <a:rect l="0" t="0" r="r" b="b"/>
            <a:pathLst>
              <a:path w="215" h="277">
                <a:moveTo>
                  <a:pt x="9" y="248"/>
                </a:moveTo>
                <a:lnTo>
                  <a:pt x="18" y="248"/>
                </a:lnTo>
                <a:cubicBezTo>
                  <a:pt x="34" y="248"/>
                  <a:pt x="44" y="245"/>
                  <a:pt x="47" y="239"/>
                </a:cubicBezTo>
                <a:lnTo>
                  <a:pt x="47" y="234"/>
                </a:lnTo>
                <a:cubicBezTo>
                  <a:pt x="47" y="231"/>
                  <a:pt x="47" y="226"/>
                  <a:pt x="47" y="220"/>
                </a:cubicBezTo>
                <a:cubicBezTo>
                  <a:pt x="47" y="214"/>
                  <a:pt x="48" y="208"/>
                  <a:pt x="48" y="201"/>
                </a:cubicBezTo>
                <a:cubicBezTo>
                  <a:pt x="49" y="194"/>
                  <a:pt x="49" y="185"/>
                  <a:pt x="48" y="176"/>
                </a:cubicBezTo>
                <a:cubicBezTo>
                  <a:pt x="48" y="167"/>
                  <a:pt x="48" y="158"/>
                  <a:pt x="48" y="150"/>
                </a:cubicBezTo>
                <a:cubicBezTo>
                  <a:pt x="48" y="137"/>
                  <a:pt x="48" y="124"/>
                  <a:pt x="48" y="109"/>
                </a:cubicBezTo>
                <a:cubicBezTo>
                  <a:pt x="48" y="94"/>
                  <a:pt x="48" y="81"/>
                  <a:pt x="48" y="71"/>
                </a:cubicBezTo>
                <a:lnTo>
                  <a:pt x="47" y="57"/>
                </a:lnTo>
                <a:cubicBezTo>
                  <a:pt x="46" y="49"/>
                  <a:pt x="43" y="44"/>
                  <a:pt x="39" y="41"/>
                </a:cubicBezTo>
                <a:cubicBezTo>
                  <a:pt x="34" y="39"/>
                  <a:pt x="25" y="37"/>
                  <a:pt x="11" y="36"/>
                </a:cubicBezTo>
                <a:lnTo>
                  <a:pt x="0" y="36"/>
                </a:lnTo>
                <a:lnTo>
                  <a:pt x="0" y="21"/>
                </a:lnTo>
                <a:cubicBezTo>
                  <a:pt x="0" y="12"/>
                  <a:pt x="0" y="7"/>
                  <a:pt x="1" y="7"/>
                </a:cubicBezTo>
                <a:lnTo>
                  <a:pt x="7" y="6"/>
                </a:lnTo>
                <a:cubicBezTo>
                  <a:pt x="11" y="6"/>
                  <a:pt x="17" y="6"/>
                  <a:pt x="24" y="5"/>
                </a:cubicBezTo>
                <a:cubicBezTo>
                  <a:pt x="32" y="5"/>
                  <a:pt x="39" y="4"/>
                  <a:pt x="47" y="4"/>
                </a:cubicBezTo>
                <a:cubicBezTo>
                  <a:pt x="54" y="4"/>
                  <a:pt x="61" y="3"/>
                  <a:pt x="69" y="3"/>
                </a:cubicBezTo>
                <a:cubicBezTo>
                  <a:pt x="77" y="2"/>
                  <a:pt x="83" y="2"/>
                  <a:pt x="87" y="1"/>
                </a:cubicBezTo>
                <a:cubicBezTo>
                  <a:pt x="91" y="0"/>
                  <a:pt x="93" y="0"/>
                  <a:pt x="94" y="0"/>
                </a:cubicBezTo>
                <a:lnTo>
                  <a:pt x="95" y="0"/>
                </a:lnTo>
                <a:lnTo>
                  <a:pt x="95" y="43"/>
                </a:lnTo>
                <a:cubicBezTo>
                  <a:pt x="112" y="15"/>
                  <a:pt x="132" y="1"/>
                  <a:pt x="157" y="1"/>
                </a:cubicBezTo>
                <a:lnTo>
                  <a:pt x="161" y="1"/>
                </a:lnTo>
                <a:cubicBezTo>
                  <a:pt x="179" y="1"/>
                  <a:pt x="193" y="5"/>
                  <a:pt x="202" y="15"/>
                </a:cubicBezTo>
                <a:cubicBezTo>
                  <a:pt x="211" y="24"/>
                  <a:pt x="215" y="33"/>
                  <a:pt x="215" y="43"/>
                </a:cubicBezTo>
                <a:cubicBezTo>
                  <a:pt x="215" y="52"/>
                  <a:pt x="212" y="59"/>
                  <a:pt x="207" y="66"/>
                </a:cubicBezTo>
                <a:cubicBezTo>
                  <a:pt x="201" y="72"/>
                  <a:pt x="193" y="75"/>
                  <a:pt x="183" y="75"/>
                </a:cubicBezTo>
                <a:cubicBezTo>
                  <a:pt x="173" y="75"/>
                  <a:pt x="165" y="72"/>
                  <a:pt x="160" y="65"/>
                </a:cubicBezTo>
                <a:cubicBezTo>
                  <a:pt x="155" y="58"/>
                  <a:pt x="152" y="51"/>
                  <a:pt x="152" y="44"/>
                </a:cubicBezTo>
                <a:cubicBezTo>
                  <a:pt x="152" y="40"/>
                  <a:pt x="152" y="37"/>
                  <a:pt x="153" y="34"/>
                </a:cubicBezTo>
                <a:cubicBezTo>
                  <a:pt x="154" y="31"/>
                  <a:pt x="155" y="28"/>
                  <a:pt x="156" y="26"/>
                </a:cubicBezTo>
                <a:cubicBezTo>
                  <a:pt x="158" y="24"/>
                  <a:pt x="158" y="23"/>
                  <a:pt x="158" y="23"/>
                </a:cubicBezTo>
                <a:cubicBezTo>
                  <a:pt x="157" y="22"/>
                  <a:pt x="153" y="23"/>
                  <a:pt x="144" y="26"/>
                </a:cubicBezTo>
                <a:cubicBezTo>
                  <a:pt x="137" y="29"/>
                  <a:pt x="131" y="32"/>
                  <a:pt x="128" y="35"/>
                </a:cubicBezTo>
                <a:cubicBezTo>
                  <a:pt x="108" y="54"/>
                  <a:pt x="99" y="92"/>
                  <a:pt x="99" y="148"/>
                </a:cubicBezTo>
                <a:lnTo>
                  <a:pt x="99" y="181"/>
                </a:lnTo>
                <a:cubicBezTo>
                  <a:pt x="99" y="186"/>
                  <a:pt x="99" y="192"/>
                  <a:pt x="99" y="198"/>
                </a:cubicBezTo>
                <a:cubicBezTo>
                  <a:pt x="99" y="203"/>
                  <a:pt x="99" y="209"/>
                  <a:pt x="99" y="214"/>
                </a:cubicBezTo>
                <a:cubicBezTo>
                  <a:pt x="99" y="219"/>
                  <a:pt x="99" y="223"/>
                  <a:pt x="99" y="226"/>
                </a:cubicBezTo>
                <a:cubicBezTo>
                  <a:pt x="100" y="230"/>
                  <a:pt x="100" y="233"/>
                  <a:pt x="99" y="236"/>
                </a:cubicBezTo>
                <a:lnTo>
                  <a:pt x="99" y="239"/>
                </a:lnTo>
                <a:cubicBezTo>
                  <a:pt x="100" y="239"/>
                  <a:pt x="100" y="240"/>
                  <a:pt x="101" y="241"/>
                </a:cubicBezTo>
                <a:cubicBezTo>
                  <a:pt x="102" y="242"/>
                  <a:pt x="103" y="243"/>
                  <a:pt x="104" y="243"/>
                </a:cubicBezTo>
                <a:cubicBezTo>
                  <a:pt x="105" y="243"/>
                  <a:pt x="106" y="244"/>
                  <a:pt x="107" y="245"/>
                </a:cubicBezTo>
                <a:cubicBezTo>
                  <a:pt x="108" y="246"/>
                  <a:pt x="110" y="246"/>
                  <a:pt x="112" y="246"/>
                </a:cubicBezTo>
                <a:cubicBezTo>
                  <a:pt x="114" y="246"/>
                  <a:pt x="115" y="246"/>
                  <a:pt x="116" y="247"/>
                </a:cubicBezTo>
                <a:cubicBezTo>
                  <a:pt x="117" y="247"/>
                  <a:pt x="119" y="247"/>
                  <a:pt x="122" y="247"/>
                </a:cubicBezTo>
                <a:cubicBezTo>
                  <a:pt x="125" y="247"/>
                  <a:pt x="126" y="247"/>
                  <a:pt x="127" y="247"/>
                </a:cubicBezTo>
                <a:cubicBezTo>
                  <a:pt x="128" y="247"/>
                  <a:pt x="130" y="248"/>
                  <a:pt x="134" y="248"/>
                </a:cubicBezTo>
                <a:cubicBezTo>
                  <a:pt x="138" y="248"/>
                  <a:pt x="140" y="248"/>
                  <a:pt x="141" y="248"/>
                </a:cubicBezTo>
                <a:lnTo>
                  <a:pt x="160" y="248"/>
                </a:lnTo>
                <a:lnTo>
                  <a:pt x="160" y="277"/>
                </a:lnTo>
                <a:lnTo>
                  <a:pt x="154" y="277"/>
                </a:lnTo>
                <a:cubicBezTo>
                  <a:pt x="147" y="275"/>
                  <a:pt x="120" y="275"/>
                  <a:pt x="74" y="275"/>
                </a:cubicBezTo>
                <a:cubicBezTo>
                  <a:pt x="31" y="275"/>
                  <a:pt x="8" y="275"/>
                  <a:pt x="4" y="277"/>
                </a:cubicBezTo>
                <a:lnTo>
                  <a:pt x="0" y="277"/>
                </a:lnTo>
                <a:lnTo>
                  <a:pt x="0" y="248"/>
                </a:lnTo>
                <a:lnTo>
                  <a:pt x="9"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0" name=""/>
          <p:cNvSpPr/>
          <p:nvPr/>
        </p:nvSpPr>
        <p:spPr>
          <a:xfrm>
            <a:off x="4392720" y="5167440"/>
            <a:ext cx="113040" cy="143280"/>
          </a:xfrm>
          <a:custGeom>
            <a:avLst/>
            <a:gdLst/>
            <a:ahLst/>
            <a:rect l="0" t="0" r="r" b="b"/>
            <a:pathLst>
              <a:path w="314" h="398">
                <a:moveTo>
                  <a:pt x="10" y="369"/>
                </a:moveTo>
                <a:lnTo>
                  <a:pt x="19" y="369"/>
                </a:lnTo>
                <a:cubicBezTo>
                  <a:pt x="35" y="369"/>
                  <a:pt x="44" y="366"/>
                  <a:pt x="48" y="360"/>
                </a:cubicBezTo>
                <a:lnTo>
                  <a:pt x="48" y="355"/>
                </a:lnTo>
                <a:cubicBezTo>
                  <a:pt x="48" y="352"/>
                  <a:pt x="48" y="348"/>
                  <a:pt x="48" y="343"/>
                </a:cubicBezTo>
                <a:cubicBezTo>
                  <a:pt x="48" y="338"/>
                  <a:pt x="48" y="332"/>
                  <a:pt x="48" y="325"/>
                </a:cubicBezTo>
                <a:cubicBezTo>
                  <a:pt x="48" y="317"/>
                  <a:pt x="48" y="309"/>
                  <a:pt x="48" y="300"/>
                </a:cubicBezTo>
                <a:cubicBezTo>
                  <a:pt x="49" y="292"/>
                  <a:pt x="49" y="283"/>
                  <a:pt x="48" y="273"/>
                </a:cubicBezTo>
                <a:cubicBezTo>
                  <a:pt x="48" y="263"/>
                  <a:pt x="48" y="253"/>
                  <a:pt x="48" y="242"/>
                </a:cubicBezTo>
                <a:cubicBezTo>
                  <a:pt x="49" y="232"/>
                  <a:pt x="49" y="221"/>
                  <a:pt x="48" y="211"/>
                </a:cubicBezTo>
                <a:cubicBezTo>
                  <a:pt x="48" y="196"/>
                  <a:pt x="48" y="182"/>
                  <a:pt x="48" y="166"/>
                </a:cubicBezTo>
                <a:cubicBezTo>
                  <a:pt x="48" y="151"/>
                  <a:pt x="48" y="137"/>
                  <a:pt x="48" y="125"/>
                </a:cubicBezTo>
                <a:cubicBezTo>
                  <a:pt x="48" y="113"/>
                  <a:pt x="48" y="102"/>
                  <a:pt x="48" y="91"/>
                </a:cubicBezTo>
                <a:cubicBezTo>
                  <a:pt x="48" y="81"/>
                  <a:pt x="48" y="73"/>
                  <a:pt x="48" y="67"/>
                </a:cubicBezTo>
                <a:cubicBezTo>
                  <a:pt x="47" y="61"/>
                  <a:pt x="47" y="57"/>
                  <a:pt x="48" y="57"/>
                </a:cubicBezTo>
                <a:cubicBezTo>
                  <a:pt x="47" y="49"/>
                  <a:pt x="44" y="44"/>
                  <a:pt x="39" y="41"/>
                </a:cubicBezTo>
                <a:cubicBezTo>
                  <a:pt x="35" y="39"/>
                  <a:pt x="25" y="37"/>
                  <a:pt x="11" y="36"/>
                </a:cubicBezTo>
                <a:lnTo>
                  <a:pt x="0" y="36"/>
                </a:lnTo>
                <a:lnTo>
                  <a:pt x="0" y="21"/>
                </a:lnTo>
                <a:cubicBezTo>
                  <a:pt x="0" y="12"/>
                  <a:pt x="0" y="7"/>
                  <a:pt x="1" y="7"/>
                </a:cubicBezTo>
                <a:lnTo>
                  <a:pt x="7" y="6"/>
                </a:lnTo>
                <a:cubicBezTo>
                  <a:pt x="11" y="6"/>
                  <a:pt x="17" y="6"/>
                  <a:pt x="25" y="5"/>
                </a:cubicBezTo>
                <a:cubicBezTo>
                  <a:pt x="33" y="5"/>
                  <a:pt x="41" y="4"/>
                  <a:pt x="48" y="4"/>
                </a:cubicBezTo>
                <a:cubicBezTo>
                  <a:pt x="55" y="4"/>
                  <a:pt x="63" y="3"/>
                  <a:pt x="71" y="3"/>
                </a:cubicBezTo>
                <a:cubicBezTo>
                  <a:pt x="80" y="2"/>
                  <a:pt x="86" y="2"/>
                  <a:pt x="90" y="1"/>
                </a:cubicBezTo>
                <a:cubicBezTo>
                  <a:pt x="94" y="0"/>
                  <a:pt x="97" y="0"/>
                  <a:pt x="97" y="0"/>
                </a:cubicBezTo>
                <a:lnTo>
                  <a:pt x="99" y="0"/>
                </a:lnTo>
                <a:lnTo>
                  <a:pt x="99" y="16"/>
                </a:lnTo>
                <a:lnTo>
                  <a:pt x="100" y="33"/>
                </a:lnTo>
                <a:lnTo>
                  <a:pt x="105" y="28"/>
                </a:lnTo>
                <a:cubicBezTo>
                  <a:pt x="130" y="10"/>
                  <a:pt x="159" y="1"/>
                  <a:pt x="192" y="1"/>
                </a:cubicBezTo>
                <a:cubicBezTo>
                  <a:pt x="225" y="1"/>
                  <a:pt x="254" y="14"/>
                  <a:pt x="278" y="41"/>
                </a:cubicBezTo>
                <a:cubicBezTo>
                  <a:pt x="301" y="67"/>
                  <a:pt x="313" y="102"/>
                  <a:pt x="314" y="142"/>
                </a:cubicBezTo>
                <a:cubicBezTo>
                  <a:pt x="314" y="184"/>
                  <a:pt x="300" y="218"/>
                  <a:pt x="273" y="244"/>
                </a:cubicBezTo>
                <a:cubicBezTo>
                  <a:pt x="246" y="270"/>
                  <a:pt x="216" y="284"/>
                  <a:pt x="182" y="284"/>
                </a:cubicBezTo>
                <a:cubicBezTo>
                  <a:pt x="153" y="284"/>
                  <a:pt x="128" y="274"/>
                  <a:pt x="106" y="256"/>
                </a:cubicBezTo>
                <a:lnTo>
                  <a:pt x="101" y="252"/>
                </a:lnTo>
                <a:lnTo>
                  <a:pt x="101" y="305"/>
                </a:lnTo>
                <a:lnTo>
                  <a:pt x="101" y="340"/>
                </a:lnTo>
                <a:cubicBezTo>
                  <a:pt x="101" y="351"/>
                  <a:pt x="101" y="358"/>
                  <a:pt x="102" y="360"/>
                </a:cubicBezTo>
                <a:cubicBezTo>
                  <a:pt x="103" y="363"/>
                  <a:pt x="105" y="365"/>
                  <a:pt x="109" y="367"/>
                </a:cubicBezTo>
                <a:cubicBezTo>
                  <a:pt x="118" y="368"/>
                  <a:pt x="129" y="369"/>
                  <a:pt x="140" y="369"/>
                </a:cubicBezTo>
                <a:lnTo>
                  <a:pt x="150" y="369"/>
                </a:lnTo>
                <a:lnTo>
                  <a:pt x="150" y="398"/>
                </a:lnTo>
                <a:lnTo>
                  <a:pt x="145" y="398"/>
                </a:lnTo>
                <a:lnTo>
                  <a:pt x="130" y="397"/>
                </a:lnTo>
                <a:cubicBezTo>
                  <a:pt x="120" y="397"/>
                  <a:pt x="109" y="396"/>
                  <a:pt x="98" y="396"/>
                </a:cubicBezTo>
                <a:cubicBezTo>
                  <a:pt x="87" y="396"/>
                  <a:pt x="79" y="396"/>
                  <a:pt x="75" y="396"/>
                </a:cubicBezTo>
                <a:cubicBezTo>
                  <a:pt x="32" y="396"/>
                  <a:pt x="9" y="396"/>
                  <a:pt x="5" y="398"/>
                </a:cubicBezTo>
                <a:lnTo>
                  <a:pt x="0" y="398"/>
                </a:lnTo>
                <a:lnTo>
                  <a:pt x="0" y="369"/>
                </a:lnTo>
                <a:lnTo>
                  <a:pt x="10" y="369"/>
                </a:lnTo>
                <a:moveTo>
                  <a:pt x="253" y="141"/>
                </a:moveTo>
                <a:cubicBezTo>
                  <a:pt x="253" y="110"/>
                  <a:pt x="246" y="82"/>
                  <a:pt x="231" y="59"/>
                </a:cubicBezTo>
                <a:cubicBezTo>
                  <a:pt x="217" y="37"/>
                  <a:pt x="200" y="25"/>
                  <a:pt x="178" y="25"/>
                </a:cubicBezTo>
                <a:cubicBezTo>
                  <a:pt x="149" y="25"/>
                  <a:pt x="123" y="39"/>
                  <a:pt x="101" y="66"/>
                </a:cubicBezTo>
                <a:lnTo>
                  <a:pt x="101" y="216"/>
                </a:lnTo>
                <a:cubicBezTo>
                  <a:pt x="117" y="246"/>
                  <a:pt x="142" y="260"/>
                  <a:pt x="172" y="260"/>
                </a:cubicBezTo>
                <a:cubicBezTo>
                  <a:pt x="193" y="260"/>
                  <a:pt x="211" y="249"/>
                  <a:pt x="228" y="227"/>
                </a:cubicBezTo>
                <a:cubicBezTo>
                  <a:pt x="244" y="204"/>
                  <a:pt x="252" y="176"/>
                  <a:pt x="253" y="14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1" name=""/>
          <p:cNvSpPr/>
          <p:nvPr/>
        </p:nvSpPr>
        <p:spPr>
          <a:xfrm>
            <a:off x="4519080" y="5166000"/>
            <a:ext cx="99720" cy="103320"/>
          </a:xfrm>
          <a:custGeom>
            <a:avLst/>
            <a:gdLst/>
            <a:ahLst/>
            <a:rect l="0" t="0" r="r" b="b"/>
            <a:pathLst>
              <a:path w="277" h="287">
                <a:moveTo>
                  <a:pt x="0" y="147"/>
                </a:moveTo>
                <a:cubicBezTo>
                  <a:pt x="0" y="108"/>
                  <a:pt x="15" y="74"/>
                  <a:pt x="42" y="45"/>
                </a:cubicBezTo>
                <a:cubicBezTo>
                  <a:pt x="69" y="15"/>
                  <a:pt x="101" y="1"/>
                  <a:pt x="140" y="0"/>
                </a:cubicBezTo>
                <a:cubicBezTo>
                  <a:pt x="177" y="0"/>
                  <a:pt x="209" y="15"/>
                  <a:pt x="236" y="44"/>
                </a:cubicBezTo>
                <a:cubicBezTo>
                  <a:pt x="263" y="72"/>
                  <a:pt x="277" y="106"/>
                  <a:pt x="277" y="147"/>
                </a:cubicBezTo>
                <a:cubicBezTo>
                  <a:pt x="277" y="186"/>
                  <a:pt x="264" y="219"/>
                  <a:pt x="238" y="246"/>
                </a:cubicBezTo>
                <a:cubicBezTo>
                  <a:pt x="211" y="273"/>
                  <a:pt x="178" y="287"/>
                  <a:pt x="140" y="287"/>
                </a:cubicBezTo>
                <a:cubicBezTo>
                  <a:pt x="99" y="287"/>
                  <a:pt x="66" y="273"/>
                  <a:pt x="41" y="245"/>
                </a:cubicBezTo>
                <a:cubicBezTo>
                  <a:pt x="15" y="217"/>
                  <a:pt x="1" y="185"/>
                  <a:pt x="0" y="147"/>
                </a:cubicBezTo>
                <a:moveTo>
                  <a:pt x="140" y="262"/>
                </a:moveTo>
                <a:cubicBezTo>
                  <a:pt x="190" y="262"/>
                  <a:pt x="216" y="228"/>
                  <a:pt x="216" y="160"/>
                </a:cubicBezTo>
                <a:lnTo>
                  <a:pt x="216" y="140"/>
                </a:lnTo>
                <a:lnTo>
                  <a:pt x="216" y="125"/>
                </a:lnTo>
                <a:cubicBezTo>
                  <a:pt x="216" y="116"/>
                  <a:pt x="215" y="108"/>
                  <a:pt x="215" y="101"/>
                </a:cubicBezTo>
                <a:cubicBezTo>
                  <a:pt x="215" y="95"/>
                  <a:pt x="213" y="87"/>
                  <a:pt x="211" y="78"/>
                </a:cubicBezTo>
                <a:cubicBezTo>
                  <a:pt x="208" y="68"/>
                  <a:pt x="205" y="61"/>
                  <a:pt x="201" y="55"/>
                </a:cubicBezTo>
                <a:cubicBezTo>
                  <a:pt x="197" y="49"/>
                  <a:pt x="190" y="42"/>
                  <a:pt x="181" y="37"/>
                </a:cubicBezTo>
                <a:cubicBezTo>
                  <a:pt x="173" y="31"/>
                  <a:pt x="163" y="27"/>
                  <a:pt x="151" y="24"/>
                </a:cubicBezTo>
                <a:cubicBezTo>
                  <a:pt x="149" y="24"/>
                  <a:pt x="145" y="24"/>
                  <a:pt x="141" y="24"/>
                </a:cubicBezTo>
                <a:cubicBezTo>
                  <a:pt x="128" y="24"/>
                  <a:pt x="117" y="26"/>
                  <a:pt x="105" y="31"/>
                </a:cubicBezTo>
                <a:cubicBezTo>
                  <a:pt x="88" y="40"/>
                  <a:pt x="76" y="54"/>
                  <a:pt x="70" y="70"/>
                </a:cubicBezTo>
                <a:cubicBezTo>
                  <a:pt x="65" y="86"/>
                  <a:pt x="62" y="105"/>
                  <a:pt x="62" y="127"/>
                </a:cubicBezTo>
                <a:lnTo>
                  <a:pt x="62" y="140"/>
                </a:lnTo>
                <a:cubicBezTo>
                  <a:pt x="62" y="180"/>
                  <a:pt x="66" y="208"/>
                  <a:pt x="74" y="224"/>
                </a:cubicBezTo>
                <a:cubicBezTo>
                  <a:pt x="88" y="249"/>
                  <a:pt x="109" y="262"/>
                  <a:pt x="140" y="26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2" name=""/>
          <p:cNvSpPr/>
          <p:nvPr/>
        </p:nvSpPr>
        <p:spPr>
          <a:xfrm>
            <a:off x="4631040" y="5110920"/>
            <a:ext cx="53280" cy="156240"/>
          </a:xfrm>
          <a:custGeom>
            <a:avLst/>
            <a:gdLst/>
            <a:ahLst/>
            <a:rect l="0" t="0" r="r" b="b"/>
            <a:pathLst>
              <a:path w="148" h="434">
                <a:moveTo>
                  <a:pt x="10" y="405"/>
                </a:moveTo>
                <a:lnTo>
                  <a:pt x="18" y="405"/>
                </a:lnTo>
                <a:cubicBezTo>
                  <a:pt x="35" y="405"/>
                  <a:pt x="44" y="402"/>
                  <a:pt x="48" y="396"/>
                </a:cubicBezTo>
                <a:lnTo>
                  <a:pt x="48" y="391"/>
                </a:lnTo>
                <a:cubicBezTo>
                  <a:pt x="48" y="388"/>
                  <a:pt x="48" y="383"/>
                  <a:pt x="48" y="377"/>
                </a:cubicBezTo>
                <a:cubicBezTo>
                  <a:pt x="48" y="371"/>
                  <a:pt x="48" y="364"/>
                  <a:pt x="48" y="356"/>
                </a:cubicBezTo>
                <a:cubicBezTo>
                  <a:pt x="48" y="349"/>
                  <a:pt x="48" y="340"/>
                  <a:pt x="48" y="330"/>
                </a:cubicBezTo>
                <a:cubicBezTo>
                  <a:pt x="49" y="320"/>
                  <a:pt x="49" y="309"/>
                  <a:pt x="48" y="298"/>
                </a:cubicBezTo>
                <a:cubicBezTo>
                  <a:pt x="48" y="288"/>
                  <a:pt x="48" y="276"/>
                  <a:pt x="48" y="263"/>
                </a:cubicBezTo>
                <a:cubicBezTo>
                  <a:pt x="49" y="251"/>
                  <a:pt x="49" y="239"/>
                  <a:pt x="48" y="228"/>
                </a:cubicBezTo>
                <a:cubicBezTo>
                  <a:pt x="48" y="212"/>
                  <a:pt x="48" y="196"/>
                  <a:pt x="48" y="179"/>
                </a:cubicBezTo>
                <a:cubicBezTo>
                  <a:pt x="48" y="162"/>
                  <a:pt x="48" y="146"/>
                  <a:pt x="48" y="132"/>
                </a:cubicBezTo>
                <a:cubicBezTo>
                  <a:pt x="48" y="118"/>
                  <a:pt x="48" y="106"/>
                  <a:pt x="48" y="95"/>
                </a:cubicBezTo>
                <a:cubicBezTo>
                  <a:pt x="48" y="84"/>
                  <a:pt x="48" y="75"/>
                  <a:pt x="48" y="67"/>
                </a:cubicBezTo>
                <a:cubicBezTo>
                  <a:pt x="47" y="60"/>
                  <a:pt x="47" y="56"/>
                  <a:pt x="48" y="57"/>
                </a:cubicBezTo>
                <a:cubicBezTo>
                  <a:pt x="46" y="49"/>
                  <a:pt x="44" y="44"/>
                  <a:pt x="39" y="41"/>
                </a:cubicBezTo>
                <a:cubicBezTo>
                  <a:pt x="34" y="39"/>
                  <a:pt x="25" y="37"/>
                  <a:pt x="11" y="36"/>
                </a:cubicBezTo>
                <a:lnTo>
                  <a:pt x="0" y="36"/>
                </a:lnTo>
                <a:lnTo>
                  <a:pt x="0" y="21"/>
                </a:lnTo>
                <a:cubicBezTo>
                  <a:pt x="0" y="12"/>
                  <a:pt x="0" y="7"/>
                  <a:pt x="1" y="7"/>
                </a:cubicBezTo>
                <a:lnTo>
                  <a:pt x="7" y="6"/>
                </a:lnTo>
                <a:cubicBezTo>
                  <a:pt x="11" y="6"/>
                  <a:pt x="17" y="6"/>
                  <a:pt x="25" y="5"/>
                </a:cubicBezTo>
                <a:cubicBezTo>
                  <a:pt x="33" y="5"/>
                  <a:pt x="41" y="4"/>
                  <a:pt x="48" y="4"/>
                </a:cubicBezTo>
                <a:cubicBezTo>
                  <a:pt x="55" y="3"/>
                  <a:pt x="63" y="3"/>
                  <a:pt x="71" y="3"/>
                </a:cubicBezTo>
                <a:cubicBezTo>
                  <a:pt x="80" y="2"/>
                  <a:pt x="86" y="2"/>
                  <a:pt x="90" y="1"/>
                </a:cubicBezTo>
                <a:cubicBezTo>
                  <a:pt x="94" y="0"/>
                  <a:pt x="96" y="0"/>
                  <a:pt x="97" y="0"/>
                </a:cubicBezTo>
                <a:lnTo>
                  <a:pt x="99" y="0"/>
                </a:lnTo>
                <a:lnTo>
                  <a:pt x="99" y="196"/>
                </a:lnTo>
                <a:cubicBezTo>
                  <a:pt x="99" y="329"/>
                  <a:pt x="99" y="395"/>
                  <a:pt x="99" y="396"/>
                </a:cubicBezTo>
                <a:cubicBezTo>
                  <a:pt x="101" y="400"/>
                  <a:pt x="104" y="402"/>
                  <a:pt x="107" y="403"/>
                </a:cubicBezTo>
                <a:cubicBezTo>
                  <a:pt x="116" y="404"/>
                  <a:pt x="126" y="405"/>
                  <a:pt x="137" y="405"/>
                </a:cubicBezTo>
                <a:lnTo>
                  <a:pt x="148" y="405"/>
                </a:lnTo>
                <a:lnTo>
                  <a:pt x="148" y="434"/>
                </a:lnTo>
                <a:lnTo>
                  <a:pt x="142" y="434"/>
                </a:lnTo>
                <a:lnTo>
                  <a:pt x="128" y="433"/>
                </a:lnTo>
                <a:cubicBezTo>
                  <a:pt x="119" y="433"/>
                  <a:pt x="108" y="432"/>
                  <a:pt x="98" y="432"/>
                </a:cubicBezTo>
                <a:cubicBezTo>
                  <a:pt x="87" y="432"/>
                  <a:pt x="79" y="432"/>
                  <a:pt x="74" y="432"/>
                </a:cubicBezTo>
                <a:cubicBezTo>
                  <a:pt x="69" y="431"/>
                  <a:pt x="61" y="431"/>
                  <a:pt x="50" y="432"/>
                </a:cubicBezTo>
                <a:cubicBezTo>
                  <a:pt x="39" y="432"/>
                  <a:pt x="29" y="433"/>
                  <a:pt x="19" y="433"/>
                </a:cubicBezTo>
                <a:lnTo>
                  <a:pt x="5" y="434"/>
                </a:lnTo>
                <a:lnTo>
                  <a:pt x="0" y="434"/>
                </a:lnTo>
                <a:lnTo>
                  <a:pt x="0" y="405"/>
                </a:lnTo>
                <a:lnTo>
                  <a:pt x="10" y="40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3" name=""/>
          <p:cNvSpPr/>
          <p:nvPr/>
        </p:nvSpPr>
        <p:spPr>
          <a:xfrm>
            <a:off x="4695120" y="5166000"/>
            <a:ext cx="103320" cy="103680"/>
          </a:xfrm>
          <a:custGeom>
            <a:avLst/>
            <a:gdLst/>
            <a:ahLst/>
            <a:rect l="0" t="0" r="r" b="b"/>
            <a:pathLst>
              <a:path w="287" h="288">
                <a:moveTo>
                  <a:pt x="64" y="90"/>
                </a:moveTo>
                <a:cubicBezTo>
                  <a:pt x="64" y="90"/>
                  <a:pt x="60" y="90"/>
                  <a:pt x="50" y="90"/>
                </a:cubicBezTo>
                <a:cubicBezTo>
                  <a:pt x="41" y="90"/>
                  <a:pt x="34" y="86"/>
                  <a:pt x="27" y="80"/>
                </a:cubicBezTo>
                <a:cubicBezTo>
                  <a:pt x="21" y="74"/>
                  <a:pt x="18" y="66"/>
                  <a:pt x="18" y="56"/>
                </a:cubicBezTo>
                <a:cubicBezTo>
                  <a:pt x="18" y="41"/>
                  <a:pt x="25" y="29"/>
                  <a:pt x="39" y="17"/>
                </a:cubicBezTo>
                <a:cubicBezTo>
                  <a:pt x="53" y="6"/>
                  <a:pt x="78" y="0"/>
                  <a:pt x="115" y="0"/>
                </a:cubicBezTo>
                <a:cubicBezTo>
                  <a:pt x="145" y="0"/>
                  <a:pt x="169" y="7"/>
                  <a:pt x="188" y="20"/>
                </a:cubicBezTo>
                <a:cubicBezTo>
                  <a:pt x="207" y="34"/>
                  <a:pt x="219" y="50"/>
                  <a:pt x="226" y="68"/>
                </a:cubicBezTo>
                <a:cubicBezTo>
                  <a:pt x="228" y="74"/>
                  <a:pt x="229" y="80"/>
                  <a:pt x="229" y="87"/>
                </a:cubicBezTo>
                <a:cubicBezTo>
                  <a:pt x="229" y="95"/>
                  <a:pt x="229" y="119"/>
                  <a:pt x="229" y="160"/>
                </a:cubicBezTo>
                <a:lnTo>
                  <a:pt x="229" y="203"/>
                </a:lnTo>
                <a:cubicBezTo>
                  <a:pt x="229" y="223"/>
                  <a:pt x="230" y="237"/>
                  <a:pt x="232" y="245"/>
                </a:cubicBezTo>
                <a:cubicBezTo>
                  <a:pt x="234" y="252"/>
                  <a:pt x="239" y="256"/>
                  <a:pt x="245" y="256"/>
                </a:cubicBezTo>
                <a:cubicBezTo>
                  <a:pt x="252" y="256"/>
                  <a:pt x="256" y="252"/>
                  <a:pt x="259" y="246"/>
                </a:cubicBezTo>
                <a:cubicBezTo>
                  <a:pt x="261" y="239"/>
                  <a:pt x="262" y="228"/>
                  <a:pt x="262" y="213"/>
                </a:cubicBezTo>
                <a:lnTo>
                  <a:pt x="262" y="190"/>
                </a:lnTo>
                <a:lnTo>
                  <a:pt x="287" y="190"/>
                </a:lnTo>
                <a:lnTo>
                  <a:pt x="287" y="215"/>
                </a:lnTo>
                <a:cubicBezTo>
                  <a:pt x="287" y="231"/>
                  <a:pt x="286" y="241"/>
                  <a:pt x="285" y="244"/>
                </a:cubicBezTo>
                <a:cubicBezTo>
                  <a:pt x="281" y="256"/>
                  <a:pt x="274" y="266"/>
                  <a:pt x="263" y="273"/>
                </a:cubicBezTo>
                <a:cubicBezTo>
                  <a:pt x="252" y="280"/>
                  <a:pt x="240" y="284"/>
                  <a:pt x="228" y="284"/>
                </a:cubicBezTo>
                <a:cubicBezTo>
                  <a:pt x="216" y="285"/>
                  <a:pt x="206" y="281"/>
                  <a:pt x="199" y="273"/>
                </a:cubicBezTo>
                <a:cubicBezTo>
                  <a:pt x="191" y="265"/>
                  <a:pt x="186" y="257"/>
                  <a:pt x="184" y="247"/>
                </a:cubicBezTo>
                <a:lnTo>
                  <a:pt x="184" y="245"/>
                </a:lnTo>
                <a:lnTo>
                  <a:pt x="183" y="246"/>
                </a:lnTo>
                <a:cubicBezTo>
                  <a:pt x="182" y="248"/>
                  <a:pt x="181" y="249"/>
                  <a:pt x="179" y="250"/>
                </a:cubicBezTo>
                <a:cubicBezTo>
                  <a:pt x="178" y="251"/>
                  <a:pt x="177" y="253"/>
                  <a:pt x="174" y="256"/>
                </a:cubicBezTo>
                <a:cubicBezTo>
                  <a:pt x="172" y="258"/>
                  <a:pt x="170" y="261"/>
                  <a:pt x="167" y="263"/>
                </a:cubicBezTo>
                <a:cubicBezTo>
                  <a:pt x="164" y="265"/>
                  <a:pt x="161" y="267"/>
                  <a:pt x="158" y="270"/>
                </a:cubicBezTo>
                <a:cubicBezTo>
                  <a:pt x="154" y="273"/>
                  <a:pt x="151" y="275"/>
                  <a:pt x="146" y="277"/>
                </a:cubicBezTo>
                <a:cubicBezTo>
                  <a:pt x="142" y="279"/>
                  <a:pt x="138" y="280"/>
                  <a:pt x="133" y="282"/>
                </a:cubicBezTo>
                <a:cubicBezTo>
                  <a:pt x="128" y="284"/>
                  <a:pt x="122" y="285"/>
                  <a:pt x="116" y="286"/>
                </a:cubicBezTo>
                <a:cubicBezTo>
                  <a:pt x="111" y="287"/>
                  <a:pt x="104" y="287"/>
                  <a:pt x="97" y="288"/>
                </a:cubicBezTo>
                <a:cubicBezTo>
                  <a:pt x="72" y="288"/>
                  <a:pt x="50" y="281"/>
                  <a:pt x="30" y="268"/>
                </a:cubicBezTo>
                <a:cubicBezTo>
                  <a:pt x="10" y="255"/>
                  <a:pt x="0" y="237"/>
                  <a:pt x="0" y="214"/>
                </a:cubicBezTo>
                <a:cubicBezTo>
                  <a:pt x="0" y="205"/>
                  <a:pt x="1" y="197"/>
                  <a:pt x="4" y="189"/>
                </a:cubicBezTo>
                <a:cubicBezTo>
                  <a:pt x="7" y="181"/>
                  <a:pt x="13" y="173"/>
                  <a:pt x="21" y="164"/>
                </a:cubicBezTo>
                <a:cubicBezTo>
                  <a:pt x="29" y="154"/>
                  <a:pt x="39" y="147"/>
                  <a:pt x="51" y="140"/>
                </a:cubicBezTo>
                <a:cubicBezTo>
                  <a:pt x="63" y="134"/>
                  <a:pt x="79" y="128"/>
                  <a:pt x="100" y="123"/>
                </a:cubicBezTo>
                <a:cubicBezTo>
                  <a:pt x="120" y="118"/>
                  <a:pt x="143" y="114"/>
                  <a:pt x="168" y="114"/>
                </a:cubicBezTo>
                <a:lnTo>
                  <a:pt x="177" y="114"/>
                </a:lnTo>
                <a:lnTo>
                  <a:pt x="177" y="100"/>
                </a:lnTo>
                <a:cubicBezTo>
                  <a:pt x="177" y="85"/>
                  <a:pt x="176" y="74"/>
                  <a:pt x="173" y="68"/>
                </a:cubicBezTo>
                <a:cubicBezTo>
                  <a:pt x="164" y="38"/>
                  <a:pt x="144" y="24"/>
                  <a:pt x="113" y="24"/>
                </a:cubicBezTo>
                <a:cubicBezTo>
                  <a:pt x="105" y="24"/>
                  <a:pt x="98" y="24"/>
                  <a:pt x="92" y="24"/>
                </a:cubicBezTo>
                <a:cubicBezTo>
                  <a:pt x="85" y="25"/>
                  <a:pt x="80" y="25"/>
                  <a:pt x="76" y="27"/>
                </a:cubicBezTo>
                <a:cubicBezTo>
                  <a:pt x="72" y="28"/>
                  <a:pt x="71" y="29"/>
                  <a:pt x="71" y="29"/>
                </a:cubicBezTo>
                <a:cubicBezTo>
                  <a:pt x="80" y="35"/>
                  <a:pt x="85" y="44"/>
                  <a:pt x="85" y="56"/>
                </a:cubicBezTo>
                <a:cubicBezTo>
                  <a:pt x="85" y="66"/>
                  <a:pt x="81" y="74"/>
                  <a:pt x="75" y="80"/>
                </a:cubicBezTo>
                <a:lnTo>
                  <a:pt x="64" y="90"/>
                </a:lnTo>
                <a:moveTo>
                  <a:pt x="57" y="215"/>
                </a:moveTo>
                <a:cubicBezTo>
                  <a:pt x="57" y="228"/>
                  <a:pt x="62" y="239"/>
                  <a:pt x="72" y="249"/>
                </a:cubicBezTo>
                <a:cubicBezTo>
                  <a:pt x="82" y="259"/>
                  <a:pt x="94" y="264"/>
                  <a:pt x="109" y="264"/>
                </a:cubicBezTo>
                <a:cubicBezTo>
                  <a:pt x="125" y="264"/>
                  <a:pt x="139" y="260"/>
                  <a:pt x="151" y="250"/>
                </a:cubicBezTo>
                <a:cubicBezTo>
                  <a:pt x="163" y="241"/>
                  <a:pt x="171" y="228"/>
                  <a:pt x="175" y="213"/>
                </a:cubicBezTo>
                <a:cubicBezTo>
                  <a:pt x="176" y="210"/>
                  <a:pt x="177" y="196"/>
                  <a:pt x="177" y="172"/>
                </a:cubicBezTo>
                <a:cubicBezTo>
                  <a:pt x="177" y="148"/>
                  <a:pt x="177" y="135"/>
                  <a:pt x="176" y="135"/>
                </a:cubicBezTo>
                <a:cubicBezTo>
                  <a:pt x="173" y="135"/>
                  <a:pt x="169" y="136"/>
                  <a:pt x="163" y="136"/>
                </a:cubicBezTo>
                <a:cubicBezTo>
                  <a:pt x="158" y="137"/>
                  <a:pt x="148" y="138"/>
                  <a:pt x="135" y="142"/>
                </a:cubicBezTo>
                <a:cubicBezTo>
                  <a:pt x="122" y="145"/>
                  <a:pt x="110" y="149"/>
                  <a:pt x="99" y="154"/>
                </a:cubicBezTo>
                <a:cubicBezTo>
                  <a:pt x="88" y="159"/>
                  <a:pt x="79" y="167"/>
                  <a:pt x="70" y="177"/>
                </a:cubicBezTo>
                <a:cubicBezTo>
                  <a:pt x="62" y="188"/>
                  <a:pt x="58" y="200"/>
                  <a:pt x="57" y="21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4" name=""/>
          <p:cNvSpPr/>
          <p:nvPr/>
        </p:nvSpPr>
        <p:spPr>
          <a:xfrm>
            <a:off x="4803840" y="5128560"/>
            <a:ext cx="70920" cy="140760"/>
          </a:xfrm>
          <a:custGeom>
            <a:avLst/>
            <a:gdLst/>
            <a:ahLst/>
            <a:rect l="0" t="0" r="r" b="b"/>
            <a:pathLst>
              <a:path w="197" h="391">
                <a:moveTo>
                  <a:pt x="5" y="121"/>
                </a:moveTo>
                <a:cubicBezTo>
                  <a:pt x="27" y="119"/>
                  <a:pt x="44" y="107"/>
                  <a:pt x="56" y="86"/>
                </a:cubicBezTo>
                <a:cubicBezTo>
                  <a:pt x="68" y="64"/>
                  <a:pt x="75" y="39"/>
                  <a:pt x="76" y="10"/>
                </a:cubicBezTo>
                <a:lnTo>
                  <a:pt x="76" y="0"/>
                </a:lnTo>
                <a:lnTo>
                  <a:pt x="102" y="0"/>
                </a:lnTo>
                <a:lnTo>
                  <a:pt x="102" y="115"/>
                </a:lnTo>
                <a:lnTo>
                  <a:pt x="186" y="115"/>
                </a:lnTo>
                <a:lnTo>
                  <a:pt x="186" y="144"/>
                </a:lnTo>
                <a:lnTo>
                  <a:pt x="102" y="144"/>
                </a:lnTo>
                <a:lnTo>
                  <a:pt x="102" y="233"/>
                </a:lnTo>
                <a:cubicBezTo>
                  <a:pt x="103" y="285"/>
                  <a:pt x="103" y="315"/>
                  <a:pt x="103" y="321"/>
                </a:cubicBezTo>
                <a:cubicBezTo>
                  <a:pt x="103" y="328"/>
                  <a:pt x="104" y="335"/>
                  <a:pt x="107" y="341"/>
                </a:cubicBezTo>
                <a:cubicBezTo>
                  <a:pt x="113" y="359"/>
                  <a:pt x="123" y="367"/>
                  <a:pt x="138" y="367"/>
                </a:cubicBezTo>
                <a:cubicBezTo>
                  <a:pt x="156" y="367"/>
                  <a:pt x="167" y="352"/>
                  <a:pt x="171" y="321"/>
                </a:cubicBezTo>
                <a:cubicBezTo>
                  <a:pt x="172" y="318"/>
                  <a:pt x="172" y="308"/>
                  <a:pt x="172" y="293"/>
                </a:cubicBezTo>
                <a:lnTo>
                  <a:pt x="172" y="271"/>
                </a:lnTo>
                <a:lnTo>
                  <a:pt x="197" y="271"/>
                </a:lnTo>
                <a:lnTo>
                  <a:pt x="197" y="293"/>
                </a:lnTo>
                <a:lnTo>
                  <a:pt x="197" y="300"/>
                </a:lnTo>
                <a:cubicBezTo>
                  <a:pt x="197" y="332"/>
                  <a:pt x="188" y="357"/>
                  <a:pt x="171" y="374"/>
                </a:cubicBezTo>
                <a:cubicBezTo>
                  <a:pt x="160" y="385"/>
                  <a:pt x="145" y="391"/>
                  <a:pt x="127" y="391"/>
                </a:cubicBezTo>
                <a:cubicBezTo>
                  <a:pt x="113" y="391"/>
                  <a:pt x="101" y="388"/>
                  <a:pt x="90" y="383"/>
                </a:cubicBezTo>
                <a:cubicBezTo>
                  <a:pt x="79" y="378"/>
                  <a:pt x="71" y="372"/>
                  <a:pt x="66" y="364"/>
                </a:cubicBezTo>
                <a:cubicBezTo>
                  <a:pt x="60" y="356"/>
                  <a:pt x="56" y="349"/>
                  <a:pt x="54" y="341"/>
                </a:cubicBezTo>
                <a:cubicBezTo>
                  <a:pt x="51" y="335"/>
                  <a:pt x="50" y="328"/>
                  <a:pt x="49" y="321"/>
                </a:cubicBezTo>
                <a:cubicBezTo>
                  <a:pt x="49" y="318"/>
                  <a:pt x="49" y="288"/>
                  <a:pt x="49" y="229"/>
                </a:cubicBezTo>
                <a:lnTo>
                  <a:pt x="49" y="144"/>
                </a:lnTo>
                <a:lnTo>
                  <a:pt x="0" y="144"/>
                </a:lnTo>
                <a:lnTo>
                  <a:pt x="0" y="121"/>
                </a:lnTo>
                <a:lnTo>
                  <a:pt x="5" y="12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5" name=""/>
          <p:cNvSpPr/>
          <p:nvPr/>
        </p:nvSpPr>
        <p:spPr>
          <a:xfrm>
            <a:off x="4893120" y="5166000"/>
            <a:ext cx="87120" cy="103680"/>
          </a:xfrm>
          <a:custGeom>
            <a:avLst/>
            <a:gdLst/>
            <a:ahLst/>
            <a:rect l="0" t="0" r="r" b="b"/>
            <a:pathLst>
              <a:path w="242" h="288">
                <a:moveTo>
                  <a:pt x="0" y="145"/>
                </a:moveTo>
                <a:cubicBezTo>
                  <a:pt x="0" y="122"/>
                  <a:pt x="4" y="101"/>
                  <a:pt x="13" y="81"/>
                </a:cubicBezTo>
                <a:cubicBezTo>
                  <a:pt x="21" y="63"/>
                  <a:pt x="32" y="48"/>
                  <a:pt x="45" y="36"/>
                </a:cubicBezTo>
                <a:cubicBezTo>
                  <a:pt x="57" y="24"/>
                  <a:pt x="71" y="16"/>
                  <a:pt x="85" y="10"/>
                </a:cubicBezTo>
                <a:cubicBezTo>
                  <a:pt x="100" y="4"/>
                  <a:pt x="114" y="1"/>
                  <a:pt x="127" y="0"/>
                </a:cubicBezTo>
                <a:cubicBezTo>
                  <a:pt x="149" y="0"/>
                  <a:pt x="167" y="4"/>
                  <a:pt x="183" y="12"/>
                </a:cubicBezTo>
                <a:cubicBezTo>
                  <a:pt x="199" y="19"/>
                  <a:pt x="211" y="30"/>
                  <a:pt x="219" y="43"/>
                </a:cubicBezTo>
                <a:cubicBezTo>
                  <a:pt x="228" y="56"/>
                  <a:pt x="234" y="69"/>
                  <a:pt x="237" y="83"/>
                </a:cubicBezTo>
                <a:cubicBezTo>
                  <a:pt x="240" y="97"/>
                  <a:pt x="242" y="112"/>
                  <a:pt x="242" y="128"/>
                </a:cubicBezTo>
                <a:cubicBezTo>
                  <a:pt x="242" y="131"/>
                  <a:pt x="241" y="134"/>
                  <a:pt x="238" y="137"/>
                </a:cubicBezTo>
                <a:lnTo>
                  <a:pt x="62" y="137"/>
                </a:lnTo>
                <a:lnTo>
                  <a:pt x="62" y="146"/>
                </a:lnTo>
                <a:cubicBezTo>
                  <a:pt x="62" y="208"/>
                  <a:pt x="83" y="245"/>
                  <a:pt x="125" y="258"/>
                </a:cubicBezTo>
                <a:cubicBezTo>
                  <a:pt x="133" y="261"/>
                  <a:pt x="142" y="262"/>
                  <a:pt x="152" y="262"/>
                </a:cubicBezTo>
                <a:cubicBezTo>
                  <a:pt x="170" y="262"/>
                  <a:pt x="184" y="255"/>
                  <a:pt x="197" y="242"/>
                </a:cubicBezTo>
                <a:cubicBezTo>
                  <a:pt x="204" y="235"/>
                  <a:pt x="210" y="226"/>
                  <a:pt x="214" y="216"/>
                </a:cubicBezTo>
                <a:lnTo>
                  <a:pt x="220" y="201"/>
                </a:lnTo>
                <a:cubicBezTo>
                  <a:pt x="221" y="200"/>
                  <a:pt x="225" y="199"/>
                  <a:pt x="230" y="199"/>
                </a:cubicBezTo>
                <a:lnTo>
                  <a:pt x="232" y="199"/>
                </a:lnTo>
                <a:cubicBezTo>
                  <a:pt x="239" y="199"/>
                  <a:pt x="242" y="201"/>
                  <a:pt x="242" y="205"/>
                </a:cubicBezTo>
                <a:cubicBezTo>
                  <a:pt x="242" y="207"/>
                  <a:pt x="242" y="210"/>
                  <a:pt x="241" y="213"/>
                </a:cubicBezTo>
                <a:cubicBezTo>
                  <a:pt x="233" y="236"/>
                  <a:pt x="220" y="254"/>
                  <a:pt x="201" y="268"/>
                </a:cubicBezTo>
                <a:cubicBezTo>
                  <a:pt x="183" y="281"/>
                  <a:pt x="162" y="288"/>
                  <a:pt x="140" y="288"/>
                </a:cubicBezTo>
                <a:cubicBezTo>
                  <a:pt x="100" y="288"/>
                  <a:pt x="67" y="273"/>
                  <a:pt x="41" y="245"/>
                </a:cubicBezTo>
                <a:cubicBezTo>
                  <a:pt x="14" y="216"/>
                  <a:pt x="1" y="183"/>
                  <a:pt x="0" y="145"/>
                </a:cubicBezTo>
                <a:moveTo>
                  <a:pt x="191" y="109"/>
                </a:moveTo>
                <a:cubicBezTo>
                  <a:pt x="187" y="55"/>
                  <a:pt x="167" y="27"/>
                  <a:pt x="132" y="24"/>
                </a:cubicBezTo>
                <a:lnTo>
                  <a:pt x="131" y="24"/>
                </a:lnTo>
                <a:cubicBezTo>
                  <a:pt x="128" y="24"/>
                  <a:pt x="124" y="24"/>
                  <a:pt x="121" y="24"/>
                </a:cubicBezTo>
                <a:cubicBezTo>
                  <a:pt x="118" y="25"/>
                  <a:pt x="112" y="26"/>
                  <a:pt x="105" y="29"/>
                </a:cubicBezTo>
                <a:cubicBezTo>
                  <a:pt x="98" y="32"/>
                  <a:pt x="92" y="36"/>
                  <a:pt x="87" y="42"/>
                </a:cubicBezTo>
                <a:cubicBezTo>
                  <a:pt x="82" y="48"/>
                  <a:pt x="77" y="57"/>
                  <a:pt x="73" y="68"/>
                </a:cubicBezTo>
                <a:cubicBezTo>
                  <a:pt x="68" y="79"/>
                  <a:pt x="65" y="94"/>
                  <a:pt x="63" y="110"/>
                </a:cubicBezTo>
                <a:lnTo>
                  <a:pt x="63"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6" name=""/>
          <p:cNvSpPr/>
          <p:nvPr/>
        </p:nvSpPr>
        <p:spPr>
          <a:xfrm>
            <a:off x="4994280" y="5110920"/>
            <a:ext cx="112680" cy="158760"/>
          </a:xfrm>
          <a:custGeom>
            <a:avLst/>
            <a:gdLst/>
            <a:ahLst/>
            <a:rect l="0" t="0" r="r" b="b"/>
            <a:pathLst>
              <a:path w="313" h="441">
                <a:moveTo>
                  <a:pt x="214" y="125"/>
                </a:moveTo>
                <a:cubicBezTo>
                  <a:pt x="214" y="119"/>
                  <a:pt x="214" y="110"/>
                  <a:pt x="214" y="100"/>
                </a:cubicBezTo>
                <a:cubicBezTo>
                  <a:pt x="214" y="90"/>
                  <a:pt x="214" y="83"/>
                  <a:pt x="214" y="80"/>
                </a:cubicBezTo>
                <a:cubicBezTo>
                  <a:pt x="214" y="60"/>
                  <a:pt x="212" y="48"/>
                  <a:pt x="208" y="44"/>
                </a:cubicBezTo>
                <a:cubicBezTo>
                  <a:pt x="204" y="39"/>
                  <a:pt x="193" y="37"/>
                  <a:pt x="176" y="36"/>
                </a:cubicBezTo>
                <a:lnTo>
                  <a:pt x="165" y="36"/>
                </a:lnTo>
                <a:lnTo>
                  <a:pt x="165" y="21"/>
                </a:lnTo>
                <a:cubicBezTo>
                  <a:pt x="165" y="12"/>
                  <a:pt x="166" y="7"/>
                  <a:pt x="166" y="7"/>
                </a:cubicBezTo>
                <a:lnTo>
                  <a:pt x="173" y="6"/>
                </a:lnTo>
                <a:cubicBezTo>
                  <a:pt x="177" y="6"/>
                  <a:pt x="183" y="6"/>
                  <a:pt x="191" y="5"/>
                </a:cubicBezTo>
                <a:cubicBezTo>
                  <a:pt x="199" y="5"/>
                  <a:pt x="206" y="4"/>
                  <a:pt x="214" y="4"/>
                </a:cubicBezTo>
                <a:cubicBezTo>
                  <a:pt x="221" y="3"/>
                  <a:pt x="229" y="3"/>
                  <a:pt x="237" y="3"/>
                </a:cubicBezTo>
                <a:cubicBezTo>
                  <a:pt x="245" y="2"/>
                  <a:pt x="251" y="2"/>
                  <a:pt x="256" y="1"/>
                </a:cubicBezTo>
                <a:cubicBezTo>
                  <a:pt x="260" y="0"/>
                  <a:pt x="262" y="0"/>
                  <a:pt x="262" y="0"/>
                </a:cubicBezTo>
                <a:lnTo>
                  <a:pt x="264" y="0"/>
                </a:lnTo>
                <a:lnTo>
                  <a:pt x="264" y="191"/>
                </a:lnTo>
                <a:cubicBezTo>
                  <a:pt x="264" y="318"/>
                  <a:pt x="265" y="382"/>
                  <a:pt x="265" y="383"/>
                </a:cubicBezTo>
                <a:cubicBezTo>
                  <a:pt x="266" y="392"/>
                  <a:pt x="269" y="397"/>
                  <a:pt x="274" y="399"/>
                </a:cubicBezTo>
                <a:cubicBezTo>
                  <a:pt x="278" y="402"/>
                  <a:pt x="288" y="404"/>
                  <a:pt x="302" y="405"/>
                </a:cubicBezTo>
                <a:lnTo>
                  <a:pt x="313" y="405"/>
                </a:lnTo>
                <a:lnTo>
                  <a:pt x="313" y="434"/>
                </a:lnTo>
                <a:cubicBezTo>
                  <a:pt x="312" y="434"/>
                  <a:pt x="296" y="435"/>
                  <a:pt x="266" y="437"/>
                </a:cubicBezTo>
                <a:cubicBezTo>
                  <a:pt x="235" y="439"/>
                  <a:pt x="218" y="440"/>
                  <a:pt x="216" y="441"/>
                </a:cubicBezTo>
                <a:lnTo>
                  <a:pt x="212" y="441"/>
                </a:lnTo>
                <a:lnTo>
                  <a:pt x="212" y="406"/>
                </a:lnTo>
                <a:lnTo>
                  <a:pt x="207" y="411"/>
                </a:lnTo>
                <a:cubicBezTo>
                  <a:pt x="183" y="431"/>
                  <a:pt x="156" y="441"/>
                  <a:pt x="126" y="441"/>
                </a:cubicBezTo>
                <a:cubicBezTo>
                  <a:pt x="94" y="441"/>
                  <a:pt x="65" y="428"/>
                  <a:pt x="39" y="403"/>
                </a:cubicBezTo>
                <a:cubicBezTo>
                  <a:pt x="14" y="377"/>
                  <a:pt x="0" y="343"/>
                  <a:pt x="0" y="300"/>
                </a:cubicBezTo>
                <a:cubicBezTo>
                  <a:pt x="0" y="258"/>
                  <a:pt x="14" y="224"/>
                  <a:pt x="40" y="198"/>
                </a:cubicBezTo>
                <a:cubicBezTo>
                  <a:pt x="66" y="172"/>
                  <a:pt x="97" y="159"/>
                  <a:pt x="132" y="158"/>
                </a:cubicBezTo>
                <a:cubicBezTo>
                  <a:pt x="163" y="158"/>
                  <a:pt x="190" y="168"/>
                  <a:pt x="214" y="189"/>
                </a:cubicBezTo>
                <a:lnTo>
                  <a:pt x="214" y="125"/>
                </a:lnTo>
                <a:moveTo>
                  <a:pt x="212" y="221"/>
                </a:moveTo>
                <a:cubicBezTo>
                  <a:pt x="193" y="194"/>
                  <a:pt x="170" y="181"/>
                  <a:pt x="142" y="181"/>
                </a:cubicBezTo>
                <a:cubicBezTo>
                  <a:pt x="121" y="181"/>
                  <a:pt x="103" y="189"/>
                  <a:pt x="87" y="204"/>
                </a:cubicBezTo>
                <a:cubicBezTo>
                  <a:pt x="76" y="215"/>
                  <a:pt x="69" y="229"/>
                  <a:pt x="66" y="244"/>
                </a:cubicBezTo>
                <a:cubicBezTo>
                  <a:pt x="63" y="259"/>
                  <a:pt x="62" y="278"/>
                  <a:pt x="61" y="302"/>
                </a:cubicBezTo>
                <a:cubicBezTo>
                  <a:pt x="61" y="325"/>
                  <a:pt x="63" y="344"/>
                  <a:pt x="66" y="359"/>
                </a:cubicBezTo>
                <a:cubicBezTo>
                  <a:pt x="68" y="373"/>
                  <a:pt x="76" y="386"/>
                  <a:pt x="87" y="397"/>
                </a:cubicBezTo>
                <a:cubicBezTo>
                  <a:pt x="100" y="411"/>
                  <a:pt x="116" y="417"/>
                  <a:pt x="136" y="417"/>
                </a:cubicBezTo>
                <a:cubicBezTo>
                  <a:pt x="165" y="417"/>
                  <a:pt x="191" y="401"/>
                  <a:pt x="212" y="369"/>
                </a:cubicBezTo>
                <a:lnTo>
                  <a:pt x="212" y="22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7" name=""/>
          <p:cNvSpPr/>
          <p:nvPr/>
        </p:nvSpPr>
        <p:spPr>
          <a:xfrm>
            <a:off x="5232960" y="5065920"/>
            <a:ext cx="212040" cy="136080"/>
          </a:xfrm>
          <a:custGeom>
            <a:avLst/>
            <a:gdLst/>
            <a:ahLst/>
            <a:rect l="0" t="0" r="r" b="b"/>
            <a:pathLst>
              <a:path w="589" h="378">
                <a:moveTo>
                  <a:pt x="0" y="145"/>
                </a:moveTo>
                <a:cubicBezTo>
                  <a:pt x="0" y="121"/>
                  <a:pt x="5" y="99"/>
                  <a:pt x="15" y="80"/>
                </a:cubicBezTo>
                <a:cubicBezTo>
                  <a:pt x="25" y="60"/>
                  <a:pt x="37" y="45"/>
                  <a:pt x="52" y="34"/>
                </a:cubicBezTo>
                <a:cubicBezTo>
                  <a:pt x="67" y="23"/>
                  <a:pt x="81" y="15"/>
                  <a:pt x="95" y="9"/>
                </a:cubicBezTo>
                <a:cubicBezTo>
                  <a:pt x="109" y="4"/>
                  <a:pt x="122" y="1"/>
                  <a:pt x="132" y="1"/>
                </a:cubicBezTo>
                <a:cubicBezTo>
                  <a:pt x="133" y="1"/>
                  <a:pt x="136" y="1"/>
                  <a:pt x="139" y="1"/>
                </a:cubicBezTo>
                <a:cubicBezTo>
                  <a:pt x="143" y="1"/>
                  <a:pt x="146" y="0"/>
                  <a:pt x="148" y="0"/>
                </a:cubicBezTo>
                <a:cubicBezTo>
                  <a:pt x="171" y="0"/>
                  <a:pt x="192" y="4"/>
                  <a:pt x="212" y="13"/>
                </a:cubicBezTo>
                <a:cubicBezTo>
                  <a:pt x="232" y="22"/>
                  <a:pt x="261" y="38"/>
                  <a:pt x="298" y="61"/>
                </a:cubicBezTo>
                <a:lnTo>
                  <a:pt x="342" y="91"/>
                </a:lnTo>
                <a:cubicBezTo>
                  <a:pt x="377" y="111"/>
                  <a:pt x="409" y="121"/>
                  <a:pt x="440" y="121"/>
                </a:cubicBezTo>
                <a:cubicBezTo>
                  <a:pt x="473" y="121"/>
                  <a:pt x="501" y="113"/>
                  <a:pt x="525" y="96"/>
                </a:cubicBezTo>
                <a:cubicBezTo>
                  <a:pt x="548" y="79"/>
                  <a:pt x="561" y="55"/>
                  <a:pt x="564" y="25"/>
                </a:cubicBezTo>
                <a:cubicBezTo>
                  <a:pt x="564" y="19"/>
                  <a:pt x="565" y="13"/>
                  <a:pt x="568" y="8"/>
                </a:cubicBezTo>
                <a:cubicBezTo>
                  <a:pt x="570" y="2"/>
                  <a:pt x="573" y="0"/>
                  <a:pt x="577" y="0"/>
                </a:cubicBezTo>
                <a:cubicBezTo>
                  <a:pt x="585" y="0"/>
                  <a:pt x="589" y="9"/>
                  <a:pt x="589" y="27"/>
                </a:cubicBezTo>
                <a:cubicBezTo>
                  <a:pt x="589" y="67"/>
                  <a:pt x="575" y="100"/>
                  <a:pt x="547" y="129"/>
                </a:cubicBezTo>
                <a:cubicBezTo>
                  <a:pt x="520" y="157"/>
                  <a:pt x="485" y="171"/>
                  <a:pt x="442" y="172"/>
                </a:cubicBezTo>
                <a:cubicBezTo>
                  <a:pt x="417" y="172"/>
                  <a:pt x="391" y="166"/>
                  <a:pt x="364" y="153"/>
                </a:cubicBezTo>
                <a:cubicBezTo>
                  <a:pt x="337" y="141"/>
                  <a:pt x="313" y="127"/>
                  <a:pt x="293" y="112"/>
                </a:cubicBezTo>
                <a:cubicBezTo>
                  <a:pt x="274" y="96"/>
                  <a:pt x="250" y="83"/>
                  <a:pt x="223" y="70"/>
                </a:cubicBezTo>
                <a:cubicBezTo>
                  <a:pt x="196" y="57"/>
                  <a:pt x="171" y="51"/>
                  <a:pt x="149" y="50"/>
                </a:cubicBezTo>
                <a:cubicBezTo>
                  <a:pt x="114" y="50"/>
                  <a:pt x="85" y="60"/>
                  <a:pt x="62" y="80"/>
                </a:cubicBezTo>
                <a:cubicBezTo>
                  <a:pt x="39" y="99"/>
                  <a:pt x="26" y="121"/>
                  <a:pt x="25" y="146"/>
                </a:cubicBezTo>
                <a:cubicBezTo>
                  <a:pt x="23" y="163"/>
                  <a:pt x="19" y="172"/>
                  <a:pt x="12" y="172"/>
                </a:cubicBezTo>
                <a:cubicBezTo>
                  <a:pt x="4" y="172"/>
                  <a:pt x="0" y="163"/>
                  <a:pt x="0" y="145"/>
                </a:cubicBezTo>
                <a:moveTo>
                  <a:pt x="0" y="352"/>
                </a:moveTo>
                <a:cubicBezTo>
                  <a:pt x="0" y="327"/>
                  <a:pt x="5" y="306"/>
                  <a:pt x="15" y="286"/>
                </a:cubicBezTo>
                <a:cubicBezTo>
                  <a:pt x="25" y="267"/>
                  <a:pt x="37" y="252"/>
                  <a:pt x="52" y="241"/>
                </a:cubicBezTo>
                <a:cubicBezTo>
                  <a:pt x="67" y="231"/>
                  <a:pt x="81" y="223"/>
                  <a:pt x="95" y="217"/>
                </a:cubicBezTo>
                <a:cubicBezTo>
                  <a:pt x="109" y="211"/>
                  <a:pt x="122" y="208"/>
                  <a:pt x="132" y="208"/>
                </a:cubicBezTo>
                <a:cubicBezTo>
                  <a:pt x="133" y="208"/>
                  <a:pt x="136" y="208"/>
                  <a:pt x="139" y="208"/>
                </a:cubicBezTo>
                <a:cubicBezTo>
                  <a:pt x="143" y="208"/>
                  <a:pt x="146" y="208"/>
                  <a:pt x="148" y="207"/>
                </a:cubicBezTo>
                <a:cubicBezTo>
                  <a:pt x="171" y="207"/>
                  <a:pt x="192" y="211"/>
                  <a:pt x="212" y="220"/>
                </a:cubicBezTo>
                <a:cubicBezTo>
                  <a:pt x="232" y="229"/>
                  <a:pt x="261" y="245"/>
                  <a:pt x="298" y="269"/>
                </a:cubicBezTo>
                <a:lnTo>
                  <a:pt x="342" y="297"/>
                </a:lnTo>
                <a:cubicBezTo>
                  <a:pt x="377" y="317"/>
                  <a:pt x="409" y="328"/>
                  <a:pt x="440" y="328"/>
                </a:cubicBezTo>
                <a:cubicBezTo>
                  <a:pt x="473" y="328"/>
                  <a:pt x="501" y="319"/>
                  <a:pt x="525" y="302"/>
                </a:cubicBezTo>
                <a:cubicBezTo>
                  <a:pt x="548" y="285"/>
                  <a:pt x="561" y="262"/>
                  <a:pt x="564" y="233"/>
                </a:cubicBezTo>
                <a:cubicBezTo>
                  <a:pt x="564" y="215"/>
                  <a:pt x="568" y="207"/>
                  <a:pt x="577" y="207"/>
                </a:cubicBezTo>
                <a:cubicBezTo>
                  <a:pt x="585" y="207"/>
                  <a:pt x="589" y="216"/>
                  <a:pt x="589" y="235"/>
                </a:cubicBezTo>
                <a:cubicBezTo>
                  <a:pt x="589" y="273"/>
                  <a:pt x="575" y="306"/>
                  <a:pt x="547" y="335"/>
                </a:cubicBezTo>
                <a:cubicBezTo>
                  <a:pt x="520" y="364"/>
                  <a:pt x="485" y="378"/>
                  <a:pt x="442" y="378"/>
                </a:cubicBezTo>
                <a:cubicBezTo>
                  <a:pt x="417" y="378"/>
                  <a:pt x="391" y="372"/>
                  <a:pt x="364" y="359"/>
                </a:cubicBezTo>
                <a:cubicBezTo>
                  <a:pt x="337" y="347"/>
                  <a:pt x="313" y="333"/>
                  <a:pt x="293" y="318"/>
                </a:cubicBezTo>
                <a:cubicBezTo>
                  <a:pt x="274" y="303"/>
                  <a:pt x="250" y="289"/>
                  <a:pt x="223" y="277"/>
                </a:cubicBezTo>
                <a:cubicBezTo>
                  <a:pt x="196" y="264"/>
                  <a:pt x="171" y="258"/>
                  <a:pt x="149" y="257"/>
                </a:cubicBezTo>
                <a:cubicBezTo>
                  <a:pt x="114" y="257"/>
                  <a:pt x="85" y="267"/>
                  <a:pt x="62" y="286"/>
                </a:cubicBezTo>
                <a:cubicBezTo>
                  <a:pt x="39" y="306"/>
                  <a:pt x="26" y="328"/>
                  <a:pt x="25" y="352"/>
                </a:cubicBezTo>
                <a:cubicBezTo>
                  <a:pt x="23" y="369"/>
                  <a:pt x="19" y="378"/>
                  <a:pt x="12" y="378"/>
                </a:cubicBezTo>
                <a:cubicBezTo>
                  <a:pt x="4" y="378"/>
                  <a:pt x="0" y="369"/>
                  <a:pt x="0" y="35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8" name=""/>
          <p:cNvSpPr/>
          <p:nvPr/>
        </p:nvSpPr>
        <p:spPr>
          <a:xfrm>
            <a:off x="5651640" y="4314600"/>
            <a:ext cx="110520" cy="571320"/>
          </a:xfrm>
          <a:custGeom>
            <a:avLst/>
            <a:gdLst/>
            <a:ahLst/>
            <a:rect l="0" t="0" r="r" b="b"/>
            <a:pathLst>
              <a:path w="307" h="1587">
                <a:moveTo>
                  <a:pt x="0" y="1587"/>
                </a:moveTo>
                <a:lnTo>
                  <a:pt x="0" y="0"/>
                </a:lnTo>
                <a:lnTo>
                  <a:pt x="307" y="0"/>
                </a:lnTo>
                <a:lnTo>
                  <a:pt x="307" y="74"/>
                </a:lnTo>
                <a:lnTo>
                  <a:pt x="75" y="74"/>
                </a:lnTo>
                <a:lnTo>
                  <a:pt x="75"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9" name=""/>
          <p:cNvSpPr/>
          <p:nvPr/>
        </p:nvSpPr>
        <p:spPr>
          <a:xfrm>
            <a:off x="5651640" y="5393880"/>
            <a:ext cx="110520" cy="571320"/>
          </a:xfrm>
          <a:custGeom>
            <a:avLst/>
            <a:gdLst/>
            <a:ahLst/>
            <a:rect l="0" t="0" r="r" b="b"/>
            <a:pathLst>
              <a:path w="307" h="1587">
                <a:moveTo>
                  <a:pt x="0" y="1587"/>
                </a:moveTo>
                <a:lnTo>
                  <a:pt x="0" y="0"/>
                </a:lnTo>
                <a:lnTo>
                  <a:pt x="75" y="0"/>
                </a:lnTo>
                <a:lnTo>
                  <a:pt x="75" y="1513"/>
                </a:lnTo>
                <a:lnTo>
                  <a:pt x="307" y="1513"/>
                </a:lnTo>
                <a:lnTo>
                  <a:pt x="307"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0" name=""/>
          <p:cNvSpPr/>
          <p:nvPr/>
        </p:nvSpPr>
        <p:spPr>
          <a:xfrm>
            <a:off x="5651640" y="485388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1" name=""/>
          <p:cNvSpPr/>
          <p:nvPr/>
        </p:nvSpPr>
        <p:spPr>
          <a:xfrm>
            <a:off x="5788440" y="4341240"/>
            <a:ext cx="109800" cy="211680"/>
          </a:xfrm>
          <a:custGeom>
            <a:avLst/>
            <a:gdLst/>
            <a:ahLst/>
            <a:rect l="0" t="0" r="r" b="b"/>
            <a:pathLst>
              <a:path w="305" h="588">
                <a:moveTo>
                  <a:pt x="115" y="78"/>
                </a:moveTo>
                <a:lnTo>
                  <a:pt x="103" y="82"/>
                </a:lnTo>
                <a:cubicBezTo>
                  <a:pt x="95" y="85"/>
                  <a:pt x="83" y="88"/>
                  <a:pt x="68" y="91"/>
                </a:cubicBezTo>
                <a:cubicBezTo>
                  <a:pt x="53" y="94"/>
                  <a:pt x="36" y="96"/>
                  <a:pt x="17" y="97"/>
                </a:cubicBezTo>
                <a:lnTo>
                  <a:pt x="0" y="97"/>
                </a:lnTo>
                <a:lnTo>
                  <a:pt x="0" y="57"/>
                </a:lnTo>
                <a:lnTo>
                  <a:pt x="17" y="57"/>
                </a:lnTo>
                <a:cubicBezTo>
                  <a:pt x="45" y="55"/>
                  <a:pt x="70" y="51"/>
                  <a:pt x="94" y="43"/>
                </a:cubicBezTo>
                <a:cubicBezTo>
                  <a:pt x="117" y="36"/>
                  <a:pt x="135" y="29"/>
                  <a:pt x="144" y="22"/>
                </a:cubicBezTo>
                <a:cubicBezTo>
                  <a:pt x="154" y="16"/>
                  <a:pt x="162" y="9"/>
                  <a:pt x="169" y="3"/>
                </a:cubicBezTo>
                <a:cubicBezTo>
                  <a:pt x="170" y="1"/>
                  <a:pt x="173" y="0"/>
                  <a:pt x="179" y="0"/>
                </a:cubicBezTo>
                <a:cubicBezTo>
                  <a:pt x="185" y="0"/>
                  <a:pt x="190" y="2"/>
                  <a:pt x="194" y="5"/>
                </a:cubicBezTo>
                <a:lnTo>
                  <a:pt x="194" y="269"/>
                </a:lnTo>
                <a:lnTo>
                  <a:pt x="195" y="533"/>
                </a:lnTo>
                <a:cubicBezTo>
                  <a:pt x="199" y="538"/>
                  <a:pt x="203" y="540"/>
                  <a:pt x="206" y="541"/>
                </a:cubicBezTo>
                <a:cubicBezTo>
                  <a:pt x="209" y="543"/>
                  <a:pt x="216" y="544"/>
                  <a:pt x="227" y="545"/>
                </a:cubicBezTo>
                <a:cubicBezTo>
                  <a:pt x="238" y="546"/>
                  <a:pt x="256" y="547"/>
                  <a:pt x="282" y="547"/>
                </a:cubicBezTo>
                <a:lnTo>
                  <a:pt x="305" y="547"/>
                </a:lnTo>
                <a:lnTo>
                  <a:pt x="305" y="588"/>
                </a:lnTo>
                <a:lnTo>
                  <a:pt x="295" y="588"/>
                </a:lnTo>
                <a:cubicBezTo>
                  <a:pt x="283" y="587"/>
                  <a:pt x="236" y="586"/>
                  <a:pt x="155" y="586"/>
                </a:cubicBezTo>
                <a:cubicBezTo>
                  <a:pt x="74" y="586"/>
                  <a:pt x="28" y="587"/>
                  <a:pt x="15" y="588"/>
                </a:cubicBezTo>
                <a:lnTo>
                  <a:pt x="5" y="588"/>
                </a:lnTo>
                <a:lnTo>
                  <a:pt x="5" y="547"/>
                </a:lnTo>
                <a:lnTo>
                  <a:pt x="28" y="547"/>
                </a:lnTo>
                <a:cubicBezTo>
                  <a:pt x="41" y="547"/>
                  <a:pt x="52" y="547"/>
                  <a:pt x="61" y="547"/>
                </a:cubicBezTo>
                <a:cubicBezTo>
                  <a:pt x="71" y="547"/>
                  <a:pt x="78" y="546"/>
                  <a:pt x="83" y="546"/>
                </a:cubicBezTo>
                <a:cubicBezTo>
                  <a:pt x="88" y="545"/>
                  <a:pt x="93" y="544"/>
                  <a:pt x="97" y="543"/>
                </a:cubicBezTo>
                <a:cubicBezTo>
                  <a:pt x="101" y="542"/>
                  <a:pt x="104" y="541"/>
                  <a:pt x="104" y="541"/>
                </a:cubicBezTo>
                <a:cubicBezTo>
                  <a:pt x="105" y="541"/>
                  <a:pt x="107" y="540"/>
                  <a:pt x="110" y="537"/>
                </a:cubicBezTo>
                <a:cubicBezTo>
                  <a:pt x="113" y="534"/>
                  <a:pt x="114" y="533"/>
                  <a:pt x="115" y="533"/>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2" name=""/>
          <p:cNvSpPr/>
          <p:nvPr/>
        </p:nvSpPr>
        <p:spPr>
          <a:xfrm>
            <a:off x="5945760" y="4514400"/>
            <a:ext cx="38520" cy="38520"/>
          </a:xfrm>
          <a:custGeom>
            <a:avLst/>
            <a:gdLst/>
            <a:ahLst/>
            <a:rect l="0" t="0" r="r" b="b"/>
            <a:pathLst>
              <a:path w="107" h="107">
                <a:moveTo>
                  <a:pt x="0" y="54"/>
                </a:moveTo>
                <a:cubicBezTo>
                  <a:pt x="0" y="40"/>
                  <a:pt x="5" y="28"/>
                  <a:pt x="15" y="17"/>
                </a:cubicBezTo>
                <a:cubicBezTo>
                  <a:pt x="25" y="6"/>
                  <a:pt x="37" y="0"/>
                  <a:pt x="53" y="0"/>
                </a:cubicBezTo>
                <a:cubicBezTo>
                  <a:pt x="67" y="0"/>
                  <a:pt x="80" y="5"/>
                  <a:pt x="91" y="16"/>
                </a:cubicBezTo>
                <a:cubicBezTo>
                  <a:pt x="101" y="25"/>
                  <a:pt x="107" y="38"/>
                  <a:pt x="107" y="53"/>
                </a:cubicBezTo>
                <a:cubicBezTo>
                  <a:pt x="107" y="68"/>
                  <a:pt x="102" y="81"/>
                  <a:pt x="92" y="91"/>
                </a:cubicBezTo>
                <a:cubicBezTo>
                  <a:pt x="82" y="102"/>
                  <a:pt x="69" y="107"/>
                  <a:pt x="53" y="107"/>
                </a:cubicBezTo>
                <a:cubicBezTo>
                  <a:pt x="38" y="107"/>
                  <a:pt x="26" y="102"/>
                  <a:pt x="16" y="92"/>
                </a:cubicBezTo>
                <a:cubicBezTo>
                  <a:pt x="6" y="82"/>
                  <a:pt x="0"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3" name=""/>
          <p:cNvSpPr/>
          <p:nvPr/>
        </p:nvSpPr>
        <p:spPr>
          <a:xfrm>
            <a:off x="6021360" y="4341240"/>
            <a:ext cx="133920" cy="218880"/>
          </a:xfrm>
          <a:custGeom>
            <a:avLst/>
            <a:gdLst/>
            <a:ahLst/>
            <a:rect l="0" t="0" r="r" b="b"/>
            <a:pathLst>
              <a:path w="372" h="608">
                <a:moveTo>
                  <a:pt x="51" y="72"/>
                </a:moveTo>
                <a:cubicBezTo>
                  <a:pt x="83" y="24"/>
                  <a:pt x="128" y="0"/>
                  <a:pt x="186" y="0"/>
                </a:cubicBezTo>
                <a:cubicBezTo>
                  <a:pt x="215" y="0"/>
                  <a:pt x="243" y="8"/>
                  <a:pt x="271" y="23"/>
                </a:cubicBezTo>
                <a:cubicBezTo>
                  <a:pt x="299" y="38"/>
                  <a:pt x="322" y="65"/>
                  <a:pt x="340" y="104"/>
                </a:cubicBezTo>
                <a:cubicBezTo>
                  <a:pt x="362" y="153"/>
                  <a:pt x="372" y="220"/>
                  <a:pt x="372" y="305"/>
                </a:cubicBezTo>
                <a:cubicBezTo>
                  <a:pt x="372" y="397"/>
                  <a:pt x="360" y="467"/>
                  <a:pt x="335" y="515"/>
                </a:cubicBezTo>
                <a:cubicBezTo>
                  <a:pt x="323" y="540"/>
                  <a:pt x="307" y="559"/>
                  <a:pt x="286" y="574"/>
                </a:cubicBezTo>
                <a:cubicBezTo>
                  <a:pt x="266" y="589"/>
                  <a:pt x="248" y="598"/>
                  <a:pt x="232" y="601"/>
                </a:cubicBezTo>
                <a:cubicBezTo>
                  <a:pt x="217" y="605"/>
                  <a:pt x="202" y="607"/>
                  <a:pt x="187" y="608"/>
                </a:cubicBezTo>
                <a:cubicBezTo>
                  <a:pt x="172" y="608"/>
                  <a:pt x="157" y="606"/>
                  <a:pt x="141" y="602"/>
                </a:cubicBezTo>
                <a:cubicBezTo>
                  <a:pt x="125" y="599"/>
                  <a:pt x="107" y="589"/>
                  <a:pt x="87" y="574"/>
                </a:cubicBezTo>
                <a:cubicBezTo>
                  <a:pt x="66" y="559"/>
                  <a:pt x="50" y="539"/>
                  <a:pt x="38" y="515"/>
                </a:cubicBezTo>
                <a:cubicBezTo>
                  <a:pt x="13" y="467"/>
                  <a:pt x="0" y="397"/>
                  <a:pt x="0" y="305"/>
                </a:cubicBezTo>
                <a:cubicBezTo>
                  <a:pt x="0" y="203"/>
                  <a:pt x="17" y="125"/>
                  <a:pt x="51" y="72"/>
                </a:cubicBezTo>
                <a:moveTo>
                  <a:pt x="250" y="61"/>
                </a:moveTo>
                <a:cubicBezTo>
                  <a:pt x="232" y="42"/>
                  <a:pt x="211" y="33"/>
                  <a:pt x="187" y="33"/>
                </a:cubicBezTo>
                <a:cubicBezTo>
                  <a:pt x="163" y="33"/>
                  <a:pt x="141" y="42"/>
                  <a:pt x="123" y="61"/>
                </a:cubicBezTo>
                <a:cubicBezTo>
                  <a:pt x="108" y="76"/>
                  <a:pt x="98" y="97"/>
                  <a:pt x="94" y="124"/>
                </a:cubicBezTo>
                <a:cubicBezTo>
                  <a:pt x="89" y="151"/>
                  <a:pt x="87" y="208"/>
                  <a:pt x="87" y="294"/>
                </a:cubicBezTo>
                <a:cubicBezTo>
                  <a:pt x="87" y="388"/>
                  <a:pt x="89" y="449"/>
                  <a:pt x="94" y="478"/>
                </a:cubicBezTo>
                <a:cubicBezTo>
                  <a:pt x="98" y="507"/>
                  <a:pt x="109" y="531"/>
                  <a:pt x="126" y="548"/>
                </a:cubicBezTo>
                <a:cubicBezTo>
                  <a:pt x="142" y="565"/>
                  <a:pt x="163" y="574"/>
                  <a:pt x="187" y="574"/>
                </a:cubicBezTo>
                <a:cubicBezTo>
                  <a:pt x="211" y="574"/>
                  <a:pt x="231" y="565"/>
                  <a:pt x="247" y="548"/>
                </a:cubicBezTo>
                <a:cubicBezTo>
                  <a:pt x="264" y="530"/>
                  <a:pt x="275" y="505"/>
                  <a:pt x="279" y="474"/>
                </a:cubicBezTo>
                <a:cubicBezTo>
                  <a:pt x="283" y="442"/>
                  <a:pt x="285" y="382"/>
                  <a:pt x="286" y="294"/>
                </a:cubicBezTo>
                <a:cubicBezTo>
                  <a:pt x="286" y="209"/>
                  <a:pt x="284" y="152"/>
                  <a:pt x="279" y="125"/>
                </a:cubicBezTo>
                <a:cubicBezTo>
                  <a:pt x="274" y="98"/>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4" name=""/>
          <p:cNvSpPr/>
          <p:nvPr/>
        </p:nvSpPr>
        <p:spPr>
          <a:xfrm>
            <a:off x="6511320" y="4341240"/>
            <a:ext cx="109800" cy="211680"/>
          </a:xfrm>
          <a:custGeom>
            <a:avLst/>
            <a:gdLst/>
            <a:ahLst/>
            <a:rect l="0" t="0" r="r" b="b"/>
            <a:pathLst>
              <a:path w="305" h="588">
                <a:moveTo>
                  <a:pt x="115" y="78"/>
                </a:moveTo>
                <a:lnTo>
                  <a:pt x="104" y="82"/>
                </a:lnTo>
                <a:cubicBezTo>
                  <a:pt x="95" y="85"/>
                  <a:pt x="84" y="88"/>
                  <a:pt x="68" y="91"/>
                </a:cubicBezTo>
                <a:cubicBezTo>
                  <a:pt x="53" y="94"/>
                  <a:pt x="36" y="96"/>
                  <a:pt x="17" y="97"/>
                </a:cubicBezTo>
                <a:lnTo>
                  <a:pt x="0" y="97"/>
                </a:lnTo>
                <a:lnTo>
                  <a:pt x="0" y="57"/>
                </a:lnTo>
                <a:lnTo>
                  <a:pt x="17" y="57"/>
                </a:lnTo>
                <a:cubicBezTo>
                  <a:pt x="45" y="55"/>
                  <a:pt x="70" y="51"/>
                  <a:pt x="94" y="43"/>
                </a:cubicBezTo>
                <a:cubicBezTo>
                  <a:pt x="117" y="36"/>
                  <a:pt x="134" y="29"/>
                  <a:pt x="143" y="22"/>
                </a:cubicBezTo>
                <a:cubicBezTo>
                  <a:pt x="153" y="16"/>
                  <a:pt x="161" y="9"/>
                  <a:pt x="168" y="3"/>
                </a:cubicBezTo>
                <a:cubicBezTo>
                  <a:pt x="169" y="1"/>
                  <a:pt x="173" y="0"/>
                  <a:pt x="178" y="0"/>
                </a:cubicBezTo>
                <a:cubicBezTo>
                  <a:pt x="184" y="0"/>
                  <a:pt x="189" y="2"/>
                  <a:pt x="193" y="5"/>
                </a:cubicBezTo>
                <a:lnTo>
                  <a:pt x="193" y="269"/>
                </a:lnTo>
                <a:lnTo>
                  <a:pt x="194" y="533"/>
                </a:lnTo>
                <a:cubicBezTo>
                  <a:pt x="198" y="538"/>
                  <a:pt x="202" y="540"/>
                  <a:pt x="205" y="541"/>
                </a:cubicBezTo>
                <a:cubicBezTo>
                  <a:pt x="208" y="543"/>
                  <a:pt x="215" y="544"/>
                  <a:pt x="226" y="545"/>
                </a:cubicBezTo>
                <a:cubicBezTo>
                  <a:pt x="237" y="546"/>
                  <a:pt x="256" y="547"/>
                  <a:pt x="282" y="547"/>
                </a:cubicBezTo>
                <a:lnTo>
                  <a:pt x="305" y="547"/>
                </a:lnTo>
                <a:lnTo>
                  <a:pt x="305" y="588"/>
                </a:lnTo>
                <a:lnTo>
                  <a:pt x="295" y="588"/>
                </a:lnTo>
                <a:cubicBezTo>
                  <a:pt x="283" y="587"/>
                  <a:pt x="235" y="586"/>
                  <a:pt x="154" y="586"/>
                </a:cubicBezTo>
                <a:cubicBezTo>
                  <a:pt x="74" y="586"/>
                  <a:pt x="28" y="587"/>
                  <a:pt x="15" y="588"/>
                </a:cubicBezTo>
                <a:lnTo>
                  <a:pt x="5" y="588"/>
                </a:lnTo>
                <a:lnTo>
                  <a:pt x="5" y="547"/>
                </a:lnTo>
                <a:lnTo>
                  <a:pt x="28" y="547"/>
                </a:lnTo>
                <a:cubicBezTo>
                  <a:pt x="41" y="547"/>
                  <a:pt x="52" y="547"/>
                  <a:pt x="61" y="547"/>
                </a:cubicBezTo>
                <a:cubicBezTo>
                  <a:pt x="71" y="547"/>
                  <a:pt x="78" y="546"/>
                  <a:pt x="83" y="546"/>
                </a:cubicBezTo>
                <a:cubicBezTo>
                  <a:pt x="89" y="545"/>
                  <a:pt x="93" y="544"/>
                  <a:pt x="97" y="543"/>
                </a:cubicBezTo>
                <a:cubicBezTo>
                  <a:pt x="101" y="542"/>
                  <a:pt x="104" y="541"/>
                  <a:pt x="104" y="541"/>
                </a:cubicBezTo>
                <a:cubicBezTo>
                  <a:pt x="105" y="541"/>
                  <a:pt x="107" y="540"/>
                  <a:pt x="110" y="537"/>
                </a:cubicBezTo>
                <a:cubicBezTo>
                  <a:pt x="113" y="534"/>
                  <a:pt x="114" y="533"/>
                  <a:pt x="115" y="533"/>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5" name=""/>
          <p:cNvSpPr/>
          <p:nvPr/>
        </p:nvSpPr>
        <p:spPr>
          <a:xfrm>
            <a:off x="6668640" y="4514400"/>
            <a:ext cx="38520" cy="38520"/>
          </a:xfrm>
          <a:custGeom>
            <a:avLst/>
            <a:gdLst/>
            <a:ahLst/>
            <a:rect l="0" t="0" r="r" b="b"/>
            <a:pathLst>
              <a:path w="107" h="107">
                <a:moveTo>
                  <a:pt x="0" y="54"/>
                </a:moveTo>
                <a:cubicBezTo>
                  <a:pt x="0" y="40"/>
                  <a:pt x="5" y="28"/>
                  <a:pt x="15" y="17"/>
                </a:cubicBezTo>
                <a:cubicBezTo>
                  <a:pt x="25" y="6"/>
                  <a:pt x="37" y="0"/>
                  <a:pt x="53" y="0"/>
                </a:cubicBezTo>
                <a:cubicBezTo>
                  <a:pt x="67" y="0"/>
                  <a:pt x="80" y="5"/>
                  <a:pt x="91" y="16"/>
                </a:cubicBezTo>
                <a:cubicBezTo>
                  <a:pt x="101" y="25"/>
                  <a:pt x="107" y="38"/>
                  <a:pt x="107" y="53"/>
                </a:cubicBezTo>
                <a:cubicBezTo>
                  <a:pt x="107" y="68"/>
                  <a:pt x="102" y="81"/>
                  <a:pt x="92" y="91"/>
                </a:cubicBezTo>
                <a:cubicBezTo>
                  <a:pt x="82" y="102"/>
                  <a:pt x="69" y="107"/>
                  <a:pt x="54" y="107"/>
                </a:cubicBezTo>
                <a:cubicBezTo>
                  <a:pt x="38" y="107"/>
                  <a:pt x="26" y="102"/>
                  <a:pt x="16" y="92"/>
                </a:cubicBezTo>
                <a:cubicBezTo>
                  <a:pt x="6" y="82"/>
                  <a:pt x="0"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6" name=""/>
          <p:cNvSpPr/>
          <p:nvPr/>
        </p:nvSpPr>
        <p:spPr>
          <a:xfrm>
            <a:off x="6747840" y="4341240"/>
            <a:ext cx="127080" cy="218880"/>
          </a:xfrm>
          <a:custGeom>
            <a:avLst/>
            <a:gdLst/>
            <a:ahLst/>
            <a:rect l="0" t="0" r="r" b="b"/>
            <a:pathLst>
              <a:path w="353" h="608">
                <a:moveTo>
                  <a:pt x="102" y="450"/>
                </a:moveTo>
                <a:cubicBezTo>
                  <a:pt x="102" y="464"/>
                  <a:pt x="97" y="476"/>
                  <a:pt x="88" y="485"/>
                </a:cubicBezTo>
                <a:cubicBezTo>
                  <a:pt x="78" y="495"/>
                  <a:pt x="67" y="499"/>
                  <a:pt x="53" y="499"/>
                </a:cubicBezTo>
                <a:lnTo>
                  <a:pt x="47" y="499"/>
                </a:lnTo>
                <a:cubicBezTo>
                  <a:pt x="74" y="546"/>
                  <a:pt x="110" y="569"/>
                  <a:pt x="155" y="569"/>
                </a:cubicBezTo>
                <a:cubicBezTo>
                  <a:pt x="196" y="569"/>
                  <a:pt x="226" y="551"/>
                  <a:pt x="244" y="516"/>
                </a:cubicBezTo>
                <a:cubicBezTo>
                  <a:pt x="256" y="497"/>
                  <a:pt x="261" y="459"/>
                  <a:pt x="261" y="403"/>
                </a:cubicBezTo>
                <a:cubicBezTo>
                  <a:pt x="261" y="342"/>
                  <a:pt x="253" y="301"/>
                  <a:pt x="237" y="280"/>
                </a:cubicBezTo>
                <a:cubicBezTo>
                  <a:pt x="222" y="260"/>
                  <a:pt x="205" y="251"/>
                  <a:pt x="186" y="251"/>
                </a:cubicBezTo>
                <a:lnTo>
                  <a:pt x="181" y="251"/>
                </a:lnTo>
                <a:cubicBezTo>
                  <a:pt x="135" y="251"/>
                  <a:pt x="100" y="271"/>
                  <a:pt x="77" y="310"/>
                </a:cubicBezTo>
                <a:cubicBezTo>
                  <a:pt x="75" y="315"/>
                  <a:pt x="73" y="317"/>
                  <a:pt x="71" y="318"/>
                </a:cubicBezTo>
                <a:cubicBezTo>
                  <a:pt x="69" y="318"/>
                  <a:pt x="65" y="319"/>
                  <a:pt x="58" y="319"/>
                </a:cubicBezTo>
                <a:cubicBezTo>
                  <a:pt x="48" y="319"/>
                  <a:pt x="42" y="318"/>
                  <a:pt x="41" y="314"/>
                </a:cubicBezTo>
                <a:cubicBezTo>
                  <a:pt x="40" y="312"/>
                  <a:pt x="39" y="260"/>
                  <a:pt x="39" y="160"/>
                </a:cubicBezTo>
                <a:lnTo>
                  <a:pt x="39" y="46"/>
                </a:lnTo>
                <a:cubicBezTo>
                  <a:pt x="39" y="17"/>
                  <a:pt x="41" y="2"/>
                  <a:pt x="43" y="2"/>
                </a:cubicBezTo>
                <a:cubicBezTo>
                  <a:pt x="45" y="1"/>
                  <a:pt x="46" y="0"/>
                  <a:pt x="47" y="0"/>
                </a:cubicBezTo>
                <a:cubicBezTo>
                  <a:pt x="48" y="0"/>
                  <a:pt x="54" y="3"/>
                  <a:pt x="65" y="7"/>
                </a:cubicBezTo>
                <a:cubicBezTo>
                  <a:pt x="77" y="12"/>
                  <a:pt x="93" y="17"/>
                  <a:pt x="114" y="21"/>
                </a:cubicBezTo>
                <a:cubicBezTo>
                  <a:pt x="135" y="26"/>
                  <a:pt x="157" y="28"/>
                  <a:pt x="180" y="28"/>
                </a:cubicBezTo>
                <a:cubicBezTo>
                  <a:pt x="222" y="28"/>
                  <a:pt x="262" y="20"/>
                  <a:pt x="300" y="4"/>
                </a:cubicBezTo>
                <a:cubicBezTo>
                  <a:pt x="305" y="1"/>
                  <a:pt x="308" y="0"/>
                  <a:pt x="311" y="0"/>
                </a:cubicBezTo>
                <a:cubicBezTo>
                  <a:pt x="316" y="0"/>
                  <a:pt x="318" y="5"/>
                  <a:pt x="318" y="16"/>
                </a:cubicBezTo>
                <a:lnTo>
                  <a:pt x="318" y="27"/>
                </a:lnTo>
                <a:cubicBezTo>
                  <a:pt x="270" y="85"/>
                  <a:pt x="210" y="113"/>
                  <a:pt x="138" y="113"/>
                </a:cubicBezTo>
                <a:cubicBezTo>
                  <a:pt x="120" y="113"/>
                  <a:pt x="103" y="111"/>
                  <a:pt x="88" y="108"/>
                </a:cubicBezTo>
                <a:lnTo>
                  <a:pt x="80" y="106"/>
                </a:lnTo>
                <a:lnTo>
                  <a:pt x="80" y="258"/>
                </a:lnTo>
                <a:cubicBezTo>
                  <a:pt x="91" y="249"/>
                  <a:pt x="100" y="243"/>
                  <a:pt x="106" y="238"/>
                </a:cubicBezTo>
                <a:cubicBezTo>
                  <a:pt x="113" y="233"/>
                  <a:pt x="123" y="229"/>
                  <a:pt x="138" y="224"/>
                </a:cubicBezTo>
                <a:cubicBezTo>
                  <a:pt x="152" y="219"/>
                  <a:pt x="167" y="217"/>
                  <a:pt x="183" y="217"/>
                </a:cubicBezTo>
                <a:cubicBezTo>
                  <a:pt x="230" y="217"/>
                  <a:pt x="271" y="236"/>
                  <a:pt x="304" y="274"/>
                </a:cubicBezTo>
                <a:cubicBezTo>
                  <a:pt x="336" y="313"/>
                  <a:pt x="353" y="358"/>
                  <a:pt x="353" y="411"/>
                </a:cubicBezTo>
                <a:cubicBezTo>
                  <a:pt x="353" y="465"/>
                  <a:pt x="334" y="511"/>
                  <a:pt x="296" y="549"/>
                </a:cubicBezTo>
                <a:cubicBezTo>
                  <a:pt x="259" y="588"/>
                  <a:pt x="213" y="607"/>
                  <a:pt x="159" y="608"/>
                </a:cubicBezTo>
                <a:cubicBezTo>
                  <a:pt x="111" y="608"/>
                  <a:pt x="73" y="592"/>
                  <a:pt x="44" y="560"/>
                </a:cubicBezTo>
                <a:cubicBezTo>
                  <a:pt x="15" y="528"/>
                  <a:pt x="0" y="492"/>
                  <a:pt x="0" y="453"/>
                </a:cubicBezTo>
                <a:cubicBezTo>
                  <a:pt x="0" y="438"/>
                  <a:pt x="3" y="427"/>
                  <a:pt x="10" y="419"/>
                </a:cubicBezTo>
                <a:cubicBezTo>
                  <a:pt x="16" y="411"/>
                  <a:pt x="23" y="405"/>
                  <a:pt x="30" y="403"/>
                </a:cubicBezTo>
                <a:cubicBezTo>
                  <a:pt x="38" y="401"/>
                  <a:pt x="45" y="400"/>
                  <a:pt x="51" y="400"/>
                </a:cubicBezTo>
                <a:cubicBezTo>
                  <a:pt x="66" y="400"/>
                  <a:pt x="78" y="405"/>
                  <a:pt x="88" y="415"/>
                </a:cubicBezTo>
                <a:cubicBezTo>
                  <a:pt x="97" y="425"/>
                  <a:pt x="102" y="436"/>
                  <a:pt x="102" y="45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7" name=""/>
          <p:cNvSpPr/>
          <p:nvPr/>
        </p:nvSpPr>
        <p:spPr>
          <a:xfrm>
            <a:off x="7223760" y="4341240"/>
            <a:ext cx="127080" cy="211680"/>
          </a:xfrm>
          <a:custGeom>
            <a:avLst/>
            <a:gdLst/>
            <a:ahLst/>
            <a:rect l="0" t="0" r="r" b="b"/>
            <a:pathLst>
              <a:path w="353" h="588">
                <a:moveTo>
                  <a:pt x="52" y="209"/>
                </a:moveTo>
                <a:cubicBezTo>
                  <a:pt x="37" y="209"/>
                  <a:pt x="24" y="204"/>
                  <a:pt x="15" y="193"/>
                </a:cubicBezTo>
                <a:cubicBezTo>
                  <a:pt x="5" y="183"/>
                  <a:pt x="0" y="170"/>
                  <a:pt x="0" y="154"/>
                </a:cubicBezTo>
                <a:cubicBezTo>
                  <a:pt x="0" y="113"/>
                  <a:pt x="16" y="77"/>
                  <a:pt x="47" y="46"/>
                </a:cubicBezTo>
                <a:cubicBezTo>
                  <a:pt x="78" y="15"/>
                  <a:pt x="118" y="0"/>
                  <a:pt x="165" y="0"/>
                </a:cubicBezTo>
                <a:cubicBezTo>
                  <a:pt x="218" y="0"/>
                  <a:pt x="263" y="17"/>
                  <a:pt x="298" y="50"/>
                </a:cubicBezTo>
                <a:cubicBezTo>
                  <a:pt x="334" y="82"/>
                  <a:pt x="353" y="125"/>
                  <a:pt x="353" y="177"/>
                </a:cubicBezTo>
                <a:cubicBezTo>
                  <a:pt x="353" y="203"/>
                  <a:pt x="347" y="227"/>
                  <a:pt x="336" y="250"/>
                </a:cubicBezTo>
                <a:cubicBezTo>
                  <a:pt x="324" y="273"/>
                  <a:pt x="310" y="293"/>
                  <a:pt x="293" y="310"/>
                </a:cubicBezTo>
                <a:cubicBezTo>
                  <a:pt x="277" y="327"/>
                  <a:pt x="253" y="348"/>
                  <a:pt x="223" y="375"/>
                </a:cubicBezTo>
                <a:cubicBezTo>
                  <a:pt x="202" y="393"/>
                  <a:pt x="172" y="420"/>
                  <a:pt x="135" y="456"/>
                </a:cubicBezTo>
                <a:lnTo>
                  <a:pt x="82" y="505"/>
                </a:lnTo>
                <a:lnTo>
                  <a:pt x="150" y="506"/>
                </a:lnTo>
                <a:cubicBezTo>
                  <a:pt x="242" y="506"/>
                  <a:pt x="291" y="505"/>
                  <a:pt x="297" y="502"/>
                </a:cubicBezTo>
                <a:cubicBezTo>
                  <a:pt x="301" y="501"/>
                  <a:pt x="308" y="474"/>
                  <a:pt x="318" y="423"/>
                </a:cubicBezTo>
                <a:lnTo>
                  <a:pt x="318" y="421"/>
                </a:lnTo>
                <a:lnTo>
                  <a:pt x="353" y="421"/>
                </a:lnTo>
                <a:lnTo>
                  <a:pt x="353" y="423"/>
                </a:lnTo>
                <a:cubicBezTo>
                  <a:pt x="353" y="425"/>
                  <a:pt x="349" y="452"/>
                  <a:pt x="342" y="504"/>
                </a:cubicBezTo>
                <a:cubicBezTo>
                  <a:pt x="335" y="555"/>
                  <a:pt x="330" y="583"/>
                  <a:pt x="328" y="586"/>
                </a:cubicBezTo>
                <a:lnTo>
                  <a:pt x="328" y="588"/>
                </a:lnTo>
                <a:lnTo>
                  <a:pt x="0" y="588"/>
                </a:lnTo>
                <a:lnTo>
                  <a:pt x="0" y="572"/>
                </a:lnTo>
                <a:lnTo>
                  <a:pt x="0" y="560"/>
                </a:lnTo>
                <a:cubicBezTo>
                  <a:pt x="0" y="556"/>
                  <a:pt x="2" y="551"/>
                  <a:pt x="6" y="547"/>
                </a:cubicBezTo>
                <a:cubicBezTo>
                  <a:pt x="9" y="542"/>
                  <a:pt x="18" y="532"/>
                  <a:pt x="32" y="516"/>
                </a:cubicBezTo>
                <a:cubicBezTo>
                  <a:pt x="49" y="497"/>
                  <a:pt x="64" y="481"/>
                  <a:pt x="76" y="466"/>
                </a:cubicBezTo>
                <a:cubicBezTo>
                  <a:pt x="82" y="461"/>
                  <a:pt x="92" y="450"/>
                  <a:pt x="106" y="434"/>
                </a:cubicBezTo>
                <a:cubicBezTo>
                  <a:pt x="122" y="418"/>
                  <a:pt x="132" y="407"/>
                  <a:pt x="137" y="401"/>
                </a:cubicBezTo>
                <a:cubicBezTo>
                  <a:pt x="142" y="395"/>
                  <a:pt x="151" y="386"/>
                  <a:pt x="163" y="372"/>
                </a:cubicBezTo>
                <a:cubicBezTo>
                  <a:pt x="174" y="359"/>
                  <a:pt x="183" y="349"/>
                  <a:pt x="187" y="342"/>
                </a:cubicBezTo>
                <a:cubicBezTo>
                  <a:pt x="192" y="336"/>
                  <a:pt x="199" y="327"/>
                  <a:pt x="208" y="316"/>
                </a:cubicBezTo>
                <a:cubicBezTo>
                  <a:pt x="217" y="305"/>
                  <a:pt x="223" y="295"/>
                  <a:pt x="226" y="288"/>
                </a:cubicBezTo>
                <a:cubicBezTo>
                  <a:pt x="230" y="280"/>
                  <a:pt x="234" y="271"/>
                  <a:pt x="239" y="262"/>
                </a:cubicBezTo>
                <a:cubicBezTo>
                  <a:pt x="245" y="253"/>
                  <a:pt x="249" y="243"/>
                  <a:pt x="251" y="234"/>
                </a:cubicBezTo>
                <a:cubicBezTo>
                  <a:pt x="253" y="224"/>
                  <a:pt x="255" y="216"/>
                  <a:pt x="257" y="207"/>
                </a:cubicBezTo>
                <a:cubicBezTo>
                  <a:pt x="259" y="199"/>
                  <a:pt x="260" y="189"/>
                  <a:pt x="260" y="178"/>
                </a:cubicBezTo>
                <a:cubicBezTo>
                  <a:pt x="260" y="141"/>
                  <a:pt x="250" y="109"/>
                  <a:pt x="230" y="82"/>
                </a:cubicBezTo>
                <a:cubicBezTo>
                  <a:pt x="210" y="55"/>
                  <a:pt x="181" y="42"/>
                  <a:pt x="144" y="42"/>
                </a:cubicBezTo>
                <a:cubicBezTo>
                  <a:pt x="125" y="42"/>
                  <a:pt x="107" y="47"/>
                  <a:pt x="92" y="57"/>
                </a:cubicBezTo>
                <a:cubicBezTo>
                  <a:pt x="77" y="67"/>
                  <a:pt x="67" y="76"/>
                  <a:pt x="61" y="86"/>
                </a:cubicBezTo>
                <a:cubicBezTo>
                  <a:pt x="55" y="95"/>
                  <a:pt x="52" y="101"/>
                  <a:pt x="52" y="102"/>
                </a:cubicBezTo>
                <a:cubicBezTo>
                  <a:pt x="52" y="103"/>
                  <a:pt x="54" y="103"/>
                  <a:pt x="57" y="103"/>
                </a:cubicBezTo>
                <a:cubicBezTo>
                  <a:pt x="67" y="103"/>
                  <a:pt x="78" y="107"/>
                  <a:pt x="89" y="116"/>
                </a:cubicBezTo>
                <a:cubicBezTo>
                  <a:pt x="101" y="124"/>
                  <a:pt x="106" y="137"/>
                  <a:pt x="106" y="156"/>
                </a:cubicBezTo>
                <a:cubicBezTo>
                  <a:pt x="106" y="171"/>
                  <a:pt x="102" y="183"/>
                  <a:pt x="92" y="193"/>
                </a:cubicBezTo>
                <a:cubicBezTo>
                  <a:pt x="83"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8" name=""/>
          <p:cNvSpPr/>
          <p:nvPr/>
        </p:nvSpPr>
        <p:spPr>
          <a:xfrm>
            <a:off x="7391520" y="4514400"/>
            <a:ext cx="38880" cy="38520"/>
          </a:xfrm>
          <a:custGeom>
            <a:avLst/>
            <a:gdLst/>
            <a:ahLst/>
            <a:rect l="0" t="0" r="r" b="b"/>
            <a:pathLst>
              <a:path w="108" h="107">
                <a:moveTo>
                  <a:pt x="0" y="54"/>
                </a:moveTo>
                <a:cubicBezTo>
                  <a:pt x="0" y="40"/>
                  <a:pt x="5" y="28"/>
                  <a:pt x="15" y="17"/>
                </a:cubicBezTo>
                <a:cubicBezTo>
                  <a:pt x="25" y="6"/>
                  <a:pt x="37" y="0"/>
                  <a:pt x="53" y="0"/>
                </a:cubicBezTo>
                <a:cubicBezTo>
                  <a:pt x="67" y="0"/>
                  <a:pt x="79" y="5"/>
                  <a:pt x="91" y="16"/>
                </a:cubicBezTo>
                <a:cubicBezTo>
                  <a:pt x="101" y="25"/>
                  <a:pt x="107" y="38"/>
                  <a:pt x="108" y="53"/>
                </a:cubicBezTo>
                <a:cubicBezTo>
                  <a:pt x="108" y="68"/>
                  <a:pt x="103" y="81"/>
                  <a:pt x="93" y="91"/>
                </a:cubicBezTo>
                <a:cubicBezTo>
                  <a:pt x="82" y="102"/>
                  <a:pt x="69" y="107"/>
                  <a:pt x="54" y="107"/>
                </a:cubicBezTo>
                <a:cubicBezTo>
                  <a:pt x="38" y="107"/>
                  <a:pt x="26" y="102"/>
                  <a:pt x="16" y="92"/>
                </a:cubicBezTo>
                <a:cubicBezTo>
                  <a:pt x="6" y="82"/>
                  <a:pt x="0"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9" name=""/>
          <p:cNvSpPr/>
          <p:nvPr/>
        </p:nvSpPr>
        <p:spPr>
          <a:xfrm>
            <a:off x="7467480" y="4341240"/>
            <a:ext cx="133920" cy="218880"/>
          </a:xfrm>
          <a:custGeom>
            <a:avLst/>
            <a:gdLst/>
            <a:ahLst/>
            <a:rect l="0" t="0" r="r" b="b"/>
            <a:pathLst>
              <a:path w="372" h="608">
                <a:moveTo>
                  <a:pt x="50" y="72"/>
                </a:moveTo>
                <a:cubicBezTo>
                  <a:pt x="83" y="24"/>
                  <a:pt x="128" y="0"/>
                  <a:pt x="185" y="0"/>
                </a:cubicBezTo>
                <a:cubicBezTo>
                  <a:pt x="213" y="0"/>
                  <a:pt x="242" y="8"/>
                  <a:pt x="270" y="23"/>
                </a:cubicBezTo>
                <a:cubicBezTo>
                  <a:pt x="299" y="38"/>
                  <a:pt x="321" y="65"/>
                  <a:pt x="339" y="104"/>
                </a:cubicBezTo>
                <a:cubicBezTo>
                  <a:pt x="361" y="153"/>
                  <a:pt x="372" y="220"/>
                  <a:pt x="372" y="305"/>
                </a:cubicBezTo>
                <a:cubicBezTo>
                  <a:pt x="372" y="397"/>
                  <a:pt x="359" y="467"/>
                  <a:pt x="334" y="515"/>
                </a:cubicBezTo>
                <a:cubicBezTo>
                  <a:pt x="322" y="540"/>
                  <a:pt x="306" y="559"/>
                  <a:pt x="285" y="574"/>
                </a:cubicBezTo>
                <a:cubicBezTo>
                  <a:pt x="265" y="589"/>
                  <a:pt x="247" y="598"/>
                  <a:pt x="232" y="601"/>
                </a:cubicBezTo>
                <a:cubicBezTo>
                  <a:pt x="215" y="605"/>
                  <a:pt x="200" y="607"/>
                  <a:pt x="186" y="608"/>
                </a:cubicBezTo>
                <a:cubicBezTo>
                  <a:pt x="170" y="608"/>
                  <a:pt x="155" y="606"/>
                  <a:pt x="140" y="602"/>
                </a:cubicBezTo>
                <a:cubicBezTo>
                  <a:pt x="124" y="599"/>
                  <a:pt x="107" y="589"/>
                  <a:pt x="86" y="574"/>
                </a:cubicBezTo>
                <a:cubicBezTo>
                  <a:pt x="65" y="559"/>
                  <a:pt x="49" y="539"/>
                  <a:pt x="37" y="515"/>
                </a:cubicBezTo>
                <a:cubicBezTo>
                  <a:pt x="12" y="467"/>
                  <a:pt x="0" y="397"/>
                  <a:pt x="0" y="305"/>
                </a:cubicBezTo>
                <a:cubicBezTo>
                  <a:pt x="0" y="203"/>
                  <a:pt x="16" y="125"/>
                  <a:pt x="50" y="72"/>
                </a:cubicBezTo>
                <a:moveTo>
                  <a:pt x="249" y="61"/>
                </a:moveTo>
                <a:cubicBezTo>
                  <a:pt x="232" y="42"/>
                  <a:pt x="210" y="33"/>
                  <a:pt x="186" y="33"/>
                </a:cubicBezTo>
                <a:cubicBezTo>
                  <a:pt x="161" y="33"/>
                  <a:pt x="140" y="42"/>
                  <a:pt x="122" y="61"/>
                </a:cubicBezTo>
                <a:cubicBezTo>
                  <a:pt x="107" y="76"/>
                  <a:pt x="98" y="97"/>
                  <a:pt x="93" y="124"/>
                </a:cubicBezTo>
                <a:cubicBezTo>
                  <a:pt x="88" y="151"/>
                  <a:pt x="86" y="208"/>
                  <a:pt x="86" y="294"/>
                </a:cubicBezTo>
                <a:cubicBezTo>
                  <a:pt x="86" y="388"/>
                  <a:pt x="88" y="449"/>
                  <a:pt x="93" y="478"/>
                </a:cubicBezTo>
                <a:cubicBezTo>
                  <a:pt x="98" y="507"/>
                  <a:pt x="108" y="531"/>
                  <a:pt x="125" y="548"/>
                </a:cubicBezTo>
                <a:cubicBezTo>
                  <a:pt x="141" y="565"/>
                  <a:pt x="161" y="574"/>
                  <a:pt x="186" y="574"/>
                </a:cubicBezTo>
                <a:cubicBezTo>
                  <a:pt x="209" y="574"/>
                  <a:pt x="230" y="565"/>
                  <a:pt x="246" y="548"/>
                </a:cubicBezTo>
                <a:cubicBezTo>
                  <a:pt x="264" y="530"/>
                  <a:pt x="274" y="505"/>
                  <a:pt x="278" y="474"/>
                </a:cubicBezTo>
                <a:cubicBezTo>
                  <a:pt x="282" y="442"/>
                  <a:pt x="285" y="382"/>
                  <a:pt x="285" y="294"/>
                </a:cubicBezTo>
                <a:cubicBezTo>
                  <a:pt x="285" y="209"/>
                  <a:pt x="283" y="152"/>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0" name=""/>
          <p:cNvSpPr/>
          <p:nvPr/>
        </p:nvSpPr>
        <p:spPr>
          <a:xfrm>
            <a:off x="7947000" y="4341240"/>
            <a:ext cx="126720" cy="211680"/>
          </a:xfrm>
          <a:custGeom>
            <a:avLst/>
            <a:gdLst/>
            <a:ahLst/>
            <a:rect l="0" t="0" r="r" b="b"/>
            <a:pathLst>
              <a:path w="352" h="588">
                <a:moveTo>
                  <a:pt x="52" y="209"/>
                </a:moveTo>
                <a:cubicBezTo>
                  <a:pt x="36" y="209"/>
                  <a:pt x="23" y="204"/>
                  <a:pt x="14" y="193"/>
                </a:cubicBezTo>
                <a:cubicBezTo>
                  <a:pt x="4" y="183"/>
                  <a:pt x="0" y="170"/>
                  <a:pt x="0" y="154"/>
                </a:cubicBezTo>
                <a:cubicBezTo>
                  <a:pt x="0" y="113"/>
                  <a:pt x="15" y="77"/>
                  <a:pt x="46" y="46"/>
                </a:cubicBezTo>
                <a:cubicBezTo>
                  <a:pt x="77" y="15"/>
                  <a:pt x="116" y="0"/>
                  <a:pt x="163" y="0"/>
                </a:cubicBezTo>
                <a:cubicBezTo>
                  <a:pt x="217" y="0"/>
                  <a:pt x="262" y="17"/>
                  <a:pt x="298" y="50"/>
                </a:cubicBezTo>
                <a:cubicBezTo>
                  <a:pt x="333" y="82"/>
                  <a:pt x="352" y="125"/>
                  <a:pt x="352" y="177"/>
                </a:cubicBezTo>
                <a:cubicBezTo>
                  <a:pt x="352" y="203"/>
                  <a:pt x="346" y="227"/>
                  <a:pt x="335" y="250"/>
                </a:cubicBezTo>
                <a:cubicBezTo>
                  <a:pt x="323" y="273"/>
                  <a:pt x="309" y="293"/>
                  <a:pt x="292" y="310"/>
                </a:cubicBezTo>
                <a:cubicBezTo>
                  <a:pt x="276" y="327"/>
                  <a:pt x="252" y="348"/>
                  <a:pt x="222" y="375"/>
                </a:cubicBezTo>
                <a:cubicBezTo>
                  <a:pt x="200" y="393"/>
                  <a:pt x="170" y="420"/>
                  <a:pt x="133" y="456"/>
                </a:cubicBezTo>
                <a:lnTo>
                  <a:pt x="81" y="505"/>
                </a:lnTo>
                <a:lnTo>
                  <a:pt x="148" y="506"/>
                </a:lnTo>
                <a:cubicBezTo>
                  <a:pt x="241" y="506"/>
                  <a:pt x="290" y="505"/>
                  <a:pt x="296" y="502"/>
                </a:cubicBezTo>
                <a:cubicBezTo>
                  <a:pt x="300" y="501"/>
                  <a:pt x="307" y="474"/>
                  <a:pt x="317" y="423"/>
                </a:cubicBezTo>
                <a:lnTo>
                  <a:pt x="317" y="421"/>
                </a:lnTo>
                <a:lnTo>
                  <a:pt x="352" y="421"/>
                </a:lnTo>
                <a:lnTo>
                  <a:pt x="352" y="423"/>
                </a:lnTo>
                <a:cubicBezTo>
                  <a:pt x="352" y="425"/>
                  <a:pt x="348" y="452"/>
                  <a:pt x="341" y="504"/>
                </a:cubicBezTo>
                <a:cubicBezTo>
                  <a:pt x="334" y="555"/>
                  <a:pt x="329" y="583"/>
                  <a:pt x="328" y="586"/>
                </a:cubicBezTo>
                <a:lnTo>
                  <a:pt x="328" y="588"/>
                </a:lnTo>
                <a:lnTo>
                  <a:pt x="0" y="588"/>
                </a:lnTo>
                <a:lnTo>
                  <a:pt x="0" y="572"/>
                </a:lnTo>
                <a:lnTo>
                  <a:pt x="0" y="560"/>
                </a:lnTo>
                <a:cubicBezTo>
                  <a:pt x="0" y="556"/>
                  <a:pt x="1" y="551"/>
                  <a:pt x="5" y="547"/>
                </a:cubicBezTo>
                <a:cubicBezTo>
                  <a:pt x="8" y="542"/>
                  <a:pt x="17" y="532"/>
                  <a:pt x="31" y="516"/>
                </a:cubicBezTo>
                <a:cubicBezTo>
                  <a:pt x="48" y="497"/>
                  <a:pt x="63" y="481"/>
                  <a:pt x="75" y="466"/>
                </a:cubicBezTo>
                <a:cubicBezTo>
                  <a:pt x="81" y="461"/>
                  <a:pt x="91" y="450"/>
                  <a:pt x="105" y="434"/>
                </a:cubicBezTo>
                <a:cubicBezTo>
                  <a:pt x="120" y="418"/>
                  <a:pt x="130" y="407"/>
                  <a:pt x="135" y="401"/>
                </a:cubicBezTo>
                <a:cubicBezTo>
                  <a:pt x="141" y="395"/>
                  <a:pt x="149" y="386"/>
                  <a:pt x="161" y="372"/>
                </a:cubicBezTo>
                <a:cubicBezTo>
                  <a:pt x="173" y="359"/>
                  <a:pt x="181" y="349"/>
                  <a:pt x="186" y="342"/>
                </a:cubicBezTo>
                <a:cubicBezTo>
                  <a:pt x="190" y="336"/>
                  <a:pt x="197" y="327"/>
                  <a:pt x="206" y="316"/>
                </a:cubicBezTo>
                <a:cubicBezTo>
                  <a:pt x="216" y="305"/>
                  <a:pt x="222" y="295"/>
                  <a:pt x="225" y="288"/>
                </a:cubicBezTo>
                <a:cubicBezTo>
                  <a:pt x="229" y="280"/>
                  <a:pt x="233" y="271"/>
                  <a:pt x="239" y="262"/>
                </a:cubicBezTo>
                <a:cubicBezTo>
                  <a:pt x="244" y="253"/>
                  <a:pt x="248" y="243"/>
                  <a:pt x="250" y="234"/>
                </a:cubicBezTo>
                <a:cubicBezTo>
                  <a:pt x="252" y="224"/>
                  <a:pt x="254" y="216"/>
                  <a:pt x="256" y="207"/>
                </a:cubicBezTo>
                <a:cubicBezTo>
                  <a:pt x="258" y="199"/>
                  <a:pt x="259" y="189"/>
                  <a:pt x="259" y="178"/>
                </a:cubicBezTo>
                <a:cubicBezTo>
                  <a:pt x="259" y="141"/>
                  <a:pt x="249" y="109"/>
                  <a:pt x="229" y="82"/>
                </a:cubicBezTo>
                <a:cubicBezTo>
                  <a:pt x="208" y="55"/>
                  <a:pt x="179" y="42"/>
                  <a:pt x="142" y="42"/>
                </a:cubicBezTo>
                <a:cubicBezTo>
                  <a:pt x="123" y="42"/>
                  <a:pt x="106" y="47"/>
                  <a:pt x="91" y="57"/>
                </a:cubicBezTo>
                <a:cubicBezTo>
                  <a:pt x="77" y="67"/>
                  <a:pt x="66" y="76"/>
                  <a:pt x="60" y="86"/>
                </a:cubicBezTo>
                <a:cubicBezTo>
                  <a:pt x="54" y="95"/>
                  <a:pt x="52" y="101"/>
                  <a:pt x="52" y="102"/>
                </a:cubicBezTo>
                <a:cubicBezTo>
                  <a:pt x="52" y="103"/>
                  <a:pt x="53" y="103"/>
                  <a:pt x="56" y="103"/>
                </a:cubicBezTo>
                <a:cubicBezTo>
                  <a:pt x="67" y="103"/>
                  <a:pt x="77" y="107"/>
                  <a:pt x="89" y="116"/>
                </a:cubicBezTo>
                <a:cubicBezTo>
                  <a:pt x="100" y="124"/>
                  <a:pt x="105" y="137"/>
                  <a:pt x="105" y="156"/>
                </a:cubicBezTo>
                <a:cubicBezTo>
                  <a:pt x="105" y="171"/>
                  <a:pt x="101" y="183"/>
                  <a:pt x="91" y="193"/>
                </a:cubicBezTo>
                <a:cubicBezTo>
                  <a:pt x="82"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1" name=""/>
          <p:cNvSpPr/>
          <p:nvPr/>
        </p:nvSpPr>
        <p:spPr>
          <a:xfrm>
            <a:off x="8114400" y="4514400"/>
            <a:ext cx="38880" cy="38520"/>
          </a:xfrm>
          <a:custGeom>
            <a:avLst/>
            <a:gdLst/>
            <a:ahLst/>
            <a:rect l="0" t="0" r="r" b="b"/>
            <a:pathLst>
              <a:path w="108" h="107">
                <a:moveTo>
                  <a:pt x="0" y="54"/>
                </a:moveTo>
                <a:cubicBezTo>
                  <a:pt x="0" y="40"/>
                  <a:pt x="5" y="28"/>
                  <a:pt x="15" y="17"/>
                </a:cubicBezTo>
                <a:cubicBezTo>
                  <a:pt x="25" y="6"/>
                  <a:pt x="38" y="0"/>
                  <a:pt x="53" y="0"/>
                </a:cubicBezTo>
                <a:cubicBezTo>
                  <a:pt x="67" y="0"/>
                  <a:pt x="79" y="5"/>
                  <a:pt x="90" y="16"/>
                </a:cubicBezTo>
                <a:cubicBezTo>
                  <a:pt x="101" y="25"/>
                  <a:pt x="107" y="38"/>
                  <a:pt x="108" y="53"/>
                </a:cubicBezTo>
                <a:cubicBezTo>
                  <a:pt x="108" y="68"/>
                  <a:pt x="103" y="81"/>
                  <a:pt x="93" y="91"/>
                </a:cubicBezTo>
                <a:cubicBezTo>
                  <a:pt x="82" y="102"/>
                  <a:pt x="69" y="107"/>
                  <a:pt x="54" y="107"/>
                </a:cubicBezTo>
                <a:cubicBezTo>
                  <a:pt x="38" y="107"/>
                  <a:pt x="26" y="102"/>
                  <a:pt x="16" y="92"/>
                </a:cubicBezTo>
                <a:cubicBezTo>
                  <a:pt x="6" y="82"/>
                  <a:pt x="1"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2" name=""/>
          <p:cNvSpPr/>
          <p:nvPr/>
        </p:nvSpPr>
        <p:spPr>
          <a:xfrm>
            <a:off x="8190360" y="4341240"/>
            <a:ext cx="133920" cy="218880"/>
          </a:xfrm>
          <a:custGeom>
            <a:avLst/>
            <a:gdLst/>
            <a:ahLst/>
            <a:rect l="0" t="0" r="r" b="b"/>
            <a:pathLst>
              <a:path w="372" h="608">
                <a:moveTo>
                  <a:pt x="50" y="72"/>
                </a:moveTo>
                <a:cubicBezTo>
                  <a:pt x="84" y="24"/>
                  <a:pt x="129" y="0"/>
                  <a:pt x="186" y="0"/>
                </a:cubicBezTo>
                <a:cubicBezTo>
                  <a:pt x="214" y="0"/>
                  <a:pt x="242" y="8"/>
                  <a:pt x="270" y="23"/>
                </a:cubicBezTo>
                <a:cubicBezTo>
                  <a:pt x="299" y="38"/>
                  <a:pt x="322" y="65"/>
                  <a:pt x="339" y="104"/>
                </a:cubicBezTo>
                <a:cubicBezTo>
                  <a:pt x="361" y="153"/>
                  <a:pt x="372" y="220"/>
                  <a:pt x="372" y="305"/>
                </a:cubicBezTo>
                <a:cubicBezTo>
                  <a:pt x="372" y="397"/>
                  <a:pt x="359" y="467"/>
                  <a:pt x="334" y="515"/>
                </a:cubicBezTo>
                <a:cubicBezTo>
                  <a:pt x="322" y="540"/>
                  <a:pt x="306" y="559"/>
                  <a:pt x="285" y="574"/>
                </a:cubicBezTo>
                <a:cubicBezTo>
                  <a:pt x="265" y="589"/>
                  <a:pt x="247" y="598"/>
                  <a:pt x="232" y="601"/>
                </a:cubicBezTo>
                <a:cubicBezTo>
                  <a:pt x="216" y="605"/>
                  <a:pt x="201" y="607"/>
                  <a:pt x="187" y="608"/>
                </a:cubicBezTo>
                <a:cubicBezTo>
                  <a:pt x="171" y="608"/>
                  <a:pt x="156" y="606"/>
                  <a:pt x="141" y="602"/>
                </a:cubicBezTo>
                <a:cubicBezTo>
                  <a:pt x="126" y="599"/>
                  <a:pt x="108" y="589"/>
                  <a:pt x="87" y="574"/>
                </a:cubicBezTo>
                <a:cubicBezTo>
                  <a:pt x="65" y="559"/>
                  <a:pt x="49" y="539"/>
                  <a:pt x="38" y="515"/>
                </a:cubicBezTo>
                <a:cubicBezTo>
                  <a:pt x="12" y="467"/>
                  <a:pt x="0" y="397"/>
                  <a:pt x="0" y="305"/>
                </a:cubicBezTo>
                <a:cubicBezTo>
                  <a:pt x="0" y="203"/>
                  <a:pt x="16" y="125"/>
                  <a:pt x="50" y="72"/>
                </a:cubicBezTo>
                <a:moveTo>
                  <a:pt x="249" y="61"/>
                </a:moveTo>
                <a:cubicBezTo>
                  <a:pt x="232" y="42"/>
                  <a:pt x="211" y="33"/>
                  <a:pt x="187" y="33"/>
                </a:cubicBezTo>
                <a:cubicBezTo>
                  <a:pt x="162" y="33"/>
                  <a:pt x="141" y="42"/>
                  <a:pt x="123" y="61"/>
                </a:cubicBezTo>
                <a:cubicBezTo>
                  <a:pt x="108" y="76"/>
                  <a:pt x="99" y="97"/>
                  <a:pt x="94" y="124"/>
                </a:cubicBezTo>
                <a:cubicBezTo>
                  <a:pt x="89" y="151"/>
                  <a:pt x="87" y="208"/>
                  <a:pt x="87" y="294"/>
                </a:cubicBezTo>
                <a:cubicBezTo>
                  <a:pt x="87" y="388"/>
                  <a:pt x="89" y="449"/>
                  <a:pt x="94" y="478"/>
                </a:cubicBezTo>
                <a:cubicBezTo>
                  <a:pt x="99" y="507"/>
                  <a:pt x="109" y="531"/>
                  <a:pt x="126" y="548"/>
                </a:cubicBezTo>
                <a:cubicBezTo>
                  <a:pt x="142" y="565"/>
                  <a:pt x="163" y="574"/>
                  <a:pt x="187" y="574"/>
                </a:cubicBezTo>
                <a:cubicBezTo>
                  <a:pt x="210" y="574"/>
                  <a:pt x="230" y="565"/>
                  <a:pt x="247" y="548"/>
                </a:cubicBezTo>
                <a:cubicBezTo>
                  <a:pt x="264" y="530"/>
                  <a:pt x="274" y="505"/>
                  <a:pt x="278" y="474"/>
                </a:cubicBezTo>
                <a:cubicBezTo>
                  <a:pt x="282" y="442"/>
                  <a:pt x="285" y="382"/>
                  <a:pt x="285" y="294"/>
                </a:cubicBezTo>
                <a:cubicBezTo>
                  <a:pt x="285" y="209"/>
                  <a:pt x="283" y="152"/>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3" name=""/>
          <p:cNvSpPr/>
          <p:nvPr/>
        </p:nvSpPr>
        <p:spPr>
          <a:xfrm>
            <a:off x="5778000" y="4785480"/>
            <a:ext cx="127080" cy="211680"/>
          </a:xfrm>
          <a:custGeom>
            <a:avLst/>
            <a:gdLst/>
            <a:ahLst/>
            <a:rect l="0" t="0" r="r" b="b"/>
            <a:pathLst>
              <a:path w="353" h="588">
                <a:moveTo>
                  <a:pt x="52" y="209"/>
                </a:moveTo>
                <a:cubicBezTo>
                  <a:pt x="36" y="209"/>
                  <a:pt x="24" y="204"/>
                  <a:pt x="14" y="193"/>
                </a:cubicBezTo>
                <a:cubicBezTo>
                  <a:pt x="5" y="183"/>
                  <a:pt x="0" y="170"/>
                  <a:pt x="0" y="155"/>
                </a:cubicBezTo>
                <a:cubicBezTo>
                  <a:pt x="0" y="113"/>
                  <a:pt x="16" y="77"/>
                  <a:pt x="47" y="46"/>
                </a:cubicBezTo>
                <a:cubicBezTo>
                  <a:pt x="78" y="16"/>
                  <a:pt x="117" y="0"/>
                  <a:pt x="163" y="0"/>
                </a:cubicBezTo>
                <a:cubicBezTo>
                  <a:pt x="217" y="0"/>
                  <a:pt x="261" y="17"/>
                  <a:pt x="298" y="50"/>
                </a:cubicBezTo>
                <a:cubicBezTo>
                  <a:pt x="334" y="83"/>
                  <a:pt x="352" y="125"/>
                  <a:pt x="353" y="177"/>
                </a:cubicBezTo>
                <a:cubicBezTo>
                  <a:pt x="353" y="203"/>
                  <a:pt x="347" y="227"/>
                  <a:pt x="335" y="250"/>
                </a:cubicBezTo>
                <a:cubicBezTo>
                  <a:pt x="324" y="273"/>
                  <a:pt x="309" y="293"/>
                  <a:pt x="293" y="310"/>
                </a:cubicBezTo>
                <a:cubicBezTo>
                  <a:pt x="277" y="327"/>
                  <a:pt x="252" y="349"/>
                  <a:pt x="221" y="375"/>
                </a:cubicBezTo>
                <a:cubicBezTo>
                  <a:pt x="200" y="393"/>
                  <a:pt x="171" y="420"/>
                  <a:pt x="133" y="456"/>
                </a:cubicBezTo>
                <a:lnTo>
                  <a:pt x="81" y="506"/>
                </a:lnTo>
                <a:lnTo>
                  <a:pt x="148" y="507"/>
                </a:lnTo>
                <a:cubicBezTo>
                  <a:pt x="241" y="507"/>
                  <a:pt x="291" y="506"/>
                  <a:pt x="297" y="503"/>
                </a:cubicBezTo>
                <a:cubicBezTo>
                  <a:pt x="301" y="501"/>
                  <a:pt x="308" y="475"/>
                  <a:pt x="318" y="423"/>
                </a:cubicBezTo>
                <a:lnTo>
                  <a:pt x="318" y="421"/>
                </a:lnTo>
                <a:lnTo>
                  <a:pt x="353" y="421"/>
                </a:lnTo>
                <a:lnTo>
                  <a:pt x="353" y="423"/>
                </a:lnTo>
                <a:cubicBezTo>
                  <a:pt x="352" y="425"/>
                  <a:pt x="349" y="452"/>
                  <a:pt x="341" y="505"/>
                </a:cubicBezTo>
                <a:cubicBezTo>
                  <a:pt x="334" y="556"/>
                  <a:pt x="330" y="583"/>
                  <a:pt x="328" y="586"/>
                </a:cubicBezTo>
                <a:lnTo>
                  <a:pt x="328" y="588"/>
                </a:lnTo>
                <a:lnTo>
                  <a:pt x="0" y="588"/>
                </a:lnTo>
                <a:lnTo>
                  <a:pt x="0" y="572"/>
                </a:lnTo>
                <a:lnTo>
                  <a:pt x="0" y="561"/>
                </a:lnTo>
                <a:cubicBezTo>
                  <a:pt x="0" y="557"/>
                  <a:pt x="2" y="553"/>
                  <a:pt x="6" y="548"/>
                </a:cubicBezTo>
                <a:cubicBezTo>
                  <a:pt x="9" y="543"/>
                  <a:pt x="18" y="533"/>
                  <a:pt x="32" y="517"/>
                </a:cubicBezTo>
                <a:cubicBezTo>
                  <a:pt x="49" y="497"/>
                  <a:pt x="64" y="481"/>
                  <a:pt x="76" y="467"/>
                </a:cubicBezTo>
                <a:cubicBezTo>
                  <a:pt x="81" y="461"/>
                  <a:pt x="91" y="450"/>
                  <a:pt x="106" y="434"/>
                </a:cubicBezTo>
                <a:cubicBezTo>
                  <a:pt x="121" y="418"/>
                  <a:pt x="131" y="407"/>
                  <a:pt x="136" y="401"/>
                </a:cubicBezTo>
                <a:cubicBezTo>
                  <a:pt x="141" y="396"/>
                  <a:pt x="150" y="386"/>
                  <a:pt x="162" y="372"/>
                </a:cubicBezTo>
                <a:cubicBezTo>
                  <a:pt x="173" y="359"/>
                  <a:pt x="182" y="349"/>
                  <a:pt x="186" y="342"/>
                </a:cubicBezTo>
                <a:cubicBezTo>
                  <a:pt x="191" y="336"/>
                  <a:pt x="198" y="327"/>
                  <a:pt x="206" y="316"/>
                </a:cubicBezTo>
                <a:cubicBezTo>
                  <a:pt x="215" y="305"/>
                  <a:pt x="221" y="295"/>
                  <a:pt x="225" y="288"/>
                </a:cubicBezTo>
                <a:cubicBezTo>
                  <a:pt x="229" y="280"/>
                  <a:pt x="233" y="272"/>
                  <a:pt x="238" y="262"/>
                </a:cubicBezTo>
                <a:cubicBezTo>
                  <a:pt x="244" y="253"/>
                  <a:pt x="247" y="243"/>
                  <a:pt x="250" y="234"/>
                </a:cubicBezTo>
                <a:cubicBezTo>
                  <a:pt x="252" y="225"/>
                  <a:pt x="254" y="216"/>
                  <a:pt x="256" y="207"/>
                </a:cubicBezTo>
                <a:cubicBezTo>
                  <a:pt x="258" y="199"/>
                  <a:pt x="259" y="190"/>
                  <a:pt x="259" y="178"/>
                </a:cubicBezTo>
                <a:cubicBezTo>
                  <a:pt x="259" y="141"/>
                  <a:pt x="249" y="109"/>
                  <a:pt x="229" y="82"/>
                </a:cubicBezTo>
                <a:cubicBezTo>
                  <a:pt x="209" y="55"/>
                  <a:pt x="180" y="42"/>
                  <a:pt x="143" y="42"/>
                </a:cubicBezTo>
                <a:cubicBezTo>
                  <a:pt x="124" y="42"/>
                  <a:pt x="107" y="47"/>
                  <a:pt x="92" y="57"/>
                </a:cubicBezTo>
                <a:cubicBezTo>
                  <a:pt x="77" y="67"/>
                  <a:pt x="67" y="76"/>
                  <a:pt x="61" y="86"/>
                </a:cubicBezTo>
                <a:cubicBezTo>
                  <a:pt x="55" y="95"/>
                  <a:pt x="52" y="101"/>
                  <a:pt x="52" y="103"/>
                </a:cubicBezTo>
                <a:cubicBezTo>
                  <a:pt x="52" y="103"/>
                  <a:pt x="54" y="103"/>
                  <a:pt x="57" y="103"/>
                </a:cubicBezTo>
                <a:cubicBezTo>
                  <a:pt x="67" y="103"/>
                  <a:pt x="78" y="108"/>
                  <a:pt x="89" y="116"/>
                </a:cubicBezTo>
                <a:cubicBezTo>
                  <a:pt x="100" y="124"/>
                  <a:pt x="106" y="138"/>
                  <a:pt x="106" y="156"/>
                </a:cubicBezTo>
                <a:cubicBezTo>
                  <a:pt x="106" y="171"/>
                  <a:pt x="101" y="183"/>
                  <a:pt x="92" y="193"/>
                </a:cubicBezTo>
                <a:cubicBezTo>
                  <a:pt x="82"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4" name=""/>
          <p:cNvSpPr/>
          <p:nvPr/>
        </p:nvSpPr>
        <p:spPr>
          <a:xfrm>
            <a:off x="5945760" y="4959000"/>
            <a:ext cx="38520" cy="38160"/>
          </a:xfrm>
          <a:custGeom>
            <a:avLst/>
            <a:gdLst/>
            <a:ahLst/>
            <a:rect l="0" t="0" r="r" b="b"/>
            <a:pathLst>
              <a:path w="107" h="106">
                <a:moveTo>
                  <a:pt x="0" y="54"/>
                </a:moveTo>
                <a:cubicBezTo>
                  <a:pt x="0" y="39"/>
                  <a:pt x="5" y="26"/>
                  <a:pt x="15" y="15"/>
                </a:cubicBezTo>
                <a:cubicBezTo>
                  <a:pt x="25" y="5"/>
                  <a:pt x="37" y="0"/>
                  <a:pt x="53" y="0"/>
                </a:cubicBezTo>
                <a:cubicBezTo>
                  <a:pt x="67" y="0"/>
                  <a:pt x="80" y="4"/>
                  <a:pt x="91" y="14"/>
                </a:cubicBezTo>
                <a:cubicBezTo>
                  <a:pt x="101" y="23"/>
                  <a:pt x="107" y="37"/>
                  <a:pt x="107" y="53"/>
                </a:cubicBezTo>
                <a:cubicBezTo>
                  <a:pt x="107" y="67"/>
                  <a:pt x="102" y="80"/>
                  <a:pt x="92" y="91"/>
                </a:cubicBezTo>
                <a:cubicBezTo>
                  <a:pt x="82" y="101"/>
                  <a:pt x="69" y="106"/>
                  <a:pt x="53" y="106"/>
                </a:cubicBezTo>
                <a:cubicBezTo>
                  <a:pt x="38" y="106"/>
                  <a:pt x="26" y="101"/>
                  <a:pt x="16" y="91"/>
                </a:cubicBezTo>
                <a:cubicBezTo>
                  <a:pt x="6" y="81"/>
                  <a:pt x="0"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5" name=""/>
          <p:cNvSpPr/>
          <p:nvPr/>
        </p:nvSpPr>
        <p:spPr>
          <a:xfrm>
            <a:off x="6021360" y="4785480"/>
            <a:ext cx="133920" cy="218880"/>
          </a:xfrm>
          <a:custGeom>
            <a:avLst/>
            <a:gdLst/>
            <a:ahLst/>
            <a:rect l="0" t="0" r="r" b="b"/>
            <a:pathLst>
              <a:path w="372" h="608">
                <a:moveTo>
                  <a:pt x="51" y="72"/>
                </a:moveTo>
                <a:cubicBezTo>
                  <a:pt x="83" y="24"/>
                  <a:pt x="128" y="0"/>
                  <a:pt x="186" y="0"/>
                </a:cubicBezTo>
                <a:cubicBezTo>
                  <a:pt x="215" y="0"/>
                  <a:pt x="243" y="8"/>
                  <a:pt x="271" y="23"/>
                </a:cubicBezTo>
                <a:cubicBezTo>
                  <a:pt x="299" y="38"/>
                  <a:pt x="322" y="66"/>
                  <a:pt x="340" y="104"/>
                </a:cubicBezTo>
                <a:cubicBezTo>
                  <a:pt x="362" y="153"/>
                  <a:pt x="372" y="220"/>
                  <a:pt x="372" y="305"/>
                </a:cubicBezTo>
                <a:cubicBezTo>
                  <a:pt x="372" y="397"/>
                  <a:pt x="360" y="467"/>
                  <a:pt x="335" y="515"/>
                </a:cubicBezTo>
                <a:cubicBezTo>
                  <a:pt x="323" y="540"/>
                  <a:pt x="307" y="560"/>
                  <a:pt x="286" y="574"/>
                </a:cubicBezTo>
                <a:cubicBezTo>
                  <a:pt x="266" y="589"/>
                  <a:pt x="248" y="598"/>
                  <a:pt x="232" y="602"/>
                </a:cubicBezTo>
                <a:cubicBezTo>
                  <a:pt x="217" y="605"/>
                  <a:pt x="202" y="607"/>
                  <a:pt x="187" y="608"/>
                </a:cubicBezTo>
                <a:cubicBezTo>
                  <a:pt x="172" y="608"/>
                  <a:pt x="157" y="606"/>
                  <a:pt x="141" y="602"/>
                </a:cubicBezTo>
                <a:cubicBezTo>
                  <a:pt x="125" y="599"/>
                  <a:pt x="107" y="590"/>
                  <a:pt x="87" y="574"/>
                </a:cubicBezTo>
                <a:cubicBezTo>
                  <a:pt x="66" y="559"/>
                  <a:pt x="50" y="539"/>
                  <a:pt x="38" y="515"/>
                </a:cubicBezTo>
                <a:cubicBezTo>
                  <a:pt x="13" y="467"/>
                  <a:pt x="0" y="397"/>
                  <a:pt x="0" y="305"/>
                </a:cubicBezTo>
                <a:cubicBezTo>
                  <a:pt x="0" y="203"/>
                  <a:pt x="17" y="125"/>
                  <a:pt x="51" y="72"/>
                </a:cubicBezTo>
                <a:moveTo>
                  <a:pt x="250" y="61"/>
                </a:moveTo>
                <a:cubicBezTo>
                  <a:pt x="232" y="42"/>
                  <a:pt x="211" y="33"/>
                  <a:pt x="187" y="33"/>
                </a:cubicBezTo>
                <a:cubicBezTo>
                  <a:pt x="163" y="33"/>
                  <a:pt x="141" y="42"/>
                  <a:pt x="123" y="61"/>
                </a:cubicBezTo>
                <a:cubicBezTo>
                  <a:pt x="108" y="76"/>
                  <a:pt x="98" y="98"/>
                  <a:pt x="94" y="125"/>
                </a:cubicBezTo>
                <a:cubicBezTo>
                  <a:pt x="89" y="152"/>
                  <a:pt x="87" y="208"/>
                  <a:pt x="87" y="294"/>
                </a:cubicBezTo>
                <a:cubicBezTo>
                  <a:pt x="87" y="388"/>
                  <a:pt x="89" y="449"/>
                  <a:pt x="94" y="478"/>
                </a:cubicBezTo>
                <a:cubicBezTo>
                  <a:pt x="98" y="508"/>
                  <a:pt x="109" y="531"/>
                  <a:pt x="126" y="548"/>
                </a:cubicBezTo>
                <a:cubicBezTo>
                  <a:pt x="142" y="565"/>
                  <a:pt x="163" y="574"/>
                  <a:pt x="187" y="574"/>
                </a:cubicBezTo>
                <a:cubicBezTo>
                  <a:pt x="211" y="574"/>
                  <a:pt x="231" y="565"/>
                  <a:pt x="247" y="548"/>
                </a:cubicBezTo>
                <a:cubicBezTo>
                  <a:pt x="264" y="530"/>
                  <a:pt x="275" y="506"/>
                  <a:pt x="279" y="474"/>
                </a:cubicBezTo>
                <a:cubicBezTo>
                  <a:pt x="283" y="442"/>
                  <a:pt x="285" y="382"/>
                  <a:pt x="286" y="294"/>
                </a:cubicBezTo>
                <a:cubicBezTo>
                  <a:pt x="286" y="209"/>
                  <a:pt x="284" y="153"/>
                  <a:pt x="279" y="125"/>
                </a:cubicBezTo>
                <a:cubicBezTo>
                  <a:pt x="274" y="98"/>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6" name=""/>
          <p:cNvSpPr/>
          <p:nvPr/>
        </p:nvSpPr>
        <p:spPr>
          <a:xfrm>
            <a:off x="6500880" y="4785480"/>
            <a:ext cx="127080" cy="211680"/>
          </a:xfrm>
          <a:custGeom>
            <a:avLst/>
            <a:gdLst/>
            <a:ahLst/>
            <a:rect l="0" t="0" r="r" b="b"/>
            <a:pathLst>
              <a:path w="353" h="588">
                <a:moveTo>
                  <a:pt x="53" y="209"/>
                </a:moveTo>
                <a:cubicBezTo>
                  <a:pt x="37" y="209"/>
                  <a:pt x="25" y="204"/>
                  <a:pt x="14" y="193"/>
                </a:cubicBezTo>
                <a:cubicBezTo>
                  <a:pt x="5" y="183"/>
                  <a:pt x="0" y="170"/>
                  <a:pt x="0" y="155"/>
                </a:cubicBezTo>
                <a:cubicBezTo>
                  <a:pt x="0" y="113"/>
                  <a:pt x="16" y="77"/>
                  <a:pt x="48" y="46"/>
                </a:cubicBezTo>
                <a:cubicBezTo>
                  <a:pt x="79" y="16"/>
                  <a:pt x="118" y="0"/>
                  <a:pt x="164" y="0"/>
                </a:cubicBezTo>
                <a:cubicBezTo>
                  <a:pt x="218" y="0"/>
                  <a:pt x="263" y="17"/>
                  <a:pt x="298" y="50"/>
                </a:cubicBezTo>
                <a:cubicBezTo>
                  <a:pt x="334" y="83"/>
                  <a:pt x="352" y="125"/>
                  <a:pt x="353" y="177"/>
                </a:cubicBezTo>
                <a:cubicBezTo>
                  <a:pt x="353" y="203"/>
                  <a:pt x="347" y="227"/>
                  <a:pt x="335" y="250"/>
                </a:cubicBezTo>
                <a:cubicBezTo>
                  <a:pt x="324" y="273"/>
                  <a:pt x="310" y="293"/>
                  <a:pt x="293" y="310"/>
                </a:cubicBezTo>
                <a:cubicBezTo>
                  <a:pt x="277" y="327"/>
                  <a:pt x="253" y="349"/>
                  <a:pt x="223" y="375"/>
                </a:cubicBezTo>
                <a:cubicBezTo>
                  <a:pt x="201" y="393"/>
                  <a:pt x="172" y="420"/>
                  <a:pt x="134" y="456"/>
                </a:cubicBezTo>
                <a:lnTo>
                  <a:pt x="82" y="506"/>
                </a:lnTo>
                <a:lnTo>
                  <a:pt x="149" y="507"/>
                </a:lnTo>
                <a:cubicBezTo>
                  <a:pt x="242" y="507"/>
                  <a:pt x="291" y="506"/>
                  <a:pt x="297" y="503"/>
                </a:cubicBezTo>
                <a:cubicBezTo>
                  <a:pt x="301" y="501"/>
                  <a:pt x="308" y="475"/>
                  <a:pt x="318" y="423"/>
                </a:cubicBezTo>
                <a:lnTo>
                  <a:pt x="318" y="421"/>
                </a:lnTo>
                <a:lnTo>
                  <a:pt x="353" y="421"/>
                </a:lnTo>
                <a:lnTo>
                  <a:pt x="353" y="423"/>
                </a:lnTo>
                <a:cubicBezTo>
                  <a:pt x="352" y="425"/>
                  <a:pt x="349" y="452"/>
                  <a:pt x="342" y="505"/>
                </a:cubicBezTo>
                <a:cubicBezTo>
                  <a:pt x="335" y="556"/>
                  <a:pt x="330" y="583"/>
                  <a:pt x="328" y="586"/>
                </a:cubicBezTo>
                <a:lnTo>
                  <a:pt x="328" y="588"/>
                </a:lnTo>
                <a:lnTo>
                  <a:pt x="0" y="588"/>
                </a:lnTo>
                <a:lnTo>
                  <a:pt x="0" y="572"/>
                </a:lnTo>
                <a:lnTo>
                  <a:pt x="0" y="561"/>
                </a:lnTo>
                <a:cubicBezTo>
                  <a:pt x="0" y="557"/>
                  <a:pt x="2" y="553"/>
                  <a:pt x="6" y="548"/>
                </a:cubicBezTo>
                <a:cubicBezTo>
                  <a:pt x="9" y="543"/>
                  <a:pt x="18" y="533"/>
                  <a:pt x="33" y="517"/>
                </a:cubicBezTo>
                <a:cubicBezTo>
                  <a:pt x="50" y="497"/>
                  <a:pt x="65" y="481"/>
                  <a:pt x="77" y="467"/>
                </a:cubicBezTo>
                <a:cubicBezTo>
                  <a:pt x="82" y="461"/>
                  <a:pt x="92" y="450"/>
                  <a:pt x="107" y="434"/>
                </a:cubicBezTo>
                <a:cubicBezTo>
                  <a:pt x="122" y="418"/>
                  <a:pt x="132" y="407"/>
                  <a:pt x="137" y="401"/>
                </a:cubicBezTo>
                <a:cubicBezTo>
                  <a:pt x="142" y="396"/>
                  <a:pt x="151" y="386"/>
                  <a:pt x="163" y="372"/>
                </a:cubicBezTo>
                <a:cubicBezTo>
                  <a:pt x="174" y="359"/>
                  <a:pt x="183" y="349"/>
                  <a:pt x="187" y="342"/>
                </a:cubicBezTo>
                <a:cubicBezTo>
                  <a:pt x="192" y="336"/>
                  <a:pt x="199" y="327"/>
                  <a:pt x="208" y="316"/>
                </a:cubicBezTo>
                <a:cubicBezTo>
                  <a:pt x="216" y="305"/>
                  <a:pt x="223" y="295"/>
                  <a:pt x="226" y="288"/>
                </a:cubicBezTo>
                <a:cubicBezTo>
                  <a:pt x="230" y="280"/>
                  <a:pt x="234" y="272"/>
                  <a:pt x="239" y="262"/>
                </a:cubicBezTo>
                <a:cubicBezTo>
                  <a:pt x="245" y="253"/>
                  <a:pt x="248" y="243"/>
                  <a:pt x="251" y="234"/>
                </a:cubicBezTo>
                <a:cubicBezTo>
                  <a:pt x="253" y="225"/>
                  <a:pt x="255" y="216"/>
                  <a:pt x="257" y="207"/>
                </a:cubicBezTo>
                <a:cubicBezTo>
                  <a:pt x="259" y="199"/>
                  <a:pt x="260" y="190"/>
                  <a:pt x="260" y="178"/>
                </a:cubicBezTo>
                <a:cubicBezTo>
                  <a:pt x="260" y="141"/>
                  <a:pt x="250" y="109"/>
                  <a:pt x="230" y="82"/>
                </a:cubicBezTo>
                <a:cubicBezTo>
                  <a:pt x="210" y="55"/>
                  <a:pt x="181" y="42"/>
                  <a:pt x="144" y="42"/>
                </a:cubicBezTo>
                <a:cubicBezTo>
                  <a:pt x="125" y="42"/>
                  <a:pt x="108" y="47"/>
                  <a:pt x="93" y="57"/>
                </a:cubicBezTo>
                <a:cubicBezTo>
                  <a:pt x="78" y="67"/>
                  <a:pt x="68" y="76"/>
                  <a:pt x="62" y="86"/>
                </a:cubicBezTo>
                <a:cubicBezTo>
                  <a:pt x="56" y="95"/>
                  <a:pt x="53" y="101"/>
                  <a:pt x="53" y="103"/>
                </a:cubicBezTo>
                <a:cubicBezTo>
                  <a:pt x="53" y="103"/>
                  <a:pt x="55" y="103"/>
                  <a:pt x="58" y="103"/>
                </a:cubicBezTo>
                <a:cubicBezTo>
                  <a:pt x="68" y="103"/>
                  <a:pt x="79" y="108"/>
                  <a:pt x="90" y="116"/>
                </a:cubicBezTo>
                <a:cubicBezTo>
                  <a:pt x="102" y="124"/>
                  <a:pt x="107" y="138"/>
                  <a:pt x="107" y="156"/>
                </a:cubicBezTo>
                <a:cubicBezTo>
                  <a:pt x="107" y="171"/>
                  <a:pt x="102" y="183"/>
                  <a:pt x="93" y="193"/>
                </a:cubicBezTo>
                <a:cubicBezTo>
                  <a:pt x="84" y="203"/>
                  <a:pt x="70" y="209"/>
                  <a:pt x="53"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7" name=""/>
          <p:cNvSpPr/>
          <p:nvPr/>
        </p:nvSpPr>
        <p:spPr>
          <a:xfrm>
            <a:off x="6668640" y="4959000"/>
            <a:ext cx="38520" cy="38160"/>
          </a:xfrm>
          <a:custGeom>
            <a:avLst/>
            <a:gdLst/>
            <a:ahLst/>
            <a:rect l="0" t="0" r="r" b="b"/>
            <a:pathLst>
              <a:path w="107" h="106">
                <a:moveTo>
                  <a:pt x="0" y="54"/>
                </a:moveTo>
                <a:cubicBezTo>
                  <a:pt x="0" y="39"/>
                  <a:pt x="5" y="26"/>
                  <a:pt x="15" y="15"/>
                </a:cubicBezTo>
                <a:cubicBezTo>
                  <a:pt x="25" y="5"/>
                  <a:pt x="37" y="0"/>
                  <a:pt x="53" y="0"/>
                </a:cubicBezTo>
                <a:cubicBezTo>
                  <a:pt x="67" y="0"/>
                  <a:pt x="80" y="4"/>
                  <a:pt x="91" y="14"/>
                </a:cubicBezTo>
                <a:cubicBezTo>
                  <a:pt x="101" y="23"/>
                  <a:pt x="107" y="37"/>
                  <a:pt x="107" y="53"/>
                </a:cubicBezTo>
                <a:cubicBezTo>
                  <a:pt x="107" y="67"/>
                  <a:pt x="102" y="80"/>
                  <a:pt x="92" y="91"/>
                </a:cubicBezTo>
                <a:cubicBezTo>
                  <a:pt x="82" y="101"/>
                  <a:pt x="69" y="106"/>
                  <a:pt x="54" y="106"/>
                </a:cubicBezTo>
                <a:cubicBezTo>
                  <a:pt x="38" y="106"/>
                  <a:pt x="26" y="101"/>
                  <a:pt x="16" y="91"/>
                </a:cubicBezTo>
                <a:cubicBezTo>
                  <a:pt x="6" y="81"/>
                  <a:pt x="0"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8" name=""/>
          <p:cNvSpPr/>
          <p:nvPr/>
        </p:nvSpPr>
        <p:spPr>
          <a:xfrm>
            <a:off x="6741000" y="4782240"/>
            <a:ext cx="140760" cy="214920"/>
          </a:xfrm>
          <a:custGeom>
            <a:avLst/>
            <a:gdLst/>
            <a:ahLst/>
            <a:rect l="0" t="0" r="r" b="b"/>
            <a:pathLst>
              <a:path w="391" h="597">
                <a:moveTo>
                  <a:pt x="383" y="597"/>
                </a:moveTo>
                <a:cubicBezTo>
                  <a:pt x="373" y="596"/>
                  <a:pt x="335" y="595"/>
                  <a:pt x="270" y="595"/>
                </a:cubicBezTo>
                <a:cubicBezTo>
                  <a:pt x="201" y="595"/>
                  <a:pt x="161" y="596"/>
                  <a:pt x="150" y="597"/>
                </a:cubicBezTo>
                <a:lnTo>
                  <a:pt x="143" y="597"/>
                </a:lnTo>
                <a:lnTo>
                  <a:pt x="143" y="557"/>
                </a:lnTo>
                <a:lnTo>
                  <a:pt x="170" y="557"/>
                </a:lnTo>
                <a:cubicBezTo>
                  <a:pt x="182" y="557"/>
                  <a:pt x="191" y="557"/>
                  <a:pt x="195" y="557"/>
                </a:cubicBezTo>
                <a:cubicBezTo>
                  <a:pt x="199" y="557"/>
                  <a:pt x="204" y="556"/>
                  <a:pt x="210" y="555"/>
                </a:cubicBezTo>
                <a:cubicBezTo>
                  <a:pt x="216" y="554"/>
                  <a:pt x="220" y="552"/>
                  <a:pt x="222" y="551"/>
                </a:cubicBezTo>
                <a:cubicBezTo>
                  <a:pt x="224" y="549"/>
                  <a:pt x="226" y="547"/>
                  <a:pt x="228" y="544"/>
                </a:cubicBezTo>
                <a:cubicBezTo>
                  <a:pt x="229" y="542"/>
                  <a:pt x="229" y="527"/>
                  <a:pt x="229" y="496"/>
                </a:cubicBezTo>
                <a:lnTo>
                  <a:pt x="229" y="452"/>
                </a:lnTo>
                <a:lnTo>
                  <a:pt x="0" y="452"/>
                </a:lnTo>
                <a:lnTo>
                  <a:pt x="0" y="411"/>
                </a:lnTo>
                <a:lnTo>
                  <a:pt x="133" y="208"/>
                </a:lnTo>
                <a:cubicBezTo>
                  <a:pt x="224" y="70"/>
                  <a:pt x="269" y="2"/>
                  <a:pt x="270" y="1"/>
                </a:cubicBezTo>
                <a:cubicBezTo>
                  <a:pt x="272" y="0"/>
                  <a:pt x="278" y="0"/>
                  <a:pt x="289" y="0"/>
                </a:cubicBezTo>
                <a:lnTo>
                  <a:pt x="305" y="0"/>
                </a:lnTo>
                <a:lnTo>
                  <a:pt x="310" y="5"/>
                </a:lnTo>
                <a:lnTo>
                  <a:pt x="310" y="411"/>
                </a:lnTo>
                <a:lnTo>
                  <a:pt x="391" y="411"/>
                </a:lnTo>
                <a:lnTo>
                  <a:pt x="391" y="452"/>
                </a:lnTo>
                <a:lnTo>
                  <a:pt x="310" y="452"/>
                </a:lnTo>
                <a:lnTo>
                  <a:pt x="310" y="497"/>
                </a:lnTo>
                <a:cubicBezTo>
                  <a:pt x="310" y="521"/>
                  <a:pt x="310" y="535"/>
                  <a:pt x="310" y="539"/>
                </a:cubicBezTo>
                <a:cubicBezTo>
                  <a:pt x="310" y="543"/>
                  <a:pt x="312" y="547"/>
                  <a:pt x="315" y="550"/>
                </a:cubicBezTo>
                <a:cubicBezTo>
                  <a:pt x="320" y="554"/>
                  <a:pt x="337" y="556"/>
                  <a:pt x="366" y="557"/>
                </a:cubicBezTo>
                <a:lnTo>
                  <a:pt x="391" y="557"/>
                </a:lnTo>
                <a:lnTo>
                  <a:pt x="391" y="597"/>
                </a:lnTo>
                <a:lnTo>
                  <a:pt x="383" y="597"/>
                </a:lnTo>
                <a:moveTo>
                  <a:pt x="234" y="411"/>
                </a:moveTo>
                <a:lnTo>
                  <a:pt x="234" y="116"/>
                </a:lnTo>
                <a:lnTo>
                  <a:pt x="40" y="411"/>
                </a:lnTo>
                <a:lnTo>
                  <a:pt x="136" y="411"/>
                </a:lnTo>
                <a:lnTo>
                  <a:pt x="234"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9" name=""/>
          <p:cNvSpPr/>
          <p:nvPr/>
        </p:nvSpPr>
        <p:spPr>
          <a:xfrm>
            <a:off x="7223760" y="4785480"/>
            <a:ext cx="127080" cy="211680"/>
          </a:xfrm>
          <a:custGeom>
            <a:avLst/>
            <a:gdLst/>
            <a:ahLst/>
            <a:rect l="0" t="0" r="r" b="b"/>
            <a:pathLst>
              <a:path w="353" h="588">
                <a:moveTo>
                  <a:pt x="52" y="209"/>
                </a:moveTo>
                <a:cubicBezTo>
                  <a:pt x="37" y="209"/>
                  <a:pt x="24" y="204"/>
                  <a:pt x="15" y="193"/>
                </a:cubicBezTo>
                <a:cubicBezTo>
                  <a:pt x="5" y="183"/>
                  <a:pt x="0" y="170"/>
                  <a:pt x="0" y="155"/>
                </a:cubicBezTo>
                <a:cubicBezTo>
                  <a:pt x="0" y="113"/>
                  <a:pt x="16" y="77"/>
                  <a:pt x="47" y="46"/>
                </a:cubicBezTo>
                <a:cubicBezTo>
                  <a:pt x="78" y="16"/>
                  <a:pt x="118" y="0"/>
                  <a:pt x="165" y="0"/>
                </a:cubicBezTo>
                <a:cubicBezTo>
                  <a:pt x="218" y="0"/>
                  <a:pt x="263" y="17"/>
                  <a:pt x="298" y="50"/>
                </a:cubicBezTo>
                <a:cubicBezTo>
                  <a:pt x="334" y="83"/>
                  <a:pt x="353" y="125"/>
                  <a:pt x="353" y="177"/>
                </a:cubicBezTo>
                <a:cubicBezTo>
                  <a:pt x="353" y="203"/>
                  <a:pt x="347" y="227"/>
                  <a:pt x="336" y="250"/>
                </a:cubicBezTo>
                <a:cubicBezTo>
                  <a:pt x="324" y="273"/>
                  <a:pt x="310" y="293"/>
                  <a:pt x="293" y="310"/>
                </a:cubicBezTo>
                <a:cubicBezTo>
                  <a:pt x="277" y="327"/>
                  <a:pt x="253" y="349"/>
                  <a:pt x="223" y="375"/>
                </a:cubicBezTo>
                <a:cubicBezTo>
                  <a:pt x="202" y="393"/>
                  <a:pt x="172" y="420"/>
                  <a:pt x="135" y="456"/>
                </a:cubicBezTo>
                <a:lnTo>
                  <a:pt x="82" y="506"/>
                </a:lnTo>
                <a:lnTo>
                  <a:pt x="150" y="507"/>
                </a:lnTo>
                <a:cubicBezTo>
                  <a:pt x="242" y="507"/>
                  <a:pt x="291" y="506"/>
                  <a:pt x="297" y="503"/>
                </a:cubicBezTo>
                <a:cubicBezTo>
                  <a:pt x="301" y="501"/>
                  <a:pt x="308" y="475"/>
                  <a:pt x="318" y="423"/>
                </a:cubicBezTo>
                <a:lnTo>
                  <a:pt x="318" y="421"/>
                </a:lnTo>
                <a:lnTo>
                  <a:pt x="353" y="421"/>
                </a:lnTo>
                <a:lnTo>
                  <a:pt x="353" y="423"/>
                </a:lnTo>
                <a:cubicBezTo>
                  <a:pt x="353" y="425"/>
                  <a:pt x="349" y="452"/>
                  <a:pt x="342" y="505"/>
                </a:cubicBezTo>
                <a:cubicBezTo>
                  <a:pt x="335" y="556"/>
                  <a:pt x="330" y="583"/>
                  <a:pt x="328" y="586"/>
                </a:cubicBezTo>
                <a:lnTo>
                  <a:pt x="328" y="588"/>
                </a:lnTo>
                <a:lnTo>
                  <a:pt x="0" y="588"/>
                </a:lnTo>
                <a:lnTo>
                  <a:pt x="0" y="572"/>
                </a:lnTo>
                <a:lnTo>
                  <a:pt x="0" y="561"/>
                </a:lnTo>
                <a:cubicBezTo>
                  <a:pt x="0" y="557"/>
                  <a:pt x="2" y="553"/>
                  <a:pt x="6" y="548"/>
                </a:cubicBezTo>
                <a:cubicBezTo>
                  <a:pt x="9" y="543"/>
                  <a:pt x="18" y="533"/>
                  <a:pt x="32" y="517"/>
                </a:cubicBezTo>
                <a:cubicBezTo>
                  <a:pt x="49" y="497"/>
                  <a:pt x="64" y="481"/>
                  <a:pt x="76" y="467"/>
                </a:cubicBezTo>
                <a:cubicBezTo>
                  <a:pt x="82" y="461"/>
                  <a:pt x="92" y="450"/>
                  <a:pt x="106" y="434"/>
                </a:cubicBezTo>
                <a:cubicBezTo>
                  <a:pt x="122" y="418"/>
                  <a:pt x="132" y="407"/>
                  <a:pt x="137" y="401"/>
                </a:cubicBezTo>
                <a:cubicBezTo>
                  <a:pt x="142" y="396"/>
                  <a:pt x="151" y="386"/>
                  <a:pt x="163" y="372"/>
                </a:cubicBezTo>
                <a:cubicBezTo>
                  <a:pt x="174" y="359"/>
                  <a:pt x="183" y="349"/>
                  <a:pt x="187" y="342"/>
                </a:cubicBezTo>
                <a:cubicBezTo>
                  <a:pt x="192" y="336"/>
                  <a:pt x="199" y="327"/>
                  <a:pt x="208" y="316"/>
                </a:cubicBezTo>
                <a:cubicBezTo>
                  <a:pt x="217" y="305"/>
                  <a:pt x="223" y="295"/>
                  <a:pt x="226" y="288"/>
                </a:cubicBezTo>
                <a:cubicBezTo>
                  <a:pt x="230" y="280"/>
                  <a:pt x="234" y="272"/>
                  <a:pt x="239" y="262"/>
                </a:cubicBezTo>
                <a:cubicBezTo>
                  <a:pt x="245" y="253"/>
                  <a:pt x="249" y="243"/>
                  <a:pt x="251" y="234"/>
                </a:cubicBezTo>
                <a:cubicBezTo>
                  <a:pt x="253" y="225"/>
                  <a:pt x="255" y="216"/>
                  <a:pt x="257" y="207"/>
                </a:cubicBezTo>
                <a:cubicBezTo>
                  <a:pt x="259" y="199"/>
                  <a:pt x="260" y="190"/>
                  <a:pt x="260" y="178"/>
                </a:cubicBezTo>
                <a:cubicBezTo>
                  <a:pt x="260" y="141"/>
                  <a:pt x="250" y="109"/>
                  <a:pt x="230" y="82"/>
                </a:cubicBezTo>
                <a:cubicBezTo>
                  <a:pt x="210" y="55"/>
                  <a:pt x="181" y="42"/>
                  <a:pt x="144" y="42"/>
                </a:cubicBezTo>
                <a:cubicBezTo>
                  <a:pt x="125" y="42"/>
                  <a:pt x="107" y="47"/>
                  <a:pt x="92" y="57"/>
                </a:cubicBezTo>
                <a:cubicBezTo>
                  <a:pt x="77" y="67"/>
                  <a:pt x="67" y="76"/>
                  <a:pt x="61" y="86"/>
                </a:cubicBezTo>
                <a:cubicBezTo>
                  <a:pt x="55" y="95"/>
                  <a:pt x="52" y="101"/>
                  <a:pt x="52" y="103"/>
                </a:cubicBezTo>
                <a:cubicBezTo>
                  <a:pt x="52" y="103"/>
                  <a:pt x="54" y="103"/>
                  <a:pt x="57" y="103"/>
                </a:cubicBezTo>
                <a:cubicBezTo>
                  <a:pt x="67" y="103"/>
                  <a:pt x="78" y="108"/>
                  <a:pt x="89" y="116"/>
                </a:cubicBezTo>
                <a:cubicBezTo>
                  <a:pt x="101" y="124"/>
                  <a:pt x="106" y="138"/>
                  <a:pt x="106" y="156"/>
                </a:cubicBezTo>
                <a:cubicBezTo>
                  <a:pt x="106" y="171"/>
                  <a:pt x="102" y="183"/>
                  <a:pt x="92" y="193"/>
                </a:cubicBezTo>
                <a:cubicBezTo>
                  <a:pt x="83"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0" name=""/>
          <p:cNvSpPr/>
          <p:nvPr/>
        </p:nvSpPr>
        <p:spPr>
          <a:xfrm>
            <a:off x="7391520" y="4959000"/>
            <a:ext cx="38880" cy="38160"/>
          </a:xfrm>
          <a:custGeom>
            <a:avLst/>
            <a:gdLst/>
            <a:ahLst/>
            <a:rect l="0" t="0" r="r" b="b"/>
            <a:pathLst>
              <a:path w="108" h="106">
                <a:moveTo>
                  <a:pt x="0" y="54"/>
                </a:moveTo>
                <a:cubicBezTo>
                  <a:pt x="0" y="39"/>
                  <a:pt x="5" y="26"/>
                  <a:pt x="15" y="15"/>
                </a:cubicBezTo>
                <a:cubicBezTo>
                  <a:pt x="25" y="5"/>
                  <a:pt x="37" y="0"/>
                  <a:pt x="53" y="0"/>
                </a:cubicBezTo>
                <a:cubicBezTo>
                  <a:pt x="67" y="0"/>
                  <a:pt x="79" y="4"/>
                  <a:pt x="91" y="14"/>
                </a:cubicBezTo>
                <a:cubicBezTo>
                  <a:pt x="101" y="23"/>
                  <a:pt x="107" y="37"/>
                  <a:pt x="108" y="53"/>
                </a:cubicBezTo>
                <a:cubicBezTo>
                  <a:pt x="108" y="67"/>
                  <a:pt x="103" y="80"/>
                  <a:pt x="93" y="91"/>
                </a:cubicBezTo>
                <a:cubicBezTo>
                  <a:pt x="82" y="101"/>
                  <a:pt x="69" y="106"/>
                  <a:pt x="54" y="106"/>
                </a:cubicBezTo>
                <a:cubicBezTo>
                  <a:pt x="38" y="106"/>
                  <a:pt x="26" y="101"/>
                  <a:pt x="16" y="91"/>
                </a:cubicBezTo>
                <a:cubicBezTo>
                  <a:pt x="6" y="81"/>
                  <a:pt x="0"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1" name=""/>
          <p:cNvSpPr/>
          <p:nvPr/>
        </p:nvSpPr>
        <p:spPr>
          <a:xfrm>
            <a:off x="7468560" y="4785480"/>
            <a:ext cx="131760" cy="218880"/>
          </a:xfrm>
          <a:custGeom>
            <a:avLst/>
            <a:gdLst/>
            <a:ahLst/>
            <a:rect l="0" t="0" r="r" b="b"/>
            <a:pathLst>
              <a:path w="366" h="608">
                <a:moveTo>
                  <a:pt x="71" y="43"/>
                </a:moveTo>
                <a:cubicBezTo>
                  <a:pt x="103" y="15"/>
                  <a:pt x="140" y="1"/>
                  <a:pt x="181" y="0"/>
                </a:cubicBezTo>
                <a:cubicBezTo>
                  <a:pt x="224" y="0"/>
                  <a:pt x="261" y="13"/>
                  <a:pt x="293" y="37"/>
                </a:cubicBezTo>
                <a:cubicBezTo>
                  <a:pt x="325" y="62"/>
                  <a:pt x="341" y="94"/>
                  <a:pt x="341" y="133"/>
                </a:cubicBezTo>
                <a:cubicBezTo>
                  <a:pt x="341" y="151"/>
                  <a:pt x="338" y="167"/>
                  <a:pt x="332" y="183"/>
                </a:cubicBezTo>
                <a:cubicBezTo>
                  <a:pt x="325" y="198"/>
                  <a:pt x="318" y="210"/>
                  <a:pt x="309" y="220"/>
                </a:cubicBezTo>
                <a:cubicBezTo>
                  <a:pt x="300" y="229"/>
                  <a:pt x="291" y="237"/>
                  <a:pt x="281" y="244"/>
                </a:cubicBezTo>
                <a:cubicBezTo>
                  <a:pt x="272" y="252"/>
                  <a:pt x="264" y="257"/>
                  <a:pt x="258" y="260"/>
                </a:cubicBezTo>
                <a:cubicBezTo>
                  <a:pt x="253" y="264"/>
                  <a:pt x="249" y="266"/>
                  <a:pt x="249" y="267"/>
                </a:cubicBezTo>
                <a:lnTo>
                  <a:pt x="261" y="275"/>
                </a:lnTo>
                <a:cubicBezTo>
                  <a:pt x="269" y="281"/>
                  <a:pt x="278" y="287"/>
                  <a:pt x="286" y="293"/>
                </a:cubicBezTo>
                <a:cubicBezTo>
                  <a:pt x="294" y="299"/>
                  <a:pt x="299" y="302"/>
                  <a:pt x="300" y="303"/>
                </a:cubicBezTo>
                <a:cubicBezTo>
                  <a:pt x="344" y="337"/>
                  <a:pt x="366" y="382"/>
                  <a:pt x="366" y="435"/>
                </a:cubicBezTo>
                <a:cubicBezTo>
                  <a:pt x="366" y="481"/>
                  <a:pt x="349" y="522"/>
                  <a:pt x="315" y="556"/>
                </a:cubicBezTo>
                <a:cubicBezTo>
                  <a:pt x="281" y="590"/>
                  <a:pt x="237" y="607"/>
                  <a:pt x="182" y="608"/>
                </a:cubicBezTo>
                <a:cubicBezTo>
                  <a:pt x="129" y="608"/>
                  <a:pt x="85" y="593"/>
                  <a:pt x="51" y="563"/>
                </a:cubicBezTo>
                <a:cubicBezTo>
                  <a:pt x="17" y="533"/>
                  <a:pt x="0" y="496"/>
                  <a:pt x="0" y="452"/>
                </a:cubicBezTo>
                <a:cubicBezTo>
                  <a:pt x="0" y="388"/>
                  <a:pt x="38" y="334"/>
                  <a:pt x="114" y="292"/>
                </a:cubicBezTo>
                <a:lnTo>
                  <a:pt x="98" y="281"/>
                </a:lnTo>
                <a:cubicBezTo>
                  <a:pt x="86" y="273"/>
                  <a:pt x="78" y="267"/>
                  <a:pt x="74" y="263"/>
                </a:cubicBezTo>
                <a:cubicBezTo>
                  <a:pt x="41" y="234"/>
                  <a:pt x="24" y="197"/>
                  <a:pt x="24" y="152"/>
                </a:cubicBezTo>
                <a:cubicBezTo>
                  <a:pt x="24" y="107"/>
                  <a:pt x="40" y="70"/>
                  <a:pt x="71" y="43"/>
                </a:cubicBezTo>
                <a:moveTo>
                  <a:pt x="215" y="247"/>
                </a:moveTo>
                <a:lnTo>
                  <a:pt x="221" y="244"/>
                </a:lnTo>
                <a:cubicBezTo>
                  <a:pt x="224" y="241"/>
                  <a:pt x="227" y="239"/>
                  <a:pt x="229" y="238"/>
                </a:cubicBezTo>
                <a:cubicBezTo>
                  <a:pt x="230" y="237"/>
                  <a:pt x="233" y="235"/>
                  <a:pt x="237" y="232"/>
                </a:cubicBezTo>
                <a:cubicBezTo>
                  <a:pt x="241" y="229"/>
                  <a:pt x="245" y="226"/>
                  <a:pt x="248" y="223"/>
                </a:cubicBezTo>
                <a:cubicBezTo>
                  <a:pt x="251" y="220"/>
                  <a:pt x="254" y="217"/>
                  <a:pt x="258" y="213"/>
                </a:cubicBezTo>
                <a:cubicBezTo>
                  <a:pt x="261" y="209"/>
                  <a:pt x="264" y="205"/>
                  <a:pt x="267" y="201"/>
                </a:cubicBezTo>
                <a:cubicBezTo>
                  <a:pt x="270" y="198"/>
                  <a:pt x="273" y="193"/>
                  <a:pt x="276" y="187"/>
                </a:cubicBezTo>
                <a:cubicBezTo>
                  <a:pt x="279" y="181"/>
                  <a:pt x="282" y="176"/>
                  <a:pt x="284" y="172"/>
                </a:cubicBezTo>
                <a:cubicBezTo>
                  <a:pt x="286" y="168"/>
                  <a:pt x="288" y="162"/>
                  <a:pt x="288" y="155"/>
                </a:cubicBezTo>
                <a:cubicBezTo>
                  <a:pt x="289" y="147"/>
                  <a:pt x="290" y="140"/>
                  <a:pt x="290" y="135"/>
                </a:cubicBezTo>
                <a:cubicBezTo>
                  <a:pt x="290" y="110"/>
                  <a:pt x="282" y="88"/>
                  <a:pt x="265" y="71"/>
                </a:cubicBezTo>
                <a:cubicBezTo>
                  <a:pt x="248" y="53"/>
                  <a:pt x="228" y="42"/>
                  <a:pt x="206" y="37"/>
                </a:cubicBezTo>
                <a:cubicBezTo>
                  <a:pt x="201" y="37"/>
                  <a:pt x="192" y="36"/>
                  <a:pt x="175" y="36"/>
                </a:cubicBezTo>
                <a:cubicBezTo>
                  <a:pt x="151" y="36"/>
                  <a:pt x="129" y="44"/>
                  <a:pt x="108" y="59"/>
                </a:cubicBezTo>
                <a:cubicBezTo>
                  <a:pt x="86" y="75"/>
                  <a:pt x="76" y="94"/>
                  <a:pt x="75" y="117"/>
                </a:cubicBezTo>
                <a:cubicBezTo>
                  <a:pt x="75" y="130"/>
                  <a:pt x="79" y="143"/>
                  <a:pt x="86" y="154"/>
                </a:cubicBezTo>
                <a:cubicBezTo>
                  <a:pt x="94" y="165"/>
                  <a:pt x="102" y="173"/>
                  <a:pt x="109" y="179"/>
                </a:cubicBezTo>
                <a:cubicBezTo>
                  <a:pt x="117" y="185"/>
                  <a:pt x="132" y="195"/>
                  <a:pt x="153" y="207"/>
                </a:cubicBezTo>
                <a:cubicBezTo>
                  <a:pt x="158" y="210"/>
                  <a:pt x="161" y="212"/>
                  <a:pt x="163" y="214"/>
                </a:cubicBezTo>
                <a:lnTo>
                  <a:pt x="215" y="247"/>
                </a:lnTo>
                <a:moveTo>
                  <a:pt x="183" y="570"/>
                </a:moveTo>
                <a:cubicBezTo>
                  <a:pt x="218" y="570"/>
                  <a:pt x="247" y="560"/>
                  <a:pt x="272" y="540"/>
                </a:cubicBezTo>
                <a:cubicBezTo>
                  <a:pt x="296" y="520"/>
                  <a:pt x="309" y="496"/>
                  <a:pt x="309" y="468"/>
                </a:cubicBezTo>
                <a:cubicBezTo>
                  <a:pt x="309" y="458"/>
                  <a:pt x="307" y="448"/>
                  <a:pt x="304" y="439"/>
                </a:cubicBezTo>
                <a:cubicBezTo>
                  <a:pt x="301" y="431"/>
                  <a:pt x="298" y="423"/>
                  <a:pt x="294" y="417"/>
                </a:cubicBezTo>
                <a:cubicBezTo>
                  <a:pt x="290" y="412"/>
                  <a:pt x="283" y="405"/>
                  <a:pt x="274" y="398"/>
                </a:cubicBezTo>
                <a:cubicBezTo>
                  <a:pt x="266" y="391"/>
                  <a:pt x="259" y="386"/>
                  <a:pt x="254" y="382"/>
                </a:cubicBezTo>
                <a:cubicBezTo>
                  <a:pt x="249" y="379"/>
                  <a:pt x="241" y="373"/>
                  <a:pt x="229" y="365"/>
                </a:cubicBezTo>
                <a:cubicBezTo>
                  <a:pt x="216" y="358"/>
                  <a:pt x="208" y="353"/>
                  <a:pt x="205" y="350"/>
                </a:cubicBezTo>
                <a:cubicBezTo>
                  <a:pt x="196" y="345"/>
                  <a:pt x="188" y="339"/>
                  <a:pt x="177" y="333"/>
                </a:cubicBezTo>
                <a:cubicBezTo>
                  <a:pt x="168" y="327"/>
                  <a:pt x="160" y="322"/>
                  <a:pt x="154" y="318"/>
                </a:cubicBezTo>
                <a:lnTo>
                  <a:pt x="147" y="313"/>
                </a:lnTo>
                <a:cubicBezTo>
                  <a:pt x="144" y="313"/>
                  <a:pt x="135" y="318"/>
                  <a:pt x="122" y="328"/>
                </a:cubicBezTo>
                <a:cubicBezTo>
                  <a:pt x="108" y="338"/>
                  <a:pt x="94" y="355"/>
                  <a:pt x="79" y="378"/>
                </a:cubicBezTo>
                <a:cubicBezTo>
                  <a:pt x="65" y="400"/>
                  <a:pt x="57" y="424"/>
                  <a:pt x="56" y="450"/>
                </a:cubicBezTo>
                <a:cubicBezTo>
                  <a:pt x="56" y="485"/>
                  <a:pt x="69" y="513"/>
                  <a:pt x="94" y="536"/>
                </a:cubicBezTo>
                <a:cubicBezTo>
                  <a:pt x="120" y="558"/>
                  <a:pt x="149" y="569"/>
                  <a:pt x="183" y="57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2" name=""/>
          <p:cNvSpPr/>
          <p:nvPr/>
        </p:nvSpPr>
        <p:spPr>
          <a:xfrm>
            <a:off x="7944120" y="4785840"/>
            <a:ext cx="132120" cy="218520"/>
          </a:xfrm>
          <a:custGeom>
            <a:avLst/>
            <a:gdLst/>
            <a:ahLst/>
            <a:rect l="0" t="0" r="r" b="b"/>
            <a:pathLst>
              <a:path w="367" h="607">
                <a:moveTo>
                  <a:pt x="76" y="178"/>
                </a:moveTo>
                <a:cubicBezTo>
                  <a:pt x="61" y="178"/>
                  <a:pt x="48" y="173"/>
                  <a:pt x="39" y="163"/>
                </a:cubicBezTo>
                <a:cubicBezTo>
                  <a:pt x="31" y="153"/>
                  <a:pt x="26" y="140"/>
                  <a:pt x="25" y="124"/>
                </a:cubicBezTo>
                <a:cubicBezTo>
                  <a:pt x="25" y="92"/>
                  <a:pt x="39" y="63"/>
                  <a:pt x="68" y="38"/>
                </a:cubicBezTo>
                <a:cubicBezTo>
                  <a:pt x="96" y="13"/>
                  <a:pt x="130" y="0"/>
                  <a:pt x="170" y="0"/>
                </a:cubicBezTo>
                <a:cubicBezTo>
                  <a:pt x="190" y="0"/>
                  <a:pt x="203" y="0"/>
                  <a:pt x="209" y="1"/>
                </a:cubicBezTo>
                <a:cubicBezTo>
                  <a:pt x="252" y="8"/>
                  <a:pt x="285" y="24"/>
                  <a:pt x="308" y="48"/>
                </a:cubicBezTo>
                <a:cubicBezTo>
                  <a:pt x="331" y="72"/>
                  <a:pt x="343" y="98"/>
                  <a:pt x="344" y="126"/>
                </a:cubicBezTo>
                <a:cubicBezTo>
                  <a:pt x="344" y="157"/>
                  <a:pt x="334" y="186"/>
                  <a:pt x="314" y="215"/>
                </a:cubicBezTo>
                <a:cubicBezTo>
                  <a:pt x="294" y="244"/>
                  <a:pt x="266" y="265"/>
                  <a:pt x="231" y="278"/>
                </a:cubicBezTo>
                <a:lnTo>
                  <a:pt x="228" y="280"/>
                </a:lnTo>
                <a:cubicBezTo>
                  <a:pt x="228" y="280"/>
                  <a:pt x="231" y="281"/>
                  <a:pt x="236" y="282"/>
                </a:cubicBezTo>
                <a:cubicBezTo>
                  <a:pt x="241" y="283"/>
                  <a:pt x="250" y="286"/>
                  <a:pt x="262" y="290"/>
                </a:cubicBezTo>
                <a:cubicBezTo>
                  <a:pt x="273" y="294"/>
                  <a:pt x="284" y="300"/>
                  <a:pt x="295" y="309"/>
                </a:cubicBezTo>
                <a:cubicBezTo>
                  <a:pt x="343" y="341"/>
                  <a:pt x="367" y="382"/>
                  <a:pt x="367" y="433"/>
                </a:cubicBezTo>
                <a:cubicBezTo>
                  <a:pt x="367" y="480"/>
                  <a:pt x="349" y="520"/>
                  <a:pt x="313" y="555"/>
                </a:cubicBezTo>
                <a:cubicBezTo>
                  <a:pt x="276" y="589"/>
                  <a:pt x="230" y="607"/>
                  <a:pt x="174" y="607"/>
                </a:cubicBezTo>
                <a:cubicBezTo>
                  <a:pt x="127" y="607"/>
                  <a:pt x="87" y="594"/>
                  <a:pt x="53" y="569"/>
                </a:cubicBezTo>
                <a:cubicBezTo>
                  <a:pt x="19" y="544"/>
                  <a:pt x="0" y="512"/>
                  <a:pt x="0" y="473"/>
                </a:cubicBezTo>
                <a:cubicBezTo>
                  <a:pt x="0" y="456"/>
                  <a:pt x="6" y="443"/>
                  <a:pt x="17" y="433"/>
                </a:cubicBezTo>
                <a:cubicBezTo>
                  <a:pt x="28" y="423"/>
                  <a:pt x="41" y="418"/>
                  <a:pt x="57" y="417"/>
                </a:cubicBezTo>
                <a:cubicBezTo>
                  <a:pt x="73" y="417"/>
                  <a:pt x="87" y="423"/>
                  <a:pt x="98" y="433"/>
                </a:cubicBezTo>
                <a:cubicBezTo>
                  <a:pt x="108" y="444"/>
                  <a:pt x="113" y="457"/>
                  <a:pt x="113" y="473"/>
                </a:cubicBezTo>
                <a:cubicBezTo>
                  <a:pt x="113" y="479"/>
                  <a:pt x="113" y="485"/>
                  <a:pt x="111" y="490"/>
                </a:cubicBezTo>
                <a:cubicBezTo>
                  <a:pt x="109" y="496"/>
                  <a:pt x="107" y="500"/>
                  <a:pt x="105" y="505"/>
                </a:cubicBezTo>
                <a:cubicBezTo>
                  <a:pt x="102" y="509"/>
                  <a:pt x="99" y="512"/>
                  <a:pt x="95" y="515"/>
                </a:cubicBezTo>
                <a:cubicBezTo>
                  <a:pt x="91" y="518"/>
                  <a:pt x="87" y="520"/>
                  <a:pt x="84" y="522"/>
                </a:cubicBezTo>
                <a:cubicBezTo>
                  <a:pt x="81" y="524"/>
                  <a:pt x="78" y="525"/>
                  <a:pt x="76" y="526"/>
                </a:cubicBezTo>
                <a:cubicBezTo>
                  <a:pt x="73" y="526"/>
                  <a:pt x="70" y="527"/>
                  <a:pt x="68" y="528"/>
                </a:cubicBezTo>
                <a:lnTo>
                  <a:pt x="65" y="529"/>
                </a:lnTo>
                <a:cubicBezTo>
                  <a:pt x="95" y="556"/>
                  <a:pt x="131" y="569"/>
                  <a:pt x="174" y="569"/>
                </a:cubicBezTo>
                <a:cubicBezTo>
                  <a:pt x="207" y="569"/>
                  <a:pt x="231" y="553"/>
                  <a:pt x="247" y="522"/>
                </a:cubicBezTo>
                <a:cubicBezTo>
                  <a:pt x="257" y="503"/>
                  <a:pt x="262" y="473"/>
                  <a:pt x="262" y="433"/>
                </a:cubicBezTo>
                <a:lnTo>
                  <a:pt x="262" y="415"/>
                </a:lnTo>
                <a:cubicBezTo>
                  <a:pt x="262" y="360"/>
                  <a:pt x="244" y="322"/>
                  <a:pt x="206" y="303"/>
                </a:cubicBezTo>
                <a:cubicBezTo>
                  <a:pt x="197" y="299"/>
                  <a:pt x="179" y="297"/>
                  <a:pt x="152" y="296"/>
                </a:cubicBezTo>
                <a:lnTo>
                  <a:pt x="115" y="295"/>
                </a:lnTo>
                <a:lnTo>
                  <a:pt x="113" y="294"/>
                </a:lnTo>
                <a:cubicBezTo>
                  <a:pt x="111" y="292"/>
                  <a:pt x="111" y="287"/>
                  <a:pt x="111" y="280"/>
                </a:cubicBezTo>
                <a:cubicBezTo>
                  <a:pt x="111" y="269"/>
                  <a:pt x="113" y="264"/>
                  <a:pt x="118" y="264"/>
                </a:cubicBezTo>
                <a:cubicBezTo>
                  <a:pt x="134" y="264"/>
                  <a:pt x="151" y="262"/>
                  <a:pt x="169" y="259"/>
                </a:cubicBezTo>
                <a:cubicBezTo>
                  <a:pt x="189" y="256"/>
                  <a:pt x="207" y="244"/>
                  <a:pt x="224" y="222"/>
                </a:cubicBezTo>
                <a:cubicBezTo>
                  <a:pt x="240" y="201"/>
                  <a:pt x="248" y="168"/>
                  <a:pt x="248" y="124"/>
                </a:cubicBezTo>
                <a:lnTo>
                  <a:pt x="248" y="117"/>
                </a:lnTo>
                <a:cubicBezTo>
                  <a:pt x="248" y="83"/>
                  <a:pt x="238" y="60"/>
                  <a:pt x="217" y="47"/>
                </a:cubicBezTo>
                <a:cubicBezTo>
                  <a:pt x="205" y="39"/>
                  <a:pt x="191" y="35"/>
                  <a:pt x="176" y="35"/>
                </a:cubicBezTo>
                <a:cubicBezTo>
                  <a:pt x="157" y="35"/>
                  <a:pt x="140" y="38"/>
                  <a:pt x="124" y="44"/>
                </a:cubicBezTo>
                <a:cubicBezTo>
                  <a:pt x="108" y="51"/>
                  <a:pt x="97" y="57"/>
                  <a:pt x="91" y="65"/>
                </a:cubicBezTo>
                <a:cubicBezTo>
                  <a:pt x="84" y="72"/>
                  <a:pt x="81" y="75"/>
                  <a:pt x="81" y="75"/>
                </a:cubicBezTo>
                <a:lnTo>
                  <a:pt x="83" y="75"/>
                </a:lnTo>
                <a:cubicBezTo>
                  <a:pt x="85" y="76"/>
                  <a:pt x="88" y="76"/>
                  <a:pt x="91" y="77"/>
                </a:cubicBezTo>
                <a:cubicBezTo>
                  <a:pt x="93" y="77"/>
                  <a:pt x="96" y="79"/>
                  <a:pt x="99" y="81"/>
                </a:cubicBezTo>
                <a:cubicBezTo>
                  <a:pt x="102" y="84"/>
                  <a:pt x="106" y="86"/>
                  <a:pt x="110" y="87"/>
                </a:cubicBezTo>
                <a:cubicBezTo>
                  <a:pt x="114" y="89"/>
                  <a:pt x="117" y="92"/>
                  <a:pt x="119" y="97"/>
                </a:cubicBezTo>
                <a:cubicBezTo>
                  <a:pt x="120" y="102"/>
                  <a:pt x="123" y="106"/>
                  <a:pt x="126" y="110"/>
                </a:cubicBezTo>
                <a:cubicBezTo>
                  <a:pt x="129" y="114"/>
                  <a:pt x="130" y="120"/>
                  <a:pt x="128" y="128"/>
                </a:cubicBezTo>
                <a:cubicBezTo>
                  <a:pt x="128" y="141"/>
                  <a:pt x="124" y="152"/>
                  <a:pt x="116" y="162"/>
                </a:cubicBezTo>
                <a:cubicBezTo>
                  <a:pt x="108" y="172"/>
                  <a:pt x="95" y="178"/>
                  <a:pt x="76"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3" name=""/>
          <p:cNvSpPr/>
          <p:nvPr/>
        </p:nvSpPr>
        <p:spPr>
          <a:xfrm>
            <a:off x="8114400" y="4959000"/>
            <a:ext cx="38880" cy="38160"/>
          </a:xfrm>
          <a:custGeom>
            <a:avLst/>
            <a:gdLst/>
            <a:ahLst/>
            <a:rect l="0" t="0" r="r" b="b"/>
            <a:pathLst>
              <a:path w="108" h="106">
                <a:moveTo>
                  <a:pt x="0" y="54"/>
                </a:moveTo>
                <a:cubicBezTo>
                  <a:pt x="0" y="39"/>
                  <a:pt x="5" y="26"/>
                  <a:pt x="15" y="15"/>
                </a:cubicBezTo>
                <a:cubicBezTo>
                  <a:pt x="25" y="5"/>
                  <a:pt x="38" y="0"/>
                  <a:pt x="53" y="0"/>
                </a:cubicBezTo>
                <a:cubicBezTo>
                  <a:pt x="67" y="0"/>
                  <a:pt x="79" y="4"/>
                  <a:pt x="90" y="14"/>
                </a:cubicBezTo>
                <a:cubicBezTo>
                  <a:pt x="101" y="23"/>
                  <a:pt x="107" y="37"/>
                  <a:pt x="108" y="53"/>
                </a:cubicBezTo>
                <a:cubicBezTo>
                  <a:pt x="108" y="67"/>
                  <a:pt x="103" y="80"/>
                  <a:pt x="93" y="91"/>
                </a:cubicBezTo>
                <a:cubicBezTo>
                  <a:pt x="82" y="101"/>
                  <a:pt x="69" y="106"/>
                  <a:pt x="54" y="106"/>
                </a:cubicBezTo>
                <a:cubicBezTo>
                  <a:pt x="38" y="106"/>
                  <a:pt x="26" y="101"/>
                  <a:pt x="16" y="91"/>
                </a:cubicBezTo>
                <a:cubicBezTo>
                  <a:pt x="6" y="81"/>
                  <a:pt x="1"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4" name=""/>
          <p:cNvSpPr/>
          <p:nvPr/>
        </p:nvSpPr>
        <p:spPr>
          <a:xfrm>
            <a:off x="8190360" y="4785480"/>
            <a:ext cx="133920" cy="218880"/>
          </a:xfrm>
          <a:custGeom>
            <a:avLst/>
            <a:gdLst/>
            <a:ahLst/>
            <a:rect l="0" t="0" r="r" b="b"/>
            <a:pathLst>
              <a:path w="372" h="608">
                <a:moveTo>
                  <a:pt x="50" y="72"/>
                </a:moveTo>
                <a:cubicBezTo>
                  <a:pt x="84" y="24"/>
                  <a:pt x="129" y="0"/>
                  <a:pt x="186" y="0"/>
                </a:cubicBezTo>
                <a:cubicBezTo>
                  <a:pt x="214" y="0"/>
                  <a:pt x="242" y="8"/>
                  <a:pt x="270" y="23"/>
                </a:cubicBezTo>
                <a:cubicBezTo>
                  <a:pt x="299" y="38"/>
                  <a:pt x="322" y="66"/>
                  <a:pt x="339" y="104"/>
                </a:cubicBezTo>
                <a:cubicBezTo>
                  <a:pt x="361" y="153"/>
                  <a:pt x="372" y="220"/>
                  <a:pt x="372" y="305"/>
                </a:cubicBezTo>
                <a:cubicBezTo>
                  <a:pt x="372" y="397"/>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2"/>
                </a:cubicBezTo>
                <a:cubicBezTo>
                  <a:pt x="126" y="599"/>
                  <a:pt x="108" y="590"/>
                  <a:pt x="87" y="574"/>
                </a:cubicBezTo>
                <a:cubicBezTo>
                  <a:pt x="65" y="559"/>
                  <a:pt x="49" y="539"/>
                  <a:pt x="38" y="515"/>
                </a:cubicBezTo>
                <a:cubicBezTo>
                  <a:pt x="12" y="467"/>
                  <a:pt x="0" y="397"/>
                  <a:pt x="0" y="305"/>
                </a:cubicBezTo>
                <a:cubicBezTo>
                  <a:pt x="0" y="203"/>
                  <a:pt x="16" y="125"/>
                  <a:pt x="50" y="72"/>
                </a:cubicBezTo>
                <a:moveTo>
                  <a:pt x="249" y="61"/>
                </a:moveTo>
                <a:cubicBezTo>
                  <a:pt x="232" y="42"/>
                  <a:pt x="211" y="33"/>
                  <a:pt x="187" y="33"/>
                </a:cubicBezTo>
                <a:cubicBezTo>
                  <a:pt x="162" y="33"/>
                  <a:pt x="141" y="42"/>
                  <a:pt x="123" y="61"/>
                </a:cubicBezTo>
                <a:cubicBezTo>
                  <a:pt x="108" y="76"/>
                  <a:pt x="99" y="98"/>
                  <a:pt x="94" y="125"/>
                </a:cubicBezTo>
                <a:cubicBezTo>
                  <a:pt x="89" y="152"/>
                  <a:pt x="87" y="208"/>
                  <a:pt x="87" y="294"/>
                </a:cubicBezTo>
                <a:cubicBezTo>
                  <a:pt x="87" y="388"/>
                  <a:pt x="89" y="449"/>
                  <a:pt x="94" y="478"/>
                </a:cubicBezTo>
                <a:cubicBezTo>
                  <a:pt x="99" y="508"/>
                  <a:pt x="109" y="531"/>
                  <a:pt x="126" y="548"/>
                </a:cubicBezTo>
                <a:cubicBezTo>
                  <a:pt x="142" y="565"/>
                  <a:pt x="163" y="574"/>
                  <a:pt x="187" y="574"/>
                </a:cubicBezTo>
                <a:cubicBezTo>
                  <a:pt x="210" y="574"/>
                  <a:pt x="230" y="565"/>
                  <a:pt x="247" y="548"/>
                </a:cubicBezTo>
                <a:cubicBezTo>
                  <a:pt x="264" y="530"/>
                  <a:pt x="274" y="506"/>
                  <a:pt x="278" y="474"/>
                </a:cubicBezTo>
                <a:cubicBezTo>
                  <a:pt x="282" y="442"/>
                  <a:pt x="285" y="382"/>
                  <a:pt x="285" y="294"/>
                </a:cubicBezTo>
                <a:cubicBezTo>
                  <a:pt x="285" y="209"/>
                  <a:pt x="283" y="153"/>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5" name=""/>
          <p:cNvSpPr/>
          <p:nvPr/>
        </p:nvSpPr>
        <p:spPr>
          <a:xfrm>
            <a:off x="5775480" y="5230080"/>
            <a:ext cx="132120" cy="218520"/>
          </a:xfrm>
          <a:custGeom>
            <a:avLst/>
            <a:gdLst/>
            <a:ahLst/>
            <a:rect l="0" t="0" r="r" b="b"/>
            <a:pathLst>
              <a:path w="367" h="607">
                <a:moveTo>
                  <a:pt x="75" y="178"/>
                </a:moveTo>
                <a:cubicBezTo>
                  <a:pt x="59" y="178"/>
                  <a:pt x="47" y="173"/>
                  <a:pt x="38" y="163"/>
                </a:cubicBezTo>
                <a:cubicBezTo>
                  <a:pt x="29" y="153"/>
                  <a:pt x="25" y="140"/>
                  <a:pt x="24" y="125"/>
                </a:cubicBezTo>
                <a:cubicBezTo>
                  <a:pt x="24" y="92"/>
                  <a:pt x="38" y="63"/>
                  <a:pt x="66" y="38"/>
                </a:cubicBezTo>
                <a:cubicBezTo>
                  <a:pt x="94" y="13"/>
                  <a:pt x="129" y="0"/>
                  <a:pt x="169" y="0"/>
                </a:cubicBezTo>
                <a:cubicBezTo>
                  <a:pt x="189" y="0"/>
                  <a:pt x="203" y="1"/>
                  <a:pt x="208" y="1"/>
                </a:cubicBezTo>
                <a:cubicBezTo>
                  <a:pt x="252" y="8"/>
                  <a:pt x="285" y="24"/>
                  <a:pt x="308" y="48"/>
                </a:cubicBezTo>
                <a:cubicBezTo>
                  <a:pt x="331" y="72"/>
                  <a:pt x="343" y="98"/>
                  <a:pt x="343" y="126"/>
                </a:cubicBezTo>
                <a:cubicBezTo>
                  <a:pt x="343" y="157"/>
                  <a:pt x="333" y="187"/>
                  <a:pt x="313" y="215"/>
                </a:cubicBezTo>
                <a:cubicBezTo>
                  <a:pt x="293" y="244"/>
                  <a:pt x="266" y="265"/>
                  <a:pt x="230" y="278"/>
                </a:cubicBezTo>
                <a:lnTo>
                  <a:pt x="228" y="280"/>
                </a:lnTo>
                <a:cubicBezTo>
                  <a:pt x="228" y="280"/>
                  <a:pt x="230" y="281"/>
                  <a:pt x="236" y="282"/>
                </a:cubicBezTo>
                <a:cubicBezTo>
                  <a:pt x="241" y="284"/>
                  <a:pt x="249" y="286"/>
                  <a:pt x="261" y="290"/>
                </a:cubicBezTo>
                <a:cubicBezTo>
                  <a:pt x="273" y="294"/>
                  <a:pt x="284" y="302"/>
                  <a:pt x="295" y="310"/>
                </a:cubicBezTo>
                <a:cubicBezTo>
                  <a:pt x="343" y="341"/>
                  <a:pt x="367" y="382"/>
                  <a:pt x="367" y="433"/>
                </a:cubicBezTo>
                <a:cubicBezTo>
                  <a:pt x="367" y="480"/>
                  <a:pt x="349" y="520"/>
                  <a:pt x="312" y="555"/>
                </a:cubicBezTo>
                <a:cubicBezTo>
                  <a:pt x="276" y="590"/>
                  <a:pt x="230" y="607"/>
                  <a:pt x="173" y="607"/>
                </a:cubicBezTo>
                <a:cubicBezTo>
                  <a:pt x="126" y="607"/>
                  <a:pt x="85" y="594"/>
                  <a:pt x="51" y="569"/>
                </a:cubicBezTo>
                <a:cubicBezTo>
                  <a:pt x="17" y="544"/>
                  <a:pt x="0" y="512"/>
                  <a:pt x="0" y="473"/>
                </a:cubicBezTo>
                <a:cubicBezTo>
                  <a:pt x="0" y="456"/>
                  <a:pt x="5" y="443"/>
                  <a:pt x="16" y="433"/>
                </a:cubicBezTo>
                <a:cubicBezTo>
                  <a:pt x="27" y="423"/>
                  <a:pt x="40" y="418"/>
                  <a:pt x="56" y="417"/>
                </a:cubicBezTo>
                <a:cubicBezTo>
                  <a:pt x="72" y="417"/>
                  <a:pt x="86" y="423"/>
                  <a:pt x="96" y="433"/>
                </a:cubicBezTo>
                <a:cubicBezTo>
                  <a:pt x="107" y="444"/>
                  <a:pt x="112" y="457"/>
                  <a:pt x="112" y="473"/>
                </a:cubicBezTo>
                <a:cubicBezTo>
                  <a:pt x="112" y="479"/>
                  <a:pt x="111" y="485"/>
                  <a:pt x="109" y="491"/>
                </a:cubicBezTo>
                <a:cubicBezTo>
                  <a:pt x="108" y="496"/>
                  <a:pt x="106" y="501"/>
                  <a:pt x="103" y="505"/>
                </a:cubicBezTo>
                <a:cubicBezTo>
                  <a:pt x="101" y="509"/>
                  <a:pt x="98" y="512"/>
                  <a:pt x="94" y="515"/>
                </a:cubicBezTo>
                <a:cubicBezTo>
                  <a:pt x="89" y="518"/>
                  <a:pt x="86" y="521"/>
                  <a:pt x="83" y="522"/>
                </a:cubicBezTo>
                <a:cubicBezTo>
                  <a:pt x="80" y="524"/>
                  <a:pt x="77" y="525"/>
                  <a:pt x="74" y="526"/>
                </a:cubicBezTo>
                <a:cubicBezTo>
                  <a:pt x="71" y="526"/>
                  <a:pt x="69" y="527"/>
                  <a:pt x="67" y="528"/>
                </a:cubicBezTo>
                <a:lnTo>
                  <a:pt x="64" y="529"/>
                </a:lnTo>
                <a:cubicBezTo>
                  <a:pt x="94" y="556"/>
                  <a:pt x="130" y="569"/>
                  <a:pt x="173" y="569"/>
                </a:cubicBezTo>
                <a:cubicBezTo>
                  <a:pt x="206" y="569"/>
                  <a:pt x="231" y="553"/>
                  <a:pt x="247" y="522"/>
                </a:cubicBezTo>
                <a:cubicBezTo>
                  <a:pt x="257" y="503"/>
                  <a:pt x="262" y="473"/>
                  <a:pt x="262" y="433"/>
                </a:cubicBezTo>
                <a:lnTo>
                  <a:pt x="262" y="416"/>
                </a:lnTo>
                <a:cubicBezTo>
                  <a:pt x="262" y="360"/>
                  <a:pt x="243" y="322"/>
                  <a:pt x="206" y="304"/>
                </a:cubicBezTo>
                <a:cubicBezTo>
                  <a:pt x="196" y="300"/>
                  <a:pt x="178" y="298"/>
                  <a:pt x="151" y="298"/>
                </a:cubicBezTo>
                <a:lnTo>
                  <a:pt x="114" y="297"/>
                </a:lnTo>
                <a:lnTo>
                  <a:pt x="111" y="294"/>
                </a:lnTo>
                <a:cubicBezTo>
                  <a:pt x="110" y="292"/>
                  <a:pt x="109" y="287"/>
                  <a:pt x="109" y="280"/>
                </a:cubicBezTo>
                <a:cubicBezTo>
                  <a:pt x="109" y="269"/>
                  <a:pt x="112" y="264"/>
                  <a:pt x="117" y="264"/>
                </a:cubicBezTo>
                <a:cubicBezTo>
                  <a:pt x="133" y="264"/>
                  <a:pt x="150" y="262"/>
                  <a:pt x="168" y="259"/>
                </a:cubicBezTo>
                <a:cubicBezTo>
                  <a:pt x="188" y="257"/>
                  <a:pt x="207" y="244"/>
                  <a:pt x="223" y="222"/>
                </a:cubicBezTo>
                <a:cubicBezTo>
                  <a:pt x="240" y="201"/>
                  <a:pt x="248" y="168"/>
                  <a:pt x="248" y="124"/>
                </a:cubicBezTo>
                <a:lnTo>
                  <a:pt x="248" y="117"/>
                </a:lnTo>
                <a:cubicBezTo>
                  <a:pt x="248" y="83"/>
                  <a:pt x="238" y="60"/>
                  <a:pt x="217" y="47"/>
                </a:cubicBezTo>
                <a:cubicBezTo>
                  <a:pt x="204" y="39"/>
                  <a:pt x="189" y="35"/>
                  <a:pt x="175" y="35"/>
                </a:cubicBezTo>
                <a:cubicBezTo>
                  <a:pt x="156" y="35"/>
                  <a:pt x="139" y="38"/>
                  <a:pt x="123" y="44"/>
                </a:cubicBezTo>
                <a:cubicBezTo>
                  <a:pt x="107" y="51"/>
                  <a:pt x="96" y="58"/>
                  <a:pt x="89" y="65"/>
                </a:cubicBezTo>
                <a:cubicBezTo>
                  <a:pt x="83" y="72"/>
                  <a:pt x="80" y="75"/>
                  <a:pt x="80" y="75"/>
                </a:cubicBezTo>
                <a:lnTo>
                  <a:pt x="82" y="75"/>
                </a:lnTo>
                <a:cubicBezTo>
                  <a:pt x="84" y="76"/>
                  <a:pt x="86" y="76"/>
                  <a:pt x="89" y="77"/>
                </a:cubicBezTo>
                <a:cubicBezTo>
                  <a:pt x="92" y="78"/>
                  <a:pt x="95" y="79"/>
                  <a:pt x="98" y="81"/>
                </a:cubicBezTo>
                <a:cubicBezTo>
                  <a:pt x="101" y="84"/>
                  <a:pt x="104" y="86"/>
                  <a:pt x="109" y="88"/>
                </a:cubicBezTo>
                <a:cubicBezTo>
                  <a:pt x="113" y="89"/>
                  <a:pt x="116" y="93"/>
                  <a:pt x="117" y="97"/>
                </a:cubicBezTo>
                <a:cubicBezTo>
                  <a:pt x="119" y="102"/>
                  <a:pt x="122" y="106"/>
                  <a:pt x="124" y="111"/>
                </a:cubicBezTo>
                <a:cubicBezTo>
                  <a:pt x="127" y="115"/>
                  <a:pt x="128" y="120"/>
                  <a:pt x="127" y="128"/>
                </a:cubicBezTo>
                <a:cubicBezTo>
                  <a:pt x="127" y="141"/>
                  <a:pt x="123" y="153"/>
                  <a:pt x="115" y="163"/>
                </a:cubicBezTo>
                <a:cubicBezTo>
                  <a:pt x="107" y="173"/>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6" name=""/>
          <p:cNvSpPr/>
          <p:nvPr/>
        </p:nvSpPr>
        <p:spPr>
          <a:xfrm>
            <a:off x="5945760" y="5403240"/>
            <a:ext cx="38520" cy="38520"/>
          </a:xfrm>
          <a:custGeom>
            <a:avLst/>
            <a:gdLst/>
            <a:ahLst/>
            <a:rect l="0" t="0" r="r" b="b"/>
            <a:pathLst>
              <a:path w="107" h="107">
                <a:moveTo>
                  <a:pt x="0" y="53"/>
                </a:moveTo>
                <a:cubicBezTo>
                  <a:pt x="0" y="39"/>
                  <a:pt x="5" y="26"/>
                  <a:pt x="15" y="16"/>
                </a:cubicBezTo>
                <a:cubicBezTo>
                  <a:pt x="25" y="5"/>
                  <a:pt x="37" y="0"/>
                  <a:pt x="53" y="0"/>
                </a:cubicBezTo>
                <a:cubicBezTo>
                  <a:pt x="67" y="0"/>
                  <a:pt x="80" y="4"/>
                  <a:pt x="91" y="14"/>
                </a:cubicBezTo>
                <a:cubicBezTo>
                  <a:pt x="101" y="23"/>
                  <a:pt x="107" y="36"/>
                  <a:pt x="107" y="52"/>
                </a:cubicBezTo>
                <a:cubicBezTo>
                  <a:pt x="107" y="67"/>
                  <a:pt x="102" y="80"/>
                  <a:pt x="92" y="91"/>
                </a:cubicBezTo>
                <a:cubicBezTo>
                  <a:pt x="82" y="101"/>
                  <a:pt x="69" y="107"/>
                  <a:pt x="53" y="107"/>
                </a:cubicBezTo>
                <a:cubicBezTo>
                  <a:pt x="38" y="107"/>
                  <a:pt x="26" y="102"/>
                  <a:pt x="16" y="92"/>
                </a:cubicBezTo>
                <a:cubicBezTo>
                  <a:pt x="6" y="82"/>
                  <a:pt x="0"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7" name=""/>
          <p:cNvSpPr/>
          <p:nvPr/>
        </p:nvSpPr>
        <p:spPr>
          <a:xfrm>
            <a:off x="6021360" y="5229720"/>
            <a:ext cx="133920" cy="218880"/>
          </a:xfrm>
          <a:custGeom>
            <a:avLst/>
            <a:gdLst/>
            <a:ahLst/>
            <a:rect l="0" t="0" r="r" b="b"/>
            <a:pathLst>
              <a:path w="372" h="608">
                <a:moveTo>
                  <a:pt x="51" y="72"/>
                </a:moveTo>
                <a:cubicBezTo>
                  <a:pt x="83" y="24"/>
                  <a:pt x="128" y="0"/>
                  <a:pt x="186" y="0"/>
                </a:cubicBezTo>
                <a:cubicBezTo>
                  <a:pt x="215" y="0"/>
                  <a:pt x="243" y="8"/>
                  <a:pt x="271" y="23"/>
                </a:cubicBezTo>
                <a:cubicBezTo>
                  <a:pt x="299" y="39"/>
                  <a:pt x="322" y="66"/>
                  <a:pt x="340" y="104"/>
                </a:cubicBezTo>
                <a:cubicBezTo>
                  <a:pt x="362" y="153"/>
                  <a:pt x="372" y="220"/>
                  <a:pt x="372" y="305"/>
                </a:cubicBezTo>
                <a:cubicBezTo>
                  <a:pt x="372" y="398"/>
                  <a:pt x="360" y="467"/>
                  <a:pt x="335" y="515"/>
                </a:cubicBezTo>
                <a:cubicBezTo>
                  <a:pt x="323" y="540"/>
                  <a:pt x="307" y="560"/>
                  <a:pt x="286" y="574"/>
                </a:cubicBezTo>
                <a:cubicBezTo>
                  <a:pt x="266" y="589"/>
                  <a:pt x="248" y="598"/>
                  <a:pt x="232" y="602"/>
                </a:cubicBezTo>
                <a:cubicBezTo>
                  <a:pt x="217" y="605"/>
                  <a:pt x="202" y="607"/>
                  <a:pt x="187" y="608"/>
                </a:cubicBezTo>
                <a:cubicBezTo>
                  <a:pt x="172" y="608"/>
                  <a:pt x="157" y="606"/>
                  <a:pt x="141" y="603"/>
                </a:cubicBezTo>
                <a:cubicBezTo>
                  <a:pt x="125" y="599"/>
                  <a:pt x="107" y="590"/>
                  <a:pt x="87" y="574"/>
                </a:cubicBezTo>
                <a:cubicBezTo>
                  <a:pt x="66" y="559"/>
                  <a:pt x="50" y="539"/>
                  <a:pt x="38" y="515"/>
                </a:cubicBezTo>
                <a:cubicBezTo>
                  <a:pt x="13" y="467"/>
                  <a:pt x="0" y="398"/>
                  <a:pt x="0" y="305"/>
                </a:cubicBezTo>
                <a:cubicBezTo>
                  <a:pt x="0" y="203"/>
                  <a:pt x="17" y="125"/>
                  <a:pt x="51" y="72"/>
                </a:cubicBezTo>
                <a:moveTo>
                  <a:pt x="250" y="61"/>
                </a:moveTo>
                <a:cubicBezTo>
                  <a:pt x="232" y="42"/>
                  <a:pt x="211" y="33"/>
                  <a:pt x="187" y="33"/>
                </a:cubicBezTo>
                <a:cubicBezTo>
                  <a:pt x="163" y="33"/>
                  <a:pt x="141" y="42"/>
                  <a:pt x="123" y="61"/>
                </a:cubicBezTo>
                <a:cubicBezTo>
                  <a:pt x="108" y="77"/>
                  <a:pt x="98" y="98"/>
                  <a:pt x="94" y="125"/>
                </a:cubicBezTo>
                <a:cubicBezTo>
                  <a:pt x="89" y="152"/>
                  <a:pt x="87" y="208"/>
                  <a:pt x="87" y="294"/>
                </a:cubicBezTo>
                <a:cubicBezTo>
                  <a:pt x="87" y="388"/>
                  <a:pt x="89" y="449"/>
                  <a:pt x="94" y="478"/>
                </a:cubicBezTo>
                <a:cubicBezTo>
                  <a:pt x="98" y="508"/>
                  <a:pt x="109" y="531"/>
                  <a:pt x="126" y="548"/>
                </a:cubicBezTo>
                <a:cubicBezTo>
                  <a:pt x="142" y="566"/>
                  <a:pt x="163" y="574"/>
                  <a:pt x="187" y="574"/>
                </a:cubicBezTo>
                <a:cubicBezTo>
                  <a:pt x="211" y="574"/>
                  <a:pt x="231" y="566"/>
                  <a:pt x="247" y="548"/>
                </a:cubicBezTo>
                <a:cubicBezTo>
                  <a:pt x="264" y="530"/>
                  <a:pt x="275" y="506"/>
                  <a:pt x="279" y="474"/>
                </a:cubicBezTo>
                <a:cubicBezTo>
                  <a:pt x="283" y="442"/>
                  <a:pt x="285" y="383"/>
                  <a:pt x="286" y="294"/>
                </a:cubicBezTo>
                <a:cubicBezTo>
                  <a:pt x="286" y="209"/>
                  <a:pt x="284" y="153"/>
                  <a:pt x="279" y="126"/>
                </a:cubicBezTo>
                <a:cubicBezTo>
                  <a:pt x="274" y="99"/>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8" name=""/>
          <p:cNvSpPr/>
          <p:nvPr/>
        </p:nvSpPr>
        <p:spPr>
          <a:xfrm>
            <a:off x="6498360" y="5230080"/>
            <a:ext cx="132120" cy="218520"/>
          </a:xfrm>
          <a:custGeom>
            <a:avLst/>
            <a:gdLst/>
            <a:ahLst/>
            <a:rect l="0" t="0" r="r" b="b"/>
            <a:pathLst>
              <a:path w="367" h="607">
                <a:moveTo>
                  <a:pt x="76" y="178"/>
                </a:moveTo>
                <a:cubicBezTo>
                  <a:pt x="60" y="178"/>
                  <a:pt x="48" y="173"/>
                  <a:pt x="39" y="163"/>
                </a:cubicBezTo>
                <a:cubicBezTo>
                  <a:pt x="30" y="153"/>
                  <a:pt x="26" y="140"/>
                  <a:pt x="25" y="125"/>
                </a:cubicBezTo>
                <a:cubicBezTo>
                  <a:pt x="25" y="92"/>
                  <a:pt x="39" y="63"/>
                  <a:pt x="67" y="38"/>
                </a:cubicBezTo>
                <a:cubicBezTo>
                  <a:pt x="96" y="13"/>
                  <a:pt x="130" y="0"/>
                  <a:pt x="170" y="0"/>
                </a:cubicBezTo>
                <a:cubicBezTo>
                  <a:pt x="190" y="0"/>
                  <a:pt x="203" y="1"/>
                  <a:pt x="208" y="1"/>
                </a:cubicBezTo>
                <a:cubicBezTo>
                  <a:pt x="252" y="8"/>
                  <a:pt x="285" y="24"/>
                  <a:pt x="308" y="48"/>
                </a:cubicBezTo>
                <a:cubicBezTo>
                  <a:pt x="331" y="72"/>
                  <a:pt x="343" y="98"/>
                  <a:pt x="343" y="126"/>
                </a:cubicBezTo>
                <a:cubicBezTo>
                  <a:pt x="343" y="157"/>
                  <a:pt x="333" y="187"/>
                  <a:pt x="313" y="215"/>
                </a:cubicBezTo>
                <a:cubicBezTo>
                  <a:pt x="293" y="244"/>
                  <a:pt x="266" y="265"/>
                  <a:pt x="230" y="278"/>
                </a:cubicBezTo>
                <a:lnTo>
                  <a:pt x="228" y="280"/>
                </a:lnTo>
                <a:cubicBezTo>
                  <a:pt x="228" y="280"/>
                  <a:pt x="230" y="281"/>
                  <a:pt x="236" y="282"/>
                </a:cubicBezTo>
                <a:cubicBezTo>
                  <a:pt x="241" y="284"/>
                  <a:pt x="250" y="286"/>
                  <a:pt x="261" y="290"/>
                </a:cubicBezTo>
                <a:cubicBezTo>
                  <a:pt x="273" y="294"/>
                  <a:pt x="284" y="302"/>
                  <a:pt x="295" y="310"/>
                </a:cubicBezTo>
                <a:cubicBezTo>
                  <a:pt x="343" y="341"/>
                  <a:pt x="367" y="382"/>
                  <a:pt x="367" y="433"/>
                </a:cubicBezTo>
                <a:cubicBezTo>
                  <a:pt x="367" y="480"/>
                  <a:pt x="349" y="520"/>
                  <a:pt x="312" y="555"/>
                </a:cubicBezTo>
                <a:cubicBezTo>
                  <a:pt x="276" y="590"/>
                  <a:pt x="230" y="607"/>
                  <a:pt x="174" y="607"/>
                </a:cubicBezTo>
                <a:cubicBezTo>
                  <a:pt x="127" y="607"/>
                  <a:pt x="86" y="594"/>
                  <a:pt x="52" y="569"/>
                </a:cubicBezTo>
                <a:cubicBezTo>
                  <a:pt x="18" y="544"/>
                  <a:pt x="0" y="512"/>
                  <a:pt x="0" y="473"/>
                </a:cubicBezTo>
                <a:cubicBezTo>
                  <a:pt x="0" y="456"/>
                  <a:pt x="6" y="443"/>
                  <a:pt x="16" y="433"/>
                </a:cubicBezTo>
                <a:cubicBezTo>
                  <a:pt x="28" y="423"/>
                  <a:pt x="41" y="418"/>
                  <a:pt x="57" y="417"/>
                </a:cubicBezTo>
                <a:cubicBezTo>
                  <a:pt x="73" y="417"/>
                  <a:pt x="87" y="423"/>
                  <a:pt x="97" y="433"/>
                </a:cubicBezTo>
                <a:cubicBezTo>
                  <a:pt x="108" y="444"/>
                  <a:pt x="113" y="457"/>
                  <a:pt x="113" y="473"/>
                </a:cubicBezTo>
                <a:cubicBezTo>
                  <a:pt x="113" y="479"/>
                  <a:pt x="112" y="485"/>
                  <a:pt x="111" y="491"/>
                </a:cubicBezTo>
                <a:cubicBezTo>
                  <a:pt x="109" y="496"/>
                  <a:pt x="107" y="501"/>
                  <a:pt x="104" y="505"/>
                </a:cubicBezTo>
                <a:cubicBezTo>
                  <a:pt x="102" y="509"/>
                  <a:pt x="99" y="512"/>
                  <a:pt x="95" y="515"/>
                </a:cubicBezTo>
                <a:cubicBezTo>
                  <a:pt x="91" y="518"/>
                  <a:pt x="87" y="521"/>
                  <a:pt x="84" y="522"/>
                </a:cubicBezTo>
                <a:cubicBezTo>
                  <a:pt x="81" y="524"/>
                  <a:pt x="78" y="525"/>
                  <a:pt x="75" y="526"/>
                </a:cubicBezTo>
                <a:cubicBezTo>
                  <a:pt x="72" y="526"/>
                  <a:pt x="70" y="527"/>
                  <a:pt x="68" y="528"/>
                </a:cubicBezTo>
                <a:lnTo>
                  <a:pt x="65" y="529"/>
                </a:lnTo>
                <a:cubicBezTo>
                  <a:pt x="95" y="556"/>
                  <a:pt x="131" y="569"/>
                  <a:pt x="174" y="569"/>
                </a:cubicBezTo>
                <a:cubicBezTo>
                  <a:pt x="206" y="569"/>
                  <a:pt x="231" y="553"/>
                  <a:pt x="247" y="522"/>
                </a:cubicBezTo>
                <a:cubicBezTo>
                  <a:pt x="257" y="503"/>
                  <a:pt x="262" y="473"/>
                  <a:pt x="262" y="433"/>
                </a:cubicBezTo>
                <a:lnTo>
                  <a:pt x="262" y="416"/>
                </a:lnTo>
                <a:cubicBezTo>
                  <a:pt x="262" y="360"/>
                  <a:pt x="243" y="322"/>
                  <a:pt x="206" y="304"/>
                </a:cubicBezTo>
                <a:cubicBezTo>
                  <a:pt x="197" y="300"/>
                  <a:pt x="179" y="298"/>
                  <a:pt x="152" y="298"/>
                </a:cubicBezTo>
                <a:lnTo>
                  <a:pt x="115" y="297"/>
                </a:lnTo>
                <a:lnTo>
                  <a:pt x="112" y="294"/>
                </a:lnTo>
                <a:cubicBezTo>
                  <a:pt x="111" y="292"/>
                  <a:pt x="111" y="287"/>
                  <a:pt x="111" y="280"/>
                </a:cubicBezTo>
                <a:cubicBezTo>
                  <a:pt x="111" y="269"/>
                  <a:pt x="113" y="264"/>
                  <a:pt x="118" y="264"/>
                </a:cubicBezTo>
                <a:cubicBezTo>
                  <a:pt x="134" y="264"/>
                  <a:pt x="151" y="262"/>
                  <a:pt x="169" y="259"/>
                </a:cubicBezTo>
                <a:cubicBezTo>
                  <a:pt x="189" y="257"/>
                  <a:pt x="207" y="244"/>
                  <a:pt x="223" y="222"/>
                </a:cubicBezTo>
                <a:cubicBezTo>
                  <a:pt x="240" y="201"/>
                  <a:pt x="248" y="168"/>
                  <a:pt x="248" y="124"/>
                </a:cubicBezTo>
                <a:lnTo>
                  <a:pt x="248" y="117"/>
                </a:lnTo>
                <a:cubicBezTo>
                  <a:pt x="248" y="83"/>
                  <a:pt x="238" y="60"/>
                  <a:pt x="217" y="47"/>
                </a:cubicBezTo>
                <a:cubicBezTo>
                  <a:pt x="204" y="39"/>
                  <a:pt x="191" y="35"/>
                  <a:pt x="176" y="35"/>
                </a:cubicBezTo>
                <a:cubicBezTo>
                  <a:pt x="157" y="35"/>
                  <a:pt x="140" y="38"/>
                  <a:pt x="124" y="44"/>
                </a:cubicBezTo>
                <a:cubicBezTo>
                  <a:pt x="108" y="51"/>
                  <a:pt x="97" y="58"/>
                  <a:pt x="90" y="65"/>
                </a:cubicBezTo>
                <a:cubicBezTo>
                  <a:pt x="84" y="72"/>
                  <a:pt x="81" y="75"/>
                  <a:pt x="81" y="75"/>
                </a:cubicBezTo>
                <a:lnTo>
                  <a:pt x="83" y="75"/>
                </a:lnTo>
                <a:cubicBezTo>
                  <a:pt x="85" y="76"/>
                  <a:pt x="87" y="76"/>
                  <a:pt x="90" y="77"/>
                </a:cubicBezTo>
                <a:cubicBezTo>
                  <a:pt x="93" y="78"/>
                  <a:pt x="96" y="79"/>
                  <a:pt x="99" y="81"/>
                </a:cubicBezTo>
                <a:cubicBezTo>
                  <a:pt x="102" y="84"/>
                  <a:pt x="106" y="86"/>
                  <a:pt x="110" y="88"/>
                </a:cubicBezTo>
                <a:cubicBezTo>
                  <a:pt x="114" y="89"/>
                  <a:pt x="117" y="93"/>
                  <a:pt x="119" y="97"/>
                </a:cubicBezTo>
                <a:cubicBezTo>
                  <a:pt x="120" y="102"/>
                  <a:pt x="123" y="106"/>
                  <a:pt x="126" y="111"/>
                </a:cubicBezTo>
                <a:cubicBezTo>
                  <a:pt x="129" y="115"/>
                  <a:pt x="129" y="120"/>
                  <a:pt x="128" y="128"/>
                </a:cubicBezTo>
                <a:cubicBezTo>
                  <a:pt x="128" y="141"/>
                  <a:pt x="124" y="153"/>
                  <a:pt x="116" y="163"/>
                </a:cubicBezTo>
                <a:cubicBezTo>
                  <a:pt x="108" y="173"/>
                  <a:pt x="94" y="178"/>
                  <a:pt x="76"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9" name=""/>
          <p:cNvSpPr/>
          <p:nvPr/>
        </p:nvSpPr>
        <p:spPr>
          <a:xfrm>
            <a:off x="6668640" y="5403240"/>
            <a:ext cx="38520" cy="38520"/>
          </a:xfrm>
          <a:custGeom>
            <a:avLst/>
            <a:gdLst/>
            <a:ahLst/>
            <a:rect l="0" t="0" r="r" b="b"/>
            <a:pathLst>
              <a:path w="107" h="107">
                <a:moveTo>
                  <a:pt x="0" y="53"/>
                </a:moveTo>
                <a:cubicBezTo>
                  <a:pt x="0" y="39"/>
                  <a:pt x="5" y="26"/>
                  <a:pt x="15" y="16"/>
                </a:cubicBezTo>
                <a:cubicBezTo>
                  <a:pt x="25" y="5"/>
                  <a:pt x="37" y="0"/>
                  <a:pt x="53" y="0"/>
                </a:cubicBezTo>
                <a:cubicBezTo>
                  <a:pt x="67" y="0"/>
                  <a:pt x="80" y="4"/>
                  <a:pt x="91" y="14"/>
                </a:cubicBezTo>
                <a:cubicBezTo>
                  <a:pt x="101" y="23"/>
                  <a:pt x="107" y="36"/>
                  <a:pt x="107" y="52"/>
                </a:cubicBezTo>
                <a:cubicBezTo>
                  <a:pt x="107" y="67"/>
                  <a:pt x="102" y="80"/>
                  <a:pt x="92" y="91"/>
                </a:cubicBezTo>
                <a:cubicBezTo>
                  <a:pt x="82" y="101"/>
                  <a:pt x="69" y="107"/>
                  <a:pt x="54" y="107"/>
                </a:cubicBezTo>
                <a:cubicBezTo>
                  <a:pt x="38" y="107"/>
                  <a:pt x="26" y="102"/>
                  <a:pt x="16" y="92"/>
                </a:cubicBezTo>
                <a:cubicBezTo>
                  <a:pt x="6" y="82"/>
                  <a:pt x="0"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0" name=""/>
          <p:cNvSpPr/>
          <p:nvPr/>
        </p:nvSpPr>
        <p:spPr>
          <a:xfrm>
            <a:off x="6747840" y="5229720"/>
            <a:ext cx="127080" cy="218880"/>
          </a:xfrm>
          <a:custGeom>
            <a:avLst/>
            <a:gdLst/>
            <a:ahLst/>
            <a:rect l="0" t="0" r="r" b="b"/>
            <a:pathLst>
              <a:path w="353" h="608">
                <a:moveTo>
                  <a:pt x="102" y="450"/>
                </a:moveTo>
                <a:cubicBezTo>
                  <a:pt x="102" y="464"/>
                  <a:pt x="97" y="476"/>
                  <a:pt x="88" y="485"/>
                </a:cubicBezTo>
                <a:cubicBezTo>
                  <a:pt x="78" y="495"/>
                  <a:pt x="67" y="499"/>
                  <a:pt x="53" y="499"/>
                </a:cubicBezTo>
                <a:lnTo>
                  <a:pt x="47" y="499"/>
                </a:lnTo>
                <a:cubicBezTo>
                  <a:pt x="74" y="546"/>
                  <a:pt x="110" y="569"/>
                  <a:pt x="155" y="569"/>
                </a:cubicBezTo>
                <a:cubicBezTo>
                  <a:pt x="196" y="569"/>
                  <a:pt x="226" y="551"/>
                  <a:pt x="244" y="516"/>
                </a:cubicBezTo>
                <a:cubicBezTo>
                  <a:pt x="256" y="497"/>
                  <a:pt x="261" y="459"/>
                  <a:pt x="261" y="403"/>
                </a:cubicBezTo>
                <a:cubicBezTo>
                  <a:pt x="261" y="343"/>
                  <a:pt x="253" y="301"/>
                  <a:pt x="237" y="280"/>
                </a:cubicBezTo>
                <a:cubicBezTo>
                  <a:pt x="222" y="260"/>
                  <a:pt x="205" y="251"/>
                  <a:pt x="186" y="251"/>
                </a:cubicBezTo>
                <a:lnTo>
                  <a:pt x="181" y="251"/>
                </a:lnTo>
                <a:cubicBezTo>
                  <a:pt x="135" y="251"/>
                  <a:pt x="100" y="271"/>
                  <a:pt x="77" y="311"/>
                </a:cubicBezTo>
                <a:cubicBezTo>
                  <a:pt x="75" y="315"/>
                  <a:pt x="73" y="317"/>
                  <a:pt x="71" y="318"/>
                </a:cubicBezTo>
                <a:cubicBezTo>
                  <a:pt x="69" y="318"/>
                  <a:pt x="65" y="319"/>
                  <a:pt x="58" y="321"/>
                </a:cubicBezTo>
                <a:cubicBezTo>
                  <a:pt x="48" y="321"/>
                  <a:pt x="42" y="318"/>
                  <a:pt x="41" y="314"/>
                </a:cubicBezTo>
                <a:cubicBezTo>
                  <a:pt x="40" y="312"/>
                  <a:pt x="39" y="260"/>
                  <a:pt x="39" y="160"/>
                </a:cubicBezTo>
                <a:lnTo>
                  <a:pt x="39" y="46"/>
                </a:lnTo>
                <a:cubicBezTo>
                  <a:pt x="39" y="17"/>
                  <a:pt x="41" y="2"/>
                  <a:pt x="43" y="2"/>
                </a:cubicBezTo>
                <a:cubicBezTo>
                  <a:pt x="45" y="1"/>
                  <a:pt x="46" y="0"/>
                  <a:pt x="47" y="0"/>
                </a:cubicBezTo>
                <a:cubicBezTo>
                  <a:pt x="48" y="0"/>
                  <a:pt x="54" y="3"/>
                  <a:pt x="65" y="7"/>
                </a:cubicBezTo>
                <a:cubicBezTo>
                  <a:pt x="77" y="12"/>
                  <a:pt x="93" y="17"/>
                  <a:pt x="114" y="22"/>
                </a:cubicBezTo>
                <a:cubicBezTo>
                  <a:pt x="135" y="26"/>
                  <a:pt x="157" y="29"/>
                  <a:pt x="180" y="29"/>
                </a:cubicBezTo>
                <a:cubicBezTo>
                  <a:pt x="222" y="29"/>
                  <a:pt x="262" y="20"/>
                  <a:pt x="300" y="4"/>
                </a:cubicBezTo>
                <a:cubicBezTo>
                  <a:pt x="305" y="2"/>
                  <a:pt x="308" y="0"/>
                  <a:pt x="311" y="0"/>
                </a:cubicBezTo>
                <a:cubicBezTo>
                  <a:pt x="316" y="0"/>
                  <a:pt x="318" y="6"/>
                  <a:pt x="318" y="16"/>
                </a:cubicBezTo>
                <a:lnTo>
                  <a:pt x="318" y="28"/>
                </a:lnTo>
                <a:cubicBezTo>
                  <a:pt x="270" y="85"/>
                  <a:pt x="210" y="113"/>
                  <a:pt x="138" y="113"/>
                </a:cubicBezTo>
                <a:cubicBezTo>
                  <a:pt x="120" y="113"/>
                  <a:pt x="103" y="112"/>
                  <a:pt x="88" y="108"/>
                </a:cubicBezTo>
                <a:lnTo>
                  <a:pt x="80" y="106"/>
                </a:lnTo>
                <a:lnTo>
                  <a:pt x="80" y="258"/>
                </a:lnTo>
                <a:cubicBezTo>
                  <a:pt x="91" y="250"/>
                  <a:pt x="100" y="243"/>
                  <a:pt x="106" y="238"/>
                </a:cubicBezTo>
                <a:cubicBezTo>
                  <a:pt x="113" y="234"/>
                  <a:pt x="123" y="229"/>
                  <a:pt x="138" y="224"/>
                </a:cubicBezTo>
                <a:cubicBezTo>
                  <a:pt x="152" y="220"/>
                  <a:pt x="167" y="217"/>
                  <a:pt x="183" y="217"/>
                </a:cubicBezTo>
                <a:cubicBezTo>
                  <a:pt x="230" y="217"/>
                  <a:pt x="271" y="236"/>
                  <a:pt x="304" y="275"/>
                </a:cubicBezTo>
                <a:cubicBezTo>
                  <a:pt x="336" y="313"/>
                  <a:pt x="353" y="359"/>
                  <a:pt x="353" y="411"/>
                </a:cubicBezTo>
                <a:cubicBezTo>
                  <a:pt x="353" y="465"/>
                  <a:pt x="334" y="512"/>
                  <a:pt x="296" y="550"/>
                </a:cubicBezTo>
                <a:cubicBezTo>
                  <a:pt x="259" y="588"/>
                  <a:pt x="213" y="607"/>
                  <a:pt x="159" y="608"/>
                </a:cubicBezTo>
                <a:cubicBezTo>
                  <a:pt x="111" y="608"/>
                  <a:pt x="73" y="592"/>
                  <a:pt x="44" y="560"/>
                </a:cubicBezTo>
                <a:cubicBezTo>
                  <a:pt x="15" y="529"/>
                  <a:pt x="0" y="493"/>
                  <a:pt x="0" y="453"/>
                </a:cubicBezTo>
                <a:cubicBezTo>
                  <a:pt x="0" y="439"/>
                  <a:pt x="3" y="427"/>
                  <a:pt x="10" y="419"/>
                </a:cubicBezTo>
                <a:cubicBezTo>
                  <a:pt x="16" y="411"/>
                  <a:pt x="23" y="406"/>
                  <a:pt x="30" y="403"/>
                </a:cubicBezTo>
                <a:cubicBezTo>
                  <a:pt x="38" y="401"/>
                  <a:pt x="45" y="400"/>
                  <a:pt x="51" y="400"/>
                </a:cubicBezTo>
                <a:cubicBezTo>
                  <a:pt x="66" y="400"/>
                  <a:pt x="78" y="405"/>
                  <a:pt x="88" y="415"/>
                </a:cubicBezTo>
                <a:cubicBezTo>
                  <a:pt x="97" y="425"/>
                  <a:pt x="102" y="437"/>
                  <a:pt x="102" y="45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1" name=""/>
          <p:cNvSpPr/>
          <p:nvPr/>
        </p:nvSpPr>
        <p:spPr>
          <a:xfrm>
            <a:off x="7216920" y="5226480"/>
            <a:ext cx="141120" cy="215280"/>
          </a:xfrm>
          <a:custGeom>
            <a:avLst/>
            <a:gdLst/>
            <a:ahLst/>
            <a:rect l="0" t="0" r="r" b="b"/>
            <a:pathLst>
              <a:path w="392" h="598">
                <a:moveTo>
                  <a:pt x="384" y="598"/>
                </a:moveTo>
                <a:cubicBezTo>
                  <a:pt x="373" y="596"/>
                  <a:pt x="335" y="595"/>
                  <a:pt x="270" y="595"/>
                </a:cubicBezTo>
                <a:cubicBezTo>
                  <a:pt x="202" y="595"/>
                  <a:pt x="162" y="596"/>
                  <a:pt x="152" y="598"/>
                </a:cubicBezTo>
                <a:lnTo>
                  <a:pt x="144" y="598"/>
                </a:lnTo>
                <a:lnTo>
                  <a:pt x="144" y="557"/>
                </a:lnTo>
                <a:lnTo>
                  <a:pt x="171" y="557"/>
                </a:lnTo>
                <a:cubicBezTo>
                  <a:pt x="183" y="557"/>
                  <a:pt x="191" y="557"/>
                  <a:pt x="195" y="557"/>
                </a:cubicBezTo>
                <a:cubicBezTo>
                  <a:pt x="199" y="557"/>
                  <a:pt x="204" y="556"/>
                  <a:pt x="210" y="555"/>
                </a:cubicBezTo>
                <a:cubicBezTo>
                  <a:pt x="216" y="554"/>
                  <a:pt x="220" y="553"/>
                  <a:pt x="222" y="551"/>
                </a:cubicBezTo>
                <a:cubicBezTo>
                  <a:pt x="225" y="549"/>
                  <a:pt x="227" y="547"/>
                  <a:pt x="228" y="544"/>
                </a:cubicBezTo>
                <a:cubicBezTo>
                  <a:pt x="229" y="543"/>
                  <a:pt x="229" y="527"/>
                  <a:pt x="229" y="496"/>
                </a:cubicBezTo>
                <a:lnTo>
                  <a:pt x="229" y="452"/>
                </a:lnTo>
                <a:lnTo>
                  <a:pt x="0" y="452"/>
                </a:lnTo>
                <a:lnTo>
                  <a:pt x="0" y="412"/>
                </a:lnTo>
                <a:lnTo>
                  <a:pt x="134" y="208"/>
                </a:lnTo>
                <a:cubicBezTo>
                  <a:pt x="224" y="71"/>
                  <a:pt x="270" y="2"/>
                  <a:pt x="271" y="1"/>
                </a:cubicBezTo>
                <a:cubicBezTo>
                  <a:pt x="272" y="0"/>
                  <a:pt x="278" y="0"/>
                  <a:pt x="289" y="0"/>
                </a:cubicBezTo>
                <a:lnTo>
                  <a:pt x="305" y="0"/>
                </a:lnTo>
                <a:lnTo>
                  <a:pt x="310" y="5"/>
                </a:lnTo>
                <a:lnTo>
                  <a:pt x="310" y="412"/>
                </a:lnTo>
                <a:lnTo>
                  <a:pt x="392" y="412"/>
                </a:lnTo>
                <a:lnTo>
                  <a:pt x="392" y="452"/>
                </a:lnTo>
                <a:lnTo>
                  <a:pt x="310" y="452"/>
                </a:lnTo>
                <a:lnTo>
                  <a:pt x="310" y="497"/>
                </a:lnTo>
                <a:cubicBezTo>
                  <a:pt x="310" y="521"/>
                  <a:pt x="310" y="535"/>
                  <a:pt x="310" y="539"/>
                </a:cubicBezTo>
                <a:cubicBezTo>
                  <a:pt x="310" y="543"/>
                  <a:pt x="312" y="547"/>
                  <a:pt x="316" y="550"/>
                </a:cubicBezTo>
                <a:cubicBezTo>
                  <a:pt x="320" y="554"/>
                  <a:pt x="337" y="556"/>
                  <a:pt x="366" y="557"/>
                </a:cubicBezTo>
                <a:lnTo>
                  <a:pt x="392" y="557"/>
                </a:lnTo>
                <a:lnTo>
                  <a:pt x="392" y="598"/>
                </a:lnTo>
                <a:lnTo>
                  <a:pt x="384" y="598"/>
                </a:lnTo>
                <a:moveTo>
                  <a:pt x="235" y="412"/>
                </a:moveTo>
                <a:lnTo>
                  <a:pt x="235" y="117"/>
                </a:lnTo>
                <a:lnTo>
                  <a:pt x="42" y="411"/>
                </a:lnTo>
                <a:lnTo>
                  <a:pt x="138" y="412"/>
                </a:lnTo>
                <a:lnTo>
                  <a:pt x="235"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2" name=""/>
          <p:cNvSpPr/>
          <p:nvPr/>
        </p:nvSpPr>
        <p:spPr>
          <a:xfrm>
            <a:off x="7391520" y="5403240"/>
            <a:ext cx="38880" cy="38520"/>
          </a:xfrm>
          <a:custGeom>
            <a:avLst/>
            <a:gdLst/>
            <a:ahLst/>
            <a:rect l="0" t="0" r="r" b="b"/>
            <a:pathLst>
              <a:path w="108" h="107">
                <a:moveTo>
                  <a:pt x="0" y="53"/>
                </a:moveTo>
                <a:cubicBezTo>
                  <a:pt x="0" y="39"/>
                  <a:pt x="5" y="26"/>
                  <a:pt x="15" y="16"/>
                </a:cubicBezTo>
                <a:cubicBezTo>
                  <a:pt x="25" y="5"/>
                  <a:pt x="37" y="0"/>
                  <a:pt x="53" y="0"/>
                </a:cubicBezTo>
                <a:cubicBezTo>
                  <a:pt x="67" y="0"/>
                  <a:pt x="79" y="4"/>
                  <a:pt x="91" y="14"/>
                </a:cubicBezTo>
                <a:cubicBezTo>
                  <a:pt x="101" y="23"/>
                  <a:pt x="107" y="36"/>
                  <a:pt x="108" y="52"/>
                </a:cubicBezTo>
                <a:cubicBezTo>
                  <a:pt x="108" y="67"/>
                  <a:pt x="103" y="80"/>
                  <a:pt x="93" y="91"/>
                </a:cubicBezTo>
                <a:cubicBezTo>
                  <a:pt x="82" y="101"/>
                  <a:pt x="69" y="107"/>
                  <a:pt x="54" y="107"/>
                </a:cubicBezTo>
                <a:cubicBezTo>
                  <a:pt x="38" y="107"/>
                  <a:pt x="26" y="102"/>
                  <a:pt x="16" y="92"/>
                </a:cubicBezTo>
                <a:cubicBezTo>
                  <a:pt x="6" y="82"/>
                  <a:pt x="0"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3" name=""/>
          <p:cNvSpPr/>
          <p:nvPr/>
        </p:nvSpPr>
        <p:spPr>
          <a:xfrm>
            <a:off x="7467480" y="5229720"/>
            <a:ext cx="133920" cy="218880"/>
          </a:xfrm>
          <a:custGeom>
            <a:avLst/>
            <a:gdLst/>
            <a:ahLst/>
            <a:rect l="0" t="0" r="r" b="b"/>
            <a:pathLst>
              <a:path w="372" h="608">
                <a:moveTo>
                  <a:pt x="50" y="72"/>
                </a:moveTo>
                <a:cubicBezTo>
                  <a:pt x="83" y="24"/>
                  <a:pt x="128" y="0"/>
                  <a:pt x="185" y="0"/>
                </a:cubicBezTo>
                <a:cubicBezTo>
                  <a:pt x="213" y="0"/>
                  <a:pt x="242" y="8"/>
                  <a:pt x="270" y="23"/>
                </a:cubicBezTo>
                <a:cubicBezTo>
                  <a:pt x="299" y="39"/>
                  <a:pt x="321"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5" y="605"/>
                  <a:pt x="200" y="607"/>
                  <a:pt x="186" y="608"/>
                </a:cubicBezTo>
                <a:cubicBezTo>
                  <a:pt x="170" y="608"/>
                  <a:pt x="155" y="606"/>
                  <a:pt x="140" y="603"/>
                </a:cubicBezTo>
                <a:cubicBezTo>
                  <a:pt x="124" y="599"/>
                  <a:pt x="107" y="590"/>
                  <a:pt x="86" y="574"/>
                </a:cubicBezTo>
                <a:cubicBezTo>
                  <a:pt x="65" y="559"/>
                  <a:pt x="49" y="539"/>
                  <a:pt x="37" y="515"/>
                </a:cubicBezTo>
                <a:cubicBezTo>
                  <a:pt x="12" y="467"/>
                  <a:pt x="0" y="398"/>
                  <a:pt x="0" y="305"/>
                </a:cubicBezTo>
                <a:cubicBezTo>
                  <a:pt x="0" y="203"/>
                  <a:pt x="16" y="125"/>
                  <a:pt x="50" y="72"/>
                </a:cubicBezTo>
                <a:moveTo>
                  <a:pt x="249" y="61"/>
                </a:moveTo>
                <a:cubicBezTo>
                  <a:pt x="232" y="42"/>
                  <a:pt x="210" y="33"/>
                  <a:pt x="186" y="33"/>
                </a:cubicBezTo>
                <a:cubicBezTo>
                  <a:pt x="161" y="33"/>
                  <a:pt x="140" y="42"/>
                  <a:pt x="122" y="61"/>
                </a:cubicBezTo>
                <a:cubicBezTo>
                  <a:pt x="107" y="77"/>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30" y="566"/>
                  <a:pt x="246"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4" name=""/>
          <p:cNvSpPr/>
          <p:nvPr/>
        </p:nvSpPr>
        <p:spPr>
          <a:xfrm>
            <a:off x="7939800" y="5226480"/>
            <a:ext cx="141120" cy="215280"/>
          </a:xfrm>
          <a:custGeom>
            <a:avLst/>
            <a:gdLst/>
            <a:ahLst/>
            <a:rect l="0" t="0" r="r" b="b"/>
            <a:pathLst>
              <a:path w="392" h="598">
                <a:moveTo>
                  <a:pt x="384" y="598"/>
                </a:moveTo>
                <a:cubicBezTo>
                  <a:pt x="373" y="596"/>
                  <a:pt x="334" y="595"/>
                  <a:pt x="269" y="595"/>
                </a:cubicBezTo>
                <a:cubicBezTo>
                  <a:pt x="201" y="595"/>
                  <a:pt x="161" y="596"/>
                  <a:pt x="151" y="598"/>
                </a:cubicBezTo>
                <a:lnTo>
                  <a:pt x="143" y="598"/>
                </a:lnTo>
                <a:lnTo>
                  <a:pt x="143" y="557"/>
                </a:lnTo>
                <a:lnTo>
                  <a:pt x="170" y="557"/>
                </a:lnTo>
                <a:cubicBezTo>
                  <a:pt x="182" y="557"/>
                  <a:pt x="190" y="557"/>
                  <a:pt x="194" y="557"/>
                </a:cubicBezTo>
                <a:cubicBezTo>
                  <a:pt x="198" y="557"/>
                  <a:pt x="203" y="556"/>
                  <a:pt x="209" y="555"/>
                </a:cubicBezTo>
                <a:cubicBezTo>
                  <a:pt x="215" y="554"/>
                  <a:pt x="219" y="553"/>
                  <a:pt x="221" y="551"/>
                </a:cubicBezTo>
                <a:cubicBezTo>
                  <a:pt x="224" y="549"/>
                  <a:pt x="226" y="547"/>
                  <a:pt x="228" y="544"/>
                </a:cubicBezTo>
                <a:cubicBezTo>
                  <a:pt x="228" y="543"/>
                  <a:pt x="228" y="527"/>
                  <a:pt x="228" y="496"/>
                </a:cubicBezTo>
                <a:lnTo>
                  <a:pt x="228" y="452"/>
                </a:lnTo>
                <a:lnTo>
                  <a:pt x="0" y="452"/>
                </a:lnTo>
                <a:lnTo>
                  <a:pt x="0" y="412"/>
                </a:lnTo>
                <a:lnTo>
                  <a:pt x="133" y="208"/>
                </a:lnTo>
                <a:cubicBezTo>
                  <a:pt x="223" y="71"/>
                  <a:pt x="269" y="2"/>
                  <a:pt x="270" y="1"/>
                </a:cubicBezTo>
                <a:cubicBezTo>
                  <a:pt x="271" y="0"/>
                  <a:pt x="277" y="0"/>
                  <a:pt x="288" y="0"/>
                </a:cubicBezTo>
                <a:lnTo>
                  <a:pt x="304" y="0"/>
                </a:lnTo>
                <a:lnTo>
                  <a:pt x="310" y="5"/>
                </a:lnTo>
                <a:lnTo>
                  <a:pt x="310" y="412"/>
                </a:lnTo>
                <a:lnTo>
                  <a:pt x="392" y="412"/>
                </a:lnTo>
                <a:lnTo>
                  <a:pt x="392" y="452"/>
                </a:lnTo>
                <a:lnTo>
                  <a:pt x="310" y="452"/>
                </a:lnTo>
                <a:lnTo>
                  <a:pt x="310" y="497"/>
                </a:lnTo>
                <a:cubicBezTo>
                  <a:pt x="310" y="521"/>
                  <a:pt x="310" y="535"/>
                  <a:pt x="310" y="539"/>
                </a:cubicBezTo>
                <a:cubicBezTo>
                  <a:pt x="310" y="543"/>
                  <a:pt x="311" y="547"/>
                  <a:pt x="315" y="550"/>
                </a:cubicBezTo>
                <a:cubicBezTo>
                  <a:pt x="320" y="554"/>
                  <a:pt x="336" y="556"/>
                  <a:pt x="365" y="557"/>
                </a:cubicBezTo>
                <a:lnTo>
                  <a:pt x="392" y="557"/>
                </a:lnTo>
                <a:lnTo>
                  <a:pt x="392" y="598"/>
                </a:lnTo>
                <a:lnTo>
                  <a:pt x="384" y="598"/>
                </a:lnTo>
                <a:moveTo>
                  <a:pt x="234" y="412"/>
                </a:moveTo>
                <a:lnTo>
                  <a:pt x="234" y="117"/>
                </a:lnTo>
                <a:lnTo>
                  <a:pt x="41" y="411"/>
                </a:lnTo>
                <a:lnTo>
                  <a:pt x="137"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5" name=""/>
          <p:cNvSpPr/>
          <p:nvPr/>
        </p:nvSpPr>
        <p:spPr>
          <a:xfrm>
            <a:off x="8114400" y="5403240"/>
            <a:ext cx="38880" cy="38520"/>
          </a:xfrm>
          <a:custGeom>
            <a:avLst/>
            <a:gdLst/>
            <a:ahLst/>
            <a:rect l="0" t="0" r="r" b="b"/>
            <a:pathLst>
              <a:path w="108" h="107">
                <a:moveTo>
                  <a:pt x="0" y="53"/>
                </a:moveTo>
                <a:cubicBezTo>
                  <a:pt x="0" y="39"/>
                  <a:pt x="5" y="26"/>
                  <a:pt x="15" y="16"/>
                </a:cubicBezTo>
                <a:cubicBezTo>
                  <a:pt x="25" y="5"/>
                  <a:pt x="38" y="0"/>
                  <a:pt x="53" y="0"/>
                </a:cubicBezTo>
                <a:cubicBezTo>
                  <a:pt x="67" y="0"/>
                  <a:pt x="79" y="4"/>
                  <a:pt x="90" y="14"/>
                </a:cubicBezTo>
                <a:cubicBezTo>
                  <a:pt x="101" y="23"/>
                  <a:pt x="107" y="36"/>
                  <a:pt x="108" y="52"/>
                </a:cubicBezTo>
                <a:cubicBezTo>
                  <a:pt x="108" y="67"/>
                  <a:pt x="103" y="80"/>
                  <a:pt x="93" y="91"/>
                </a:cubicBezTo>
                <a:cubicBezTo>
                  <a:pt x="82" y="101"/>
                  <a:pt x="69" y="107"/>
                  <a:pt x="54" y="107"/>
                </a:cubicBezTo>
                <a:cubicBezTo>
                  <a:pt x="38" y="107"/>
                  <a:pt x="26" y="102"/>
                  <a:pt x="16" y="92"/>
                </a:cubicBezTo>
                <a:cubicBezTo>
                  <a:pt x="6" y="82"/>
                  <a:pt x="1"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6" name=""/>
          <p:cNvSpPr/>
          <p:nvPr/>
        </p:nvSpPr>
        <p:spPr>
          <a:xfrm>
            <a:off x="8190360" y="5229720"/>
            <a:ext cx="133920" cy="218880"/>
          </a:xfrm>
          <a:custGeom>
            <a:avLst/>
            <a:gdLst/>
            <a:ahLst/>
            <a:rect l="0" t="0" r="r" b="b"/>
            <a:pathLst>
              <a:path w="372" h="608">
                <a:moveTo>
                  <a:pt x="50" y="72"/>
                </a:moveTo>
                <a:cubicBezTo>
                  <a:pt x="84" y="24"/>
                  <a:pt x="129" y="0"/>
                  <a:pt x="186" y="0"/>
                </a:cubicBezTo>
                <a:cubicBezTo>
                  <a:pt x="214" y="0"/>
                  <a:pt x="242" y="8"/>
                  <a:pt x="270" y="23"/>
                </a:cubicBezTo>
                <a:cubicBezTo>
                  <a:pt x="299" y="39"/>
                  <a:pt x="322"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3"/>
                </a:cubicBezTo>
                <a:cubicBezTo>
                  <a:pt x="126" y="599"/>
                  <a:pt x="108" y="590"/>
                  <a:pt x="87" y="574"/>
                </a:cubicBezTo>
                <a:cubicBezTo>
                  <a:pt x="65" y="559"/>
                  <a:pt x="49" y="539"/>
                  <a:pt x="38" y="515"/>
                </a:cubicBezTo>
                <a:cubicBezTo>
                  <a:pt x="12" y="467"/>
                  <a:pt x="0" y="398"/>
                  <a:pt x="0" y="305"/>
                </a:cubicBezTo>
                <a:cubicBezTo>
                  <a:pt x="0" y="203"/>
                  <a:pt x="16" y="125"/>
                  <a:pt x="50" y="72"/>
                </a:cubicBezTo>
                <a:moveTo>
                  <a:pt x="249" y="61"/>
                </a:moveTo>
                <a:cubicBezTo>
                  <a:pt x="232" y="42"/>
                  <a:pt x="211" y="33"/>
                  <a:pt x="187" y="33"/>
                </a:cubicBezTo>
                <a:cubicBezTo>
                  <a:pt x="162" y="33"/>
                  <a:pt x="141" y="42"/>
                  <a:pt x="123" y="61"/>
                </a:cubicBezTo>
                <a:cubicBezTo>
                  <a:pt x="108" y="77"/>
                  <a:pt x="99" y="98"/>
                  <a:pt x="94" y="125"/>
                </a:cubicBezTo>
                <a:cubicBezTo>
                  <a:pt x="89" y="152"/>
                  <a:pt x="87" y="208"/>
                  <a:pt x="87" y="294"/>
                </a:cubicBezTo>
                <a:cubicBezTo>
                  <a:pt x="87" y="388"/>
                  <a:pt x="89" y="449"/>
                  <a:pt x="94" y="478"/>
                </a:cubicBezTo>
                <a:cubicBezTo>
                  <a:pt x="99" y="508"/>
                  <a:pt x="109" y="531"/>
                  <a:pt x="126" y="548"/>
                </a:cubicBezTo>
                <a:cubicBezTo>
                  <a:pt x="142" y="566"/>
                  <a:pt x="163" y="574"/>
                  <a:pt x="187" y="574"/>
                </a:cubicBezTo>
                <a:cubicBezTo>
                  <a:pt x="210" y="574"/>
                  <a:pt x="230" y="566"/>
                  <a:pt x="247"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7" name=""/>
          <p:cNvSpPr/>
          <p:nvPr/>
        </p:nvSpPr>
        <p:spPr>
          <a:xfrm>
            <a:off x="5775480" y="5674320"/>
            <a:ext cx="132120" cy="218520"/>
          </a:xfrm>
          <a:custGeom>
            <a:avLst/>
            <a:gdLst/>
            <a:ahLst/>
            <a:rect l="0" t="0" r="r" b="b"/>
            <a:pathLst>
              <a:path w="367" h="607">
                <a:moveTo>
                  <a:pt x="75" y="179"/>
                </a:moveTo>
                <a:cubicBezTo>
                  <a:pt x="59" y="179"/>
                  <a:pt x="47" y="174"/>
                  <a:pt x="38" y="164"/>
                </a:cubicBezTo>
                <a:cubicBezTo>
                  <a:pt x="29" y="154"/>
                  <a:pt x="25" y="141"/>
                  <a:pt x="24" y="125"/>
                </a:cubicBezTo>
                <a:cubicBezTo>
                  <a:pt x="24" y="92"/>
                  <a:pt x="38" y="64"/>
                  <a:pt x="66" y="38"/>
                </a:cubicBezTo>
                <a:cubicBezTo>
                  <a:pt x="94" y="13"/>
                  <a:pt x="129" y="0"/>
                  <a:pt x="169" y="0"/>
                </a:cubicBezTo>
                <a:cubicBezTo>
                  <a:pt x="189" y="0"/>
                  <a:pt x="203" y="1"/>
                  <a:pt x="208" y="1"/>
                </a:cubicBezTo>
                <a:cubicBezTo>
                  <a:pt x="252" y="8"/>
                  <a:pt x="285" y="24"/>
                  <a:pt x="308" y="48"/>
                </a:cubicBezTo>
                <a:cubicBezTo>
                  <a:pt x="331" y="72"/>
                  <a:pt x="343" y="98"/>
                  <a:pt x="343" y="126"/>
                </a:cubicBezTo>
                <a:cubicBezTo>
                  <a:pt x="343" y="157"/>
                  <a:pt x="333" y="187"/>
                  <a:pt x="313" y="216"/>
                </a:cubicBezTo>
                <a:cubicBezTo>
                  <a:pt x="293" y="244"/>
                  <a:pt x="266" y="265"/>
                  <a:pt x="230" y="279"/>
                </a:cubicBezTo>
                <a:lnTo>
                  <a:pt x="228" y="281"/>
                </a:lnTo>
                <a:cubicBezTo>
                  <a:pt x="228" y="281"/>
                  <a:pt x="230" y="282"/>
                  <a:pt x="236" y="284"/>
                </a:cubicBezTo>
                <a:cubicBezTo>
                  <a:pt x="241" y="285"/>
                  <a:pt x="249" y="287"/>
                  <a:pt x="261" y="291"/>
                </a:cubicBezTo>
                <a:cubicBezTo>
                  <a:pt x="273" y="296"/>
                  <a:pt x="284" y="302"/>
                  <a:pt x="295" y="310"/>
                </a:cubicBezTo>
                <a:cubicBezTo>
                  <a:pt x="343" y="341"/>
                  <a:pt x="367" y="382"/>
                  <a:pt x="367" y="433"/>
                </a:cubicBezTo>
                <a:cubicBezTo>
                  <a:pt x="367" y="480"/>
                  <a:pt x="349" y="520"/>
                  <a:pt x="312" y="555"/>
                </a:cubicBezTo>
                <a:cubicBezTo>
                  <a:pt x="276" y="590"/>
                  <a:pt x="230" y="607"/>
                  <a:pt x="173" y="607"/>
                </a:cubicBezTo>
                <a:cubicBezTo>
                  <a:pt x="126" y="607"/>
                  <a:pt x="85" y="594"/>
                  <a:pt x="51" y="569"/>
                </a:cubicBezTo>
                <a:cubicBezTo>
                  <a:pt x="17" y="544"/>
                  <a:pt x="0" y="512"/>
                  <a:pt x="0" y="473"/>
                </a:cubicBezTo>
                <a:cubicBezTo>
                  <a:pt x="0" y="457"/>
                  <a:pt x="5" y="443"/>
                  <a:pt x="16" y="433"/>
                </a:cubicBezTo>
                <a:cubicBezTo>
                  <a:pt x="27" y="423"/>
                  <a:pt x="40" y="418"/>
                  <a:pt x="56" y="418"/>
                </a:cubicBezTo>
                <a:cubicBezTo>
                  <a:pt x="72" y="418"/>
                  <a:pt x="86" y="423"/>
                  <a:pt x="96" y="433"/>
                </a:cubicBezTo>
                <a:cubicBezTo>
                  <a:pt x="107" y="444"/>
                  <a:pt x="112" y="457"/>
                  <a:pt x="112" y="473"/>
                </a:cubicBezTo>
                <a:cubicBezTo>
                  <a:pt x="112" y="480"/>
                  <a:pt x="111" y="485"/>
                  <a:pt x="109" y="491"/>
                </a:cubicBezTo>
                <a:cubicBezTo>
                  <a:pt x="108" y="496"/>
                  <a:pt x="106" y="501"/>
                  <a:pt x="103" y="505"/>
                </a:cubicBezTo>
                <a:cubicBezTo>
                  <a:pt x="101" y="509"/>
                  <a:pt x="98" y="512"/>
                  <a:pt x="94" y="515"/>
                </a:cubicBezTo>
                <a:cubicBezTo>
                  <a:pt x="89" y="518"/>
                  <a:pt x="86" y="521"/>
                  <a:pt x="83" y="522"/>
                </a:cubicBezTo>
                <a:cubicBezTo>
                  <a:pt x="80" y="524"/>
                  <a:pt x="77" y="525"/>
                  <a:pt x="74" y="526"/>
                </a:cubicBezTo>
                <a:cubicBezTo>
                  <a:pt x="71" y="527"/>
                  <a:pt x="69" y="527"/>
                  <a:pt x="67" y="529"/>
                </a:cubicBezTo>
                <a:lnTo>
                  <a:pt x="64" y="529"/>
                </a:lnTo>
                <a:cubicBezTo>
                  <a:pt x="94" y="556"/>
                  <a:pt x="130" y="569"/>
                  <a:pt x="173" y="569"/>
                </a:cubicBezTo>
                <a:cubicBezTo>
                  <a:pt x="206" y="569"/>
                  <a:pt x="231" y="554"/>
                  <a:pt x="247" y="522"/>
                </a:cubicBezTo>
                <a:cubicBezTo>
                  <a:pt x="257" y="503"/>
                  <a:pt x="262" y="473"/>
                  <a:pt x="262" y="433"/>
                </a:cubicBezTo>
                <a:lnTo>
                  <a:pt x="262" y="416"/>
                </a:lnTo>
                <a:cubicBezTo>
                  <a:pt x="262" y="360"/>
                  <a:pt x="243" y="323"/>
                  <a:pt x="206" y="304"/>
                </a:cubicBezTo>
                <a:cubicBezTo>
                  <a:pt x="196" y="300"/>
                  <a:pt x="178" y="298"/>
                  <a:pt x="151" y="298"/>
                </a:cubicBezTo>
                <a:lnTo>
                  <a:pt x="114" y="297"/>
                </a:lnTo>
                <a:lnTo>
                  <a:pt x="111" y="295"/>
                </a:lnTo>
                <a:cubicBezTo>
                  <a:pt x="110" y="293"/>
                  <a:pt x="109" y="289"/>
                  <a:pt x="109" y="281"/>
                </a:cubicBezTo>
                <a:cubicBezTo>
                  <a:pt x="109" y="269"/>
                  <a:pt x="112" y="264"/>
                  <a:pt x="117" y="264"/>
                </a:cubicBezTo>
                <a:cubicBezTo>
                  <a:pt x="133" y="264"/>
                  <a:pt x="150" y="263"/>
                  <a:pt x="168" y="260"/>
                </a:cubicBezTo>
                <a:cubicBezTo>
                  <a:pt x="188" y="257"/>
                  <a:pt x="207" y="244"/>
                  <a:pt x="223" y="223"/>
                </a:cubicBezTo>
                <a:cubicBezTo>
                  <a:pt x="240" y="201"/>
                  <a:pt x="248" y="168"/>
                  <a:pt x="248" y="124"/>
                </a:cubicBezTo>
                <a:lnTo>
                  <a:pt x="248" y="117"/>
                </a:lnTo>
                <a:cubicBezTo>
                  <a:pt x="248" y="83"/>
                  <a:pt x="238" y="60"/>
                  <a:pt x="217" y="47"/>
                </a:cubicBezTo>
                <a:cubicBezTo>
                  <a:pt x="204" y="39"/>
                  <a:pt x="189" y="35"/>
                  <a:pt x="175" y="35"/>
                </a:cubicBezTo>
                <a:cubicBezTo>
                  <a:pt x="156" y="35"/>
                  <a:pt x="139" y="38"/>
                  <a:pt x="123" y="45"/>
                </a:cubicBezTo>
                <a:cubicBezTo>
                  <a:pt x="107" y="51"/>
                  <a:pt x="96" y="58"/>
                  <a:pt x="89" y="65"/>
                </a:cubicBezTo>
                <a:cubicBezTo>
                  <a:pt x="83" y="72"/>
                  <a:pt x="80" y="75"/>
                  <a:pt x="80" y="75"/>
                </a:cubicBezTo>
                <a:lnTo>
                  <a:pt x="82" y="75"/>
                </a:lnTo>
                <a:cubicBezTo>
                  <a:pt x="84" y="76"/>
                  <a:pt x="86" y="77"/>
                  <a:pt x="89" y="77"/>
                </a:cubicBezTo>
                <a:cubicBezTo>
                  <a:pt x="92" y="78"/>
                  <a:pt x="95" y="79"/>
                  <a:pt x="98" y="82"/>
                </a:cubicBezTo>
                <a:cubicBezTo>
                  <a:pt x="101" y="84"/>
                  <a:pt x="104" y="86"/>
                  <a:pt x="109" y="88"/>
                </a:cubicBezTo>
                <a:cubicBezTo>
                  <a:pt x="113" y="89"/>
                  <a:pt x="116" y="93"/>
                  <a:pt x="117" y="97"/>
                </a:cubicBezTo>
                <a:cubicBezTo>
                  <a:pt x="119" y="102"/>
                  <a:pt x="122" y="107"/>
                  <a:pt x="124" y="111"/>
                </a:cubicBezTo>
                <a:cubicBezTo>
                  <a:pt x="127" y="115"/>
                  <a:pt x="128" y="121"/>
                  <a:pt x="127" y="128"/>
                </a:cubicBezTo>
                <a:cubicBezTo>
                  <a:pt x="127" y="141"/>
                  <a:pt x="123" y="153"/>
                  <a:pt x="115" y="163"/>
                </a:cubicBezTo>
                <a:cubicBezTo>
                  <a:pt x="107" y="173"/>
                  <a:pt x="93" y="178"/>
                  <a:pt x="75"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8" name=""/>
          <p:cNvSpPr/>
          <p:nvPr/>
        </p:nvSpPr>
        <p:spPr>
          <a:xfrm>
            <a:off x="5945760" y="5847480"/>
            <a:ext cx="38520" cy="38520"/>
          </a:xfrm>
          <a:custGeom>
            <a:avLst/>
            <a:gdLst/>
            <a:ahLst/>
            <a:rect l="0" t="0" r="r" b="b"/>
            <a:pathLst>
              <a:path w="107" h="107">
                <a:moveTo>
                  <a:pt x="0" y="53"/>
                </a:moveTo>
                <a:cubicBezTo>
                  <a:pt x="0" y="39"/>
                  <a:pt x="5" y="26"/>
                  <a:pt x="15" y="16"/>
                </a:cubicBezTo>
                <a:cubicBezTo>
                  <a:pt x="25" y="5"/>
                  <a:pt x="37" y="0"/>
                  <a:pt x="53" y="0"/>
                </a:cubicBezTo>
                <a:cubicBezTo>
                  <a:pt x="67" y="0"/>
                  <a:pt x="80" y="5"/>
                  <a:pt x="91" y="14"/>
                </a:cubicBezTo>
                <a:cubicBezTo>
                  <a:pt x="101" y="23"/>
                  <a:pt x="107" y="36"/>
                  <a:pt x="107" y="52"/>
                </a:cubicBezTo>
                <a:cubicBezTo>
                  <a:pt x="107" y="67"/>
                  <a:pt x="102" y="79"/>
                  <a:pt x="92" y="91"/>
                </a:cubicBezTo>
                <a:cubicBezTo>
                  <a:pt x="82" y="101"/>
                  <a:pt x="69" y="107"/>
                  <a:pt x="53" y="107"/>
                </a:cubicBezTo>
                <a:cubicBezTo>
                  <a:pt x="38" y="107"/>
                  <a:pt x="26" y="102"/>
                  <a:pt x="16" y="92"/>
                </a:cubicBezTo>
                <a:cubicBezTo>
                  <a:pt x="6" y="81"/>
                  <a:pt x="0"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9" name=""/>
          <p:cNvSpPr/>
          <p:nvPr/>
        </p:nvSpPr>
        <p:spPr>
          <a:xfrm>
            <a:off x="6021360" y="5674320"/>
            <a:ext cx="133920" cy="218520"/>
          </a:xfrm>
          <a:custGeom>
            <a:avLst/>
            <a:gdLst/>
            <a:ahLst/>
            <a:rect l="0" t="0" r="r" b="b"/>
            <a:pathLst>
              <a:path w="372" h="607">
                <a:moveTo>
                  <a:pt x="51" y="71"/>
                </a:moveTo>
                <a:cubicBezTo>
                  <a:pt x="83" y="23"/>
                  <a:pt x="128" y="0"/>
                  <a:pt x="186" y="0"/>
                </a:cubicBezTo>
                <a:cubicBezTo>
                  <a:pt x="215" y="0"/>
                  <a:pt x="243" y="7"/>
                  <a:pt x="271" y="22"/>
                </a:cubicBezTo>
                <a:cubicBezTo>
                  <a:pt x="299" y="38"/>
                  <a:pt x="322" y="65"/>
                  <a:pt x="340" y="104"/>
                </a:cubicBezTo>
                <a:cubicBezTo>
                  <a:pt x="362" y="152"/>
                  <a:pt x="372" y="219"/>
                  <a:pt x="372" y="306"/>
                </a:cubicBezTo>
                <a:cubicBezTo>
                  <a:pt x="372" y="397"/>
                  <a:pt x="360" y="466"/>
                  <a:pt x="335" y="514"/>
                </a:cubicBezTo>
                <a:cubicBezTo>
                  <a:pt x="323" y="539"/>
                  <a:pt x="307" y="559"/>
                  <a:pt x="286" y="574"/>
                </a:cubicBezTo>
                <a:cubicBezTo>
                  <a:pt x="266" y="588"/>
                  <a:pt x="248" y="597"/>
                  <a:pt x="232" y="601"/>
                </a:cubicBezTo>
                <a:cubicBezTo>
                  <a:pt x="217" y="604"/>
                  <a:pt x="202" y="606"/>
                  <a:pt x="187" y="607"/>
                </a:cubicBezTo>
                <a:cubicBezTo>
                  <a:pt x="172" y="607"/>
                  <a:pt x="157" y="605"/>
                  <a:pt x="141" y="602"/>
                </a:cubicBezTo>
                <a:cubicBezTo>
                  <a:pt x="125" y="598"/>
                  <a:pt x="107" y="589"/>
                  <a:pt x="87" y="574"/>
                </a:cubicBezTo>
                <a:cubicBezTo>
                  <a:pt x="66" y="558"/>
                  <a:pt x="50" y="539"/>
                  <a:pt x="38" y="514"/>
                </a:cubicBezTo>
                <a:cubicBezTo>
                  <a:pt x="13" y="466"/>
                  <a:pt x="0" y="397"/>
                  <a:pt x="0" y="306"/>
                </a:cubicBezTo>
                <a:cubicBezTo>
                  <a:pt x="0" y="202"/>
                  <a:pt x="17" y="124"/>
                  <a:pt x="51" y="71"/>
                </a:cubicBezTo>
                <a:moveTo>
                  <a:pt x="250" y="60"/>
                </a:moveTo>
                <a:cubicBezTo>
                  <a:pt x="232" y="42"/>
                  <a:pt x="211" y="32"/>
                  <a:pt x="187" y="32"/>
                </a:cubicBezTo>
                <a:cubicBezTo>
                  <a:pt x="163" y="32"/>
                  <a:pt x="141" y="42"/>
                  <a:pt x="123" y="60"/>
                </a:cubicBezTo>
                <a:cubicBezTo>
                  <a:pt x="108" y="76"/>
                  <a:pt x="98" y="97"/>
                  <a:pt x="94" y="124"/>
                </a:cubicBezTo>
                <a:cubicBezTo>
                  <a:pt x="89" y="151"/>
                  <a:pt x="87" y="207"/>
                  <a:pt x="87" y="293"/>
                </a:cubicBezTo>
                <a:cubicBezTo>
                  <a:pt x="87" y="387"/>
                  <a:pt x="89" y="448"/>
                  <a:pt x="94" y="477"/>
                </a:cubicBezTo>
                <a:cubicBezTo>
                  <a:pt x="98" y="507"/>
                  <a:pt x="109" y="530"/>
                  <a:pt x="126" y="547"/>
                </a:cubicBezTo>
                <a:cubicBezTo>
                  <a:pt x="142" y="565"/>
                  <a:pt x="163" y="574"/>
                  <a:pt x="187" y="574"/>
                </a:cubicBezTo>
                <a:cubicBezTo>
                  <a:pt x="211" y="574"/>
                  <a:pt x="231" y="565"/>
                  <a:pt x="247" y="547"/>
                </a:cubicBezTo>
                <a:cubicBezTo>
                  <a:pt x="264" y="529"/>
                  <a:pt x="275" y="505"/>
                  <a:pt x="279" y="473"/>
                </a:cubicBezTo>
                <a:cubicBezTo>
                  <a:pt x="283" y="441"/>
                  <a:pt x="285" y="382"/>
                  <a:pt x="286" y="293"/>
                </a:cubicBezTo>
                <a:cubicBezTo>
                  <a:pt x="286" y="208"/>
                  <a:pt x="284" y="152"/>
                  <a:pt x="279" y="125"/>
                </a:cubicBezTo>
                <a:cubicBezTo>
                  <a:pt x="274" y="98"/>
                  <a:pt x="265" y="76"/>
                  <a:pt x="250" y="6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0" name=""/>
          <p:cNvSpPr/>
          <p:nvPr/>
        </p:nvSpPr>
        <p:spPr>
          <a:xfrm>
            <a:off x="6498360" y="5674320"/>
            <a:ext cx="132120" cy="218520"/>
          </a:xfrm>
          <a:custGeom>
            <a:avLst/>
            <a:gdLst/>
            <a:ahLst/>
            <a:rect l="0" t="0" r="r" b="b"/>
            <a:pathLst>
              <a:path w="367" h="607">
                <a:moveTo>
                  <a:pt x="76" y="179"/>
                </a:moveTo>
                <a:cubicBezTo>
                  <a:pt x="60" y="179"/>
                  <a:pt x="48" y="174"/>
                  <a:pt x="39" y="164"/>
                </a:cubicBezTo>
                <a:cubicBezTo>
                  <a:pt x="30" y="154"/>
                  <a:pt x="26" y="141"/>
                  <a:pt x="25" y="125"/>
                </a:cubicBezTo>
                <a:cubicBezTo>
                  <a:pt x="25" y="92"/>
                  <a:pt x="39" y="64"/>
                  <a:pt x="67" y="38"/>
                </a:cubicBezTo>
                <a:cubicBezTo>
                  <a:pt x="96" y="13"/>
                  <a:pt x="130" y="0"/>
                  <a:pt x="170" y="0"/>
                </a:cubicBezTo>
                <a:cubicBezTo>
                  <a:pt x="190" y="0"/>
                  <a:pt x="203" y="1"/>
                  <a:pt x="208" y="1"/>
                </a:cubicBezTo>
                <a:cubicBezTo>
                  <a:pt x="252" y="8"/>
                  <a:pt x="285" y="24"/>
                  <a:pt x="308" y="48"/>
                </a:cubicBezTo>
                <a:cubicBezTo>
                  <a:pt x="331" y="72"/>
                  <a:pt x="343" y="98"/>
                  <a:pt x="343" y="126"/>
                </a:cubicBezTo>
                <a:cubicBezTo>
                  <a:pt x="343" y="157"/>
                  <a:pt x="333" y="187"/>
                  <a:pt x="313" y="216"/>
                </a:cubicBezTo>
                <a:cubicBezTo>
                  <a:pt x="293" y="244"/>
                  <a:pt x="266" y="265"/>
                  <a:pt x="230" y="279"/>
                </a:cubicBezTo>
                <a:lnTo>
                  <a:pt x="228" y="281"/>
                </a:lnTo>
                <a:cubicBezTo>
                  <a:pt x="228" y="281"/>
                  <a:pt x="230" y="282"/>
                  <a:pt x="236" y="284"/>
                </a:cubicBezTo>
                <a:cubicBezTo>
                  <a:pt x="241" y="285"/>
                  <a:pt x="250" y="287"/>
                  <a:pt x="261" y="291"/>
                </a:cubicBezTo>
                <a:cubicBezTo>
                  <a:pt x="273" y="296"/>
                  <a:pt x="284" y="302"/>
                  <a:pt x="295" y="310"/>
                </a:cubicBezTo>
                <a:cubicBezTo>
                  <a:pt x="343" y="341"/>
                  <a:pt x="367" y="382"/>
                  <a:pt x="367" y="433"/>
                </a:cubicBezTo>
                <a:cubicBezTo>
                  <a:pt x="367" y="480"/>
                  <a:pt x="349" y="520"/>
                  <a:pt x="312" y="555"/>
                </a:cubicBezTo>
                <a:cubicBezTo>
                  <a:pt x="276" y="590"/>
                  <a:pt x="230" y="607"/>
                  <a:pt x="174" y="607"/>
                </a:cubicBezTo>
                <a:cubicBezTo>
                  <a:pt x="127" y="607"/>
                  <a:pt x="86" y="594"/>
                  <a:pt x="52" y="569"/>
                </a:cubicBezTo>
                <a:cubicBezTo>
                  <a:pt x="18" y="544"/>
                  <a:pt x="0" y="512"/>
                  <a:pt x="0" y="473"/>
                </a:cubicBezTo>
                <a:cubicBezTo>
                  <a:pt x="0" y="457"/>
                  <a:pt x="6" y="443"/>
                  <a:pt x="16" y="433"/>
                </a:cubicBezTo>
                <a:cubicBezTo>
                  <a:pt x="28" y="423"/>
                  <a:pt x="41" y="418"/>
                  <a:pt x="57" y="418"/>
                </a:cubicBezTo>
                <a:cubicBezTo>
                  <a:pt x="73" y="418"/>
                  <a:pt x="87" y="423"/>
                  <a:pt x="97" y="433"/>
                </a:cubicBezTo>
                <a:cubicBezTo>
                  <a:pt x="108" y="444"/>
                  <a:pt x="113" y="457"/>
                  <a:pt x="113" y="473"/>
                </a:cubicBezTo>
                <a:cubicBezTo>
                  <a:pt x="113" y="480"/>
                  <a:pt x="112" y="485"/>
                  <a:pt x="111" y="491"/>
                </a:cubicBezTo>
                <a:cubicBezTo>
                  <a:pt x="109" y="496"/>
                  <a:pt x="107" y="501"/>
                  <a:pt x="104" y="505"/>
                </a:cubicBezTo>
                <a:cubicBezTo>
                  <a:pt x="102" y="509"/>
                  <a:pt x="99" y="512"/>
                  <a:pt x="95" y="515"/>
                </a:cubicBezTo>
                <a:cubicBezTo>
                  <a:pt x="91" y="518"/>
                  <a:pt x="87" y="521"/>
                  <a:pt x="84" y="522"/>
                </a:cubicBezTo>
                <a:cubicBezTo>
                  <a:pt x="81" y="524"/>
                  <a:pt x="78" y="525"/>
                  <a:pt x="75" y="526"/>
                </a:cubicBezTo>
                <a:cubicBezTo>
                  <a:pt x="72" y="527"/>
                  <a:pt x="70" y="527"/>
                  <a:pt x="68" y="529"/>
                </a:cubicBezTo>
                <a:lnTo>
                  <a:pt x="65" y="529"/>
                </a:lnTo>
                <a:cubicBezTo>
                  <a:pt x="95" y="556"/>
                  <a:pt x="131" y="569"/>
                  <a:pt x="174" y="569"/>
                </a:cubicBezTo>
                <a:cubicBezTo>
                  <a:pt x="206" y="569"/>
                  <a:pt x="231" y="554"/>
                  <a:pt x="247" y="522"/>
                </a:cubicBezTo>
                <a:cubicBezTo>
                  <a:pt x="257" y="503"/>
                  <a:pt x="262" y="473"/>
                  <a:pt x="262" y="433"/>
                </a:cubicBezTo>
                <a:lnTo>
                  <a:pt x="262" y="416"/>
                </a:lnTo>
                <a:cubicBezTo>
                  <a:pt x="262" y="360"/>
                  <a:pt x="243" y="323"/>
                  <a:pt x="206" y="304"/>
                </a:cubicBezTo>
                <a:cubicBezTo>
                  <a:pt x="197" y="300"/>
                  <a:pt x="179" y="298"/>
                  <a:pt x="152" y="298"/>
                </a:cubicBezTo>
                <a:lnTo>
                  <a:pt x="115" y="297"/>
                </a:lnTo>
                <a:lnTo>
                  <a:pt x="112" y="295"/>
                </a:lnTo>
                <a:cubicBezTo>
                  <a:pt x="111" y="293"/>
                  <a:pt x="111" y="289"/>
                  <a:pt x="111" y="281"/>
                </a:cubicBezTo>
                <a:cubicBezTo>
                  <a:pt x="111" y="269"/>
                  <a:pt x="113" y="264"/>
                  <a:pt x="118" y="264"/>
                </a:cubicBezTo>
                <a:cubicBezTo>
                  <a:pt x="134" y="264"/>
                  <a:pt x="151" y="263"/>
                  <a:pt x="169" y="260"/>
                </a:cubicBezTo>
                <a:cubicBezTo>
                  <a:pt x="189" y="257"/>
                  <a:pt x="207" y="244"/>
                  <a:pt x="223" y="223"/>
                </a:cubicBezTo>
                <a:cubicBezTo>
                  <a:pt x="240" y="201"/>
                  <a:pt x="248" y="168"/>
                  <a:pt x="248" y="124"/>
                </a:cubicBezTo>
                <a:lnTo>
                  <a:pt x="248" y="117"/>
                </a:lnTo>
                <a:cubicBezTo>
                  <a:pt x="248" y="83"/>
                  <a:pt x="238" y="60"/>
                  <a:pt x="217" y="47"/>
                </a:cubicBezTo>
                <a:cubicBezTo>
                  <a:pt x="204" y="39"/>
                  <a:pt x="191" y="35"/>
                  <a:pt x="176" y="35"/>
                </a:cubicBezTo>
                <a:cubicBezTo>
                  <a:pt x="157" y="35"/>
                  <a:pt x="140" y="38"/>
                  <a:pt x="124" y="45"/>
                </a:cubicBezTo>
                <a:cubicBezTo>
                  <a:pt x="108" y="51"/>
                  <a:pt x="97" y="58"/>
                  <a:pt x="90" y="65"/>
                </a:cubicBezTo>
                <a:cubicBezTo>
                  <a:pt x="84" y="72"/>
                  <a:pt x="81" y="75"/>
                  <a:pt x="81" y="75"/>
                </a:cubicBezTo>
                <a:lnTo>
                  <a:pt x="83" y="75"/>
                </a:lnTo>
                <a:cubicBezTo>
                  <a:pt x="85" y="76"/>
                  <a:pt x="87" y="77"/>
                  <a:pt x="90" y="77"/>
                </a:cubicBezTo>
                <a:cubicBezTo>
                  <a:pt x="93" y="78"/>
                  <a:pt x="96" y="79"/>
                  <a:pt x="99" y="82"/>
                </a:cubicBezTo>
                <a:cubicBezTo>
                  <a:pt x="102" y="84"/>
                  <a:pt x="106" y="86"/>
                  <a:pt x="110" y="88"/>
                </a:cubicBezTo>
                <a:cubicBezTo>
                  <a:pt x="114" y="89"/>
                  <a:pt x="117" y="93"/>
                  <a:pt x="119" y="97"/>
                </a:cubicBezTo>
                <a:cubicBezTo>
                  <a:pt x="120" y="102"/>
                  <a:pt x="123" y="107"/>
                  <a:pt x="126" y="111"/>
                </a:cubicBezTo>
                <a:cubicBezTo>
                  <a:pt x="129" y="115"/>
                  <a:pt x="129" y="121"/>
                  <a:pt x="128" y="128"/>
                </a:cubicBezTo>
                <a:cubicBezTo>
                  <a:pt x="128" y="141"/>
                  <a:pt x="124" y="153"/>
                  <a:pt x="116" y="163"/>
                </a:cubicBezTo>
                <a:cubicBezTo>
                  <a:pt x="108" y="173"/>
                  <a:pt x="94" y="178"/>
                  <a:pt x="76"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1" name=""/>
          <p:cNvSpPr/>
          <p:nvPr/>
        </p:nvSpPr>
        <p:spPr>
          <a:xfrm>
            <a:off x="6668640" y="5847480"/>
            <a:ext cx="38520" cy="38520"/>
          </a:xfrm>
          <a:custGeom>
            <a:avLst/>
            <a:gdLst/>
            <a:ahLst/>
            <a:rect l="0" t="0" r="r" b="b"/>
            <a:pathLst>
              <a:path w="107" h="107">
                <a:moveTo>
                  <a:pt x="0" y="53"/>
                </a:moveTo>
                <a:cubicBezTo>
                  <a:pt x="0" y="39"/>
                  <a:pt x="5" y="26"/>
                  <a:pt x="15" y="16"/>
                </a:cubicBezTo>
                <a:cubicBezTo>
                  <a:pt x="25" y="5"/>
                  <a:pt x="37" y="0"/>
                  <a:pt x="53" y="0"/>
                </a:cubicBezTo>
                <a:cubicBezTo>
                  <a:pt x="67" y="0"/>
                  <a:pt x="80" y="5"/>
                  <a:pt x="91" y="14"/>
                </a:cubicBezTo>
                <a:cubicBezTo>
                  <a:pt x="101" y="23"/>
                  <a:pt x="107" y="36"/>
                  <a:pt x="107" y="52"/>
                </a:cubicBezTo>
                <a:cubicBezTo>
                  <a:pt x="107" y="67"/>
                  <a:pt x="102" y="79"/>
                  <a:pt x="92" y="91"/>
                </a:cubicBezTo>
                <a:cubicBezTo>
                  <a:pt x="82" y="101"/>
                  <a:pt x="69" y="107"/>
                  <a:pt x="54" y="107"/>
                </a:cubicBezTo>
                <a:cubicBezTo>
                  <a:pt x="38" y="107"/>
                  <a:pt x="26" y="102"/>
                  <a:pt x="16" y="92"/>
                </a:cubicBezTo>
                <a:cubicBezTo>
                  <a:pt x="6" y="81"/>
                  <a:pt x="0"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2" name=""/>
          <p:cNvSpPr/>
          <p:nvPr/>
        </p:nvSpPr>
        <p:spPr>
          <a:xfrm>
            <a:off x="6741000" y="5670720"/>
            <a:ext cx="140760" cy="215280"/>
          </a:xfrm>
          <a:custGeom>
            <a:avLst/>
            <a:gdLst/>
            <a:ahLst/>
            <a:rect l="0" t="0" r="r" b="b"/>
            <a:pathLst>
              <a:path w="391" h="598">
                <a:moveTo>
                  <a:pt x="383" y="598"/>
                </a:moveTo>
                <a:cubicBezTo>
                  <a:pt x="373" y="596"/>
                  <a:pt x="335" y="595"/>
                  <a:pt x="270" y="595"/>
                </a:cubicBezTo>
                <a:cubicBezTo>
                  <a:pt x="201" y="595"/>
                  <a:pt x="161" y="596"/>
                  <a:pt x="150" y="598"/>
                </a:cubicBezTo>
                <a:lnTo>
                  <a:pt x="143" y="598"/>
                </a:lnTo>
                <a:lnTo>
                  <a:pt x="143" y="557"/>
                </a:lnTo>
                <a:lnTo>
                  <a:pt x="170" y="557"/>
                </a:lnTo>
                <a:cubicBezTo>
                  <a:pt x="182" y="557"/>
                  <a:pt x="191" y="557"/>
                  <a:pt x="195" y="557"/>
                </a:cubicBezTo>
                <a:cubicBezTo>
                  <a:pt x="199" y="557"/>
                  <a:pt x="204" y="557"/>
                  <a:pt x="210" y="555"/>
                </a:cubicBezTo>
                <a:cubicBezTo>
                  <a:pt x="216" y="554"/>
                  <a:pt x="220" y="553"/>
                  <a:pt x="222" y="551"/>
                </a:cubicBezTo>
                <a:cubicBezTo>
                  <a:pt x="224" y="549"/>
                  <a:pt x="226" y="547"/>
                  <a:pt x="228" y="544"/>
                </a:cubicBezTo>
                <a:cubicBezTo>
                  <a:pt x="229" y="543"/>
                  <a:pt x="229" y="527"/>
                  <a:pt x="229" y="496"/>
                </a:cubicBezTo>
                <a:lnTo>
                  <a:pt x="229" y="452"/>
                </a:lnTo>
                <a:lnTo>
                  <a:pt x="0" y="452"/>
                </a:lnTo>
                <a:lnTo>
                  <a:pt x="0" y="412"/>
                </a:lnTo>
                <a:lnTo>
                  <a:pt x="133" y="208"/>
                </a:lnTo>
                <a:cubicBezTo>
                  <a:pt x="224" y="72"/>
                  <a:pt x="269" y="2"/>
                  <a:pt x="270" y="2"/>
                </a:cubicBezTo>
                <a:cubicBezTo>
                  <a:pt x="272" y="0"/>
                  <a:pt x="278" y="0"/>
                  <a:pt x="289" y="0"/>
                </a:cubicBezTo>
                <a:lnTo>
                  <a:pt x="305" y="0"/>
                </a:lnTo>
                <a:lnTo>
                  <a:pt x="310" y="5"/>
                </a:lnTo>
                <a:lnTo>
                  <a:pt x="310" y="412"/>
                </a:lnTo>
                <a:lnTo>
                  <a:pt x="391" y="412"/>
                </a:lnTo>
                <a:lnTo>
                  <a:pt x="391" y="452"/>
                </a:lnTo>
                <a:lnTo>
                  <a:pt x="310" y="452"/>
                </a:lnTo>
                <a:lnTo>
                  <a:pt x="310" y="497"/>
                </a:lnTo>
                <a:cubicBezTo>
                  <a:pt x="310" y="521"/>
                  <a:pt x="310" y="535"/>
                  <a:pt x="310" y="539"/>
                </a:cubicBezTo>
                <a:cubicBezTo>
                  <a:pt x="310" y="544"/>
                  <a:pt x="312" y="547"/>
                  <a:pt x="315" y="550"/>
                </a:cubicBezTo>
                <a:cubicBezTo>
                  <a:pt x="320" y="554"/>
                  <a:pt x="337" y="557"/>
                  <a:pt x="366" y="557"/>
                </a:cubicBezTo>
                <a:lnTo>
                  <a:pt x="391" y="557"/>
                </a:lnTo>
                <a:lnTo>
                  <a:pt x="391" y="598"/>
                </a:lnTo>
                <a:lnTo>
                  <a:pt x="383" y="598"/>
                </a:lnTo>
                <a:moveTo>
                  <a:pt x="234" y="412"/>
                </a:moveTo>
                <a:lnTo>
                  <a:pt x="234" y="117"/>
                </a:lnTo>
                <a:lnTo>
                  <a:pt x="40" y="411"/>
                </a:lnTo>
                <a:lnTo>
                  <a:pt x="136"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3" name=""/>
          <p:cNvSpPr/>
          <p:nvPr/>
        </p:nvSpPr>
        <p:spPr>
          <a:xfrm>
            <a:off x="7221240" y="5674320"/>
            <a:ext cx="132120" cy="218520"/>
          </a:xfrm>
          <a:custGeom>
            <a:avLst/>
            <a:gdLst/>
            <a:ahLst/>
            <a:rect l="0" t="0" r="r" b="b"/>
            <a:pathLst>
              <a:path w="367" h="607">
                <a:moveTo>
                  <a:pt x="75" y="179"/>
                </a:moveTo>
                <a:cubicBezTo>
                  <a:pt x="59" y="179"/>
                  <a:pt x="47" y="174"/>
                  <a:pt x="38" y="164"/>
                </a:cubicBezTo>
                <a:cubicBezTo>
                  <a:pt x="29" y="154"/>
                  <a:pt x="25" y="141"/>
                  <a:pt x="24" y="125"/>
                </a:cubicBezTo>
                <a:cubicBezTo>
                  <a:pt x="24" y="92"/>
                  <a:pt x="38" y="64"/>
                  <a:pt x="66" y="38"/>
                </a:cubicBezTo>
                <a:cubicBezTo>
                  <a:pt x="95" y="13"/>
                  <a:pt x="129" y="0"/>
                  <a:pt x="169" y="0"/>
                </a:cubicBezTo>
                <a:cubicBezTo>
                  <a:pt x="189" y="0"/>
                  <a:pt x="203" y="1"/>
                  <a:pt x="209" y="1"/>
                </a:cubicBezTo>
                <a:cubicBezTo>
                  <a:pt x="252" y="8"/>
                  <a:pt x="285" y="24"/>
                  <a:pt x="308" y="48"/>
                </a:cubicBezTo>
                <a:cubicBezTo>
                  <a:pt x="331" y="72"/>
                  <a:pt x="343" y="98"/>
                  <a:pt x="343" y="126"/>
                </a:cubicBezTo>
                <a:cubicBezTo>
                  <a:pt x="343" y="157"/>
                  <a:pt x="333" y="187"/>
                  <a:pt x="313" y="216"/>
                </a:cubicBezTo>
                <a:cubicBezTo>
                  <a:pt x="293" y="244"/>
                  <a:pt x="266" y="265"/>
                  <a:pt x="231" y="279"/>
                </a:cubicBezTo>
                <a:lnTo>
                  <a:pt x="228" y="281"/>
                </a:lnTo>
                <a:cubicBezTo>
                  <a:pt x="228" y="281"/>
                  <a:pt x="231" y="282"/>
                  <a:pt x="236" y="284"/>
                </a:cubicBezTo>
                <a:cubicBezTo>
                  <a:pt x="241" y="285"/>
                  <a:pt x="250" y="287"/>
                  <a:pt x="261" y="291"/>
                </a:cubicBezTo>
                <a:cubicBezTo>
                  <a:pt x="273" y="296"/>
                  <a:pt x="284" y="302"/>
                  <a:pt x="295" y="310"/>
                </a:cubicBezTo>
                <a:cubicBezTo>
                  <a:pt x="343" y="341"/>
                  <a:pt x="367" y="382"/>
                  <a:pt x="367" y="433"/>
                </a:cubicBezTo>
                <a:cubicBezTo>
                  <a:pt x="367" y="480"/>
                  <a:pt x="349" y="520"/>
                  <a:pt x="313" y="555"/>
                </a:cubicBezTo>
                <a:cubicBezTo>
                  <a:pt x="276" y="590"/>
                  <a:pt x="230" y="607"/>
                  <a:pt x="173" y="607"/>
                </a:cubicBezTo>
                <a:cubicBezTo>
                  <a:pt x="126" y="607"/>
                  <a:pt x="86" y="594"/>
                  <a:pt x="52" y="569"/>
                </a:cubicBezTo>
                <a:cubicBezTo>
                  <a:pt x="17" y="544"/>
                  <a:pt x="0" y="512"/>
                  <a:pt x="0" y="473"/>
                </a:cubicBezTo>
                <a:cubicBezTo>
                  <a:pt x="0" y="457"/>
                  <a:pt x="6" y="443"/>
                  <a:pt x="16" y="433"/>
                </a:cubicBezTo>
                <a:cubicBezTo>
                  <a:pt x="27" y="423"/>
                  <a:pt x="40" y="418"/>
                  <a:pt x="56" y="418"/>
                </a:cubicBezTo>
                <a:cubicBezTo>
                  <a:pt x="72" y="418"/>
                  <a:pt x="86" y="423"/>
                  <a:pt x="96" y="433"/>
                </a:cubicBezTo>
                <a:cubicBezTo>
                  <a:pt x="107" y="444"/>
                  <a:pt x="112" y="457"/>
                  <a:pt x="112" y="473"/>
                </a:cubicBezTo>
                <a:cubicBezTo>
                  <a:pt x="112" y="480"/>
                  <a:pt x="111" y="485"/>
                  <a:pt x="110" y="491"/>
                </a:cubicBezTo>
                <a:cubicBezTo>
                  <a:pt x="108" y="496"/>
                  <a:pt x="106" y="501"/>
                  <a:pt x="104" y="505"/>
                </a:cubicBezTo>
                <a:cubicBezTo>
                  <a:pt x="101" y="509"/>
                  <a:pt x="98" y="512"/>
                  <a:pt x="94" y="515"/>
                </a:cubicBezTo>
                <a:cubicBezTo>
                  <a:pt x="90" y="518"/>
                  <a:pt x="86" y="521"/>
                  <a:pt x="83" y="522"/>
                </a:cubicBezTo>
                <a:cubicBezTo>
                  <a:pt x="80" y="524"/>
                  <a:pt x="77" y="525"/>
                  <a:pt x="74" y="526"/>
                </a:cubicBezTo>
                <a:cubicBezTo>
                  <a:pt x="71" y="527"/>
                  <a:pt x="69" y="527"/>
                  <a:pt x="67" y="529"/>
                </a:cubicBezTo>
                <a:lnTo>
                  <a:pt x="64" y="529"/>
                </a:lnTo>
                <a:cubicBezTo>
                  <a:pt x="94" y="556"/>
                  <a:pt x="130" y="569"/>
                  <a:pt x="173" y="569"/>
                </a:cubicBezTo>
                <a:cubicBezTo>
                  <a:pt x="206" y="569"/>
                  <a:pt x="231" y="554"/>
                  <a:pt x="247" y="522"/>
                </a:cubicBezTo>
                <a:cubicBezTo>
                  <a:pt x="257" y="503"/>
                  <a:pt x="262" y="473"/>
                  <a:pt x="262" y="433"/>
                </a:cubicBezTo>
                <a:lnTo>
                  <a:pt x="262" y="416"/>
                </a:lnTo>
                <a:cubicBezTo>
                  <a:pt x="262" y="360"/>
                  <a:pt x="243" y="323"/>
                  <a:pt x="206" y="304"/>
                </a:cubicBezTo>
                <a:cubicBezTo>
                  <a:pt x="196" y="300"/>
                  <a:pt x="178" y="298"/>
                  <a:pt x="151" y="298"/>
                </a:cubicBezTo>
                <a:lnTo>
                  <a:pt x="114" y="297"/>
                </a:lnTo>
                <a:lnTo>
                  <a:pt x="111" y="295"/>
                </a:lnTo>
                <a:cubicBezTo>
                  <a:pt x="110" y="293"/>
                  <a:pt x="110" y="289"/>
                  <a:pt x="110" y="281"/>
                </a:cubicBezTo>
                <a:cubicBezTo>
                  <a:pt x="110" y="269"/>
                  <a:pt x="112" y="264"/>
                  <a:pt x="117" y="264"/>
                </a:cubicBezTo>
                <a:cubicBezTo>
                  <a:pt x="133" y="264"/>
                  <a:pt x="150" y="263"/>
                  <a:pt x="168" y="260"/>
                </a:cubicBezTo>
                <a:cubicBezTo>
                  <a:pt x="188" y="257"/>
                  <a:pt x="207" y="244"/>
                  <a:pt x="224" y="223"/>
                </a:cubicBezTo>
                <a:cubicBezTo>
                  <a:pt x="240" y="201"/>
                  <a:pt x="248" y="168"/>
                  <a:pt x="248" y="124"/>
                </a:cubicBezTo>
                <a:lnTo>
                  <a:pt x="248" y="117"/>
                </a:lnTo>
                <a:cubicBezTo>
                  <a:pt x="248" y="83"/>
                  <a:pt x="238" y="60"/>
                  <a:pt x="217" y="47"/>
                </a:cubicBezTo>
                <a:cubicBezTo>
                  <a:pt x="204" y="39"/>
                  <a:pt x="190" y="35"/>
                  <a:pt x="175" y="35"/>
                </a:cubicBezTo>
                <a:cubicBezTo>
                  <a:pt x="156" y="35"/>
                  <a:pt x="139" y="38"/>
                  <a:pt x="123" y="45"/>
                </a:cubicBezTo>
                <a:cubicBezTo>
                  <a:pt x="107" y="51"/>
                  <a:pt x="96" y="58"/>
                  <a:pt x="89" y="65"/>
                </a:cubicBezTo>
                <a:cubicBezTo>
                  <a:pt x="83" y="72"/>
                  <a:pt x="80" y="75"/>
                  <a:pt x="80" y="75"/>
                </a:cubicBezTo>
                <a:lnTo>
                  <a:pt x="82" y="75"/>
                </a:lnTo>
                <a:cubicBezTo>
                  <a:pt x="84" y="76"/>
                  <a:pt x="86" y="77"/>
                  <a:pt x="89" y="77"/>
                </a:cubicBezTo>
                <a:cubicBezTo>
                  <a:pt x="92" y="78"/>
                  <a:pt x="95" y="79"/>
                  <a:pt x="98" y="82"/>
                </a:cubicBezTo>
                <a:cubicBezTo>
                  <a:pt x="101" y="84"/>
                  <a:pt x="105" y="86"/>
                  <a:pt x="109" y="88"/>
                </a:cubicBezTo>
                <a:cubicBezTo>
                  <a:pt x="113" y="89"/>
                  <a:pt x="116" y="93"/>
                  <a:pt x="118" y="97"/>
                </a:cubicBezTo>
                <a:cubicBezTo>
                  <a:pt x="119" y="102"/>
                  <a:pt x="122" y="107"/>
                  <a:pt x="125" y="111"/>
                </a:cubicBezTo>
                <a:cubicBezTo>
                  <a:pt x="128" y="115"/>
                  <a:pt x="128" y="121"/>
                  <a:pt x="127" y="128"/>
                </a:cubicBezTo>
                <a:cubicBezTo>
                  <a:pt x="127" y="141"/>
                  <a:pt x="123" y="153"/>
                  <a:pt x="115" y="163"/>
                </a:cubicBezTo>
                <a:cubicBezTo>
                  <a:pt x="107" y="173"/>
                  <a:pt x="94" y="178"/>
                  <a:pt x="75"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4" name=""/>
          <p:cNvSpPr/>
          <p:nvPr/>
        </p:nvSpPr>
        <p:spPr>
          <a:xfrm>
            <a:off x="7391520" y="5847480"/>
            <a:ext cx="38880" cy="38520"/>
          </a:xfrm>
          <a:custGeom>
            <a:avLst/>
            <a:gdLst/>
            <a:ahLst/>
            <a:rect l="0" t="0" r="r" b="b"/>
            <a:pathLst>
              <a:path w="108" h="107">
                <a:moveTo>
                  <a:pt x="0" y="53"/>
                </a:moveTo>
                <a:cubicBezTo>
                  <a:pt x="0" y="39"/>
                  <a:pt x="5" y="26"/>
                  <a:pt x="15" y="16"/>
                </a:cubicBezTo>
                <a:cubicBezTo>
                  <a:pt x="25" y="5"/>
                  <a:pt x="37" y="0"/>
                  <a:pt x="53" y="0"/>
                </a:cubicBezTo>
                <a:cubicBezTo>
                  <a:pt x="67" y="0"/>
                  <a:pt x="79" y="5"/>
                  <a:pt x="91" y="14"/>
                </a:cubicBezTo>
                <a:cubicBezTo>
                  <a:pt x="101" y="23"/>
                  <a:pt x="107" y="36"/>
                  <a:pt x="108" y="52"/>
                </a:cubicBezTo>
                <a:cubicBezTo>
                  <a:pt x="108" y="67"/>
                  <a:pt x="103" y="79"/>
                  <a:pt x="93" y="91"/>
                </a:cubicBezTo>
                <a:cubicBezTo>
                  <a:pt x="82" y="101"/>
                  <a:pt x="69" y="107"/>
                  <a:pt x="54" y="107"/>
                </a:cubicBezTo>
                <a:cubicBezTo>
                  <a:pt x="38" y="107"/>
                  <a:pt x="26" y="102"/>
                  <a:pt x="16" y="92"/>
                </a:cubicBezTo>
                <a:cubicBezTo>
                  <a:pt x="6" y="81"/>
                  <a:pt x="0"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5" name=""/>
          <p:cNvSpPr/>
          <p:nvPr/>
        </p:nvSpPr>
        <p:spPr>
          <a:xfrm>
            <a:off x="7468560" y="5674320"/>
            <a:ext cx="131760" cy="218520"/>
          </a:xfrm>
          <a:custGeom>
            <a:avLst/>
            <a:gdLst/>
            <a:ahLst/>
            <a:rect l="0" t="0" r="r" b="b"/>
            <a:pathLst>
              <a:path w="366" h="607">
                <a:moveTo>
                  <a:pt x="71" y="42"/>
                </a:moveTo>
                <a:cubicBezTo>
                  <a:pt x="103" y="14"/>
                  <a:pt x="140" y="0"/>
                  <a:pt x="181" y="0"/>
                </a:cubicBezTo>
                <a:cubicBezTo>
                  <a:pt x="224" y="0"/>
                  <a:pt x="261" y="12"/>
                  <a:pt x="293" y="37"/>
                </a:cubicBezTo>
                <a:cubicBezTo>
                  <a:pt x="325" y="61"/>
                  <a:pt x="341" y="93"/>
                  <a:pt x="341" y="133"/>
                </a:cubicBezTo>
                <a:cubicBezTo>
                  <a:pt x="341" y="150"/>
                  <a:pt x="338" y="167"/>
                  <a:pt x="332" y="182"/>
                </a:cubicBezTo>
                <a:cubicBezTo>
                  <a:pt x="325" y="197"/>
                  <a:pt x="318" y="210"/>
                  <a:pt x="309" y="219"/>
                </a:cubicBezTo>
                <a:cubicBezTo>
                  <a:pt x="300" y="228"/>
                  <a:pt x="291" y="237"/>
                  <a:pt x="281" y="244"/>
                </a:cubicBezTo>
                <a:cubicBezTo>
                  <a:pt x="272" y="251"/>
                  <a:pt x="264" y="256"/>
                  <a:pt x="258" y="260"/>
                </a:cubicBezTo>
                <a:cubicBezTo>
                  <a:pt x="253" y="263"/>
                  <a:pt x="249" y="265"/>
                  <a:pt x="249" y="267"/>
                </a:cubicBezTo>
                <a:lnTo>
                  <a:pt x="261" y="275"/>
                </a:lnTo>
                <a:cubicBezTo>
                  <a:pt x="269" y="280"/>
                  <a:pt x="278" y="286"/>
                  <a:pt x="286" y="292"/>
                </a:cubicBezTo>
                <a:cubicBezTo>
                  <a:pt x="294" y="299"/>
                  <a:pt x="299" y="302"/>
                  <a:pt x="300" y="303"/>
                </a:cubicBezTo>
                <a:cubicBezTo>
                  <a:pt x="344" y="338"/>
                  <a:pt x="366" y="381"/>
                  <a:pt x="366" y="434"/>
                </a:cubicBezTo>
                <a:cubicBezTo>
                  <a:pt x="366" y="481"/>
                  <a:pt x="349" y="521"/>
                  <a:pt x="315" y="555"/>
                </a:cubicBezTo>
                <a:cubicBezTo>
                  <a:pt x="281" y="589"/>
                  <a:pt x="237" y="606"/>
                  <a:pt x="182" y="607"/>
                </a:cubicBezTo>
                <a:cubicBezTo>
                  <a:pt x="129" y="607"/>
                  <a:pt x="85" y="592"/>
                  <a:pt x="51" y="562"/>
                </a:cubicBezTo>
                <a:cubicBezTo>
                  <a:pt x="17" y="532"/>
                  <a:pt x="0" y="495"/>
                  <a:pt x="0" y="451"/>
                </a:cubicBezTo>
                <a:cubicBezTo>
                  <a:pt x="0" y="388"/>
                  <a:pt x="38" y="335"/>
                  <a:pt x="114" y="291"/>
                </a:cubicBezTo>
                <a:lnTo>
                  <a:pt x="98" y="280"/>
                </a:lnTo>
                <a:cubicBezTo>
                  <a:pt x="86" y="272"/>
                  <a:pt x="78" y="266"/>
                  <a:pt x="74" y="262"/>
                </a:cubicBezTo>
                <a:cubicBezTo>
                  <a:pt x="41" y="233"/>
                  <a:pt x="24" y="196"/>
                  <a:pt x="24" y="151"/>
                </a:cubicBezTo>
                <a:cubicBezTo>
                  <a:pt x="24" y="106"/>
                  <a:pt x="40" y="69"/>
                  <a:pt x="71" y="42"/>
                </a:cubicBezTo>
                <a:moveTo>
                  <a:pt x="215" y="246"/>
                </a:moveTo>
                <a:lnTo>
                  <a:pt x="221" y="243"/>
                </a:lnTo>
                <a:cubicBezTo>
                  <a:pt x="224" y="241"/>
                  <a:pt x="227" y="239"/>
                  <a:pt x="229" y="238"/>
                </a:cubicBezTo>
                <a:cubicBezTo>
                  <a:pt x="230" y="236"/>
                  <a:pt x="233" y="234"/>
                  <a:pt x="237" y="231"/>
                </a:cubicBezTo>
                <a:cubicBezTo>
                  <a:pt x="241" y="228"/>
                  <a:pt x="245" y="226"/>
                  <a:pt x="248" y="223"/>
                </a:cubicBezTo>
                <a:cubicBezTo>
                  <a:pt x="251" y="220"/>
                  <a:pt x="254" y="216"/>
                  <a:pt x="258" y="212"/>
                </a:cubicBezTo>
                <a:cubicBezTo>
                  <a:pt x="261" y="208"/>
                  <a:pt x="264" y="204"/>
                  <a:pt x="267" y="201"/>
                </a:cubicBezTo>
                <a:cubicBezTo>
                  <a:pt x="270" y="197"/>
                  <a:pt x="273" y="192"/>
                  <a:pt x="276" y="186"/>
                </a:cubicBezTo>
                <a:cubicBezTo>
                  <a:pt x="279" y="181"/>
                  <a:pt x="282" y="176"/>
                  <a:pt x="284" y="171"/>
                </a:cubicBezTo>
                <a:cubicBezTo>
                  <a:pt x="286" y="167"/>
                  <a:pt x="288" y="161"/>
                  <a:pt x="288" y="154"/>
                </a:cubicBezTo>
                <a:cubicBezTo>
                  <a:pt x="289" y="146"/>
                  <a:pt x="290" y="140"/>
                  <a:pt x="290" y="134"/>
                </a:cubicBezTo>
                <a:cubicBezTo>
                  <a:pt x="290" y="109"/>
                  <a:pt x="282" y="88"/>
                  <a:pt x="265" y="70"/>
                </a:cubicBezTo>
                <a:cubicBezTo>
                  <a:pt x="248" y="52"/>
                  <a:pt x="228" y="41"/>
                  <a:pt x="206" y="37"/>
                </a:cubicBezTo>
                <a:cubicBezTo>
                  <a:pt x="201" y="36"/>
                  <a:pt x="192" y="36"/>
                  <a:pt x="175" y="36"/>
                </a:cubicBezTo>
                <a:cubicBezTo>
                  <a:pt x="151" y="36"/>
                  <a:pt x="129" y="43"/>
                  <a:pt x="108" y="59"/>
                </a:cubicBezTo>
                <a:cubicBezTo>
                  <a:pt x="86" y="74"/>
                  <a:pt x="76" y="93"/>
                  <a:pt x="75" y="116"/>
                </a:cubicBezTo>
                <a:cubicBezTo>
                  <a:pt x="75" y="129"/>
                  <a:pt x="79" y="142"/>
                  <a:pt x="86" y="153"/>
                </a:cubicBezTo>
                <a:cubicBezTo>
                  <a:pt x="94" y="164"/>
                  <a:pt x="102" y="173"/>
                  <a:pt x="109" y="179"/>
                </a:cubicBezTo>
                <a:cubicBezTo>
                  <a:pt x="117" y="184"/>
                  <a:pt x="132" y="194"/>
                  <a:pt x="153" y="207"/>
                </a:cubicBezTo>
                <a:cubicBezTo>
                  <a:pt x="158" y="210"/>
                  <a:pt x="161" y="212"/>
                  <a:pt x="163" y="213"/>
                </a:cubicBezTo>
                <a:lnTo>
                  <a:pt x="215" y="246"/>
                </a:lnTo>
                <a:moveTo>
                  <a:pt x="183" y="569"/>
                </a:moveTo>
                <a:cubicBezTo>
                  <a:pt x="218" y="569"/>
                  <a:pt x="247" y="559"/>
                  <a:pt x="272" y="539"/>
                </a:cubicBezTo>
                <a:cubicBezTo>
                  <a:pt x="296" y="519"/>
                  <a:pt x="309" y="495"/>
                  <a:pt x="309" y="467"/>
                </a:cubicBezTo>
                <a:cubicBezTo>
                  <a:pt x="309" y="457"/>
                  <a:pt x="307" y="447"/>
                  <a:pt x="304" y="439"/>
                </a:cubicBezTo>
                <a:cubicBezTo>
                  <a:pt x="301" y="430"/>
                  <a:pt x="298" y="423"/>
                  <a:pt x="294" y="417"/>
                </a:cubicBezTo>
                <a:cubicBezTo>
                  <a:pt x="290" y="411"/>
                  <a:pt x="283" y="404"/>
                  <a:pt x="274" y="397"/>
                </a:cubicBezTo>
                <a:cubicBezTo>
                  <a:pt x="266" y="390"/>
                  <a:pt x="259" y="385"/>
                  <a:pt x="254" y="381"/>
                </a:cubicBezTo>
                <a:cubicBezTo>
                  <a:pt x="249" y="378"/>
                  <a:pt x="241" y="372"/>
                  <a:pt x="229" y="365"/>
                </a:cubicBezTo>
                <a:cubicBezTo>
                  <a:pt x="216" y="357"/>
                  <a:pt x="208" y="352"/>
                  <a:pt x="205" y="350"/>
                </a:cubicBezTo>
                <a:cubicBezTo>
                  <a:pt x="196" y="344"/>
                  <a:pt x="188" y="339"/>
                  <a:pt x="177" y="333"/>
                </a:cubicBezTo>
                <a:cubicBezTo>
                  <a:pt x="168" y="327"/>
                  <a:pt x="160" y="322"/>
                  <a:pt x="154" y="318"/>
                </a:cubicBezTo>
                <a:lnTo>
                  <a:pt x="147" y="313"/>
                </a:lnTo>
                <a:cubicBezTo>
                  <a:pt x="144" y="313"/>
                  <a:pt x="135" y="318"/>
                  <a:pt x="122" y="328"/>
                </a:cubicBezTo>
                <a:cubicBezTo>
                  <a:pt x="108" y="338"/>
                  <a:pt x="94" y="355"/>
                  <a:pt x="79" y="377"/>
                </a:cubicBezTo>
                <a:cubicBezTo>
                  <a:pt x="65" y="399"/>
                  <a:pt x="57" y="423"/>
                  <a:pt x="56" y="449"/>
                </a:cubicBezTo>
                <a:cubicBezTo>
                  <a:pt x="56" y="484"/>
                  <a:pt x="69" y="512"/>
                  <a:pt x="94" y="535"/>
                </a:cubicBezTo>
                <a:cubicBezTo>
                  <a:pt x="120" y="557"/>
                  <a:pt x="149" y="569"/>
                  <a:pt x="183" y="56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6" name=""/>
          <p:cNvSpPr/>
          <p:nvPr/>
        </p:nvSpPr>
        <p:spPr>
          <a:xfrm>
            <a:off x="7939800" y="5670720"/>
            <a:ext cx="141120" cy="215280"/>
          </a:xfrm>
          <a:custGeom>
            <a:avLst/>
            <a:gdLst/>
            <a:ahLst/>
            <a:rect l="0" t="0" r="r" b="b"/>
            <a:pathLst>
              <a:path w="392" h="598">
                <a:moveTo>
                  <a:pt x="384" y="598"/>
                </a:moveTo>
                <a:cubicBezTo>
                  <a:pt x="373" y="596"/>
                  <a:pt x="334" y="595"/>
                  <a:pt x="269" y="595"/>
                </a:cubicBezTo>
                <a:cubicBezTo>
                  <a:pt x="201" y="595"/>
                  <a:pt x="161" y="596"/>
                  <a:pt x="151" y="598"/>
                </a:cubicBezTo>
                <a:lnTo>
                  <a:pt x="143" y="598"/>
                </a:lnTo>
                <a:lnTo>
                  <a:pt x="143" y="557"/>
                </a:lnTo>
                <a:lnTo>
                  <a:pt x="170" y="557"/>
                </a:lnTo>
                <a:cubicBezTo>
                  <a:pt x="182" y="557"/>
                  <a:pt x="190" y="557"/>
                  <a:pt x="194" y="557"/>
                </a:cubicBezTo>
                <a:cubicBezTo>
                  <a:pt x="198" y="557"/>
                  <a:pt x="203" y="557"/>
                  <a:pt x="209" y="555"/>
                </a:cubicBezTo>
                <a:cubicBezTo>
                  <a:pt x="215" y="554"/>
                  <a:pt x="219" y="553"/>
                  <a:pt x="221" y="551"/>
                </a:cubicBezTo>
                <a:cubicBezTo>
                  <a:pt x="224" y="549"/>
                  <a:pt x="226" y="547"/>
                  <a:pt x="228" y="544"/>
                </a:cubicBezTo>
                <a:cubicBezTo>
                  <a:pt x="228" y="543"/>
                  <a:pt x="228" y="527"/>
                  <a:pt x="228" y="496"/>
                </a:cubicBezTo>
                <a:lnTo>
                  <a:pt x="228" y="452"/>
                </a:lnTo>
                <a:lnTo>
                  <a:pt x="0" y="452"/>
                </a:lnTo>
                <a:lnTo>
                  <a:pt x="0" y="412"/>
                </a:lnTo>
                <a:lnTo>
                  <a:pt x="133" y="208"/>
                </a:lnTo>
                <a:cubicBezTo>
                  <a:pt x="223" y="72"/>
                  <a:pt x="269" y="2"/>
                  <a:pt x="270" y="2"/>
                </a:cubicBezTo>
                <a:cubicBezTo>
                  <a:pt x="271" y="0"/>
                  <a:pt x="277" y="0"/>
                  <a:pt x="288" y="0"/>
                </a:cubicBezTo>
                <a:lnTo>
                  <a:pt x="304" y="0"/>
                </a:lnTo>
                <a:lnTo>
                  <a:pt x="310" y="5"/>
                </a:lnTo>
                <a:lnTo>
                  <a:pt x="310" y="412"/>
                </a:lnTo>
                <a:lnTo>
                  <a:pt x="392" y="412"/>
                </a:lnTo>
                <a:lnTo>
                  <a:pt x="392" y="452"/>
                </a:lnTo>
                <a:lnTo>
                  <a:pt x="310" y="452"/>
                </a:lnTo>
                <a:lnTo>
                  <a:pt x="310" y="497"/>
                </a:lnTo>
                <a:cubicBezTo>
                  <a:pt x="310" y="521"/>
                  <a:pt x="310" y="535"/>
                  <a:pt x="310" y="539"/>
                </a:cubicBezTo>
                <a:cubicBezTo>
                  <a:pt x="310" y="544"/>
                  <a:pt x="311" y="547"/>
                  <a:pt x="315" y="550"/>
                </a:cubicBezTo>
                <a:cubicBezTo>
                  <a:pt x="320" y="554"/>
                  <a:pt x="336" y="557"/>
                  <a:pt x="365" y="557"/>
                </a:cubicBezTo>
                <a:lnTo>
                  <a:pt x="392" y="557"/>
                </a:lnTo>
                <a:lnTo>
                  <a:pt x="392" y="598"/>
                </a:lnTo>
                <a:lnTo>
                  <a:pt x="384" y="598"/>
                </a:lnTo>
                <a:moveTo>
                  <a:pt x="234" y="412"/>
                </a:moveTo>
                <a:lnTo>
                  <a:pt x="234" y="117"/>
                </a:lnTo>
                <a:lnTo>
                  <a:pt x="41" y="411"/>
                </a:lnTo>
                <a:lnTo>
                  <a:pt x="137"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7" name=""/>
          <p:cNvSpPr/>
          <p:nvPr/>
        </p:nvSpPr>
        <p:spPr>
          <a:xfrm>
            <a:off x="8114400" y="5847480"/>
            <a:ext cx="38880" cy="38520"/>
          </a:xfrm>
          <a:custGeom>
            <a:avLst/>
            <a:gdLst/>
            <a:ahLst/>
            <a:rect l="0" t="0" r="r" b="b"/>
            <a:pathLst>
              <a:path w="108" h="107">
                <a:moveTo>
                  <a:pt x="0" y="53"/>
                </a:moveTo>
                <a:cubicBezTo>
                  <a:pt x="0" y="39"/>
                  <a:pt x="5" y="26"/>
                  <a:pt x="15" y="16"/>
                </a:cubicBezTo>
                <a:cubicBezTo>
                  <a:pt x="25" y="5"/>
                  <a:pt x="38" y="0"/>
                  <a:pt x="53" y="0"/>
                </a:cubicBezTo>
                <a:cubicBezTo>
                  <a:pt x="67" y="0"/>
                  <a:pt x="79" y="5"/>
                  <a:pt x="90" y="14"/>
                </a:cubicBezTo>
                <a:cubicBezTo>
                  <a:pt x="101" y="23"/>
                  <a:pt x="107" y="36"/>
                  <a:pt x="108" y="52"/>
                </a:cubicBezTo>
                <a:cubicBezTo>
                  <a:pt x="108" y="67"/>
                  <a:pt x="103" y="79"/>
                  <a:pt x="93" y="91"/>
                </a:cubicBezTo>
                <a:cubicBezTo>
                  <a:pt x="82" y="101"/>
                  <a:pt x="69" y="107"/>
                  <a:pt x="54" y="107"/>
                </a:cubicBezTo>
                <a:cubicBezTo>
                  <a:pt x="38" y="107"/>
                  <a:pt x="26" y="102"/>
                  <a:pt x="16" y="92"/>
                </a:cubicBezTo>
                <a:cubicBezTo>
                  <a:pt x="6" y="81"/>
                  <a:pt x="1"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8" name=""/>
          <p:cNvSpPr/>
          <p:nvPr/>
        </p:nvSpPr>
        <p:spPr>
          <a:xfrm>
            <a:off x="8190360" y="5674320"/>
            <a:ext cx="133920" cy="218520"/>
          </a:xfrm>
          <a:custGeom>
            <a:avLst/>
            <a:gdLst/>
            <a:ahLst/>
            <a:rect l="0" t="0" r="r" b="b"/>
            <a:pathLst>
              <a:path w="372" h="607">
                <a:moveTo>
                  <a:pt x="50" y="71"/>
                </a:moveTo>
                <a:cubicBezTo>
                  <a:pt x="84" y="23"/>
                  <a:pt x="129" y="0"/>
                  <a:pt x="186" y="0"/>
                </a:cubicBezTo>
                <a:cubicBezTo>
                  <a:pt x="214" y="0"/>
                  <a:pt x="242" y="7"/>
                  <a:pt x="270" y="22"/>
                </a:cubicBezTo>
                <a:cubicBezTo>
                  <a:pt x="299" y="38"/>
                  <a:pt x="322" y="65"/>
                  <a:pt x="339" y="104"/>
                </a:cubicBezTo>
                <a:cubicBezTo>
                  <a:pt x="361" y="152"/>
                  <a:pt x="372" y="219"/>
                  <a:pt x="372" y="306"/>
                </a:cubicBezTo>
                <a:cubicBezTo>
                  <a:pt x="372" y="397"/>
                  <a:pt x="359" y="466"/>
                  <a:pt x="334" y="514"/>
                </a:cubicBezTo>
                <a:cubicBezTo>
                  <a:pt x="322" y="539"/>
                  <a:pt x="306" y="559"/>
                  <a:pt x="285" y="574"/>
                </a:cubicBezTo>
                <a:cubicBezTo>
                  <a:pt x="265" y="588"/>
                  <a:pt x="247" y="597"/>
                  <a:pt x="232" y="601"/>
                </a:cubicBezTo>
                <a:cubicBezTo>
                  <a:pt x="216" y="604"/>
                  <a:pt x="201" y="606"/>
                  <a:pt x="187" y="607"/>
                </a:cubicBezTo>
                <a:cubicBezTo>
                  <a:pt x="171" y="607"/>
                  <a:pt x="156" y="605"/>
                  <a:pt x="141" y="602"/>
                </a:cubicBezTo>
                <a:cubicBezTo>
                  <a:pt x="126" y="598"/>
                  <a:pt x="108" y="589"/>
                  <a:pt x="87" y="574"/>
                </a:cubicBezTo>
                <a:cubicBezTo>
                  <a:pt x="65" y="558"/>
                  <a:pt x="49" y="539"/>
                  <a:pt x="38" y="514"/>
                </a:cubicBezTo>
                <a:cubicBezTo>
                  <a:pt x="12" y="466"/>
                  <a:pt x="0" y="397"/>
                  <a:pt x="0" y="306"/>
                </a:cubicBezTo>
                <a:cubicBezTo>
                  <a:pt x="0" y="202"/>
                  <a:pt x="16" y="124"/>
                  <a:pt x="50" y="71"/>
                </a:cubicBezTo>
                <a:moveTo>
                  <a:pt x="249" y="60"/>
                </a:moveTo>
                <a:cubicBezTo>
                  <a:pt x="232" y="42"/>
                  <a:pt x="211" y="32"/>
                  <a:pt x="187" y="32"/>
                </a:cubicBezTo>
                <a:cubicBezTo>
                  <a:pt x="162" y="32"/>
                  <a:pt x="141" y="42"/>
                  <a:pt x="123" y="60"/>
                </a:cubicBezTo>
                <a:cubicBezTo>
                  <a:pt x="108" y="76"/>
                  <a:pt x="99" y="97"/>
                  <a:pt x="94" y="124"/>
                </a:cubicBezTo>
                <a:cubicBezTo>
                  <a:pt x="89" y="151"/>
                  <a:pt x="87" y="207"/>
                  <a:pt x="87" y="293"/>
                </a:cubicBezTo>
                <a:cubicBezTo>
                  <a:pt x="87" y="387"/>
                  <a:pt x="89" y="448"/>
                  <a:pt x="94" y="477"/>
                </a:cubicBezTo>
                <a:cubicBezTo>
                  <a:pt x="99" y="507"/>
                  <a:pt x="109" y="530"/>
                  <a:pt x="126" y="547"/>
                </a:cubicBezTo>
                <a:cubicBezTo>
                  <a:pt x="142" y="565"/>
                  <a:pt x="163" y="574"/>
                  <a:pt x="187" y="574"/>
                </a:cubicBezTo>
                <a:cubicBezTo>
                  <a:pt x="210" y="574"/>
                  <a:pt x="230" y="565"/>
                  <a:pt x="247" y="547"/>
                </a:cubicBezTo>
                <a:cubicBezTo>
                  <a:pt x="264" y="529"/>
                  <a:pt x="274" y="505"/>
                  <a:pt x="278" y="473"/>
                </a:cubicBezTo>
                <a:cubicBezTo>
                  <a:pt x="282" y="441"/>
                  <a:pt x="285" y="382"/>
                  <a:pt x="285" y="293"/>
                </a:cubicBezTo>
                <a:cubicBezTo>
                  <a:pt x="285" y="208"/>
                  <a:pt x="283" y="152"/>
                  <a:pt x="278" y="125"/>
                </a:cubicBezTo>
                <a:cubicBezTo>
                  <a:pt x="274" y="98"/>
                  <a:pt x="264" y="76"/>
                  <a:pt x="249" y="6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9" name=""/>
          <p:cNvSpPr/>
          <p:nvPr/>
        </p:nvSpPr>
        <p:spPr>
          <a:xfrm>
            <a:off x="8336520" y="4314600"/>
            <a:ext cx="110520" cy="571320"/>
          </a:xfrm>
          <a:custGeom>
            <a:avLst/>
            <a:gdLst/>
            <a:ahLst/>
            <a:rect l="0" t="0" r="r" b="b"/>
            <a:pathLst>
              <a:path w="307" h="1587">
                <a:moveTo>
                  <a:pt x="0" y="74"/>
                </a:moveTo>
                <a:lnTo>
                  <a:pt x="0" y="0"/>
                </a:lnTo>
                <a:lnTo>
                  <a:pt x="307" y="0"/>
                </a:lnTo>
                <a:lnTo>
                  <a:pt x="307" y="1587"/>
                </a:lnTo>
                <a:lnTo>
                  <a:pt x="233" y="1587"/>
                </a:lnTo>
                <a:lnTo>
                  <a:pt x="233" y="74"/>
                </a:lnTo>
                <a:lnTo>
                  <a:pt x="0" y="7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0" name=""/>
          <p:cNvSpPr/>
          <p:nvPr/>
        </p:nvSpPr>
        <p:spPr>
          <a:xfrm>
            <a:off x="8336520" y="5393880"/>
            <a:ext cx="110520" cy="571320"/>
          </a:xfrm>
          <a:custGeom>
            <a:avLst/>
            <a:gdLst/>
            <a:ahLst/>
            <a:rect l="0" t="0" r="r" b="b"/>
            <a:pathLst>
              <a:path w="307" h="1587">
                <a:moveTo>
                  <a:pt x="233" y="1513"/>
                </a:moveTo>
                <a:lnTo>
                  <a:pt x="233" y="0"/>
                </a:lnTo>
                <a:lnTo>
                  <a:pt x="307" y="0"/>
                </a:lnTo>
                <a:lnTo>
                  <a:pt x="307" y="1587"/>
                </a:lnTo>
                <a:lnTo>
                  <a:pt x="0" y="1587"/>
                </a:lnTo>
                <a:lnTo>
                  <a:pt x="0" y="1513"/>
                </a:lnTo>
                <a:lnTo>
                  <a:pt x="233" y="1513"/>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1" name=""/>
          <p:cNvSpPr/>
          <p:nvPr/>
        </p:nvSpPr>
        <p:spPr>
          <a:xfrm>
            <a:off x="8420040" y="485388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2" name=""/>
          <p:cNvSpPr txBox="1"/>
          <p:nvPr/>
        </p:nvSpPr>
        <p:spPr>
          <a:xfrm>
            <a:off x="747720" y="864000"/>
            <a:ext cx="72000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実例</a:t>
            </a:r>
            <a:endParaRPr b="0" lang="en-US" sz="283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6" name=""/>
          <p:cNvSpPr txBox="1"/>
          <p:nvPr/>
        </p:nvSpPr>
        <p:spPr>
          <a:xfrm>
            <a:off x="747720" y="920880"/>
            <a:ext cx="215856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転置畳み込み</a:t>
            </a:r>
            <a:endParaRPr b="0" lang="en-US" sz="2830" strike="noStrike" u="none">
              <a:solidFill>
                <a:srgbClr val="000000"/>
              </a:solidFill>
              <a:effectLst/>
              <a:uFillTx/>
              <a:latin typeface="Times New Roman"/>
            </a:endParaRPr>
          </a:p>
        </p:txBody>
      </p:sp>
      <p:sp>
        <p:nvSpPr>
          <p:cNvPr id="177" name=""/>
          <p:cNvSpPr/>
          <p:nvPr/>
        </p:nvSpPr>
        <p:spPr>
          <a:xfrm>
            <a:off x="1877760" y="1828800"/>
            <a:ext cx="154800" cy="144000"/>
          </a:xfrm>
          <a:custGeom>
            <a:avLst/>
            <a:gdLst/>
            <a:ahLst/>
            <a:rect l="0" t="0" r="r" b="b"/>
            <a:pathLst>
              <a:path w="430" h="400">
                <a:moveTo>
                  <a:pt x="15" y="134"/>
                </a:moveTo>
                <a:cubicBezTo>
                  <a:pt x="19" y="110"/>
                  <a:pt x="35" y="81"/>
                  <a:pt x="63" y="49"/>
                </a:cubicBezTo>
                <a:cubicBezTo>
                  <a:pt x="90" y="17"/>
                  <a:pt x="124" y="0"/>
                  <a:pt x="166" y="0"/>
                </a:cubicBezTo>
                <a:cubicBezTo>
                  <a:pt x="187" y="0"/>
                  <a:pt x="205" y="5"/>
                  <a:pt x="222" y="15"/>
                </a:cubicBezTo>
                <a:cubicBezTo>
                  <a:pt x="239" y="26"/>
                  <a:pt x="252" y="39"/>
                  <a:pt x="260" y="55"/>
                </a:cubicBezTo>
                <a:cubicBezTo>
                  <a:pt x="285" y="18"/>
                  <a:pt x="315" y="0"/>
                  <a:pt x="349" y="0"/>
                </a:cubicBezTo>
                <a:cubicBezTo>
                  <a:pt x="371" y="0"/>
                  <a:pt x="390" y="6"/>
                  <a:pt x="406" y="19"/>
                </a:cubicBezTo>
                <a:cubicBezTo>
                  <a:pt x="422" y="32"/>
                  <a:pt x="430" y="49"/>
                  <a:pt x="430" y="71"/>
                </a:cubicBezTo>
                <a:cubicBezTo>
                  <a:pt x="430" y="88"/>
                  <a:pt x="426" y="102"/>
                  <a:pt x="418" y="112"/>
                </a:cubicBezTo>
                <a:cubicBezTo>
                  <a:pt x="410" y="123"/>
                  <a:pt x="402" y="129"/>
                  <a:pt x="394" y="132"/>
                </a:cubicBezTo>
                <a:cubicBezTo>
                  <a:pt x="387" y="134"/>
                  <a:pt x="380" y="135"/>
                  <a:pt x="374" y="135"/>
                </a:cubicBezTo>
                <a:cubicBezTo>
                  <a:pt x="363" y="135"/>
                  <a:pt x="354" y="132"/>
                  <a:pt x="347" y="126"/>
                </a:cubicBezTo>
                <a:cubicBezTo>
                  <a:pt x="340" y="119"/>
                  <a:pt x="336" y="111"/>
                  <a:pt x="336" y="100"/>
                </a:cubicBezTo>
                <a:cubicBezTo>
                  <a:pt x="336" y="73"/>
                  <a:pt x="351" y="54"/>
                  <a:pt x="380" y="45"/>
                </a:cubicBezTo>
                <a:cubicBezTo>
                  <a:pt x="374" y="37"/>
                  <a:pt x="362" y="33"/>
                  <a:pt x="345" y="33"/>
                </a:cubicBezTo>
                <a:cubicBezTo>
                  <a:pt x="337" y="33"/>
                  <a:pt x="332" y="34"/>
                  <a:pt x="328" y="35"/>
                </a:cubicBezTo>
                <a:cubicBezTo>
                  <a:pt x="306" y="44"/>
                  <a:pt x="289" y="64"/>
                  <a:pt x="279" y="93"/>
                </a:cubicBezTo>
                <a:cubicBezTo>
                  <a:pt x="244" y="223"/>
                  <a:pt x="226" y="299"/>
                  <a:pt x="226" y="321"/>
                </a:cubicBezTo>
                <a:cubicBezTo>
                  <a:pt x="226" y="338"/>
                  <a:pt x="231" y="350"/>
                  <a:pt x="240" y="357"/>
                </a:cubicBezTo>
                <a:cubicBezTo>
                  <a:pt x="249" y="364"/>
                  <a:pt x="260" y="367"/>
                  <a:pt x="271" y="367"/>
                </a:cubicBezTo>
                <a:cubicBezTo>
                  <a:pt x="293" y="367"/>
                  <a:pt x="314" y="358"/>
                  <a:pt x="335" y="338"/>
                </a:cubicBezTo>
                <a:cubicBezTo>
                  <a:pt x="356" y="319"/>
                  <a:pt x="371" y="294"/>
                  <a:pt x="378" y="266"/>
                </a:cubicBezTo>
                <a:cubicBezTo>
                  <a:pt x="380" y="260"/>
                  <a:pt x="382" y="257"/>
                  <a:pt x="384" y="256"/>
                </a:cubicBezTo>
                <a:cubicBezTo>
                  <a:pt x="386" y="255"/>
                  <a:pt x="390" y="255"/>
                  <a:pt x="398" y="254"/>
                </a:cubicBezTo>
                <a:lnTo>
                  <a:pt x="401" y="254"/>
                </a:lnTo>
                <a:cubicBezTo>
                  <a:pt x="410" y="254"/>
                  <a:pt x="415" y="257"/>
                  <a:pt x="415" y="261"/>
                </a:cubicBezTo>
                <a:cubicBezTo>
                  <a:pt x="415" y="262"/>
                  <a:pt x="414" y="265"/>
                  <a:pt x="413" y="271"/>
                </a:cubicBezTo>
                <a:cubicBezTo>
                  <a:pt x="403" y="305"/>
                  <a:pt x="385" y="335"/>
                  <a:pt x="358" y="361"/>
                </a:cubicBezTo>
                <a:cubicBezTo>
                  <a:pt x="331" y="387"/>
                  <a:pt x="300" y="400"/>
                  <a:pt x="264" y="400"/>
                </a:cubicBezTo>
                <a:cubicBezTo>
                  <a:pt x="223" y="400"/>
                  <a:pt x="192" y="381"/>
                  <a:pt x="170" y="344"/>
                </a:cubicBezTo>
                <a:cubicBezTo>
                  <a:pt x="145" y="381"/>
                  <a:pt x="118" y="399"/>
                  <a:pt x="87" y="399"/>
                </a:cubicBezTo>
                <a:lnTo>
                  <a:pt x="81" y="399"/>
                </a:lnTo>
                <a:cubicBezTo>
                  <a:pt x="52" y="399"/>
                  <a:pt x="32" y="391"/>
                  <a:pt x="20" y="376"/>
                </a:cubicBezTo>
                <a:cubicBezTo>
                  <a:pt x="7" y="361"/>
                  <a:pt x="1" y="345"/>
                  <a:pt x="0" y="328"/>
                </a:cubicBezTo>
                <a:cubicBezTo>
                  <a:pt x="0" y="309"/>
                  <a:pt x="6" y="292"/>
                  <a:pt x="17" y="281"/>
                </a:cubicBezTo>
                <a:cubicBezTo>
                  <a:pt x="28" y="269"/>
                  <a:pt x="41" y="263"/>
                  <a:pt x="57" y="263"/>
                </a:cubicBezTo>
                <a:cubicBezTo>
                  <a:pt x="82" y="263"/>
                  <a:pt x="95" y="275"/>
                  <a:pt x="95" y="300"/>
                </a:cubicBezTo>
                <a:cubicBezTo>
                  <a:pt x="95" y="313"/>
                  <a:pt x="91" y="323"/>
                  <a:pt x="84" y="332"/>
                </a:cubicBezTo>
                <a:cubicBezTo>
                  <a:pt x="77" y="341"/>
                  <a:pt x="70" y="347"/>
                  <a:pt x="64" y="350"/>
                </a:cubicBezTo>
                <a:cubicBezTo>
                  <a:pt x="57" y="353"/>
                  <a:pt x="53" y="354"/>
                  <a:pt x="52" y="354"/>
                </a:cubicBezTo>
                <a:lnTo>
                  <a:pt x="50" y="355"/>
                </a:lnTo>
                <a:cubicBezTo>
                  <a:pt x="50" y="355"/>
                  <a:pt x="51" y="357"/>
                  <a:pt x="55" y="358"/>
                </a:cubicBezTo>
                <a:cubicBezTo>
                  <a:pt x="58" y="360"/>
                  <a:pt x="63" y="362"/>
                  <a:pt x="69" y="365"/>
                </a:cubicBezTo>
                <a:cubicBezTo>
                  <a:pt x="75" y="367"/>
                  <a:pt x="80" y="368"/>
                  <a:pt x="86" y="367"/>
                </a:cubicBezTo>
                <a:cubicBezTo>
                  <a:pt x="107" y="367"/>
                  <a:pt x="125" y="354"/>
                  <a:pt x="140" y="328"/>
                </a:cubicBezTo>
                <a:cubicBezTo>
                  <a:pt x="146" y="318"/>
                  <a:pt x="153" y="297"/>
                  <a:pt x="162" y="267"/>
                </a:cubicBezTo>
                <a:cubicBezTo>
                  <a:pt x="170" y="236"/>
                  <a:pt x="178" y="204"/>
                  <a:pt x="186" y="171"/>
                </a:cubicBezTo>
                <a:cubicBezTo>
                  <a:pt x="195" y="139"/>
                  <a:pt x="199" y="119"/>
                  <a:pt x="200" y="113"/>
                </a:cubicBezTo>
                <a:cubicBezTo>
                  <a:pt x="203" y="97"/>
                  <a:pt x="205" y="86"/>
                  <a:pt x="205" y="79"/>
                </a:cubicBezTo>
                <a:cubicBezTo>
                  <a:pt x="205" y="62"/>
                  <a:pt x="200" y="51"/>
                  <a:pt x="192" y="44"/>
                </a:cubicBezTo>
                <a:cubicBezTo>
                  <a:pt x="183" y="37"/>
                  <a:pt x="173" y="33"/>
                  <a:pt x="162" y="33"/>
                </a:cubicBezTo>
                <a:cubicBezTo>
                  <a:pt x="137" y="33"/>
                  <a:pt x="115" y="42"/>
                  <a:pt x="95" y="61"/>
                </a:cubicBezTo>
                <a:cubicBezTo>
                  <a:pt x="74" y="80"/>
                  <a:pt x="60" y="104"/>
                  <a:pt x="51" y="134"/>
                </a:cubicBezTo>
                <a:cubicBezTo>
                  <a:pt x="50" y="139"/>
                  <a:pt x="49" y="142"/>
                  <a:pt x="47" y="142"/>
                </a:cubicBezTo>
                <a:cubicBezTo>
                  <a:pt x="45" y="143"/>
                  <a:pt x="40" y="144"/>
                  <a:pt x="33" y="144"/>
                </a:cubicBezTo>
                <a:lnTo>
                  <a:pt x="20" y="144"/>
                </a:lnTo>
                <a:cubicBezTo>
                  <a:pt x="17" y="141"/>
                  <a:pt x="15" y="137"/>
                  <a:pt x="15" y="13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8" name=""/>
          <p:cNvSpPr/>
          <p:nvPr/>
        </p:nvSpPr>
        <p:spPr>
          <a:xfrm>
            <a:off x="2063520" y="1868040"/>
            <a:ext cx="63360" cy="151200"/>
          </a:xfrm>
          <a:custGeom>
            <a:avLst/>
            <a:gdLst/>
            <a:ahLst/>
            <a:rect l="0" t="0" r="r" b="b"/>
            <a:pathLst>
              <a:path w="176" h="420">
                <a:moveTo>
                  <a:pt x="101" y="39"/>
                </a:moveTo>
                <a:cubicBezTo>
                  <a:pt x="101" y="28"/>
                  <a:pt x="105" y="20"/>
                  <a:pt x="113" y="12"/>
                </a:cubicBezTo>
                <a:cubicBezTo>
                  <a:pt x="121" y="5"/>
                  <a:pt x="130" y="1"/>
                  <a:pt x="142" y="0"/>
                </a:cubicBezTo>
                <a:cubicBezTo>
                  <a:pt x="149" y="0"/>
                  <a:pt x="155" y="3"/>
                  <a:pt x="160" y="8"/>
                </a:cubicBezTo>
                <a:cubicBezTo>
                  <a:pt x="165" y="13"/>
                  <a:pt x="168" y="19"/>
                  <a:pt x="168" y="27"/>
                </a:cubicBezTo>
                <a:cubicBezTo>
                  <a:pt x="168" y="37"/>
                  <a:pt x="164" y="46"/>
                  <a:pt x="156" y="54"/>
                </a:cubicBezTo>
                <a:cubicBezTo>
                  <a:pt x="148" y="62"/>
                  <a:pt x="138" y="66"/>
                  <a:pt x="127" y="66"/>
                </a:cubicBezTo>
                <a:cubicBezTo>
                  <a:pt x="121" y="66"/>
                  <a:pt x="115" y="64"/>
                  <a:pt x="110" y="60"/>
                </a:cubicBezTo>
                <a:cubicBezTo>
                  <a:pt x="105" y="56"/>
                  <a:pt x="102" y="49"/>
                  <a:pt x="101" y="39"/>
                </a:cubicBezTo>
                <a:moveTo>
                  <a:pt x="0" y="235"/>
                </a:moveTo>
                <a:cubicBezTo>
                  <a:pt x="0" y="231"/>
                  <a:pt x="2" y="225"/>
                  <a:pt x="5" y="215"/>
                </a:cubicBezTo>
                <a:cubicBezTo>
                  <a:pt x="9" y="206"/>
                  <a:pt x="14" y="195"/>
                  <a:pt x="20" y="183"/>
                </a:cubicBezTo>
                <a:cubicBezTo>
                  <a:pt x="27" y="172"/>
                  <a:pt x="36" y="161"/>
                  <a:pt x="48" y="152"/>
                </a:cubicBezTo>
                <a:cubicBezTo>
                  <a:pt x="60" y="142"/>
                  <a:pt x="72" y="138"/>
                  <a:pt x="85" y="138"/>
                </a:cubicBezTo>
                <a:cubicBezTo>
                  <a:pt x="101" y="138"/>
                  <a:pt x="115" y="143"/>
                  <a:pt x="126" y="152"/>
                </a:cubicBezTo>
                <a:cubicBezTo>
                  <a:pt x="137" y="162"/>
                  <a:pt x="143" y="175"/>
                  <a:pt x="143" y="191"/>
                </a:cubicBezTo>
                <a:cubicBezTo>
                  <a:pt x="143" y="198"/>
                  <a:pt x="141" y="210"/>
                  <a:pt x="135" y="226"/>
                </a:cubicBezTo>
                <a:cubicBezTo>
                  <a:pt x="128" y="242"/>
                  <a:pt x="120" y="264"/>
                  <a:pt x="109" y="291"/>
                </a:cubicBezTo>
                <a:cubicBezTo>
                  <a:pt x="98" y="319"/>
                  <a:pt x="89" y="342"/>
                  <a:pt x="83" y="362"/>
                </a:cubicBezTo>
                <a:cubicBezTo>
                  <a:pt x="81" y="371"/>
                  <a:pt x="79" y="377"/>
                  <a:pt x="79" y="382"/>
                </a:cubicBezTo>
                <a:cubicBezTo>
                  <a:pt x="79" y="392"/>
                  <a:pt x="83" y="397"/>
                  <a:pt x="90" y="397"/>
                </a:cubicBezTo>
                <a:cubicBezTo>
                  <a:pt x="94" y="397"/>
                  <a:pt x="98" y="397"/>
                  <a:pt x="102" y="395"/>
                </a:cubicBezTo>
                <a:cubicBezTo>
                  <a:pt x="106" y="394"/>
                  <a:pt x="111" y="391"/>
                  <a:pt x="116" y="387"/>
                </a:cubicBezTo>
                <a:cubicBezTo>
                  <a:pt x="122" y="382"/>
                  <a:pt x="127" y="375"/>
                  <a:pt x="134" y="365"/>
                </a:cubicBezTo>
                <a:cubicBezTo>
                  <a:pt x="140" y="355"/>
                  <a:pt x="145" y="343"/>
                  <a:pt x="150" y="328"/>
                </a:cubicBezTo>
                <a:cubicBezTo>
                  <a:pt x="151" y="323"/>
                  <a:pt x="152" y="320"/>
                  <a:pt x="153" y="319"/>
                </a:cubicBezTo>
                <a:cubicBezTo>
                  <a:pt x="154" y="318"/>
                  <a:pt x="157" y="318"/>
                  <a:pt x="163" y="318"/>
                </a:cubicBezTo>
                <a:cubicBezTo>
                  <a:pt x="172" y="318"/>
                  <a:pt x="176" y="320"/>
                  <a:pt x="176" y="324"/>
                </a:cubicBezTo>
                <a:cubicBezTo>
                  <a:pt x="176" y="328"/>
                  <a:pt x="174" y="334"/>
                  <a:pt x="170" y="344"/>
                </a:cubicBezTo>
                <a:cubicBezTo>
                  <a:pt x="166" y="353"/>
                  <a:pt x="161" y="364"/>
                  <a:pt x="155" y="375"/>
                </a:cubicBezTo>
                <a:cubicBezTo>
                  <a:pt x="148" y="387"/>
                  <a:pt x="139" y="397"/>
                  <a:pt x="126" y="407"/>
                </a:cubicBezTo>
                <a:cubicBezTo>
                  <a:pt x="114" y="416"/>
                  <a:pt x="101" y="420"/>
                  <a:pt x="87" y="420"/>
                </a:cubicBezTo>
                <a:cubicBezTo>
                  <a:pt x="74" y="420"/>
                  <a:pt x="61" y="416"/>
                  <a:pt x="50" y="407"/>
                </a:cubicBezTo>
                <a:cubicBezTo>
                  <a:pt x="39" y="398"/>
                  <a:pt x="33" y="385"/>
                  <a:pt x="33" y="367"/>
                </a:cubicBezTo>
                <a:cubicBezTo>
                  <a:pt x="33" y="360"/>
                  <a:pt x="34" y="354"/>
                  <a:pt x="36" y="347"/>
                </a:cubicBezTo>
                <a:cubicBezTo>
                  <a:pt x="38" y="341"/>
                  <a:pt x="47" y="317"/>
                  <a:pt x="63" y="276"/>
                </a:cubicBezTo>
                <a:cubicBezTo>
                  <a:pt x="78" y="234"/>
                  <a:pt x="88" y="209"/>
                  <a:pt x="90" y="201"/>
                </a:cubicBezTo>
                <a:cubicBezTo>
                  <a:pt x="93" y="193"/>
                  <a:pt x="94" y="184"/>
                  <a:pt x="94" y="177"/>
                </a:cubicBezTo>
                <a:cubicBezTo>
                  <a:pt x="94" y="167"/>
                  <a:pt x="91" y="162"/>
                  <a:pt x="84" y="162"/>
                </a:cubicBezTo>
                <a:lnTo>
                  <a:pt x="83" y="162"/>
                </a:lnTo>
                <a:cubicBezTo>
                  <a:pt x="70" y="162"/>
                  <a:pt x="59" y="168"/>
                  <a:pt x="48" y="182"/>
                </a:cubicBezTo>
                <a:cubicBezTo>
                  <a:pt x="38" y="196"/>
                  <a:pt x="30" y="213"/>
                  <a:pt x="25" y="235"/>
                </a:cubicBezTo>
                <a:cubicBezTo>
                  <a:pt x="24" y="235"/>
                  <a:pt x="24" y="236"/>
                  <a:pt x="23" y="236"/>
                </a:cubicBezTo>
                <a:cubicBezTo>
                  <a:pt x="23" y="237"/>
                  <a:pt x="23" y="238"/>
                  <a:pt x="23" y="238"/>
                </a:cubicBezTo>
                <a:cubicBezTo>
                  <a:pt x="23" y="239"/>
                  <a:pt x="22" y="239"/>
                  <a:pt x="22" y="240"/>
                </a:cubicBezTo>
                <a:cubicBezTo>
                  <a:pt x="21" y="240"/>
                  <a:pt x="20" y="240"/>
                  <a:pt x="20" y="240"/>
                </a:cubicBezTo>
                <a:cubicBezTo>
                  <a:pt x="19" y="240"/>
                  <a:pt x="18" y="240"/>
                  <a:pt x="17" y="240"/>
                </a:cubicBezTo>
                <a:cubicBezTo>
                  <a:pt x="16" y="240"/>
                  <a:pt x="14" y="240"/>
                  <a:pt x="12" y="240"/>
                </a:cubicBezTo>
                <a:lnTo>
                  <a:pt x="3" y="240"/>
                </a:lnTo>
                <a:cubicBezTo>
                  <a:pt x="1" y="238"/>
                  <a:pt x="0" y="236"/>
                  <a:pt x="0" y="2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9" name=""/>
          <p:cNvSpPr/>
          <p:nvPr/>
        </p:nvSpPr>
        <p:spPr>
          <a:xfrm>
            <a:off x="2133360" y="1868040"/>
            <a:ext cx="93600" cy="194760"/>
          </a:xfrm>
          <a:custGeom>
            <a:avLst/>
            <a:gdLst/>
            <a:ahLst/>
            <a:rect l="0" t="0" r="r" b="b"/>
            <a:pathLst>
              <a:path w="260" h="541">
                <a:moveTo>
                  <a:pt x="194" y="41"/>
                </a:moveTo>
                <a:cubicBezTo>
                  <a:pt x="194" y="28"/>
                  <a:pt x="198" y="18"/>
                  <a:pt x="207" y="11"/>
                </a:cubicBezTo>
                <a:cubicBezTo>
                  <a:pt x="216" y="4"/>
                  <a:pt x="224" y="0"/>
                  <a:pt x="234" y="0"/>
                </a:cubicBezTo>
                <a:cubicBezTo>
                  <a:pt x="241" y="0"/>
                  <a:pt x="247" y="3"/>
                  <a:pt x="251" y="7"/>
                </a:cubicBezTo>
                <a:cubicBezTo>
                  <a:pt x="256" y="11"/>
                  <a:pt x="259" y="17"/>
                  <a:pt x="260" y="24"/>
                </a:cubicBezTo>
                <a:cubicBezTo>
                  <a:pt x="260" y="36"/>
                  <a:pt x="256" y="46"/>
                  <a:pt x="248" y="53"/>
                </a:cubicBezTo>
                <a:cubicBezTo>
                  <a:pt x="240" y="61"/>
                  <a:pt x="231" y="65"/>
                  <a:pt x="221" y="65"/>
                </a:cubicBezTo>
                <a:cubicBezTo>
                  <a:pt x="213" y="65"/>
                  <a:pt x="207" y="63"/>
                  <a:pt x="202" y="59"/>
                </a:cubicBezTo>
                <a:cubicBezTo>
                  <a:pt x="197" y="55"/>
                  <a:pt x="194" y="49"/>
                  <a:pt x="194" y="41"/>
                </a:cubicBezTo>
                <a:moveTo>
                  <a:pt x="188" y="178"/>
                </a:moveTo>
                <a:cubicBezTo>
                  <a:pt x="188" y="166"/>
                  <a:pt x="183" y="160"/>
                  <a:pt x="172" y="160"/>
                </a:cubicBezTo>
                <a:cubicBezTo>
                  <a:pt x="163" y="160"/>
                  <a:pt x="154" y="162"/>
                  <a:pt x="146" y="167"/>
                </a:cubicBezTo>
                <a:cubicBezTo>
                  <a:pt x="136" y="172"/>
                  <a:pt x="129" y="179"/>
                  <a:pt x="123" y="187"/>
                </a:cubicBezTo>
                <a:cubicBezTo>
                  <a:pt x="117" y="195"/>
                  <a:pt x="112" y="202"/>
                  <a:pt x="108" y="210"/>
                </a:cubicBezTo>
                <a:cubicBezTo>
                  <a:pt x="104" y="217"/>
                  <a:pt x="101" y="224"/>
                  <a:pt x="97" y="230"/>
                </a:cubicBezTo>
                <a:lnTo>
                  <a:pt x="93" y="239"/>
                </a:lnTo>
                <a:cubicBezTo>
                  <a:pt x="92" y="239"/>
                  <a:pt x="89" y="239"/>
                  <a:pt x="83" y="239"/>
                </a:cubicBezTo>
                <a:lnTo>
                  <a:pt x="74" y="239"/>
                </a:lnTo>
                <a:cubicBezTo>
                  <a:pt x="72" y="237"/>
                  <a:pt x="71" y="235"/>
                  <a:pt x="71" y="234"/>
                </a:cubicBezTo>
                <a:cubicBezTo>
                  <a:pt x="71" y="233"/>
                  <a:pt x="71" y="231"/>
                  <a:pt x="73" y="226"/>
                </a:cubicBezTo>
                <a:cubicBezTo>
                  <a:pt x="82" y="206"/>
                  <a:pt x="94" y="187"/>
                  <a:pt x="110" y="169"/>
                </a:cubicBezTo>
                <a:cubicBezTo>
                  <a:pt x="126" y="151"/>
                  <a:pt x="145" y="140"/>
                  <a:pt x="166" y="138"/>
                </a:cubicBezTo>
                <a:cubicBezTo>
                  <a:pt x="166" y="138"/>
                  <a:pt x="168" y="138"/>
                  <a:pt x="171" y="138"/>
                </a:cubicBezTo>
                <a:cubicBezTo>
                  <a:pt x="174" y="138"/>
                  <a:pt x="176" y="137"/>
                  <a:pt x="178" y="137"/>
                </a:cubicBezTo>
                <a:cubicBezTo>
                  <a:pt x="188" y="137"/>
                  <a:pt x="197" y="139"/>
                  <a:pt x="206" y="143"/>
                </a:cubicBezTo>
                <a:cubicBezTo>
                  <a:pt x="216" y="149"/>
                  <a:pt x="224" y="155"/>
                  <a:pt x="229" y="162"/>
                </a:cubicBezTo>
                <a:cubicBezTo>
                  <a:pt x="235" y="170"/>
                  <a:pt x="237" y="181"/>
                  <a:pt x="237" y="196"/>
                </a:cubicBezTo>
                <a:lnTo>
                  <a:pt x="237" y="205"/>
                </a:lnTo>
                <a:lnTo>
                  <a:pt x="207" y="330"/>
                </a:lnTo>
                <a:cubicBezTo>
                  <a:pt x="186" y="413"/>
                  <a:pt x="174" y="456"/>
                  <a:pt x="173" y="459"/>
                </a:cubicBezTo>
                <a:cubicBezTo>
                  <a:pt x="166" y="481"/>
                  <a:pt x="151" y="499"/>
                  <a:pt x="129" y="516"/>
                </a:cubicBezTo>
                <a:cubicBezTo>
                  <a:pt x="107" y="532"/>
                  <a:pt x="82" y="540"/>
                  <a:pt x="54" y="541"/>
                </a:cubicBezTo>
                <a:cubicBezTo>
                  <a:pt x="34" y="541"/>
                  <a:pt x="19" y="536"/>
                  <a:pt x="12" y="527"/>
                </a:cubicBezTo>
                <a:cubicBezTo>
                  <a:pt x="5" y="519"/>
                  <a:pt x="1" y="509"/>
                  <a:pt x="0" y="499"/>
                </a:cubicBezTo>
                <a:cubicBezTo>
                  <a:pt x="0" y="488"/>
                  <a:pt x="4" y="478"/>
                  <a:pt x="12" y="469"/>
                </a:cubicBezTo>
                <a:cubicBezTo>
                  <a:pt x="20" y="461"/>
                  <a:pt x="29" y="457"/>
                  <a:pt x="41" y="457"/>
                </a:cubicBezTo>
                <a:cubicBezTo>
                  <a:pt x="48" y="457"/>
                  <a:pt x="54" y="459"/>
                  <a:pt x="59" y="463"/>
                </a:cubicBezTo>
                <a:cubicBezTo>
                  <a:pt x="64" y="467"/>
                  <a:pt x="66" y="474"/>
                  <a:pt x="67" y="483"/>
                </a:cubicBezTo>
                <a:cubicBezTo>
                  <a:pt x="67" y="498"/>
                  <a:pt x="60" y="510"/>
                  <a:pt x="47" y="517"/>
                </a:cubicBezTo>
                <a:cubicBezTo>
                  <a:pt x="49" y="518"/>
                  <a:pt x="52" y="518"/>
                  <a:pt x="56" y="518"/>
                </a:cubicBezTo>
                <a:cubicBezTo>
                  <a:pt x="70" y="518"/>
                  <a:pt x="83" y="512"/>
                  <a:pt x="94" y="501"/>
                </a:cubicBezTo>
                <a:cubicBezTo>
                  <a:pt x="106" y="489"/>
                  <a:pt x="115" y="475"/>
                  <a:pt x="121" y="459"/>
                </a:cubicBezTo>
                <a:lnTo>
                  <a:pt x="128" y="432"/>
                </a:lnTo>
                <a:cubicBezTo>
                  <a:pt x="132" y="414"/>
                  <a:pt x="139" y="393"/>
                  <a:pt x="145" y="368"/>
                </a:cubicBezTo>
                <a:cubicBezTo>
                  <a:pt x="151" y="342"/>
                  <a:pt x="158" y="316"/>
                  <a:pt x="165" y="290"/>
                </a:cubicBezTo>
                <a:cubicBezTo>
                  <a:pt x="172" y="263"/>
                  <a:pt x="178" y="240"/>
                  <a:pt x="182" y="220"/>
                </a:cubicBezTo>
                <a:cubicBezTo>
                  <a:pt x="186" y="201"/>
                  <a:pt x="188" y="189"/>
                  <a:pt x="189" y="185"/>
                </a:cubicBezTo>
                <a:cubicBezTo>
                  <a:pt x="189" y="182"/>
                  <a:pt x="189" y="180"/>
                  <a:pt x="188"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0" name=""/>
          <p:cNvSpPr txBox="1"/>
          <p:nvPr/>
        </p:nvSpPr>
        <p:spPr>
          <a:xfrm>
            <a:off x="1019520" y="1676520"/>
            <a:ext cx="10706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 </a:t>
            </a:r>
            <a:r>
              <a:rPr b="0" lang="zh-CN" sz="2170" strike="noStrike" u="none">
                <a:solidFill>
                  <a:srgbClr val="1f2328"/>
                </a:solidFill>
                <a:effectLst/>
                <a:uFillTx/>
                <a:latin typeface=".HiraKakuInterface-W4"/>
                <a:ea typeface=".HiraKakuInterface-W4"/>
              </a:rPr>
              <a:t>⼊⼒ </a:t>
            </a:r>
            <a:endParaRPr b="0" lang="en-US" sz="2170" strike="noStrike" u="none">
              <a:solidFill>
                <a:srgbClr val="000000"/>
              </a:solidFill>
              <a:effectLst/>
              <a:uFillTx/>
              <a:latin typeface="Times New Roman"/>
            </a:endParaRPr>
          </a:p>
        </p:txBody>
      </p:sp>
      <p:sp>
        <p:nvSpPr>
          <p:cNvPr id="181" name=""/>
          <p:cNvSpPr txBox="1"/>
          <p:nvPr/>
        </p:nvSpPr>
        <p:spPr>
          <a:xfrm>
            <a:off x="2248560" y="1676520"/>
            <a:ext cx="49633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の各画素の間に </a:t>
            </a:r>
            <a:r>
              <a:rPr b="0" lang="en-US" sz="2170" strike="noStrike" u="none">
                <a:solidFill>
                  <a:srgbClr val="1f2328"/>
                </a:solidFill>
                <a:effectLst/>
                <a:uFillTx/>
                <a:latin typeface=".SFNS-Regular_wdth_opsz1D0000_GRAD_wght"/>
                <a:ea typeface=".SFNS-Regular_wdth_opsz1D0000_GRAD_wght"/>
              </a:rPr>
              <a:t>stride </a:t>
            </a:r>
            <a:r>
              <a:rPr b="0" lang="zh-CN" sz="2170" strike="noStrike" u="none">
                <a:solidFill>
                  <a:srgbClr val="1f2328"/>
                </a:solidFill>
                <a:effectLst/>
                <a:uFillTx/>
                <a:latin typeface=".HiraKakuInterface-W4"/>
                <a:ea typeface=".HiraKakuInterface-W4"/>
              </a:rPr>
              <a:t>分の </a:t>
            </a:r>
            <a:r>
              <a:rPr b="0" lang="en-US" sz="2170" strike="noStrike" u="none">
                <a:solidFill>
                  <a:srgbClr val="1f2328"/>
                </a:solidFill>
                <a:effectLst/>
                <a:uFillTx/>
                <a:latin typeface=".SFNS-Regular_wdth_opsz1D0000_GRAD_wght"/>
                <a:ea typeface=".SFNS-Regular_wdth_opsz1D0000_GRAD_wght"/>
              </a:rPr>
              <a:t>0 </a:t>
            </a:r>
            <a:r>
              <a:rPr b="0" lang="zh-CN" sz="2170" strike="noStrike" u="none">
                <a:solidFill>
                  <a:srgbClr val="1f2328"/>
                </a:solidFill>
                <a:effectLst/>
                <a:uFillTx/>
                <a:latin typeface=".HiraKakuInterface-W4"/>
                <a:ea typeface=".HiraKakuInterface-W4"/>
              </a:rPr>
              <a:t>を挿⼊</a:t>
            </a:r>
            <a:endParaRPr b="0" lang="en-US" sz="2170" strike="noStrike" u="none">
              <a:solidFill>
                <a:srgbClr val="000000"/>
              </a:solidFill>
              <a:effectLst/>
              <a:uFillTx/>
              <a:latin typeface="Times New Roman"/>
            </a:endParaRPr>
          </a:p>
        </p:txBody>
      </p:sp>
      <p:sp>
        <p:nvSpPr>
          <p:cNvPr id="182" name=""/>
          <p:cNvSpPr txBox="1"/>
          <p:nvPr/>
        </p:nvSpPr>
        <p:spPr>
          <a:xfrm>
            <a:off x="1019520" y="2152800"/>
            <a:ext cx="75441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2. </a:t>
            </a:r>
            <a:r>
              <a:rPr b="0" lang="zh-CN" sz="2170" strike="noStrike" u="none">
                <a:solidFill>
                  <a:srgbClr val="1f2328"/>
                </a:solidFill>
                <a:effectLst/>
                <a:uFillTx/>
                <a:latin typeface=".HiraKakuInterface-W5"/>
                <a:ea typeface=".HiraKakuInterface-W5"/>
              </a:rPr>
              <a:t>補完をしない</a:t>
            </a:r>
            <a:r>
              <a:rPr b="0" lang="en-US" sz="2170" strike="noStrike" u="none">
                <a:solidFill>
                  <a:srgbClr val="1f2328"/>
                </a:solidFill>
                <a:effectLst/>
                <a:uFillTx/>
                <a:latin typeface=".SFNS-Regular_wdth_opsz1D0000_GRAD_wght"/>
                <a:ea typeface=".SFNS-Regular_wdth_opsz1D0000_GRAD_wght"/>
              </a:rPr>
              <a:t>→ </a:t>
            </a:r>
            <a:r>
              <a:rPr b="0" lang="en-US" sz="2170" strike="noStrike" u="none">
                <a:solidFill>
                  <a:srgbClr val="1f2328"/>
                </a:solidFill>
                <a:effectLst/>
                <a:uFillTx/>
                <a:latin typeface=".SFNS-Regular_wdth_opsz1D0000_GRAD_wght"/>
                <a:ea typeface=".SFNS-Regular_wdth_opsz1D0000_GRAD_wght"/>
              </a:rPr>
              <a:t>zero insertion</a:t>
            </a:r>
            <a:r>
              <a:rPr b="0" lang="zh-CN" sz="2170" strike="noStrike" u="none">
                <a:solidFill>
                  <a:srgbClr val="1f2328"/>
                </a:solidFill>
                <a:effectLst/>
                <a:uFillTx/>
                <a:latin typeface=".HiraKakuInterface-W4"/>
                <a:ea typeface=".HiraKakuInterface-W4"/>
              </a:rPr>
              <a:t>によるアップサンプリング</a:t>
            </a:r>
            <a:endParaRPr b="0" lang="en-US" sz="2170" strike="noStrike" u="none">
              <a:solidFill>
                <a:srgbClr val="000000"/>
              </a:solidFill>
              <a:effectLst/>
              <a:uFillTx/>
              <a:latin typeface="Times New Roman"/>
            </a:endParaRPr>
          </a:p>
        </p:txBody>
      </p:sp>
      <p:sp>
        <p:nvSpPr>
          <p:cNvPr id="183" name=""/>
          <p:cNvSpPr/>
          <p:nvPr/>
        </p:nvSpPr>
        <p:spPr>
          <a:xfrm>
            <a:off x="2396160" y="2715840"/>
            <a:ext cx="161280" cy="224280"/>
          </a:xfrm>
          <a:custGeom>
            <a:avLst/>
            <a:gdLst/>
            <a:ahLst/>
            <a:rect l="0" t="0" r="r" b="b"/>
            <a:pathLst>
              <a:path w="448" h="623">
                <a:moveTo>
                  <a:pt x="79" y="10"/>
                </a:moveTo>
                <a:cubicBezTo>
                  <a:pt x="79" y="10"/>
                  <a:pt x="101" y="9"/>
                  <a:pt x="142" y="6"/>
                </a:cubicBezTo>
                <a:cubicBezTo>
                  <a:pt x="184" y="3"/>
                  <a:pt x="205" y="1"/>
                  <a:pt x="207" y="0"/>
                </a:cubicBezTo>
                <a:cubicBezTo>
                  <a:pt x="214" y="0"/>
                  <a:pt x="217" y="3"/>
                  <a:pt x="217" y="8"/>
                </a:cubicBezTo>
                <a:cubicBezTo>
                  <a:pt x="217" y="15"/>
                  <a:pt x="207" y="59"/>
                  <a:pt x="185" y="141"/>
                </a:cubicBezTo>
                <a:cubicBezTo>
                  <a:pt x="163" y="229"/>
                  <a:pt x="152" y="274"/>
                  <a:pt x="152" y="275"/>
                </a:cubicBezTo>
                <a:cubicBezTo>
                  <a:pt x="152" y="277"/>
                  <a:pt x="154" y="275"/>
                  <a:pt x="158" y="271"/>
                </a:cubicBezTo>
                <a:cubicBezTo>
                  <a:pt x="194" y="239"/>
                  <a:pt x="232" y="224"/>
                  <a:pt x="274" y="224"/>
                </a:cubicBezTo>
                <a:cubicBezTo>
                  <a:pt x="305" y="224"/>
                  <a:pt x="331" y="231"/>
                  <a:pt x="350" y="247"/>
                </a:cubicBezTo>
                <a:cubicBezTo>
                  <a:pt x="370" y="263"/>
                  <a:pt x="380" y="286"/>
                  <a:pt x="380" y="317"/>
                </a:cubicBezTo>
                <a:cubicBezTo>
                  <a:pt x="380" y="347"/>
                  <a:pt x="369" y="393"/>
                  <a:pt x="347" y="456"/>
                </a:cubicBezTo>
                <a:cubicBezTo>
                  <a:pt x="324" y="519"/>
                  <a:pt x="313" y="557"/>
                  <a:pt x="313" y="569"/>
                </a:cubicBezTo>
                <a:cubicBezTo>
                  <a:pt x="314" y="577"/>
                  <a:pt x="315" y="583"/>
                  <a:pt x="318" y="586"/>
                </a:cubicBezTo>
                <a:cubicBezTo>
                  <a:pt x="320" y="589"/>
                  <a:pt x="324" y="590"/>
                  <a:pt x="331" y="590"/>
                </a:cubicBezTo>
                <a:cubicBezTo>
                  <a:pt x="347" y="590"/>
                  <a:pt x="363" y="581"/>
                  <a:pt x="377" y="564"/>
                </a:cubicBezTo>
                <a:cubicBezTo>
                  <a:pt x="391" y="546"/>
                  <a:pt x="402" y="522"/>
                  <a:pt x="411" y="491"/>
                </a:cubicBezTo>
                <a:cubicBezTo>
                  <a:pt x="413" y="485"/>
                  <a:pt x="415" y="481"/>
                  <a:pt x="416" y="480"/>
                </a:cubicBezTo>
                <a:cubicBezTo>
                  <a:pt x="418" y="479"/>
                  <a:pt x="423" y="478"/>
                  <a:pt x="430" y="478"/>
                </a:cubicBezTo>
                <a:cubicBezTo>
                  <a:pt x="442" y="478"/>
                  <a:pt x="448" y="480"/>
                  <a:pt x="448" y="485"/>
                </a:cubicBezTo>
                <a:cubicBezTo>
                  <a:pt x="448" y="486"/>
                  <a:pt x="447" y="490"/>
                  <a:pt x="445" y="498"/>
                </a:cubicBezTo>
                <a:cubicBezTo>
                  <a:pt x="435" y="533"/>
                  <a:pt x="420" y="562"/>
                  <a:pt x="400" y="584"/>
                </a:cubicBezTo>
                <a:cubicBezTo>
                  <a:pt x="380" y="609"/>
                  <a:pt x="356" y="622"/>
                  <a:pt x="328" y="622"/>
                </a:cubicBezTo>
                <a:lnTo>
                  <a:pt x="324" y="622"/>
                </a:lnTo>
                <a:cubicBezTo>
                  <a:pt x="296" y="622"/>
                  <a:pt x="276" y="614"/>
                  <a:pt x="264" y="598"/>
                </a:cubicBezTo>
                <a:cubicBezTo>
                  <a:pt x="251" y="582"/>
                  <a:pt x="244" y="565"/>
                  <a:pt x="244" y="548"/>
                </a:cubicBezTo>
                <a:cubicBezTo>
                  <a:pt x="244" y="538"/>
                  <a:pt x="255" y="504"/>
                  <a:pt x="277" y="444"/>
                </a:cubicBezTo>
                <a:cubicBezTo>
                  <a:pt x="298" y="384"/>
                  <a:pt x="309" y="339"/>
                  <a:pt x="310" y="309"/>
                </a:cubicBezTo>
                <a:cubicBezTo>
                  <a:pt x="310" y="274"/>
                  <a:pt x="297" y="257"/>
                  <a:pt x="271" y="257"/>
                </a:cubicBezTo>
                <a:lnTo>
                  <a:pt x="267" y="257"/>
                </a:lnTo>
                <a:cubicBezTo>
                  <a:pt x="217" y="257"/>
                  <a:pt x="175" y="286"/>
                  <a:pt x="139" y="343"/>
                </a:cubicBezTo>
                <a:lnTo>
                  <a:pt x="133" y="355"/>
                </a:lnTo>
                <a:lnTo>
                  <a:pt x="103" y="474"/>
                </a:lnTo>
                <a:cubicBezTo>
                  <a:pt x="84" y="550"/>
                  <a:pt x="73" y="592"/>
                  <a:pt x="70" y="599"/>
                </a:cubicBezTo>
                <a:cubicBezTo>
                  <a:pt x="62" y="615"/>
                  <a:pt x="49" y="623"/>
                  <a:pt x="31" y="623"/>
                </a:cubicBezTo>
                <a:cubicBezTo>
                  <a:pt x="23" y="623"/>
                  <a:pt x="16" y="620"/>
                  <a:pt x="10" y="615"/>
                </a:cubicBezTo>
                <a:cubicBezTo>
                  <a:pt x="4" y="609"/>
                  <a:pt x="1" y="604"/>
                  <a:pt x="0" y="599"/>
                </a:cubicBezTo>
                <a:cubicBezTo>
                  <a:pt x="0" y="591"/>
                  <a:pt x="22" y="501"/>
                  <a:pt x="65" y="331"/>
                </a:cubicBezTo>
                <a:lnTo>
                  <a:pt x="130" y="69"/>
                </a:lnTo>
                <a:cubicBezTo>
                  <a:pt x="130" y="62"/>
                  <a:pt x="128" y="57"/>
                  <a:pt x="124" y="55"/>
                </a:cubicBezTo>
                <a:cubicBezTo>
                  <a:pt x="120" y="53"/>
                  <a:pt x="108" y="52"/>
                  <a:pt x="89" y="51"/>
                </a:cubicBezTo>
                <a:lnTo>
                  <a:pt x="71" y="51"/>
                </a:lnTo>
                <a:cubicBezTo>
                  <a:pt x="67" y="47"/>
                  <a:pt x="66" y="45"/>
                  <a:pt x="66" y="44"/>
                </a:cubicBezTo>
                <a:cubicBezTo>
                  <a:pt x="66" y="42"/>
                  <a:pt x="66" y="37"/>
                  <a:pt x="67" y="27"/>
                </a:cubicBezTo>
                <a:cubicBezTo>
                  <a:pt x="70" y="16"/>
                  <a:pt x="74" y="10"/>
                  <a:pt x="79" y="1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4" name=""/>
          <p:cNvSpPr/>
          <p:nvPr/>
        </p:nvSpPr>
        <p:spPr>
          <a:xfrm>
            <a:off x="2580840" y="2695320"/>
            <a:ext cx="52560" cy="116280"/>
          </a:xfrm>
          <a:custGeom>
            <a:avLst/>
            <a:gdLst/>
            <a:ahLst/>
            <a:rect l="0" t="0" r="r" b="b"/>
            <a:pathLst>
              <a:path w="146" h="323">
                <a:moveTo>
                  <a:pt x="31" y="323"/>
                </a:moveTo>
                <a:cubicBezTo>
                  <a:pt x="28" y="323"/>
                  <a:pt x="23" y="322"/>
                  <a:pt x="14" y="320"/>
                </a:cubicBezTo>
                <a:cubicBezTo>
                  <a:pt x="5" y="317"/>
                  <a:pt x="1" y="315"/>
                  <a:pt x="0" y="312"/>
                </a:cubicBezTo>
                <a:cubicBezTo>
                  <a:pt x="0" y="309"/>
                  <a:pt x="12" y="261"/>
                  <a:pt x="35" y="168"/>
                </a:cubicBezTo>
                <a:cubicBezTo>
                  <a:pt x="57" y="73"/>
                  <a:pt x="70" y="24"/>
                  <a:pt x="73" y="20"/>
                </a:cubicBezTo>
                <a:cubicBezTo>
                  <a:pt x="79" y="7"/>
                  <a:pt x="90" y="0"/>
                  <a:pt x="106" y="0"/>
                </a:cubicBezTo>
                <a:cubicBezTo>
                  <a:pt x="114" y="0"/>
                  <a:pt x="123" y="3"/>
                  <a:pt x="132" y="10"/>
                </a:cubicBezTo>
                <a:cubicBezTo>
                  <a:pt x="141" y="16"/>
                  <a:pt x="146" y="25"/>
                  <a:pt x="146" y="37"/>
                </a:cubicBezTo>
                <a:cubicBezTo>
                  <a:pt x="146" y="39"/>
                  <a:pt x="145" y="42"/>
                  <a:pt x="145" y="46"/>
                </a:cubicBezTo>
                <a:cubicBezTo>
                  <a:pt x="144" y="49"/>
                  <a:pt x="126" y="97"/>
                  <a:pt x="89" y="186"/>
                </a:cubicBezTo>
                <a:cubicBezTo>
                  <a:pt x="54" y="276"/>
                  <a:pt x="35" y="321"/>
                  <a:pt x="34" y="322"/>
                </a:cubicBezTo>
                <a:cubicBezTo>
                  <a:pt x="33" y="323"/>
                  <a:pt x="32" y="323"/>
                  <a:pt x="31" y="32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5" name=""/>
          <p:cNvSpPr txBox="1"/>
          <p:nvPr/>
        </p:nvSpPr>
        <p:spPr>
          <a:xfrm>
            <a:off x="1019520" y="2638440"/>
            <a:ext cx="16221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3. </a:t>
            </a:r>
            <a:r>
              <a:rPr b="0" lang="zh-CN" sz="2170" strike="noStrike" u="none">
                <a:solidFill>
                  <a:srgbClr val="1f2328"/>
                </a:solidFill>
                <a:effectLst/>
                <a:uFillTx/>
                <a:latin typeface=".HiraKakuInterface-W4"/>
                <a:ea typeface=".HiraKakuInterface-W4"/>
              </a:rPr>
              <a:t>フィルタ </a:t>
            </a:r>
            <a:endParaRPr b="0" lang="en-US" sz="2170" strike="noStrike" u="none">
              <a:solidFill>
                <a:srgbClr val="000000"/>
              </a:solidFill>
              <a:effectLst/>
              <a:uFillTx/>
              <a:latin typeface="Times New Roman"/>
            </a:endParaRPr>
          </a:p>
        </p:txBody>
      </p:sp>
      <p:sp>
        <p:nvSpPr>
          <p:cNvPr id="186" name=""/>
          <p:cNvSpPr/>
          <p:nvPr/>
        </p:nvSpPr>
        <p:spPr>
          <a:xfrm>
            <a:off x="1066680" y="338112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4"/>
                  <a:pt x="3" y="89"/>
                  <a:pt x="9" y="75"/>
                </a:cubicBezTo>
                <a:cubicBezTo>
                  <a:pt x="16" y="60"/>
                  <a:pt x="25" y="47"/>
                  <a:pt x="36" y="36"/>
                </a:cubicBezTo>
                <a:cubicBezTo>
                  <a:pt x="47" y="25"/>
                  <a:pt x="60" y="16"/>
                  <a:pt x="74" y="10"/>
                </a:cubicBezTo>
                <a:cubicBezTo>
                  <a:pt x="89" y="3"/>
                  <a:pt x="104" y="0"/>
                  <a:pt x="120" y="0"/>
                </a:cubicBezTo>
                <a:cubicBezTo>
                  <a:pt x="136" y="0"/>
                  <a:pt x="151" y="3"/>
                  <a:pt x="165" y="10"/>
                </a:cubicBezTo>
                <a:cubicBezTo>
                  <a:pt x="180" y="16"/>
                  <a:pt x="193" y="25"/>
                  <a:pt x="204" y="36"/>
                </a:cubicBezTo>
                <a:cubicBezTo>
                  <a:pt x="215" y="47"/>
                  <a:pt x="224" y="60"/>
                  <a:pt x="230" y="75"/>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7" name=""/>
          <p:cNvSpPr txBox="1"/>
          <p:nvPr/>
        </p:nvSpPr>
        <p:spPr>
          <a:xfrm>
            <a:off x="2651400" y="2638440"/>
            <a:ext cx="84625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通常の畳み込み時のフィルタの要素を並び替えたもの</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で畳み込み</a:t>
            </a:r>
            <a:endParaRPr b="0" lang="en-US" sz="2170" strike="noStrike" u="none">
              <a:solidFill>
                <a:srgbClr val="000000"/>
              </a:solidFill>
              <a:effectLst/>
              <a:uFillTx/>
              <a:latin typeface="Times New Roman"/>
            </a:endParaRPr>
          </a:p>
        </p:txBody>
      </p:sp>
      <p:sp>
        <p:nvSpPr>
          <p:cNvPr id="188" name=""/>
          <p:cNvSpPr/>
          <p:nvPr/>
        </p:nvSpPr>
        <p:spPr>
          <a:xfrm>
            <a:off x="4940280" y="3362400"/>
            <a:ext cx="168840" cy="144000"/>
          </a:xfrm>
          <a:custGeom>
            <a:avLst/>
            <a:gdLst/>
            <a:ahLst/>
            <a:rect l="0" t="0" r="r" b="b"/>
            <a:pathLst>
              <a:path w="469" h="400">
                <a:moveTo>
                  <a:pt x="0" y="138"/>
                </a:moveTo>
                <a:cubicBezTo>
                  <a:pt x="0" y="133"/>
                  <a:pt x="3" y="124"/>
                  <a:pt x="8" y="110"/>
                </a:cubicBezTo>
                <a:cubicBezTo>
                  <a:pt x="14" y="97"/>
                  <a:pt x="21" y="82"/>
                  <a:pt x="30" y="65"/>
                </a:cubicBezTo>
                <a:cubicBezTo>
                  <a:pt x="40" y="47"/>
                  <a:pt x="53" y="32"/>
                  <a:pt x="70" y="19"/>
                </a:cubicBezTo>
                <a:cubicBezTo>
                  <a:pt x="87" y="7"/>
                  <a:pt x="104" y="1"/>
                  <a:pt x="122" y="0"/>
                </a:cubicBezTo>
                <a:cubicBezTo>
                  <a:pt x="149" y="0"/>
                  <a:pt x="170" y="7"/>
                  <a:pt x="183" y="22"/>
                </a:cubicBezTo>
                <a:cubicBezTo>
                  <a:pt x="197" y="38"/>
                  <a:pt x="203" y="55"/>
                  <a:pt x="203" y="75"/>
                </a:cubicBezTo>
                <a:cubicBezTo>
                  <a:pt x="203" y="86"/>
                  <a:pt x="193" y="119"/>
                  <a:pt x="173" y="174"/>
                </a:cubicBezTo>
                <a:cubicBezTo>
                  <a:pt x="153" y="229"/>
                  <a:pt x="143" y="270"/>
                  <a:pt x="143" y="298"/>
                </a:cubicBezTo>
                <a:cubicBezTo>
                  <a:pt x="143" y="323"/>
                  <a:pt x="148" y="341"/>
                  <a:pt x="156" y="351"/>
                </a:cubicBezTo>
                <a:cubicBezTo>
                  <a:pt x="164" y="361"/>
                  <a:pt x="176" y="366"/>
                  <a:pt x="193" y="367"/>
                </a:cubicBezTo>
                <a:cubicBezTo>
                  <a:pt x="209" y="367"/>
                  <a:pt x="225" y="362"/>
                  <a:pt x="239" y="352"/>
                </a:cubicBezTo>
                <a:cubicBezTo>
                  <a:pt x="254" y="341"/>
                  <a:pt x="265" y="331"/>
                  <a:pt x="272" y="322"/>
                </a:cubicBezTo>
                <a:lnTo>
                  <a:pt x="282" y="307"/>
                </a:lnTo>
                <a:cubicBezTo>
                  <a:pt x="283" y="305"/>
                  <a:pt x="294" y="260"/>
                  <a:pt x="315" y="173"/>
                </a:cubicBezTo>
                <a:cubicBezTo>
                  <a:pt x="333" y="102"/>
                  <a:pt x="343" y="61"/>
                  <a:pt x="347" y="50"/>
                </a:cubicBezTo>
                <a:cubicBezTo>
                  <a:pt x="351" y="38"/>
                  <a:pt x="355" y="28"/>
                  <a:pt x="359" y="23"/>
                </a:cubicBezTo>
                <a:cubicBezTo>
                  <a:pt x="369" y="14"/>
                  <a:pt x="380" y="10"/>
                  <a:pt x="391" y="10"/>
                </a:cubicBezTo>
                <a:cubicBezTo>
                  <a:pt x="401" y="10"/>
                  <a:pt x="408" y="13"/>
                  <a:pt x="413" y="19"/>
                </a:cubicBezTo>
                <a:cubicBezTo>
                  <a:pt x="418" y="24"/>
                  <a:pt x="420" y="30"/>
                  <a:pt x="420" y="35"/>
                </a:cubicBezTo>
                <a:lnTo>
                  <a:pt x="353" y="317"/>
                </a:lnTo>
                <a:cubicBezTo>
                  <a:pt x="353" y="320"/>
                  <a:pt x="352" y="324"/>
                  <a:pt x="352" y="331"/>
                </a:cubicBezTo>
                <a:cubicBezTo>
                  <a:pt x="352" y="345"/>
                  <a:pt x="354" y="355"/>
                  <a:pt x="358" y="360"/>
                </a:cubicBezTo>
                <a:cubicBezTo>
                  <a:pt x="363" y="364"/>
                  <a:pt x="369" y="367"/>
                  <a:pt x="377" y="368"/>
                </a:cubicBezTo>
                <a:cubicBezTo>
                  <a:pt x="390" y="366"/>
                  <a:pt x="400" y="357"/>
                  <a:pt x="408" y="340"/>
                </a:cubicBezTo>
                <a:cubicBezTo>
                  <a:pt x="415" y="324"/>
                  <a:pt x="424" y="298"/>
                  <a:pt x="434" y="263"/>
                </a:cubicBezTo>
                <a:cubicBezTo>
                  <a:pt x="435" y="258"/>
                  <a:pt x="441" y="256"/>
                  <a:pt x="452" y="256"/>
                </a:cubicBezTo>
                <a:cubicBezTo>
                  <a:pt x="463" y="256"/>
                  <a:pt x="469" y="258"/>
                  <a:pt x="469" y="264"/>
                </a:cubicBezTo>
                <a:cubicBezTo>
                  <a:pt x="468" y="267"/>
                  <a:pt x="467" y="271"/>
                  <a:pt x="467" y="276"/>
                </a:cubicBezTo>
                <a:cubicBezTo>
                  <a:pt x="466" y="281"/>
                  <a:pt x="464" y="291"/>
                  <a:pt x="459" y="304"/>
                </a:cubicBezTo>
                <a:cubicBezTo>
                  <a:pt x="454" y="318"/>
                  <a:pt x="449" y="330"/>
                  <a:pt x="444" y="342"/>
                </a:cubicBezTo>
                <a:cubicBezTo>
                  <a:pt x="439" y="354"/>
                  <a:pt x="431" y="365"/>
                  <a:pt x="422" y="376"/>
                </a:cubicBezTo>
                <a:cubicBezTo>
                  <a:pt x="413" y="386"/>
                  <a:pt x="402" y="394"/>
                  <a:pt x="390" y="398"/>
                </a:cubicBezTo>
                <a:cubicBezTo>
                  <a:pt x="385" y="399"/>
                  <a:pt x="378" y="399"/>
                  <a:pt x="369" y="399"/>
                </a:cubicBezTo>
                <a:cubicBezTo>
                  <a:pt x="330" y="399"/>
                  <a:pt x="304" y="383"/>
                  <a:pt x="289" y="350"/>
                </a:cubicBezTo>
                <a:cubicBezTo>
                  <a:pt x="288" y="351"/>
                  <a:pt x="284" y="354"/>
                  <a:pt x="279" y="359"/>
                </a:cubicBezTo>
                <a:cubicBezTo>
                  <a:pt x="274" y="364"/>
                  <a:pt x="269" y="369"/>
                  <a:pt x="263" y="372"/>
                </a:cubicBezTo>
                <a:cubicBezTo>
                  <a:pt x="258" y="376"/>
                  <a:pt x="252" y="380"/>
                  <a:pt x="244" y="385"/>
                </a:cubicBezTo>
                <a:cubicBezTo>
                  <a:pt x="236" y="391"/>
                  <a:pt x="228" y="394"/>
                  <a:pt x="218" y="396"/>
                </a:cubicBezTo>
                <a:cubicBezTo>
                  <a:pt x="209" y="398"/>
                  <a:pt x="199" y="399"/>
                  <a:pt x="188" y="400"/>
                </a:cubicBezTo>
                <a:cubicBezTo>
                  <a:pt x="162" y="400"/>
                  <a:pt x="140" y="395"/>
                  <a:pt x="120" y="384"/>
                </a:cubicBezTo>
                <a:cubicBezTo>
                  <a:pt x="89" y="366"/>
                  <a:pt x="74" y="335"/>
                  <a:pt x="74" y="291"/>
                </a:cubicBezTo>
                <a:cubicBezTo>
                  <a:pt x="74" y="258"/>
                  <a:pt x="84" y="214"/>
                  <a:pt x="105" y="160"/>
                </a:cubicBezTo>
                <a:cubicBezTo>
                  <a:pt x="125" y="106"/>
                  <a:pt x="135" y="71"/>
                  <a:pt x="135" y="57"/>
                </a:cubicBezTo>
                <a:cubicBezTo>
                  <a:pt x="135" y="56"/>
                  <a:pt x="135" y="55"/>
                  <a:pt x="135" y="55"/>
                </a:cubicBezTo>
                <a:cubicBezTo>
                  <a:pt x="135" y="50"/>
                  <a:pt x="135" y="46"/>
                  <a:pt x="135" y="44"/>
                </a:cubicBezTo>
                <a:cubicBezTo>
                  <a:pt x="135" y="42"/>
                  <a:pt x="134" y="40"/>
                  <a:pt x="132" y="38"/>
                </a:cubicBezTo>
                <a:cubicBezTo>
                  <a:pt x="130" y="35"/>
                  <a:pt x="126" y="34"/>
                  <a:pt x="122" y="34"/>
                </a:cubicBezTo>
                <a:lnTo>
                  <a:pt x="119" y="34"/>
                </a:lnTo>
                <a:cubicBezTo>
                  <a:pt x="105" y="34"/>
                  <a:pt x="93" y="40"/>
                  <a:pt x="82" y="51"/>
                </a:cubicBezTo>
                <a:cubicBezTo>
                  <a:pt x="71" y="62"/>
                  <a:pt x="62" y="74"/>
                  <a:pt x="55" y="87"/>
                </a:cubicBezTo>
                <a:cubicBezTo>
                  <a:pt x="48" y="100"/>
                  <a:pt x="43" y="113"/>
                  <a:pt x="39" y="124"/>
                </a:cubicBezTo>
                <a:cubicBezTo>
                  <a:pt x="36" y="136"/>
                  <a:pt x="33" y="143"/>
                  <a:pt x="32" y="144"/>
                </a:cubicBezTo>
                <a:cubicBezTo>
                  <a:pt x="31" y="145"/>
                  <a:pt x="26" y="146"/>
                  <a:pt x="18" y="146"/>
                </a:cubicBezTo>
                <a:lnTo>
                  <a:pt x="6" y="146"/>
                </a:lnTo>
                <a:cubicBezTo>
                  <a:pt x="2" y="142"/>
                  <a:pt x="0" y="139"/>
                  <a:pt x="0" y="13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9" name=""/>
          <p:cNvSpPr/>
          <p:nvPr/>
        </p:nvSpPr>
        <p:spPr>
          <a:xfrm>
            <a:off x="5221080" y="3386160"/>
            <a:ext cx="211680" cy="74520"/>
          </a:xfrm>
          <a:custGeom>
            <a:avLst/>
            <a:gdLst/>
            <a:ahLst/>
            <a:rect l="0" t="0" r="r" b="b"/>
            <a:pathLst>
              <a:path w="588" h="207">
                <a:moveTo>
                  <a:pt x="0" y="18"/>
                </a:moveTo>
                <a:cubicBezTo>
                  <a:pt x="0" y="10"/>
                  <a:pt x="4" y="4"/>
                  <a:pt x="13" y="0"/>
                </a:cubicBezTo>
                <a:lnTo>
                  <a:pt x="575" y="0"/>
                </a:lnTo>
                <a:cubicBezTo>
                  <a:pt x="584" y="5"/>
                  <a:pt x="588" y="11"/>
                  <a:pt x="588" y="18"/>
                </a:cubicBezTo>
                <a:cubicBezTo>
                  <a:pt x="588" y="24"/>
                  <a:pt x="584" y="30"/>
                  <a:pt x="576" y="35"/>
                </a:cubicBezTo>
                <a:lnTo>
                  <a:pt x="295" y="35"/>
                </a:lnTo>
                <a:lnTo>
                  <a:pt x="14" y="35"/>
                </a:lnTo>
                <a:cubicBezTo>
                  <a:pt x="5" y="32"/>
                  <a:pt x="0" y="27"/>
                  <a:pt x="0" y="18"/>
                </a:cubicBezTo>
                <a:moveTo>
                  <a:pt x="0" y="190"/>
                </a:moveTo>
                <a:cubicBezTo>
                  <a:pt x="0" y="181"/>
                  <a:pt x="5" y="175"/>
                  <a:pt x="14" y="171"/>
                </a:cubicBezTo>
                <a:lnTo>
                  <a:pt x="576" y="171"/>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0" name=""/>
          <p:cNvSpPr/>
          <p:nvPr/>
        </p:nvSpPr>
        <p:spPr>
          <a:xfrm>
            <a:off x="5554800" y="3286080"/>
            <a:ext cx="316440" cy="223920"/>
          </a:xfrm>
          <a:custGeom>
            <a:avLst/>
            <a:gdLst/>
            <a:ahLst/>
            <a:rect l="0" t="0" r="r" b="b"/>
            <a:pathLst>
              <a:path w="879" h="622">
                <a:moveTo>
                  <a:pt x="339" y="0"/>
                </a:moveTo>
                <a:cubicBezTo>
                  <a:pt x="347" y="0"/>
                  <a:pt x="362" y="0"/>
                  <a:pt x="383" y="1"/>
                </a:cubicBezTo>
                <a:cubicBezTo>
                  <a:pt x="404" y="1"/>
                  <a:pt x="424" y="2"/>
                  <a:pt x="442" y="2"/>
                </a:cubicBezTo>
                <a:cubicBezTo>
                  <a:pt x="472" y="2"/>
                  <a:pt x="497" y="2"/>
                  <a:pt x="517" y="1"/>
                </a:cubicBezTo>
                <a:cubicBezTo>
                  <a:pt x="537" y="1"/>
                  <a:pt x="548" y="1"/>
                  <a:pt x="551" y="1"/>
                </a:cubicBezTo>
                <a:cubicBezTo>
                  <a:pt x="562" y="1"/>
                  <a:pt x="567" y="3"/>
                  <a:pt x="567" y="8"/>
                </a:cubicBezTo>
                <a:cubicBezTo>
                  <a:pt x="567" y="10"/>
                  <a:pt x="566" y="14"/>
                  <a:pt x="565" y="21"/>
                </a:cubicBezTo>
                <a:cubicBezTo>
                  <a:pt x="562" y="31"/>
                  <a:pt x="559" y="37"/>
                  <a:pt x="557" y="38"/>
                </a:cubicBezTo>
                <a:cubicBezTo>
                  <a:pt x="554" y="40"/>
                  <a:pt x="548" y="40"/>
                  <a:pt x="537" y="40"/>
                </a:cubicBezTo>
                <a:cubicBezTo>
                  <a:pt x="523" y="41"/>
                  <a:pt x="511" y="42"/>
                  <a:pt x="502" y="45"/>
                </a:cubicBezTo>
                <a:cubicBezTo>
                  <a:pt x="493" y="47"/>
                  <a:pt x="487" y="49"/>
                  <a:pt x="483" y="52"/>
                </a:cubicBezTo>
                <a:cubicBezTo>
                  <a:pt x="480" y="54"/>
                  <a:pt x="479" y="57"/>
                  <a:pt x="481" y="60"/>
                </a:cubicBezTo>
                <a:cubicBezTo>
                  <a:pt x="481" y="67"/>
                  <a:pt x="485" y="137"/>
                  <a:pt x="495" y="269"/>
                </a:cubicBezTo>
                <a:cubicBezTo>
                  <a:pt x="504" y="402"/>
                  <a:pt x="509" y="472"/>
                  <a:pt x="509" y="480"/>
                </a:cubicBezTo>
                <a:lnTo>
                  <a:pt x="511" y="477"/>
                </a:lnTo>
                <a:cubicBezTo>
                  <a:pt x="512" y="476"/>
                  <a:pt x="514" y="473"/>
                  <a:pt x="516" y="469"/>
                </a:cubicBezTo>
                <a:cubicBezTo>
                  <a:pt x="518" y="464"/>
                  <a:pt x="522" y="459"/>
                  <a:pt x="527" y="452"/>
                </a:cubicBezTo>
                <a:cubicBezTo>
                  <a:pt x="531" y="445"/>
                  <a:pt x="536" y="436"/>
                  <a:pt x="542" y="425"/>
                </a:cubicBezTo>
                <a:cubicBezTo>
                  <a:pt x="547" y="415"/>
                  <a:pt x="554" y="403"/>
                  <a:pt x="563" y="389"/>
                </a:cubicBezTo>
                <a:cubicBezTo>
                  <a:pt x="572" y="376"/>
                  <a:pt x="580" y="360"/>
                  <a:pt x="589" y="342"/>
                </a:cubicBezTo>
                <a:cubicBezTo>
                  <a:pt x="598" y="323"/>
                  <a:pt x="609" y="304"/>
                  <a:pt x="624" y="283"/>
                </a:cubicBezTo>
                <a:cubicBezTo>
                  <a:pt x="685" y="174"/>
                  <a:pt x="719" y="113"/>
                  <a:pt x="728" y="97"/>
                </a:cubicBezTo>
                <a:cubicBezTo>
                  <a:pt x="736" y="82"/>
                  <a:pt x="740" y="73"/>
                  <a:pt x="741" y="69"/>
                </a:cubicBezTo>
                <a:cubicBezTo>
                  <a:pt x="741" y="60"/>
                  <a:pt x="735" y="53"/>
                  <a:pt x="724" y="48"/>
                </a:cubicBezTo>
                <a:cubicBezTo>
                  <a:pt x="713" y="43"/>
                  <a:pt x="701" y="40"/>
                  <a:pt x="687" y="40"/>
                </a:cubicBezTo>
                <a:cubicBezTo>
                  <a:pt x="679" y="40"/>
                  <a:pt x="675" y="37"/>
                  <a:pt x="675" y="31"/>
                </a:cubicBezTo>
                <a:cubicBezTo>
                  <a:pt x="675" y="30"/>
                  <a:pt x="675" y="26"/>
                  <a:pt x="676" y="20"/>
                </a:cubicBezTo>
                <a:cubicBezTo>
                  <a:pt x="679" y="10"/>
                  <a:pt x="681" y="5"/>
                  <a:pt x="682" y="3"/>
                </a:cubicBezTo>
                <a:cubicBezTo>
                  <a:pt x="683" y="1"/>
                  <a:pt x="687" y="1"/>
                  <a:pt x="694" y="1"/>
                </a:cubicBezTo>
                <a:cubicBezTo>
                  <a:pt x="696" y="1"/>
                  <a:pt x="701" y="1"/>
                  <a:pt x="709" y="1"/>
                </a:cubicBezTo>
                <a:cubicBezTo>
                  <a:pt x="717" y="1"/>
                  <a:pt x="729" y="1"/>
                  <a:pt x="743" y="1"/>
                </a:cubicBezTo>
                <a:cubicBezTo>
                  <a:pt x="758" y="1"/>
                  <a:pt x="774" y="1"/>
                  <a:pt x="791" y="1"/>
                </a:cubicBezTo>
                <a:cubicBezTo>
                  <a:pt x="831" y="1"/>
                  <a:pt x="856" y="1"/>
                  <a:pt x="867" y="0"/>
                </a:cubicBezTo>
                <a:cubicBezTo>
                  <a:pt x="875" y="0"/>
                  <a:pt x="879" y="3"/>
                  <a:pt x="879" y="9"/>
                </a:cubicBezTo>
                <a:cubicBezTo>
                  <a:pt x="879" y="13"/>
                  <a:pt x="878" y="18"/>
                  <a:pt x="877" y="24"/>
                </a:cubicBezTo>
                <a:cubicBezTo>
                  <a:pt x="875" y="31"/>
                  <a:pt x="873" y="35"/>
                  <a:pt x="870" y="38"/>
                </a:cubicBezTo>
                <a:cubicBezTo>
                  <a:pt x="868" y="40"/>
                  <a:pt x="865" y="41"/>
                  <a:pt x="862" y="40"/>
                </a:cubicBezTo>
                <a:cubicBezTo>
                  <a:pt x="849" y="40"/>
                  <a:pt x="837" y="42"/>
                  <a:pt x="826" y="45"/>
                </a:cubicBezTo>
                <a:cubicBezTo>
                  <a:pt x="816" y="49"/>
                  <a:pt x="806" y="53"/>
                  <a:pt x="799" y="58"/>
                </a:cubicBezTo>
                <a:cubicBezTo>
                  <a:pt x="792" y="62"/>
                  <a:pt x="786" y="67"/>
                  <a:pt x="782" y="73"/>
                </a:cubicBezTo>
                <a:cubicBezTo>
                  <a:pt x="778" y="78"/>
                  <a:pt x="775" y="83"/>
                  <a:pt x="772" y="87"/>
                </a:cubicBezTo>
                <a:lnTo>
                  <a:pt x="768" y="92"/>
                </a:lnTo>
                <a:lnTo>
                  <a:pt x="619" y="353"/>
                </a:lnTo>
                <a:cubicBezTo>
                  <a:pt x="520" y="528"/>
                  <a:pt x="471" y="615"/>
                  <a:pt x="470" y="616"/>
                </a:cubicBezTo>
                <a:cubicBezTo>
                  <a:pt x="467" y="620"/>
                  <a:pt x="460" y="622"/>
                  <a:pt x="449" y="622"/>
                </a:cubicBezTo>
                <a:cubicBezTo>
                  <a:pt x="440" y="622"/>
                  <a:pt x="435" y="621"/>
                  <a:pt x="432" y="618"/>
                </a:cubicBezTo>
                <a:cubicBezTo>
                  <a:pt x="431" y="616"/>
                  <a:pt x="425" y="544"/>
                  <a:pt x="416" y="400"/>
                </a:cubicBezTo>
                <a:cubicBezTo>
                  <a:pt x="406" y="257"/>
                  <a:pt x="401" y="183"/>
                  <a:pt x="401" y="179"/>
                </a:cubicBezTo>
                <a:lnTo>
                  <a:pt x="390" y="194"/>
                </a:lnTo>
                <a:cubicBezTo>
                  <a:pt x="377" y="216"/>
                  <a:pt x="339" y="282"/>
                  <a:pt x="277" y="391"/>
                </a:cubicBezTo>
                <a:cubicBezTo>
                  <a:pt x="193" y="540"/>
                  <a:pt x="150" y="615"/>
                  <a:pt x="148" y="616"/>
                </a:cubicBezTo>
                <a:cubicBezTo>
                  <a:pt x="147" y="617"/>
                  <a:pt x="146" y="618"/>
                  <a:pt x="144" y="619"/>
                </a:cubicBezTo>
                <a:cubicBezTo>
                  <a:pt x="141" y="621"/>
                  <a:pt x="136" y="622"/>
                  <a:pt x="128" y="622"/>
                </a:cubicBezTo>
                <a:cubicBezTo>
                  <a:pt x="117" y="622"/>
                  <a:pt x="111" y="620"/>
                  <a:pt x="110" y="616"/>
                </a:cubicBezTo>
                <a:cubicBezTo>
                  <a:pt x="110" y="614"/>
                  <a:pt x="103" y="520"/>
                  <a:pt x="90" y="334"/>
                </a:cubicBezTo>
                <a:cubicBezTo>
                  <a:pt x="77" y="148"/>
                  <a:pt x="71" y="55"/>
                  <a:pt x="70" y="53"/>
                </a:cubicBezTo>
                <a:cubicBezTo>
                  <a:pt x="69" y="48"/>
                  <a:pt x="66" y="45"/>
                  <a:pt x="61" y="44"/>
                </a:cubicBezTo>
                <a:cubicBezTo>
                  <a:pt x="57" y="43"/>
                  <a:pt x="45" y="41"/>
                  <a:pt x="27" y="40"/>
                </a:cubicBezTo>
                <a:lnTo>
                  <a:pt x="6" y="40"/>
                </a:lnTo>
                <a:cubicBezTo>
                  <a:pt x="2" y="36"/>
                  <a:pt x="0" y="33"/>
                  <a:pt x="0" y="30"/>
                </a:cubicBezTo>
                <a:cubicBezTo>
                  <a:pt x="0" y="17"/>
                  <a:pt x="4" y="7"/>
                  <a:pt x="11" y="0"/>
                </a:cubicBezTo>
                <a:lnTo>
                  <a:pt x="22" y="0"/>
                </a:lnTo>
                <a:cubicBezTo>
                  <a:pt x="46" y="1"/>
                  <a:pt x="76" y="2"/>
                  <a:pt x="110" y="2"/>
                </a:cubicBezTo>
                <a:cubicBezTo>
                  <a:pt x="183" y="2"/>
                  <a:pt x="223" y="1"/>
                  <a:pt x="230" y="0"/>
                </a:cubicBezTo>
                <a:lnTo>
                  <a:pt x="239" y="0"/>
                </a:lnTo>
                <a:cubicBezTo>
                  <a:pt x="243" y="3"/>
                  <a:pt x="245" y="6"/>
                  <a:pt x="245" y="8"/>
                </a:cubicBezTo>
                <a:cubicBezTo>
                  <a:pt x="245" y="9"/>
                  <a:pt x="244" y="15"/>
                  <a:pt x="243" y="23"/>
                </a:cubicBezTo>
                <a:cubicBezTo>
                  <a:pt x="240" y="32"/>
                  <a:pt x="237" y="38"/>
                  <a:pt x="235" y="40"/>
                </a:cubicBezTo>
                <a:lnTo>
                  <a:pt x="216" y="40"/>
                </a:lnTo>
                <a:cubicBezTo>
                  <a:pt x="181" y="42"/>
                  <a:pt x="161" y="47"/>
                  <a:pt x="159" y="55"/>
                </a:cubicBezTo>
                <a:cubicBezTo>
                  <a:pt x="177" y="325"/>
                  <a:pt x="187" y="468"/>
                  <a:pt x="189" y="482"/>
                </a:cubicBezTo>
                <a:lnTo>
                  <a:pt x="396" y="117"/>
                </a:lnTo>
                <a:lnTo>
                  <a:pt x="394" y="84"/>
                </a:lnTo>
                <a:cubicBezTo>
                  <a:pt x="393" y="60"/>
                  <a:pt x="390" y="46"/>
                  <a:pt x="386" y="45"/>
                </a:cubicBezTo>
                <a:cubicBezTo>
                  <a:pt x="382" y="42"/>
                  <a:pt x="370" y="41"/>
                  <a:pt x="349" y="40"/>
                </a:cubicBezTo>
                <a:cubicBezTo>
                  <a:pt x="337" y="40"/>
                  <a:pt x="330" y="40"/>
                  <a:pt x="327" y="38"/>
                </a:cubicBezTo>
                <a:cubicBezTo>
                  <a:pt x="323" y="37"/>
                  <a:pt x="321" y="35"/>
                  <a:pt x="321" y="30"/>
                </a:cubicBezTo>
                <a:cubicBezTo>
                  <a:pt x="321" y="29"/>
                  <a:pt x="322" y="26"/>
                  <a:pt x="323" y="20"/>
                </a:cubicBezTo>
                <a:cubicBezTo>
                  <a:pt x="324" y="18"/>
                  <a:pt x="324" y="15"/>
                  <a:pt x="325" y="12"/>
                </a:cubicBezTo>
                <a:cubicBezTo>
                  <a:pt x="325" y="9"/>
                  <a:pt x="326" y="7"/>
                  <a:pt x="326" y="6"/>
                </a:cubicBezTo>
                <a:cubicBezTo>
                  <a:pt x="326" y="5"/>
                  <a:pt x="327" y="3"/>
                  <a:pt x="328" y="2"/>
                </a:cubicBezTo>
                <a:cubicBezTo>
                  <a:pt x="330" y="1"/>
                  <a:pt x="331" y="1"/>
                  <a:pt x="332" y="1"/>
                </a:cubicBezTo>
                <a:cubicBezTo>
                  <a:pt x="332" y="1"/>
                  <a:pt x="335" y="0"/>
                  <a:pt x="339" y="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1" name=""/>
          <p:cNvSpPr/>
          <p:nvPr/>
        </p:nvSpPr>
        <p:spPr>
          <a:xfrm>
            <a:off x="5882040" y="3362400"/>
            <a:ext cx="154800" cy="144000"/>
          </a:xfrm>
          <a:custGeom>
            <a:avLst/>
            <a:gdLst/>
            <a:ahLst/>
            <a:rect l="0" t="0" r="r" b="b"/>
            <a:pathLst>
              <a:path w="430" h="400">
                <a:moveTo>
                  <a:pt x="15" y="136"/>
                </a:moveTo>
                <a:cubicBezTo>
                  <a:pt x="19" y="111"/>
                  <a:pt x="35" y="83"/>
                  <a:pt x="63" y="50"/>
                </a:cubicBezTo>
                <a:cubicBezTo>
                  <a:pt x="90" y="17"/>
                  <a:pt x="124" y="1"/>
                  <a:pt x="165" y="0"/>
                </a:cubicBezTo>
                <a:cubicBezTo>
                  <a:pt x="187" y="0"/>
                  <a:pt x="205" y="5"/>
                  <a:pt x="222" y="16"/>
                </a:cubicBezTo>
                <a:cubicBezTo>
                  <a:pt x="239" y="26"/>
                  <a:pt x="252" y="41"/>
                  <a:pt x="260" y="57"/>
                </a:cubicBezTo>
                <a:cubicBezTo>
                  <a:pt x="285" y="19"/>
                  <a:pt x="315" y="0"/>
                  <a:pt x="349" y="0"/>
                </a:cubicBezTo>
                <a:cubicBezTo>
                  <a:pt x="371" y="0"/>
                  <a:pt x="390" y="7"/>
                  <a:pt x="406" y="19"/>
                </a:cubicBezTo>
                <a:cubicBezTo>
                  <a:pt x="422" y="32"/>
                  <a:pt x="430" y="51"/>
                  <a:pt x="430" y="72"/>
                </a:cubicBezTo>
                <a:cubicBezTo>
                  <a:pt x="430" y="89"/>
                  <a:pt x="426" y="103"/>
                  <a:pt x="418" y="114"/>
                </a:cubicBezTo>
                <a:cubicBezTo>
                  <a:pt x="410" y="124"/>
                  <a:pt x="402" y="131"/>
                  <a:pt x="394" y="133"/>
                </a:cubicBezTo>
                <a:cubicBezTo>
                  <a:pt x="387" y="136"/>
                  <a:pt x="380" y="137"/>
                  <a:pt x="374" y="137"/>
                </a:cubicBezTo>
                <a:cubicBezTo>
                  <a:pt x="363" y="137"/>
                  <a:pt x="354" y="134"/>
                  <a:pt x="347" y="127"/>
                </a:cubicBezTo>
                <a:cubicBezTo>
                  <a:pt x="340" y="121"/>
                  <a:pt x="336" y="112"/>
                  <a:pt x="336" y="102"/>
                </a:cubicBezTo>
                <a:cubicBezTo>
                  <a:pt x="336" y="74"/>
                  <a:pt x="351" y="56"/>
                  <a:pt x="380" y="46"/>
                </a:cubicBezTo>
                <a:cubicBezTo>
                  <a:pt x="374" y="38"/>
                  <a:pt x="362" y="34"/>
                  <a:pt x="345" y="34"/>
                </a:cubicBezTo>
                <a:cubicBezTo>
                  <a:pt x="337" y="34"/>
                  <a:pt x="332" y="34"/>
                  <a:pt x="328" y="35"/>
                </a:cubicBezTo>
                <a:cubicBezTo>
                  <a:pt x="306" y="46"/>
                  <a:pt x="289" y="65"/>
                  <a:pt x="279" y="94"/>
                </a:cubicBezTo>
                <a:cubicBezTo>
                  <a:pt x="244" y="224"/>
                  <a:pt x="226" y="300"/>
                  <a:pt x="226" y="322"/>
                </a:cubicBezTo>
                <a:cubicBezTo>
                  <a:pt x="226" y="338"/>
                  <a:pt x="231" y="350"/>
                  <a:pt x="240" y="357"/>
                </a:cubicBezTo>
                <a:cubicBezTo>
                  <a:pt x="249" y="364"/>
                  <a:pt x="260" y="368"/>
                  <a:pt x="271" y="368"/>
                </a:cubicBezTo>
                <a:cubicBezTo>
                  <a:pt x="293" y="368"/>
                  <a:pt x="314" y="358"/>
                  <a:pt x="335" y="339"/>
                </a:cubicBezTo>
                <a:cubicBezTo>
                  <a:pt x="356" y="319"/>
                  <a:pt x="371" y="295"/>
                  <a:pt x="378" y="267"/>
                </a:cubicBezTo>
                <a:cubicBezTo>
                  <a:pt x="380" y="261"/>
                  <a:pt x="382" y="258"/>
                  <a:pt x="384" y="258"/>
                </a:cubicBezTo>
                <a:cubicBezTo>
                  <a:pt x="385" y="257"/>
                  <a:pt x="390" y="256"/>
                  <a:pt x="398" y="256"/>
                </a:cubicBezTo>
                <a:lnTo>
                  <a:pt x="401" y="256"/>
                </a:lnTo>
                <a:cubicBezTo>
                  <a:pt x="410" y="256"/>
                  <a:pt x="415" y="258"/>
                  <a:pt x="415" y="263"/>
                </a:cubicBezTo>
                <a:cubicBezTo>
                  <a:pt x="415" y="263"/>
                  <a:pt x="414" y="267"/>
                  <a:pt x="413" y="273"/>
                </a:cubicBezTo>
                <a:cubicBezTo>
                  <a:pt x="403" y="306"/>
                  <a:pt x="385" y="336"/>
                  <a:pt x="358" y="362"/>
                </a:cubicBezTo>
                <a:cubicBezTo>
                  <a:pt x="331" y="387"/>
                  <a:pt x="300" y="400"/>
                  <a:pt x="264" y="400"/>
                </a:cubicBezTo>
                <a:cubicBezTo>
                  <a:pt x="223" y="400"/>
                  <a:pt x="192" y="382"/>
                  <a:pt x="169" y="345"/>
                </a:cubicBezTo>
                <a:cubicBezTo>
                  <a:pt x="145" y="381"/>
                  <a:pt x="118" y="399"/>
                  <a:pt x="87" y="399"/>
                </a:cubicBezTo>
                <a:lnTo>
                  <a:pt x="81" y="399"/>
                </a:lnTo>
                <a:cubicBezTo>
                  <a:pt x="52" y="399"/>
                  <a:pt x="32" y="392"/>
                  <a:pt x="20" y="377"/>
                </a:cubicBezTo>
                <a:cubicBezTo>
                  <a:pt x="7" y="361"/>
                  <a:pt x="1" y="345"/>
                  <a:pt x="0" y="328"/>
                </a:cubicBezTo>
                <a:cubicBezTo>
                  <a:pt x="0" y="309"/>
                  <a:pt x="6" y="294"/>
                  <a:pt x="17" y="282"/>
                </a:cubicBezTo>
                <a:cubicBezTo>
                  <a:pt x="28" y="270"/>
                  <a:pt x="41" y="265"/>
                  <a:pt x="57" y="265"/>
                </a:cubicBezTo>
                <a:cubicBezTo>
                  <a:pt x="82" y="265"/>
                  <a:pt x="94" y="277"/>
                  <a:pt x="94" y="302"/>
                </a:cubicBezTo>
                <a:cubicBezTo>
                  <a:pt x="94" y="313"/>
                  <a:pt x="91" y="324"/>
                  <a:pt x="84" y="332"/>
                </a:cubicBezTo>
                <a:cubicBezTo>
                  <a:pt x="77" y="341"/>
                  <a:pt x="70" y="347"/>
                  <a:pt x="64" y="350"/>
                </a:cubicBezTo>
                <a:cubicBezTo>
                  <a:pt x="57" y="353"/>
                  <a:pt x="53" y="354"/>
                  <a:pt x="52" y="354"/>
                </a:cubicBezTo>
                <a:lnTo>
                  <a:pt x="50" y="355"/>
                </a:lnTo>
                <a:cubicBezTo>
                  <a:pt x="50" y="356"/>
                  <a:pt x="51" y="357"/>
                  <a:pt x="55" y="359"/>
                </a:cubicBezTo>
                <a:cubicBezTo>
                  <a:pt x="58" y="361"/>
                  <a:pt x="63" y="363"/>
                  <a:pt x="69" y="365"/>
                </a:cubicBezTo>
                <a:cubicBezTo>
                  <a:pt x="75" y="367"/>
                  <a:pt x="80" y="368"/>
                  <a:pt x="86" y="368"/>
                </a:cubicBezTo>
                <a:cubicBezTo>
                  <a:pt x="107" y="368"/>
                  <a:pt x="125" y="354"/>
                  <a:pt x="140" y="328"/>
                </a:cubicBezTo>
                <a:cubicBezTo>
                  <a:pt x="146" y="319"/>
                  <a:pt x="152" y="299"/>
                  <a:pt x="161" y="268"/>
                </a:cubicBezTo>
                <a:cubicBezTo>
                  <a:pt x="169" y="238"/>
                  <a:pt x="177" y="206"/>
                  <a:pt x="186" y="173"/>
                </a:cubicBezTo>
                <a:cubicBezTo>
                  <a:pt x="194" y="140"/>
                  <a:pt x="199" y="121"/>
                  <a:pt x="200" y="115"/>
                </a:cubicBezTo>
                <a:cubicBezTo>
                  <a:pt x="203" y="99"/>
                  <a:pt x="205" y="87"/>
                  <a:pt x="205" y="80"/>
                </a:cubicBezTo>
                <a:cubicBezTo>
                  <a:pt x="205" y="64"/>
                  <a:pt x="200" y="52"/>
                  <a:pt x="192" y="45"/>
                </a:cubicBezTo>
                <a:cubicBezTo>
                  <a:pt x="183" y="38"/>
                  <a:pt x="172" y="34"/>
                  <a:pt x="161" y="34"/>
                </a:cubicBezTo>
                <a:cubicBezTo>
                  <a:pt x="137" y="34"/>
                  <a:pt x="115" y="44"/>
                  <a:pt x="94" y="63"/>
                </a:cubicBezTo>
                <a:cubicBezTo>
                  <a:pt x="74" y="82"/>
                  <a:pt x="59" y="106"/>
                  <a:pt x="51" y="135"/>
                </a:cubicBezTo>
                <a:cubicBezTo>
                  <a:pt x="50" y="140"/>
                  <a:pt x="49" y="143"/>
                  <a:pt x="47" y="144"/>
                </a:cubicBezTo>
                <a:cubicBezTo>
                  <a:pt x="45" y="144"/>
                  <a:pt x="40" y="145"/>
                  <a:pt x="33" y="146"/>
                </a:cubicBezTo>
                <a:lnTo>
                  <a:pt x="20" y="146"/>
                </a:lnTo>
                <a:cubicBezTo>
                  <a:pt x="17"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2" name=""/>
          <p:cNvSpPr txBox="1"/>
          <p:nvPr/>
        </p:nvSpPr>
        <p:spPr>
          <a:xfrm>
            <a:off x="1300320" y="3209760"/>
            <a:ext cx="40003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形式的には、通常の畳み込みが </a:t>
            </a:r>
            <a:endParaRPr b="0" lang="en-US" sz="2170" strike="noStrike" u="none">
              <a:solidFill>
                <a:srgbClr val="000000"/>
              </a:solidFill>
              <a:effectLst/>
              <a:uFillTx/>
              <a:latin typeface="Times New Roman"/>
            </a:endParaRPr>
          </a:p>
        </p:txBody>
      </p:sp>
      <p:sp>
        <p:nvSpPr>
          <p:cNvPr id="193" name=""/>
          <p:cNvSpPr/>
          <p:nvPr/>
        </p:nvSpPr>
        <p:spPr>
          <a:xfrm>
            <a:off x="8736120" y="3365280"/>
            <a:ext cx="154800" cy="144000"/>
          </a:xfrm>
          <a:custGeom>
            <a:avLst/>
            <a:gdLst/>
            <a:ahLst/>
            <a:rect l="0" t="0" r="r" b="b"/>
            <a:pathLst>
              <a:path w="430" h="400">
                <a:moveTo>
                  <a:pt x="15" y="135"/>
                </a:moveTo>
                <a:cubicBezTo>
                  <a:pt x="19" y="111"/>
                  <a:pt x="35" y="82"/>
                  <a:pt x="62" y="50"/>
                </a:cubicBezTo>
                <a:cubicBezTo>
                  <a:pt x="90" y="17"/>
                  <a:pt x="124" y="0"/>
                  <a:pt x="164" y="0"/>
                </a:cubicBezTo>
                <a:cubicBezTo>
                  <a:pt x="185" y="0"/>
                  <a:pt x="204" y="5"/>
                  <a:pt x="221" y="15"/>
                </a:cubicBezTo>
                <a:cubicBezTo>
                  <a:pt x="238" y="26"/>
                  <a:pt x="250" y="40"/>
                  <a:pt x="259" y="56"/>
                </a:cubicBezTo>
                <a:cubicBezTo>
                  <a:pt x="283" y="18"/>
                  <a:pt x="313" y="0"/>
                  <a:pt x="348" y="0"/>
                </a:cubicBezTo>
                <a:cubicBezTo>
                  <a:pt x="369" y="0"/>
                  <a:pt x="388" y="6"/>
                  <a:pt x="405" y="19"/>
                </a:cubicBezTo>
                <a:cubicBezTo>
                  <a:pt x="421" y="33"/>
                  <a:pt x="429" y="50"/>
                  <a:pt x="430" y="72"/>
                </a:cubicBezTo>
                <a:cubicBezTo>
                  <a:pt x="430" y="89"/>
                  <a:pt x="426" y="103"/>
                  <a:pt x="417" y="113"/>
                </a:cubicBezTo>
                <a:cubicBezTo>
                  <a:pt x="409" y="124"/>
                  <a:pt x="400" y="130"/>
                  <a:pt x="393" y="133"/>
                </a:cubicBezTo>
                <a:cubicBezTo>
                  <a:pt x="385" y="135"/>
                  <a:pt x="378" y="136"/>
                  <a:pt x="372" y="136"/>
                </a:cubicBezTo>
                <a:cubicBezTo>
                  <a:pt x="361" y="136"/>
                  <a:pt x="352" y="133"/>
                  <a:pt x="345" y="127"/>
                </a:cubicBezTo>
                <a:cubicBezTo>
                  <a:pt x="338" y="120"/>
                  <a:pt x="334" y="112"/>
                  <a:pt x="334" y="101"/>
                </a:cubicBezTo>
                <a:cubicBezTo>
                  <a:pt x="334" y="74"/>
                  <a:pt x="349" y="55"/>
                  <a:pt x="379" y="46"/>
                </a:cubicBezTo>
                <a:cubicBezTo>
                  <a:pt x="372" y="38"/>
                  <a:pt x="360" y="34"/>
                  <a:pt x="343" y="34"/>
                </a:cubicBezTo>
                <a:cubicBezTo>
                  <a:pt x="336" y="34"/>
                  <a:pt x="330" y="35"/>
                  <a:pt x="327" y="36"/>
                </a:cubicBezTo>
                <a:cubicBezTo>
                  <a:pt x="304" y="45"/>
                  <a:pt x="288" y="65"/>
                  <a:pt x="277" y="94"/>
                </a:cubicBezTo>
                <a:cubicBezTo>
                  <a:pt x="242" y="224"/>
                  <a:pt x="224" y="300"/>
                  <a:pt x="224" y="321"/>
                </a:cubicBezTo>
                <a:cubicBezTo>
                  <a:pt x="224" y="338"/>
                  <a:pt x="229" y="350"/>
                  <a:pt x="238" y="357"/>
                </a:cubicBezTo>
                <a:cubicBezTo>
                  <a:pt x="248" y="364"/>
                  <a:pt x="258" y="367"/>
                  <a:pt x="269" y="367"/>
                </a:cubicBezTo>
                <a:cubicBezTo>
                  <a:pt x="291" y="367"/>
                  <a:pt x="312" y="357"/>
                  <a:pt x="334" y="338"/>
                </a:cubicBezTo>
                <a:cubicBezTo>
                  <a:pt x="355" y="319"/>
                  <a:pt x="369" y="295"/>
                  <a:pt x="377" y="267"/>
                </a:cubicBezTo>
                <a:cubicBezTo>
                  <a:pt x="379" y="261"/>
                  <a:pt x="380" y="258"/>
                  <a:pt x="382" y="257"/>
                </a:cubicBezTo>
                <a:cubicBezTo>
                  <a:pt x="384" y="256"/>
                  <a:pt x="389" y="256"/>
                  <a:pt x="396" y="255"/>
                </a:cubicBezTo>
                <a:lnTo>
                  <a:pt x="400" y="255"/>
                </a:lnTo>
                <a:cubicBezTo>
                  <a:pt x="409" y="255"/>
                  <a:pt x="414" y="258"/>
                  <a:pt x="414" y="262"/>
                </a:cubicBezTo>
                <a:cubicBezTo>
                  <a:pt x="414" y="263"/>
                  <a:pt x="413" y="266"/>
                  <a:pt x="412" y="272"/>
                </a:cubicBezTo>
                <a:cubicBezTo>
                  <a:pt x="403" y="305"/>
                  <a:pt x="384" y="335"/>
                  <a:pt x="356" y="361"/>
                </a:cubicBezTo>
                <a:cubicBezTo>
                  <a:pt x="329" y="387"/>
                  <a:pt x="298" y="400"/>
                  <a:pt x="262" y="400"/>
                </a:cubicBezTo>
                <a:cubicBezTo>
                  <a:pt x="221" y="400"/>
                  <a:pt x="190" y="381"/>
                  <a:pt x="169" y="344"/>
                </a:cubicBezTo>
                <a:cubicBezTo>
                  <a:pt x="145" y="381"/>
                  <a:pt x="117" y="399"/>
                  <a:pt x="86" y="399"/>
                </a:cubicBezTo>
                <a:lnTo>
                  <a:pt x="81" y="399"/>
                </a:lnTo>
                <a:cubicBezTo>
                  <a:pt x="52" y="399"/>
                  <a:pt x="31" y="391"/>
                  <a:pt x="19" y="376"/>
                </a:cubicBezTo>
                <a:cubicBezTo>
                  <a:pt x="7" y="361"/>
                  <a:pt x="0" y="345"/>
                  <a:pt x="0" y="328"/>
                </a:cubicBezTo>
                <a:cubicBezTo>
                  <a:pt x="0" y="309"/>
                  <a:pt x="5" y="293"/>
                  <a:pt x="16" y="282"/>
                </a:cubicBezTo>
                <a:cubicBezTo>
                  <a:pt x="27" y="270"/>
                  <a:pt x="41" y="264"/>
                  <a:pt x="56" y="264"/>
                </a:cubicBezTo>
                <a:cubicBezTo>
                  <a:pt x="81" y="264"/>
                  <a:pt x="94" y="276"/>
                  <a:pt x="94" y="301"/>
                </a:cubicBezTo>
                <a:cubicBezTo>
                  <a:pt x="94" y="313"/>
                  <a:pt x="90" y="323"/>
                  <a:pt x="83" y="332"/>
                </a:cubicBezTo>
                <a:cubicBezTo>
                  <a:pt x="76" y="341"/>
                  <a:pt x="69" y="347"/>
                  <a:pt x="63" y="350"/>
                </a:cubicBezTo>
                <a:cubicBezTo>
                  <a:pt x="57" y="352"/>
                  <a:pt x="53" y="354"/>
                  <a:pt x="52" y="354"/>
                </a:cubicBezTo>
                <a:lnTo>
                  <a:pt x="49" y="355"/>
                </a:lnTo>
                <a:cubicBezTo>
                  <a:pt x="49" y="355"/>
                  <a:pt x="51" y="357"/>
                  <a:pt x="54" y="358"/>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5"/>
                  <a:pt x="185" y="172"/>
                </a:cubicBezTo>
                <a:cubicBezTo>
                  <a:pt x="193" y="140"/>
                  <a:pt x="198" y="120"/>
                  <a:pt x="199" y="114"/>
                </a:cubicBezTo>
                <a:cubicBezTo>
                  <a:pt x="202" y="98"/>
                  <a:pt x="203" y="87"/>
                  <a:pt x="203" y="80"/>
                </a:cubicBezTo>
                <a:cubicBezTo>
                  <a:pt x="203" y="63"/>
                  <a:pt x="199" y="52"/>
                  <a:pt x="190" y="45"/>
                </a:cubicBezTo>
                <a:cubicBezTo>
                  <a:pt x="181" y="38"/>
                  <a:pt x="171" y="34"/>
                  <a:pt x="160" y="34"/>
                </a:cubicBezTo>
                <a:cubicBezTo>
                  <a:pt x="136" y="34"/>
                  <a:pt x="114" y="43"/>
                  <a:pt x="94" y="62"/>
                </a:cubicBezTo>
                <a:cubicBezTo>
                  <a:pt x="73" y="81"/>
                  <a:pt x="59" y="105"/>
                  <a:pt x="51" y="135"/>
                </a:cubicBezTo>
                <a:cubicBezTo>
                  <a:pt x="50" y="140"/>
                  <a:pt x="48" y="143"/>
                  <a:pt x="46" y="143"/>
                </a:cubicBezTo>
                <a:cubicBezTo>
                  <a:pt x="45" y="144"/>
                  <a:pt x="40" y="145"/>
                  <a:pt x="32" y="145"/>
                </a:cubicBezTo>
                <a:lnTo>
                  <a:pt x="20" y="145"/>
                </a:lnTo>
                <a:cubicBezTo>
                  <a:pt x="16" y="142"/>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4" name=""/>
          <p:cNvSpPr/>
          <p:nvPr/>
        </p:nvSpPr>
        <p:spPr>
          <a:xfrm>
            <a:off x="9012240" y="3389040"/>
            <a:ext cx="211680" cy="74520"/>
          </a:xfrm>
          <a:custGeom>
            <a:avLst/>
            <a:gdLst/>
            <a:ahLst/>
            <a:rect l="0" t="0" r="r" b="b"/>
            <a:pathLst>
              <a:path w="588" h="207">
                <a:moveTo>
                  <a:pt x="0" y="17"/>
                </a:moveTo>
                <a:cubicBezTo>
                  <a:pt x="0" y="10"/>
                  <a:pt x="4" y="4"/>
                  <a:pt x="12" y="0"/>
                </a:cubicBezTo>
                <a:lnTo>
                  <a:pt x="575" y="0"/>
                </a:lnTo>
                <a:cubicBezTo>
                  <a:pt x="583" y="4"/>
                  <a:pt x="588" y="10"/>
                  <a:pt x="588" y="17"/>
                </a:cubicBezTo>
                <a:cubicBezTo>
                  <a:pt x="588" y="24"/>
                  <a:pt x="584" y="29"/>
                  <a:pt x="576" y="34"/>
                </a:cubicBezTo>
                <a:lnTo>
                  <a:pt x="294" y="35"/>
                </a:lnTo>
                <a:lnTo>
                  <a:pt x="14" y="35"/>
                </a:lnTo>
                <a:cubicBezTo>
                  <a:pt x="5" y="32"/>
                  <a:pt x="0" y="26"/>
                  <a:pt x="0" y="17"/>
                </a:cubicBezTo>
                <a:moveTo>
                  <a:pt x="0" y="189"/>
                </a:moveTo>
                <a:cubicBezTo>
                  <a:pt x="0" y="180"/>
                  <a:pt x="5" y="175"/>
                  <a:pt x="14" y="172"/>
                </a:cubicBezTo>
                <a:lnTo>
                  <a:pt x="576" y="172"/>
                </a:lnTo>
                <a:cubicBezTo>
                  <a:pt x="584" y="177"/>
                  <a:pt x="588" y="183"/>
                  <a:pt x="588" y="189"/>
                </a:cubicBezTo>
                <a:cubicBezTo>
                  <a:pt x="588" y="197"/>
                  <a:pt x="583" y="203"/>
                  <a:pt x="575" y="207"/>
                </a:cubicBezTo>
                <a:lnTo>
                  <a:pt x="12" y="207"/>
                </a:lnTo>
                <a:cubicBezTo>
                  <a:pt x="4" y="203"/>
                  <a:pt x="0" y="197"/>
                  <a:pt x="0" y="18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5" name=""/>
          <p:cNvSpPr/>
          <p:nvPr/>
        </p:nvSpPr>
        <p:spPr>
          <a:xfrm>
            <a:off x="9345600" y="3288600"/>
            <a:ext cx="316800" cy="223920"/>
          </a:xfrm>
          <a:custGeom>
            <a:avLst/>
            <a:gdLst/>
            <a:ahLst/>
            <a:rect l="0" t="0" r="r" b="b"/>
            <a:pathLst>
              <a:path w="880" h="622">
                <a:moveTo>
                  <a:pt x="339" y="0"/>
                </a:moveTo>
                <a:cubicBezTo>
                  <a:pt x="347" y="0"/>
                  <a:pt x="362" y="0"/>
                  <a:pt x="383" y="1"/>
                </a:cubicBezTo>
                <a:cubicBezTo>
                  <a:pt x="404" y="2"/>
                  <a:pt x="424" y="2"/>
                  <a:pt x="442" y="3"/>
                </a:cubicBezTo>
                <a:cubicBezTo>
                  <a:pt x="472" y="3"/>
                  <a:pt x="497" y="3"/>
                  <a:pt x="517" y="2"/>
                </a:cubicBezTo>
                <a:cubicBezTo>
                  <a:pt x="537" y="1"/>
                  <a:pt x="549" y="1"/>
                  <a:pt x="552" y="1"/>
                </a:cubicBezTo>
                <a:cubicBezTo>
                  <a:pt x="562" y="1"/>
                  <a:pt x="568" y="3"/>
                  <a:pt x="568" y="8"/>
                </a:cubicBezTo>
                <a:cubicBezTo>
                  <a:pt x="568" y="10"/>
                  <a:pt x="567" y="15"/>
                  <a:pt x="565" y="21"/>
                </a:cubicBezTo>
                <a:cubicBezTo>
                  <a:pt x="562" y="32"/>
                  <a:pt x="559" y="38"/>
                  <a:pt x="557" y="39"/>
                </a:cubicBezTo>
                <a:cubicBezTo>
                  <a:pt x="555" y="40"/>
                  <a:pt x="548" y="41"/>
                  <a:pt x="538" y="41"/>
                </a:cubicBezTo>
                <a:cubicBezTo>
                  <a:pt x="523" y="41"/>
                  <a:pt x="511" y="43"/>
                  <a:pt x="502" y="45"/>
                </a:cubicBezTo>
                <a:cubicBezTo>
                  <a:pt x="493" y="47"/>
                  <a:pt x="487" y="50"/>
                  <a:pt x="484" y="52"/>
                </a:cubicBezTo>
                <a:cubicBezTo>
                  <a:pt x="480" y="55"/>
                  <a:pt x="479" y="57"/>
                  <a:pt x="481" y="60"/>
                </a:cubicBezTo>
                <a:cubicBezTo>
                  <a:pt x="481" y="67"/>
                  <a:pt x="486" y="137"/>
                  <a:pt x="495" y="270"/>
                </a:cubicBezTo>
                <a:cubicBezTo>
                  <a:pt x="505" y="403"/>
                  <a:pt x="509" y="473"/>
                  <a:pt x="509" y="480"/>
                </a:cubicBezTo>
                <a:lnTo>
                  <a:pt x="511" y="478"/>
                </a:lnTo>
                <a:cubicBezTo>
                  <a:pt x="512" y="476"/>
                  <a:pt x="514" y="473"/>
                  <a:pt x="516" y="469"/>
                </a:cubicBezTo>
                <a:cubicBezTo>
                  <a:pt x="519" y="465"/>
                  <a:pt x="522" y="459"/>
                  <a:pt x="527" y="452"/>
                </a:cubicBezTo>
                <a:cubicBezTo>
                  <a:pt x="532" y="445"/>
                  <a:pt x="537" y="436"/>
                  <a:pt x="542" y="426"/>
                </a:cubicBezTo>
                <a:cubicBezTo>
                  <a:pt x="547" y="415"/>
                  <a:pt x="554" y="403"/>
                  <a:pt x="563" y="390"/>
                </a:cubicBezTo>
                <a:cubicBezTo>
                  <a:pt x="572" y="376"/>
                  <a:pt x="581" y="360"/>
                  <a:pt x="590" y="342"/>
                </a:cubicBezTo>
                <a:cubicBezTo>
                  <a:pt x="598" y="324"/>
                  <a:pt x="610" y="304"/>
                  <a:pt x="624" y="283"/>
                </a:cubicBezTo>
                <a:cubicBezTo>
                  <a:pt x="685" y="175"/>
                  <a:pt x="720" y="113"/>
                  <a:pt x="728" y="98"/>
                </a:cubicBezTo>
                <a:cubicBezTo>
                  <a:pt x="736" y="83"/>
                  <a:pt x="741" y="73"/>
                  <a:pt x="741" y="70"/>
                </a:cubicBezTo>
                <a:cubicBezTo>
                  <a:pt x="741" y="61"/>
                  <a:pt x="736" y="54"/>
                  <a:pt x="724" y="49"/>
                </a:cubicBezTo>
                <a:cubicBezTo>
                  <a:pt x="713" y="43"/>
                  <a:pt x="701" y="41"/>
                  <a:pt x="687" y="41"/>
                </a:cubicBezTo>
                <a:cubicBezTo>
                  <a:pt x="679" y="41"/>
                  <a:pt x="675" y="38"/>
                  <a:pt x="675" y="32"/>
                </a:cubicBezTo>
                <a:cubicBezTo>
                  <a:pt x="675" y="30"/>
                  <a:pt x="676" y="26"/>
                  <a:pt x="677" y="20"/>
                </a:cubicBezTo>
                <a:cubicBezTo>
                  <a:pt x="679" y="11"/>
                  <a:pt x="681" y="5"/>
                  <a:pt x="682" y="4"/>
                </a:cubicBezTo>
                <a:cubicBezTo>
                  <a:pt x="683" y="2"/>
                  <a:pt x="687" y="1"/>
                  <a:pt x="694" y="1"/>
                </a:cubicBezTo>
                <a:cubicBezTo>
                  <a:pt x="696" y="1"/>
                  <a:pt x="701" y="1"/>
                  <a:pt x="709" y="1"/>
                </a:cubicBezTo>
                <a:cubicBezTo>
                  <a:pt x="718" y="1"/>
                  <a:pt x="729" y="1"/>
                  <a:pt x="744" y="1"/>
                </a:cubicBezTo>
                <a:cubicBezTo>
                  <a:pt x="758" y="1"/>
                  <a:pt x="774" y="1"/>
                  <a:pt x="791" y="2"/>
                </a:cubicBezTo>
                <a:cubicBezTo>
                  <a:pt x="831" y="2"/>
                  <a:pt x="856" y="1"/>
                  <a:pt x="867" y="0"/>
                </a:cubicBezTo>
                <a:cubicBezTo>
                  <a:pt x="875" y="0"/>
                  <a:pt x="880" y="3"/>
                  <a:pt x="880" y="10"/>
                </a:cubicBezTo>
                <a:cubicBezTo>
                  <a:pt x="880" y="13"/>
                  <a:pt x="879" y="18"/>
                  <a:pt x="877" y="25"/>
                </a:cubicBezTo>
                <a:cubicBezTo>
                  <a:pt x="875" y="31"/>
                  <a:pt x="873" y="36"/>
                  <a:pt x="871" y="38"/>
                </a:cubicBezTo>
                <a:cubicBezTo>
                  <a:pt x="868" y="40"/>
                  <a:pt x="865" y="41"/>
                  <a:pt x="862" y="41"/>
                </a:cubicBezTo>
                <a:cubicBezTo>
                  <a:pt x="849" y="41"/>
                  <a:pt x="837" y="42"/>
                  <a:pt x="827" y="46"/>
                </a:cubicBezTo>
                <a:cubicBezTo>
                  <a:pt x="815" y="50"/>
                  <a:pt x="806" y="54"/>
                  <a:pt x="799" y="58"/>
                </a:cubicBezTo>
                <a:cubicBezTo>
                  <a:pt x="792" y="63"/>
                  <a:pt x="787" y="68"/>
                  <a:pt x="783" y="73"/>
                </a:cubicBezTo>
                <a:cubicBezTo>
                  <a:pt x="778" y="79"/>
                  <a:pt x="775" y="83"/>
                  <a:pt x="772" y="87"/>
                </a:cubicBezTo>
                <a:lnTo>
                  <a:pt x="768" y="93"/>
                </a:lnTo>
                <a:lnTo>
                  <a:pt x="619" y="354"/>
                </a:lnTo>
                <a:cubicBezTo>
                  <a:pt x="521" y="528"/>
                  <a:pt x="471" y="616"/>
                  <a:pt x="471" y="616"/>
                </a:cubicBezTo>
                <a:cubicBezTo>
                  <a:pt x="467" y="620"/>
                  <a:pt x="460" y="622"/>
                  <a:pt x="449" y="622"/>
                </a:cubicBezTo>
                <a:cubicBezTo>
                  <a:pt x="441" y="622"/>
                  <a:pt x="435" y="621"/>
                  <a:pt x="433" y="618"/>
                </a:cubicBezTo>
                <a:cubicBezTo>
                  <a:pt x="431" y="616"/>
                  <a:pt x="425" y="544"/>
                  <a:pt x="416" y="400"/>
                </a:cubicBezTo>
                <a:cubicBezTo>
                  <a:pt x="407" y="258"/>
                  <a:pt x="402" y="184"/>
                  <a:pt x="401" y="179"/>
                </a:cubicBezTo>
                <a:lnTo>
                  <a:pt x="390" y="195"/>
                </a:lnTo>
                <a:cubicBezTo>
                  <a:pt x="377" y="217"/>
                  <a:pt x="340" y="282"/>
                  <a:pt x="278" y="391"/>
                </a:cubicBezTo>
                <a:cubicBezTo>
                  <a:pt x="193" y="541"/>
                  <a:pt x="150" y="615"/>
                  <a:pt x="149" y="616"/>
                </a:cubicBezTo>
                <a:cubicBezTo>
                  <a:pt x="148" y="617"/>
                  <a:pt x="146" y="619"/>
                  <a:pt x="145" y="620"/>
                </a:cubicBezTo>
                <a:cubicBezTo>
                  <a:pt x="142" y="622"/>
                  <a:pt x="136" y="622"/>
                  <a:pt x="129" y="622"/>
                </a:cubicBezTo>
                <a:cubicBezTo>
                  <a:pt x="117" y="622"/>
                  <a:pt x="111" y="620"/>
                  <a:pt x="110" y="616"/>
                </a:cubicBezTo>
                <a:cubicBezTo>
                  <a:pt x="110" y="615"/>
                  <a:pt x="104" y="521"/>
                  <a:pt x="91" y="334"/>
                </a:cubicBezTo>
                <a:cubicBezTo>
                  <a:pt x="78" y="149"/>
                  <a:pt x="71" y="55"/>
                  <a:pt x="70" y="54"/>
                </a:cubicBezTo>
                <a:cubicBezTo>
                  <a:pt x="69" y="49"/>
                  <a:pt x="66" y="45"/>
                  <a:pt x="62" y="44"/>
                </a:cubicBezTo>
                <a:cubicBezTo>
                  <a:pt x="57" y="43"/>
                  <a:pt x="46" y="42"/>
                  <a:pt x="27" y="41"/>
                </a:cubicBezTo>
                <a:lnTo>
                  <a:pt x="6" y="41"/>
                </a:lnTo>
                <a:cubicBezTo>
                  <a:pt x="2" y="37"/>
                  <a:pt x="0" y="33"/>
                  <a:pt x="0" y="31"/>
                </a:cubicBezTo>
                <a:cubicBezTo>
                  <a:pt x="1" y="18"/>
                  <a:pt x="4" y="7"/>
                  <a:pt x="11" y="0"/>
                </a:cubicBezTo>
                <a:lnTo>
                  <a:pt x="22" y="0"/>
                </a:lnTo>
                <a:cubicBezTo>
                  <a:pt x="47" y="2"/>
                  <a:pt x="76" y="3"/>
                  <a:pt x="110" y="3"/>
                </a:cubicBezTo>
                <a:cubicBezTo>
                  <a:pt x="184" y="3"/>
                  <a:pt x="224" y="2"/>
                  <a:pt x="231" y="0"/>
                </a:cubicBezTo>
                <a:lnTo>
                  <a:pt x="240" y="0"/>
                </a:lnTo>
                <a:cubicBezTo>
                  <a:pt x="243" y="4"/>
                  <a:pt x="245" y="6"/>
                  <a:pt x="245" y="8"/>
                </a:cubicBezTo>
                <a:cubicBezTo>
                  <a:pt x="245" y="10"/>
                  <a:pt x="244" y="15"/>
                  <a:pt x="243" y="24"/>
                </a:cubicBezTo>
                <a:cubicBezTo>
                  <a:pt x="240" y="33"/>
                  <a:pt x="238" y="38"/>
                  <a:pt x="235" y="41"/>
                </a:cubicBezTo>
                <a:lnTo>
                  <a:pt x="217" y="41"/>
                </a:lnTo>
                <a:cubicBezTo>
                  <a:pt x="181" y="42"/>
                  <a:pt x="162" y="47"/>
                  <a:pt x="159" y="56"/>
                </a:cubicBezTo>
                <a:cubicBezTo>
                  <a:pt x="177" y="326"/>
                  <a:pt x="187" y="468"/>
                  <a:pt x="189" y="482"/>
                </a:cubicBezTo>
                <a:lnTo>
                  <a:pt x="397" y="117"/>
                </a:lnTo>
                <a:lnTo>
                  <a:pt x="395" y="85"/>
                </a:lnTo>
                <a:cubicBezTo>
                  <a:pt x="393" y="60"/>
                  <a:pt x="390" y="47"/>
                  <a:pt x="386" y="45"/>
                </a:cubicBezTo>
                <a:cubicBezTo>
                  <a:pt x="382" y="43"/>
                  <a:pt x="370" y="41"/>
                  <a:pt x="349" y="41"/>
                </a:cubicBezTo>
                <a:cubicBezTo>
                  <a:pt x="338" y="41"/>
                  <a:pt x="330" y="40"/>
                  <a:pt x="327" y="39"/>
                </a:cubicBezTo>
                <a:cubicBezTo>
                  <a:pt x="323" y="38"/>
                  <a:pt x="322" y="35"/>
                  <a:pt x="322" y="31"/>
                </a:cubicBezTo>
                <a:cubicBezTo>
                  <a:pt x="322" y="30"/>
                  <a:pt x="322" y="26"/>
                  <a:pt x="323" y="20"/>
                </a:cubicBezTo>
                <a:cubicBezTo>
                  <a:pt x="324" y="18"/>
                  <a:pt x="325" y="15"/>
                  <a:pt x="325" y="13"/>
                </a:cubicBezTo>
                <a:cubicBezTo>
                  <a:pt x="326" y="10"/>
                  <a:pt x="326" y="8"/>
                  <a:pt x="326" y="6"/>
                </a:cubicBezTo>
                <a:cubicBezTo>
                  <a:pt x="326" y="5"/>
                  <a:pt x="327" y="4"/>
                  <a:pt x="329" y="3"/>
                </a:cubicBezTo>
                <a:cubicBezTo>
                  <a:pt x="330" y="2"/>
                  <a:pt x="332" y="1"/>
                  <a:pt x="332" y="1"/>
                </a:cubicBezTo>
                <a:cubicBezTo>
                  <a:pt x="333" y="1"/>
                  <a:pt x="335" y="1"/>
                  <a:pt x="339" y="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6" name=""/>
          <p:cNvSpPr/>
          <p:nvPr/>
        </p:nvSpPr>
        <p:spPr>
          <a:xfrm>
            <a:off x="9694440" y="3238200"/>
            <a:ext cx="153720" cy="152280"/>
          </a:xfrm>
          <a:custGeom>
            <a:avLst/>
            <a:gdLst/>
            <a:ahLst/>
            <a:rect l="0" t="0" r="r" b="b"/>
            <a:pathLst>
              <a:path w="427" h="423">
                <a:moveTo>
                  <a:pt x="12" y="151"/>
                </a:moveTo>
                <a:cubicBezTo>
                  <a:pt x="4" y="151"/>
                  <a:pt x="0" y="149"/>
                  <a:pt x="0" y="146"/>
                </a:cubicBezTo>
                <a:cubicBezTo>
                  <a:pt x="0" y="144"/>
                  <a:pt x="4" y="132"/>
                  <a:pt x="10" y="111"/>
                </a:cubicBezTo>
                <a:cubicBezTo>
                  <a:pt x="17" y="90"/>
                  <a:pt x="24" y="69"/>
                  <a:pt x="32" y="47"/>
                </a:cubicBezTo>
                <a:lnTo>
                  <a:pt x="42" y="17"/>
                </a:lnTo>
                <a:cubicBezTo>
                  <a:pt x="44" y="9"/>
                  <a:pt x="47" y="4"/>
                  <a:pt x="50" y="0"/>
                </a:cubicBezTo>
                <a:lnTo>
                  <a:pt x="343" y="0"/>
                </a:lnTo>
                <a:lnTo>
                  <a:pt x="399" y="0"/>
                </a:lnTo>
                <a:cubicBezTo>
                  <a:pt x="412" y="0"/>
                  <a:pt x="420" y="1"/>
                  <a:pt x="423" y="1"/>
                </a:cubicBezTo>
                <a:cubicBezTo>
                  <a:pt x="425" y="1"/>
                  <a:pt x="427" y="3"/>
                  <a:pt x="427" y="7"/>
                </a:cubicBezTo>
                <a:cubicBezTo>
                  <a:pt x="427" y="9"/>
                  <a:pt x="423" y="33"/>
                  <a:pt x="416" y="79"/>
                </a:cubicBezTo>
                <a:cubicBezTo>
                  <a:pt x="409" y="124"/>
                  <a:pt x="405" y="146"/>
                  <a:pt x="405" y="147"/>
                </a:cubicBezTo>
                <a:cubicBezTo>
                  <a:pt x="405" y="149"/>
                  <a:pt x="401" y="151"/>
                  <a:pt x="393" y="151"/>
                </a:cubicBezTo>
                <a:cubicBezTo>
                  <a:pt x="389" y="151"/>
                  <a:pt x="386" y="151"/>
                  <a:pt x="385" y="151"/>
                </a:cubicBezTo>
                <a:cubicBezTo>
                  <a:pt x="384" y="151"/>
                  <a:pt x="383" y="150"/>
                  <a:pt x="381" y="148"/>
                </a:cubicBezTo>
                <a:lnTo>
                  <a:pt x="380" y="146"/>
                </a:lnTo>
                <a:cubicBezTo>
                  <a:pt x="380" y="143"/>
                  <a:pt x="381" y="134"/>
                  <a:pt x="384" y="118"/>
                </a:cubicBezTo>
                <a:cubicBezTo>
                  <a:pt x="386" y="102"/>
                  <a:pt x="388" y="89"/>
                  <a:pt x="388" y="80"/>
                </a:cubicBezTo>
                <a:cubicBezTo>
                  <a:pt x="388" y="65"/>
                  <a:pt x="385" y="53"/>
                  <a:pt x="380" y="46"/>
                </a:cubicBezTo>
                <a:cubicBezTo>
                  <a:pt x="374" y="38"/>
                  <a:pt x="363" y="33"/>
                  <a:pt x="345" y="30"/>
                </a:cubicBezTo>
                <a:cubicBezTo>
                  <a:pt x="343" y="30"/>
                  <a:pt x="331" y="29"/>
                  <a:pt x="309" y="29"/>
                </a:cubicBezTo>
                <a:cubicBezTo>
                  <a:pt x="290" y="29"/>
                  <a:pt x="278" y="29"/>
                  <a:pt x="273" y="30"/>
                </a:cubicBezTo>
                <a:cubicBezTo>
                  <a:pt x="268" y="30"/>
                  <a:pt x="264" y="32"/>
                  <a:pt x="262" y="35"/>
                </a:cubicBezTo>
                <a:cubicBezTo>
                  <a:pt x="261" y="35"/>
                  <a:pt x="247" y="94"/>
                  <a:pt x="218" y="209"/>
                </a:cubicBezTo>
                <a:cubicBezTo>
                  <a:pt x="189" y="325"/>
                  <a:pt x="174" y="384"/>
                  <a:pt x="174" y="386"/>
                </a:cubicBezTo>
                <a:cubicBezTo>
                  <a:pt x="174" y="391"/>
                  <a:pt x="192" y="394"/>
                  <a:pt x="229" y="395"/>
                </a:cubicBezTo>
                <a:cubicBezTo>
                  <a:pt x="242" y="395"/>
                  <a:pt x="251" y="395"/>
                  <a:pt x="254" y="395"/>
                </a:cubicBezTo>
                <a:cubicBezTo>
                  <a:pt x="258" y="396"/>
                  <a:pt x="260" y="397"/>
                  <a:pt x="260" y="401"/>
                </a:cubicBezTo>
                <a:cubicBezTo>
                  <a:pt x="260" y="403"/>
                  <a:pt x="259" y="406"/>
                  <a:pt x="258" y="409"/>
                </a:cubicBezTo>
                <a:cubicBezTo>
                  <a:pt x="256" y="417"/>
                  <a:pt x="255" y="421"/>
                  <a:pt x="252" y="423"/>
                </a:cubicBezTo>
                <a:lnTo>
                  <a:pt x="251" y="423"/>
                </a:lnTo>
                <a:cubicBezTo>
                  <a:pt x="250" y="423"/>
                  <a:pt x="249" y="423"/>
                  <a:pt x="247" y="423"/>
                </a:cubicBezTo>
                <a:cubicBezTo>
                  <a:pt x="245" y="423"/>
                  <a:pt x="234" y="423"/>
                  <a:pt x="214" y="423"/>
                </a:cubicBezTo>
                <a:cubicBezTo>
                  <a:pt x="195" y="422"/>
                  <a:pt x="167" y="422"/>
                  <a:pt x="130" y="422"/>
                </a:cubicBezTo>
                <a:cubicBezTo>
                  <a:pt x="77" y="422"/>
                  <a:pt x="42" y="422"/>
                  <a:pt x="27" y="423"/>
                </a:cubicBezTo>
                <a:lnTo>
                  <a:pt x="18" y="423"/>
                </a:lnTo>
                <a:cubicBezTo>
                  <a:pt x="15" y="421"/>
                  <a:pt x="14" y="419"/>
                  <a:pt x="14" y="418"/>
                </a:cubicBezTo>
                <a:cubicBezTo>
                  <a:pt x="14" y="416"/>
                  <a:pt x="15" y="413"/>
                  <a:pt x="15" y="406"/>
                </a:cubicBezTo>
                <a:cubicBezTo>
                  <a:pt x="17" y="401"/>
                  <a:pt x="19" y="397"/>
                  <a:pt x="22" y="395"/>
                </a:cubicBezTo>
                <a:lnTo>
                  <a:pt x="39" y="395"/>
                </a:lnTo>
                <a:lnTo>
                  <a:pt x="46" y="395"/>
                </a:lnTo>
                <a:cubicBezTo>
                  <a:pt x="80" y="395"/>
                  <a:pt x="100" y="393"/>
                  <a:pt x="106" y="389"/>
                </a:cubicBezTo>
                <a:lnTo>
                  <a:pt x="107" y="388"/>
                </a:lnTo>
                <a:cubicBezTo>
                  <a:pt x="109" y="387"/>
                  <a:pt x="111" y="383"/>
                  <a:pt x="114" y="376"/>
                </a:cubicBezTo>
                <a:cubicBezTo>
                  <a:pt x="116" y="369"/>
                  <a:pt x="124" y="336"/>
                  <a:pt x="138" y="278"/>
                </a:cubicBezTo>
                <a:cubicBezTo>
                  <a:pt x="146" y="250"/>
                  <a:pt x="151" y="227"/>
                  <a:pt x="156" y="209"/>
                </a:cubicBezTo>
                <a:cubicBezTo>
                  <a:pt x="185" y="95"/>
                  <a:pt x="200" y="35"/>
                  <a:pt x="200" y="33"/>
                </a:cubicBezTo>
                <a:cubicBezTo>
                  <a:pt x="200" y="31"/>
                  <a:pt x="193" y="30"/>
                  <a:pt x="181" y="30"/>
                </a:cubicBezTo>
                <a:lnTo>
                  <a:pt x="162" y="30"/>
                </a:lnTo>
                <a:cubicBezTo>
                  <a:pt x="134" y="30"/>
                  <a:pt x="116" y="31"/>
                  <a:pt x="107" y="33"/>
                </a:cubicBezTo>
                <a:cubicBezTo>
                  <a:pt x="89" y="38"/>
                  <a:pt x="74" y="46"/>
                  <a:pt x="64" y="60"/>
                </a:cubicBezTo>
                <a:cubicBezTo>
                  <a:pt x="52" y="73"/>
                  <a:pt x="41" y="97"/>
                  <a:pt x="29" y="132"/>
                </a:cubicBezTo>
                <a:cubicBezTo>
                  <a:pt x="26" y="141"/>
                  <a:pt x="24" y="147"/>
                  <a:pt x="23" y="148"/>
                </a:cubicBezTo>
                <a:cubicBezTo>
                  <a:pt x="22" y="150"/>
                  <a:pt x="19" y="151"/>
                  <a:pt x="14" y="151"/>
                </a:cubicBezTo>
                <a:lnTo>
                  <a:pt x="12" y="15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7" name=""/>
          <p:cNvSpPr/>
          <p:nvPr/>
        </p:nvSpPr>
        <p:spPr>
          <a:xfrm>
            <a:off x="9870480" y="3365280"/>
            <a:ext cx="168480" cy="144000"/>
          </a:xfrm>
          <a:custGeom>
            <a:avLst/>
            <a:gdLst/>
            <a:ahLst/>
            <a:rect l="0" t="0" r="r" b="b"/>
            <a:pathLst>
              <a:path w="468" h="400">
                <a:moveTo>
                  <a:pt x="0" y="137"/>
                </a:moveTo>
                <a:cubicBezTo>
                  <a:pt x="0" y="132"/>
                  <a:pt x="2" y="123"/>
                  <a:pt x="7" y="110"/>
                </a:cubicBezTo>
                <a:cubicBezTo>
                  <a:pt x="13" y="96"/>
                  <a:pt x="20" y="81"/>
                  <a:pt x="30" y="64"/>
                </a:cubicBezTo>
                <a:cubicBezTo>
                  <a:pt x="39" y="47"/>
                  <a:pt x="52" y="32"/>
                  <a:pt x="68" y="19"/>
                </a:cubicBezTo>
                <a:cubicBezTo>
                  <a:pt x="85" y="7"/>
                  <a:pt x="102" y="0"/>
                  <a:pt x="120" y="0"/>
                </a:cubicBezTo>
                <a:cubicBezTo>
                  <a:pt x="147" y="0"/>
                  <a:pt x="168" y="7"/>
                  <a:pt x="181" y="22"/>
                </a:cubicBezTo>
                <a:cubicBezTo>
                  <a:pt x="195" y="37"/>
                  <a:pt x="201" y="55"/>
                  <a:pt x="201" y="75"/>
                </a:cubicBezTo>
                <a:cubicBezTo>
                  <a:pt x="201" y="85"/>
                  <a:pt x="191" y="118"/>
                  <a:pt x="171" y="173"/>
                </a:cubicBezTo>
                <a:cubicBezTo>
                  <a:pt x="151" y="229"/>
                  <a:pt x="141" y="270"/>
                  <a:pt x="141" y="298"/>
                </a:cubicBezTo>
                <a:cubicBezTo>
                  <a:pt x="141" y="323"/>
                  <a:pt x="146" y="340"/>
                  <a:pt x="154" y="350"/>
                </a:cubicBezTo>
                <a:cubicBezTo>
                  <a:pt x="162" y="360"/>
                  <a:pt x="174" y="366"/>
                  <a:pt x="191" y="366"/>
                </a:cubicBezTo>
                <a:cubicBezTo>
                  <a:pt x="207" y="367"/>
                  <a:pt x="223" y="362"/>
                  <a:pt x="237" y="351"/>
                </a:cubicBezTo>
                <a:cubicBezTo>
                  <a:pt x="252" y="341"/>
                  <a:pt x="263" y="331"/>
                  <a:pt x="270" y="321"/>
                </a:cubicBezTo>
                <a:lnTo>
                  <a:pt x="280" y="306"/>
                </a:lnTo>
                <a:cubicBezTo>
                  <a:pt x="281" y="304"/>
                  <a:pt x="292" y="259"/>
                  <a:pt x="313" y="172"/>
                </a:cubicBezTo>
                <a:cubicBezTo>
                  <a:pt x="331" y="102"/>
                  <a:pt x="341" y="61"/>
                  <a:pt x="345" y="49"/>
                </a:cubicBezTo>
                <a:cubicBezTo>
                  <a:pt x="349" y="37"/>
                  <a:pt x="353" y="28"/>
                  <a:pt x="357" y="22"/>
                </a:cubicBezTo>
                <a:cubicBezTo>
                  <a:pt x="367" y="14"/>
                  <a:pt x="379" y="9"/>
                  <a:pt x="390" y="9"/>
                </a:cubicBezTo>
                <a:cubicBezTo>
                  <a:pt x="400" y="9"/>
                  <a:pt x="407" y="12"/>
                  <a:pt x="412" y="18"/>
                </a:cubicBezTo>
                <a:cubicBezTo>
                  <a:pt x="417" y="24"/>
                  <a:pt x="419" y="31"/>
                  <a:pt x="419" y="36"/>
                </a:cubicBezTo>
                <a:lnTo>
                  <a:pt x="351" y="316"/>
                </a:lnTo>
                <a:cubicBezTo>
                  <a:pt x="351" y="319"/>
                  <a:pt x="350" y="324"/>
                  <a:pt x="350" y="330"/>
                </a:cubicBezTo>
                <a:cubicBezTo>
                  <a:pt x="350" y="345"/>
                  <a:pt x="352" y="355"/>
                  <a:pt x="356" y="359"/>
                </a:cubicBezTo>
                <a:cubicBezTo>
                  <a:pt x="361" y="364"/>
                  <a:pt x="367" y="367"/>
                  <a:pt x="376" y="367"/>
                </a:cubicBezTo>
                <a:cubicBezTo>
                  <a:pt x="389" y="365"/>
                  <a:pt x="399" y="356"/>
                  <a:pt x="407" y="340"/>
                </a:cubicBezTo>
                <a:cubicBezTo>
                  <a:pt x="414" y="323"/>
                  <a:pt x="423" y="298"/>
                  <a:pt x="433" y="262"/>
                </a:cubicBezTo>
                <a:cubicBezTo>
                  <a:pt x="434" y="258"/>
                  <a:pt x="440" y="255"/>
                  <a:pt x="451" y="255"/>
                </a:cubicBezTo>
                <a:cubicBezTo>
                  <a:pt x="462" y="255"/>
                  <a:pt x="468" y="258"/>
                  <a:pt x="468" y="263"/>
                </a:cubicBezTo>
                <a:cubicBezTo>
                  <a:pt x="467" y="266"/>
                  <a:pt x="466" y="270"/>
                  <a:pt x="466" y="276"/>
                </a:cubicBezTo>
                <a:cubicBezTo>
                  <a:pt x="465" y="281"/>
                  <a:pt x="463" y="290"/>
                  <a:pt x="458" y="304"/>
                </a:cubicBezTo>
                <a:cubicBezTo>
                  <a:pt x="453" y="317"/>
                  <a:pt x="448" y="330"/>
                  <a:pt x="443" y="342"/>
                </a:cubicBezTo>
                <a:cubicBezTo>
                  <a:pt x="438" y="353"/>
                  <a:pt x="430" y="365"/>
                  <a:pt x="421" y="375"/>
                </a:cubicBezTo>
                <a:cubicBezTo>
                  <a:pt x="412" y="386"/>
                  <a:pt x="401" y="393"/>
                  <a:pt x="389" y="397"/>
                </a:cubicBezTo>
                <a:cubicBezTo>
                  <a:pt x="384" y="398"/>
                  <a:pt x="377" y="399"/>
                  <a:pt x="367" y="399"/>
                </a:cubicBezTo>
                <a:cubicBezTo>
                  <a:pt x="328" y="399"/>
                  <a:pt x="302" y="382"/>
                  <a:pt x="287" y="350"/>
                </a:cubicBezTo>
                <a:cubicBezTo>
                  <a:pt x="286" y="350"/>
                  <a:pt x="282" y="353"/>
                  <a:pt x="277" y="358"/>
                </a:cubicBezTo>
                <a:cubicBezTo>
                  <a:pt x="272" y="364"/>
                  <a:pt x="267" y="368"/>
                  <a:pt x="261" y="372"/>
                </a:cubicBezTo>
                <a:cubicBezTo>
                  <a:pt x="256" y="375"/>
                  <a:pt x="250" y="380"/>
                  <a:pt x="242" y="385"/>
                </a:cubicBezTo>
                <a:cubicBezTo>
                  <a:pt x="234" y="390"/>
                  <a:pt x="226" y="394"/>
                  <a:pt x="216" y="395"/>
                </a:cubicBezTo>
                <a:cubicBezTo>
                  <a:pt x="207" y="397"/>
                  <a:pt x="197" y="399"/>
                  <a:pt x="186" y="400"/>
                </a:cubicBezTo>
                <a:cubicBezTo>
                  <a:pt x="161" y="400"/>
                  <a:pt x="138" y="394"/>
                  <a:pt x="118" y="384"/>
                </a:cubicBezTo>
                <a:cubicBezTo>
                  <a:pt x="87" y="366"/>
                  <a:pt x="72" y="335"/>
                  <a:pt x="72" y="290"/>
                </a:cubicBezTo>
                <a:cubicBezTo>
                  <a:pt x="72" y="257"/>
                  <a:pt x="82" y="213"/>
                  <a:pt x="103" y="159"/>
                </a:cubicBezTo>
                <a:cubicBezTo>
                  <a:pt x="123" y="105"/>
                  <a:pt x="134" y="71"/>
                  <a:pt x="134" y="56"/>
                </a:cubicBezTo>
                <a:cubicBezTo>
                  <a:pt x="134" y="55"/>
                  <a:pt x="134" y="55"/>
                  <a:pt x="134" y="54"/>
                </a:cubicBezTo>
                <a:cubicBezTo>
                  <a:pt x="134" y="49"/>
                  <a:pt x="134" y="46"/>
                  <a:pt x="134" y="44"/>
                </a:cubicBezTo>
                <a:cubicBezTo>
                  <a:pt x="134" y="42"/>
                  <a:pt x="132" y="40"/>
                  <a:pt x="130" y="38"/>
                </a:cubicBezTo>
                <a:cubicBezTo>
                  <a:pt x="128" y="35"/>
                  <a:pt x="124" y="34"/>
                  <a:pt x="120" y="34"/>
                </a:cubicBezTo>
                <a:lnTo>
                  <a:pt x="117" y="34"/>
                </a:lnTo>
                <a:cubicBezTo>
                  <a:pt x="103" y="34"/>
                  <a:pt x="91" y="40"/>
                  <a:pt x="80" y="51"/>
                </a:cubicBezTo>
                <a:cubicBezTo>
                  <a:pt x="69" y="62"/>
                  <a:pt x="60" y="74"/>
                  <a:pt x="53" y="87"/>
                </a:cubicBezTo>
                <a:cubicBezTo>
                  <a:pt x="47" y="100"/>
                  <a:pt x="42" y="112"/>
                  <a:pt x="38" y="124"/>
                </a:cubicBezTo>
                <a:cubicBezTo>
                  <a:pt x="35" y="136"/>
                  <a:pt x="32" y="142"/>
                  <a:pt x="31" y="143"/>
                </a:cubicBezTo>
                <a:cubicBezTo>
                  <a:pt x="30" y="145"/>
                  <a:pt x="25" y="145"/>
                  <a:pt x="17" y="145"/>
                </a:cubicBezTo>
                <a:lnTo>
                  <a:pt x="5" y="145"/>
                </a:lnTo>
                <a:cubicBezTo>
                  <a:pt x="1" y="142"/>
                  <a:pt x="0" y="139"/>
                  <a:pt x="0" y="13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8" name=""/>
          <p:cNvSpPr/>
          <p:nvPr/>
        </p:nvSpPr>
        <p:spPr>
          <a:xfrm>
            <a:off x="1618920" y="3790800"/>
            <a:ext cx="86400" cy="86040"/>
          </a:xfrm>
          <a:custGeom>
            <a:avLst/>
            <a:gdLst/>
            <a:ahLst/>
            <a:rect l="0" t="0" r="r" b="b"/>
            <a:pathLst>
              <a:path w="240" h="239">
                <a:moveTo>
                  <a:pt x="240" y="120"/>
                </a:moveTo>
                <a:cubicBezTo>
                  <a:pt x="240" y="136"/>
                  <a:pt x="237" y="151"/>
                  <a:pt x="230" y="166"/>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6"/>
                </a:cubicBezTo>
                <a:cubicBezTo>
                  <a:pt x="3" y="151"/>
                  <a:pt x="0" y="136"/>
                  <a:pt x="0" y="120"/>
                </a:cubicBezTo>
                <a:cubicBezTo>
                  <a:pt x="0" y="104"/>
                  <a:pt x="3" y="89"/>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199" name=""/>
          <p:cNvSpPr txBox="1"/>
          <p:nvPr/>
        </p:nvSpPr>
        <p:spPr>
          <a:xfrm>
            <a:off x="6050160" y="3209760"/>
            <a:ext cx="303480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なら、転置畳み込みは </a:t>
            </a:r>
            <a:endParaRPr b="0" lang="en-US" sz="2170" strike="noStrike" u="none">
              <a:solidFill>
                <a:srgbClr val="000000"/>
              </a:solidFill>
              <a:effectLst/>
              <a:uFillTx/>
              <a:latin typeface="Times New Roman"/>
            </a:endParaRPr>
          </a:p>
        </p:txBody>
      </p:sp>
      <p:sp>
        <p:nvSpPr>
          <p:cNvPr id="200" name=""/>
          <p:cNvSpPr/>
          <p:nvPr/>
        </p:nvSpPr>
        <p:spPr>
          <a:xfrm>
            <a:off x="2171520" y="4209840"/>
            <a:ext cx="86040" cy="86040"/>
          </a:xfrm>
          <a:custGeom>
            <a:avLst/>
            <a:gdLst/>
            <a:ahLst/>
            <a:rect l="0" t="0" r="r" b="b"/>
            <a:pathLst>
              <a:path w="239" h="239">
                <a:moveTo>
                  <a:pt x="0" y="0"/>
                </a:moveTo>
                <a:lnTo>
                  <a:pt x="239" y="0"/>
                </a:lnTo>
                <a:lnTo>
                  <a:pt x="239" y="239"/>
                </a:lnTo>
                <a:lnTo>
                  <a:pt x="0" y="23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1" name=""/>
          <p:cNvSpPr txBox="1"/>
          <p:nvPr/>
        </p:nvSpPr>
        <p:spPr>
          <a:xfrm>
            <a:off x="1852560" y="3619440"/>
            <a:ext cx="93618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実装上は</a:t>
            </a:r>
            <a:r>
              <a:rPr b="0" lang="en-US" sz="2170" strike="noStrike" u="none">
                <a:solidFill>
                  <a:srgbClr val="1f2328"/>
                </a:solidFill>
                <a:effectLst/>
                <a:uFillTx/>
                <a:latin typeface=".SFNS-Regular_wdth_opsz1D0000_GRAD_wght"/>
                <a:ea typeface=".SFNS-Regular_wdth_opsz1D0000_GRAD_wght"/>
              </a:rPr>
              <a:t>stride</a:t>
            </a:r>
            <a:r>
              <a:rPr b="0" lang="zh-CN" sz="2170" strike="noStrike" u="none">
                <a:solidFill>
                  <a:srgbClr val="1f2328"/>
                </a:solidFill>
                <a:effectLst/>
                <a:uFillTx/>
                <a:latin typeface=".HiraKakuInterface-W4"/>
                <a:ea typeface=".HiraKakuInterface-W4"/>
              </a:rPr>
              <a:t>と</a:t>
            </a:r>
            <a:r>
              <a:rPr b="0" lang="en-US" sz="2170" strike="noStrike" u="none">
                <a:solidFill>
                  <a:srgbClr val="1f2328"/>
                </a:solidFill>
                <a:effectLst/>
                <a:uFillTx/>
                <a:latin typeface=".SFNS-Regular_wdth_opsz1D0000_GRAD_wght"/>
                <a:ea typeface=".SFNS-Regular_wdth_opsz1D0000_GRAD_wght"/>
              </a:rPr>
              <a:t>padding</a:t>
            </a:r>
            <a:r>
              <a:rPr b="0" lang="zh-CN" sz="2170" strike="noStrike" u="none">
                <a:solidFill>
                  <a:srgbClr val="1f2328"/>
                </a:solidFill>
                <a:effectLst/>
                <a:uFillTx/>
                <a:latin typeface=".HiraKakuInterface-W4"/>
                <a:ea typeface=".HiraKakuInterface-W4"/>
              </a:rPr>
              <a:t>の逆操作を組み合わせた畳み込みとして実現する</a:t>
            </a:r>
            <a:endParaRPr b="0" lang="en-US" sz="2170" strike="noStrike" u="none">
              <a:solidFill>
                <a:srgbClr val="000000"/>
              </a:solidFill>
              <a:effectLst/>
              <a:uFillTx/>
              <a:latin typeface="Times New Roman"/>
            </a:endParaRPr>
          </a:p>
        </p:txBody>
      </p:sp>
      <p:sp>
        <p:nvSpPr>
          <p:cNvPr id="202" name=""/>
          <p:cNvSpPr/>
          <p:nvPr/>
        </p:nvSpPr>
        <p:spPr>
          <a:xfrm>
            <a:off x="3456000" y="4171680"/>
            <a:ext cx="282240" cy="165960"/>
          </a:xfrm>
          <a:custGeom>
            <a:avLst/>
            <a:gdLst/>
            <a:ahLst/>
            <a:rect l="0" t="0" r="r" b="b"/>
            <a:pathLst>
              <a:path w="784" h="461">
                <a:moveTo>
                  <a:pt x="13" y="214"/>
                </a:moveTo>
                <a:lnTo>
                  <a:pt x="688" y="214"/>
                </a:lnTo>
                <a:cubicBezTo>
                  <a:pt x="619" y="163"/>
                  <a:pt x="577" y="96"/>
                  <a:pt x="562" y="16"/>
                </a:cubicBezTo>
                <a:lnTo>
                  <a:pt x="562" y="14"/>
                </a:lnTo>
                <a:cubicBezTo>
                  <a:pt x="562" y="12"/>
                  <a:pt x="561" y="12"/>
                  <a:pt x="561" y="11"/>
                </a:cubicBezTo>
                <a:cubicBezTo>
                  <a:pt x="561" y="4"/>
                  <a:pt x="566" y="0"/>
                  <a:pt x="576" y="0"/>
                </a:cubicBezTo>
                <a:lnTo>
                  <a:pt x="578" y="0"/>
                </a:lnTo>
                <a:cubicBezTo>
                  <a:pt x="584" y="0"/>
                  <a:pt x="587" y="1"/>
                  <a:pt x="589" y="1"/>
                </a:cubicBezTo>
                <a:cubicBezTo>
                  <a:pt x="591" y="2"/>
                  <a:pt x="592" y="3"/>
                  <a:pt x="594" y="5"/>
                </a:cubicBezTo>
                <a:cubicBezTo>
                  <a:pt x="596" y="7"/>
                  <a:pt x="597" y="9"/>
                  <a:pt x="597" y="13"/>
                </a:cubicBezTo>
                <a:cubicBezTo>
                  <a:pt x="597" y="16"/>
                  <a:pt x="598" y="21"/>
                  <a:pt x="599" y="27"/>
                </a:cubicBezTo>
                <a:cubicBezTo>
                  <a:pt x="601" y="33"/>
                  <a:pt x="604" y="40"/>
                  <a:pt x="607" y="49"/>
                </a:cubicBezTo>
                <a:cubicBezTo>
                  <a:pt x="619" y="88"/>
                  <a:pt x="641" y="124"/>
                  <a:pt x="671" y="156"/>
                </a:cubicBezTo>
                <a:cubicBezTo>
                  <a:pt x="701" y="187"/>
                  <a:pt x="736" y="209"/>
                  <a:pt x="776" y="222"/>
                </a:cubicBezTo>
                <a:cubicBezTo>
                  <a:pt x="781" y="223"/>
                  <a:pt x="784" y="227"/>
                  <a:pt x="784" y="231"/>
                </a:cubicBezTo>
                <a:cubicBezTo>
                  <a:pt x="784" y="235"/>
                  <a:pt x="782" y="237"/>
                  <a:pt x="779" y="239"/>
                </a:cubicBezTo>
                <a:cubicBezTo>
                  <a:pt x="776" y="241"/>
                  <a:pt x="769" y="244"/>
                  <a:pt x="758" y="248"/>
                </a:cubicBezTo>
                <a:cubicBezTo>
                  <a:pt x="747" y="252"/>
                  <a:pt x="736" y="258"/>
                  <a:pt x="725" y="265"/>
                </a:cubicBezTo>
                <a:cubicBezTo>
                  <a:pt x="700" y="280"/>
                  <a:pt x="680" y="298"/>
                  <a:pt x="662" y="318"/>
                </a:cubicBezTo>
                <a:cubicBezTo>
                  <a:pt x="644" y="338"/>
                  <a:pt x="631" y="357"/>
                  <a:pt x="622" y="377"/>
                </a:cubicBezTo>
                <a:cubicBezTo>
                  <a:pt x="614" y="396"/>
                  <a:pt x="607" y="411"/>
                  <a:pt x="604" y="421"/>
                </a:cubicBezTo>
                <a:cubicBezTo>
                  <a:pt x="600" y="431"/>
                  <a:pt x="598" y="440"/>
                  <a:pt x="597" y="448"/>
                </a:cubicBezTo>
                <a:cubicBezTo>
                  <a:pt x="596" y="454"/>
                  <a:pt x="594" y="457"/>
                  <a:pt x="592" y="459"/>
                </a:cubicBezTo>
                <a:cubicBezTo>
                  <a:pt x="591" y="460"/>
                  <a:pt x="586" y="461"/>
                  <a:pt x="578" y="461"/>
                </a:cubicBezTo>
                <a:cubicBezTo>
                  <a:pt x="567" y="461"/>
                  <a:pt x="561" y="458"/>
                  <a:pt x="561" y="452"/>
                </a:cubicBezTo>
                <a:cubicBezTo>
                  <a:pt x="561" y="447"/>
                  <a:pt x="562" y="440"/>
                  <a:pt x="565" y="430"/>
                </a:cubicBezTo>
                <a:cubicBezTo>
                  <a:pt x="584" y="356"/>
                  <a:pt x="625" y="295"/>
                  <a:pt x="688" y="249"/>
                </a:cubicBezTo>
                <a:lnTo>
                  <a:pt x="13" y="249"/>
                </a:lnTo>
                <a:cubicBezTo>
                  <a:pt x="4" y="245"/>
                  <a:pt x="0" y="239"/>
                  <a:pt x="0" y="231"/>
                </a:cubicBezTo>
                <a:cubicBezTo>
                  <a:pt x="0" y="224"/>
                  <a:pt x="4" y="218"/>
                  <a:pt x="13" y="21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3" name=""/>
          <p:cNvSpPr txBox="1"/>
          <p:nvPr/>
        </p:nvSpPr>
        <p:spPr>
          <a:xfrm>
            <a:off x="2405160" y="4038480"/>
            <a:ext cx="10591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padding </a:t>
            </a:r>
            <a:endParaRPr b="0" lang="en-US" sz="2170" strike="noStrike" u="none">
              <a:solidFill>
                <a:srgbClr val="000000"/>
              </a:solidFill>
              <a:effectLst/>
              <a:uFillTx/>
              <a:latin typeface="Times New Roman"/>
            </a:endParaRPr>
          </a:p>
        </p:txBody>
      </p:sp>
      <p:sp>
        <p:nvSpPr>
          <p:cNvPr id="204" name=""/>
          <p:cNvSpPr/>
          <p:nvPr/>
        </p:nvSpPr>
        <p:spPr>
          <a:xfrm>
            <a:off x="2171520" y="4686120"/>
            <a:ext cx="86040" cy="86040"/>
          </a:xfrm>
          <a:custGeom>
            <a:avLst/>
            <a:gdLst/>
            <a:ahLst/>
            <a:rect l="0" t="0" r="r" b="b"/>
            <a:pathLst>
              <a:path w="239" h="239">
                <a:moveTo>
                  <a:pt x="0" y="0"/>
                </a:moveTo>
                <a:lnTo>
                  <a:pt x="239" y="0"/>
                </a:lnTo>
                <a:lnTo>
                  <a:pt x="239" y="239"/>
                </a:lnTo>
                <a:lnTo>
                  <a:pt x="0" y="23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5" name=""/>
          <p:cNvSpPr txBox="1"/>
          <p:nvPr/>
        </p:nvSpPr>
        <p:spPr>
          <a:xfrm>
            <a:off x="3759120" y="4038480"/>
            <a:ext cx="151776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トリミング</a:t>
            </a:r>
            <a:endParaRPr b="0" lang="en-US" sz="2170" strike="noStrike" u="none">
              <a:solidFill>
                <a:srgbClr val="000000"/>
              </a:solidFill>
              <a:effectLst/>
              <a:uFillTx/>
              <a:latin typeface="Times New Roman"/>
            </a:endParaRPr>
          </a:p>
        </p:txBody>
      </p:sp>
      <p:sp>
        <p:nvSpPr>
          <p:cNvPr id="206" name=""/>
          <p:cNvSpPr/>
          <p:nvPr/>
        </p:nvSpPr>
        <p:spPr>
          <a:xfrm>
            <a:off x="4875480" y="4647960"/>
            <a:ext cx="281880" cy="165960"/>
          </a:xfrm>
          <a:custGeom>
            <a:avLst/>
            <a:gdLst/>
            <a:ahLst/>
            <a:rect l="0" t="0" r="r" b="b"/>
            <a:pathLst>
              <a:path w="783" h="461">
                <a:moveTo>
                  <a:pt x="12" y="214"/>
                </a:moveTo>
                <a:lnTo>
                  <a:pt x="687" y="214"/>
                </a:lnTo>
                <a:cubicBezTo>
                  <a:pt x="619" y="162"/>
                  <a:pt x="577" y="96"/>
                  <a:pt x="561" y="16"/>
                </a:cubicBezTo>
                <a:lnTo>
                  <a:pt x="561" y="14"/>
                </a:lnTo>
                <a:cubicBezTo>
                  <a:pt x="561" y="12"/>
                  <a:pt x="561" y="11"/>
                  <a:pt x="560" y="11"/>
                </a:cubicBezTo>
                <a:cubicBezTo>
                  <a:pt x="560" y="4"/>
                  <a:pt x="565" y="0"/>
                  <a:pt x="575" y="0"/>
                </a:cubicBezTo>
                <a:lnTo>
                  <a:pt x="578" y="0"/>
                </a:lnTo>
                <a:cubicBezTo>
                  <a:pt x="583" y="0"/>
                  <a:pt x="586" y="1"/>
                  <a:pt x="588" y="1"/>
                </a:cubicBezTo>
                <a:cubicBezTo>
                  <a:pt x="590" y="2"/>
                  <a:pt x="592" y="3"/>
                  <a:pt x="593" y="5"/>
                </a:cubicBezTo>
                <a:cubicBezTo>
                  <a:pt x="595" y="6"/>
                  <a:pt x="596" y="9"/>
                  <a:pt x="596" y="13"/>
                </a:cubicBezTo>
                <a:cubicBezTo>
                  <a:pt x="596" y="16"/>
                  <a:pt x="597" y="21"/>
                  <a:pt x="599" y="27"/>
                </a:cubicBezTo>
                <a:cubicBezTo>
                  <a:pt x="601" y="33"/>
                  <a:pt x="603" y="40"/>
                  <a:pt x="606" y="49"/>
                </a:cubicBezTo>
                <a:cubicBezTo>
                  <a:pt x="619" y="88"/>
                  <a:pt x="640" y="123"/>
                  <a:pt x="670" y="154"/>
                </a:cubicBezTo>
                <a:cubicBezTo>
                  <a:pt x="700" y="187"/>
                  <a:pt x="735" y="209"/>
                  <a:pt x="775" y="222"/>
                </a:cubicBezTo>
                <a:cubicBezTo>
                  <a:pt x="780" y="223"/>
                  <a:pt x="783" y="227"/>
                  <a:pt x="783" y="231"/>
                </a:cubicBezTo>
                <a:cubicBezTo>
                  <a:pt x="783" y="235"/>
                  <a:pt x="781" y="237"/>
                  <a:pt x="778" y="239"/>
                </a:cubicBezTo>
                <a:cubicBezTo>
                  <a:pt x="776" y="241"/>
                  <a:pt x="769" y="244"/>
                  <a:pt x="757" y="248"/>
                </a:cubicBezTo>
                <a:cubicBezTo>
                  <a:pt x="746" y="252"/>
                  <a:pt x="735" y="258"/>
                  <a:pt x="724" y="265"/>
                </a:cubicBezTo>
                <a:cubicBezTo>
                  <a:pt x="700" y="280"/>
                  <a:pt x="679" y="298"/>
                  <a:pt x="661" y="318"/>
                </a:cubicBezTo>
                <a:cubicBezTo>
                  <a:pt x="644" y="338"/>
                  <a:pt x="630" y="357"/>
                  <a:pt x="622" y="377"/>
                </a:cubicBezTo>
                <a:cubicBezTo>
                  <a:pt x="613" y="396"/>
                  <a:pt x="607" y="411"/>
                  <a:pt x="603" y="421"/>
                </a:cubicBezTo>
                <a:cubicBezTo>
                  <a:pt x="600" y="431"/>
                  <a:pt x="597" y="440"/>
                  <a:pt x="596" y="448"/>
                </a:cubicBezTo>
                <a:cubicBezTo>
                  <a:pt x="595" y="454"/>
                  <a:pt x="593" y="457"/>
                  <a:pt x="592" y="459"/>
                </a:cubicBezTo>
                <a:cubicBezTo>
                  <a:pt x="590" y="460"/>
                  <a:pt x="585" y="461"/>
                  <a:pt x="578" y="461"/>
                </a:cubicBezTo>
                <a:cubicBezTo>
                  <a:pt x="566" y="461"/>
                  <a:pt x="560" y="458"/>
                  <a:pt x="560" y="451"/>
                </a:cubicBezTo>
                <a:cubicBezTo>
                  <a:pt x="560" y="447"/>
                  <a:pt x="561" y="440"/>
                  <a:pt x="564" y="429"/>
                </a:cubicBezTo>
                <a:cubicBezTo>
                  <a:pt x="583" y="355"/>
                  <a:pt x="624" y="295"/>
                  <a:pt x="687" y="249"/>
                </a:cubicBezTo>
                <a:lnTo>
                  <a:pt x="12" y="249"/>
                </a:lnTo>
                <a:cubicBezTo>
                  <a:pt x="4" y="245"/>
                  <a:pt x="0" y="239"/>
                  <a:pt x="0" y="231"/>
                </a:cubicBezTo>
                <a:cubicBezTo>
                  <a:pt x="0" y="224"/>
                  <a:pt x="4" y="218"/>
                  <a:pt x="12" y="21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7" name=""/>
          <p:cNvSpPr/>
          <p:nvPr/>
        </p:nvSpPr>
        <p:spPr>
          <a:xfrm>
            <a:off x="1066680" y="5257440"/>
            <a:ext cx="86040" cy="86400"/>
          </a:xfrm>
          <a:custGeom>
            <a:avLst/>
            <a:gdLst/>
            <a:ahLst/>
            <a:rect l="0" t="0" r="r" b="b"/>
            <a:pathLst>
              <a:path w="239" h="240">
                <a:moveTo>
                  <a:pt x="239" y="121"/>
                </a:moveTo>
                <a:cubicBezTo>
                  <a:pt x="239" y="136"/>
                  <a:pt x="236" y="152"/>
                  <a:pt x="230" y="166"/>
                </a:cubicBezTo>
                <a:cubicBezTo>
                  <a:pt x="224" y="181"/>
                  <a:pt x="215" y="194"/>
                  <a:pt x="204" y="205"/>
                </a:cubicBezTo>
                <a:cubicBezTo>
                  <a:pt x="193" y="216"/>
                  <a:pt x="180" y="225"/>
                  <a:pt x="165" y="231"/>
                </a:cubicBezTo>
                <a:cubicBezTo>
                  <a:pt x="151" y="237"/>
                  <a:pt x="136" y="240"/>
                  <a:pt x="120" y="240"/>
                </a:cubicBezTo>
                <a:cubicBezTo>
                  <a:pt x="104" y="240"/>
                  <a:pt x="89" y="237"/>
                  <a:pt x="74" y="231"/>
                </a:cubicBezTo>
                <a:cubicBezTo>
                  <a:pt x="60" y="225"/>
                  <a:pt x="47" y="216"/>
                  <a:pt x="36" y="205"/>
                </a:cubicBezTo>
                <a:cubicBezTo>
                  <a:pt x="25" y="194"/>
                  <a:pt x="16" y="181"/>
                  <a:pt x="9" y="166"/>
                </a:cubicBezTo>
                <a:cubicBezTo>
                  <a:pt x="3" y="152"/>
                  <a:pt x="0" y="136"/>
                  <a:pt x="0" y="121"/>
                </a:cubicBezTo>
                <a:cubicBezTo>
                  <a:pt x="0" y="105"/>
                  <a:pt x="3" y="90"/>
                  <a:pt x="9" y="75"/>
                </a:cubicBezTo>
                <a:cubicBezTo>
                  <a:pt x="16" y="60"/>
                  <a:pt x="25" y="48"/>
                  <a:pt x="36" y="36"/>
                </a:cubicBezTo>
                <a:cubicBezTo>
                  <a:pt x="47" y="24"/>
                  <a:pt x="60" y="16"/>
                  <a:pt x="74" y="10"/>
                </a:cubicBezTo>
                <a:cubicBezTo>
                  <a:pt x="89" y="4"/>
                  <a:pt x="104" y="0"/>
                  <a:pt x="120" y="0"/>
                </a:cubicBezTo>
                <a:cubicBezTo>
                  <a:pt x="136" y="0"/>
                  <a:pt x="151" y="4"/>
                  <a:pt x="165" y="10"/>
                </a:cubicBezTo>
                <a:cubicBezTo>
                  <a:pt x="180" y="16"/>
                  <a:pt x="193" y="24"/>
                  <a:pt x="204" y="36"/>
                </a:cubicBezTo>
                <a:cubicBezTo>
                  <a:pt x="215" y="48"/>
                  <a:pt x="224" y="60"/>
                  <a:pt x="230" y="75"/>
                </a:cubicBezTo>
                <a:cubicBezTo>
                  <a:pt x="236" y="90"/>
                  <a:pt x="239" y="105"/>
                  <a:pt x="239" y="12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8" name=""/>
          <p:cNvSpPr txBox="1"/>
          <p:nvPr/>
        </p:nvSpPr>
        <p:spPr>
          <a:xfrm>
            <a:off x="2405160" y="4514760"/>
            <a:ext cx="59958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stride</a:t>
            </a:r>
            <a:r>
              <a:rPr b="0" lang="zh-CN" sz="2170" strike="noStrike" u="none">
                <a:solidFill>
                  <a:srgbClr val="1f2328"/>
                </a:solidFill>
                <a:effectLst/>
                <a:uFillTx/>
                <a:latin typeface=".HiraKakuInterface-W4"/>
                <a:ea typeface=".HiraKakuInterface-W4"/>
              </a:rPr>
              <a:t>（出⼒間引き）  </a:t>
            </a:r>
            <a:r>
              <a:rPr b="0" lang="en-US" sz="2170" strike="noStrike" u="none">
                <a:solidFill>
                  <a:srgbClr val="1f2328"/>
                </a:solidFill>
                <a:effectLst/>
                <a:uFillTx/>
                <a:latin typeface=".SFNS-Regular_wdth_opsz1D0000_GRAD_wght"/>
                <a:ea typeface=".SFNS-Regular_wdth_opsz1D0000_GRAD_wght"/>
              </a:rPr>
              <a:t>0</a:t>
            </a:r>
            <a:r>
              <a:rPr b="0" lang="zh-CN" sz="2170" strike="noStrike" u="none">
                <a:solidFill>
                  <a:srgbClr val="1f2328"/>
                </a:solidFill>
                <a:effectLst/>
                <a:uFillTx/>
                <a:latin typeface=".HiraKakuInterface-W4"/>
                <a:ea typeface=".HiraKakuInterface-W4"/>
              </a:rPr>
              <a:t>挿⼊して⻑さ合わせる</a:t>
            </a:r>
            <a:endParaRPr b="0" lang="en-US" sz="2170" strike="noStrike" u="none">
              <a:solidFill>
                <a:srgbClr val="000000"/>
              </a:solidFill>
              <a:effectLst/>
              <a:uFillTx/>
              <a:latin typeface="Times New Roman"/>
            </a:endParaRPr>
          </a:p>
        </p:txBody>
      </p:sp>
      <p:sp>
        <p:nvSpPr>
          <p:cNvPr id="209" name=""/>
          <p:cNvSpPr/>
          <p:nvPr/>
        </p:nvSpPr>
        <p:spPr>
          <a:xfrm>
            <a:off x="1618920" y="5667120"/>
            <a:ext cx="86400" cy="86040"/>
          </a:xfrm>
          <a:custGeom>
            <a:avLst/>
            <a:gdLst/>
            <a:ahLst/>
            <a:rect l="0" t="0" r="r" b="b"/>
            <a:pathLst>
              <a:path w="240" h="239">
                <a:moveTo>
                  <a:pt x="240" y="120"/>
                </a:moveTo>
                <a:cubicBezTo>
                  <a:pt x="240" y="136"/>
                  <a:pt x="237" y="151"/>
                  <a:pt x="230" y="166"/>
                </a:cubicBezTo>
                <a:cubicBezTo>
                  <a:pt x="224" y="180"/>
                  <a:pt x="216" y="193"/>
                  <a:pt x="205" y="204"/>
                </a:cubicBezTo>
                <a:cubicBezTo>
                  <a:pt x="194" y="216"/>
                  <a:pt x="181" y="224"/>
                  <a:pt x="166" y="230"/>
                </a:cubicBezTo>
                <a:cubicBezTo>
                  <a:pt x="151" y="236"/>
                  <a:pt x="135" y="239"/>
                  <a:pt x="119" y="239"/>
                </a:cubicBezTo>
                <a:cubicBezTo>
                  <a:pt x="104" y="239"/>
                  <a:pt x="89" y="236"/>
                  <a:pt x="74" y="230"/>
                </a:cubicBezTo>
                <a:cubicBezTo>
                  <a:pt x="59" y="224"/>
                  <a:pt x="46" y="216"/>
                  <a:pt x="35" y="204"/>
                </a:cubicBezTo>
                <a:cubicBezTo>
                  <a:pt x="24" y="193"/>
                  <a:pt x="16" y="180"/>
                  <a:pt x="9" y="166"/>
                </a:cubicBezTo>
                <a:cubicBezTo>
                  <a:pt x="3" y="151"/>
                  <a:pt x="0" y="136"/>
                  <a:pt x="0" y="120"/>
                </a:cubicBezTo>
                <a:cubicBezTo>
                  <a:pt x="0" y="104"/>
                  <a:pt x="3" y="89"/>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210" name=""/>
          <p:cNvSpPr txBox="1"/>
          <p:nvPr/>
        </p:nvSpPr>
        <p:spPr>
          <a:xfrm>
            <a:off x="1300320" y="5086440"/>
            <a:ext cx="6069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チェッカーボードアーティファクトが起こり得る</a:t>
            </a:r>
            <a:endParaRPr b="0" lang="en-US" sz="2170" strike="noStrike" u="none">
              <a:solidFill>
                <a:srgbClr val="000000"/>
              </a:solidFill>
              <a:effectLst/>
              <a:uFillTx/>
              <a:latin typeface="Times New Roman"/>
            </a:endParaRPr>
          </a:p>
        </p:txBody>
      </p:sp>
      <p:sp>
        <p:nvSpPr>
          <p:cNvPr id="211" name=""/>
          <p:cNvSpPr txBox="1"/>
          <p:nvPr/>
        </p:nvSpPr>
        <p:spPr>
          <a:xfrm>
            <a:off x="1852560" y="5495760"/>
            <a:ext cx="59896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stride</a:t>
            </a:r>
            <a:r>
              <a:rPr b="0" lang="zh-CN" sz="2170" strike="noStrike" u="none">
                <a:solidFill>
                  <a:srgbClr val="1f2328"/>
                </a:solidFill>
                <a:effectLst/>
                <a:uFillTx/>
                <a:latin typeface=".HiraKakuInterface-W4"/>
                <a:ea typeface=".HiraKakuInterface-W4"/>
              </a:rPr>
              <a:t>とカーネルサイズの整合性が崩れている時</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5" name=""/>
          <p:cNvSpPr/>
          <p:nvPr/>
        </p:nvSpPr>
        <p:spPr>
          <a:xfrm>
            <a:off x="5277240" y="2748240"/>
            <a:ext cx="262440" cy="217080"/>
          </a:xfrm>
          <a:custGeom>
            <a:avLst/>
            <a:gdLst/>
            <a:ahLst/>
            <a:rect l="0" t="0" r="r" b="b"/>
            <a:pathLst>
              <a:path w="729" h="603">
                <a:moveTo>
                  <a:pt x="14" y="603"/>
                </a:moveTo>
                <a:lnTo>
                  <a:pt x="12" y="603"/>
                </a:lnTo>
                <a:cubicBezTo>
                  <a:pt x="4" y="603"/>
                  <a:pt x="0" y="600"/>
                  <a:pt x="0" y="593"/>
                </a:cubicBezTo>
                <a:cubicBezTo>
                  <a:pt x="0" y="591"/>
                  <a:pt x="1" y="586"/>
                  <a:pt x="3" y="579"/>
                </a:cubicBezTo>
                <a:cubicBezTo>
                  <a:pt x="5" y="571"/>
                  <a:pt x="7" y="566"/>
                  <a:pt x="9" y="565"/>
                </a:cubicBezTo>
                <a:cubicBezTo>
                  <a:pt x="11" y="564"/>
                  <a:pt x="16" y="563"/>
                  <a:pt x="25" y="563"/>
                </a:cubicBezTo>
                <a:cubicBezTo>
                  <a:pt x="76" y="561"/>
                  <a:pt x="116" y="546"/>
                  <a:pt x="144" y="517"/>
                </a:cubicBezTo>
                <a:cubicBezTo>
                  <a:pt x="150" y="511"/>
                  <a:pt x="184" y="473"/>
                  <a:pt x="247" y="405"/>
                </a:cubicBezTo>
                <a:cubicBezTo>
                  <a:pt x="310" y="337"/>
                  <a:pt x="341" y="302"/>
                  <a:pt x="340" y="301"/>
                </a:cubicBezTo>
                <a:cubicBezTo>
                  <a:pt x="276" y="137"/>
                  <a:pt x="242" y="54"/>
                  <a:pt x="239" y="51"/>
                </a:cubicBezTo>
                <a:cubicBezTo>
                  <a:pt x="234" y="45"/>
                  <a:pt x="215" y="41"/>
                  <a:pt x="183" y="41"/>
                </a:cubicBezTo>
                <a:lnTo>
                  <a:pt x="159" y="41"/>
                </a:lnTo>
                <a:cubicBezTo>
                  <a:pt x="155" y="37"/>
                  <a:pt x="153" y="35"/>
                  <a:pt x="153" y="34"/>
                </a:cubicBezTo>
                <a:cubicBezTo>
                  <a:pt x="153" y="32"/>
                  <a:pt x="154" y="27"/>
                  <a:pt x="155" y="17"/>
                </a:cubicBezTo>
                <a:cubicBezTo>
                  <a:pt x="157" y="9"/>
                  <a:pt x="160" y="4"/>
                  <a:pt x="164" y="0"/>
                </a:cubicBezTo>
                <a:lnTo>
                  <a:pt x="176" y="0"/>
                </a:lnTo>
                <a:cubicBezTo>
                  <a:pt x="196" y="1"/>
                  <a:pt x="232" y="2"/>
                  <a:pt x="284" y="2"/>
                </a:cubicBezTo>
                <a:cubicBezTo>
                  <a:pt x="303" y="2"/>
                  <a:pt x="321" y="2"/>
                  <a:pt x="338" y="2"/>
                </a:cubicBezTo>
                <a:cubicBezTo>
                  <a:pt x="354" y="2"/>
                  <a:pt x="367" y="2"/>
                  <a:pt x="377" y="1"/>
                </a:cubicBezTo>
                <a:cubicBezTo>
                  <a:pt x="387" y="0"/>
                  <a:pt x="393" y="0"/>
                  <a:pt x="395" y="1"/>
                </a:cubicBezTo>
                <a:cubicBezTo>
                  <a:pt x="405" y="1"/>
                  <a:pt x="410" y="4"/>
                  <a:pt x="410" y="11"/>
                </a:cubicBezTo>
                <a:cubicBezTo>
                  <a:pt x="410" y="11"/>
                  <a:pt x="409" y="15"/>
                  <a:pt x="408" y="22"/>
                </a:cubicBezTo>
                <a:cubicBezTo>
                  <a:pt x="406" y="31"/>
                  <a:pt x="404" y="36"/>
                  <a:pt x="402" y="38"/>
                </a:cubicBezTo>
                <a:cubicBezTo>
                  <a:pt x="400" y="40"/>
                  <a:pt x="396" y="41"/>
                  <a:pt x="388" y="41"/>
                </a:cubicBezTo>
                <a:cubicBezTo>
                  <a:pt x="370" y="42"/>
                  <a:pt x="354" y="47"/>
                  <a:pt x="340" y="56"/>
                </a:cubicBezTo>
                <a:lnTo>
                  <a:pt x="408" y="227"/>
                </a:lnTo>
                <a:lnTo>
                  <a:pt x="455" y="175"/>
                </a:lnTo>
                <a:cubicBezTo>
                  <a:pt x="517" y="108"/>
                  <a:pt x="547" y="71"/>
                  <a:pt x="547" y="64"/>
                </a:cubicBezTo>
                <a:cubicBezTo>
                  <a:pt x="547" y="54"/>
                  <a:pt x="540" y="47"/>
                  <a:pt x="526" y="42"/>
                </a:cubicBezTo>
                <a:cubicBezTo>
                  <a:pt x="523" y="42"/>
                  <a:pt x="520" y="42"/>
                  <a:pt x="515" y="41"/>
                </a:cubicBezTo>
                <a:cubicBezTo>
                  <a:pt x="506" y="41"/>
                  <a:pt x="502" y="37"/>
                  <a:pt x="502" y="31"/>
                </a:cubicBezTo>
                <a:cubicBezTo>
                  <a:pt x="502" y="30"/>
                  <a:pt x="502" y="25"/>
                  <a:pt x="503" y="17"/>
                </a:cubicBezTo>
                <a:cubicBezTo>
                  <a:pt x="506" y="9"/>
                  <a:pt x="509" y="4"/>
                  <a:pt x="512" y="0"/>
                </a:cubicBezTo>
                <a:lnTo>
                  <a:pt x="523" y="0"/>
                </a:lnTo>
                <a:cubicBezTo>
                  <a:pt x="523" y="0"/>
                  <a:pt x="531" y="0"/>
                  <a:pt x="545" y="0"/>
                </a:cubicBezTo>
                <a:cubicBezTo>
                  <a:pt x="559" y="0"/>
                  <a:pt x="575" y="1"/>
                  <a:pt x="592" y="2"/>
                </a:cubicBezTo>
                <a:cubicBezTo>
                  <a:pt x="610" y="3"/>
                  <a:pt x="622" y="3"/>
                  <a:pt x="629" y="3"/>
                </a:cubicBezTo>
                <a:cubicBezTo>
                  <a:pt x="681" y="3"/>
                  <a:pt x="710" y="2"/>
                  <a:pt x="716" y="0"/>
                </a:cubicBezTo>
                <a:lnTo>
                  <a:pt x="723" y="0"/>
                </a:lnTo>
                <a:cubicBezTo>
                  <a:pt x="727" y="4"/>
                  <a:pt x="729" y="7"/>
                  <a:pt x="729" y="10"/>
                </a:cubicBezTo>
                <a:cubicBezTo>
                  <a:pt x="728" y="24"/>
                  <a:pt x="724" y="35"/>
                  <a:pt x="718" y="41"/>
                </a:cubicBezTo>
                <a:lnTo>
                  <a:pt x="704" y="41"/>
                </a:lnTo>
                <a:cubicBezTo>
                  <a:pt x="684" y="41"/>
                  <a:pt x="666" y="44"/>
                  <a:pt x="651" y="49"/>
                </a:cubicBezTo>
                <a:cubicBezTo>
                  <a:pt x="635" y="53"/>
                  <a:pt x="623" y="58"/>
                  <a:pt x="614" y="64"/>
                </a:cubicBezTo>
                <a:cubicBezTo>
                  <a:pt x="606" y="69"/>
                  <a:pt x="599" y="74"/>
                  <a:pt x="593" y="79"/>
                </a:cubicBezTo>
                <a:lnTo>
                  <a:pt x="584" y="87"/>
                </a:lnTo>
                <a:cubicBezTo>
                  <a:pt x="584" y="87"/>
                  <a:pt x="556" y="117"/>
                  <a:pt x="500" y="179"/>
                </a:cubicBezTo>
                <a:lnTo>
                  <a:pt x="423" y="264"/>
                </a:lnTo>
                <a:cubicBezTo>
                  <a:pt x="423" y="264"/>
                  <a:pt x="432" y="288"/>
                  <a:pt x="450" y="334"/>
                </a:cubicBezTo>
                <a:cubicBezTo>
                  <a:pt x="469" y="381"/>
                  <a:pt x="488" y="428"/>
                  <a:pt x="508" y="477"/>
                </a:cubicBezTo>
                <a:cubicBezTo>
                  <a:pt x="528" y="527"/>
                  <a:pt x="539" y="552"/>
                  <a:pt x="540" y="554"/>
                </a:cubicBezTo>
                <a:cubicBezTo>
                  <a:pt x="546" y="559"/>
                  <a:pt x="564" y="562"/>
                  <a:pt x="594" y="563"/>
                </a:cubicBezTo>
                <a:cubicBezTo>
                  <a:pt x="615" y="563"/>
                  <a:pt x="625" y="565"/>
                  <a:pt x="625" y="570"/>
                </a:cubicBezTo>
                <a:cubicBezTo>
                  <a:pt x="625" y="572"/>
                  <a:pt x="624" y="576"/>
                  <a:pt x="623" y="583"/>
                </a:cubicBezTo>
                <a:cubicBezTo>
                  <a:pt x="621" y="592"/>
                  <a:pt x="619" y="598"/>
                  <a:pt x="617" y="600"/>
                </a:cubicBezTo>
                <a:cubicBezTo>
                  <a:pt x="615" y="601"/>
                  <a:pt x="611" y="602"/>
                  <a:pt x="605" y="602"/>
                </a:cubicBezTo>
                <a:cubicBezTo>
                  <a:pt x="603" y="602"/>
                  <a:pt x="593" y="602"/>
                  <a:pt x="576" y="602"/>
                </a:cubicBezTo>
                <a:cubicBezTo>
                  <a:pt x="558" y="602"/>
                  <a:pt x="532" y="602"/>
                  <a:pt x="497" y="601"/>
                </a:cubicBezTo>
                <a:cubicBezTo>
                  <a:pt x="461" y="601"/>
                  <a:pt x="434" y="601"/>
                  <a:pt x="415" y="601"/>
                </a:cubicBezTo>
                <a:cubicBezTo>
                  <a:pt x="396" y="601"/>
                  <a:pt x="386" y="602"/>
                  <a:pt x="384" y="602"/>
                </a:cubicBezTo>
                <a:cubicBezTo>
                  <a:pt x="374" y="602"/>
                  <a:pt x="369" y="600"/>
                  <a:pt x="369" y="594"/>
                </a:cubicBezTo>
                <a:cubicBezTo>
                  <a:pt x="369" y="594"/>
                  <a:pt x="370" y="589"/>
                  <a:pt x="371" y="581"/>
                </a:cubicBezTo>
                <a:cubicBezTo>
                  <a:pt x="372" y="575"/>
                  <a:pt x="373" y="571"/>
                  <a:pt x="375" y="569"/>
                </a:cubicBezTo>
                <a:cubicBezTo>
                  <a:pt x="376" y="566"/>
                  <a:pt x="377" y="565"/>
                  <a:pt x="379" y="564"/>
                </a:cubicBezTo>
                <a:cubicBezTo>
                  <a:pt x="381" y="564"/>
                  <a:pt x="383" y="563"/>
                  <a:pt x="387" y="563"/>
                </a:cubicBezTo>
                <a:cubicBezTo>
                  <a:pt x="391" y="562"/>
                  <a:pt x="395" y="562"/>
                  <a:pt x="401" y="562"/>
                </a:cubicBezTo>
                <a:cubicBezTo>
                  <a:pt x="407" y="562"/>
                  <a:pt x="415" y="560"/>
                  <a:pt x="424" y="556"/>
                </a:cubicBezTo>
                <a:cubicBezTo>
                  <a:pt x="434" y="551"/>
                  <a:pt x="439" y="548"/>
                  <a:pt x="439" y="547"/>
                </a:cubicBezTo>
                <a:cubicBezTo>
                  <a:pt x="438" y="547"/>
                  <a:pt x="425" y="512"/>
                  <a:pt x="398" y="443"/>
                </a:cubicBezTo>
                <a:lnTo>
                  <a:pt x="356" y="339"/>
                </a:lnTo>
                <a:cubicBezTo>
                  <a:pt x="245" y="458"/>
                  <a:pt x="188" y="523"/>
                  <a:pt x="185" y="529"/>
                </a:cubicBezTo>
                <a:cubicBezTo>
                  <a:pt x="183" y="534"/>
                  <a:pt x="182" y="537"/>
                  <a:pt x="182" y="540"/>
                </a:cubicBezTo>
                <a:cubicBezTo>
                  <a:pt x="182" y="551"/>
                  <a:pt x="190" y="558"/>
                  <a:pt x="207" y="562"/>
                </a:cubicBezTo>
                <a:cubicBezTo>
                  <a:pt x="208" y="562"/>
                  <a:pt x="209" y="562"/>
                  <a:pt x="212" y="562"/>
                </a:cubicBezTo>
                <a:cubicBezTo>
                  <a:pt x="215" y="562"/>
                  <a:pt x="217" y="562"/>
                  <a:pt x="218" y="563"/>
                </a:cubicBezTo>
                <a:cubicBezTo>
                  <a:pt x="219" y="563"/>
                  <a:pt x="221" y="563"/>
                  <a:pt x="221" y="563"/>
                </a:cubicBezTo>
                <a:cubicBezTo>
                  <a:pt x="222" y="563"/>
                  <a:pt x="223" y="563"/>
                  <a:pt x="224" y="563"/>
                </a:cubicBezTo>
                <a:cubicBezTo>
                  <a:pt x="225" y="564"/>
                  <a:pt x="226" y="565"/>
                  <a:pt x="226" y="566"/>
                </a:cubicBezTo>
                <a:cubicBezTo>
                  <a:pt x="227" y="567"/>
                  <a:pt x="227" y="569"/>
                  <a:pt x="227" y="572"/>
                </a:cubicBezTo>
                <a:cubicBezTo>
                  <a:pt x="227" y="578"/>
                  <a:pt x="227" y="582"/>
                  <a:pt x="226" y="586"/>
                </a:cubicBezTo>
                <a:cubicBezTo>
                  <a:pt x="224" y="594"/>
                  <a:pt x="222" y="598"/>
                  <a:pt x="220" y="600"/>
                </a:cubicBezTo>
                <a:cubicBezTo>
                  <a:pt x="219" y="601"/>
                  <a:pt x="214" y="602"/>
                  <a:pt x="207" y="602"/>
                </a:cubicBezTo>
                <a:cubicBezTo>
                  <a:pt x="205" y="602"/>
                  <a:pt x="200" y="602"/>
                  <a:pt x="191" y="602"/>
                </a:cubicBezTo>
                <a:cubicBezTo>
                  <a:pt x="182" y="602"/>
                  <a:pt x="170" y="602"/>
                  <a:pt x="154" y="601"/>
                </a:cubicBezTo>
                <a:cubicBezTo>
                  <a:pt x="138" y="601"/>
                  <a:pt x="121" y="601"/>
                  <a:pt x="102" y="601"/>
                </a:cubicBezTo>
                <a:cubicBezTo>
                  <a:pt x="56" y="601"/>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6" name=""/>
          <p:cNvSpPr/>
          <p:nvPr/>
        </p:nvSpPr>
        <p:spPr>
          <a:xfrm>
            <a:off x="5645160" y="2848680"/>
            <a:ext cx="211680" cy="74520"/>
          </a:xfrm>
          <a:custGeom>
            <a:avLst/>
            <a:gdLst/>
            <a:ahLst/>
            <a:rect l="0" t="0" r="r" b="b"/>
            <a:pathLst>
              <a:path w="588" h="207">
                <a:moveTo>
                  <a:pt x="0" y="17"/>
                </a:moveTo>
                <a:cubicBezTo>
                  <a:pt x="0" y="10"/>
                  <a:pt x="4" y="4"/>
                  <a:pt x="13" y="0"/>
                </a:cubicBezTo>
                <a:lnTo>
                  <a:pt x="575" y="0"/>
                </a:lnTo>
                <a:cubicBezTo>
                  <a:pt x="584" y="4"/>
                  <a:pt x="588" y="10"/>
                  <a:pt x="588" y="17"/>
                </a:cubicBezTo>
                <a:cubicBezTo>
                  <a:pt x="588" y="25"/>
                  <a:pt x="584" y="30"/>
                  <a:pt x="576" y="35"/>
                </a:cubicBezTo>
                <a:lnTo>
                  <a:pt x="295" y="36"/>
                </a:lnTo>
                <a:lnTo>
                  <a:pt x="14" y="36"/>
                </a:lnTo>
                <a:cubicBezTo>
                  <a:pt x="5" y="33"/>
                  <a:pt x="0" y="27"/>
                  <a:pt x="0" y="17"/>
                </a:cubicBezTo>
                <a:moveTo>
                  <a:pt x="0" y="189"/>
                </a:moveTo>
                <a:cubicBezTo>
                  <a:pt x="0" y="180"/>
                  <a:pt x="5" y="175"/>
                  <a:pt x="14" y="172"/>
                </a:cubicBezTo>
                <a:lnTo>
                  <a:pt x="576" y="172"/>
                </a:lnTo>
                <a:cubicBezTo>
                  <a:pt x="584" y="178"/>
                  <a:pt x="588" y="183"/>
                  <a:pt x="588" y="189"/>
                </a:cubicBezTo>
                <a:cubicBezTo>
                  <a:pt x="588" y="197"/>
                  <a:pt x="584" y="203"/>
                  <a:pt x="575" y="207"/>
                </a:cubicBezTo>
                <a:lnTo>
                  <a:pt x="13" y="207"/>
                </a:lnTo>
                <a:cubicBezTo>
                  <a:pt x="4" y="203"/>
                  <a:pt x="0" y="197"/>
                  <a:pt x="0" y="18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7" name=""/>
          <p:cNvSpPr/>
          <p:nvPr/>
        </p:nvSpPr>
        <p:spPr>
          <a:xfrm>
            <a:off x="6040800" y="2504880"/>
            <a:ext cx="85680" cy="761760"/>
          </a:xfrm>
          <a:custGeom>
            <a:avLst/>
            <a:gdLst/>
            <a:ahLst/>
            <a:rect l="0" t="0" r="r" b="b"/>
            <a:pathLst>
              <a:path w="238" h="2116">
                <a:moveTo>
                  <a:pt x="0" y="2116"/>
                </a:moveTo>
                <a:lnTo>
                  <a:pt x="0" y="0"/>
                </a:lnTo>
                <a:lnTo>
                  <a:pt x="238" y="0"/>
                </a:lnTo>
                <a:lnTo>
                  <a:pt x="238" y="55"/>
                </a:lnTo>
                <a:lnTo>
                  <a:pt x="55" y="55"/>
                </a:lnTo>
                <a:lnTo>
                  <a:pt x="55" y="2061"/>
                </a:lnTo>
                <a:lnTo>
                  <a:pt x="238" y="2061"/>
                </a:lnTo>
                <a:lnTo>
                  <a:pt x="238" y="2116"/>
                </a:lnTo>
                <a:lnTo>
                  <a:pt x="0" y="2116"/>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8" name=""/>
          <p:cNvSpPr/>
          <p:nvPr/>
        </p:nvSpPr>
        <p:spPr>
          <a:xfrm>
            <a:off x="6156360" y="2531520"/>
            <a:ext cx="109440" cy="211680"/>
          </a:xfrm>
          <a:custGeom>
            <a:avLst/>
            <a:gdLst/>
            <a:ahLst/>
            <a:rect l="0" t="0" r="r" b="b"/>
            <a:pathLst>
              <a:path w="304" h="588">
                <a:moveTo>
                  <a:pt x="116" y="78"/>
                </a:moveTo>
                <a:lnTo>
                  <a:pt x="104" y="82"/>
                </a:lnTo>
                <a:cubicBezTo>
                  <a:pt x="96" y="85"/>
                  <a:pt x="84" y="88"/>
                  <a:pt x="69" y="91"/>
                </a:cubicBezTo>
                <a:cubicBezTo>
                  <a:pt x="54" y="94"/>
                  <a:pt x="37" y="96"/>
                  <a:pt x="17" y="97"/>
                </a:cubicBezTo>
                <a:lnTo>
                  <a:pt x="0" y="97"/>
                </a:lnTo>
                <a:lnTo>
                  <a:pt x="0" y="56"/>
                </a:lnTo>
                <a:lnTo>
                  <a:pt x="17" y="56"/>
                </a:lnTo>
                <a:cubicBezTo>
                  <a:pt x="45" y="55"/>
                  <a:pt x="71" y="51"/>
                  <a:pt x="94" y="43"/>
                </a:cubicBezTo>
                <a:cubicBezTo>
                  <a:pt x="118" y="36"/>
                  <a:pt x="134" y="29"/>
                  <a:pt x="144" y="22"/>
                </a:cubicBezTo>
                <a:cubicBezTo>
                  <a:pt x="153" y="16"/>
                  <a:pt x="161" y="9"/>
                  <a:pt x="168" y="3"/>
                </a:cubicBezTo>
                <a:cubicBezTo>
                  <a:pt x="170" y="1"/>
                  <a:pt x="173" y="0"/>
                  <a:pt x="179" y="0"/>
                </a:cubicBezTo>
                <a:cubicBezTo>
                  <a:pt x="184" y="0"/>
                  <a:pt x="189" y="2"/>
                  <a:pt x="194" y="5"/>
                </a:cubicBezTo>
                <a:lnTo>
                  <a:pt x="194" y="269"/>
                </a:lnTo>
                <a:lnTo>
                  <a:pt x="195" y="534"/>
                </a:lnTo>
                <a:cubicBezTo>
                  <a:pt x="199" y="538"/>
                  <a:pt x="203" y="541"/>
                  <a:pt x="206" y="542"/>
                </a:cubicBezTo>
                <a:cubicBezTo>
                  <a:pt x="208" y="543"/>
                  <a:pt x="215" y="545"/>
                  <a:pt x="227" y="546"/>
                </a:cubicBezTo>
                <a:cubicBezTo>
                  <a:pt x="238" y="547"/>
                  <a:pt x="256" y="548"/>
                  <a:pt x="281" y="548"/>
                </a:cubicBezTo>
                <a:lnTo>
                  <a:pt x="304" y="548"/>
                </a:lnTo>
                <a:lnTo>
                  <a:pt x="304" y="588"/>
                </a:lnTo>
                <a:lnTo>
                  <a:pt x="295" y="588"/>
                </a:lnTo>
                <a:cubicBezTo>
                  <a:pt x="282" y="586"/>
                  <a:pt x="235" y="585"/>
                  <a:pt x="154" y="585"/>
                </a:cubicBezTo>
                <a:cubicBezTo>
                  <a:pt x="74" y="585"/>
                  <a:pt x="28" y="586"/>
                  <a:pt x="15" y="588"/>
                </a:cubicBezTo>
                <a:lnTo>
                  <a:pt x="4" y="588"/>
                </a:lnTo>
                <a:lnTo>
                  <a:pt x="4" y="548"/>
                </a:lnTo>
                <a:lnTo>
                  <a:pt x="28" y="548"/>
                </a:lnTo>
                <a:cubicBezTo>
                  <a:pt x="41" y="548"/>
                  <a:pt x="52" y="548"/>
                  <a:pt x="62" y="548"/>
                </a:cubicBezTo>
                <a:cubicBezTo>
                  <a:pt x="71" y="548"/>
                  <a:pt x="79" y="547"/>
                  <a:pt x="84" y="547"/>
                </a:cubicBezTo>
                <a:cubicBezTo>
                  <a:pt x="89" y="546"/>
                  <a:pt x="94" y="545"/>
                  <a:pt x="98" y="544"/>
                </a:cubicBezTo>
                <a:cubicBezTo>
                  <a:pt x="102" y="543"/>
                  <a:pt x="104" y="542"/>
                  <a:pt x="105" y="542"/>
                </a:cubicBezTo>
                <a:cubicBezTo>
                  <a:pt x="106" y="542"/>
                  <a:pt x="107" y="541"/>
                  <a:pt x="110" y="538"/>
                </a:cubicBezTo>
                <a:cubicBezTo>
                  <a:pt x="113" y="535"/>
                  <a:pt x="115" y="534"/>
                  <a:pt x="116" y="534"/>
                </a:cubicBezTo>
                <a:lnTo>
                  <a:pt x="116"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9" name=""/>
          <p:cNvSpPr/>
          <p:nvPr/>
        </p:nvSpPr>
        <p:spPr>
          <a:xfrm>
            <a:off x="6621840" y="2531520"/>
            <a:ext cx="127080" cy="211680"/>
          </a:xfrm>
          <a:custGeom>
            <a:avLst/>
            <a:gdLst/>
            <a:ahLst/>
            <a:rect l="0" t="0" r="r" b="b"/>
            <a:pathLst>
              <a:path w="353" h="588">
                <a:moveTo>
                  <a:pt x="53" y="209"/>
                </a:moveTo>
                <a:cubicBezTo>
                  <a:pt x="37" y="209"/>
                  <a:pt x="24" y="204"/>
                  <a:pt x="14" y="193"/>
                </a:cubicBezTo>
                <a:cubicBezTo>
                  <a:pt x="5" y="183"/>
                  <a:pt x="0" y="170"/>
                  <a:pt x="0" y="154"/>
                </a:cubicBezTo>
                <a:cubicBezTo>
                  <a:pt x="0" y="113"/>
                  <a:pt x="16" y="76"/>
                  <a:pt x="48" y="46"/>
                </a:cubicBezTo>
                <a:cubicBezTo>
                  <a:pt x="79" y="15"/>
                  <a:pt x="118" y="0"/>
                  <a:pt x="164" y="0"/>
                </a:cubicBezTo>
                <a:cubicBezTo>
                  <a:pt x="218" y="0"/>
                  <a:pt x="262" y="17"/>
                  <a:pt x="298" y="49"/>
                </a:cubicBezTo>
                <a:cubicBezTo>
                  <a:pt x="334" y="82"/>
                  <a:pt x="352" y="125"/>
                  <a:pt x="353" y="177"/>
                </a:cubicBezTo>
                <a:cubicBezTo>
                  <a:pt x="353" y="203"/>
                  <a:pt x="347" y="227"/>
                  <a:pt x="335" y="250"/>
                </a:cubicBezTo>
                <a:cubicBezTo>
                  <a:pt x="323" y="272"/>
                  <a:pt x="309" y="292"/>
                  <a:pt x="293" y="310"/>
                </a:cubicBezTo>
                <a:cubicBezTo>
                  <a:pt x="276" y="328"/>
                  <a:pt x="253" y="349"/>
                  <a:pt x="222" y="376"/>
                </a:cubicBezTo>
                <a:cubicBezTo>
                  <a:pt x="201" y="394"/>
                  <a:pt x="172" y="421"/>
                  <a:pt x="134" y="457"/>
                </a:cubicBezTo>
                <a:lnTo>
                  <a:pt x="82" y="506"/>
                </a:lnTo>
                <a:lnTo>
                  <a:pt x="149" y="507"/>
                </a:lnTo>
                <a:cubicBezTo>
                  <a:pt x="241" y="507"/>
                  <a:pt x="290" y="506"/>
                  <a:pt x="296" y="503"/>
                </a:cubicBezTo>
                <a:cubicBezTo>
                  <a:pt x="300" y="501"/>
                  <a:pt x="308" y="475"/>
                  <a:pt x="318" y="424"/>
                </a:cubicBezTo>
                <a:lnTo>
                  <a:pt x="318" y="422"/>
                </a:lnTo>
                <a:lnTo>
                  <a:pt x="353" y="422"/>
                </a:lnTo>
                <a:lnTo>
                  <a:pt x="353" y="424"/>
                </a:lnTo>
                <a:cubicBezTo>
                  <a:pt x="352" y="426"/>
                  <a:pt x="348" y="453"/>
                  <a:pt x="341" y="504"/>
                </a:cubicBezTo>
                <a:cubicBezTo>
                  <a:pt x="334" y="556"/>
                  <a:pt x="330" y="583"/>
                  <a:pt x="328" y="585"/>
                </a:cubicBezTo>
                <a:lnTo>
                  <a:pt x="328" y="588"/>
                </a:lnTo>
                <a:lnTo>
                  <a:pt x="0" y="588"/>
                </a:lnTo>
                <a:lnTo>
                  <a:pt x="0" y="571"/>
                </a:lnTo>
                <a:lnTo>
                  <a:pt x="0" y="561"/>
                </a:lnTo>
                <a:cubicBezTo>
                  <a:pt x="0" y="557"/>
                  <a:pt x="2" y="552"/>
                  <a:pt x="5" y="548"/>
                </a:cubicBezTo>
                <a:cubicBezTo>
                  <a:pt x="9" y="543"/>
                  <a:pt x="18" y="533"/>
                  <a:pt x="32" y="517"/>
                </a:cubicBezTo>
                <a:cubicBezTo>
                  <a:pt x="50" y="498"/>
                  <a:pt x="65" y="481"/>
                  <a:pt x="77" y="467"/>
                </a:cubicBezTo>
                <a:cubicBezTo>
                  <a:pt x="82" y="461"/>
                  <a:pt x="92" y="451"/>
                  <a:pt x="107" y="435"/>
                </a:cubicBezTo>
                <a:cubicBezTo>
                  <a:pt x="122" y="419"/>
                  <a:pt x="132" y="408"/>
                  <a:pt x="137" y="402"/>
                </a:cubicBezTo>
                <a:cubicBezTo>
                  <a:pt x="142" y="396"/>
                  <a:pt x="151" y="387"/>
                  <a:pt x="162" y="373"/>
                </a:cubicBezTo>
                <a:cubicBezTo>
                  <a:pt x="174" y="360"/>
                  <a:pt x="182" y="350"/>
                  <a:pt x="187" y="343"/>
                </a:cubicBezTo>
                <a:cubicBezTo>
                  <a:pt x="192" y="337"/>
                  <a:pt x="199" y="328"/>
                  <a:pt x="207" y="317"/>
                </a:cubicBezTo>
                <a:cubicBezTo>
                  <a:pt x="216" y="304"/>
                  <a:pt x="222" y="295"/>
                  <a:pt x="226" y="287"/>
                </a:cubicBezTo>
                <a:cubicBezTo>
                  <a:pt x="229" y="280"/>
                  <a:pt x="234" y="271"/>
                  <a:pt x="239" y="262"/>
                </a:cubicBezTo>
                <a:cubicBezTo>
                  <a:pt x="244" y="252"/>
                  <a:pt x="248" y="243"/>
                  <a:pt x="251" y="234"/>
                </a:cubicBezTo>
                <a:cubicBezTo>
                  <a:pt x="253" y="224"/>
                  <a:pt x="255" y="215"/>
                  <a:pt x="257" y="207"/>
                </a:cubicBezTo>
                <a:cubicBezTo>
                  <a:pt x="258" y="199"/>
                  <a:pt x="259" y="189"/>
                  <a:pt x="259" y="178"/>
                </a:cubicBezTo>
                <a:cubicBezTo>
                  <a:pt x="259" y="141"/>
                  <a:pt x="249" y="109"/>
                  <a:pt x="229" y="82"/>
                </a:cubicBezTo>
                <a:cubicBezTo>
                  <a:pt x="209" y="55"/>
                  <a:pt x="181" y="42"/>
                  <a:pt x="144" y="42"/>
                </a:cubicBezTo>
                <a:cubicBezTo>
                  <a:pt x="124" y="42"/>
                  <a:pt x="107" y="47"/>
                  <a:pt x="93" y="56"/>
                </a:cubicBezTo>
                <a:cubicBezTo>
                  <a:pt x="78" y="66"/>
                  <a:pt x="68" y="76"/>
                  <a:pt x="62" y="86"/>
                </a:cubicBezTo>
                <a:cubicBezTo>
                  <a:pt x="56" y="95"/>
                  <a:pt x="53" y="101"/>
                  <a:pt x="53" y="102"/>
                </a:cubicBezTo>
                <a:cubicBezTo>
                  <a:pt x="53" y="103"/>
                  <a:pt x="55" y="103"/>
                  <a:pt x="57" y="103"/>
                </a:cubicBezTo>
                <a:cubicBezTo>
                  <a:pt x="68" y="103"/>
                  <a:pt x="79" y="107"/>
                  <a:pt x="90" y="116"/>
                </a:cubicBezTo>
                <a:cubicBezTo>
                  <a:pt x="101" y="124"/>
                  <a:pt x="107" y="137"/>
                  <a:pt x="107" y="156"/>
                </a:cubicBezTo>
                <a:cubicBezTo>
                  <a:pt x="107" y="171"/>
                  <a:pt x="102" y="183"/>
                  <a:pt x="93" y="193"/>
                </a:cubicBezTo>
                <a:cubicBezTo>
                  <a:pt x="83" y="203"/>
                  <a:pt x="70" y="208"/>
                  <a:pt x="53"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0" name=""/>
          <p:cNvSpPr/>
          <p:nvPr/>
        </p:nvSpPr>
        <p:spPr>
          <a:xfrm>
            <a:off x="6143400" y="2976120"/>
            <a:ext cx="132120" cy="218520"/>
          </a:xfrm>
          <a:custGeom>
            <a:avLst/>
            <a:gdLst/>
            <a:ahLst/>
            <a:rect l="0" t="0" r="r" b="b"/>
            <a:pathLst>
              <a:path w="367" h="607">
                <a:moveTo>
                  <a:pt x="75" y="178"/>
                </a:moveTo>
                <a:cubicBezTo>
                  <a:pt x="59" y="178"/>
                  <a:pt x="47" y="173"/>
                  <a:pt x="38" y="163"/>
                </a:cubicBezTo>
                <a:cubicBezTo>
                  <a:pt x="29" y="153"/>
                  <a:pt x="24" y="140"/>
                  <a:pt x="24" y="124"/>
                </a:cubicBezTo>
                <a:cubicBezTo>
                  <a:pt x="24" y="92"/>
                  <a:pt x="38" y="63"/>
                  <a:pt x="66" y="38"/>
                </a:cubicBezTo>
                <a:cubicBezTo>
                  <a:pt x="94" y="13"/>
                  <a:pt x="128" y="0"/>
                  <a:pt x="168" y="0"/>
                </a:cubicBezTo>
                <a:cubicBezTo>
                  <a:pt x="189" y="0"/>
                  <a:pt x="202" y="0"/>
                  <a:pt x="207" y="1"/>
                </a:cubicBezTo>
                <a:cubicBezTo>
                  <a:pt x="250" y="8"/>
                  <a:pt x="285" y="23"/>
                  <a:pt x="308" y="48"/>
                </a:cubicBezTo>
                <a:cubicBezTo>
                  <a:pt x="331" y="72"/>
                  <a:pt x="342" y="98"/>
                  <a:pt x="343" y="126"/>
                </a:cubicBezTo>
                <a:cubicBezTo>
                  <a:pt x="343" y="157"/>
                  <a:pt x="333" y="186"/>
                  <a:pt x="313" y="215"/>
                </a:cubicBezTo>
                <a:cubicBezTo>
                  <a:pt x="293" y="244"/>
                  <a:pt x="264" y="265"/>
                  <a:pt x="229" y="278"/>
                </a:cubicBezTo>
                <a:lnTo>
                  <a:pt x="226" y="279"/>
                </a:lnTo>
                <a:cubicBezTo>
                  <a:pt x="226" y="280"/>
                  <a:pt x="229" y="281"/>
                  <a:pt x="234" y="282"/>
                </a:cubicBezTo>
                <a:cubicBezTo>
                  <a:pt x="240" y="283"/>
                  <a:pt x="248" y="286"/>
                  <a:pt x="260" y="290"/>
                </a:cubicBezTo>
                <a:cubicBezTo>
                  <a:pt x="272" y="294"/>
                  <a:pt x="284" y="300"/>
                  <a:pt x="294" y="308"/>
                </a:cubicBezTo>
                <a:cubicBezTo>
                  <a:pt x="343" y="340"/>
                  <a:pt x="367" y="381"/>
                  <a:pt x="367" y="432"/>
                </a:cubicBezTo>
                <a:cubicBezTo>
                  <a:pt x="367" y="478"/>
                  <a:pt x="348" y="520"/>
                  <a:pt x="312" y="554"/>
                </a:cubicBezTo>
                <a:cubicBezTo>
                  <a:pt x="276" y="589"/>
                  <a:pt x="228" y="607"/>
                  <a:pt x="173" y="607"/>
                </a:cubicBezTo>
                <a:cubicBezTo>
                  <a:pt x="126" y="607"/>
                  <a:pt x="85" y="594"/>
                  <a:pt x="51" y="569"/>
                </a:cubicBezTo>
                <a:cubicBezTo>
                  <a:pt x="17" y="543"/>
                  <a:pt x="0" y="511"/>
                  <a:pt x="0" y="472"/>
                </a:cubicBezTo>
                <a:cubicBezTo>
                  <a:pt x="0" y="455"/>
                  <a:pt x="5" y="442"/>
                  <a:pt x="16" y="432"/>
                </a:cubicBezTo>
                <a:cubicBezTo>
                  <a:pt x="26" y="422"/>
                  <a:pt x="40" y="417"/>
                  <a:pt x="55" y="416"/>
                </a:cubicBezTo>
                <a:cubicBezTo>
                  <a:pt x="72" y="416"/>
                  <a:pt x="85" y="421"/>
                  <a:pt x="96" y="432"/>
                </a:cubicBezTo>
                <a:cubicBezTo>
                  <a:pt x="107" y="442"/>
                  <a:pt x="112" y="456"/>
                  <a:pt x="112" y="472"/>
                </a:cubicBezTo>
                <a:cubicBezTo>
                  <a:pt x="112" y="478"/>
                  <a:pt x="111" y="484"/>
                  <a:pt x="109" y="489"/>
                </a:cubicBezTo>
                <a:cubicBezTo>
                  <a:pt x="107" y="494"/>
                  <a:pt x="105" y="499"/>
                  <a:pt x="103" y="503"/>
                </a:cubicBezTo>
                <a:cubicBezTo>
                  <a:pt x="101" y="508"/>
                  <a:pt x="97" y="512"/>
                  <a:pt x="93" y="515"/>
                </a:cubicBezTo>
                <a:cubicBezTo>
                  <a:pt x="89" y="518"/>
                  <a:pt x="86" y="520"/>
                  <a:pt x="83" y="522"/>
                </a:cubicBezTo>
                <a:cubicBezTo>
                  <a:pt x="80" y="524"/>
                  <a:pt x="77" y="525"/>
                  <a:pt x="74" y="525"/>
                </a:cubicBezTo>
                <a:cubicBezTo>
                  <a:pt x="71" y="526"/>
                  <a:pt x="69" y="527"/>
                  <a:pt x="67" y="528"/>
                </a:cubicBezTo>
                <a:lnTo>
                  <a:pt x="63" y="529"/>
                </a:lnTo>
                <a:cubicBezTo>
                  <a:pt x="93" y="555"/>
                  <a:pt x="130" y="569"/>
                  <a:pt x="173" y="569"/>
                </a:cubicBezTo>
                <a:cubicBezTo>
                  <a:pt x="205" y="569"/>
                  <a:pt x="229" y="553"/>
                  <a:pt x="246" y="522"/>
                </a:cubicBezTo>
                <a:cubicBezTo>
                  <a:pt x="256" y="501"/>
                  <a:pt x="261" y="472"/>
                  <a:pt x="261" y="432"/>
                </a:cubicBezTo>
                <a:lnTo>
                  <a:pt x="261" y="414"/>
                </a:lnTo>
                <a:cubicBezTo>
                  <a:pt x="261" y="358"/>
                  <a:pt x="242" y="321"/>
                  <a:pt x="204" y="302"/>
                </a:cubicBezTo>
                <a:cubicBezTo>
                  <a:pt x="196" y="299"/>
                  <a:pt x="178" y="297"/>
                  <a:pt x="151" y="296"/>
                </a:cubicBezTo>
                <a:lnTo>
                  <a:pt x="114" y="295"/>
                </a:lnTo>
                <a:lnTo>
                  <a:pt x="111" y="293"/>
                </a:lnTo>
                <a:cubicBezTo>
                  <a:pt x="110" y="292"/>
                  <a:pt x="109" y="287"/>
                  <a:pt x="109" y="279"/>
                </a:cubicBezTo>
                <a:cubicBezTo>
                  <a:pt x="109" y="269"/>
                  <a:pt x="112" y="264"/>
                  <a:pt x="116" y="264"/>
                </a:cubicBezTo>
                <a:cubicBezTo>
                  <a:pt x="133" y="264"/>
                  <a:pt x="150" y="262"/>
                  <a:pt x="167" y="259"/>
                </a:cubicBezTo>
                <a:cubicBezTo>
                  <a:pt x="187" y="256"/>
                  <a:pt x="206" y="244"/>
                  <a:pt x="222" y="222"/>
                </a:cubicBezTo>
                <a:cubicBezTo>
                  <a:pt x="238" y="200"/>
                  <a:pt x="247" y="167"/>
                  <a:pt x="247" y="123"/>
                </a:cubicBezTo>
                <a:lnTo>
                  <a:pt x="247" y="116"/>
                </a:lnTo>
                <a:cubicBezTo>
                  <a:pt x="247" y="83"/>
                  <a:pt x="236" y="60"/>
                  <a:pt x="216" y="47"/>
                </a:cubicBezTo>
                <a:cubicBezTo>
                  <a:pt x="203" y="38"/>
                  <a:pt x="189" y="34"/>
                  <a:pt x="174" y="34"/>
                </a:cubicBezTo>
                <a:cubicBezTo>
                  <a:pt x="156" y="34"/>
                  <a:pt x="138" y="38"/>
                  <a:pt x="122" y="44"/>
                </a:cubicBezTo>
                <a:cubicBezTo>
                  <a:pt x="107" y="50"/>
                  <a:pt x="95" y="57"/>
                  <a:pt x="89" y="64"/>
                </a:cubicBezTo>
                <a:cubicBezTo>
                  <a:pt x="82" y="71"/>
                  <a:pt x="79" y="75"/>
                  <a:pt x="79" y="75"/>
                </a:cubicBezTo>
                <a:lnTo>
                  <a:pt x="82" y="75"/>
                </a:lnTo>
                <a:cubicBezTo>
                  <a:pt x="84" y="75"/>
                  <a:pt x="86" y="76"/>
                  <a:pt x="89" y="77"/>
                </a:cubicBezTo>
                <a:cubicBezTo>
                  <a:pt x="92" y="77"/>
                  <a:pt x="95" y="79"/>
                  <a:pt x="98" y="81"/>
                </a:cubicBezTo>
                <a:cubicBezTo>
                  <a:pt x="101" y="83"/>
                  <a:pt x="104" y="85"/>
                  <a:pt x="108" y="87"/>
                </a:cubicBezTo>
                <a:cubicBezTo>
                  <a:pt x="112" y="89"/>
                  <a:pt x="115" y="92"/>
                  <a:pt x="117" y="97"/>
                </a:cubicBezTo>
                <a:cubicBezTo>
                  <a:pt x="119" y="102"/>
                  <a:pt x="121" y="106"/>
                  <a:pt x="124" y="110"/>
                </a:cubicBezTo>
                <a:cubicBezTo>
                  <a:pt x="127" y="114"/>
                  <a:pt x="128" y="120"/>
                  <a:pt x="127" y="128"/>
                </a:cubicBezTo>
                <a:cubicBezTo>
                  <a:pt x="127" y="141"/>
                  <a:pt x="123" y="152"/>
                  <a:pt x="114" y="162"/>
                </a:cubicBezTo>
                <a:cubicBezTo>
                  <a:pt x="106" y="172"/>
                  <a:pt x="93" y="177"/>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1" name=""/>
          <p:cNvSpPr/>
          <p:nvPr/>
        </p:nvSpPr>
        <p:spPr>
          <a:xfrm>
            <a:off x="6615000" y="2972160"/>
            <a:ext cx="140760" cy="215280"/>
          </a:xfrm>
          <a:custGeom>
            <a:avLst/>
            <a:gdLst/>
            <a:ahLst/>
            <a:rect l="0" t="0" r="r" b="b"/>
            <a:pathLst>
              <a:path w="391" h="598">
                <a:moveTo>
                  <a:pt x="383" y="598"/>
                </a:moveTo>
                <a:cubicBezTo>
                  <a:pt x="373" y="596"/>
                  <a:pt x="335" y="595"/>
                  <a:pt x="270" y="595"/>
                </a:cubicBezTo>
                <a:cubicBezTo>
                  <a:pt x="201" y="595"/>
                  <a:pt x="162" y="596"/>
                  <a:pt x="151" y="598"/>
                </a:cubicBezTo>
                <a:lnTo>
                  <a:pt x="142" y="598"/>
                </a:lnTo>
                <a:lnTo>
                  <a:pt x="142" y="558"/>
                </a:lnTo>
                <a:lnTo>
                  <a:pt x="171" y="558"/>
                </a:lnTo>
                <a:cubicBezTo>
                  <a:pt x="183" y="558"/>
                  <a:pt x="190" y="558"/>
                  <a:pt x="195" y="558"/>
                </a:cubicBezTo>
                <a:cubicBezTo>
                  <a:pt x="199" y="558"/>
                  <a:pt x="204" y="557"/>
                  <a:pt x="210" y="556"/>
                </a:cubicBezTo>
                <a:cubicBezTo>
                  <a:pt x="215" y="555"/>
                  <a:pt x="220" y="553"/>
                  <a:pt x="222" y="551"/>
                </a:cubicBezTo>
                <a:cubicBezTo>
                  <a:pt x="224" y="550"/>
                  <a:pt x="226" y="547"/>
                  <a:pt x="228" y="544"/>
                </a:cubicBezTo>
                <a:cubicBezTo>
                  <a:pt x="229" y="543"/>
                  <a:pt x="229" y="527"/>
                  <a:pt x="229" y="497"/>
                </a:cubicBezTo>
                <a:lnTo>
                  <a:pt x="229" y="453"/>
                </a:lnTo>
                <a:lnTo>
                  <a:pt x="0" y="453"/>
                </a:lnTo>
                <a:lnTo>
                  <a:pt x="0" y="412"/>
                </a:lnTo>
                <a:lnTo>
                  <a:pt x="133" y="208"/>
                </a:lnTo>
                <a:cubicBezTo>
                  <a:pt x="224" y="71"/>
                  <a:pt x="269" y="3"/>
                  <a:pt x="270" y="2"/>
                </a:cubicBezTo>
                <a:cubicBezTo>
                  <a:pt x="272" y="1"/>
                  <a:pt x="278" y="0"/>
                  <a:pt x="289" y="0"/>
                </a:cubicBezTo>
                <a:lnTo>
                  <a:pt x="305" y="0"/>
                </a:lnTo>
                <a:lnTo>
                  <a:pt x="310" y="6"/>
                </a:lnTo>
                <a:lnTo>
                  <a:pt x="310" y="412"/>
                </a:lnTo>
                <a:lnTo>
                  <a:pt x="391" y="412"/>
                </a:lnTo>
                <a:lnTo>
                  <a:pt x="391" y="453"/>
                </a:lnTo>
                <a:lnTo>
                  <a:pt x="310" y="453"/>
                </a:lnTo>
                <a:lnTo>
                  <a:pt x="310" y="498"/>
                </a:lnTo>
                <a:cubicBezTo>
                  <a:pt x="310" y="522"/>
                  <a:pt x="310" y="536"/>
                  <a:pt x="310" y="540"/>
                </a:cubicBezTo>
                <a:cubicBezTo>
                  <a:pt x="310" y="544"/>
                  <a:pt x="312" y="548"/>
                  <a:pt x="315" y="551"/>
                </a:cubicBezTo>
                <a:cubicBezTo>
                  <a:pt x="320" y="555"/>
                  <a:pt x="337" y="557"/>
                  <a:pt x="366" y="558"/>
                </a:cubicBezTo>
                <a:lnTo>
                  <a:pt x="391" y="558"/>
                </a:lnTo>
                <a:lnTo>
                  <a:pt x="391" y="598"/>
                </a:lnTo>
                <a:lnTo>
                  <a:pt x="383" y="598"/>
                </a:lnTo>
                <a:moveTo>
                  <a:pt x="234" y="412"/>
                </a:moveTo>
                <a:lnTo>
                  <a:pt x="234" y="117"/>
                </a:lnTo>
                <a:lnTo>
                  <a:pt x="40" y="411"/>
                </a:lnTo>
                <a:lnTo>
                  <a:pt x="136"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2" name=""/>
          <p:cNvSpPr/>
          <p:nvPr/>
        </p:nvSpPr>
        <p:spPr>
          <a:xfrm>
            <a:off x="6768000" y="2504880"/>
            <a:ext cx="86040" cy="761760"/>
          </a:xfrm>
          <a:custGeom>
            <a:avLst/>
            <a:gdLst/>
            <a:ahLst/>
            <a:rect l="0" t="0" r="r" b="b"/>
            <a:pathLst>
              <a:path w="239" h="2116">
                <a:moveTo>
                  <a:pt x="0" y="55"/>
                </a:moveTo>
                <a:lnTo>
                  <a:pt x="0" y="0"/>
                </a:lnTo>
                <a:lnTo>
                  <a:pt x="239" y="0"/>
                </a:lnTo>
                <a:lnTo>
                  <a:pt x="239" y="2116"/>
                </a:lnTo>
                <a:lnTo>
                  <a:pt x="0" y="2116"/>
                </a:lnTo>
                <a:lnTo>
                  <a:pt x="0" y="2061"/>
                </a:lnTo>
                <a:lnTo>
                  <a:pt x="184" y="2061"/>
                </a:lnTo>
                <a:lnTo>
                  <a:pt x="184" y="55"/>
                </a:lnTo>
                <a:lnTo>
                  <a:pt x="0"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3" name=""/>
          <p:cNvSpPr/>
          <p:nvPr/>
        </p:nvSpPr>
        <p:spPr>
          <a:xfrm>
            <a:off x="4123080" y="4106880"/>
            <a:ext cx="262440" cy="217080"/>
          </a:xfrm>
          <a:custGeom>
            <a:avLst/>
            <a:gdLst/>
            <a:ahLst/>
            <a:rect l="0" t="0" r="r" b="b"/>
            <a:pathLst>
              <a:path w="729" h="603">
                <a:moveTo>
                  <a:pt x="14" y="603"/>
                </a:moveTo>
                <a:lnTo>
                  <a:pt x="13" y="603"/>
                </a:lnTo>
                <a:cubicBezTo>
                  <a:pt x="4" y="603"/>
                  <a:pt x="0" y="600"/>
                  <a:pt x="0" y="594"/>
                </a:cubicBezTo>
                <a:cubicBezTo>
                  <a:pt x="0" y="591"/>
                  <a:pt x="1" y="587"/>
                  <a:pt x="3" y="580"/>
                </a:cubicBezTo>
                <a:cubicBezTo>
                  <a:pt x="5" y="571"/>
                  <a:pt x="7" y="567"/>
                  <a:pt x="9" y="565"/>
                </a:cubicBezTo>
                <a:cubicBezTo>
                  <a:pt x="11" y="564"/>
                  <a:pt x="16" y="563"/>
                  <a:pt x="26" y="563"/>
                </a:cubicBezTo>
                <a:cubicBezTo>
                  <a:pt x="76" y="561"/>
                  <a:pt x="116" y="546"/>
                  <a:pt x="145" y="517"/>
                </a:cubicBezTo>
                <a:cubicBezTo>
                  <a:pt x="151" y="511"/>
                  <a:pt x="185" y="474"/>
                  <a:pt x="247" y="406"/>
                </a:cubicBezTo>
                <a:cubicBezTo>
                  <a:pt x="309" y="338"/>
                  <a:pt x="340" y="302"/>
                  <a:pt x="340" y="301"/>
                </a:cubicBezTo>
                <a:cubicBezTo>
                  <a:pt x="276" y="138"/>
                  <a:pt x="242" y="54"/>
                  <a:pt x="239" y="51"/>
                </a:cubicBezTo>
                <a:cubicBezTo>
                  <a:pt x="234" y="45"/>
                  <a:pt x="215" y="41"/>
                  <a:pt x="184" y="41"/>
                </a:cubicBezTo>
                <a:lnTo>
                  <a:pt x="159" y="41"/>
                </a:lnTo>
                <a:cubicBezTo>
                  <a:pt x="155" y="37"/>
                  <a:pt x="154" y="35"/>
                  <a:pt x="154" y="34"/>
                </a:cubicBezTo>
                <a:cubicBezTo>
                  <a:pt x="154" y="33"/>
                  <a:pt x="154" y="27"/>
                  <a:pt x="155" y="17"/>
                </a:cubicBezTo>
                <a:cubicBezTo>
                  <a:pt x="158" y="9"/>
                  <a:pt x="161" y="4"/>
                  <a:pt x="164" y="0"/>
                </a:cubicBezTo>
                <a:lnTo>
                  <a:pt x="176" y="0"/>
                </a:lnTo>
                <a:cubicBezTo>
                  <a:pt x="196" y="1"/>
                  <a:pt x="232" y="2"/>
                  <a:pt x="283" y="2"/>
                </a:cubicBezTo>
                <a:cubicBezTo>
                  <a:pt x="303" y="2"/>
                  <a:pt x="320" y="2"/>
                  <a:pt x="337" y="2"/>
                </a:cubicBezTo>
                <a:cubicBezTo>
                  <a:pt x="353" y="2"/>
                  <a:pt x="367" y="2"/>
                  <a:pt x="377" y="1"/>
                </a:cubicBezTo>
                <a:cubicBezTo>
                  <a:pt x="387" y="1"/>
                  <a:pt x="392" y="1"/>
                  <a:pt x="394" y="1"/>
                </a:cubicBezTo>
                <a:cubicBezTo>
                  <a:pt x="404" y="1"/>
                  <a:pt x="409" y="4"/>
                  <a:pt x="409" y="11"/>
                </a:cubicBezTo>
                <a:cubicBezTo>
                  <a:pt x="409" y="11"/>
                  <a:pt x="409" y="15"/>
                  <a:pt x="407" y="22"/>
                </a:cubicBezTo>
                <a:cubicBezTo>
                  <a:pt x="405" y="31"/>
                  <a:pt x="403" y="36"/>
                  <a:pt x="401" y="38"/>
                </a:cubicBezTo>
                <a:cubicBezTo>
                  <a:pt x="400" y="40"/>
                  <a:pt x="395" y="41"/>
                  <a:pt x="387" y="41"/>
                </a:cubicBezTo>
                <a:cubicBezTo>
                  <a:pt x="369" y="43"/>
                  <a:pt x="353" y="48"/>
                  <a:pt x="340" y="56"/>
                </a:cubicBezTo>
                <a:lnTo>
                  <a:pt x="407" y="227"/>
                </a:lnTo>
                <a:lnTo>
                  <a:pt x="454" y="175"/>
                </a:lnTo>
                <a:cubicBezTo>
                  <a:pt x="516" y="108"/>
                  <a:pt x="547" y="72"/>
                  <a:pt x="547" y="65"/>
                </a:cubicBezTo>
                <a:cubicBezTo>
                  <a:pt x="547" y="54"/>
                  <a:pt x="540" y="47"/>
                  <a:pt x="526" y="43"/>
                </a:cubicBezTo>
                <a:cubicBezTo>
                  <a:pt x="523" y="43"/>
                  <a:pt x="519" y="42"/>
                  <a:pt x="514" y="41"/>
                </a:cubicBezTo>
                <a:cubicBezTo>
                  <a:pt x="505" y="41"/>
                  <a:pt x="501" y="38"/>
                  <a:pt x="501" y="31"/>
                </a:cubicBezTo>
                <a:cubicBezTo>
                  <a:pt x="501" y="30"/>
                  <a:pt x="501" y="25"/>
                  <a:pt x="503" y="17"/>
                </a:cubicBezTo>
                <a:cubicBezTo>
                  <a:pt x="505" y="9"/>
                  <a:pt x="508" y="4"/>
                  <a:pt x="511" y="0"/>
                </a:cubicBezTo>
                <a:lnTo>
                  <a:pt x="522" y="0"/>
                </a:lnTo>
                <a:cubicBezTo>
                  <a:pt x="523" y="0"/>
                  <a:pt x="530" y="0"/>
                  <a:pt x="544" y="0"/>
                </a:cubicBezTo>
                <a:cubicBezTo>
                  <a:pt x="558" y="0"/>
                  <a:pt x="575" y="1"/>
                  <a:pt x="593" y="2"/>
                </a:cubicBezTo>
                <a:cubicBezTo>
                  <a:pt x="610" y="3"/>
                  <a:pt x="622" y="4"/>
                  <a:pt x="629" y="3"/>
                </a:cubicBezTo>
                <a:cubicBezTo>
                  <a:pt x="682" y="3"/>
                  <a:pt x="711" y="2"/>
                  <a:pt x="716" y="0"/>
                </a:cubicBezTo>
                <a:lnTo>
                  <a:pt x="723" y="0"/>
                </a:lnTo>
                <a:cubicBezTo>
                  <a:pt x="727" y="4"/>
                  <a:pt x="729" y="8"/>
                  <a:pt x="729" y="10"/>
                </a:cubicBezTo>
                <a:cubicBezTo>
                  <a:pt x="728" y="25"/>
                  <a:pt x="725" y="35"/>
                  <a:pt x="719" y="41"/>
                </a:cubicBezTo>
                <a:lnTo>
                  <a:pt x="705" y="41"/>
                </a:lnTo>
                <a:cubicBezTo>
                  <a:pt x="685" y="41"/>
                  <a:pt x="667" y="44"/>
                  <a:pt x="651" y="49"/>
                </a:cubicBezTo>
                <a:cubicBezTo>
                  <a:pt x="635" y="53"/>
                  <a:pt x="623" y="58"/>
                  <a:pt x="615" y="64"/>
                </a:cubicBezTo>
                <a:cubicBezTo>
                  <a:pt x="606" y="69"/>
                  <a:pt x="599" y="74"/>
                  <a:pt x="594" y="80"/>
                </a:cubicBezTo>
                <a:lnTo>
                  <a:pt x="584" y="88"/>
                </a:lnTo>
                <a:cubicBezTo>
                  <a:pt x="584" y="87"/>
                  <a:pt x="555" y="118"/>
                  <a:pt x="499" y="179"/>
                </a:cubicBezTo>
                <a:lnTo>
                  <a:pt x="422" y="264"/>
                </a:lnTo>
                <a:cubicBezTo>
                  <a:pt x="422" y="264"/>
                  <a:pt x="432" y="288"/>
                  <a:pt x="450" y="335"/>
                </a:cubicBezTo>
                <a:cubicBezTo>
                  <a:pt x="468" y="382"/>
                  <a:pt x="487" y="429"/>
                  <a:pt x="507" y="478"/>
                </a:cubicBezTo>
                <a:cubicBezTo>
                  <a:pt x="527" y="527"/>
                  <a:pt x="538" y="552"/>
                  <a:pt x="540" y="554"/>
                </a:cubicBezTo>
                <a:cubicBezTo>
                  <a:pt x="546" y="559"/>
                  <a:pt x="564" y="562"/>
                  <a:pt x="594" y="563"/>
                </a:cubicBezTo>
                <a:cubicBezTo>
                  <a:pt x="615" y="563"/>
                  <a:pt x="625" y="565"/>
                  <a:pt x="625" y="571"/>
                </a:cubicBezTo>
                <a:cubicBezTo>
                  <a:pt x="625" y="572"/>
                  <a:pt x="625" y="576"/>
                  <a:pt x="624" y="583"/>
                </a:cubicBezTo>
                <a:cubicBezTo>
                  <a:pt x="621" y="593"/>
                  <a:pt x="619" y="598"/>
                  <a:pt x="617" y="600"/>
                </a:cubicBezTo>
                <a:cubicBezTo>
                  <a:pt x="616" y="602"/>
                  <a:pt x="611" y="602"/>
                  <a:pt x="605" y="602"/>
                </a:cubicBezTo>
                <a:cubicBezTo>
                  <a:pt x="603" y="602"/>
                  <a:pt x="594" y="602"/>
                  <a:pt x="576" y="602"/>
                </a:cubicBezTo>
                <a:cubicBezTo>
                  <a:pt x="557" y="602"/>
                  <a:pt x="531" y="602"/>
                  <a:pt x="496" y="602"/>
                </a:cubicBezTo>
                <a:cubicBezTo>
                  <a:pt x="461" y="602"/>
                  <a:pt x="433" y="602"/>
                  <a:pt x="414" y="602"/>
                </a:cubicBezTo>
                <a:cubicBezTo>
                  <a:pt x="396" y="602"/>
                  <a:pt x="385" y="602"/>
                  <a:pt x="384" y="602"/>
                </a:cubicBezTo>
                <a:cubicBezTo>
                  <a:pt x="374" y="602"/>
                  <a:pt x="369" y="600"/>
                  <a:pt x="369" y="595"/>
                </a:cubicBezTo>
                <a:cubicBezTo>
                  <a:pt x="369" y="594"/>
                  <a:pt x="369" y="590"/>
                  <a:pt x="370" y="581"/>
                </a:cubicBezTo>
                <a:cubicBezTo>
                  <a:pt x="372" y="575"/>
                  <a:pt x="373" y="571"/>
                  <a:pt x="374" y="569"/>
                </a:cubicBezTo>
                <a:cubicBezTo>
                  <a:pt x="375" y="567"/>
                  <a:pt x="377" y="565"/>
                  <a:pt x="378" y="565"/>
                </a:cubicBezTo>
                <a:cubicBezTo>
                  <a:pt x="380" y="564"/>
                  <a:pt x="383" y="563"/>
                  <a:pt x="386" y="563"/>
                </a:cubicBezTo>
                <a:cubicBezTo>
                  <a:pt x="390" y="562"/>
                  <a:pt x="395" y="562"/>
                  <a:pt x="400" y="562"/>
                </a:cubicBezTo>
                <a:cubicBezTo>
                  <a:pt x="406" y="562"/>
                  <a:pt x="414" y="560"/>
                  <a:pt x="423" y="556"/>
                </a:cubicBezTo>
                <a:cubicBezTo>
                  <a:pt x="433" y="551"/>
                  <a:pt x="438" y="548"/>
                  <a:pt x="438" y="547"/>
                </a:cubicBezTo>
                <a:cubicBezTo>
                  <a:pt x="438" y="547"/>
                  <a:pt x="424" y="513"/>
                  <a:pt x="397" y="444"/>
                </a:cubicBezTo>
                <a:lnTo>
                  <a:pt x="355" y="340"/>
                </a:lnTo>
                <a:cubicBezTo>
                  <a:pt x="245" y="460"/>
                  <a:pt x="188" y="523"/>
                  <a:pt x="185" y="529"/>
                </a:cubicBezTo>
                <a:cubicBezTo>
                  <a:pt x="183" y="534"/>
                  <a:pt x="182" y="538"/>
                  <a:pt x="182" y="540"/>
                </a:cubicBezTo>
                <a:cubicBezTo>
                  <a:pt x="182" y="551"/>
                  <a:pt x="190" y="558"/>
                  <a:pt x="207" y="562"/>
                </a:cubicBezTo>
                <a:cubicBezTo>
                  <a:pt x="208" y="562"/>
                  <a:pt x="210" y="562"/>
                  <a:pt x="213" y="562"/>
                </a:cubicBezTo>
                <a:cubicBezTo>
                  <a:pt x="216" y="562"/>
                  <a:pt x="217" y="562"/>
                  <a:pt x="218" y="563"/>
                </a:cubicBezTo>
                <a:cubicBezTo>
                  <a:pt x="220" y="563"/>
                  <a:pt x="221" y="563"/>
                  <a:pt x="221" y="563"/>
                </a:cubicBezTo>
                <a:cubicBezTo>
                  <a:pt x="222" y="563"/>
                  <a:pt x="223" y="563"/>
                  <a:pt x="224" y="564"/>
                </a:cubicBezTo>
                <a:cubicBezTo>
                  <a:pt x="225" y="564"/>
                  <a:pt x="226" y="565"/>
                  <a:pt x="227" y="566"/>
                </a:cubicBezTo>
                <a:cubicBezTo>
                  <a:pt x="227" y="568"/>
                  <a:pt x="228" y="570"/>
                  <a:pt x="228" y="573"/>
                </a:cubicBezTo>
                <a:cubicBezTo>
                  <a:pt x="228" y="578"/>
                  <a:pt x="227" y="583"/>
                  <a:pt x="226" y="587"/>
                </a:cubicBezTo>
                <a:cubicBezTo>
                  <a:pt x="224" y="594"/>
                  <a:pt x="222" y="599"/>
                  <a:pt x="221" y="600"/>
                </a:cubicBezTo>
                <a:cubicBezTo>
                  <a:pt x="219" y="601"/>
                  <a:pt x="214" y="602"/>
                  <a:pt x="207" y="602"/>
                </a:cubicBezTo>
                <a:cubicBezTo>
                  <a:pt x="206" y="602"/>
                  <a:pt x="200" y="602"/>
                  <a:pt x="191" y="602"/>
                </a:cubicBezTo>
                <a:cubicBezTo>
                  <a:pt x="183" y="602"/>
                  <a:pt x="170" y="602"/>
                  <a:pt x="154" y="602"/>
                </a:cubicBezTo>
                <a:cubicBezTo>
                  <a:pt x="139" y="601"/>
                  <a:pt x="121" y="601"/>
                  <a:pt x="102" y="602"/>
                </a:cubicBezTo>
                <a:cubicBezTo>
                  <a:pt x="57" y="602"/>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4" name=""/>
          <p:cNvSpPr/>
          <p:nvPr/>
        </p:nvSpPr>
        <p:spPr>
          <a:xfrm>
            <a:off x="4394520" y="4274640"/>
            <a:ext cx="83880" cy="97200"/>
          </a:xfrm>
          <a:custGeom>
            <a:avLst/>
            <a:gdLst/>
            <a:ahLst/>
            <a:rect l="0" t="0" r="r" b="b"/>
            <a:pathLst>
              <a:path w="233" h="270">
                <a:moveTo>
                  <a:pt x="8" y="106"/>
                </a:moveTo>
                <a:cubicBezTo>
                  <a:pt x="9" y="103"/>
                  <a:pt x="10" y="86"/>
                  <a:pt x="12" y="55"/>
                </a:cubicBezTo>
                <a:cubicBezTo>
                  <a:pt x="14" y="22"/>
                  <a:pt x="15" y="6"/>
                  <a:pt x="15" y="5"/>
                </a:cubicBezTo>
                <a:lnTo>
                  <a:pt x="15" y="0"/>
                </a:lnTo>
                <a:lnTo>
                  <a:pt x="228" y="0"/>
                </a:lnTo>
                <a:cubicBezTo>
                  <a:pt x="231" y="2"/>
                  <a:pt x="232" y="6"/>
                  <a:pt x="232" y="10"/>
                </a:cubicBezTo>
                <a:cubicBezTo>
                  <a:pt x="232" y="15"/>
                  <a:pt x="232" y="18"/>
                  <a:pt x="231" y="18"/>
                </a:cubicBezTo>
                <a:lnTo>
                  <a:pt x="221" y="33"/>
                </a:lnTo>
                <a:cubicBezTo>
                  <a:pt x="214" y="43"/>
                  <a:pt x="202" y="58"/>
                  <a:pt x="189" y="77"/>
                </a:cubicBezTo>
                <a:cubicBezTo>
                  <a:pt x="175" y="96"/>
                  <a:pt x="161" y="115"/>
                  <a:pt x="147" y="132"/>
                </a:cubicBezTo>
                <a:lnTo>
                  <a:pt x="66" y="244"/>
                </a:lnTo>
                <a:lnTo>
                  <a:pt x="96" y="245"/>
                </a:lnTo>
                <a:lnTo>
                  <a:pt x="111" y="245"/>
                </a:lnTo>
                <a:cubicBezTo>
                  <a:pt x="131" y="245"/>
                  <a:pt x="147" y="243"/>
                  <a:pt x="159" y="241"/>
                </a:cubicBezTo>
                <a:cubicBezTo>
                  <a:pt x="171" y="238"/>
                  <a:pt x="181" y="232"/>
                  <a:pt x="189" y="222"/>
                </a:cubicBezTo>
                <a:cubicBezTo>
                  <a:pt x="197" y="210"/>
                  <a:pt x="203" y="188"/>
                  <a:pt x="207" y="154"/>
                </a:cubicBezTo>
                <a:lnTo>
                  <a:pt x="208" y="144"/>
                </a:lnTo>
                <a:cubicBezTo>
                  <a:pt x="208" y="144"/>
                  <a:pt x="212" y="144"/>
                  <a:pt x="221" y="144"/>
                </a:cubicBezTo>
                <a:lnTo>
                  <a:pt x="233" y="144"/>
                </a:lnTo>
                <a:lnTo>
                  <a:pt x="233" y="147"/>
                </a:lnTo>
                <a:cubicBezTo>
                  <a:pt x="233" y="148"/>
                  <a:pt x="232" y="167"/>
                  <a:pt x="228" y="205"/>
                </a:cubicBezTo>
                <a:cubicBezTo>
                  <a:pt x="225" y="244"/>
                  <a:pt x="223" y="264"/>
                  <a:pt x="223" y="266"/>
                </a:cubicBezTo>
                <a:lnTo>
                  <a:pt x="223" y="270"/>
                </a:lnTo>
                <a:lnTo>
                  <a:pt x="113" y="270"/>
                </a:lnTo>
                <a:lnTo>
                  <a:pt x="3" y="269"/>
                </a:lnTo>
                <a:lnTo>
                  <a:pt x="2" y="268"/>
                </a:lnTo>
                <a:cubicBezTo>
                  <a:pt x="0" y="266"/>
                  <a:pt x="0" y="263"/>
                  <a:pt x="0" y="259"/>
                </a:cubicBezTo>
                <a:cubicBezTo>
                  <a:pt x="0" y="254"/>
                  <a:pt x="0" y="251"/>
                  <a:pt x="0" y="250"/>
                </a:cubicBezTo>
                <a:cubicBezTo>
                  <a:pt x="1" y="250"/>
                  <a:pt x="28" y="213"/>
                  <a:pt x="82" y="139"/>
                </a:cubicBezTo>
                <a:cubicBezTo>
                  <a:pt x="136" y="65"/>
                  <a:pt x="164" y="26"/>
                  <a:pt x="165" y="23"/>
                </a:cubicBezTo>
                <a:lnTo>
                  <a:pt x="129" y="23"/>
                </a:lnTo>
                <a:cubicBezTo>
                  <a:pt x="101" y="23"/>
                  <a:pt x="84" y="25"/>
                  <a:pt x="77" y="27"/>
                </a:cubicBezTo>
                <a:cubicBezTo>
                  <a:pt x="67" y="29"/>
                  <a:pt x="58" y="34"/>
                  <a:pt x="53" y="40"/>
                </a:cubicBezTo>
                <a:cubicBezTo>
                  <a:pt x="43" y="49"/>
                  <a:pt x="36" y="72"/>
                  <a:pt x="33" y="105"/>
                </a:cubicBezTo>
                <a:lnTo>
                  <a:pt x="33" y="111"/>
                </a:lnTo>
                <a:lnTo>
                  <a:pt x="8" y="111"/>
                </a:lnTo>
                <a:lnTo>
                  <a:pt x="8" y="106"/>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5" name=""/>
          <p:cNvSpPr/>
          <p:nvPr/>
        </p:nvSpPr>
        <p:spPr>
          <a:xfrm>
            <a:off x="4493880" y="4270680"/>
            <a:ext cx="87480" cy="103320"/>
          </a:xfrm>
          <a:custGeom>
            <a:avLst/>
            <a:gdLst/>
            <a:ahLst/>
            <a:rect l="0" t="0" r="r" b="b"/>
            <a:pathLst>
              <a:path w="243" h="287">
                <a:moveTo>
                  <a:pt x="0" y="145"/>
                </a:moveTo>
                <a:cubicBezTo>
                  <a:pt x="0" y="122"/>
                  <a:pt x="5" y="101"/>
                  <a:pt x="13" y="82"/>
                </a:cubicBezTo>
                <a:cubicBezTo>
                  <a:pt x="21" y="64"/>
                  <a:pt x="32" y="49"/>
                  <a:pt x="44" y="37"/>
                </a:cubicBezTo>
                <a:cubicBezTo>
                  <a:pt x="57" y="25"/>
                  <a:pt x="70" y="17"/>
                  <a:pt x="85" y="11"/>
                </a:cubicBezTo>
                <a:cubicBezTo>
                  <a:pt x="99" y="4"/>
                  <a:pt x="113" y="1"/>
                  <a:pt x="126" y="0"/>
                </a:cubicBezTo>
                <a:cubicBezTo>
                  <a:pt x="148" y="0"/>
                  <a:pt x="167" y="4"/>
                  <a:pt x="183" y="13"/>
                </a:cubicBezTo>
                <a:cubicBezTo>
                  <a:pt x="199" y="20"/>
                  <a:pt x="211" y="30"/>
                  <a:pt x="220" y="44"/>
                </a:cubicBezTo>
                <a:cubicBezTo>
                  <a:pt x="228" y="57"/>
                  <a:pt x="234" y="70"/>
                  <a:pt x="237" y="84"/>
                </a:cubicBezTo>
                <a:cubicBezTo>
                  <a:pt x="240" y="97"/>
                  <a:pt x="242" y="112"/>
                  <a:pt x="243" y="128"/>
                </a:cubicBezTo>
                <a:cubicBezTo>
                  <a:pt x="243" y="131"/>
                  <a:pt x="241" y="134"/>
                  <a:pt x="238" y="137"/>
                </a:cubicBezTo>
                <a:lnTo>
                  <a:pt x="61" y="137"/>
                </a:lnTo>
                <a:lnTo>
                  <a:pt x="61" y="146"/>
                </a:lnTo>
                <a:cubicBezTo>
                  <a:pt x="61" y="207"/>
                  <a:pt x="82" y="245"/>
                  <a:pt x="124" y="258"/>
                </a:cubicBezTo>
                <a:cubicBezTo>
                  <a:pt x="132" y="261"/>
                  <a:pt x="141" y="262"/>
                  <a:pt x="151" y="262"/>
                </a:cubicBezTo>
                <a:cubicBezTo>
                  <a:pt x="169" y="262"/>
                  <a:pt x="185" y="255"/>
                  <a:pt x="197" y="242"/>
                </a:cubicBezTo>
                <a:cubicBezTo>
                  <a:pt x="204" y="235"/>
                  <a:pt x="210" y="226"/>
                  <a:pt x="214" y="216"/>
                </a:cubicBezTo>
                <a:lnTo>
                  <a:pt x="220" y="201"/>
                </a:lnTo>
                <a:cubicBezTo>
                  <a:pt x="221" y="200"/>
                  <a:pt x="225" y="199"/>
                  <a:pt x="230" y="199"/>
                </a:cubicBezTo>
                <a:lnTo>
                  <a:pt x="232" y="199"/>
                </a:lnTo>
                <a:cubicBezTo>
                  <a:pt x="239" y="199"/>
                  <a:pt x="243" y="201"/>
                  <a:pt x="243" y="205"/>
                </a:cubicBezTo>
                <a:cubicBezTo>
                  <a:pt x="243" y="207"/>
                  <a:pt x="242" y="210"/>
                  <a:pt x="241" y="213"/>
                </a:cubicBezTo>
                <a:cubicBezTo>
                  <a:pt x="233" y="236"/>
                  <a:pt x="220" y="254"/>
                  <a:pt x="201" y="268"/>
                </a:cubicBezTo>
                <a:cubicBezTo>
                  <a:pt x="183" y="281"/>
                  <a:pt x="162" y="287"/>
                  <a:pt x="139" y="287"/>
                </a:cubicBezTo>
                <a:cubicBezTo>
                  <a:pt x="99" y="287"/>
                  <a:pt x="66" y="273"/>
                  <a:pt x="40" y="244"/>
                </a:cubicBezTo>
                <a:cubicBezTo>
                  <a:pt x="14" y="216"/>
                  <a:pt x="1" y="183"/>
                  <a:pt x="0" y="145"/>
                </a:cubicBezTo>
                <a:moveTo>
                  <a:pt x="191" y="109"/>
                </a:moveTo>
                <a:cubicBezTo>
                  <a:pt x="187" y="56"/>
                  <a:pt x="166" y="28"/>
                  <a:pt x="131" y="24"/>
                </a:cubicBezTo>
                <a:lnTo>
                  <a:pt x="130" y="24"/>
                </a:lnTo>
                <a:cubicBezTo>
                  <a:pt x="127" y="24"/>
                  <a:pt x="123" y="25"/>
                  <a:pt x="120" y="25"/>
                </a:cubicBezTo>
                <a:cubicBezTo>
                  <a:pt x="117" y="25"/>
                  <a:pt x="112" y="27"/>
                  <a:pt x="104" y="30"/>
                </a:cubicBezTo>
                <a:cubicBezTo>
                  <a:pt x="97" y="33"/>
                  <a:pt x="91" y="37"/>
                  <a:pt x="86" y="43"/>
                </a:cubicBezTo>
                <a:cubicBezTo>
                  <a:pt x="81" y="49"/>
                  <a:pt x="77" y="57"/>
                  <a:pt x="72" y="69"/>
                </a:cubicBezTo>
                <a:cubicBezTo>
                  <a:pt x="68" y="80"/>
                  <a:pt x="64" y="94"/>
                  <a:pt x="62" y="110"/>
                </a:cubicBezTo>
                <a:lnTo>
                  <a:pt x="62"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6" name=""/>
          <p:cNvSpPr/>
          <p:nvPr/>
        </p:nvSpPr>
        <p:spPr>
          <a:xfrm>
            <a:off x="4591800" y="4272120"/>
            <a:ext cx="77760" cy="99720"/>
          </a:xfrm>
          <a:custGeom>
            <a:avLst/>
            <a:gdLst/>
            <a:ahLst/>
            <a:rect l="0" t="0" r="r" b="b"/>
            <a:pathLst>
              <a:path w="216" h="277">
                <a:moveTo>
                  <a:pt x="10" y="248"/>
                </a:moveTo>
                <a:lnTo>
                  <a:pt x="19" y="248"/>
                </a:lnTo>
                <a:cubicBezTo>
                  <a:pt x="35" y="248"/>
                  <a:pt x="45" y="245"/>
                  <a:pt x="48" y="239"/>
                </a:cubicBezTo>
                <a:lnTo>
                  <a:pt x="48" y="234"/>
                </a:lnTo>
                <a:cubicBezTo>
                  <a:pt x="48" y="230"/>
                  <a:pt x="48" y="226"/>
                  <a:pt x="48" y="220"/>
                </a:cubicBezTo>
                <a:cubicBezTo>
                  <a:pt x="48" y="214"/>
                  <a:pt x="48" y="208"/>
                  <a:pt x="49" y="201"/>
                </a:cubicBezTo>
                <a:cubicBezTo>
                  <a:pt x="49" y="194"/>
                  <a:pt x="49" y="185"/>
                  <a:pt x="49" y="176"/>
                </a:cubicBezTo>
                <a:cubicBezTo>
                  <a:pt x="48" y="167"/>
                  <a:pt x="48" y="158"/>
                  <a:pt x="49" y="150"/>
                </a:cubicBezTo>
                <a:cubicBezTo>
                  <a:pt x="49" y="137"/>
                  <a:pt x="49" y="123"/>
                  <a:pt x="49" y="109"/>
                </a:cubicBezTo>
                <a:cubicBezTo>
                  <a:pt x="49" y="93"/>
                  <a:pt x="49" y="81"/>
                  <a:pt x="49" y="71"/>
                </a:cubicBezTo>
                <a:lnTo>
                  <a:pt x="48" y="57"/>
                </a:lnTo>
                <a:cubicBezTo>
                  <a:pt x="47" y="49"/>
                  <a:pt x="44" y="44"/>
                  <a:pt x="39" y="41"/>
                </a:cubicBezTo>
                <a:cubicBezTo>
                  <a:pt x="35" y="39"/>
                  <a:pt x="25" y="37"/>
                  <a:pt x="11" y="36"/>
                </a:cubicBezTo>
                <a:lnTo>
                  <a:pt x="0" y="36"/>
                </a:lnTo>
                <a:lnTo>
                  <a:pt x="0" y="21"/>
                </a:lnTo>
                <a:cubicBezTo>
                  <a:pt x="0" y="12"/>
                  <a:pt x="1" y="7"/>
                  <a:pt x="1" y="7"/>
                </a:cubicBezTo>
                <a:lnTo>
                  <a:pt x="8" y="6"/>
                </a:lnTo>
                <a:cubicBezTo>
                  <a:pt x="12" y="6"/>
                  <a:pt x="18" y="6"/>
                  <a:pt x="25" y="5"/>
                </a:cubicBezTo>
                <a:cubicBezTo>
                  <a:pt x="33" y="5"/>
                  <a:pt x="40" y="4"/>
                  <a:pt x="48" y="4"/>
                </a:cubicBezTo>
                <a:cubicBezTo>
                  <a:pt x="54" y="3"/>
                  <a:pt x="61" y="3"/>
                  <a:pt x="69" y="3"/>
                </a:cubicBezTo>
                <a:cubicBezTo>
                  <a:pt x="77" y="2"/>
                  <a:pt x="83" y="2"/>
                  <a:pt x="87" y="1"/>
                </a:cubicBezTo>
                <a:cubicBezTo>
                  <a:pt x="92" y="0"/>
                  <a:pt x="94" y="0"/>
                  <a:pt x="94" y="0"/>
                </a:cubicBezTo>
                <a:lnTo>
                  <a:pt x="96" y="0"/>
                </a:lnTo>
                <a:lnTo>
                  <a:pt x="96" y="43"/>
                </a:lnTo>
                <a:cubicBezTo>
                  <a:pt x="112" y="15"/>
                  <a:pt x="132" y="1"/>
                  <a:pt x="157" y="1"/>
                </a:cubicBezTo>
                <a:lnTo>
                  <a:pt x="160" y="1"/>
                </a:lnTo>
                <a:cubicBezTo>
                  <a:pt x="179" y="1"/>
                  <a:pt x="194" y="5"/>
                  <a:pt x="202" y="14"/>
                </a:cubicBezTo>
                <a:cubicBezTo>
                  <a:pt x="211" y="24"/>
                  <a:pt x="216" y="33"/>
                  <a:pt x="216" y="43"/>
                </a:cubicBezTo>
                <a:cubicBezTo>
                  <a:pt x="216" y="52"/>
                  <a:pt x="213" y="59"/>
                  <a:pt x="207" y="66"/>
                </a:cubicBezTo>
                <a:cubicBezTo>
                  <a:pt x="202" y="72"/>
                  <a:pt x="194" y="75"/>
                  <a:pt x="183" y="75"/>
                </a:cubicBezTo>
                <a:cubicBezTo>
                  <a:pt x="172" y="75"/>
                  <a:pt x="165" y="72"/>
                  <a:pt x="160" y="65"/>
                </a:cubicBezTo>
                <a:cubicBezTo>
                  <a:pt x="155" y="58"/>
                  <a:pt x="152" y="51"/>
                  <a:pt x="152" y="44"/>
                </a:cubicBezTo>
                <a:cubicBezTo>
                  <a:pt x="152" y="40"/>
                  <a:pt x="152" y="37"/>
                  <a:pt x="153" y="34"/>
                </a:cubicBezTo>
                <a:cubicBezTo>
                  <a:pt x="154" y="31"/>
                  <a:pt x="155" y="28"/>
                  <a:pt x="156" y="26"/>
                </a:cubicBezTo>
                <a:cubicBezTo>
                  <a:pt x="157" y="24"/>
                  <a:pt x="158" y="23"/>
                  <a:pt x="158" y="23"/>
                </a:cubicBezTo>
                <a:cubicBezTo>
                  <a:pt x="157" y="22"/>
                  <a:pt x="152" y="23"/>
                  <a:pt x="143" y="26"/>
                </a:cubicBezTo>
                <a:cubicBezTo>
                  <a:pt x="137" y="29"/>
                  <a:pt x="132" y="32"/>
                  <a:pt x="129" y="35"/>
                </a:cubicBezTo>
                <a:cubicBezTo>
                  <a:pt x="109" y="54"/>
                  <a:pt x="99" y="91"/>
                  <a:pt x="99" y="148"/>
                </a:cubicBezTo>
                <a:lnTo>
                  <a:pt x="99" y="181"/>
                </a:lnTo>
                <a:cubicBezTo>
                  <a:pt x="99" y="186"/>
                  <a:pt x="99" y="192"/>
                  <a:pt x="99" y="197"/>
                </a:cubicBezTo>
                <a:cubicBezTo>
                  <a:pt x="99" y="203"/>
                  <a:pt x="99" y="209"/>
                  <a:pt x="99" y="214"/>
                </a:cubicBezTo>
                <a:cubicBezTo>
                  <a:pt x="99" y="219"/>
                  <a:pt x="99" y="223"/>
                  <a:pt x="100" y="226"/>
                </a:cubicBezTo>
                <a:cubicBezTo>
                  <a:pt x="100" y="229"/>
                  <a:pt x="100" y="233"/>
                  <a:pt x="100" y="235"/>
                </a:cubicBezTo>
                <a:lnTo>
                  <a:pt x="100" y="239"/>
                </a:lnTo>
                <a:cubicBezTo>
                  <a:pt x="100" y="239"/>
                  <a:pt x="101" y="240"/>
                  <a:pt x="102" y="241"/>
                </a:cubicBezTo>
                <a:cubicBezTo>
                  <a:pt x="103" y="242"/>
                  <a:pt x="104" y="243"/>
                  <a:pt x="105" y="243"/>
                </a:cubicBezTo>
                <a:cubicBezTo>
                  <a:pt x="106" y="243"/>
                  <a:pt x="107" y="244"/>
                  <a:pt x="108" y="245"/>
                </a:cubicBezTo>
                <a:cubicBezTo>
                  <a:pt x="109" y="246"/>
                  <a:pt x="110" y="246"/>
                  <a:pt x="112" y="246"/>
                </a:cubicBezTo>
                <a:cubicBezTo>
                  <a:pt x="114" y="246"/>
                  <a:pt x="116" y="246"/>
                  <a:pt x="117" y="247"/>
                </a:cubicBezTo>
                <a:cubicBezTo>
                  <a:pt x="118" y="247"/>
                  <a:pt x="119" y="247"/>
                  <a:pt x="122" y="247"/>
                </a:cubicBezTo>
                <a:cubicBezTo>
                  <a:pt x="125" y="247"/>
                  <a:pt x="127" y="247"/>
                  <a:pt x="128" y="247"/>
                </a:cubicBezTo>
                <a:cubicBezTo>
                  <a:pt x="129" y="247"/>
                  <a:pt x="131" y="248"/>
                  <a:pt x="134" y="248"/>
                </a:cubicBezTo>
                <a:cubicBezTo>
                  <a:pt x="137" y="248"/>
                  <a:pt x="140" y="248"/>
                  <a:pt x="140" y="248"/>
                </a:cubicBezTo>
                <a:lnTo>
                  <a:pt x="160" y="248"/>
                </a:lnTo>
                <a:lnTo>
                  <a:pt x="160" y="277"/>
                </a:lnTo>
                <a:lnTo>
                  <a:pt x="154" y="277"/>
                </a:lnTo>
                <a:cubicBezTo>
                  <a:pt x="147" y="275"/>
                  <a:pt x="120" y="275"/>
                  <a:pt x="75" y="275"/>
                </a:cubicBezTo>
                <a:cubicBezTo>
                  <a:pt x="32"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7" name=""/>
          <p:cNvSpPr/>
          <p:nvPr/>
        </p:nvSpPr>
        <p:spPr>
          <a:xfrm>
            <a:off x="4681440" y="4270680"/>
            <a:ext cx="100080" cy="103320"/>
          </a:xfrm>
          <a:custGeom>
            <a:avLst/>
            <a:gdLst/>
            <a:ahLst/>
            <a:rect l="0" t="0" r="r" b="b"/>
            <a:pathLst>
              <a:path w="278" h="287">
                <a:moveTo>
                  <a:pt x="0" y="146"/>
                </a:moveTo>
                <a:cubicBezTo>
                  <a:pt x="0" y="107"/>
                  <a:pt x="14" y="73"/>
                  <a:pt x="41" y="44"/>
                </a:cubicBezTo>
                <a:cubicBezTo>
                  <a:pt x="68" y="15"/>
                  <a:pt x="101" y="1"/>
                  <a:pt x="140" y="0"/>
                </a:cubicBezTo>
                <a:cubicBezTo>
                  <a:pt x="177" y="0"/>
                  <a:pt x="209" y="15"/>
                  <a:pt x="236" y="43"/>
                </a:cubicBezTo>
                <a:cubicBezTo>
                  <a:pt x="263" y="71"/>
                  <a:pt x="277" y="105"/>
                  <a:pt x="278" y="146"/>
                </a:cubicBezTo>
                <a:cubicBezTo>
                  <a:pt x="278" y="185"/>
                  <a:pt x="264" y="218"/>
                  <a:pt x="238" y="245"/>
                </a:cubicBezTo>
                <a:cubicBezTo>
                  <a:pt x="211" y="273"/>
                  <a:pt x="178" y="287"/>
                  <a:pt x="140" y="287"/>
                </a:cubicBezTo>
                <a:cubicBezTo>
                  <a:pt x="98" y="287"/>
                  <a:pt x="65" y="273"/>
                  <a:pt x="40" y="244"/>
                </a:cubicBezTo>
                <a:cubicBezTo>
                  <a:pt x="14" y="216"/>
                  <a:pt x="1" y="184"/>
                  <a:pt x="0" y="146"/>
                </a:cubicBezTo>
                <a:moveTo>
                  <a:pt x="140" y="262"/>
                </a:moveTo>
                <a:cubicBezTo>
                  <a:pt x="190" y="262"/>
                  <a:pt x="216" y="227"/>
                  <a:pt x="216" y="159"/>
                </a:cubicBezTo>
                <a:lnTo>
                  <a:pt x="216" y="139"/>
                </a:lnTo>
                <a:lnTo>
                  <a:pt x="216" y="124"/>
                </a:lnTo>
                <a:cubicBezTo>
                  <a:pt x="216" y="115"/>
                  <a:pt x="216" y="107"/>
                  <a:pt x="215" y="100"/>
                </a:cubicBezTo>
                <a:cubicBezTo>
                  <a:pt x="215" y="93"/>
                  <a:pt x="213" y="86"/>
                  <a:pt x="211" y="76"/>
                </a:cubicBezTo>
                <a:cubicBezTo>
                  <a:pt x="208" y="67"/>
                  <a:pt x="205" y="60"/>
                  <a:pt x="201" y="54"/>
                </a:cubicBezTo>
                <a:cubicBezTo>
                  <a:pt x="197" y="48"/>
                  <a:pt x="190" y="42"/>
                  <a:pt x="182" y="37"/>
                </a:cubicBezTo>
                <a:cubicBezTo>
                  <a:pt x="173" y="31"/>
                  <a:pt x="163" y="27"/>
                  <a:pt x="151" y="24"/>
                </a:cubicBezTo>
                <a:cubicBezTo>
                  <a:pt x="149" y="24"/>
                  <a:pt x="146" y="23"/>
                  <a:pt x="141" y="23"/>
                </a:cubicBezTo>
                <a:cubicBezTo>
                  <a:pt x="129" y="23"/>
                  <a:pt x="117" y="26"/>
                  <a:pt x="105" y="31"/>
                </a:cubicBezTo>
                <a:cubicBezTo>
                  <a:pt x="87" y="40"/>
                  <a:pt x="75" y="53"/>
                  <a:pt x="70" y="69"/>
                </a:cubicBezTo>
                <a:cubicBezTo>
                  <a:pt x="64" y="85"/>
                  <a:pt x="62" y="104"/>
                  <a:pt x="62" y="126"/>
                </a:cubicBezTo>
                <a:lnTo>
                  <a:pt x="62" y="139"/>
                </a:lnTo>
                <a:cubicBezTo>
                  <a:pt x="62" y="179"/>
                  <a:pt x="65" y="207"/>
                  <a:pt x="73" y="223"/>
                </a:cubicBezTo>
                <a:cubicBezTo>
                  <a:pt x="87" y="248"/>
                  <a:pt x="109" y="262"/>
                  <a:pt x="140" y="26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8" name=""/>
          <p:cNvSpPr/>
          <p:nvPr/>
        </p:nvSpPr>
        <p:spPr>
          <a:xfrm>
            <a:off x="4789800" y="4314960"/>
            <a:ext cx="60120" cy="16560"/>
          </a:xfrm>
          <a:custGeom>
            <a:avLst/>
            <a:gdLst/>
            <a:ahLst/>
            <a:rect l="0" t="0" r="r" b="b"/>
            <a:pathLst>
              <a:path w="167" h="46">
                <a:moveTo>
                  <a:pt x="0" y="0"/>
                </a:moveTo>
                <a:lnTo>
                  <a:pt x="167" y="0"/>
                </a:lnTo>
                <a:lnTo>
                  <a:pt x="167" y="46"/>
                </a:lnTo>
                <a:lnTo>
                  <a:pt x="0" y="46"/>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9" name=""/>
          <p:cNvSpPr/>
          <p:nvPr/>
        </p:nvSpPr>
        <p:spPr>
          <a:xfrm>
            <a:off x="4867920" y="4221360"/>
            <a:ext cx="51840" cy="150480"/>
          </a:xfrm>
          <a:custGeom>
            <a:avLst/>
            <a:gdLst/>
            <a:ahLst/>
            <a:rect l="0" t="0" r="r" b="b"/>
            <a:pathLst>
              <a:path w="144" h="418">
                <a:moveTo>
                  <a:pt x="27" y="37"/>
                </a:moveTo>
                <a:cubicBezTo>
                  <a:pt x="27" y="25"/>
                  <a:pt x="31" y="16"/>
                  <a:pt x="38" y="10"/>
                </a:cubicBezTo>
                <a:cubicBezTo>
                  <a:pt x="47" y="3"/>
                  <a:pt x="56" y="0"/>
                  <a:pt x="67" y="0"/>
                </a:cubicBezTo>
                <a:cubicBezTo>
                  <a:pt x="76" y="0"/>
                  <a:pt x="85" y="4"/>
                  <a:pt x="92" y="10"/>
                </a:cubicBezTo>
                <a:cubicBezTo>
                  <a:pt x="99" y="16"/>
                  <a:pt x="102" y="25"/>
                  <a:pt x="102" y="37"/>
                </a:cubicBezTo>
                <a:cubicBezTo>
                  <a:pt x="102" y="50"/>
                  <a:pt x="99" y="59"/>
                  <a:pt x="92" y="65"/>
                </a:cubicBezTo>
                <a:cubicBezTo>
                  <a:pt x="85" y="71"/>
                  <a:pt x="76" y="74"/>
                  <a:pt x="66" y="74"/>
                </a:cubicBezTo>
                <a:cubicBezTo>
                  <a:pt x="55" y="74"/>
                  <a:pt x="46" y="71"/>
                  <a:pt x="38" y="65"/>
                </a:cubicBezTo>
                <a:cubicBezTo>
                  <a:pt x="31" y="59"/>
                  <a:pt x="28" y="50"/>
                  <a:pt x="27" y="37"/>
                </a:cubicBezTo>
                <a:moveTo>
                  <a:pt x="139" y="418"/>
                </a:moveTo>
                <a:cubicBezTo>
                  <a:pt x="133" y="416"/>
                  <a:pt x="111" y="416"/>
                  <a:pt x="74" y="416"/>
                </a:cubicBezTo>
                <a:cubicBezTo>
                  <a:pt x="70" y="416"/>
                  <a:pt x="62" y="416"/>
                  <a:pt x="51" y="416"/>
                </a:cubicBezTo>
                <a:cubicBezTo>
                  <a:pt x="40" y="416"/>
                  <a:pt x="29" y="416"/>
                  <a:pt x="19" y="417"/>
                </a:cubicBezTo>
                <a:lnTo>
                  <a:pt x="5" y="418"/>
                </a:lnTo>
                <a:lnTo>
                  <a:pt x="0" y="418"/>
                </a:lnTo>
                <a:lnTo>
                  <a:pt x="0" y="389"/>
                </a:lnTo>
                <a:lnTo>
                  <a:pt x="10" y="389"/>
                </a:lnTo>
                <a:cubicBezTo>
                  <a:pt x="22" y="389"/>
                  <a:pt x="32" y="388"/>
                  <a:pt x="42" y="387"/>
                </a:cubicBezTo>
                <a:cubicBezTo>
                  <a:pt x="46" y="385"/>
                  <a:pt x="48" y="383"/>
                  <a:pt x="49" y="380"/>
                </a:cubicBezTo>
                <a:cubicBezTo>
                  <a:pt x="50" y="377"/>
                  <a:pt x="50" y="369"/>
                  <a:pt x="50" y="354"/>
                </a:cubicBezTo>
                <a:lnTo>
                  <a:pt x="50" y="290"/>
                </a:lnTo>
                <a:lnTo>
                  <a:pt x="50" y="235"/>
                </a:lnTo>
                <a:cubicBezTo>
                  <a:pt x="50" y="213"/>
                  <a:pt x="50" y="200"/>
                  <a:pt x="49" y="194"/>
                </a:cubicBezTo>
                <a:cubicBezTo>
                  <a:pt x="48" y="188"/>
                  <a:pt x="45" y="184"/>
                  <a:pt x="40" y="182"/>
                </a:cubicBezTo>
                <a:cubicBezTo>
                  <a:pt x="33" y="179"/>
                  <a:pt x="23" y="178"/>
                  <a:pt x="10" y="178"/>
                </a:cubicBezTo>
                <a:lnTo>
                  <a:pt x="3" y="178"/>
                </a:lnTo>
                <a:lnTo>
                  <a:pt x="3" y="163"/>
                </a:lnTo>
                <a:cubicBezTo>
                  <a:pt x="3" y="154"/>
                  <a:pt x="3" y="149"/>
                  <a:pt x="4" y="149"/>
                </a:cubicBezTo>
                <a:lnTo>
                  <a:pt x="10" y="148"/>
                </a:lnTo>
                <a:cubicBezTo>
                  <a:pt x="14" y="148"/>
                  <a:pt x="20" y="148"/>
                  <a:pt x="28" y="147"/>
                </a:cubicBezTo>
                <a:cubicBezTo>
                  <a:pt x="35" y="147"/>
                  <a:pt x="44" y="146"/>
                  <a:pt x="51" y="146"/>
                </a:cubicBezTo>
                <a:cubicBezTo>
                  <a:pt x="58" y="145"/>
                  <a:pt x="66" y="145"/>
                  <a:pt x="74" y="145"/>
                </a:cubicBezTo>
                <a:cubicBezTo>
                  <a:pt x="82" y="144"/>
                  <a:pt x="88" y="144"/>
                  <a:pt x="92" y="143"/>
                </a:cubicBezTo>
                <a:cubicBezTo>
                  <a:pt x="96" y="142"/>
                  <a:pt x="98" y="142"/>
                  <a:pt x="99" y="142"/>
                </a:cubicBezTo>
                <a:lnTo>
                  <a:pt x="100" y="142"/>
                </a:lnTo>
                <a:lnTo>
                  <a:pt x="100" y="379"/>
                </a:lnTo>
                <a:cubicBezTo>
                  <a:pt x="103" y="383"/>
                  <a:pt x="105" y="386"/>
                  <a:pt x="108" y="386"/>
                </a:cubicBezTo>
                <a:cubicBezTo>
                  <a:pt x="111" y="387"/>
                  <a:pt x="118" y="388"/>
                  <a:pt x="130" y="389"/>
                </a:cubicBezTo>
                <a:lnTo>
                  <a:pt x="144" y="389"/>
                </a:lnTo>
                <a:lnTo>
                  <a:pt x="144" y="418"/>
                </a:lnTo>
                <a:lnTo>
                  <a:pt x="139" y="41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0" name=""/>
          <p:cNvSpPr/>
          <p:nvPr/>
        </p:nvSpPr>
        <p:spPr>
          <a:xfrm>
            <a:off x="4930200" y="4272120"/>
            <a:ext cx="116280" cy="99720"/>
          </a:xfrm>
          <a:custGeom>
            <a:avLst/>
            <a:gdLst/>
            <a:ahLst/>
            <a:rect l="0" t="0" r="r" b="b"/>
            <a:pathLst>
              <a:path w="323" h="277">
                <a:moveTo>
                  <a:pt x="10" y="248"/>
                </a:moveTo>
                <a:lnTo>
                  <a:pt x="19" y="248"/>
                </a:lnTo>
                <a:cubicBezTo>
                  <a:pt x="35" y="248"/>
                  <a:pt x="45" y="245"/>
                  <a:pt x="48" y="239"/>
                </a:cubicBezTo>
                <a:lnTo>
                  <a:pt x="48" y="234"/>
                </a:lnTo>
                <a:cubicBezTo>
                  <a:pt x="48" y="230"/>
                  <a:pt x="48" y="226"/>
                  <a:pt x="48" y="220"/>
                </a:cubicBezTo>
                <a:cubicBezTo>
                  <a:pt x="48" y="214"/>
                  <a:pt x="48" y="208"/>
                  <a:pt x="48" y="201"/>
                </a:cubicBezTo>
                <a:cubicBezTo>
                  <a:pt x="48" y="194"/>
                  <a:pt x="48" y="185"/>
                  <a:pt x="49" y="176"/>
                </a:cubicBezTo>
                <a:cubicBezTo>
                  <a:pt x="49" y="167"/>
                  <a:pt x="49" y="158"/>
                  <a:pt x="49" y="150"/>
                </a:cubicBezTo>
                <a:cubicBezTo>
                  <a:pt x="49" y="137"/>
                  <a:pt x="49" y="123"/>
                  <a:pt x="49" y="109"/>
                </a:cubicBezTo>
                <a:cubicBezTo>
                  <a:pt x="49" y="93"/>
                  <a:pt x="48" y="81"/>
                  <a:pt x="48" y="71"/>
                </a:cubicBezTo>
                <a:lnTo>
                  <a:pt x="48" y="57"/>
                </a:lnTo>
                <a:cubicBezTo>
                  <a:pt x="47" y="49"/>
                  <a:pt x="44" y="44"/>
                  <a:pt x="39" y="41"/>
                </a:cubicBezTo>
                <a:cubicBezTo>
                  <a:pt x="35" y="39"/>
                  <a:pt x="25" y="37"/>
                  <a:pt x="11" y="36"/>
                </a:cubicBezTo>
                <a:lnTo>
                  <a:pt x="0" y="36"/>
                </a:lnTo>
                <a:lnTo>
                  <a:pt x="0" y="21"/>
                </a:lnTo>
                <a:cubicBezTo>
                  <a:pt x="0" y="12"/>
                  <a:pt x="0" y="7"/>
                  <a:pt x="1" y="7"/>
                </a:cubicBezTo>
                <a:lnTo>
                  <a:pt x="7" y="6"/>
                </a:lnTo>
                <a:cubicBezTo>
                  <a:pt x="12" y="6"/>
                  <a:pt x="17" y="6"/>
                  <a:pt x="25" y="5"/>
                </a:cubicBezTo>
                <a:cubicBezTo>
                  <a:pt x="32" y="5"/>
                  <a:pt x="40" y="4"/>
                  <a:pt x="48" y="4"/>
                </a:cubicBezTo>
                <a:cubicBezTo>
                  <a:pt x="55" y="3"/>
                  <a:pt x="63" y="3"/>
                  <a:pt x="70" y="3"/>
                </a:cubicBezTo>
                <a:cubicBezTo>
                  <a:pt x="78" y="2"/>
                  <a:pt x="84" y="2"/>
                  <a:pt x="88" y="1"/>
                </a:cubicBezTo>
                <a:cubicBezTo>
                  <a:pt x="93" y="0"/>
                  <a:pt x="95" y="0"/>
                  <a:pt x="95" y="0"/>
                </a:cubicBezTo>
                <a:lnTo>
                  <a:pt x="97" y="0"/>
                </a:lnTo>
                <a:lnTo>
                  <a:pt x="97" y="25"/>
                </a:lnTo>
                <a:cubicBezTo>
                  <a:pt x="97" y="41"/>
                  <a:pt x="97" y="49"/>
                  <a:pt x="98" y="49"/>
                </a:cubicBezTo>
                <a:cubicBezTo>
                  <a:pt x="98" y="49"/>
                  <a:pt x="99" y="48"/>
                  <a:pt x="101" y="46"/>
                </a:cubicBezTo>
                <a:cubicBezTo>
                  <a:pt x="103" y="44"/>
                  <a:pt x="105" y="40"/>
                  <a:pt x="108" y="36"/>
                </a:cubicBezTo>
                <a:cubicBezTo>
                  <a:pt x="112" y="32"/>
                  <a:pt x="116" y="28"/>
                  <a:pt x="120" y="25"/>
                </a:cubicBezTo>
                <a:cubicBezTo>
                  <a:pt x="125" y="22"/>
                  <a:pt x="131" y="18"/>
                  <a:pt x="138" y="13"/>
                </a:cubicBezTo>
                <a:cubicBezTo>
                  <a:pt x="146" y="9"/>
                  <a:pt x="154" y="5"/>
                  <a:pt x="162" y="3"/>
                </a:cubicBezTo>
                <a:cubicBezTo>
                  <a:pt x="170" y="1"/>
                  <a:pt x="181" y="0"/>
                  <a:pt x="194" y="0"/>
                </a:cubicBezTo>
                <a:cubicBezTo>
                  <a:pt x="241" y="2"/>
                  <a:pt x="268" y="25"/>
                  <a:pt x="273" y="71"/>
                </a:cubicBezTo>
                <a:cubicBezTo>
                  <a:pt x="273" y="73"/>
                  <a:pt x="274" y="103"/>
                  <a:pt x="274" y="158"/>
                </a:cubicBezTo>
                <a:lnTo>
                  <a:pt x="274" y="212"/>
                </a:lnTo>
                <a:cubicBezTo>
                  <a:pt x="274" y="228"/>
                  <a:pt x="274" y="237"/>
                  <a:pt x="275" y="240"/>
                </a:cubicBezTo>
                <a:cubicBezTo>
                  <a:pt x="276" y="243"/>
                  <a:pt x="278" y="245"/>
                  <a:pt x="282" y="246"/>
                </a:cubicBezTo>
                <a:cubicBezTo>
                  <a:pt x="290" y="247"/>
                  <a:pt x="301" y="248"/>
                  <a:pt x="313" y="248"/>
                </a:cubicBezTo>
                <a:lnTo>
                  <a:pt x="323" y="248"/>
                </a:lnTo>
                <a:lnTo>
                  <a:pt x="323" y="277"/>
                </a:lnTo>
                <a:lnTo>
                  <a:pt x="318" y="277"/>
                </a:lnTo>
                <a:lnTo>
                  <a:pt x="302" y="276"/>
                </a:lnTo>
                <a:cubicBezTo>
                  <a:pt x="293" y="276"/>
                  <a:pt x="282" y="275"/>
                  <a:pt x="271" y="275"/>
                </a:cubicBezTo>
                <a:cubicBezTo>
                  <a:pt x="260" y="275"/>
                  <a:pt x="252" y="275"/>
                  <a:pt x="247" y="275"/>
                </a:cubicBezTo>
                <a:cubicBezTo>
                  <a:pt x="205" y="275"/>
                  <a:pt x="181" y="275"/>
                  <a:pt x="178" y="277"/>
                </a:cubicBezTo>
                <a:lnTo>
                  <a:pt x="173" y="277"/>
                </a:lnTo>
                <a:lnTo>
                  <a:pt x="173" y="248"/>
                </a:lnTo>
                <a:lnTo>
                  <a:pt x="183" y="248"/>
                </a:lnTo>
                <a:cubicBezTo>
                  <a:pt x="208" y="248"/>
                  <a:pt x="221" y="245"/>
                  <a:pt x="221" y="238"/>
                </a:cubicBezTo>
                <a:cubicBezTo>
                  <a:pt x="221" y="237"/>
                  <a:pt x="221" y="208"/>
                  <a:pt x="221" y="152"/>
                </a:cubicBezTo>
                <a:cubicBezTo>
                  <a:pt x="221" y="95"/>
                  <a:pt x="220" y="65"/>
                  <a:pt x="220" y="62"/>
                </a:cubicBezTo>
                <a:cubicBezTo>
                  <a:pt x="217" y="50"/>
                  <a:pt x="213" y="41"/>
                  <a:pt x="208" y="36"/>
                </a:cubicBezTo>
                <a:cubicBezTo>
                  <a:pt x="202" y="30"/>
                  <a:pt x="197" y="26"/>
                  <a:pt x="193" y="25"/>
                </a:cubicBezTo>
                <a:cubicBezTo>
                  <a:pt x="188" y="24"/>
                  <a:pt x="183" y="23"/>
                  <a:pt x="176" y="24"/>
                </a:cubicBezTo>
                <a:cubicBezTo>
                  <a:pt x="158" y="24"/>
                  <a:pt x="141" y="31"/>
                  <a:pt x="127" y="45"/>
                </a:cubicBezTo>
                <a:cubicBezTo>
                  <a:pt x="116" y="56"/>
                  <a:pt x="109" y="68"/>
                  <a:pt x="106" y="79"/>
                </a:cubicBezTo>
                <a:cubicBezTo>
                  <a:pt x="103" y="91"/>
                  <a:pt x="101" y="109"/>
                  <a:pt x="101" y="132"/>
                </a:cubicBezTo>
                <a:lnTo>
                  <a:pt x="101" y="172"/>
                </a:lnTo>
                <a:lnTo>
                  <a:pt x="101" y="209"/>
                </a:lnTo>
                <a:cubicBezTo>
                  <a:pt x="101" y="222"/>
                  <a:pt x="101" y="230"/>
                  <a:pt x="102" y="234"/>
                </a:cubicBezTo>
                <a:cubicBezTo>
                  <a:pt x="102" y="238"/>
                  <a:pt x="103" y="241"/>
                  <a:pt x="103" y="242"/>
                </a:cubicBezTo>
                <a:cubicBezTo>
                  <a:pt x="104" y="244"/>
                  <a:pt x="106" y="245"/>
                  <a:pt x="109" y="246"/>
                </a:cubicBezTo>
                <a:cubicBezTo>
                  <a:pt x="118" y="247"/>
                  <a:pt x="128" y="248"/>
                  <a:pt x="140" y="248"/>
                </a:cubicBezTo>
                <a:lnTo>
                  <a:pt x="150" y="248"/>
                </a:lnTo>
                <a:lnTo>
                  <a:pt x="150" y="277"/>
                </a:lnTo>
                <a:lnTo>
                  <a:pt x="145" y="277"/>
                </a:lnTo>
                <a:lnTo>
                  <a:pt x="130" y="276"/>
                </a:lnTo>
                <a:cubicBezTo>
                  <a:pt x="120" y="276"/>
                  <a:pt x="110" y="275"/>
                  <a:pt x="98" y="275"/>
                </a:cubicBezTo>
                <a:cubicBezTo>
                  <a:pt x="87" y="275"/>
                  <a:pt x="79" y="275"/>
                  <a:pt x="75" y="275"/>
                </a:cubicBezTo>
                <a:cubicBezTo>
                  <a:pt x="32"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1" name=""/>
          <p:cNvSpPr/>
          <p:nvPr/>
        </p:nvSpPr>
        <p:spPr>
          <a:xfrm>
            <a:off x="5056560" y="4270680"/>
            <a:ext cx="73800" cy="103320"/>
          </a:xfrm>
          <a:custGeom>
            <a:avLst/>
            <a:gdLst/>
            <a:ahLst/>
            <a:rect l="0" t="0" r="r" b="b"/>
            <a:pathLst>
              <a:path w="205" h="287">
                <a:moveTo>
                  <a:pt x="165" y="84"/>
                </a:moveTo>
                <a:cubicBezTo>
                  <a:pt x="165" y="67"/>
                  <a:pt x="159" y="53"/>
                  <a:pt x="148" y="41"/>
                </a:cubicBezTo>
                <a:cubicBezTo>
                  <a:pt x="137" y="29"/>
                  <a:pt x="121" y="23"/>
                  <a:pt x="99" y="23"/>
                </a:cubicBezTo>
                <a:cubicBezTo>
                  <a:pt x="84" y="23"/>
                  <a:pt x="71" y="25"/>
                  <a:pt x="60" y="31"/>
                </a:cubicBezTo>
                <a:cubicBezTo>
                  <a:pt x="47" y="39"/>
                  <a:pt x="41" y="49"/>
                  <a:pt x="41" y="63"/>
                </a:cubicBezTo>
                <a:cubicBezTo>
                  <a:pt x="41" y="65"/>
                  <a:pt x="41" y="68"/>
                  <a:pt x="41" y="71"/>
                </a:cubicBezTo>
                <a:cubicBezTo>
                  <a:pt x="41" y="75"/>
                  <a:pt x="45" y="80"/>
                  <a:pt x="51" y="86"/>
                </a:cubicBezTo>
                <a:cubicBezTo>
                  <a:pt x="57" y="93"/>
                  <a:pt x="67" y="98"/>
                  <a:pt x="79" y="102"/>
                </a:cubicBezTo>
                <a:cubicBezTo>
                  <a:pt x="86" y="104"/>
                  <a:pt x="95" y="106"/>
                  <a:pt x="106" y="107"/>
                </a:cubicBezTo>
                <a:cubicBezTo>
                  <a:pt x="117" y="109"/>
                  <a:pt x="126" y="111"/>
                  <a:pt x="134" y="113"/>
                </a:cubicBezTo>
                <a:cubicBezTo>
                  <a:pt x="141" y="115"/>
                  <a:pt x="148" y="118"/>
                  <a:pt x="154" y="121"/>
                </a:cubicBezTo>
                <a:cubicBezTo>
                  <a:pt x="161" y="124"/>
                  <a:pt x="167" y="129"/>
                  <a:pt x="174" y="134"/>
                </a:cubicBezTo>
                <a:cubicBezTo>
                  <a:pt x="181" y="139"/>
                  <a:pt x="187" y="147"/>
                  <a:pt x="194" y="159"/>
                </a:cubicBezTo>
                <a:cubicBezTo>
                  <a:pt x="201" y="171"/>
                  <a:pt x="204" y="184"/>
                  <a:pt x="205" y="198"/>
                </a:cubicBezTo>
                <a:cubicBezTo>
                  <a:pt x="205" y="223"/>
                  <a:pt x="197" y="245"/>
                  <a:pt x="181" y="261"/>
                </a:cubicBezTo>
                <a:cubicBezTo>
                  <a:pt x="165" y="278"/>
                  <a:pt x="140" y="286"/>
                  <a:pt x="104" y="287"/>
                </a:cubicBezTo>
                <a:lnTo>
                  <a:pt x="99" y="287"/>
                </a:lnTo>
                <a:cubicBezTo>
                  <a:pt x="78" y="287"/>
                  <a:pt x="57" y="279"/>
                  <a:pt x="39" y="264"/>
                </a:cubicBezTo>
                <a:lnTo>
                  <a:pt x="34" y="269"/>
                </a:lnTo>
                <a:lnTo>
                  <a:pt x="28" y="274"/>
                </a:lnTo>
                <a:cubicBezTo>
                  <a:pt x="25" y="277"/>
                  <a:pt x="23" y="279"/>
                  <a:pt x="20" y="281"/>
                </a:cubicBezTo>
                <a:lnTo>
                  <a:pt x="14" y="287"/>
                </a:lnTo>
                <a:lnTo>
                  <a:pt x="9" y="287"/>
                </a:lnTo>
                <a:lnTo>
                  <a:pt x="6" y="287"/>
                </a:lnTo>
                <a:cubicBezTo>
                  <a:pt x="5" y="287"/>
                  <a:pt x="3" y="286"/>
                  <a:pt x="0" y="284"/>
                </a:cubicBezTo>
                <a:lnTo>
                  <a:pt x="0" y="234"/>
                </a:lnTo>
                <a:lnTo>
                  <a:pt x="0" y="198"/>
                </a:lnTo>
                <a:cubicBezTo>
                  <a:pt x="0" y="190"/>
                  <a:pt x="1" y="184"/>
                  <a:pt x="2" y="183"/>
                </a:cubicBezTo>
                <a:cubicBezTo>
                  <a:pt x="3" y="181"/>
                  <a:pt x="5" y="180"/>
                  <a:pt x="8" y="180"/>
                </a:cubicBezTo>
                <a:lnTo>
                  <a:pt x="14" y="180"/>
                </a:lnTo>
                <a:cubicBezTo>
                  <a:pt x="19" y="180"/>
                  <a:pt x="22" y="180"/>
                  <a:pt x="24" y="182"/>
                </a:cubicBezTo>
                <a:cubicBezTo>
                  <a:pt x="25" y="184"/>
                  <a:pt x="26" y="186"/>
                  <a:pt x="27" y="190"/>
                </a:cubicBezTo>
                <a:cubicBezTo>
                  <a:pt x="27" y="193"/>
                  <a:pt x="29" y="199"/>
                  <a:pt x="31" y="206"/>
                </a:cubicBezTo>
                <a:cubicBezTo>
                  <a:pt x="34" y="214"/>
                  <a:pt x="37" y="223"/>
                  <a:pt x="43" y="233"/>
                </a:cubicBezTo>
                <a:cubicBezTo>
                  <a:pt x="57" y="254"/>
                  <a:pt x="79" y="264"/>
                  <a:pt x="104" y="264"/>
                </a:cubicBezTo>
                <a:cubicBezTo>
                  <a:pt x="145" y="264"/>
                  <a:pt x="165" y="248"/>
                  <a:pt x="165" y="216"/>
                </a:cubicBezTo>
                <a:cubicBezTo>
                  <a:pt x="165" y="204"/>
                  <a:pt x="161" y="194"/>
                  <a:pt x="154" y="186"/>
                </a:cubicBezTo>
                <a:cubicBezTo>
                  <a:pt x="145" y="177"/>
                  <a:pt x="128" y="169"/>
                  <a:pt x="102" y="164"/>
                </a:cubicBezTo>
                <a:cubicBezTo>
                  <a:pt x="76" y="159"/>
                  <a:pt x="57" y="154"/>
                  <a:pt x="49" y="150"/>
                </a:cubicBezTo>
                <a:cubicBezTo>
                  <a:pt x="34" y="143"/>
                  <a:pt x="22" y="133"/>
                  <a:pt x="14" y="121"/>
                </a:cubicBezTo>
                <a:cubicBezTo>
                  <a:pt x="5" y="109"/>
                  <a:pt x="0" y="96"/>
                  <a:pt x="0" y="82"/>
                </a:cubicBezTo>
                <a:cubicBezTo>
                  <a:pt x="0" y="66"/>
                  <a:pt x="4" y="52"/>
                  <a:pt x="11" y="41"/>
                </a:cubicBezTo>
                <a:cubicBezTo>
                  <a:pt x="18" y="30"/>
                  <a:pt x="27" y="22"/>
                  <a:pt x="38" y="16"/>
                </a:cubicBezTo>
                <a:cubicBezTo>
                  <a:pt x="49" y="11"/>
                  <a:pt x="59" y="7"/>
                  <a:pt x="70" y="4"/>
                </a:cubicBezTo>
                <a:cubicBezTo>
                  <a:pt x="80" y="2"/>
                  <a:pt x="89" y="1"/>
                  <a:pt x="97" y="1"/>
                </a:cubicBezTo>
                <a:lnTo>
                  <a:pt x="104" y="1"/>
                </a:lnTo>
                <a:cubicBezTo>
                  <a:pt x="121" y="1"/>
                  <a:pt x="135" y="4"/>
                  <a:pt x="148" y="11"/>
                </a:cubicBezTo>
                <a:lnTo>
                  <a:pt x="157" y="16"/>
                </a:lnTo>
                <a:lnTo>
                  <a:pt x="163" y="12"/>
                </a:lnTo>
                <a:cubicBezTo>
                  <a:pt x="167" y="8"/>
                  <a:pt x="172" y="4"/>
                  <a:pt x="177" y="0"/>
                </a:cubicBezTo>
                <a:lnTo>
                  <a:pt x="182" y="0"/>
                </a:lnTo>
                <a:lnTo>
                  <a:pt x="184" y="0"/>
                </a:lnTo>
                <a:cubicBezTo>
                  <a:pt x="185" y="0"/>
                  <a:pt x="187" y="2"/>
                  <a:pt x="190" y="4"/>
                </a:cubicBezTo>
                <a:lnTo>
                  <a:pt x="190" y="87"/>
                </a:lnTo>
                <a:lnTo>
                  <a:pt x="186" y="91"/>
                </a:lnTo>
                <a:lnTo>
                  <a:pt x="169" y="91"/>
                </a:lnTo>
                <a:cubicBezTo>
                  <a:pt x="166" y="89"/>
                  <a:pt x="165" y="86"/>
                  <a:pt x="165" y="8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2" name=""/>
          <p:cNvSpPr/>
          <p:nvPr/>
        </p:nvSpPr>
        <p:spPr>
          <a:xfrm>
            <a:off x="5144040" y="4270680"/>
            <a:ext cx="87120" cy="103320"/>
          </a:xfrm>
          <a:custGeom>
            <a:avLst/>
            <a:gdLst/>
            <a:ahLst/>
            <a:rect l="0" t="0" r="r" b="b"/>
            <a:pathLst>
              <a:path w="242" h="287">
                <a:moveTo>
                  <a:pt x="0" y="145"/>
                </a:moveTo>
                <a:cubicBezTo>
                  <a:pt x="0" y="122"/>
                  <a:pt x="4" y="101"/>
                  <a:pt x="12" y="82"/>
                </a:cubicBezTo>
                <a:cubicBezTo>
                  <a:pt x="21" y="64"/>
                  <a:pt x="31" y="49"/>
                  <a:pt x="44" y="37"/>
                </a:cubicBezTo>
                <a:cubicBezTo>
                  <a:pt x="57" y="25"/>
                  <a:pt x="71" y="17"/>
                  <a:pt x="85" y="11"/>
                </a:cubicBezTo>
                <a:cubicBezTo>
                  <a:pt x="100" y="4"/>
                  <a:pt x="113" y="1"/>
                  <a:pt x="126" y="0"/>
                </a:cubicBezTo>
                <a:cubicBezTo>
                  <a:pt x="148" y="0"/>
                  <a:pt x="167" y="4"/>
                  <a:pt x="183" y="13"/>
                </a:cubicBezTo>
                <a:cubicBezTo>
                  <a:pt x="199" y="20"/>
                  <a:pt x="211" y="30"/>
                  <a:pt x="219" y="44"/>
                </a:cubicBezTo>
                <a:cubicBezTo>
                  <a:pt x="227" y="57"/>
                  <a:pt x="233" y="70"/>
                  <a:pt x="237" y="84"/>
                </a:cubicBezTo>
                <a:cubicBezTo>
                  <a:pt x="240" y="97"/>
                  <a:pt x="242" y="112"/>
                  <a:pt x="242" y="128"/>
                </a:cubicBezTo>
                <a:cubicBezTo>
                  <a:pt x="242" y="131"/>
                  <a:pt x="241" y="134"/>
                  <a:pt x="238" y="137"/>
                </a:cubicBezTo>
                <a:lnTo>
                  <a:pt x="62" y="137"/>
                </a:lnTo>
                <a:lnTo>
                  <a:pt x="62" y="146"/>
                </a:lnTo>
                <a:cubicBezTo>
                  <a:pt x="62" y="207"/>
                  <a:pt x="83" y="245"/>
                  <a:pt x="124" y="258"/>
                </a:cubicBezTo>
                <a:cubicBezTo>
                  <a:pt x="133" y="261"/>
                  <a:pt x="142" y="262"/>
                  <a:pt x="152" y="262"/>
                </a:cubicBezTo>
                <a:cubicBezTo>
                  <a:pt x="169" y="262"/>
                  <a:pt x="184" y="255"/>
                  <a:pt x="197" y="242"/>
                </a:cubicBezTo>
                <a:cubicBezTo>
                  <a:pt x="204" y="235"/>
                  <a:pt x="209" y="226"/>
                  <a:pt x="213" y="216"/>
                </a:cubicBezTo>
                <a:lnTo>
                  <a:pt x="220" y="201"/>
                </a:lnTo>
                <a:cubicBezTo>
                  <a:pt x="221" y="200"/>
                  <a:pt x="224" y="199"/>
                  <a:pt x="230" y="199"/>
                </a:cubicBezTo>
                <a:lnTo>
                  <a:pt x="232" y="199"/>
                </a:lnTo>
                <a:cubicBezTo>
                  <a:pt x="239" y="199"/>
                  <a:pt x="242" y="201"/>
                  <a:pt x="242" y="205"/>
                </a:cubicBezTo>
                <a:cubicBezTo>
                  <a:pt x="242" y="207"/>
                  <a:pt x="241" y="210"/>
                  <a:pt x="240" y="213"/>
                </a:cubicBezTo>
                <a:cubicBezTo>
                  <a:pt x="232" y="236"/>
                  <a:pt x="219" y="254"/>
                  <a:pt x="201" y="268"/>
                </a:cubicBezTo>
                <a:cubicBezTo>
                  <a:pt x="183" y="281"/>
                  <a:pt x="162" y="287"/>
                  <a:pt x="139" y="287"/>
                </a:cubicBezTo>
                <a:cubicBezTo>
                  <a:pt x="100" y="287"/>
                  <a:pt x="67" y="273"/>
                  <a:pt x="40" y="244"/>
                </a:cubicBezTo>
                <a:cubicBezTo>
                  <a:pt x="14" y="216"/>
                  <a:pt x="0" y="183"/>
                  <a:pt x="0" y="145"/>
                </a:cubicBezTo>
                <a:moveTo>
                  <a:pt x="191" y="109"/>
                </a:moveTo>
                <a:cubicBezTo>
                  <a:pt x="186" y="56"/>
                  <a:pt x="167" y="28"/>
                  <a:pt x="132" y="24"/>
                </a:cubicBezTo>
                <a:lnTo>
                  <a:pt x="131" y="24"/>
                </a:lnTo>
                <a:cubicBezTo>
                  <a:pt x="127" y="24"/>
                  <a:pt x="124" y="25"/>
                  <a:pt x="121" y="25"/>
                </a:cubicBezTo>
                <a:cubicBezTo>
                  <a:pt x="117" y="25"/>
                  <a:pt x="112" y="27"/>
                  <a:pt x="105" y="30"/>
                </a:cubicBezTo>
                <a:cubicBezTo>
                  <a:pt x="98" y="33"/>
                  <a:pt x="92" y="37"/>
                  <a:pt x="87" y="43"/>
                </a:cubicBezTo>
                <a:cubicBezTo>
                  <a:pt x="82" y="49"/>
                  <a:pt x="77" y="57"/>
                  <a:pt x="73" y="69"/>
                </a:cubicBezTo>
                <a:cubicBezTo>
                  <a:pt x="68" y="80"/>
                  <a:pt x="65" y="94"/>
                  <a:pt x="63" y="110"/>
                </a:cubicBezTo>
                <a:lnTo>
                  <a:pt x="63"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3" name=""/>
          <p:cNvSpPr/>
          <p:nvPr/>
        </p:nvSpPr>
        <p:spPr>
          <a:xfrm>
            <a:off x="5241960" y="4272120"/>
            <a:ext cx="77400" cy="99720"/>
          </a:xfrm>
          <a:custGeom>
            <a:avLst/>
            <a:gdLst/>
            <a:ahLst/>
            <a:rect l="0" t="0" r="r" b="b"/>
            <a:pathLst>
              <a:path w="215" h="277">
                <a:moveTo>
                  <a:pt x="10" y="248"/>
                </a:moveTo>
                <a:lnTo>
                  <a:pt x="18" y="248"/>
                </a:lnTo>
                <a:cubicBezTo>
                  <a:pt x="35" y="248"/>
                  <a:pt x="44" y="245"/>
                  <a:pt x="48" y="239"/>
                </a:cubicBezTo>
                <a:lnTo>
                  <a:pt x="48" y="234"/>
                </a:lnTo>
                <a:cubicBezTo>
                  <a:pt x="48" y="230"/>
                  <a:pt x="48" y="226"/>
                  <a:pt x="48" y="220"/>
                </a:cubicBezTo>
                <a:cubicBezTo>
                  <a:pt x="48" y="214"/>
                  <a:pt x="48" y="208"/>
                  <a:pt x="48" y="201"/>
                </a:cubicBezTo>
                <a:cubicBezTo>
                  <a:pt x="49" y="194"/>
                  <a:pt x="49" y="185"/>
                  <a:pt x="48" y="176"/>
                </a:cubicBezTo>
                <a:cubicBezTo>
                  <a:pt x="48" y="167"/>
                  <a:pt x="48" y="158"/>
                  <a:pt x="48" y="150"/>
                </a:cubicBezTo>
                <a:cubicBezTo>
                  <a:pt x="48" y="137"/>
                  <a:pt x="48" y="123"/>
                  <a:pt x="48" y="109"/>
                </a:cubicBezTo>
                <a:cubicBezTo>
                  <a:pt x="48" y="93"/>
                  <a:pt x="48" y="81"/>
                  <a:pt x="48" y="71"/>
                </a:cubicBezTo>
                <a:lnTo>
                  <a:pt x="48" y="57"/>
                </a:lnTo>
                <a:cubicBezTo>
                  <a:pt x="46" y="49"/>
                  <a:pt x="43" y="44"/>
                  <a:pt x="39" y="41"/>
                </a:cubicBezTo>
                <a:cubicBezTo>
                  <a:pt x="34" y="39"/>
                  <a:pt x="25" y="37"/>
                  <a:pt x="11" y="36"/>
                </a:cubicBezTo>
                <a:lnTo>
                  <a:pt x="0" y="36"/>
                </a:lnTo>
                <a:lnTo>
                  <a:pt x="0" y="21"/>
                </a:lnTo>
                <a:cubicBezTo>
                  <a:pt x="0" y="12"/>
                  <a:pt x="0" y="7"/>
                  <a:pt x="1" y="7"/>
                </a:cubicBezTo>
                <a:lnTo>
                  <a:pt x="7" y="6"/>
                </a:lnTo>
                <a:cubicBezTo>
                  <a:pt x="11" y="6"/>
                  <a:pt x="17" y="6"/>
                  <a:pt x="25" y="5"/>
                </a:cubicBezTo>
                <a:cubicBezTo>
                  <a:pt x="32" y="5"/>
                  <a:pt x="40" y="4"/>
                  <a:pt x="47" y="4"/>
                </a:cubicBezTo>
                <a:cubicBezTo>
                  <a:pt x="54" y="3"/>
                  <a:pt x="61" y="3"/>
                  <a:pt x="69" y="3"/>
                </a:cubicBezTo>
                <a:cubicBezTo>
                  <a:pt x="77" y="2"/>
                  <a:pt x="83" y="2"/>
                  <a:pt x="87" y="1"/>
                </a:cubicBezTo>
                <a:cubicBezTo>
                  <a:pt x="91" y="0"/>
                  <a:pt x="93" y="0"/>
                  <a:pt x="94" y="0"/>
                </a:cubicBezTo>
                <a:lnTo>
                  <a:pt x="96" y="0"/>
                </a:lnTo>
                <a:lnTo>
                  <a:pt x="96" y="43"/>
                </a:lnTo>
                <a:cubicBezTo>
                  <a:pt x="113" y="15"/>
                  <a:pt x="133" y="1"/>
                  <a:pt x="157" y="1"/>
                </a:cubicBezTo>
                <a:lnTo>
                  <a:pt x="161" y="1"/>
                </a:lnTo>
                <a:cubicBezTo>
                  <a:pt x="180" y="1"/>
                  <a:pt x="193" y="5"/>
                  <a:pt x="202" y="14"/>
                </a:cubicBezTo>
                <a:cubicBezTo>
                  <a:pt x="211" y="24"/>
                  <a:pt x="215" y="33"/>
                  <a:pt x="215" y="43"/>
                </a:cubicBezTo>
                <a:cubicBezTo>
                  <a:pt x="215" y="52"/>
                  <a:pt x="212" y="59"/>
                  <a:pt x="207" y="66"/>
                </a:cubicBezTo>
                <a:cubicBezTo>
                  <a:pt x="202" y="72"/>
                  <a:pt x="194" y="75"/>
                  <a:pt x="183" y="75"/>
                </a:cubicBezTo>
                <a:cubicBezTo>
                  <a:pt x="173" y="75"/>
                  <a:pt x="165" y="72"/>
                  <a:pt x="160" y="65"/>
                </a:cubicBezTo>
                <a:cubicBezTo>
                  <a:pt x="155" y="58"/>
                  <a:pt x="153" y="51"/>
                  <a:pt x="152" y="44"/>
                </a:cubicBezTo>
                <a:cubicBezTo>
                  <a:pt x="152" y="40"/>
                  <a:pt x="153" y="37"/>
                  <a:pt x="153" y="34"/>
                </a:cubicBezTo>
                <a:cubicBezTo>
                  <a:pt x="154" y="31"/>
                  <a:pt x="155" y="28"/>
                  <a:pt x="156" y="26"/>
                </a:cubicBezTo>
                <a:cubicBezTo>
                  <a:pt x="158" y="24"/>
                  <a:pt x="158" y="23"/>
                  <a:pt x="158" y="23"/>
                </a:cubicBezTo>
                <a:cubicBezTo>
                  <a:pt x="158" y="22"/>
                  <a:pt x="153" y="23"/>
                  <a:pt x="144" y="26"/>
                </a:cubicBezTo>
                <a:cubicBezTo>
                  <a:pt x="137" y="29"/>
                  <a:pt x="132" y="32"/>
                  <a:pt x="129" y="35"/>
                </a:cubicBezTo>
                <a:cubicBezTo>
                  <a:pt x="110" y="54"/>
                  <a:pt x="100" y="91"/>
                  <a:pt x="100" y="148"/>
                </a:cubicBezTo>
                <a:lnTo>
                  <a:pt x="100" y="181"/>
                </a:lnTo>
                <a:cubicBezTo>
                  <a:pt x="100" y="186"/>
                  <a:pt x="100" y="192"/>
                  <a:pt x="100" y="197"/>
                </a:cubicBezTo>
                <a:cubicBezTo>
                  <a:pt x="100" y="203"/>
                  <a:pt x="100" y="209"/>
                  <a:pt x="100" y="214"/>
                </a:cubicBezTo>
                <a:cubicBezTo>
                  <a:pt x="100" y="219"/>
                  <a:pt x="100" y="223"/>
                  <a:pt x="100" y="226"/>
                </a:cubicBezTo>
                <a:cubicBezTo>
                  <a:pt x="101" y="229"/>
                  <a:pt x="101" y="233"/>
                  <a:pt x="100" y="235"/>
                </a:cubicBezTo>
                <a:lnTo>
                  <a:pt x="100" y="239"/>
                </a:lnTo>
                <a:cubicBezTo>
                  <a:pt x="101" y="239"/>
                  <a:pt x="101" y="240"/>
                  <a:pt x="102" y="241"/>
                </a:cubicBezTo>
                <a:cubicBezTo>
                  <a:pt x="103" y="242"/>
                  <a:pt x="104" y="243"/>
                  <a:pt x="105" y="243"/>
                </a:cubicBezTo>
                <a:cubicBezTo>
                  <a:pt x="107" y="243"/>
                  <a:pt x="108" y="244"/>
                  <a:pt x="108" y="245"/>
                </a:cubicBezTo>
                <a:cubicBezTo>
                  <a:pt x="109" y="246"/>
                  <a:pt x="111" y="246"/>
                  <a:pt x="113" y="246"/>
                </a:cubicBezTo>
                <a:cubicBezTo>
                  <a:pt x="115" y="246"/>
                  <a:pt x="116" y="246"/>
                  <a:pt x="117" y="247"/>
                </a:cubicBezTo>
                <a:cubicBezTo>
                  <a:pt x="118" y="247"/>
                  <a:pt x="120" y="247"/>
                  <a:pt x="123" y="247"/>
                </a:cubicBezTo>
                <a:cubicBezTo>
                  <a:pt x="126" y="247"/>
                  <a:pt x="128" y="247"/>
                  <a:pt x="128" y="247"/>
                </a:cubicBezTo>
                <a:cubicBezTo>
                  <a:pt x="129" y="247"/>
                  <a:pt x="131" y="248"/>
                  <a:pt x="135" y="248"/>
                </a:cubicBezTo>
                <a:cubicBezTo>
                  <a:pt x="138" y="248"/>
                  <a:pt x="140" y="248"/>
                  <a:pt x="141" y="248"/>
                </a:cubicBezTo>
                <a:lnTo>
                  <a:pt x="160" y="248"/>
                </a:lnTo>
                <a:lnTo>
                  <a:pt x="160" y="277"/>
                </a:lnTo>
                <a:lnTo>
                  <a:pt x="155" y="277"/>
                </a:lnTo>
                <a:cubicBezTo>
                  <a:pt x="147" y="275"/>
                  <a:pt x="121" y="275"/>
                  <a:pt x="74" y="275"/>
                </a:cubicBezTo>
                <a:cubicBezTo>
                  <a:pt x="32" y="275"/>
                  <a:pt x="8"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4" name=""/>
          <p:cNvSpPr/>
          <p:nvPr/>
        </p:nvSpPr>
        <p:spPr>
          <a:xfrm>
            <a:off x="5329440" y="4233240"/>
            <a:ext cx="70920" cy="140760"/>
          </a:xfrm>
          <a:custGeom>
            <a:avLst/>
            <a:gdLst/>
            <a:ahLst/>
            <a:rect l="0" t="0" r="r" b="b"/>
            <a:pathLst>
              <a:path w="197" h="391">
                <a:moveTo>
                  <a:pt x="5" y="122"/>
                </a:moveTo>
                <a:cubicBezTo>
                  <a:pt x="27" y="120"/>
                  <a:pt x="44" y="108"/>
                  <a:pt x="56" y="86"/>
                </a:cubicBezTo>
                <a:cubicBezTo>
                  <a:pt x="68" y="64"/>
                  <a:pt x="75" y="39"/>
                  <a:pt x="76" y="10"/>
                </a:cubicBezTo>
                <a:lnTo>
                  <a:pt x="76" y="0"/>
                </a:lnTo>
                <a:lnTo>
                  <a:pt x="101" y="0"/>
                </a:lnTo>
                <a:lnTo>
                  <a:pt x="101" y="116"/>
                </a:lnTo>
                <a:lnTo>
                  <a:pt x="185" y="116"/>
                </a:lnTo>
                <a:lnTo>
                  <a:pt x="185" y="145"/>
                </a:lnTo>
                <a:lnTo>
                  <a:pt x="101" y="145"/>
                </a:lnTo>
                <a:lnTo>
                  <a:pt x="101" y="234"/>
                </a:lnTo>
                <a:cubicBezTo>
                  <a:pt x="102" y="286"/>
                  <a:pt x="102" y="316"/>
                  <a:pt x="102" y="322"/>
                </a:cubicBezTo>
                <a:cubicBezTo>
                  <a:pt x="102" y="329"/>
                  <a:pt x="103" y="336"/>
                  <a:pt x="106" y="342"/>
                </a:cubicBezTo>
                <a:cubicBezTo>
                  <a:pt x="112" y="358"/>
                  <a:pt x="122" y="367"/>
                  <a:pt x="137" y="367"/>
                </a:cubicBezTo>
                <a:cubicBezTo>
                  <a:pt x="155" y="367"/>
                  <a:pt x="166" y="352"/>
                  <a:pt x="170" y="322"/>
                </a:cubicBezTo>
                <a:cubicBezTo>
                  <a:pt x="171" y="319"/>
                  <a:pt x="171" y="309"/>
                  <a:pt x="171" y="294"/>
                </a:cubicBezTo>
                <a:lnTo>
                  <a:pt x="171" y="272"/>
                </a:lnTo>
                <a:lnTo>
                  <a:pt x="197" y="272"/>
                </a:lnTo>
                <a:lnTo>
                  <a:pt x="197" y="294"/>
                </a:lnTo>
                <a:lnTo>
                  <a:pt x="197" y="301"/>
                </a:lnTo>
                <a:cubicBezTo>
                  <a:pt x="197" y="333"/>
                  <a:pt x="187" y="357"/>
                  <a:pt x="170" y="374"/>
                </a:cubicBezTo>
                <a:cubicBezTo>
                  <a:pt x="159" y="385"/>
                  <a:pt x="144" y="391"/>
                  <a:pt x="126" y="391"/>
                </a:cubicBezTo>
                <a:cubicBezTo>
                  <a:pt x="112" y="391"/>
                  <a:pt x="100" y="388"/>
                  <a:pt x="89" y="383"/>
                </a:cubicBezTo>
                <a:cubicBezTo>
                  <a:pt x="79" y="378"/>
                  <a:pt x="71" y="372"/>
                  <a:pt x="66" y="364"/>
                </a:cubicBezTo>
                <a:cubicBezTo>
                  <a:pt x="60" y="356"/>
                  <a:pt x="56" y="349"/>
                  <a:pt x="54" y="342"/>
                </a:cubicBezTo>
                <a:cubicBezTo>
                  <a:pt x="51" y="336"/>
                  <a:pt x="50" y="329"/>
                  <a:pt x="50" y="322"/>
                </a:cubicBezTo>
                <a:cubicBezTo>
                  <a:pt x="49" y="319"/>
                  <a:pt x="49" y="289"/>
                  <a:pt x="49" y="230"/>
                </a:cubicBezTo>
                <a:lnTo>
                  <a:pt x="49" y="145"/>
                </a:lnTo>
                <a:lnTo>
                  <a:pt x="0" y="145"/>
                </a:lnTo>
                <a:lnTo>
                  <a:pt x="0" y="122"/>
                </a:lnTo>
                <a:lnTo>
                  <a:pt x="5" y="12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5" name=""/>
          <p:cNvSpPr/>
          <p:nvPr/>
        </p:nvSpPr>
        <p:spPr>
          <a:xfrm>
            <a:off x="5418720" y="4270680"/>
            <a:ext cx="87480" cy="103320"/>
          </a:xfrm>
          <a:custGeom>
            <a:avLst/>
            <a:gdLst/>
            <a:ahLst/>
            <a:rect l="0" t="0" r="r" b="b"/>
            <a:pathLst>
              <a:path w="243" h="287">
                <a:moveTo>
                  <a:pt x="0" y="145"/>
                </a:moveTo>
                <a:cubicBezTo>
                  <a:pt x="0" y="122"/>
                  <a:pt x="5" y="101"/>
                  <a:pt x="14" y="82"/>
                </a:cubicBezTo>
                <a:cubicBezTo>
                  <a:pt x="22" y="64"/>
                  <a:pt x="33" y="49"/>
                  <a:pt x="45" y="37"/>
                </a:cubicBezTo>
                <a:cubicBezTo>
                  <a:pt x="57" y="25"/>
                  <a:pt x="71" y="17"/>
                  <a:pt x="86" y="11"/>
                </a:cubicBezTo>
                <a:cubicBezTo>
                  <a:pt x="100" y="4"/>
                  <a:pt x="114" y="1"/>
                  <a:pt x="127" y="0"/>
                </a:cubicBezTo>
                <a:cubicBezTo>
                  <a:pt x="149" y="0"/>
                  <a:pt x="168" y="4"/>
                  <a:pt x="183" y="13"/>
                </a:cubicBezTo>
                <a:cubicBezTo>
                  <a:pt x="199" y="20"/>
                  <a:pt x="211" y="30"/>
                  <a:pt x="220" y="44"/>
                </a:cubicBezTo>
                <a:cubicBezTo>
                  <a:pt x="228" y="57"/>
                  <a:pt x="234" y="70"/>
                  <a:pt x="237" y="84"/>
                </a:cubicBezTo>
                <a:cubicBezTo>
                  <a:pt x="240" y="97"/>
                  <a:pt x="242" y="112"/>
                  <a:pt x="243" y="128"/>
                </a:cubicBezTo>
                <a:cubicBezTo>
                  <a:pt x="243" y="131"/>
                  <a:pt x="241" y="134"/>
                  <a:pt x="238" y="137"/>
                </a:cubicBezTo>
                <a:lnTo>
                  <a:pt x="62" y="137"/>
                </a:lnTo>
                <a:lnTo>
                  <a:pt x="62" y="146"/>
                </a:lnTo>
                <a:cubicBezTo>
                  <a:pt x="62" y="207"/>
                  <a:pt x="83" y="245"/>
                  <a:pt x="125" y="258"/>
                </a:cubicBezTo>
                <a:cubicBezTo>
                  <a:pt x="133" y="261"/>
                  <a:pt x="142" y="262"/>
                  <a:pt x="152" y="262"/>
                </a:cubicBezTo>
                <a:cubicBezTo>
                  <a:pt x="170" y="262"/>
                  <a:pt x="185" y="255"/>
                  <a:pt x="197" y="242"/>
                </a:cubicBezTo>
                <a:cubicBezTo>
                  <a:pt x="204" y="235"/>
                  <a:pt x="210" y="226"/>
                  <a:pt x="214" y="216"/>
                </a:cubicBezTo>
                <a:lnTo>
                  <a:pt x="220" y="201"/>
                </a:lnTo>
                <a:cubicBezTo>
                  <a:pt x="221" y="200"/>
                  <a:pt x="225" y="199"/>
                  <a:pt x="230" y="199"/>
                </a:cubicBezTo>
                <a:lnTo>
                  <a:pt x="232" y="199"/>
                </a:lnTo>
                <a:cubicBezTo>
                  <a:pt x="239" y="199"/>
                  <a:pt x="243" y="201"/>
                  <a:pt x="243" y="205"/>
                </a:cubicBezTo>
                <a:cubicBezTo>
                  <a:pt x="243" y="207"/>
                  <a:pt x="242" y="210"/>
                  <a:pt x="241" y="213"/>
                </a:cubicBezTo>
                <a:cubicBezTo>
                  <a:pt x="233" y="236"/>
                  <a:pt x="220" y="254"/>
                  <a:pt x="201" y="268"/>
                </a:cubicBezTo>
                <a:cubicBezTo>
                  <a:pt x="183" y="281"/>
                  <a:pt x="163" y="287"/>
                  <a:pt x="140" y="287"/>
                </a:cubicBezTo>
                <a:cubicBezTo>
                  <a:pt x="100" y="287"/>
                  <a:pt x="67" y="273"/>
                  <a:pt x="41" y="244"/>
                </a:cubicBezTo>
                <a:cubicBezTo>
                  <a:pt x="15" y="216"/>
                  <a:pt x="1" y="183"/>
                  <a:pt x="0" y="145"/>
                </a:cubicBezTo>
                <a:moveTo>
                  <a:pt x="191" y="109"/>
                </a:moveTo>
                <a:cubicBezTo>
                  <a:pt x="187" y="56"/>
                  <a:pt x="167" y="28"/>
                  <a:pt x="132" y="24"/>
                </a:cubicBezTo>
                <a:lnTo>
                  <a:pt x="131" y="24"/>
                </a:lnTo>
                <a:cubicBezTo>
                  <a:pt x="128" y="24"/>
                  <a:pt x="124" y="25"/>
                  <a:pt x="121" y="25"/>
                </a:cubicBezTo>
                <a:cubicBezTo>
                  <a:pt x="118" y="25"/>
                  <a:pt x="113" y="27"/>
                  <a:pt x="105" y="30"/>
                </a:cubicBezTo>
                <a:cubicBezTo>
                  <a:pt x="98" y="33"/>
                  <a:pt x="92" y="37"/>
                  <a:pt x="87" y="43"/>
                </a:cubicBezTo>
                <a:cubicBezTo>
                  <a:pt x="82" y="49"/>
                  <a:pt x="78" y="57"/>
                  <a:pt x="73" y="69"/>
                </a:cubicBezTo>
                <a:cubicBezTo>
                  <a:pt x="68" y="80"/>
                  <a:pt x="65" y="94"/>
                  <a:pt x="63" y="110"/>
                </a:cubicBezTo>
                <a:lnTo>
                  <a:pt x="63"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6" name=""/>
          <p:cNvSpPr/>
          <p:nvPr/>
        </p:nvSpPr>
        <p:spPr>
          <a:xfrm>
            <a:off x="5519880" y="4215600"/>
            <a:ext cx="112680" cy="158400"/>
          </a:xfrm>
          <a:custGeom>
            <a:avLst/>
            <a:gdLst/>
            <a:ahLst/>
            <a:rect l="0" t="0" r="r" b="b"/>
            <a:pathLst>
              <a:path w="313" h="440">
                <a:moveTo>
                  <a:pt x="214" y="124"/>
                </a:moveTo>
                <a:cubicBezTo>
                  <a:pt x="214" y="117"/>
                  <a:pt x="214" y="109"/>
                  <a:pt x="214" y="99"/>
                </a:cubicBezTo>
                <a:cubicBezTo>
                  <a:pt x="214" y="89"/>
                  <a:pt x="214" y="82"/>
                  <a:pt x="215" y="79"/>
                </a:cubicBezTo>
                <a:cubicBezTo>
                  <a:pt x="215" y="60"/>
                  <a:pt x="213" y="48"/>
                  <a:pt x="208" y="44"/>
                </a:cubicBezTo>
                <a:cubicBezTo>
                  <a:pt x="204" y="39"/>
                  <a:pt x="194" y="36"/>
                  <a:pt x="177" y="36"/>
                </a:cubicBezTo>
                <a:lnTo>
                  <a:pt x="165" y="36"/>
                </a:lnTo>
                <a:lnTo>
                  <a:pt x="165" y="21"/>
                </a:lnTo>
                <a:cubicBezTo>
                  <a:pt x="165" y="12"/>
                  <a:pt x="166" y="7"/>
                  <a:pt x="167" y="7"/>
                </a:cubicBezTo>
                <a:lnTo>
                  <a:pt x="173" y="6"/>
                </a:lnTo>
                <a:cubicBezTo>
                  <a:pt x="177" y="6"/>
                  <a:pt x="183" y="5"/>
                  <a:pt x="191" y="5"/>
                </a:cubicBezTo>
                <a:cubicBezTo>
                  <a:pt x="199" y="5"/>
                  <a:pt x="207" y="4"/>
                  <a:pt x="214" y="4"/>
                </a:cubicBezTo>
                <a:cubicBezTo>
                  <a:pt x="221" y="3"/>
                  <a:pt x="229" y="3"/>
                  <a:pt x="237" y="3"/>
                </a:cubicBezTo>
                <a:cubicBezTo>
                  <a:pt x="245" y="2"/>
                  <a:pt x="252" y="2"/>
                  <a:pt x="256" y="1"/>
                </a:cubicBezTo>
                <a:cubicBezTo>
                  <a:pt x="260" y="0"/>
                  <a:pt x="262" y="0"/>
                  <a:pt x="263" y="0"/>
                </a:cubicBezTo>
                <a:lnTo>
                  <a:pt x="264" y="0"/>
                </a:lnTo>
                <a:lnTo>
                  <a:pt x="264" y="190"/>
                </a:lnTo>
                <a:cubicBezTo>
                  <a:pt x="264" y="317"/>
                  <a:pt x="265" y="382"/>
                  <a:pt x="265" y="383"/>
                </a:cubicBezTo>
                <a:cubicBezTo>
                  <a:pt x="266" y="391"/>
                  <a:pt x="269" y="397"/>
                  <a:pt x="274" y="399"/>
                </a:cubicBezTo>
                <a:cubicBezTo>
                  <a:pt x="278" y="402"/>
                  <a:pt x="288" y="404"/>
                  <a:pt x="302" y="405"/>
                </a:cubicBezTo>
                <a:lnTo>
                  <a:pt x="313" y="405"/>
                </a:lnTo>
                <a:lnTo>
                  <a:pt x="313" y="434"/>
                </a:lnTo>
                <a:cubicBezTo>
                  <a:pt x="312" y="434"/>
                  <a:pt x="296" y="435"/>
                  <a:pt x="266" y="437"/>
                </a:cubicBezTo>
                <a:cubicBezTo>
                  <a:pt x="235" y="439"/>
                  <a:pt x="219" y="440"/>
                  <a:pt x="216" y="440"/>
                </a:cubicBezTo>
                <a:lnTo>
                  <a:pt x="212" y="440"/>
                </a:lnTo>
                <a:lnTo>
                  <a:pt x="212" y="406"/>
                </a:lnTo>
                <a:lnTo>
                  <a:pt x="207" y="411"/>
                </a:lnTo>
                <a:cubicBezTo>
                  <a:pt x="183" y="430"/>
                  <a:pt x="156" y="440"/>
                  <a:pt x="126" y="440"/>
                </a:cubicBezTo>
                <a:cubicBezTo>
                  <a:pt x="93" y="440"/>
                  <a:pt x="64" y="428"/>
                  <a:pt x="38" y="402"/>
                </a:cubicBezTo>
                <a:cubicBezTo>
                  <a:pt x="13" y="377"/>
                  <a:pt x="0" y="342"/>
                  <a:pt x="0" y="299"/>
                </a:cubicBezTo>
                <a:cubicBezTo>
                  <a:pt x="0" y="257"/>
                  <a:pt x="13" y="223"/>
                  <a:pt x="39" y="197"/>
                </a:cubicBezTo>
                <a:cubicBezTo>
                  <a:pt x="65" y="171"/>
                  <a:pt x="96" y="158"/>
                  <a:pt x="132" y="157"/>
                </a:cubicBezTo>
                <a:cubicBezTo>
                  <a:pt x="163" y="157"/>
                  <a:pt x="190" y="167"/>
                  <a:pt x="214" y="188"/>
                </a:cubicBezTo>
                <a:lnTo>
                  <a:pt x="214" y="124"/>
                </a:lnTo>
                <a:moveTo>
                  <a:pt x="212" y="219"/>
                </a:moveTo>
                <a:cubicBezTo>
                  <a:pt x="193" y="193"/>
                  <a:pt x="170" y="180"/>
                  <a:pt x="142" y="180"/>
                </a:cubicBezTo>
                <a:cubicBezTo>
                  <a:pt x="121" y="180"/>
                  <a:pt x="102" y="188"/>
                  <a:pt x="86" y="203"/>
                </a:cubicBezTo>
                <a:cubicBezTo>
                  <a:pt x="75" y="214"/>
                  <a:pt x="68" y="228"/>
                  <a:pt x="65" y="243"/>
                </a:cubicBezTo>
                <a:cubicBezTo>
                  <a:pt x="62" y="257"/>
                  <a:pt x="61" y="277"/>
                  <a:pt x="60" y="301"/>
                </a:cubicBezTo>
                <a:cubicBezTo>
                  <a:pt x="60" y="324"/>
                  <a:pt x="62" y="343"/>
                  <a:pt x="65" y="358"/>
                </a:cubicBezTo>
                <a:cubicBezTo>
                  <a:pt x="68" y="373"/>
                  <a:pt x="75" y="386"/>
                  <a:pt x="86" y="397"/>
                </a:cubicBezTo>
                <a:cubicBezTo>
                  <a:pt x="99" y="411"/>
                  <a:pt x="116" y="417"/>
                  <a:pt x="136" y="417"/>
                </a:cubicBezTo>
                <a:cubicBezTo>
                  <a:pt x="166" y="417"/>
                  <a:pt x="191" y="401"/>
                  <a:pt x="212" y="369"/>
                </a:cubicBezTo>
                <a:lnTo>
                  <a:pt x="212" y="21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7" name=""/>
          <p:cNvSpPr/>
          <p:nvPr/>
        </p:nvSpPr>
        <p:spPr>
          <a:xfrm>
            <a:off x="5758920" y="4207320"/>
            <a:ext cx="211680" cy="74520"/>
          </a:xfrm>
          <a:custGeom>
            <a:avLst/>
            <a:gdLst/>
            <a:ahLst/>
            <a:rect l="0" t="0" r="r" b="b"/>
            <a:pathLst>
              <a:path w="588" h="207">
                <a:moveTo>
                  <a:pt x="0" y="17"/>
                </a:moveTo>
                <a:cubicBezTo>
                  <a:pt x="0" y="10"/>
                  <a:pt x="4" y="4"/>
                  <a:pt x="12" y="0"/>
                </a:cubicBezTo>
                <a:lnTo>
                  <a:pt x="575" y="0"/>
                </a:lnTo>
                <a:cubicBezTo>
                  <a:pt x="584" y="5"/>
                  <a:pt x="588" y="10"/>
                  <a:pt x="588" y="17"/>
                </a:cubicBezTo>
                <a:cubicBezTo>
                  <a:pt x="588" y="24"/>
                  <a:pt x="584" y="30"/>
                  <a:pt x="576" y="34"/>
                </a:cubicBezTo>
                <a:lnTo>
                  <a:pt x="295" y="35"/>
                </a:lnTo>
                <a:lnTo>
                  <a:pt x="14" y="35"/>
                </a:lnTo>
                <a:cubicBezTo>
                  <a:pt x="5" y="32"/>
                  <a:pt x="0" y="26"/>
                  <a:pt x="0" y="17"/>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8" name=""/>
          <p:cNvSpPr/>
          <p:nvPr/>
        </p:nvSpPr>
        <p:spPr>
          <a:xfrm>
            <a:off x="6177600" y="3419280"/>
            <a:ext cx="110160" cy="571320"/>
          </a:xfrm>
          <a:custGeom>
            <a:avLst/>
            <a:gdLst/>
            <a:ahLst/>
            <a:rect l="0" t="0" r="r" b="b"/>
            <a:pathLst>
              <a:path w="306" h="1587">
                <a:moveTo>
                  <a:pt x="0" y="1587"/>
                </a:moveTo>
                <a:lnTo>
                  <a:pt x="0" y="0"/>
                </a:lnTo>
                <a:lnTo>
                  <a:pt x="306" y="0"/>
                </a:lnTo>
                <a:lnTo>
                  <a:pt x="306" y="74"/>
                </a:lnTo>
                <a:lnTo>
                  <a:pt x="75" y="74"/>
                </a:lnTo>
                <a:lnTo>
                  <a:pt x="75"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9" name=""/>
          <p:cNvSpPr/>
          <p:nvPr/>
        </p:nvSpPr>
        <p:spPr>
          <a:xfrm>
            <a:off x="6177600" y="4498560"/>
            <a:ext cx="110160" cy="571320"/>
          </a:xfrm>
          <a:custGeom>
            <a:avLst/>
            <a:gdLst/>
            <a:ahLst/>
            <a:rect l="0" t="0" r="r" b="b"/>
            <a:pathLst>
              <a:path w="306" h="1587">
                <a:moveTo>
                  <a:pt x="0" y="1587"/>
                </a:moveTo>
                <a:lnTo>
                  <a:pt x="0" y="0"/>
                </a:lnTo>
                <a:lnTo>
                  <a:pt x="75" y="0"/>
                </a:lnTo>
                <a:lnTo>
                  <a:pt x="75" y="1513"/>
                </a:lnTo>
                <a:lnTo>
                  <a:pt x="306" y="1513"/>
                </a:lnTo>
                <a:lnTo>
                  <a:pt x="306"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0" name=""/>
          <p:cNvSpPr/>
          <p:nvPr/>
        </p:nvSpPr>
        <p:spPr>
          <a:xfrm>
            <a:off x="6177600" y="395856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1" name=""/>
          <p:cNvSpPr/>
          <p:nvPr/>
        </p:nvSpPr>
        <p:spPr>
          <a:xfrm>
            <a:off x="6314040" y="3445920"/>
            <a:ext cx="109800" cy="211680"/>
          </a:xfrm>
          <a:custGeom>
            <a:avLst/>
            <a:gdLst/>
            <a:ahLst/>
            <a:rect l="0" t="0" r="r" b="b"/>
            <a:pathLst>
              <a:path w="305" h="588">
                <a:moveTo>
                  <a:pt x="115" y="78"/>
                </a:moveTo>
                <a:lnTo>
                  <a:pt x="104" y="82"/>
                </a:lnTo>
                <a:cubicBezTo>
                  <a:pt x="95" y="85"/>
                  <a:pt x="84" y="88"/>
                  <a:pt x="68" y="91"/>
                </a:cubicBezTo>
                <a:cubicBezTo>
                  <a:pt x="53" y="94"/>
                  <a:pt x="36" y="96"/>
                  <a:pt x="17" y="97"/>
                </a:cubicBezTo>
                <a:lnTo>
                  <a:pt x="0" y="97"/>
                </a:lnTo>
                <a:lnTo>
                  <a:pt x="0" y="57"/>
                </a:lnTo>
                <a:lnTo>
                  <a:pt x="17" y="57"/>
                </a:lnTo>
                <a:cubicBezTo>
                  <a:pt x="45" y="55"/>
                  <a:pt x="70" y="51"/>
                  <a:pt x="94" y="43"/>
                </a:cubicBezTo>
                <a:cubicBezTo>
                  <a:pt x="117" y="36"/>
                  <a:pt x="134" y="29"/>
                  <a:pt x="143" y="22"/>
                </a:cubicBezTo>
                <a:cubicBezTo>
                  <a:pt x="153" y="16"/>
                  <a:pt x="161" y="9"/>
                  <a:pt x="168" y="3"/>
                </a:cubicBezTo>
                <a:cubicBezTo>
                  <a:pt x="169" y="1"/>
                  <a:pt x="173" y="0"/>
                  <a:pt x="179" y="0"/>
                </a:cubicBezTo>
                <a:cubicBezTo>
                  <a:pt x="184" y="0"/>
                  <a:pt x="190" y="2"/>
                  <a:pt x="195" y="5"/>
                </a:cubicBezTo>
                <a:lnTo>
                  <a:pt x="195" y="270"/>
                </a:lnTo>
                <a:lnTo>
                  <a:pt x="195" y="534"/>
                </a:lnTo>
                <a:cubicBezTo>
                  <a:pt x="200" y="539"/>
                  <a:pt x="203" y="541"/>
                  <a:pt x="206" y="542"/>
                </a:cubicBezTo>
                <a:cubicBezTo>
                  <a:pt x="209" y="544"/>
                  <a:pt x="216" y="545"/>
                  <a:pt x="227" y="546"/>
                </a:cubicBezTo>
                <a:cubicBezTo>
                  <a:pt x="238" y="547"/>
                  <a:pt x="257" y="548"/>
                  <a:pt x="282" y="548"/>
                </a:cubicBezTo>
                <a:lnTo>
                  <a:pt x="305" y="548"/>
                </a:lnTo>
                <a:lnTo>
                  <a:pt x="305" y="588"/>
                </a:lnTo>
                <a:lnTo>
                  <a:pt x="295" y="588"/>
                </a:lnTo>
                <a:cubicBezTo>
                  <a:pt x="283" y="586"/>
                  <a:pt x="236" y="586"/>
                  <a:pt x="154" y="586"/>
                </a:cubicBezTo>
                <a:cubicBezTo>
                  <a:pt x="74" y="586"/>
                  <a:pt x="28" y="586"/>
                  <a:pt x="15" y="588"/>
                </a:cubicBezTo>
                <a:lnTo>
                  <a:pt x="5" y="588"/>
                </a:lnTo>
                <a:lnTo>
                  <a:pt x="5" y="548"/>
                </a:lnTo>
                <a:lnTo>
                  <a:pt x="28" y="548"/>
                </a:lnTo>
                <a:cubicBezTo>
                  <a:pt x="41" y="548"/>
                  <a:pt x="52" y="548"/>
                  <a:pt x="61" y="548"/>
                </a:cubicBezTo>
                <a:cubicBezTo>
                  <a:pt x="71" y="548"/>
                  <a:pt x="78" y="547"/>
                  <a:pt x="83" y="547"/>
                </a:cubicBezTo>
                <a:cubicBezTo>
                  <a:pt x="89" y="546"/>
                  <a:pt x="93" y="545"/>
                  <a:pt x="97" y="544"/>
                </a:cubicBezTo>
                <a:cubicBezTo>
                  <a:pt x="102" y="543"/>
                  <a:pt x="104" y="542"/>
                  <a:pt x="104" y="542"/>
                </a:cubicBezTo>
                <a:cubicBezTo>
                  <a:pt x="105" y="542"/>
                  <a:pt x="107" y="541"/>
                  <a:pt x="110" y="538"/>
                </a:cubicBezTo>
                <a:cubicBezTo>
                  <a:pt x="113" y="535"/>
                  <a:pt x="114" y="534"/>
                  <a:pt x="115" y="534"/>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2" name=""/>
          <p:cNvSpPr/>
          <p:nvPr/>
        </p:nvSpPr>
        <p:spPr>
          <a:xfrm>
            <a:off x="6776280" y="3445920"/>
            <a:ext cx="133920" cy="218880"/>
          </a:xfrm>
          <a:custGeom>
            <a:avLst/>
            <a:gdLst/>
            <a:ahLst/>
            <a:rect l="0" t="0" r="r" b="b"/>
            <a:pathLst>
              <a:path w="372" h="608">
                <a:moveTo>
                  <a:pt x="50" y="71"/>
                </a:moveTo>
                <a:cubicBezTo>
                  <a:pt x="83" y="24"/>
                  <a:pt x="128" y="0"/>
                  <a:pt x="185" y="0"/>
                </a:cubicBezTo>
                <a:cubicBezTo>
                  <a:pt x="213" y="0"/>
                  <a:pt x="241" y="8"/>
                  <a:pt x="270" y="23"/>
                </a:cubicBezTo>
                <a:cubicBezTo>
                  <a:pt x="299" y="38"/>
                  <a:pt x="322" y="65"/>
                  <a:pt x="339" y="104"/>
                </a:cubicBezTo>
                <a:cubicBezTo>
                  <a:pt x="361" y="153"/>
                  <a:pt x="372" y="220"/>
                  <a:pt x="372" y="305"/>
                </a:cubicBezTo>
                <a:cubicBezTo>
                  <a:pt x="372" y="396"/>
                  <a:pt x="359" y="467"/>
                  <a:pt x="334" y="515"/>
                </a:cubicBezTo>
                <a:cubicBezTo>
                  <a:pt x="322" y="540"/>
                  <a:pt x="306" y="559"/>
                  <a:pt x="286" y="574"/>
                </a:cubicBezTo>
                <a:cubicBezTo>
                  <a:pt x="264" y="589"/>
                  <a:pt x="246" y="598"/>
                  <a:pt x="231" y="601"/>
                </a:cubicBezTo>
                <a:cubicBezTo>
                  <a:pt x="216" y="605"/>
                  <a:pt x="201" y="607"/>
                  <a:pt x="186" y="608"/>
                </a:cubicBezTo>
                <a:cubicBezTo>
                  <a:pt x="171" y="608"/>
                  <a:pt x="155" y="606"/>
                  <a:pt x="140" y="602"/>
                </a:cubicBezTo>
                <a:cubicBezTo>
                  <a:pt x="125" y="599"/>
                  <a:pt x="107" y="589"/>
                  <a:pt x="86" y="574"/>
                </a:cubicBezTo>
                <a:cubicBezTo>
                  <a:pt x="66" y="559"/>
                  <a:pt x="50" y="539"/>
                  <a:pt x="38" y="515"/>
                </a:cubicBezTo>
                <a:cubicBezTo>
                  <a:pt x="13" y="467"/>
                  <a:pt x="0" y="396"/>
                  <a:pt x="0" y="305"/>
                </a:cubicBezTo>
                <a:cubicBezTo>
                  <a:pt x="0" y="203"/>
                  <a:pt x="17" y="125"/>
                  <a:pt x="50" y="71"/>
                </a:cubicBezTo>
                <a:moveTo>
                  <a:pt x="249" y="61"/>
                </a:moveTo>
                <a:cubicBezTo>
                  <a:pt x="231" y="42"/>
                  <a:pt x="210" y="33"/>
                  <a:pt x="186" y="33"/>
                </a:cubicBezTo>
                <a:cubicBezTo>
                  <a:pt x="161" y="33"/>
                  <a:pt x="140" y="42"/>
                  <a:pt x="122" y="61"/>
                </a:cubicBezTo>
                <a:cubicBezTo>
                  <a:pt x="108" y="76"/>
                  <a:pt x="98" y="97"/>
                  <a:pt x="93" y="124"/>
                </a:cubicBezTo>
                <a:cubicBezTo>
                  <a:pt x="89" y="151"/>
                  <a:pt x="86" y="208"/>
                  <a:pt x="86" y="294"/>
                </a:cubicBezTo>
                <a:cubicBezTo>
                  <a:pt x="86" y="386"/>
                  <a:pt x="89" y="449"/>
                  <a:pt x="93" y="478"/>
                </a:cubicBezTo>
                <a:cubicBezTo>
                  <a:pt x="98" y="507"/>
                  <a:pt x="109" y="531"/>
                  <a:pt x="125" y="548"/>
                </a:cubicBezTo>
                <a:cubicBezTo>
                  <a:pt x="142" y="565"/>
                  <a:pt x="162" y="574"/>
                  <a:pt x="186" y="574"/>
                </a:cubicBezTo>
                <a:cubicBezTo>
                  <a:pt x="209" y="574"/>
                  <a:pt x="229" y="565"/>
                  <a:pt x="246" y="548"/>
                </a:cubicBezTo>
                <a:cubicBezTo>
                  <a:pt x="263" y="530"/>
                  <a:pt x="274" y="505"/>
                  <a:pt x="278" y="474"/>
                </a:cubicBezTo>
                <a:cubicBezTo>
                  <a:pt x="282" y="442"/>
                  <a:pt x="285" y="381"/>
                  <a:pt x="286" y="294"/>
                </a:cubicBezTo>
                <a:cubicBezTo>
                  <a:pt x="286" y="208"/>
                  <a:pt x="282" y="152"/>
                  <a:pt x="278" y="125"/>
                </a:cubicBezTo>
                <a:cubicBezTo>
                  <a:pt x="273" y="98"/>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3" name=""/>
          <p:cNvSpPr/>
          <p:nvPr/>
        </p:nvSpPr>
        <p:spPr>
          <a:xfrm>
            <a:off x="7255800" y="3445920"/>
            <a:ext cx="127080" cy="211680"/>
          </a:xfrm>
          <a:custGeom>
            <a:avLst/>
            <a:gdLst/>
            <a:ahLst/>
            <a:rect l="0" t="0" r="r" b="b"/>
            <a:pathLst>
              <a:path w="353" h="588">
                <a:moveTo>
                  <a:pt x="53" y="210"/>
                </a:moveTo>
                <a:cubicBezTo>
                  <a:pt x="37" y="210"/>
                  <a:pt x="23" y="205"/>
                  <a:pt x="14" y="194"/>
                </a:cubicBezTo>
                <a:cubicBezTo>
                  <a:pt x="5" y="184"/>
                  <a:pt x="0" y="171"/>
                  <a:pt x="0" y="155"/>
                </a:cubicBezTo>
                <a:cubicBezTo>
                  <a:pt x="0" y="113"/>
                  <a:pt x="16" y="76"/>
                  <a:pt x="48" y="46"/>
                </a:cubicBezTo>
                <a:cubicBezTo>
                  <a:pt x="79" y="15"/>
                  <a:pt x="118" y="0"/>
                  <a:pt x="164" y="0"/>
                </a:cubicBezTo>
                <a:cubicBezTo>
                  <a:pt x="217" y="0"/>
                  <a:pt x="262" y="17"/>
                  <a:pt x="298" y="49"/>
                </a:cubicBezTo>
                <a:cubicBezTo>
                  <a:pt x="334" y="82"/>
                  <a:pt x="352" y="126"/>
                  <a:pt x="353" y="178"/>
                </a:cubicBezTo>
                <a:cubicBezTo>
                  <a:pt x="353" y="204"/>
                  <a:pt x="347" y="228"/>
                  <a:pt x="335" y="251"/>
                </a:cubicBezTo>
                <a:cubicBezTo>
                  <a:pt x="323" y="273"/>
                  <a:pt x="309" y="293"/>
                  <a:pt x="293" y="311"/>
                </a:cubicBezTo>
                <a:cubicBezTo>
                  <a:pt x="276" y="328"/>
                  <a:pt x="253" y="349"/>
                  <a:pt x="222" y="376"/>
                </a:cubicBezTo>
                <a:cubicBezTo>
                  <a:pt x="201" y="394"/>
                  <a:pt x="172" y="421"/>
                  <a:pt x="134" y="457"/>
                </a:cubicBezTo>
                <a:lnTo>
                  <a:pt x="82" y="506"/>
                </a:lnTo>
                <a:lnTo>
                  <a:pt x="149" y="507"/>
                </a:lnTo>
                <a:cubicBezTo>
                  <a:pt x="241" y="507"/>
                  <a:pt x="290" y="506"/>
                  <a:pt x="296" y="503"/>
                </a:cubicBezTo>
                <a:cubicBezTo>
                  <a:pt x="300" y="501"/>
                  <a:pt x="307" y="475"/>
                  <a:pt x="317" y="424"/>
                </a:cubicBezTo>
                <a:lnTo>
                  <a:pt x="317" y="422"/>
                </a:lnTo>
                <a:lnTo>
                  <a:pt x="353" y="422"/>
                </a:lnTo>
                <a:lnTo>
                  <a:pt x="353" y="424"/>
                </a:lnTo>
                <a:cubicBezTo>
                  <a:pt x="352" y="426"/>
                  <a:pt x="348" y="453"/>
                  <a:pt x="341" y="504"/>
                </a:cubicBezTo>
                <a:cubicBezTo>
                  <a:pt x="334" y="556"/>
                  <a:pt x="330" y="583"/>
                  <a:pt x="328" y="586"/>
                </a:cubicBezTo>
                <a:lnTo>
                  <a:pt x="328" y="588"/>
                </a:lnTo>
                <a:lnTo>
                  <a:pt x="0" y="588"/>
                </a:lnTo>
                <a:lnTo>
                  <a:pt x="0" y="571"/>
                </a:lnTo>
                <a:lnTo>
                  <a:pt x="0" y="561"/>
                </a:lnTo>
                <a:cubicBezTo>
                  <a:pt x="0" y="557"/>
                  <a:pt x="2" y="552"/>
                  <a:pt x="5" y="548"/>
                </a:cubicBezTo>
                <a:cubicBezTo>
                  <a:pt x="9" y="543"/>
                  <a:pt x="18" y="533"/>
                  <a:pt x="33" y="517"/>
                </a:cubicBezTo>
                <a:cubicBezTo>
                  <a:pt x="50" y="498"/>
                  <a:pt x="64" y="482"/>
                  <a:pt x="77" y="467"/>
                </a:cubicBezTo>
                <a:cubicBezTo>
                  <a:pt x="82" y="462"/>
                  <a:pt x="92" y="451"/>
                  <a:pt x="107" y="435"/>
                </a:cubicBezTo>
                <a:cubicBezTo>
                  <a:pt x="121" y="419"/>
                  <a:pt x="131" y="408"/>
                  <a:pt x="137" y="402"/>
                </a:cubicBezTo>
                <a:cubicBezTo>
                  <a:pt x="142" y="396"/>
                  <a:pt x="150" y="387"/>
                  <a:pt x="162" y="373"/>
                </a:cubicBezTo>
                <a:cubicBezTo>
                  <a:pt x="174" y="360"/>
                  <a:pt x="182" y="350"/>
                  <a:pt x="187" y="343"/>
                </a:cubicBezTo>
                <a:cubicBezTo>
                  <a:pt x="192" y="337"/>
                  <a:pt x="198" y="328"/>
                  <a:pt x="207" y="317"/>
                </a:cubicBezTo>
                <a:cubicBezTo>
                  <a:pt x="216" y="306"/>
                  <a:pt x="222" y="296"/>
                  <a:pt x="226" y="288"/>
                </a:cubicBezTo>
                <a:cubicBezTo>
                  <a:pt x="229" y="281"/>
                  <a:pt x="234" y="272"/>
                  <a:pt x="239" y="263"/>
                </a:cubicBezTo>
                <a:cubicBezTo>
                  <a:pt x="244" y="253"/>
                  <a:pt x="248" y="244"/>
                  <a:pt x="250" y="235"/>
                </a:cubicBezTo>
                <a:cubicBezTo>
                  <a:pt x="253" y="225"/>
                  <a:pt x="255" y="216"/>
                  <a:pt x="257" y="208"/>
                </a:cubicBezTo>
                <a:cubicBezTo>
                  <a:pt x="258" y="200"/>
                  <a:pt x="259" y="190"/>
                  <a:pt x="259" y="179"/>
                </a:cubicBezTo>
                <a:cubicBezTo>
                  <a:pt x="259" y="142"/>
                  <a:pt x="249" y="109"/>
                  <a:pt x="229" y="82"/>
                </a:cubicBezTo>
                <a:cubicBezTo>
                  <a:pt x="209" y="55"/>
                  <a:pt x="181" y="42"/>
                  <a:pt x="144" y="42"/>
                </a:cubicBezTo>
                <a:cubicBezTo>
                  <a:pt x="124" y="42"/>
                  <a:pt x="107" y="47"/>
                  <a:pt x="93" y="57"/>
                </a:cubicBezTo>
                <a:cubicBezTo>
                  <a:pt x="78" y="66"/>
                  <a:pt x="68" y="76"/>
                  <a:pt x="62" y="86"/>
                </a:cubicBezTo>
                <a:cubicBezTo>
                  <a:pt x="56" y="95"/>
                  <a:pt x="53" y="101"/>
                  <a:pt x="53" y="102"/>
                </a:cubicBezTo>
                <a:cubicBezTo>
                  <a:pt x="53" y="103"/>
                  <a:pt x="54" y="103"/>
                  <a:pt x="57" y="103"/>
                </a:cubicBezTo>
                <a:cubicBezTo>
                  <a:pt x="68" y="103"/>
                  <a:pt x="79" y="107"/>
                  <a:pt x="90" y="117"/>
                </a:cubicBezTo>
                <a:cubicBezTo>
                  <a:pt x="101" y="125"/>
                  <a:pt x="107" y="138"/>
                  <a:pt x="107" y="157"/>
                </a:cubicBezTo>
                <a:cubicBezTo>
                  <a:pt x="107" y="172"/>
                  <a:pt x="102" y="184"/>
                  <a:pt x="93" y="194"/>
                </a:cubicBezTo>
                <a:cubicBezTo>
                  <a:pt x="83" y="204"/>
                  <a:pt x="70" y="209"/>
                  <a:pt x="53" y="21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4" name=""/>
          <p:cNvSpPr/>
          <p:nvPr/>
        </p:nvSpPr>
        <p:spPr>
          <a:xfrm>
            <a:off x="7728480" y="3445920"/>
            <a:ext cx="133920" cy="218880"/>
          </a:xfrm>
          <a:custGeom>
            <a:avLst/>
            <a:gdLst/>
            <a:ahLst/>
            <a:rect l="0" t="0" r="r" b="b"/>
            <a:pathLst>
              <a:path w="372" h="608">
                <a:moveTo>
                  <a:pt x="50" y="71"/>
                </a:moveTo>
                <a:cubicBezTo>
                  <a:pt x="83" y="24"/>
                  <a:pt x="128" y="0"/>
                  <a:pt x="185" y="0"/>
                </a:cubicBezTo>
                <a:cubicBezTo>
                  <a:pt x="213" y="0"/>
                  <a:pt x="242" y="8"/>
                  <a:pt x="270" y="23"/>
                </a:cubicBezTo>
                <a:cubicBezTo>
                  <a:pt x="298" y="38"/>
                  <a:pt x="321" y="65"/>
                  <a:pt x="339" y="104"/>
                </a:cubicBezTo>
                <a:cubicBezTo>
                  <a:pt x="361" y="153"/>
                  <a:pt x="372" y="220"/>
                  <a:pt x="372" y="305"/>
                </a:cubicBezTo>
                <a:cubicBezTo>
                  <a:pt x="372" y="396"/>
                  <a:pt x="359" y="467"/>
                  <a:pt x="334" y="515"/>
                </a:cubicBezTo>
                <a:cubicBezTo>
                  <a:pt x="322" y="540"/>
                  <a:pt x="306" y="559"/>
                  <a:pt x="285" y="574"/>
                </a:cubicBezTo>
                <a:cubicBezTo>
                  <a:pt x="265" y="589"/>
                  <a:pt x="247" y="598"/>
                  <a:pt x="230" y="601"/>
                </a:cubicBezTo>
                <a:cubicBezTo>
                  <a:pt x="215" y="605"/>
                  <a:pt x="200" y="607"/>
                  <a:pt x="186" y="608"/>
                </a:cubicBezTo>
                <a:cubicBezTo>
                  <a:pt x="170" y="608"/>
                  <a:pt x="155" y="606"/>
                  <a:pt x="140" y="602"/>
                </a:cubicBezTo>
                <a:cubicBezTo>
                  <a:pt x="124" y="599"/>
                  <a:pt x="106" y="589"/>
                  <a:pt x="86" y="574"/>
                </a:cubicBezTo>
                <a:cubicBezTo>
                  <a:pt x="65" y="559"/>
                  <a:pt x="49" y="539"/>
                  <a:pt x="37" y="515"/>
                </a:cubicBezTo>
                <a:cubicBezTo>
                  <a:pt x="12" y="467"/>
                  <a:pt x="0" y="396"/>
                  <a:pt x="0" y="305"/>
                </a:cubicBezTo>
                <a:cubicBezTo>
                  <a:pt x="0" y="203"/>
                  <a:pt x="16" y="125"/>
                  <a:pt x="50" y="71"/>
                </a:cubicBezTo>
                <a:moveTo>
                  <a:pt x="249" y="61"/>
                </a:moveTo>
                <a:cubicBezTo>
                  <a:pt x="230" y="42"/>
                  <a:pt x="210" y="33"/>
                  <a:pt x="186" y="33"/>
                </a:cubicBezTo>
                <a:cubicBezTo>
                  <a:pt x="161" y="33"/>
                  <a:pt x="140" y="42"/>
                  <a:pt x="122" y="61"/>
                </a:cubicBezTo>
                <a:cubicBezTo>
                  <a:pt x="107" y="76"/>
                  <a:pt x="98" y="97"/>
                  <a:pt x="93" y="124"/>
                </a:cubicBezTo>
                <a:cubicBezTo>
                  <a:pt x="88" y="151"/>
                  <a:pt x="86" y="208"/>
                  <a:pt x="86" y="294"/>
                </a:cubicBezTo>
                <a:cubicBezTo>
                  <a:pt x="86" y="386"/>
                  <a:pt x="88" y="449"/>
                  <a:pt x="93" y="478"/>
                </a:cubicBezTo>
                <a:cubicBezTo>
                  <a:pt x="98" y="507"/>
                  <a:pt x="108" y="531"/>
                  <a:pt x="125" y="548"/>
                </a:cubicBezTo>
                <a:cubicBezTo>
                  <a:pt x="141" y="565"/>
                  <a:pt x="161" y="574"/>
                  <a:pt x="186" y="574"/>
                </a:cubicBezTo>
                <a:cubicBezTo>
                  <a:pt x="209" y="574"/>
                  <a:pt x="229" y="565"/>
                  <a:pt x="246" y="548"/>
                </a:cubicBezTo>
                <a:cubicBezTo>
                  <a:pt x="263" y="530"/>
                  <a:pt x="274" y="505"/>
                  <a:pt x="278" y="474"/>
                </a:cubicBezTo>
                <a:cubicBezTo>
                  <a:pt x="282" y="442"/>
                  <a:pt x="285" y="381"/>
                  <a:pt x="285" y="294"/>
                </a:cubicBezTo>
                <a:cubicBezTo>
                  <a:pt x="285" y="208"/>
                  <a:pt x="283" y="152"/>
                  <a:pt x="278" y="125"/>
                </a:cubicBezTo>
                <a:cubicBezTo>
                  <a:pt x="273"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5" name=""/>
          <p:cNvSpPr/>
          <p:nvPr/>
        </p:nvSpPr>
        <p:spPr>
          <a:xfrm>
            <a:off x="6300360" y="3890160"/>
            <a:ext cx="133920" cy="218880"/>
          </a:xfrm>
          <a:custGeom>
            <a:avLst/>
            <a:gdLst/>
            <a:ahLst/>
            <a:rect l="0" t="0" r="r" b="b"/>
            <a:pathLst>
              <a:path w="372" h="608">
                <a:moveTo>
                  <a:pt x="50" y="72"/>
                </a:moveTo>
                <a:cubicBezTo>
                  <a:pt x="83" y="24"/>
                  <a:pt x="129" y="0"/>
                  <a:pt x="186" y="0"/>
                </a:cubicBezTo>
                <a:cubicBezTo>
                  <a:pt x="214" y="0"/>
                  <a:pt x="242" y="8"/>
                  <a:pt x="270" y="23"/>
                </a:cubicBezTo>
                <a:cubicBezTo>
                  <a:pt x="299" y="38"/>
                  <a:pt x="322" y="65"/>
                  <a:pt x="339" y="104"/>
                </a:cubicBezTo>
                <a:cubicBezTo>
                  <a:pt x="361" y="153"/>
                  <a:pt x="372" y="220"/>
                  <a:pt x="372" y="305"/>
                </a:cubicBezTo>
                <a:cubicBezTo>
                  <a:pt x="372" y="396"/>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2"/>
                </a:cubicBezTo>
                <a:cubicBezTo>
                  <a:pt x="126" y="599"/>
                  <a:pt x="107" y="589"/>
                  <a:pt x="86" y="574"/>
                </a:cubicBezTo>
                <a:cubicBezTo>
                  <a:pt x="65" y="559"/>
                  <a:pt x="49" y="539"/>
                  <a:pt x="38" y="515"/>
                </a:cubicBezTo>
                <a:cubicBezTo>
                  <a:pt x="12" y="467"/>
                  <a:pt x="0" y="396"/>
                  <a:pt x="0" y="305"/>
                </a:cubicBezTo>
                <a:cubicBezTo>
                  <a:pt x="0" y="203"/>
                  <a:pt x="16" y="125"/>
                  <a:pt x="50" y="72"/>
                </a:cubicBezTo>
                <a:moveTo>
                  <a:pt x="249" y="61"/>
                </a:moveTo>
                <a:cubicBezTo>
                  <a:pt x="232" y="42"/>
                  <a:pt x="211" y="33"/>
                  <a:pt x="187" y="33"/>
                </a:cubicBezTo>
                <a:cubicBezTo>
                  <a:pt x="162" y="33"/>
                  <a:pt x="141" y="42"/>
                  <a:pt x="123" y="61"/>
                </a:cubicBezTo>
                <a:cubicBezTo>
                  <a:pt x="108" y="76"/>
                  <a:pt x="98" y="97"/>
                  <a:pt x="93" y="125"/>
                </a:cubicBezTo>
                <a:cubicBezTo>
                  <a:pt x="88" y="152"/>
                  <a:pt x="86" y="208"/>
                  <a:pt x="86" y="294"/>
                </a:cubicBezTo>
                <a:cubicBezTo>
                  <a:pt x="86" y="387"/>
                  <a:pt x="88" y="449"/>
                  <a:pt x="93" y="478"/>
                </a:cubicBezTo>
                <a:cubicBezTo>
                  <a:pt x="98" y="508"/>
                  <a:pt x="108" y="531"/>
                  <a:pt x="126" y="548"/>
                </a:cubicBezTo>
                <a:cubicBezTo>
                  <a:pt x="142" y="565"/>
                  <a:pt x="163" y="574"/>
                  <a:pt x="187" y="574"/>
                </a:cubicBezTo>
                <a:cubicBezTo>
                  <a:pt x="210" y="574"/>
                  <a:pt x="230" y="565"/>
                  <a:pt x="247" y="548"/>
                </a:cubicBezTo>
                <a:cubicBezTo>
                  <a:pt x="264" y="530"/>
                  <a:pt x="274" y="505"/>
                  <a:pt x="278" y="474"/>
                </a:cubicBezTo>
                <a:cubicBezTo>
                  <a:pt x="282" y="442"/>
                  <a:pt x="285" y="381"/>
                  <a:pt x="285" y="294"/>
                </a:cubicBezTo>
                <a:cubicBezTo>
                  <a:pt x="285" y="209"/>
                  <a:pt x="283" y="152"/>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6" name=""/>
          <p:cNvSpPr/>
          <p:nvPr/>
        </p:nvSpPr>
        <p:spPr>
          <a:xfrm>
            <a:off x="6776280" y="3890160"/>
            <a:ext cx="133920" cy="218880"/>
          </a:xfrm>
          <a:custGeom>
            <a:avLst/>
            <a:gdLst/>
            <a:ahLst/>
            <a:rect l="0" t="0" r="r" b="b"/>
            <a:pathLst>
              <a:path w="372" h="608">
                <a:moveTo>
                  <a:pt x="50" y="72"/>
                </a:moveTo>
                <a:cubicBezTo>
                  <a:pt x="83" y="24"/>
                  <a:pt x="128" y="0"/>
                  <a:pt x="185" y="0"/>
                </a:cubicBezTo>
                <a:cubicBezTo>
                  <a:pt x="213" y="0"/>
                  <a:pt x="241" y="8"/>
                  <a:pt x="270" y="23"/>
                </a:cubicBezTo>
                <a:cubicBezTo>
                  <a:pt x="299" y="38"/>
                  <a:pt x="322" y="65"/>
                  <a:pt x="339" y="104"/>
                </a:cubicBezTo>
                <a:cubicBezTo>
                  <a:pt x="361" y="153"/>
                  <a:pt x="372" y="220"/>
                  <a:pt x="372" y="305"/>
                </a:cubicBezTo>
                <a:cubicBezTo>
                  <a:pt x="372" y="396"/>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2"/>
                </a:cubicBezTo>
                <a:cubicBezTo>
                  <a:pt x="125" y="599"/>
                  <a:pt x="107" y="589"/>
                  <a:pt x="86" y="574"/>
                </a:cubicBezTo>
                <a:cubicBezTo>
                  <a:pt x="66" y="559"/>
                  <a:pt x="50" y="539"/>
                  <a:pt x="38" y="515"/>
                </a:cubicBezTo>
                <a:cubicBezTo>
                  <a:pt x="13" y="467"/>
                  <a:pt x="0" y="396"/>
                  <a:pt x="0" y="305"/>
                </a:cubicBezTo>
                <a:cubicBezTo>
                  <a:pt x="0" y="203"/>
                  <a:pt x="17" y="125"/>
                  <a:pt x="50" y="72"/>
                </a:cubicBezTo>
                <a:moveTo>
                  <a:pt x="249" y="61"/>
                </a:moveTo>
                <a:cubicBezTo>
                  <a:pt x="231" y="42"/>
                  <a:pt x="210" y="33"/>
                  <a:pt x="186" y="33"/>
                </a:cubicBezTo>
                <a:cubicBezTo>
                  <a:pt x="161" y="33"/>
                  <a:pt x="140" y="42"/>
                  <a:pt x="122" y="61"/>
                </a:cubicBezTo>
                <a:cubicBezTo>
                  <a:pt x="108" y="76"/>
                  <a:pt x="98" y="97"/>
                  <a:pt x="93" y="125"/>
                </a:cubicBezTo>
                <a:cubicBezTo>
                  <a:pt x="89" y="152"/>
                  <a:pt x="86" y="208"/>
                  <a:pt x="86" y="294"/>
                </a:cubicBezTo>
                <a:cubicBezTo>
                  <a:pt x="86" y="387"/>
                  <a:pt x="89" y="449"/>
                  <a:pt x="93" y="478"/>
                </a:cubicBezTo>
                <a:cubicBezTo>
                  <a:pt x="98" y="508"/>
                  <a:pt x="109" y="531"/>
                  <a:pt x="125" y="548"/>
                </a:cubicBezTo>
                <a:cubicBezTo>
                  <a:pt x="142" y="565"/>
                  <a:pt x="162" y="574"/>
                  <a:pt x="186" y="574"/>
                </a:cubicBezTo>
                <a:cubicBezTo>
                  <a:pt x="209" y="574"/>
                  <a:pt x="229" y="565"/>
                  <a:pt x="246" y="548"/>
                </a:cubicBezTo>
                <a:cubicBezTo>
                  <a:pt x="263" y="530"/>
                  <a:pt x="274" y="505"/>
                  <a:pt x="278" y="474"/>
                </a:cubicBezTo>
                <a:cubicBezTo>
                  <a:pt x="282" y="442"/>
                  <a:pt x="285" y="381"/>
                  <a:pt x="286" y="294"/>
                </a:cubicBezTo>
                <a:cubicBezTo>
                  <a:pt x="286" y="209"/>
                  <a:pt x="282" y="152"/>
                  <a:pt x="278" y="125"/>
                </a:cubicBezTo>
                <a:cubicBezTo>
                  <a:pt x="273" y="98"/>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7" name=""/>
          <p:cNvSpPr/>
          <p:nvPr/>
        </p:nvSpPr>
        <p:spPr>
          <a:xfrm>
            <a:off x="7252200" y="3890160"/>
            <a:ext cx="133920" cy="218880"/>
          </a:xfrm>
          <a:custGeom>
            <a:avLst/>
            <a:gdLst/>
            <a:ahLst/>
            <a:rect l="0" t="0" r="r" b="b"/>
            <a:pathLst>
              <a:path w="372" h="608">
                <a:moveTo>
                  <a:pt x="50" y="72"/>
                </a:moveTo>
                <a:cubicBezTo>
                  <a:pt x="84" y="24"/>
                  <a:pt x="129" y="0"/>
                  <a:pt x="186" y="0"/>
                </a:cubicBezTo>
                <a:cubicBezTo>
                  <a:pt x="215" y="0"/>
                  <a:pt x="243" y="8"/>
                  <a:pt x="271" y="23"/>
                </a:cubicBezTo>
                <a:cubicBezTo>
                  <a:pt x="299" y="38"/>
                  <a:pt x="322" y="65"/>
                  <a:pt x="340" y="104"/>
                </a:cubicBezTo>
                <a:cubicBezTo>
                  <a:pt x="361" y="153"/>
                  <a:pt x="372" y="220"/>
                  <a:pt x="372" y="305"/>
                </a:cubicBezTo>
                <a:cubicBezTo>
                  <a:pt x="372" y="396"/>
                  <a:pt x="360" y="467"/>
                  <a:pt x="334" y="515"/>
                </a:cubicBezTo>
                <a:cubicBezTo>
                  <a:pt x="323" y="540"/>
                  <a:pt x="307" y="560"/>
                  <a:pt x="286" y="574"/>
                </a:cubicBezTo>
                <a:cubicBezTo>
                  <a:pt x="265" y="589"/>
                  <a:pt x="247" y="598"/>
                  <a:pt x="232" y="602"/>
                </a:cubicBezTo>
                <a:cubicBezTo>
                  <a:pt x="217" y="605"/>
                  <a:pt x="202" y="607"/>
                  <a:pt x="187" y="608"/>
                </a:cubicBezTo>
                <a:cubicBezTo>
                  <a:pt x="172" y="608"/>
                  <a:pt x="157" y="606"/>
                  <a:pt x="141" y="602"/>
                </a:cubicBezTo>
                <a:cubicBezTo>
                  <a:pt x="126" y="599"/>
                  <a:pt x="108" y="589"/>
                  <a:pt x="88" y="574"/>
                </a:cubicBezTo>
                <a:cubicBezTo>
                  <a:pt x="66" y="559"/>
                  <a:pt x="50" y="539"/>
                  <a:pt x="38" y="515"/>
                </a:cubicBezTo>
                <a:cubicBezTo>
                  <a:pt x="13" y="467"/>
                  <a:pt x="0" y="396"/>
                  <a:pt x="0" y="305"/>
                </a:cubicBezTo>
                <a:cubicBezTo>
                  <a:pt x="0" y="203"/>
                  <a:pt x="17" y="125"/>
                  <a:pt x="50" y="72"/>
                </a:cubicBezTo>
                <a:moveTo>
                  <a:pt x="250" y="61"/>
                </a:moveTo>
                <a:cubicBezTo>
                  <a:pt x="232" y="42"/>
                  <a:pt x="211" y="33"/>
                  <a:pt x="187" y="33"/>
                </a:cubicBezTo>
                <a:cubicBezTo>
                  <a:pt x="163" y="33"/>
                  <a:pt x="141" y="42"/>
                  <a:pt x="124" y="61"/>
                </a:cubicBezTo>
                <a:cubicBezTo>
                  <a:pt x="109" y="76"/>
                  <a:pt x="99" y="97"/>
                  <a:pt x="95" y="125"/>
                </a:cubicBezTo>
                <a:cubicBezTo>
                  <a:pt x="90" y="152"/>
                  <a:pt x="88" y="208"/>
                  <a:pt x="88" y="294"/>
                </a:cubicBezTo>
                <a:cubicBezTo>
                  <a:pt x="88" y="387"/>
                  <a:pt x="90" y="449"/>
                  <a:pt x="95" y="478"/>
                </a:cubicBezTo>
                <a:cubicBezTo>
                  <a:pt x="99" y="508"/>
                  <a:pt x="110" y="531"/>
                  <a:pt x="126" y="548"/>
                </a:cubicBezTo>
                <a:cubicBezTo>
                  <a:pt x="143" y="565"/>
                  <a:pt x="163" y="574"/>
                  <a:pt x="187" y="574"/>
                </a:cubicBezTo>
                <a:cubicBezTo>
                  <a:pt x="211" y="574"/>
                  <a:pt x="231" y="565"/>
                  <a:pt x="247" y="548"/>
                </a:cubicBezTo>
                <a:cubicBezTo>
                  <a:pt x="264" y="530"/>
                  <a:pt x="275" y="505"/>
                  <a:pt x="279" y="474"/>
                </a:cubicBezTo>
                <a:cubicBezTo>
                  <a:pt x="283" y="442"/>
                  <a:pt x="285" y="381"/>
                  <a:pt x="286" y="294"/>
                </a:cubicBezTo>
                <a:cubicBezTo>
                  <a:pt x="286" y="209"/>
                  <a:pt x="284" y="152"/>
                  <a:pt x="279" y="125"/>
                </a:cubicBezTo>
                <a:cubicBezTo>
                  <a:pt x="274" y="98"/>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8" name=""/>
          <p:cNvSpPr/>
          <p:nvPr/>
        </p:nvSpPr>
        <p:spPr>
          <a:xfrm>
            <a:off x="7728480" y="3890160"/>
            <a:ext cx="133920" cy="218880"/>
          </a:xfrm>
          <a:custGeom>
            <a:avLst/>
            <a:gdLst/>
            <a:ahLst/>
            <a:rect l="0" t="0" r="r" b="b"/>
            <a:pathLst>
              <a:path w="372" h="608">
                <a:moveTo>
                  <a:pt x="50" y="72"/>
                </a:moveTo>
                <a:cubicBezTo>
                  <a:pt x="83" y="24"/>
                  <a:pt x="128" y="0"/>
                  <a:pt x="185" y="0"/>
                </a:cubicBezTo>
                <a:cubicBezTo>
                  <a:pt x="213" y="0"/>
                  <a:pt x="242" y="8"/>
                  <a:pt x="270" y="23"/>
                </a:cubicBezTo>
                <a:cubicBezTo>
                  <a:pt x="298" y="38"/>
                  <a:pt x="321" y="65"/>
                  <a:pt x="339" y="104"/>
                </a:cubicBezTo>
                <a:cubicBezTo>
                  <a:pt x="361" y="153"/>
                  <a:pt x="372" y="220"/>
                  <a:pt x="372" y="305"/>
                </a:cubicBezTo>
                <a:cubicBezTo>
                  <a:pt x="372" y="396"/>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2"/>
                </a:cubicBezTo>
                <a:cubicBezTo>
                  <a:pt x="124" y="599"/>
                  <a:pt x="106" y="589"/>
                  <a:pt x="86" y="574"/>
                </a:cubicBezTo>
                <a:cubicBezTo>
                  <a:pt x="65" y="559"/>
                  <a:pt x="49" y="539"/>
                  <a:pt x="37" y="515"/>
                </a:cubicBezTo>
                <a:cubicBezTo>
                  <a:pt x="12" y="467"/>
                  <a:pt x="0" y="396"/>
                  <a:pt x="0" y="305"/>
                </a:cubicBezTo>
                <a:cubicBezTo>
                  <a:pt x="0" y="203"/>
                  <a:pt x="16" y="125"/>
                  <a:pt x="50" y="72"/>
                </a:cubicBezTo>
                <a:moveTo>
                  <a:pt x="249" y="61"/>
                </a:moveTo>
                <a:cubicBezTo>
                  <a:pt x="230" y="42"/>
                  <a:pt x="210" y="33"/>
                  <a:pt x="186" y="33"/>
                </a:cubicBezTo>
                <a:cubicBezTo>
                  <a:pt x="161" y="33"/>
                  <a:pt x="140" y="42"/>
                  <a:pt x="122" y="61"/>
                </a:cubicBezTo>
                <a:cubicBezTo>
                  <a:pt x="107" y="76"/>
                  <a:pt x="98" y="97"/>
                  <a:pt x="93" y="125"/>
                </a:cubicBezTo>
                <a:cubicBezTo>
                  <a:pt x="88" y="152"/>
                  <a:pt x="86" y="208"/>
                  <a:pt x="86" y="294"/>
                </a:cubicBezTo>
                <a:cubicBezTo>
                  <a:pt x="86" y="387"/>
                  <a:pt x="88" y="449"/>
                  <a:pt x="93" y="478"/>
                </a:cubicBezTo>
                <a:cubicBezTo>
                  <a:pt x="98" y="508"/>
                  <a:pt x="108" y="531"/>
                  <a:pt x="125" y="548"/>
                </a:cubicBezTo>
                <a:cubicBezTo>
                  <a:pt x="141" y="565"/>
                  <a:pt x="161" y="574"/>
                  <a:pt x="186" y="574"/>
                </a:cubicBezTo>
                <a:cubicBezTo>
                  <a:pt x="209" y="574"/>
                  <a:pt x="229" y="565"/>
                  <a:pt x="246" y="548"/>
                </a:cubicBezTo>
                <a:cubicBezTo>
                  <a:pt x="263" y="530"/>
                  <a:pt x="274" y="505"/>
                  <a:pt x="278" y="474"/>
                </a:cubicBezTo>
                <a:cubicBezTo>
                  <a:pt x="282" y="442"/>
                  <a:pt x="285" y="381"/>
                  <a:pt x="285" y="294"/>
                </a:cubicBezTo>
                <a:cubicBezTo>
                  <a:pt x="285" y="209"/>
                  <a:pt x="283" y="152"/>
                  <a:pt x="278" y="125"/>
                </a:cubicBezTo>
                <a:cubicBezTo>
                  <a:pt x="273"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9" name=""/>
          <p:cNvSpPr/>
          <p:nvPr/>
        </p:nvSpPr>
        <p:spPr>
          <a:xfrm>
            <a:off x="6301080" y="4334760"/>
            <a:ext cx="132120" cy="218520"/>
          </a:xfrm>
          <a:custGeom>
            <a:avLst/>
            <a:gdLst/>
            <a:ahLst/>
            <a:rect l="0" t="0" r="r" b="b"/>
            <a:pathLst>
              <a:path w="367" h="607">
                <a:moveTo>
                  <a:pt x="75" y="178"/>
                </a:moveTo>
                <a:cubicBezTo>
                  <a:pt x="59" y="178"/>
                  <a:pt x="47" y="173"/>
                  <a:pt x="38" y="163"/>
                </a:cubicBezTo>
                <a:cubicBezTo>
                  <a:pt x="29" y="153"/>
                  <a:pt x="25" y="140"/>
                  <a:pt x="24" y="125"/>
                </a:cubicBezTo>
                <a:cubicBezTo>
                  <a:pt x="24" y="92"/>
                  <a:pt x="38" y="63"/>
                  <a:pt x="66" y="38"/>
                </a:cubicBezTo>
                <a:cubicBezTo>
                  <a:pt x="95" y="13"/>
                  <a:pt x="129" y="0"/>
                  <a:pt x="169" y="0"/>
                </a:cubicBezTo>
                <a:cubicBezTo>
                  <a:pt x="189" y="0"/>
                  <a:pt x="203" y="1"/>
                  <a:pt x="208" y="1"/>
                </a:cubicBezTo>
                <a:cubicBezTo>
                  <a:pt x="252" y="8"/>
                  <a:pt x="285" y="24"/>
                  <a:pt x="308" y="48"/>
                </a:cubicBezTo>
                <a:cubicBezTo>
                  <a:pt x="331" y="72"/>
                  <a:pt x="343" y="98"/>
                  <a:pt x="343" y="126"/>
                </a:cubicBezTo>
                <a:cubicBezTo>
                  <a:pt x="343" y="157"/>
                  <a:pt x="333" y="187"/>
                  <a:pt x="313" y="215"/>
                </a:cubicBezTo>
                <a:cubicBezTo>
                  <a:pt x="293" y="244"/>
                  <a:pt x="266" y="265"/>
                  <a:pt x="231" y="278"/>
                </a:cubicBezTo>
                <a:lnTo>
                  <a:pt x="228" y="280"/>
                </a:lnTo>
                <a:cubicBezTo>
                  <a:pt x="228" y="280"/>
                  <a:pt x="231" y="281"/>
                  <a:pt x="236" y="282"/>
                </a:cubicBezTo>
                <a:cubicBezTo>
                  <a:pt x="241" y="283"/>
                  <a:pt x="250" y="286"/>
                  <a:pt x="261" y="290"/>
                </a:cubicBezTo>
                <a:cubicBezTo>
                  <a:pt x="273" y="294"/>
                  <a:pt x="284" y="301"/>
                  <a:pt x="295" y="309"/>
                </a:cubicBezTo>
                <a:cubicBezTo>
                  <a:pt x="343" y="340"/>
                  <a:pt x="367" y="382"/>
                  <a:pt x="367" y="433"/>
                </a:cubicBezTo>
                <a:cubicBezTo>
                  <a:pt x="367" y="480"/>
                  <a:pt x="349" y="520"/>
                  <a:pt x="312" y="555"/>
                </a:cubicBezTo>
                <a:cubicBezTo>
                  <a:pt x="276" y="589"/>
                  <a:pt x="230" y="607"/>
                  <a:pt x="173" y="607"/>
                </a:cubicBezTo>
                <a:cubicBezTo>
                  <a:pt x="126" y="607"/>
                  <a:pt x="86" y="594"/>
                  <a:pt x="51" y="569"/>
                </a:cubicBezTo>
                <a:cubicBezTo>
                  <a:pt x="17" y="544"/>
                  <a:pt x="0" y="512"/>
                  <a:pt x="0" y="473"/>
                </a:cubicBezTo>
                <a:cubicBezTo>
                  <a:pt x="0" y="456"/>
                  <a:pt x="6" y="443"/>
                  <a:pt x="16" y="433"/>
                </a:cubicBezTo>
                <a:cubicBezTo>
                  <a:pt x="27" y="423"/>
                  <a:pt x="40" y="418"/>
                  <a:pt x="56" y="417"/>
                </a:cubicBezTo>
                <a:cubicBezTo>
                  <a:pt x="72" y="417"/>
                  <a:pt x="86" y="423"/>
                  <a:pt x="96" y="433"/>
                </a:cubicBezTo>
                <a:cubicBezTo>
                  <a:pt x="107" y="444"/>
                  <a:pt x="112" y="457"/>
                  <a:pt x="112" y="473"/>
                </a:cubicBezTo>
                <a:cubicBezTo>
                  <a:pt x="112" y="479"/>
                  <a:pt x="111" y="485"/>
                  <a:pt x="110" y="490"/>
                </a:cubicBezTo>
                <a:cubicBezTo>
                  <a:pt x="108" y="496"/>
                  <a:pt x="106" y="500"/>
                  <a:pt x="103" y="505"/>
                </a:cubicBezTo>
                <a:cubicBezTo>
                  <a:pt x="101" y="509"/>
                  <a:pt x="98" y="512"/>
                  <a:pt x="94" y="515"/>
                </a:cubicBezTo>
                <a:cubicBezTo>
                  <a:pt x="90" y="518"/>
                  <a:pt x="86" y="520"/>
                  <a:pt x="83" y="522"/>
                </a:cubicBezTo>
                <a:cubicBezTo>
                  <a:pt x="80" y="524"/>
                  <a:pt x="77" y="525"/>
                  <a:pt x="74" y="526"/>
                </a:cubicBezTo>
                <a:cubicBezTo>
                  <a:pt x="71" y="526"/>
                  <a:pt x="69" y="527"/>
                  <a:pt x="67" y="528"/>
                </a:cubicBezTo>
                <a:lnTo>
                  <a:pt x="64" y="529"/>
                </a:lnTo>
                <a:cubicBezTo>
                  <a:pt x="94" y="556"/>
                  <a:pt x="130" y="569"/>
                  <a:pt x="173" y="569"/>
                </a:cubicBezTo>
                <a:cubicBezTo>
                  <a:pt x="206" y="569"/>
                  <a:pt x="231" y="553"/>
                  <a:pt x="247" y="522"/>
                </a:cubicBezTo>
                <a:cubicBezTo>
                  <a:pt x="257" y="503"/>
                  <a:pt x="262" y="473"/>
                  <a:pt x="262" y="433"/>
                </a:cubicBezTo>
                <a:lnTo>
                  <a:pt x="262" y="416"/>
                </a:lnTo>
                <a:cubicBezTo>
                  <a:pt x="262" y="359"/>
                  <a:pt x="243" y="321"/>
                  <a:pt x="206" y="303"/>
                </a:cubicBezTo>
                <a:cubicBezTo>
                  <a:pt x="196" y="299"/>
                  <a:pt x="178" y="297"/>
                  <a:pt x="151" y="296"/>
                </a:cubicBezTo>
                <a:lnTo>
                  <a:pt x="114" y="296"/>
                </a:lnTo>
                <a:lnTo>
                  <a:pt x="111" y="294"/>
                </a:lnTo>
                <a:cubicBezTo>
                  <a:pt x="110" y="292"/>
                  <a:pt x="110" y="287"/>
                  <a:pt x="110" y="280"/>
                </a:cubicBezTo>
                <a:cubicBezTo>
                  <a:pt x="110" y="269"/>
                  <a:pt x="112" y="264"/>
                  <a:pt x="117" y="264"/>
                </a:cubicBezTo>
                <a:cubicBezTo>
                  <a:pt x="133" y="264"/>
                  <a:pt x="150" y="262"/>
                  <a:pt x="168" y="259"/>
                </a:cubicBezTo>
                <a:cubicBezTo>
                  <a:pt x="188" y="256"/>
                  <a:pt x="207" y="244"/>
                  <a:pt x="223" y="222"/>
                </a:cubicBezTo>
                <a:cubicBezTo>
                  <a:pt x="240" y="201"/>
                  <a:pt x="248" y="168"/>
                  <a:pt x="248" y="124"/>
                </a:cubicBezTo>
                <a:lnTo>
                  <a:pt x="248" y="117"/>
                </a:lnTo>
                <a:cubicBezTo>
                  <a:pt x="248" y="83"/>
                  <a:pt x="238" y="60"/>
                  <a:pt x="217" y="47"/>
                </a:cubicBezTo>
                <a:cubicBezTo>
                  <a:pt x="204" y="39"/>
                  <a:pt x="190" y="35"/>
                  <a:pt x="175" y="35"/>
                </a:cubicBezTo>
                <a:cubicBezTo>
                  <a:pt x="156" y="35"/>
                  <a:pt x="139" y="38"/>
                  <a:pt x="123" y="44"/>
                </a:cubicBezTo>
                <a:cubicBezTo>
                  <a:pt x="107" y="51"/>
                  <a:pt x="96" y="58"/>
                  <a:pt x="89" y="65"/>
                </a:cubicBezTo>
                <a:cubicBezTo>
                  <a:pt x="83" y="72"/>
                  <a:pt x="80" y="75"/>
                  <a:pt x="80" y="75"/>
                </a:cubicBezTo>
                <a:lnTo>
                  <a:pt x="82" y="75"/>
                </a:lnTo>
                <a:cubicBezTo>
                  <a:pt x="84" y="76"/>
                  <a:pt x="86" y="76"/>
                  <a:pt x="89" y="77"/>
                </a:cubicBezTo>
                <a:cubicBezTo>
                  <a:pt x="92" y="78"/>
                  <a:pt x="95" y="79"/>
                  <a:pt x="98" y="81"/>
                </a:cubicBezTo>
                <a:cubicBezTo>
                  <a:pt x="101" y="84"/>
                  <a:pt x="105" y="86"/>
                  <a:pt x="109" y="87"/>
                </a:cubicBezTo>
                <a:cubicBezTo>
                  <a:pt x="113" y="89"/>
                  <a:pt x="116" y="92"/>
                  <a:pt x="118" y="97"/>
                </a:cubicBezTo>
                <a:cubicBezTo>
                  <a:pt x="119" y="102"/>
                  <a:pt x="122" y="106"/>
                  <a:pt x="125" y="110"/>
                </a:cubicBezTo>
                <a:cubicBezTo>
                  <a:pt x="128" y="115"/>
                  <a:pt x="128" y="120"/>
                  <a:pt x="127" y="128"/>
                </a:cubicBezTo>
                <a:cubicBezTo>
                  <a:pt x="127" y="141"/>
                  <a:pt x="123" y="152"/>
                  <a:pt x="115" y="162"/>
                </a:cubicBezTo>
                <a:cubicBezTo>
                  <a:pt x="107" y="172"/>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0" name=""/>
          <p:cNvSpPr/>
          <p:nvPr/>
        </p:nvSpPr>
        <p:spPr>
          <a:xfrm>
            <a:off x="6776280" y="4334400"/>
            <a:ext cx="133920" cy="218880"/>
          </a:xfrm>
          <a:custGeom>
            <a:avLst/>
            <a:gdLst/>
            <a:ahLst/>
            <a:rect l="0" t="0" r="r" b="b"/>
            <a:pathLst>
              <a:path w="372" h="608">
                <a:moveTo>
                  <a:pt x="50" y="72"/>
                </a:moveTo>
                <a:cubicBezTo>
                  <a:pt x="83" y="24"/>
                  <a:pt x="128" y="0"/>
                  <a:pt x="185" y="0"/>
                </a:cubicBezTo>
                <a:cubicBezTo>
                  <a:pt x="213" y="0"/>
                  <a:pt x="241" y="8"/>
                  <a:pt x="270" y="23"/>
                </a:cubicBezTo>
                <a:cubicBezTo>
                  <a:pt x="299" y="39"/>
                  <a:pt x="322" y="66"/>
                  <a:pt x="339" y="104"/>
                </a:cubicBezTo>
                <a:cubicBezTo>
                  <a:pt x="361" y="153"/>
                  <a:pt x="372" y="220"/>
                  <a:pt x="372" y="305"/>
                </a:cubicBezTo>
                <a:cubicBezTo>
                  <a:pt x="372" y="397"/>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3"/>
                </a:cubicBezTo>
                <a:cubicBezTo>
                  <a:pt x="125" y="599"/>
                  <a:pt x="107" y="590"/>
                  <a:pt x="86" y="574"/>
                </a:cubicBezTo>
                <a:cubicBezTo>
                  <a:pt x="66" y="559"/>
                  <a:pt x="50" y="539"/>
                  <a:pt x="38" y="515"/>
                </a:cubicBezTo>
                <a:cubicBezTo>
                  <a:pt x="13" y="467"/>
                  <a:pt x="0" y="397"/>
                  <a:pt x="0" y="305"/>
                </a:cubicBezTo>
                <a:cubicBezTo>
                  <a:pt x="0" y="203"/>
                  <a:pt x="17" y="125"/>
                  <a:pt x="50" y="72"/>
                </a:cubicBezTo>
                <a:moveTo>
                  <a:pt x="249" y="61"/>
                </a:moveTo>
                <a:cubicBezTo>
                  <a:pt x="231" y="42"/>
                  <a:pt x="210" y="33"/>
                  <a:pt x="186" y="33"/>
                </a:cubicBezTo>
                <a:cubicBezTo>
                  <a:pt x="161" y="33"/>
                  <a:pt x="140" y="42"/>
                  <a:pt x="122" y="61"/>
                </a:cubicBezTo>
                <a:cubicBezTo>
                  <a:pt x="108" y="76"/>
                  <a:pt x="98" y="98"/>
                  <a:pt x="93" y="125"/>
                </a:cubicBezTo>
                <a:cubicBezTo>
                  <a:pt x="89" y="152"/>
                  <a:pt x="86" y="208"/>
                  <a:pt x="86" y="294"/>
                </a:cubicBezTo>
                <a:cubicBezTo>
                  <a:pt x="86" y="388"/>
                  <a:pt x="89" y="449"/>
                  <a:pt x="93" y="478"/>
                </a:cubicBezTo>
                <a:cubicBezTo>
                  <a:pt x="98" y="508"/>
                  <a:pt x="109" y="531"/>
                  <a:pt x="125" y="548"/>
                </a:cubicBezTo>
                <a:cubicBezTo>
                  <a:pt x="142" y="566"/>
                  <a:pt x="162" y="574"/>
                  <a:pt x="186" y="574"/>
                </a:cubicBezTo>
                <a:cubicBezTo>
                  <a:pt x="209" y="574"/>
                  <a:pt x="229" y="566"/>
                  <a:pt x="246" y="548"/>
                </a:cubicBezTo>
                <a:cubicBezTo>
                  <a:pt x="263" y="530"/>
                  <a:pt x="274" y="506"/>
                  <a:pt x="278" y="474"/>
                </a:cubicBezTo>
                <a:cubicBezTo>
                  <a:pt x="282" y="442"/>
                  <a:pt x="285" y="381"/>
                  <a:pt x="286" y="294"/>
                </a:cubicBezTo>
                <a:cubicBezTo>
                  <a:pt x="286" y="209"/>
                  <a:pt x="282" y="153"/>
                  <a:pt x="278" y="126"/>
                </a:cubicBezTo>
                <a:cubicBezTo>
                  <a:pt x="273" y="98"/>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1" name=""/>
          <p:cNvSpPr/>
          <p:nvPr/>
        </p:nvSpPr>
        <p:spPr>
          <a:xfrm>
            <a:off x="7248960" y="4331160"/>
            <a:ext cx="140760" cy="214920"/>
          </a:xfrm>
          <a:custGeom>
            <a:avLst/>
            <a:gdLst/>
            <a:ahLst/>
            <a:rect l="0" t="0" r="r" b="b"/>
            <a:pathLst>
              <a:path w="391" h="597">
                <a:moveTo>
                  <a:pt x="383" y="597"/>
                </a:moveTo>
                <a:cubicBezTo>
                  <a:pt x="373" y="596"/>
                  <a:pt x="334" y="595"/>
                  <a:pt x="268" y="595"/>
                </a:cubicBezTo>
                <a:cubicBezTo>
                  <a:pt x="200" y="595"/>
                  <a:pt x="161" y="596"/>
                  <a:pt x="150" y="597"/>
                </a:cubicBezTo>
                <a:lnTo>
                  <a:pt x="142" y="597"/>
                </a:lnTo>
                <a:lnTo>
                  <a:pt x="142" y="557"/>
                </a:lnTo>
                <a:lnTo>
                  <a:pt x="170" y="557"/>
                </a:lnTo>
                <a:cubicBezTo>
                  <a:pt x="181" y="557"/>
                  <a:pt x="189" y="557"/>
                  <a:pt x="193" y="557"/>
                </a:cubicBezTo>
                <a:cubicBezTo>
                  <a:pt x="198" y="557"/>
                  <a:pt x="203" y="556"/>
                  <a:pt x="208" y="555"/>
                </a:cubicBezTo>
                <a:cubicBezTo>
                  <a:pt x="214" y="554"/>
                  <a:pt x="218" y="552"/>
                  <a:pt x="221" y="551"/>
                </a:cubicBezTo>
                <a:cubicBezTo>
                  <a:pt x="223" y="549"/>
                  <a:pt x="225" y="547"/>
                  <a:pt x="227" y="544"/>
                </a:cubicBezTo>
                <a:cubicBezTo>
                  <a:pt x="228" y="542"/>
                  <a:pt x="228" y="527"/>
                  <a:pt x="228" y="496"/>
                </a:cubicBezTo>
                <a:lnTo>
                  <a:pt x="228" y="452"/>
                </a:lnTo>
                <a:lnTo>
                  <a:pt x="0" y="452"/>
                </a:lnTo>
                <a:lnTo>
                  <a:pt x="0" y="411"/>
                </a:lnTo>
                <a:lnTo>
                  <a:pt x="133" y="208"/>
                </a:lnTo>
                <a:cubicBezTo>
                  <a:pt x="223" y="70"/>
                  <a:pt x="268" y="2"/>
                  <a:pt x="269" y="1"/>
                </a:cubicBezTo>
                <a:cubicBezTo>
                  <a:pt x="270" y="0"/>
                  <a:pt x="277" y="0"/>
                  <a:pt x="288" y="0"/>
                </a:cubicBezTo>
                <a:lnTo>
                  <a:pt x="304" y="0"/>
                </a:lnTo>
                <a:lnTo>
                  <a:pt x="309" y="5"/>
                </a:lnTo>
                <a:lnTo>
                  <a:pt x="309" y="411"/>
                </a:lnTo>
                <a:lnTo>
                  <a:pt x="391" y="411"/>
                </a:lnTo>
                <a:lnTo>
                  <a:pt x="391" y="452"/>
                </a:lnTo>
                <a:lnTo>
                  <a:pt x="309" y="452"/>
                </a:lnTo>
                <a:lnTo>
                  <a:pt x="309" y="497"/>
                </a:lnTo>
                <a:cubicBezTo>
                  <a:pt x="309" y="521"/>
                  <a:pt x="309" y="535"/>
                  <a:pt x="309" y="539"/>
                </a:cubicBezTo>
                <a:cubicBezTo>
                  <a:pt x="309" y="543"/>
                  <a:pt x="311" y="547"/>
                  <a:pt x="314" y="550"/>
                </a:cubicBezTo>
                <a:cubicBezTo>
                  <a:pt x="319" y="554"/>
                  <a:pt x="336" y="556"/>
                  <a:pt x="365" y="557"/>
                </a:cubicBezTo>
                <a:lnTo>
                  <a:pt x="391" y="557"/>
                </a:lnTo>
                <a:lnTo>
                  <a:pt x="391" y="597"/>
                </a:lnTo>
                <a:lnTo>
                  <a:pt x="383" y="597"/>
                </a:lnTo>
                <a:moveTo>
                  <a:pt x="233" y="411"/>
                </a:moveTo>
                <a:lnTo>
                  <a:pt x="233" y="116"/>
                </a:lnTo>
                <a:lnTo>
                  <a:pt x="40" y="411"/>
                </a:lnTo>
                <a:lnTo>
                  <a:pt x="136" y="411"/>
                </a:lnTo>
                <a:lnTo>
                  <a:pt x="233"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2" name=""/>
          <p:cNvSpPr/>
          <p:nvPr/>
        </p:nvSpPr>
        <p:spPr>
          <a:xfrm>
            <a:off x="7728480" y="4334400"/>
            <a:ext cx="133920" cy="218880"/>
          </a:xfrm>
          <a:custGeom>
            <a:avLst/>
            <a:gdLst/>
            <a:ahLst/>
            <a:rect l="0" t="0" r="r" b="b"/>
            <a:pathLst>
              <a:path w="372" h="608">
                <a:moveTo>
                  <a:pt x="50" y="72"/>
                </a:moveTo>
                <a:cubicBezTo>
                  <a:pt x="83" y="24"/>
                  <a:pt x="128" y="0"/>
                  <a:pt x="185" y="0"/>
                </a:cubicBezTo>
                <a:cubicBezTo>
                  <a:pt x="213" y="0"/>
                  <a:pt x="242" y="8"/>
                  <a:pt x="270" y="23"/>
                </a:cubicBezTo>
                <a:cubicBezTo>
                  <a:pt x="298" y="39"/>
                  <a:pt x="321" y="66"/>
                  <a:pt x="339" y="104"/>
                </a:cubicBezTo>
                <a:cubicBezTo>
                  <a:pt x="361" y="153"/>
                  <a:pt x="372" y="220"/>
                  <a:pt x="372" y="305"/>
                </a:cubicBezTo>
                <a:cubicBezTo>
                  <a:pt x="372" y="397"/>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3"/>
                </a:cubicBezTo>
                <a:cubicBezTo>
                  <a:pt x="124" y="599"/>
                  <a:pt x="106" y="590"/>
                  <a:pt x="86" y="574"/>
                </a:cubicBezTo>
                <a:cubicBezTo>
                  <a:pt x="65" y="559"/>
                  <a:pt x="49" y="539"/>
                  <a:pt x="37" y="515"/>
                </a:cubicBezTo>
                <a:cubicBezTo>
                  <a:pt x="12" y="467"/>
                  <a:pt x="0" y="397"/>
                  <a:pt x="0" y="305"/>
                </a:cubicBezTo>
                <a:cubicBezTo>
                  <a:pt x="0" y="203"/>
                  <a:pt x="16" y="125"/>
                  <a:pt x="50" y="72"/>
                </a:cubicBezTo>
                <a:moveTo>
                  <a:pt x="249" y="61"/>
                </a:moveTo>
                <a:cubicBezTo>
                  <a:pt x="230" y="42"/>
                  <a:pt x="210" y="33"/>
                  <a:pt x="186" y="33"/>
                </a:cubicBezTo>
                <a:cubicBezTo>
                  <a:pt x="161" y="33"/>
                  <a:pt x="140" y="42"/>
                  <a:pt x="122" y="61"/>
                </a:cubicBezTo>
                <a:cubicBezTo>
                  <a:pt x="107" y="76"/>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29" y="566"/>
                  <a:pt x="246" y="548"/>
                </a:cubicBezTo>
                <a:cubicBezTo>
                  <a:pt x="263" y="530"/>
                  <a:pt x="274" y="506"/>
                  <a:pt x="278" y="474"/>
                </a:cubicBezTo>
                <a:cubicBezTo>
                  <a:pt x="282" y="442"/>
                  <a:pt x="285" y="381"/>
                  <a:pt x="285" y="294"/>
                </a:cubicBezTo>
                <a:cubicBezTo>
                  <a:pt x="285" y="209"/>
                  <a:pt x="283" y="153"/>
                  <a:pt x="278" y="126"/>
                </a:cubicBezTo>
                <a:cubicBezTo>
                  <a:pt x="273"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3" name=""/>
          <p:cNvSpPr/>
          <p:nvPr/>
        </p:nvSpPr>
        <p:spPr>
          <a:xfrm>
            <a:off x="6300360" y="4778640"/>
            <a:ext cx="133920" cy="218880"/>
          </a:xfrm>
          <a:custGeom>
            <a:avLst/>
            <a:gdLst/>
            <a:ahLst/>
            <a:rect l="0" t="0" r="r" b="b"/>
            <a:pathLst>
              <a:path w="372" h="608">
                <a:moveTo>
                  <a:pt x="50" y="72"/>
                </a:moveTo>
                <a:cubicBezTo>
                  <a:pt x="83" y="24"/>
                  <a:pt x="129" y="0"/>
                  <a:pt x="186" y="0"/>
                </a:cubicBezTo>
                <a:cubicBezTo>
                  <a:pt x="214" y="0"/>
                  <a:pt x="242" y="8"/>
                  <a:pt x="270" y="23"/>
                </a:cubicBezTo>
                <a:cubicBezTo>
                  <a:pt x="299" y="39"/>
                  <a:pt x="322"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3"/>
                </a:cubicBezTo>
                <a:cubicBezTo>
                  <a:pt x="126" y="599"/>
                  <a:pt x="107" y="590"/>
                  <a:pt x="86" y="574"/>
                </a:cubicBezTo>
                <a:cubicBezTo>
                  <a:pt x="65" y="559"/>
                  <a:pt x="49" y="539"/>
                  <a:pt x="38" y="515"/>
                </a:cubicBezTo>
                <a:cubicBezTo>
                  <a:pt x="12" y="467"/>
                  <a:pt x="0" y="398"/>
                  <a:pt x="0" y="305"/>
                </a:cubicBezTo>
                <a:cubicBezTo>
                  <a:pt x="0" y="203"/>
                  <a:pt x="16" y="125"/>
                  <a:pt x="50" y="72"/>
                </a:cubicBezTo>
                <a:moveTo>
                  <a:pt x="249" y="61"/>
                </a:moveTo>
                <a:cubicBezTo>
                  <a:pt x="232" y="42"/>
                  <a:pt x="211" y="33"/>
                  <a:pt x="187" y="33"/>
                </a:cubicBezTo>
                <a:cubicBezTo>
                  <a:pt x="162" y="33"/>
                  <a:pt x="141" y="42"/>
                  <a:pt x="123" y="61"/>
                </a:cubicBezTo>
                <a:cubicBezTo>
                  <a:pt x="108" y="77"/>
                  <a:pt x="98" y="98"/>
                  <a:pt x="93" y="125"/>
                </a:cubicBezTo>
                <a:cubicBezTo>
                  <a:pt x="88" y="152"/>
                  <a:pt x="86" y="208"/>
                  <a:pt x="86" y="294"/>
                </a:cubicBezTo>
                <a:cubicBezTo>
                  <a:pt x="86" y="388"/>
                  <a:pt x="88" y="449"/>
                  <a:pt x="93" y="478"/>
                </a:cubicBezTo>
                <a:cubicBezTo>
                  <a:pt x="98" y="508"/>
                  <a:pt x="108" y="531"/>
                  <a:pt x="126" y="548"/>
                </a:cubicBezTo>
                <a:cubicBezTo>
                  <a:pt x="142" y="566"/>
                  <a:pt x="163" y="574"/>
                  <a:pt x="187" y="574"/>
                </a:cubicBezTo>
                <a:cubicBezTo>
                  <a:pt x="210" y="574"/>
                  <a:pt x="230" y="566"/>
                  <a:pt x="247"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4" name=""/>
          <p:cNvSpPr/>
          <p:nvPr/>
        </p:nvSpPr>
        <p:spPr>
          <a:xfrm>
            <a:off x="6776280" y="4778640"/>
            <a:ext cx="133920" cy="218880"/>
          </a:xfrm>
          <a:custGeom>
            <a:avLst/>
            <a:gdLst/>
            <a:ahLst/>
            <a:rect l="0" t="0" r="r" b="b"/>
            <a:pathLst>
              <a:path w="372" h="608">
                <a:moveTo>
                  <a:pt x="50" y="72"/>
                </a:moveTo>
                <a:cubicBezTo>
                  <a:pt x="83" y="24"/>
                  <a:pt x="128" y="0"/>
                  <a:pt x="185" y="0"/>
                </a:cubicBezTo>
                <a:cubicBezTo>
                  <a:pt x="213" y="0"/>
                  <a:pt x="241" y="8"/>
                  <a:pt x="270" y="23"/>
                </a:cubicBezTo>
                <a:cubicBezTo>
                  <a:pt x="299" y="39"/>
                  <a:pt x="322" y="66"/>
                  <a:pt x="339" y="104"/>
                </a:cubicBezTo>
                <a:cubicBezTo>
                  <a:pt x="361" y="153"/>
                  <a:pt x="372" y="220"/>
                  <a:pt x="372" y="305"/>
                </a:cubicBezTo>
                <a:cubicBezTo>
                  <a:pt x="372" y="398"/>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3"/>
                </a:cubicBezTo>
                <a:cubicBezTo>
                  <a:pt x="125" y="599"/>
                  <a:pt x="107" y="590"/>
                  <a:pt x="86" y="574"/>
                </a:cubicBezTo>
                <a:cubicBezTo>
                  <a:pt x="66" y="559"/>
                  <a:pt x="50" y="539"/>
                  <a:pt x="38" y="515"/>
                </a:cubicBezTo>
                <a:cubicBezTo>
                  <a:pt x="13" y="467"/>
                  <a:pt x="0" y="398"/>
                  <a:pt x="0" y="305"/>
                </a:cubicBezTo>
                <a:cubicBezTo>
                  <a:pt x="0" y="203"/>
                  <a:pt x="17" y="125"/>
                  <a:pt x="50" y="72"/>
                </a:cubicBezTo>
                <a:moveTo>
                  <a:pt x="249" y="61"/>
                </a:moveTo>
                <a:cubicBezTo>
                  <a:pt x="231" y="42"/>
                  <a:pt x="210" y="33"/>
                  <a:pt x="186" y="33"/>
                </a:cubicBezTo>
                <a:cubicBezTo>
                  <a:pt x="161" y="33"/>
                  <a:pt x="140" y="42"/>
                  <a:pt x="122" y="61"/>
                </a:cubicBezTo>
                <a:cubicBezTo>
                  <a:pt x="108" y="77"/>
                  <a:pt x="98" y="98"/>
                  <a:pt x="93" y="125"/>
                </a:cubicBezTo>
                <a:cubicBezTo>
                  <a:pt x="89" y="152"/>
                  <a:pt x="86" y="208"/>
                  <a:pt x="86" y="294"/>
                </a:cubicBezTo>
                <a:cubicBezTo>
                  <a:pt x="86" y="388"/>
                  <a:pt x="89" y="449"/>
                  <a:pt x="93" y="478"/>
                </a:cubicBezTo>
                <a:cubicBezTo>
                  <a:pt x="98" y="508"/>
                  <a:pt x="109" y="531"/>
                  <a:pt x="125" y="548"/>
                </a:cubicBezTo>
                <a:cubicBezTo>
                  <a:pt x="142" y="566"/>
                  <a:pt x="162" y="574"/>
                  <a:pt x="186" y="574"/>
                </a:cubicBezTo>
                <a:cubicBezTo>
                  <a:pt x="209" y="574"/>
                  <a:pt x="229" y="566"/>
                  <a:pt x="246" y="548"/>
                </a:cubicBezTo>
                <a:cubicBezTo>
                  <a:pt x="263" y="530"/>
                  <a:pt x="274" y="506"/>
                  <a:pt x="278" y="474"/>
                </a:cubicBezTo>
                <a:cubicBezTo>
                  <a:pt x="282" y="442"/>
                  <a:pt x="285" y="383"/>
                  <a:pt x="286" y="294"/>
                </a:cubicBezTo>
                <a:cubicBezTo>
                  <a:pt x="286" y="209"/>
                  <a:pt x="282" y="153"/>
                  <a:pt x="278" y="126"/>
                </a:cubicBezTo>
                <a:cubicBezTo>
                  <a:pt x="273" y="99"/>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5" name=""/>
          <p:cNvSpPr/>
          <p:nvPr/>
        </p:nvSpPr>
        <p:spPr>
          <a:xfrm>
            <a:off x="7252200" y="4778640"/>
            <a:ext cx="133920" cy="218880"/>
          </a:xfrm>
          <a:custGeom>
            <a:avLst/>
            <a:gdLst/>
            <a:ahLst/>
            <a:rect l="0" t="0" r="r" b="b"/>
            <a:pathLst>
              <a:path w="372" h="608">
                <a:moveTo>
                  <a:pt x="50" y="72"/>
                </a:moveTo>
                <a:cubicBezTo>
                  <a:pt x="84" y="24"/>
                  <a:pt x="129" y="0"/>
                  <a:pt x="186" y="0"/>
                </a:cubicBezTo>
                <a:cubicBezTo>
                  <a:pt x="215" y="0"/>
                  <a:pt x="243" y="8"/>
                  <a:pt x="271" y="23"/>
                </a:cubicBezTo>
                <a:cubicBezTo>
                  <a:pt x="299" y="39"/>
                  <a:pt x="322" y="66"/>
                  <a:pt x="340" y="104"/>
                </a:cubicBezTo>
                <a:cubicBezTo>
                  <a:pt x="361" y="153"/>
                  <a:pt x="372" y="220"/>
                  <a:pt x="372" y="305"/>
                </a:cubicBezTo>
                <a:cubicBezTo>
                  <a:pt x="372" y="398"/>
                  <a:pt x="360" y="467"/>
                  <a:pt x="334" y="515"/>
                </a:cubicBezTo>
                <a:cubicBezTo>
                  <a:pt x="323" y="540"/>
                  <a:pt x="307" y="560"/>
                  <a:pt x="286" y="574"/>
                </a:cubicBezTo>
                <a:cubicBezTo>
                  <a:pt x="265" y="589"/>
                  <a:pt x="247" y="598"/>
                  <a:pt x="232" y="602"/>
                </a:cubicBezTo>
                <a:cubicBezTo>
                  <a:pt x="217" y="605"/>
                  <a:pt x="202" y="607"/>
                  <a:pt x="187" y="608"/>
                </a:cubicBezTo>
                <a:cubicBezTo>
                  <a:pt x="172" y="608"/>
                  <a:pt x="157" y="606"/>
                  <a:pt x="141" y="603"/>
                </a:cubicBezTo>
                <a:cubicBezTo>
                  <a:pt x="126" y="599"/>
                  <a:pt x="108" y="590"/>
                  <a:pt x="88" y="574"/>
                </a:cubicBezTo>
                <a:cubicBezTo>
                  <a:pt x="66" y="559"/>
                  <a:pt x="50" y="539"/>
                  <a:pt x="38" y="515"/>
                </a:cubicBezTo>
                <a:cubicBezTo>
                  <a:pt x="13" y="467"/>
                  <a:pt x="0" y="398"/>
                  <a:pt x="0" y="305"/>
                </a:cubicBezTo>
                <a:cubicBezTo>
                  <a:pt x="0" y="203"/>
                  <a:pt x="17" y="125"/>
                  <a:pt x="50" y="72"/>
                </a:cubicBezTo>
                <a:moveTo>
                  <a:pt x="250" y="61"/>
                </a:moveTo>
                <a:cubicBezTo>
                  <a:pt x="232" y="42"/>
                  <a:pt x="211" y="33"/>
                  <a:pt x="187" y="33"/>
                </a:cubicBezTo>
                <a:cubicBezTo>
                  <a:pt x="163" y="33"/>
                  <a:pt x="141" y="42"/>
                  <a:pt x="124" y="61"/>
                </a:cubicBezTo>
                <a:cubicBezTo>
                  <a:pt x="109" y="77"/>
                  <a:pt x="99" y="98"/>
                  <a:pt x="95" y="125"/>
                </a:cubicBezTo>
                <a:cubicBezTo>
                  <a:pt x="90" y="152"/>
                  <a:pt x="88" y="208"/>
                  <a:pt x="88" y="294"/>
                </a:cubicBezTo>
                <a:cubicBezTo>
                  <a:pt x="88" y="388"/>
                  <a:pt x="90" y="449"/>
                  <a:pt x="95" y="478"/>
                </a:cubicBezTo>
                <a:cubicBezTo>
                  <a:pt x="99" y="508"/>
                  <a:pt x="110" y="531"/>
                  <a:pt x="126" y="548"/>
                </a:cubicBezTo>
                <a:cubicBezTo>
                  <a:pt x="143" y="566"/>
                  <a:pt x="163" y="574"/>
                  <a:pt x="187" y="574"/>
                </a:cubicBezTo>
                <a:cubicBezTo>
                  <a:pt x="211" y="574"/>
                  <a:pt x="231" y="566"/>
                  <a:pt x="247" y="548"/>
                </a:cubicBezTo>
                <a:cubicBezTo>
                  <a:pt x="264" y="530"/>
                  <a:pt x="275" y="506"/>
                  <a:pt x="279" y="474"/>
                </a:cubicBezTo>
                <a:cubicBezTo>
                  <a:pt x="283" y="442"/>
                  <a:pt x="285" y="383"/>
                  <a:pt x="286" y="294"/>
                </a:cubicBezTo>
                <a:cubicBezTo>
                  <a:pt x="286" y="209"/>
                  <a:pt x="284" y="153"/>
                  <a:pt x="279" y="126"/>
                </a:cubicBezTo>
                <a:cubicBezTo>
                  <a:pt x="274" y="99"/>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6" name=""/>
          <p:cNvSpPr/>
          <p:nvPr/>
        </p:nvSpPr>
        <p:spPr>
          <a:xfrm>
            <a:off x="7728480" y="4778640"/>
            <a:ext cx="133920" cy="218880"/>
          </a:xfrm>
          <a:custGeom>
            <a:avLst/>
            <a:gdLst/>
            <a:ahLst/>
            <a:rect l="0" t="0" r="r" b="b"/>
            <a:pathLst>
              <a:path w="372" h="608">
                <a:moveTo>
                  <a:pt x="50" y="72"/>
                </a:moveTo>
                <a:cubicBezTo>
                  <a:pt x="83" y="24"/>
                  <a:pt x="128" y="0"/>
                  <a:pt x="185" y="0"/>
                </a:cubicBezTo>
                <a:cubicBezTo>
                  <a:pt x="213" y="0"/>
                  <a:pt x="242" y="8"/>
                  <a:pt x="270" y="23"/>
                </a:cubicBezTo>
                <a:cubicBezTo>
                  <a:pt x="298" y="39"/>
                  <a:pt x="321" y="66"/>
                  <a:pt x="339" y="104"/>
                </a:cubicBezTo>
                <a:cubicBezTo>
                  <a:pt x="361" y="153"/>
                  <a:pt x="372" y="220"/>
                  <a:pt x="372" y="305"/>
                </a:cubicBezTo>
                <a:cubicBezTo>
                  <a:pt x="372" y="398"/>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3"/>
                </a:cubicBezTo>
                <a:cubicBezTo>
                  <a:pt x="124" y="599"/>
                  <a:pt x="106" y="590"/>
                  <a:pt x="86" y="574"/>
                </a:cubicBezTo>
                <a:cubicBezTo>
                  <a:pt x="65" y="559"/>
                  <a:pt x="49" y="539"/>
                  <a:pt x="37" y="515"/>
                </a:cubicBezTo>
                <a:cubicBezTo>
                  <a:pt x="12" y="467"/>
                  <a:pt x="0" y="398"/>
                  <a:pt x="0" y="305"/>
                </a:cubicBezTo>
                <a:cubicBezTo>
                  <a:pt x="0" y="203"/>
                  <a:pt x="16" y="125"/>
                  <a:pt x="50" y="72"/>
                </a:cubicBezTo>
                <a:moveTo>
                  <a:pt x="249" y="61"/>
                </a:moveTo>
                <a:cubicBezTo>
                  <a:pt x="230" y="42"/>
                  <a:pt x="210" y="33"/>
                  <a:pt x="186" y="33"/>
                </a:cubicBezTo>
                <a:cubicBezTo>
                  <a:pt x="161" y="33"/>
                  <a:pt x="140" y="42"/>
                  <a:pt x="122" y="61"/>
                </a:cubicBezTo>
                <a:cubicBezTo>
                  <a:pt x="107" y="77"/>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29" y="566"/>
                  <a:pt x="246" y="548"/>
                </a:cubicBezTo>
                <a:cubicBezTo>
                  <a:pt x="263" y="530"/>
                  <a:pt x="274" y="506"/>
                  <a:pt x="278" y="474"/>
                </a:cubicBezTo>
                <a:cubicBezTo>
                  <a:pt x="282" y="442"/>
                  <a:pt x="285" y="383"/>
                  <a:pt x="285" y="294"/>
                </a:cubicBezTo>
                <a:cubicBezTo>
                  <a:pt x="285" y="209"/>
                  <a:pt x="283" y="153"/>
                  <a:pt x="278" y="126"/>
                </a:cubicBezTo>
                <a:cubicBezTo>
                  <a:pt x="273"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7" name=""/>
          <p:cNvSpPr/>
          <p:nvPr/>
        </p:nvSpPr>
        <p:spPr>
          <a:xfrm>
            <a:off x="7874640" y="3419280"/>
            <a:ext cx="110520" cy="571320"/>
          </a:xfrm>
          <a:custGeom>
            <a:avLst/>
            <a:gdLst/>
            <a:ahLst/>
            <a:rect l="0" t="0" r="r" b="b"/>
            <a:pathLst>
              <a:path w="307" h="1587">
                <a:moveTo>
                  <a:pt x="0" y="74"/>
                </a:moveTo>
                <a:lnTo>
                  <a:pt x="0" y="0"/>
                </a:lnTo>
                <a:lnTo>
                  <a:pt x="307" y="0"/>
                </a:lnTo>
                <a:lnTo>
                  <a:pt x="307" y="1587"/>
                </a:lnTo>
                <a:lnTo>
                  <a:pt x="232" y="1587"/>
                </a:lnTo>
                <a:lnTo>
                  <a:pt x="232" y="74"/>
                </a:lnTo>
                <a:lnTo>
                  <a:pt x="0" y="7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8" name=""/>
          <p:cNvSpPr/>
          <p:nvPr/>
        </p:nvSpPr>
        <p:spPr>
          <a:xfrm>
            <a:off x="7874640" y="4498560"/>
            <a:ext cx="110520" cy="571320"/>
          </a:xfrm>
          <a:custGeom>
            <a:avLst/>
            <a:gdLst/>
            <a:ahLst/>
            <a:rect l="0" t="0" r="r" b="b"/>
            <a:pathLst>
              <a:path w="307" h="1587">
                <a:moveTo>
                  <a:pt x="232" y="1513"/>
                </a:moveTo>
                <a:lnTo>
                  <a:pt x="232" y="0"/>
                </a:lnTo>
                <a:lnTo>
                  <a:pt x="307" y="0"/>
                </a:lnTo>
                <a:lnTo>
                  <a:pt x="307" y="1587"/>
                </a:lnTo>
                <a:lnTo>
                  <a:pt x="0" y="1587"/>
                </a:lnTo>
                <a:lnTo>
                  <a:pt x="0" y="1513"/>
                </a:lnTo>
                <a:lnTo>
                  <a:pt x="232" y="1513"/>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9" name=""/>
          <p:cNvSpPr/>
          <p:nvPr/>
        </p:nvSpPr>
        <p:spPr>
          <a:xfrm>
            <a:off x="7958160" y="395856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0" name=""/>
          <p:cNvSpPr txBox="1"/>
          <p:nvPr/>
        </p:nvSpPr>
        <p:spPr>
          <a:xfrm>
            <a:off x="747720" y="1759320"/>
            <a:ext cx="72000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実例</a:t>
            </a:r>
            <a:endParaRPr b="0" lang="en-US" sz="283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64" name="" descr=""/>
          <p:cNvPicPr/>
          <p:nvPr/>
        </p:nvPicPr>
        <p:blipFill>
          <a:blip r:embed="rId1"/>
          <a:stretch/>
        </p:blipFill>
        <p:spPr>
          <a:xfrm>
            <a:off x="752400" y="3486240"/>
            <a:ext cx="151920" cy="151920"/>
          </a:xfrm>
          <a:prstGeom prst="rect">
            <a:avLst/>
          </a:prstGeom>
          <a:noFill/>
          <a:ln w="0">
            <a:noFill/>
          </a:ln>
        </p:spPr>
      </p:pic>
      <p:sp>
        <p:nvSpPr>
          <p:cNvPr id="265" name=""/>
          <p:cNvSpPr txBox="1"/>
          <p:nvPr/>
        </p:nvSpPr>
        <p:spPr>
          <a:xfrm>
            <a:off x="747720" y="2923200"/>
            <a:ext cx="5775120" cy="428760"/>
          </a:xfrm>
          <a:prstGeom prst="rect">
            <a:avLst/>
          </a:prstGeom>
          <a:noFill/>
          <a:ln w="0">
            <a:noFill/>
          </a:ln>
        </p:spPr>
        <p:txBody>
          <a:bodyPr wrap="none" lIns="0" rIns="0" tIns="0" bIns="0" anchor="t">
            <a:spAutoFit/>
          </a:bodyPr>
          <a:p>
            <a:r>
              <a:rPr b="0" lang="zh-CN" sz="2390" strike="noStrike" u="none">
                <a:solidFill>
                  <a:srgbClr val="1f2328"/>
                </a:solidFill>
                <a:effectLst/>
                <a:uFillTx/>
                <a:latin typeface=".HiraKakuInterface-W5"/>
                <a:ea typeface=".HiraKakuInterface-W5"/>
              </a:rPr>
              <a:t>転置畳み込みの</a:t>
            </a:r>
            <a:r>
              <a:rPr b="1" lang="en-US" sz="2390" strike="noStrike" u="none">
                <a:solidFill>
                  <a:srgbClr val="1f2328"/>
                </a:solidFill>
                <a:effectLst/>
                <a:uFillTx/>
                <a:latin typeface=".SFNS-Regular_wdth_opsz1FE65F_GRAD_wght2580000"/>
                <a:ea typeface=".SFNS-Regular_wdth_opsz1FE65F_GRAD_wght2580000"/>
              </a:rPr>
              <a:t>checkerboard</a:t>
            </a:r>
            <a:r>
              <a:rPr b="0" lang="zh-CN" sz="2390" strike="noStrike" u="none">
                <a:solidFill>
                  <a:srgbClr val="1f2328"/>
                </a:solidFill>
                <a:effectLst/>
                <a:uFillTx/>
                <a:latin typeface=".HiraKakuInterface-W5"/>
                <a:ea typeface=".HiraKakuInterface-W5"/>
              </a:rPr>
              <a:t>パターン</a:t>
            </a:r>
            <a:endParaRPr b="0" lang="en-US" sz="2390" strike="noStrike" u="none">
              <a:solidFill>
                <a:srgbClr val="000000"/>
              </a:solidFill>
              <a:effectLst/>
              <a:uFillTx/>
              <a:latin typeface="Times New Roman"/>
            </a:endParaRPr>
          </a:p>
        </p:txBody>
      </p:sp>
      <p:sp>
        <p:nvSpPr>
          <p:cNvPr id="266" name=""/>
          <p:cNvSpPr txBox="1"/>
          <p:nvPr/>
        </p:nvSpPr>
        <p:spPr>
          <a:xfrm>
            <a:off x="900000" y="3495600"/>
            <a:ext cx="28065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checker_board_pattern</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0" name=""/>
          <p:cNvSpPr/>
          <p:nvPr/>
        </p:nvSpPr>
        <p:spPr>
          <a:xfrm>
            <a:off x="1066680" y="300024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1" name=""/>
          <p:cNvSpPr txBox="1"/>
          <p:nvPr/>
        </p:nvSpPr>
        <p:spPr>
          <a:xfrm>
            <a:off x="747720" y="2280600"/>
            <a:ext cx="5745600" cy="408960"/>
          </a:xfrm>
          <a:prstGeom prst="rect">
            <a:avLst/>
          </a:prstGeom>
          <a:noFill/>
          <a:ln w="0">
            <a:noFill/>
          </a:ln>
        </p:spPr>
        <p:txBody>
          <a:bodyPr wrap="none" lIns="0" rIns="0" tIns="0" bIns="0" anchor="t">
            <a:spAutoFit/>
          </a:bodyPr>
          <a:p>
            <a:r>
              <a:rPr b="1" lang="en-US" sz="2280" strike="noStrike" u="none">
                <a:solidFill>
                  <a:srgbClr val="1f2328"/>
                </a:solidFill>
                <a:effectLst/>
                <a:uFillTx/>
                <a:latin typeface=".SFNS-Regular_wdth_opsz1E7333_GRAD_wght2580000"/>
                <a:ea typeface=".SFNS-Regular_wdth_opsz1E7333_GRAD_wght2580000"/>
              </a:rPr>
              <a:t>checkerboard</a:t>
            </a:r>
            <a:r>
              <a:rPr b="0" lang="zh-CN" sz="2280" strike="noStrike" u="none">
                <a:solidFill>
                  <a:srgbClr val="1f2328"/>
                </a:solidFill>
                <a:effectLst/>
                <a:uFillTx/>
                <a:latin typeface=".HiraKakuInterface-W5"/>
                <a:ea typeface=".HiraKakuInterface-W5"/>
              </a:rPr>
              <a:t>パターンがなぜいけないか</a:t>
            </a:r>
            <a:endParaRPr b="0" lang="en-US" sz="2280" strike="noStrike" u="none">
              <a:solidFill>
                <a:srgbClr val="000000"/>
              </a:solidFill>
              <a:effectLst/>
              <a:uFillTx/>
              <a:latin typeface="Times New Roman"/>
            </a:endParaRPr>
          </a:p>
        </p:txBody>
      </p:sp>
      <p:sp>
        <p:nvSpPr>
          <p:cNvPr id="272" name=""/>
          <p:cNvSpPr/>
          <p:nvPr/>
        </p:nvSpPr>
        <p:spPr>
          <a:xfrm>
            <a:off x="1066680" y="3485880"/>
            <a:ext cx="86040" cy="86040"/>
          </a:xfrm>
          <a:custGeom>
            <a:avLst/>
            <a:gdLst/>
            <a:ahLst/>
            <a:rect l="0" t="0" r="r" b="b"/>
            <a:pathLst>
              <a:path w="239" h="239">
                <a:moveTo>
                  <a:pt x="239" y="119"/>
                </a:moveTo>
                <a:cubicBezTo>
                  <a:pt x="239" y="135"/>
                  <a:pt x="236" y="150"/>
                  <a:pt x="230" y="165"/>
                </a:cubicBezTo>
                <a:cubicBezTo>
                  <a:pt x="224" y="179"/>
                  <a:pt x="215" y="192"/>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2"/>
                  <a:pt x="16" y="179"/>
                  <a:pt x="9" y="165"/>
                </a:cubicBezTo>
                <a:cubicBezTo>
                  <a:pt x="3" y="150"/>
                  <a:pt x="0" y="135"/>
                  <a:pt x="0" y="119"/>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3" name=""/>
          <p:cNvSpPr txBox="1"/>
          <p:nvPr/>
        </p:nvSpPr>
        <p:spPr>
          <a:xfrm>
            <a:off x="1300320" y="2828880"/>
            <a:ext cx="46900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⽣成画像の背景がブロック状に崩れる</a:t>
            </a:r>
            <a:endParaRPr b="0" lang="en-US" sz="2170" strike="noStrike" u="none">
              <a:solidFill>
                <a:srgbClr val="000000"/>
              </a:solidFill>
              <a:effectLst/>
              <a:uFillTx/>
              <a:latin typeface="Times New Roman"/>
            </a:endParaRPr>
          </a:p>
        </p:txBody>
      </p:sp>
      <p:sp>
        <p:nvSpPr>
          <p:cNvPr id="274" name=""/>
          <p:cNvSpPr txBox="1"/>
          <p:nvPr/>
        </p:nvSpPr>
        <p:spPr>
          <a:xfrm>
            <a:off x="1300320" y="3314520"/>
            <a:ext cx="10758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出⼒が空間的に不均⼀</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誤差勾配が不均⼀</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学習が偏り収束しなかったり、不⾃然な模</a:t>
            </a:r>
            <a:endParaRPr b="0" lang="en-US" sz="2170" strike="noStrike" u="none">
              <a:solidFill>
                <a:srgbClr val="000000"/>
              </a:solidFill>
              <a:effectLst/>
              <a:uFillTx/>
              <a:latin typeface="Times New Roman"/>
            </a:endParaRPr>
          </a:p>
        </p:txBody>
      </p:sp>
      <p:sp>
        <p:nvSpPr>
          <p:cNvPr id="275" name=""/>
          <p:cNvSpPr txBox="1"/>
          <p:nvPr/>
        </p:nvSpPr>
        <p:spPr>
          <a:xfrm>
            <a:off x="1300320" y="3733920"/>
            <a:ext cx="11041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様が残る</a:t>
            </a:r>
            <a:endParaRPr b="0" lang="en-US" sz="2170" strike="noStrike" u="none">
              <a:solidFill>
                <a:srgbClr val="000000"/>
              </a:solidFill>
              <a:effectLst/>
              <a:uFillTx/>
              <a:latin typeface="Times New Roman"/>
            </a:endParaRPr>
          </a:p>
        </p:txBody>
      </p:sp>
      <p:sp>
        <p:nvSpPr>
          <p:cNvPr id="276" name=""/>
          <p:cNvSpPr txBox="1"/>
          <p:nvPr/>
        </p:nvSpPr>
        <p:spPr>
          <a:xfrm>
            <a:off x="1300320" y="4143240"/>
            <a:ext cx="19317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など弊害がある</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0" name=""/>
          <p:cNvSpPr/>
          <p:nvPr/>
        </p:nvSpPr>
        <p:spPr>
          <a:xfrm>
            <a:off x="1066680" y="2981160"/>
            <a:ext cx="86040" cy="86040"/>
          </a:xfrm>
          <a:custGeom>
            <a:avLst/>
            <a:gdLst/>
            <a:ahLst/>
            <a:rect l="0" t="0" r="r" b="b"/>
            <a:pathLst>
              <a:path w="239" h="239">
                <a:moveTo>
                  <a:pt x="239" y="119"/>
                </a:moveTo>
                <a:cubicBezTo>
                  <a:pt x="239" y="135"/>
                  <a:pt x="236" y="150"/>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1" name=""/>
          <p:cNvSpPr txBox="1"/>
          <p:nvPr/>
        </p:nvSpPr>
        <p:spPr>
          <a:xfrm>
            <a:off x="747720" y="2063880"/>
            <a:ext cx="731484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up-convolution / subpixel convolution</a:t>
            </a:r>
            <a:endParaRPr b="0" lang="en-US" sz="2830" strike="noStrike" u="none">
              <a:solidFill>
                <a:srgbClr val="000000"/>
              </a:solidFill>
              <a:effectLst/>
              <a:uFillTx/>
              <a:latin typeface="Times New Roman"/>
            </a:endParaRPr>
          </a:p>
        </p:txBody>
      </p:sp>
      <p:sp>
        <p:nvSpPr>
          <p:cNvPr id="282" name=""/>
          <p:cNvSpPr txBox="1"/>
          <p:nvPr/>
        </p:nvSpPr>
        <p:spPr>
          <a:xfrm>
            <a:off x="1300320" y="2809800"/>
            <a:ext cx="107589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転置畳み込みとは異なり、</a:t>
            </a:r>
            <a:r>
              <a:rPr b="0" lang="zh-CN" sz="2170" strike="noStrike" u="none">
                <a:solidFill>
                  <a:srgbClr val="1f2328"/>
                </a:solidFill>
                <a:effectLst/>
                <a:uFillTx/>
                <a:latin typeface=".HiraKakuInterface-W5"/>
                <a:ea typeface=".HiraKakuInterface-W5"/>
              </a:rPr>
              <a:t>ゼロ挿⼊も補完も⾏わず</a:t>
            </a:r>
            <a:r>
              <a:rPr b="0" lang="zh-CN" sz="2170" strike="noStrike" u="none">
                <a:solidFill>
                  <a:srgbClr val="1f2328"/>
                </a:solidFill>
                <a:effectLst/>
                <a:uFillTx/>
                <a:latin typeface=".HiraKakuInterface-W4"/>
                <a:ea typeface=".HiraKakuInterface-W4"/>
              </a:rPr>
              <a:t>チャネル⽅向に圧縮されていた特徴</a:t>
            </a:r>
            <a:endParaRPr b="0" lang="en-US" sz="2170" strike="noStrike" u="none">
              <a:solidFill>
                <a:srgbClr val="000000"/>
              </a:solidFill>
              <a:effectLst/>
              <a:uFillTx/>
              <a:latin typeface="Times New Roman"/>
            </a:endParaRPr>
          </a:p>
        </p:txBody>
      </p:sp>
      <p:pic>
        <p:nvPicPr>
          <p:cNvPr id="283" name="" descr=""/>
          <p:cNvPicPr/>
          <p:nvPr/>
        </p:nvPicPr>
        <p:blipFill>
          <a:blip r:embed="rId1"/>
          <a:stretch/>
        </p:blipFill>
        <p:spPr>
          <a:xfrm>
            <a:off x="752400" y="3781440"/>
            <a:ext cx="151920" cy="151920"/>
          </a:xfrm>
          <a:prstGeom prst="rect">
            <a:avLst/>
          </a:prstGeom>
          <a:noFill/>
          <a:ln w="0">
            <a:noFill/>
          </a:ln>
        </p:spPr>
      </p:pic>
      <p:sp>
        <p:nvSpPr>
          <p:cNvPr id="284" name=""/>
          <p:cNvSpPr txBox="1"/>
          <p:nvPr/>
        </p:nvSpPr>
        <p:spPr>
          <a:xfrm>
            <a:off x="1300320" y="3228840"/>
            <a:ext cx="6069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マップを空間⽅向に再配置して画像を拡⼤する。</a:t>
            </a:r>
            <a:endParaRPr b="0" lang="en-US" sz="2170" strike="noStrike" u="none">
              <a:solidFill>
                <a:srgbClr val="000000"/>
              </a:solidFill>
              <a:effectLst/>
              <a:uFillTx/>
              <a:latin typeface="Times New Roman"/>
            </a:endParaRPr>
          </a:p>
        </p:txBody>
      </p:sp>
      <p:sp>
        <p:nvSpPr>
          <p:cNvPr id="285" name=""/>
          <p:cNvSpPr/>
          <p:nvPr/>
        </p:nvSpPr>
        <p:spPr>
          <a:xfrm>
            <a:off x="1066680" y="4533840"/>
            <a:ext cx="86040" cy="86040"/>
          </a:xfrm>
          <a:custGeom>
            <a:avLst/>
            <a:gdLst/>
            <a:ahLst/>
            <a:rect l="0" t="0" r="r" b="b"/>
            <a:pathLst>
              <a:path w="239" h="239">
                <a:moveTo>
                  <a:pt x="239" y="119"/>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19"/>
                </a:cubicBezTo>
                <a:cubicBezTo>
                  <a:pt x="0" y="103"/>
                  <a:pt x="3" y="88"/>
                  <a:pt x="9" y="73"/>
                </a:cubicBezTo>
                <a:cubicBezTo>
                  <a:pt x="16" y="59"/>
                  <a:pt x="25" y="46"/>
                  <a:pt x="36" y="35"/>
                </a:cubicBezTo>
                <a:cubicBezTo>
                  <a:pt x="47" y="23"/>
                  <a:pt x="60" y="15"/>
                  <a:pt x="74" y="9"/>
                </a:cubicBezTo>
                <a:cubicBezTo>
                  <a:pt x="89" y="3"/>
                  <a:pt x="104" y="0"/>
                  <a:pt x="120" y="0"/>
                </a:cubicBezTo>
                <a:cubicBezTo>
                  <a:pt x="136" y="0"/>
                  <a:pt x="151" y="3"/>
                  <a:pt x="165" y="9"/>
                </a:cubicBezTo>
                <a:cubicBezTo>
                  <a:pt x="180" y="15"/>
                  <a:pt x="193" y="23"/>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6" name=""/>
          <p:cNvSpPr txBox="1"/>
          <p:nvPr/>
        </p:nvSpPr>
        <p:spPr>
          <a:xfrm>
            <a:off x="900000" y="3790800"/>
            <a:ext cx="27590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サブピクセル畳み込み</a:t>
            </a:r>
            <a:endParaRPr b="0" lang="en-US" sz="2170" strike="noStrike" u="none">
              <a:solidFill>
                <a:srgbClr val="000000"/>
              </a:solidFill>
              <a:effectLst/>
              <a:uFillTx/>
              <a:latin typeface="Times New Roman"/>
            </a:endParaRPr>
          </a:p>
        </p:txBody>
      </p:sp>
      <p:sp>
        <p:nvSpPr>
          <p:cNvPr id="287" name=""/>
          <p:cNvSpPr txBox="1"/>
          <p:nvPr/>
        </p:nvSpPr>
        <p:spPr>
          <a:xfrm>
            <a:off x="1300320" y="4362480"/>
            <a:ext cx="39520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zero-insertion</a:t>
            </a:r>
            <a:r>
              <a:rPr b="0" lang="zh-CN" sz="2170" strike="noStrike" u="none">
                <a:solidFill>
                  <a:srgbClr val="1f2328"/>
                </a:solidFill>
                <a:effectLst/>
                <a:uFillTx/>
                <a:latin typeface=".HiraKakuInterface-W4"/>
                <a:ea typeface=".HiraKakuInterface-W4"/>
              </a:rPr>
              <a:t>を使わないで拡⼤</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LibreOffice/25.8.1.1$MacOSX_AARCH64 LibreOffice_project/54047653041915e595ad4e45cccea684809c77b5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