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4400" y="772200"/>
            <a:ext cx="131076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SGD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224440" y="801000"/>
            <a:ext cx="182952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の改良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14400" y="1824480"/>
            <a:ext cx="405396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Kenichiro Goto </a:t>
            </a:r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/ 2025-10-10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14400" y="228636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教科書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828800" y="2271960"/>
            <a:ext cx="6897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p.45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517840" y="2286360"/>
            <a:ext cx="305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〜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822760" y="2271960"/>
            <a:ext cx="520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p49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342600" y="2286360"/>
            <a:ext cx="610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（第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952080" y="2271960"/>
            <a:ext cx="4244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3.5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4375800" y="2286360"/>
            <a:ext cx="610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章）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914400" y="772200"/>
            <a:ext cx="169308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2606760" y="801000"/>
            <a:ext cx="487764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：モーメント推定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1555200" y="2538720"/>
            <a:ext cx="298440" cy="161640"/>
          </a:xfrm>
          <a:custGeom>
            <a:avLst/>
            <a:gdLst/>
            <a:ahLst/>
            <a:rect l="0" t="0" r="r" b="b"/>
            <a:pathLst>
              <a:path w="829" h="449">
                <a:moveTo>
                  <a:pt x="0" y="153"/>
                </a:moveTo>
                <a:cubicBezTo>
                  <a:pt x="1" y="149"/>
                  <a:pt x="2" y="144"/>
                  <a:pt x="3" y="137"/>
                </a:cubicBezTo>
                <a:cubicBezTo>
                  <a:pt x="4" y="131"/>
                  <a:pt x="8" y="118"/>
                  <a:pt x="15" y="100"/>
                </a:cubicBezTo>
                <a:cubicBezTo>
                  <a:pt x="22" y="81"/>
                  <a:pt x="28" y="66"/>
                  <a:pt x="35" y="53"/>
                </a:cubicBezTo>
                <a:cubicBezTo>
                  <a:pt x="41" y="41"/>
                  <a:pt x="52" y="28"/>
                  <a:pt x="66" y="16"/>
                </a:cubicBezTo>
                <a:cubicBezTo>
                  <a:pt x="81" y="5"/>
                  <a:pt x="96" y="-1"/>
                  <a:pt x="110" y="0"/>
                </a:cubicBezTo>
                <a:cubicBezTo>
                  <a:pt x="125" y="0"/>
                  <a:pt x="139" y="3"/>
                  <a:pt x="153" y="7"/>
                </a:cubicBezTo>
                <a:cubicBezTo>
                  <a:pt x="166" y="10"/>
                  <a:pt x="176" y="16"/>
                  <a:pt x="182" y="24"/>
                </a:cubicBezTo>
                <a:cubicBezTo>
                  <a:pt x="188" y="32"/>
                  <a:pt x="194" y="40"/>
                  <a:pt x="198" y="46"/>
                </a:cubicBezTo>
                <a:cubicBezTo>
                  <a:pt x="203" y="53"/>
                  <a:pt x="205" y="59"/>
                  <a:pt x="206" y="65"/>
                </a:cubicBezTo>
                <a:lnTo>
                  <a:pt x="208" y="72"/>
                </a:lnTo>
                <a:cubicBezTo>
                  <a:pt x="208" y="73"/>
                  <a:pt x="208" y="74"/>
                  <a:pt x="209" y="74"/>
                </a:cubicBezTo>
                <a:lnTo>
                  <a:pt x="220" y="63"/>
                </a:lnTo>
                <a:cubicBezTo>
                  <a:pt x="261" y="21"/>
                  <a:pt x="307" y="0"/>
                  <a:pt x="361" y="0"/>
                </a:cubicBezTo>
                <a:cubicBezTo>
                  <a:pt x="372" y="0"/>
                  <a:pt x="382" y="0"/>
                  <a:pt x="391" y="2"/>
                </a:cubicBezTo>
                <a:cubicBezTo>
                  <a:pt x="400" y="3"/>
                  <a:pt x="409" y="5"/>
                  <a:pt x="417" y="9"/>
                </a:cubicBezTo>
                <a:cubicBezTo>
                  <a:pt x="425" y="12"/>
                  <a:pt x="431" y="15"/>
                  <a:pt x="436" y="18"/>
                </a:cubicBezTo>
                <a:cubicBezTo>
                  <a:pt x="440" y="22"/>
                  <a:pt x="445" y="26"/>
                  <a:pt x="451" y="30"/>
                </a:cubicBezTo>
                <a:cubicBezTo>
                  <a:pt x="456" y="35"/>
                  <a:pt x="459" y="39"/>
                  <a:pt x="461" y="43"/>
                </a:cubicBezTo>
                <a:cubicBezTo>
                  <a:pt x="462" y="47"/>
                  <a:pt x="464" y="51"/>
                  <a:pt x="468" y="56"/>
                </a:cubicBezTo>
                <a:cubicBezTo>
                  <a:pt x="472" y="61"/>
                  <a:pt x="474" y="65"/>
                  <a:pt x="472" y="68"/>
                </a:cubicBezTo>
                <a:cubicBezTo>
                  <a:pt x="471" y="71"/>
                  <a:pt x="472" y="74"/>
                  <a:pt x="475" y="77"/>
                </a:cubicBezTo>
                <a:cubicBezTo>
                  <a:pt x="478" y="79"/>
                  <a:pt x="479" y="81"/>
                  <a:pt x="478" y="83"/>
                </a:cubicBezTo>
                <a:lnTo>
                  <a:pt x="485" y="74"/>
                </a:lnTo>
                <a:cubicBezTo>
                  <a:pt x="527" y="24"/>
                  <a:pt x="576" y="0"/>
                  <a:pt x="633" y="0"/>
                </a:cubicBezTo>
                <a:cubicBezTo>
                  <a:pt x="668" y="0"/>
                  <a:pt x="697" y="9"/>
                  <a:pt x="719" y="26"/>
                </a:cubicBezTo>
                <a:cubicBezTo>
                  <a:pt x="741" y="44"/>
                  <a:pt x="752" y="70"/>
                  <a:pt x="753" y="105"/>
                </a:cubicBezTo>
                <a:cubicBezTo>
                  <a:pt x="753" y="138"/>
                  <a:pt x="740" y="190"/>
                  <a:pt x="715" y="261"/>
                </a:cubicBezTo>
                <a:cubicBezTo>
                  <a:pt x="690" y="332"/>
                  <a:pt x="677" y="375"/>
                  <a:pt x="677" y="389"/>
                </a:cubicBezTo>
                <a:cubicBezTo>
                  <a:pt x="678" y="398"/>
                  <a:pt x="680" y="404"/>
                  <a:pt x="682" y="408"/>
                </a:cubicBezTo>
                <a:cubicBezTo>
                  <a:pt x="685" y="411"/>
                  <a:pt x="690" y="412"/>
                  <a:pt x="697" y="412"/>
                </a:cubicBezTo>
                <a:cubicBezTo>
                  <a:pt x="716" y="412"/>
                  <a:pt x="733" y="403"/>
                  <a:pt x="749" y="383"/>
                </a:cubicBezTo>
                <a:cubicBezTo>
                  <a:pt x="764" y="363"/>
                  <a:pt x="777" y="335"/>
                  <a:pt x="787" y="301"/>
                </a:cubicBezTo>
                <a:cubicBezTo>
                  <a:pt x="789" y="293"/>
                  <a:pt x="791" y="289"/>
                  <a:pt x="793" y="288"/>
                </a:cubicBezTo>
                <a:cubicBezTo>
                  <a:pt x="795" y="286"/>
                  <a:pt x="800" y="286"/>
                  <a:pt x="809" y="286"/>
                </a:cubicBezTo>
                <a:cubicBezTo>
                  <a:pt x="822" y="286"/>
                  <a:pt x="829" y="288"/>
                  <a:pt x="829" y="294"/>
                </a:cubicBezTo>
                <a:cubicBezTo>
                  <a:pt x="829" y="294"/>
                  <a:pt x="828" y="299"/>
                  <a:pt x="825" y="309"/>
                </a:cubicBezTo>
                <a:cubicBezTo>
                  <a:pt x="820" y="328"/>
                  <a:pt x="812" y="347"/>
                  <a:pt x="803" y="366"/>
                </a:cubicBezTo>
                <a:cubicBezTo>
                  <a:pt x="794" y="384"/>
                  <a:pt x="779" y="403"/>
                  <a:pt x="758" y="421"/>
                </a:cubicBezTo>
                <a:cubicBezTo>
                  <a:pt x="736" y="440"/>
                  <a:pt x="714" y="449"/>
                  <a:pt x="689" y="448"/>
                </a:cubicBezTo>
                <a:cubicBezTo>
                  <a:pt x="658" y="448"/>
                  <a:pt x="636" y="439"/>
                  <a:pt x="622" y="421"/>
                </a:cubicBezTo>
                <a:cubicBezTo>
                  <a:pt x="608" y="404"/>
                  <a:pt x="601" y="385"/>
                  <a:pt x="601" y="366"/>
                </a:cubicBezTo>
                <a:cubicBezTo>
                  <a:pt x="601" y="353"/>
                  <a:pt x="613" y="313"/>
                  <a:pt x="637" y="246"/>
                </a:cubicBezTo>
                <a:cubicBezTo>
                  <a:pt x="661" y="179"/>
                  <a:pt x="673" y="129"/>
                  <a:pt x="673" y="96"/>
                </a:cubicBezTo>
                <a:cubicBezTo>
                  <a:pt x="673" y="57"/>
                  <a:pt x="659" y="37"/>
                  <a:pt x="630" y="37"/>
                </a:cubicBezTo>
                <a:lnTo>
                  <a:pt x="625" y="37"/>
                </a:lnTo>
                <a:cubicBezTo>
                  <a:pt x="568" y="37"/>
                  <a:pt x="520" y="71"/>
                  <a:pt x="481" y="137"/>
                </a:cubicBezTo>
                <a:lnTo>
                  <a:pt x="474" y="149"/>
                </a:lnTo>
                <a:lnTo>
                  <a:pt x="442" y="282"/>
                </a:lnTo>
                <a:cubicBezTo>
                  <a:pt x="420" y="369"/>
                  <a:pt x="407" y="416"/>
                  <a:pt x="404" y="422"/>
                </a:cubicBezTo>
                <a:cubicBezTo>
                  <a:pt x="396" y="440"/>
                  <a:pt x="381" y="449"/>
                  <a:pt x="362" y="449"/>
                </a:cubicBezTo>
                <a:cubicBezTo>
                  <a:pt x="353" y="449"/>
                  <a:pt x="346" y="447"/>
                  <a:pt x="341" y="442"/>
                </a:cubicBezTo>
                <a:cubicBezTo>
                  <a:pt x="335" y="438"/>
                  <a:pt x="332" y="434"/>
                  <a:pt x="330" y="430"/>
                </a:cubicBezTo>
                <a:cubicBezTo>
                  <a:pt x="328" y="427"/>
                  <a:pt x="327" y="424"/>
                  <a:pt x="327" y="420"/>
                </a:cubicBezTo>
                <a:cubicBezTo>
                  <a:pt x="327" y="413"/>
                  <a:pt x="338" y="366"/>
                  <a:pt x="361" y="278"/>
                </a:cubicBezTo>
                <a:lnTo>
                  <a:pt x="396" y="133"/>
                </a:lnTo>
                <a:cubicBezTo>
                  <a:pt x="398" y="123"/>
                  <a:pt x="399" y="111"/>
                  <a:pt x="399" y="96"/>
                </a:cubicBezTo>
                <a:cubicBezTo>
                  <a:pt x="399" y="57"/>
                  <a:pt x="385" y="37"/>
                  <a:pt x="356" y="37"/>
                </a:cubicBezTo>
                <a:lnTo>
                  <a:pt x="351" y="37"/>
                </a:lnTo>
                <a:cubicBezTo>
                  <a:pt x="294" y="37"/>
                  <a:pt x="246" y="71"/>
                  <a:pt x="206" y="137"/>
                </a:cubicBezTo>
                <a:lnTo>
                  <a:pt x="199" y="149"/>
                </a:lnTo>
                <a:lnTo>
                  <a:pt x="166" y="282"/>
                </a:lnTo>
                <a:cubicBezTo>
                  <a:pt x="145" y="369"/>
                  <a:pt x="132" y="416"/>
                  <a:pt x="129" y="422"/>
                </a:cubicBezTo>
                <a:cubicBezTo>
                  <a:pt x="120" y="440"/>
                  <a:pt x="106" y="449"/>
                  <a:pt x="86" y="449"/>
                </a:cubicBezTo>
                <a:cubicBezTo>
                  <a:pt x="78" y="449"/>
                  <a:pt x="71" y="447"/>
                  <a:pt x="65" y="443"/>
                </a:cubicBezTo>
                <a:cubicBezTo>
                  <a:pt x="60" y="439"/>
                  <a:pt x="57" y="435"/>
                  <a:pt x="55" y="431"/>
                </a:cubicBezTo>
                <a:cubicBezTo>
                  <a:pt x="53" y="427"/>
                  <a:pt x="52" y="424"/>
                  <a:pt x="53" y="421"/>
                </a:cubicBezTo>
                <a:cubicBezTo>
                  <a:pt x="53" y="413"/>
                  <a:pt x="65" y="359"/>
                  <a:pt x="90" y="258"/>
                </a:cubicBezTo>
                <a:cubicBezTo>
                  <a:pt x="116" y="156"/>
                  <a:pt x="129" y="103"/>
                  <a:pt x="129" y="99"/>
                </a:cubicBezTo>
                <a:cubicBezTo>
                  <a:pt x="131" y="89"/>
                  <a:pt x="132" y="80"/>
                  <a:pt x="132" y="72"/>
                </a:cubicBezTo>
                <a:cubicBezTo>
                  <a:pt x="132" y="48"/>
                  <a:pt x="124" y="36"/>
                  <a:pt x="107" y="36"/>
                </a:cubicBezTo>
                <a:cubicBezTo>
                  <a:pt x="93" y="36"/>
                  <a:pt x="80" y="45"/>
                  <a:pt x="70" y="64"/>
                </a:cubicBezTo>
                <a:cubicBezTo>
                  <a:pt x="61" y="82"/>
                  <a:pt x="53" y="103"/>
                  <a:pt x="48" y="124"/>
                </a:cubicBezTo>
                <a:cubicBezTo>
                  <a:pt x="42" y="146"/>
                  <a:pt x="38" y="158"/>
                  <a:pt x="36" y="160"/>
                </a:cubicBezTo>
                <a:cubicBezTo>
                  <a:pt x="34" y="161"/>
                  <a:pt x="29" y="162"/>
                  <a:pt x="20" y="162"/>
                </a:cubicBezTo>
                <a:lnTo>
                  <a:pt x="6" y="162"/>
                </a:lnTo>
                <a:cubicBezTo>
                  <a:pt x="2" y="158"/>
                  <a:pt x="0" y="155"/>
                  <a:pt x="0" y="15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1877400" y="2592000"/>
            <a:ext cx="78480" cy="160560"/>
          </a:xfrm>
          <a:custGeom>
            <a:avLst/>
            <a:gdLst/>
            <a:ahLst/>
            <a:rect l="0" t="0" r="r" b="b"/>
            <a:pathLst>
              <a:path w="218" h="446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4" y="136"/>
                </a:lnTo>
                <a:lnTo>
                  <a:pt x="98" y="80"/>
                </a:lnTo>
                <a:cubicBezTo>
                  <a:pt x="99" y="75"/>
                  <a:pt x="101" y="68"/>
                  <a:pt x="104" y="60"/>
                </a:cubicBezTo>
                <a:cubicBezTo>
                  <a:pt x="105" y="51"/>
                  <a:pt x="107" y="45"/>
                  <a:pt x="108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3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4" y="136"/>
                  <a:pt x="178" y="136"/>
                </a:cubicBezTo>
                <a:lnTo>
                  <a:pt x="213" y="136"/>
                </a:lnTo>
                <a:cubicBezTo>
                  <a:pt x="217" y="139"/>
                  <a:pt x="218" y="142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0" y="345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1"/>
                  <a:pt x="185" y="338"/>
                </a:cubicBezTo>
                <a:cubicBezTo>
                  <a:pt x="186" y="335"/>
                  <a:pt x="188" y="334"/>
                  <a:pt x="189" y="333"/>
                </a:cubicBezTo>
                <a:cubicBezTo>
                  <a:pt x="190" y="333"/>
                  <a:pt x="194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3"/>
                  <a:pt x="174" y="405"/>
                </a:cubicBezTo>
                <a:cubicBezTo>
                  <a:pt x="164" y="417"/>
                  <a:pt x="153" y="427"/>
                  <a:pt x="139" y="435"/>
                </a:cubicBezTo>
                <a:cubicBezTo>
                  <a:pt x="125" y="442"/>
                  <a:pt x="110" y="446"/>
                  <a:pt x="95" y="446"/>
                </a:cubicBezTo>
                <a:cubicBezTo>
                  <a:pt x="81" y="446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5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1983240" y="271908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5"/>
                  <a:pt x="0" y="44"/>
                </a:cubicBezTo>
                <a:cubicBezTo>
                  <a:pt x="0" y="31"/>
                  <a:pt x="3" y="21"/>
                  <a:pt x="11" y="13"/>
                </a:cubicBezTo>
                <a:cubicBezTo>
                  <a:pt x="18" y="4"/>
                  <a:pt x="28" y="0"/>
                  <a:pt x="41" y="0"/>
                </a:cubicBezTo>
                <a:cubicBezTo>
                  <a:pt x="54" y="0"/>
                  <a:pt x="67" y="6"/>
                  <a:pt x="77" y="18"/>
                </a:cubicBezTo>
                <a:cubicBezTo>
                  <a:pt x="87" y="29"/>
                  <a:pt x="93" y="51"/>
                  <a:pt x="93" y="80"/>
                </a:cubicBezTo>
                <a:cubicBezTo>
                  <a:pt x="93" y="96"/>
                  <a:pt x="91" y="112"/>
                  <a:pt x="87" y="128"/>
                </a:cubicBezTo>
                <a:cubicBezTo>
                  <a:pt x="83" y="143"/>
                  <a:pt x="78" y="156"/>
                  <a:pt x="72" y="168"/>
                </a:cubicBezTo>
                <a:cubicBezTo>
                  <a:pt x="66" y="179"/>
                  <a:pt x="60" y="188"/>
                  <a:pt x="53" y="196"/>
                </a:cubicBezTo>
                <a:cubicBezTo>
                  <a:pt x="46" y="204"/>
                  <a:pt x="41" y="211"/>
                  <a:pt x="36" y="215"/>
                </a:cubicBezTo>
                <a:cubicBezTo>
                  <a:pt x="31" y="220"/>
                  <a:pt x="28" y="222"/>
                  <a:pt x="27" y="222"/>
                </a:cubicBezTo>
                <a:cubicBezTo>
                  <a:pt x="25" y="222"/>
                  <a:pt x="22" y="219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4" y="201"/>
                  <a:pt x="19" y="195"/>
                </a:cubicBezTo>
                <a:cubicBezTo>
                  <a:pt x="24" y="189"/>
                  <a:pt x="30" y="182"/>
                  <a:pt x="37" y="174"/>
                </a:cubicBezTo>
                <a:cubicBezTo>
                  <a:pt x="43" y="166"/>
                  <a:pt x="49" y="154"/>
                  <a:pt x="55" y="139"/>
                </a:cubicBezTo>
                <a:cubicBezTo>
                  <a:pt x="62" y="124"/>
                  <a:pt x="65" y="107"/>
                  <a:pt x="67" y="88"/>
                </a:cubicBezTo>
                <a:lnTo>
                  <a:pt x="67" y="79"/>
                </a:lnTo>
                <a:lnTo>
                  <a:pt x="66" y="80"/>
                </a:lnTo>
                <a:cubicBezTo>
                  <a:pt x="65" y="81"/>
                  <a:pt x="64" y="81"/>
                  <a:pt x="63" y="82"/>
                </a:cubicBezTo>
                <a:cubicBezTo>
                  <a:pt x="62" y="82"/>
                  <a:pt x="60" y="83"/>
                  <a:pt x="59" y="84"/>
                </a:cubicBezTo>
                <a:cubicBezTo>
                  <a:pt x="56" y="85"/>
                  <a:pt x="54" y="85"/>
                  <a:pt x="51" y="85"/>
                </a:cubicBezTo>
                <a:cubicBezTo>
                  <a:pt x="49" y="85"/>
                  <a:pt x="46" y="85"/>
                  <a:pt x="43" y="86"/>
                </a:cubicBezTo>
                <a:cubicBezTo>
                  <a:pt x="30" y="86"/>
                  <a:pt x="20" y="82"/>
                  <a:pt x="12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2038680" y="258300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4" y="43"/>
                </a:moveTo>
                <a:cubicBezTo>
                  <a:pt x="114" y="32"/>
                  <a:pt x="120" y="22"/>
                  <a:pt x="129" y="13"/>
                </a:cubicBezTo>
                <a:cubicBezTo>
                  <a:pt x="138" y="5"/>
                  <a:pt x="148" y="1"/>
                  <a:pt x="160" y="0"/>
                </a:cubicBezTo>
                <a:cubicBezTo>
                  <a:pt x="168" y="0"/>
                  <a:pt x="175" y="3"/>
                  <a:pt x="181" y="8"/>
                </a:cubicBezTo>
                <a:cubicBezTo>
                  <a:pt x="186" y="14"/>
                  <a:pt x="189" y="21"/>
                  <a:pt x="190" y="29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8"/>
                  <a:pt x="156" y="72"/>
                  <a:pt x="145" y="73"/>
                </a:cubicBezTo>
                <a:cubicBezTo>
                  <a:pt x="138" y="73"/>
                  <a:pt x="131" y="71"/>
                  <a:pt x="125" y="66"/>
                </a:cubicBezTo>
                <a:cubicBezTo>
                  <a:pt x="118" y="61"/>
                  <a:pt x="115" y="53"/>
                  <a:pt x="114" y="43"/>
                </a:cubicBezTo>
                <a:moveTo>
                  <a:pt x="0" y="263"/>
                </a:moveTo>
                <a:cubicBezTo>
                  <a:pt x="0" y="259"/>
                  <a:pt x="2" y="252"/>
                  <a:pt x="7" y="241"/>
                </a:cubicBezTo>
                <a:cubicBezTo>
                  <a:pt x="11" y="230"/>
                  <a:pt x="16" y="219"/>
                  <a:pt x="23" y="205"/>
                </a:cubicBezTo>
                <a:cubicBezTo>
                  <a:pt x="30" y="192"/>
                  <a:pt x="41" y="180"/>
                  <a:pt x="54" y="170"/>
                </a:cubicBezTo>
                <a:cubicBezTo>
                  <a:pt x="68" y="159"/>
                  <a:pt x="82" y="154"/>
                  <a:pt x="96" y="154"/>
                </a:cubicBezTo>
                <a:cubicBezTo>
                  <a:pt x="114" y="154"/>
                  <a:pt x="131" y="160"/>
                  <a:pt x="143" y="170"/>
                </a:cubicBezTo>
                <a:cubicBezTo>
                  <a:pt x="155" y="181"/>
                  <a:pt x="161" y="196"/>
                  <a:pt x="162" y="214"/>
                </a:cubicBezTo>
                <a:cubicBezTo>
                  <a:pt x="162" y="222"/>
                  <a:pt x="158" y="235"/>
                  <a:pt x="152" y="253"/>
                </a:cubicBezTo>
                <a:cubicBezTo>
                  <a:pt x="145" y="271"/>
                  <a:pt x="136" y="296"/>
                  <a:pt x="124" y="327"/>
                </a:cubicBezTo>
                <a:cubicBezTo>
                  <a:pt x="111" y="357"/>
                  <a:pt x="101" y="384"/>
                  <a:pt x="93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0" y="445"/>
                  <a:pt x="115" y="443"/>
                </a:cubicBezTo>
                <a:cubicBezTo>
                  <a:pt x="121" y="442"/>
                  <a:pt x="126" y="439"/>
                  <a:pt x="132" y="434"/>
                </a:cubicBezTo>
                <a:cubicBezTo>
                  <a:pt x="138" y="429"/>
                  <a:pt x="145" y="420"/>
                  <a:pt x="151" y="409"/>
                </a:cubicBezTo>
                <a:cubicBezTo>
                  <a:pt x="158" y="398"/>
                  <a:pt x="163" y="384"/>
                  <a:pt x="169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2" y="385"/>
                </a:cubicBezTo>
                <a:cubicBezTo>
                  <a:pt x="188" y="396"/>
                  <a:pt x="182" y="408"/>
                  <a:pt x="174" y="421"/>
                </a:cubicBezTo>
                <a:cubicBezTo>
                  <a:pt x="167" y="434"/>
                  <a:pt x="156" y="446"/>
                  <a:pt x="143" y="456"/>
                </a:cubicBezTo>
                <a:cubicBezTo>
                  <a:pt x="129" y="466"/>
                  <a:pt x="114" y="471"/>
                  <a:pt x="98" y="471"/>
                </a:cubicBezTo>
                <a:cubicBezTo>
                  <a:pt x="83" y="471"/>
                  <a:pt x="70" y="467"/>
                  <a:pt x="57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9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9" y="263"/>
                  <a:pt x="99" y="234"/>
                  <a:pt x="102" y="225"/>
                </a:cubicBezTo>
                <a:cubicBezTo>
                  <a:pt x="105" y="216"/>
                  <a:pt x="106" y="207"/>
                  <a:pt x="107" y="198"/>
                </a:cubicBezTo>
                <a:cubicBezTo>
                  <a:pt x="107" y="187"/>
                  <a:pt x="103" y="181"/>
                  <a:pt x="95" y="181"/>
                </a:cubicBezTo>
                <a:lnTo>
                  <a:pt x="93" y="181"/>
                </a:lnTo>
                <a:cubicBezTo>
                  <a:pt x="79" y="181"/>
                  <a:pt x="67" y="189"/>
                  <a:pt x="55" y="204"/>
                </a:cubicBezTo>
                <a:cubicBezTo>
                  <a:pt x="43" y="219"/>
                  <a:pt x="34" y="239"/>
                  <a:pt x="28" y="263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6" y="268"/>
                  <a:pt x="25" y="268"/>
                </a:cubicBezTo>
                <a:cubicBezTo>
                  <a:pt x="24" y="269"/>
                  <a:pt x="23" y="269"/>
                  <a:pt x="23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9" y="269"/>
                  <a:pt x="17" y="269"/>
                  <a:pt x="14" y="269"/>
                </a:cubicBezTo>
                <a:lnTo>
                  <a:pt x="5" y="269"/>
                </a:lnTo>
                <a:cubicBezTo>
                  <a:pt x="2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2257200" y="256536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1"/>
                  <a:pt x="5" y="4"/>
                  <a:pt x="14" y="0"/>
                </a:cubicBezTo>
                <a:lnTo>
                  <a:pt x="645" y="0"/>
                </a:lnTo>
                <a:cubicBezTo>
                  <a:pt x="656" y="5"/>
                  <a:pt x="661" y="12"/>
                  <a:pt x="661" y="20"/>
                </a:cubicBezTo>
                <a:cubicBezTo>
                  <a:pt x="661" y="27"/>
                  <a:pt x="656" y="33"/>
                  <a:pt x="646" y="38"/>
                </a:cubicBezTo>
                <a:lnTo>
                  <a:pt x="331" y="39"/>
                </a:lnTo>
                <a:lnTo>
                  <a:pt x="16" y="39"/>
                </a:lnTo>
                <a:cubicBezTo>
                  <a:pt x="5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5" y="196"/>
                  <a:pt x="16" y="193"/>
                </a:cubicBezTo>
                <a:lnTo>
                  <a:pt x="646" y="193"/>
                </a:lnTo>
                <a:cubicBezTo>
                  <a:pt x="656" y="200"/>
                  <a:pt x="661" y="206"/>
                  <a:pt x="661" y="213"/>
                </a:cubicBezTo>
                <a:cubicBezTo>
                  <a:pt x="661" y="221"/>
                  <a:pt x="656" y="228"/>
                  <a:pt x="645" y="233"/>
                </a:cubicBezTo>
                <a:lnTo>
                  <a:pt x="14" y="233"/>
                </a:lnTo>
                <a:cubicBezTo>
                  <a:pt x="5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2621880" y="2444760"/>
            <a:ext cx="196200" cy="320760"/>
          </a:xfrm>
          <a:custGeom>
            <a:avLst/>
            <a:gdLst/>
            <a:ahLst/>
            <a:rect l="0" t="0" r="r" b="b"/>
            <a:pathLst>
              <a:path w="545" h="891">
                <a:moveTo>
                  <a:pt x="6" y="891"/>
                </a:moveTo>
                <a:cubicBezTo>
                  <a:pt x="2" y="887"/>
                  <a:pt x="0" y="885"/>
                  <a:pt x="0" y="883"/>
                </a:cubicBezTo>
                <a:cubicBezTo>
                  <a:pt x="0" y="881"/>
                  <a:pt x="26" y="776"/>
                  <a:pt x="79" y="566"/>
                </a:cubicBezTo>
                <a:cubicBezTo>
                  <a:pt x="131" y="356"/>
                  <a:pt x="159" y="247"/>
                  <a:pt x="162" y="238"/>
                </a:cubicBezTo>
                <a:cubicBezTo>
                  <a:pt x="177" y="193"/>
                  <a:pt x="195" y="154"/>
                  <a:pt x="219" y="120"/>
                </a:cubicBezTo>
                <a:cubicBezTo>
                  <a:pt x="242" y="86"/>
                  <a:pt x="263" y="62"/>
                  <a:pt x="284" y="47"/>
                </a:cubicBezTo>
                <a:cubicBezTo>
                  <a:pt x="321" y="16"/>
                  <a:pt x="361" y="0"/>
                  <a:pt x="403" y="0"/>
                </a:cubicBezTo>
                <a:lnTo>
                  <a:pt x="405" y="0"/>
                </a:lnTo>
                <a:cubicBezTo>
                  <a:pt x="446" y="0"/>
                  <a:pt x="479" y="13"/>
                  <a:pt x="506" y="38"/>
                </a:cubicBezTo>
                <a:cubicBezTo>
                  <a:pt x="532" y="63"/>
                  <a:pt x="545" y="95"/>
                  <a:pt x="545" y="134"/>
                </a:cubicBezTo>
                <a:cubicBezTo>
                  <a:pt x="545" y="203"/>
                  <a:pt x="511" y="261"/>
                  <a:pt x="442" y="306"/>
                </a:cubicBezTo>
                <a:lnTo>
                  <a:pt x="455" y="319"/>
                </a:lnTo>
                <a:cubicBezTo>
                  <a:pt x="489" y="353"/>
                  <a:pt x="506" y="396"/>
                  <a:pt x="506" y="449"/>
                </a:cubicBezTo>
                <a:cubicBezTo>
                  <a:pt x="506" y="523"/>
                  <a:pt x="478" y="585"/>
                  <a:pt x="422" y="634"/>
                </a:cubicBezTo>
                <a:cubicBezTo>
                  <a:pt x="365" y="683"/>
                  <a:pt x="302" y="707"/>
                  <a:pt x="232" y="708"/>
                </a:cubicBezTo>
                <a:cubicBezTo>
                  <a:pt x="213" y="708"/>
                  <a:pt x="195" y="705"/>
                  <a:pt x="179" y="700"/>
                </a:cubicBezTo>
                <a:cubicBezTo>
                  <a:pt x="163" y="695"/>
                  <a:pt x="151" y="689"/>
                  <a:pt x="141" y="681"/>
                </a:cubicBezTo>
                <a:cubicBezTo>
                  <a:pt x="132" y="674"/>
                  <a:pt x="125" y="667"/>
                  <a:pt x="120" y="659"/>
                </a:cubicBezTo>
                <a:cubicBezTo>
                  <a:pt x="114" y="651"/>
                  <a:pt x="110" y="644"/>
                  <a:pt x="108" y="640"/>
                </a:cubicBezTo>
                <a:cubicBezTo>
                  <a:pt x="105" y="635"/>
                  <a:pt x="103" y="633"/>
                  <a:pt x="103" y="634"/>
                </a:cubicBezTo>
                <a:lnTo>
                  <a:pt x="38" y="885"/>
                </a:lnTo>
                <a:cubicBezTo>
                  <a:pt x="37" y="889"/>
                  <a:pt x="30" y="891"/>
                  <a:pt x="19" y="891"/>
                </a:cubicBezTo>
                <a:lnTo>
                  <a:pt x="6" y="891"/>
                </a:lnTo>
                <a:moveTo>
                  <a:pt x="328" y="271"/>
                </a:moveTo>
                <a:cubicBezTo>
                  <a:pt x="353" y="271"/>
                  <a:pt x="378" y="275"/>
                  <a:pt x="401" y="283"/>
                </a:cubicBezTo>
                <a:lnTo>
                  <a:pt x="406" y="280"/>
                </a:lnTo>
                <a:cubicBezTo>
                  <a:pt x="408" y="278"/>
                  <a:pt x="411" y="275"/>
                  <a:pt x="413" y="273"/>
                </a:cubicBezTo>
                <a:cubicBezTo>
                  <a:pt x="415" y="271"/>
                  <a:pt x="418" y="268"/>
                  <a:pt x="423" y="264"/>
                </a:cubicBezTo>
                <a:cubicBezTo>
                  <a:pt x="427" y="259"/>
                  <a:pt x="431" y="254"/>
                  <a:pt x="434" y="250"/>
                </a:cubicBezTo>
                <a:cubicBezTo>
                  <a:pt x="438" y="245"/>
                  <a:pt x="441" y="239"/>
                  <a:pt x="445" y="232"/>
                </a:cubicBezTo>
                <a:cubicBezTo>
                  <a:pt x="449" y="225"/>
                  <a:pt x="453" y="217"/>
                  <a:pt x="457" y="208"/>
                </a:cubicBezTo>
                <a:cubicBezTo>
                  <a:pt x="461" y="200"/>
                  <a:pt x="464" y="190"/>
                  <a:pt x="466" y="179"/>
                </a:cubicBezTo>
                <a:cubicBezTo>
                  <a:pt x="468" y="169"/>
                  <a:pt x="471" y="157"/>
                  <a:pt x="474" y="144"/>
                </a:cubicBezTo>
                <a:cubicBezTo>
                  <a:pt x="475" y="138"/>
                  <a:pt x="476" y="127"/>
                  <a:pt x="476" y="111"/>
                </a:cubicBezTo>
                <a:cubicBezTo>
                  <a:pt x="476" y="99"/>
                  <a:pt x="476" y="92"/>
                  <a:pt x="475" y="88"/>
                </a:cubicBezTo>
                <a:cubicBezTo>
                  <a:pt x="465" y="55"/>
                  <a:pt x="440" y="38"/>
                  <a:pt x="400" y="38"/>
                </a:cubicBezTo>
                <a:cubicBezTo>
                  <a:pt x="372" y="38"/>
                  <a:pt x="346" y="46"/>
                  <a:pt x="322" y="62"/>
                </a:cubicBezTo>
                <a:cubicBezTo>
                  <a:pt x="297" y="77"/>
                  <a:pt x="277" y="98"/>
                  <a:pt x="261" y="122"/>
                </a:cubicBezTo>
                <a:cubicBezTo>
                  <a:pt x="245" y="146"/>
                  <a:pt x="232" y="169"/>
                  <a:pt x="223" y="189"/>
                </a:cubicBezTo>
                <a:cubicBezTo>
                  <a:pt x="213" y="210"/>
                  <a:pt x="205" y="229"/>
                  <a:pt x="200" y="248"/>
                </a:cubicBezTo>
                <a:cubicBezTo>
                  <a:pt x="196" y="258"/>
                  <a:pt x="184" y="307"/>
                  <a:pt x="162" y="393"/>
                </a:cubicBezTo>
                <a:cubicBezTo>
                  <a:pt x="140" y="480"/>
                  <a:pt x="129" y="526"/>
                  <a:pt x="128" y="532"/>
                </a:cubicBezTo>
                <a:cubicBezTo>
                  <a:pt x="128" y="535"/>
                  <a:pt x="128" y="542"/>
                  <a:pt x="128" y="553"/>
                </a:cubicBezTo>
                <a:cubicBezTo>
                  <a:pt x="128" y="584"/>
                  <a:pt x="135" y="610"/>
                  <a:pt x="149" y="631"/>
                </a:cubicBezTo>
                <a:cubicBezTo>
                  <a:pt x="170" y="659"/>
                  <a:pt x="198" y="672"/>
                  <a:pt x="235" y="672"/>
                </a:cubicBezTo>
                <a:cubicBezTo>
                  <a:pt x="263" y="672"/>
                  <a:pt x="293" y="664"/>
                  <a:pt x="324" y="648"/>
                </a:cubicBezTo>
                <a:cubicBezTo>
                  <a:pt x="355" y="631"/>
                  <a:pt x="380" y="603"/>
                  <a:pt x="399" y="563"/>
                </a:cubicBezTo>
                <a:cubicBezTo>
                  <a:pt x="409" y="540"/>
                  <a:pt x="417" y="515"/>
                  <a:pt x="423" y="486"/>
                </a:cubicBezTo>
                <a:cubicBezTo>
                  <a:pt x="428" y="458"/>
                  <a:pt x="430" y="437"/>
                  <a:pt x="430" y="422"/>
                </a:cubicBezTo>
                <a:cubicBezTo>
                  <a:pt x="430" y="384"/>
                  <a:pt x="419" y="353"/>
                  <a:pt x="396" y="330"/>
                </a:cubicBezTo>
                <a:cubicBezTo>
                  <a:pt x="368" y="339"/>
                  <a:pt x="343" y="344"/>
                  <a:pt x="322" y="344"/>
                </a:cubicBezTo>
                <a:lnTo>
                  <a:pt x="312" y="344"/>
                </a:lnTo>
                <a:cubicBezTo>
                  <a:pt x="260" y="344"/>
                  <a:pt x="233" y="334"/>
                  <a:pt x="233" y="313"/>
                </a:cubicBezTo>
                <a:cubicBezTo>
                  <a:pt x="233" y="308"/>
                  <a:pt x="234" y="304"/>
                  <a:pt x="236" y="299"/>
                </a:cubicBezTo>
                <a:cubicBezTo>
                  <a:pt x="246" y="281"/>
                  <a:pt x="276" y="271"/>
                  <a:pt x="328" y="27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2847960" y="258192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1" y="62"/>
                </a:moveTo>
                <a:lnTo>
                  <a:pt x="82" y="66"/>
                </a:lnTo>
                <a:cubicBezTo>
                  <a:pt x="76" y="68"/>
                  <a:pt x="66" y="70"/>
                  <a:pt x="54" y="73"/>
                </a:cubicBezTo>
                <a:cubicBezTo>
                  <a:pt x="42" y="75"/>
                  <a:pt x="28" y="77"/>
                  <a:pt x="13" y="78"/>
                </a:cubicBezTo>
                <a:lnTo>
                  <a:pt x="0" y="78"/>
                </a:lnTo>
                <a:lnTo>
                  <a:pt x="0" y="44"/>
                </a:lnTo>
                <a:lnTo>
                  <a:pt x="13" y="44"/>
                </a:lnTo>
                <a:cubicBezTo>
                  <a:pt x="35" y="43"/>
                  <a:pt x="56" y="40"/>
                  <a:pt x="74" y="34"/>
                </a:cubicBezTo>
                <a:cubicBezTo>
                  <a:pt x="93" y="28"/>
                  <a:pt x="106" y="22"/>
                  <a:pt x="114" y="17"/>
                </a:cubicBezTo>
                <a:cubicBezTo>
                  <a:pt x="121" y="12"/>
                  <a:pt x="128" y="7"/>
                  <a:pt x="134" y="2"/>
                </a:cubicBezTo>
                <a:cubicBezTo>
                  <a:pt x="135" y="0"/>
                  <a:pt x="138" y="0"/>
                  <a:pt x="143" y="0"/>
                </a:cubicBezTo>
                <a:cubicBezTo>
                  <a:pt x="147" y="0"/>
                  <a:pt x="151" y="1"/>
                  <a:pt x="154" y="4"/>
                </a:cubicBezTo>
                <a:lnTo>
                  <a:pt x="154" y="214"/>
                </a:lnTo>
                <a:lnTo>
                  <a:pt x="155" y="424"/>
                </a:lnTo>
                <a:cubicBezTo>
                  <a:pt x="158" y="427"/>
                  <a:pt x="161" y="429"/>
                  <a:pt x="164" y="430"/>
                </a:cubicBezTo>
                <a:cubicBezTo>
                  <a:pt x="166" y="431"/>
                  <a:pt x="171" y="432"/>
                  <a:pt x="180" y="433"/>
                </a:cubicBezTo>
                <a:cubicBezTo>
                  <a:pt x="189" y="434"/>
                  <a:pt x="204" y="435"/>
                  <a:pt x="224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4" y="467"/>
                </a:lnTo>
                <a:cubicBezTo>
                  <a:pt x="224" y="465"/>
                  <a:pt x="187" y="465"/>
                  <a:pt x="122" y="465"/>
                </a:cubicBezTo>
                <a:cubicBezTo>
                  <a:pt x="59" y="465"/>
                  <a:pt x="22" y="465"/>
                  <a:pt x="12" y="467"/>
                </a:cubicBezTo>
                <a:lnTo>
                  <a:pt x="4" y="467"/>
                </a:lnTo>
                <a:lnTo>
                  <a:pt x="4" y="435"/>
                </a:lnTo>
                <a:lnTo>
                  <a:pt x="22" y="435"/>
                </a:lnTo>
                <a:cubicBezTo>
                  <a:pt x="32" y="435"/>
                  <a:pt x="41" y="435"/>
                  <a:pt x="48" y="435"/>
                </a:cubicBezTo>
                <a:cubicBezTo>
                  <a:pt x="56" y="435"/>
                  <a:pt x="62" y="434"/>
                  <a:pt x="66" y="434"/>
                </a:cubicBezTo>
                <a:cubicBezTo>
                  <a:pt x="70" y="433"/>
                  <a:pt x="74" y="433"/>
                  <a:pt x="77" y="432"/>
                </a:cubicBezTo>
                <a:cubicBezTo>
                  <a:pt x="80" y="431"/>
                  <a:pt x="82" y="430"/>
                  <a:pt x="83" y="430"/>
                </a:cubicBezTo>
                <a:cubicBezTo>
                  <a:pt x="83" y="430"/>
                  <a:pt x="85" y="429"/>
                  <a:pt x="87" y="427"/>
                </a:cubicBezTo>
                <a:cubicBezTo>
                  <a:pt x="89" y="425"/>
                  <a:pt x="91" y="424"/>
                  <a:pt x="91" y="424"/>
                </a:cubicBezTo>
                <a:lnTo>
                  <a:pt x="91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2978280" y="2538720"/>
            <a:ext cx="298440" cy="161640"/>
          </a:xfrm>
          <a:custGeom>
            <a:avLst/>
            <a:gdLst/>
            <a:ahLst/>
            <a:rect l="0" t="0" r="r" b="b"/>
            <a:pathLst>
              <a:path w="829" h="449">
                <a:moveTo>
                  <a:pt x="0" y="153"/>
                </a:moveTo>
                <a:cubicBezTo>
                  <a:pt x="1" y="149"/>
                  <a:pt x="2" y="144"/>
                  <a:pt x="3" y="137"/>
                </a:cubicBezTo>
                <a:cubicBezTo>
                  <a:pt x="5" y="131"/>
                  <a:pt x="9" y="118"/>
                  <a:pt x="15" y="100"/>
                </a:cubicBezTo>
                <a:cubicBezTo>
                  <a:pt x="22" y="81"/>
                  <a:pt x="29" y="66"/>
                  <a:pt x="35" y="53"/>
                </a:cubicBezTo>
                <a:cubicBezTo>
                  <a:pt x="42" y="41"/>
                  <a:pt x="52" y="28"/>
                  <a:pt x="67" y="16"/>
                </a:cubicBezTo>
                <a:cubicBezTo>
                  <a:pt x="81" y="5"/>
                  <a:pt x="96" y="-1"/>
                  <a:pt x="110" y="0"/>
                </a:cubicBezTo>
                <a:cubicBezTo>
                  <a:pt x="125" y="0"/>
                  <a:pt x="139" y="3"/>
                  <a:pt x="153" y="7"/>
                </a:cubicBezTo>
                <a:cubicBezTo>
                  <a:pt x="167" y="10"/>
                  <a:pt x="177" y="16"/>
                  <a:pt x="183" y="24"/>
                </a:cubicBezTo>
                <a:cubicBezTo>
                  <a:pt x="189" y="32"/>
                  <a:pt x="194" y="40"/>
                  <a:pt x="198" y="46"/>
                </a:cubicBezTo>
                <a:cubicBezTo>
                  <a:pt x="203" y="53"/>
                  <a:pt x="206" y="59"/>
                  <a:pt x="206" y="65"/>
                </a:cubicBezTo>
                <a:lnTo>
                  <a:pt x="208" y="72"/>
                </a:lnTo>
                <a:cubicBezTo>
                  <a:pt x="208" y="73"/>
                  <a:pt x="209" y="74"/>
                  <a:pt x="209" y="74"/>
                </a:cubicBezTo>
                <a:lnTo>
                  <a:pt x="220" y="63"/>
                </a:lnTo>
                <a:cubicBezTo>
                  <a:pt x="260" y="21"/>
                  <a:pt x="306" y="0"/>
                  <a:pt x="360" y="0"/>
                </a:cubicBezTo>
                <a:cubicBezTo>
                  <a:pt x="371" y="0"/>
                  <a:pt x="381" y="0"/>
                  <a:pt x="391" y="2"/>
                </a:cubicBezTo>
                <a:cubicBezTo>
                  <a:pt x="400" y="3"/>
                  <a:pt x="408" y="5"/>
                  <a:pt x="417" y="9"/>
                </a:cubicBezTo>
                <a:cubicBezTo>
                  <a:pt x="425" y="12"/>
                  <a:pt x="431" y="15"/>
                  <a:pt x="436" y="18"/>
                </a:cubicBezTo>
                <a:cubicBezTo>
                  <a:pt x="441" y="22"/>
                  <a:pt x="446" y="26"/>
                  <a:pt x="451" y="30"/>
                </a:cubicBezTo>
                <a:cubicBezTo>
                  <a:pt x="456" y="35"/>
                  <a:pt x="460" y="39"/>
                  <a:pt x="461" y="43"/>
                </a:cubicBezTo>
                <a:cubicBezTo>
                  <a:pt x="462" y="47"/>
                  <a:pt x="465" y="51"/>
                  <a:pt x="469" y="56"/>
                </a:cubicBezTo>
                <a:cubicBezTo>
                  <a:pt x="473" y="61"/>
                  <a:pt x="474" y="65"/>
                  <a:pt x="473" y="68"/>
                </a:cubicBezTo>
                <a:cubicBezTo>
                  <a:pt x="471" y="71"/>
                  <a:pt x="472" y="74"/>
                  <a:pt x="476" y="77"/>
                </a:cubicBezTo>
                <a:cubicBezTo>
                  <a:pt x="479" y="79"/>
                  <a:pt x="479" y="81"/>
                  <a:pt x="478" y="83"/>
                </a:cubicBezTo>
                <a:lnTo>
                  <a:pt x="486" y="74"/>
                </a:lnTo>
                <a:cubicBezTo>
                  <a:pt x="527" y="24"/>
                  <a:pt x="576" y="0"/>
                  <a:pt x="633" y="0"/>
                </a:cubicBezTo>
                <a:cubicBezTo>
                  <a:pt x="669" y="0"/>
                  <a:pt x="697" y="9"/>
                  <a:pt x="719" y="26"/>
                </a:cubicBezTo>
                <a:cubicBezTo>
                  <a:pt x="741" y="44"/>
                  <a:pt x="752" y="70"/>
                  <a:pt x="753" y="105"/>
                </a:cubicBezTo>
                <a:cubicBezTo>
                  <a:pt x="753" y="138"/>
                  <a:pt x="740" y="190"/>
                  <a:pt x="715" y="261"/>
                </a:cubicBezTo>
                <a:cubicBezTo>
                  <a:pt x="690" y="332"/>
                  <a:pt x="678" y="375"/>
                  <a:pt x="678" y="389"/>
                </a:cubicBezTo>
                <a:cubicBezTo>
                  <a:pt x="678" y="398"/>
                  <a:pt x="680" y="404"/>
                  <a:pt x="683" y="408"/>
                </a:cubicBezTo>
                <a:cubicBezTo>
                  <a:pt x="685" y="411"/>
                  <a:pt x="690" y="412"/>
                  <a:pt x="697" y="412"/>
                </a:cubicBezTo>
                <a:cubicBezTo>
                  <a:pt x="716" y="412"/>
                  <a:pt x="733" y="403"/>
                  <a:pt x="749" y="383"/>
                </a:cubicBezTo>
                <a:cubicBezTo>
                  <a:pt x="765" y="363"/>
                  <a:pt x="778" y="335"/>
                  <a:pt x="788" y="301"/>
                </a:cubicBezTo>
                <a:cubicBezTo>
                  <a:pt x="790" y="293"/>
                  <a:pt x="792" y="289"/>
                  <a:pt x="794" y="288"/>
                </a:cubicBezTo>
                <a:cubicBezTo>
                  <a:pt x="796" y="286"/>
                  <a:pt x="801" y="286"/>
                  <a:pt x="809" y="286"/>
                </a:cubicBezTo>
                <a:cubicBezTo>
                  <a:pt x="823" y="286"/>
                  <a:pt x="829" y="288"/>
                  <a:pt x="829" y="294"/>
                </a:cubicBezTo>
                <a:cubicBezTo>
                  <a:pt x="829" y="294"/>
                  <a:pt x="828" y="299"/>
                  <a:pt x="825" y="309"/>
                </a:cubicBezTo>
                <a:cubicBezTo>
                  <a:pt x="820" y="328"/>
                  <a:pt x="813" y="347"/>
                  <a:pt x="803" y="366"/>
                </a:cubicBezTo>
                <a:cubicBezTo>
                  <a:pt x="794" y="384"/>
                  <a:pt x="779" y="403"/>
                  <a:pt x="758" y="421"/>
                </a:cubicBezTo>
                <a:cubicBezTo>
                  <a:pt x="737" y="440"/>
                  <a:pt x="714" y="449"/>
                  <a:pt x="690" y="448"/>
                </a:cubicBezTo>
                <a:cubicBezTo>
                  <a:pt x="659" y="448"/>
                  <a:pt x="636" y="439"/>
                  <a:pt x="622" y="421"/>
                </a:cubicBezTo>
                <a:cubicBezTo>
                  <a:pt x="608" y="404"/>
                  <a:pt x="601" y="385"/>
                  <a:pt x="601" y="366"/>
                </a:cubicBezTo>
                <a:cubicBezTo>
                  <a:pt x="601" y="353"/>
                  <a:pt x="613" y="313"/>
                  <a:pt x="637" y="246"/>
                </a:cubicBezTo>
                <a:cubicBezTo>
                  <a:pt x="661" y="179"/>
                  <a:pt x="673" y="129"/>
                  <a:pt x="674" y="96"/>
                </a:cubicBezTo>
                <a:cubicBezTo>
                  <a:pt x="674" y="57"/>
                  <a:pt x="659" y="37"/>
                  <a:pt x="630" y="37"/>
                </a:cubicBezTo>
                <a:lnTo>
                  <a:pt x="625" y="37"/>
                </a:lnTo>
                <a:cubicBezTo>
                  <a:pt x="568" y="37"/>
                  <a:pt x="521" y="71"/>
                  <a:pt x="482" y="137"/>
                </a:cubicBezTo>
                <a:lnTo>
                  <a:pt x="475" y="149"/>
                </a:lnTo>
                <a:lnTo>
                  <a:pt x="442" y="282"/>
                </a:lnTo>
                <a:cubicBezTo>
                  <a:pt x="420" y="369"/>
                  <a:pt x="407" y="416"/>
                  <a:pt x="403" y="422"/>
                </a:cubicBezTo>
                <a:cubicBezTo>
                  <a:pt x="395" y="440"/>
                  <a:pt x="381" y="449"/>
                  <a:pt x="361" y="449"/>
                </a:cubicBezTo>
                <a:cubicBezTo>
                  <a:pt x="352" y="449"/>
                  <a:pt x="345" y="447"/>
                  <a:pt x="340" y="442"/>
                </a:cubicBezTo>
                <a:cubicBezTo>
                  <a:pt x="335" y="438"/>
                  <a:pt x="331" y="434"/>
                  <a:pt x="329" y="430"/>
                </a:cubicBezTo>
                <a:cubicBezTo>
                  <a:pt x="327" y="427"/>
                  <a:pt x="326" y="424"/>
                  <a:pt x="326" y="420"/>
                </a:cubicBezTo>
                <a:cubicBezTo>
                  <a:pt x="326" y="413"/>
                  <a:pt x="337" y="366"/>
                  <a:pt x="360" y="278"/>
                </a:cubicBezTo>
                <a:lnTo>
                  <a:pt x="396" y="133"/>
                </a:lnTo>
                <a:cubicBezTo>
                  <a:pt x="397" y="123"/>
                  <a:pt x="398" y="111"/>
                  <a:pt x="398" y="96"/>
                </a:cubicBezTo>
                <a:cubicBezTo>
                  <a:pt x="398" y="57"/>
                  <a:pt x="384" y="37"/>
                  <a:pt x="355" y="37"/>
                </a:cubicBezTo>
                <a:lnTo>
                  <a:pt x="350" y="37"/>
                </a:lnTo>
                <a:cubicBezTo>
                  <a:pt x="293" y="37"/>
                  <a:pt x="245" y="71"/>
                  <a:pt x="206" y="137"/>
                </a:cubicBezTo>
                <a:lnTo>
                  <a:pt x="199" y="149"/>
                </a:lnTo>
                <a:lnTo>
                  <a:pt x="167" y="282"/>
                </a:lnTo>
                <a:cubicBezTo>
                  <a:pt x="145" y="369"/>
                  <a:pt x="132" y="416"/>
                  <a:pt x="129" y="422"/>
                </a:cubicBezTo>
                <a:cubicBezTo>
                  <a:pt x="121" y="440"/>
                  <a:pt x="106" y="449"/>
                  <a:pt x="87" y="449"/>
                </a:cubicBezTo>
                <a:cubicBezTo>
                  <a:pt x="78" y="449"/>
                  <a:pt x="71" y="447"/>
                  <a:pt x="66" y="443"/>
                </a:cubicBezTo>
                <a:cubicBezTo>
                  <a:pt x="61" y="439"/>
                  <a:pt x="57" y="435"/>
                  <a:pt x="55" y="431"/>
                </a:cubicBezTo>
                <a:cubicBezTo>
                  <a:pt x="53" y="427"/>
                  <a:pt x="52" y="424"/>
                  <a:pt x="53" y="421"/>
                </a:cubicBezTo>
                <a:cubicBezTo>
                  <a:pt x="53" y="413"/>
                  <a:pt x="65" y="359"/>
                  <a:pt x="91" y="258"/>
                </a:cubicBezTo>
                <a:cubicBezTo>
                  <a:pt x="116" y="156"/>
                  <a:pt x="129" y="103"/>
                  <a:pt x="129" y="99"/>
                </a:cubicBezTo>
                <a:cubicBezTo>
                  <a:pt x="131" y="89"/>
                  <a:pt x="132" y="80"/>
                  <a:pt x="132" y="72"/>
                </a:cubicBezTo>
                <a:cubicBezTo>
                  <a:pt x="132" y="48"/>
                  <a:pt x="124" y="36"/>
                  <a:pt x="107" y="36"/>
                </a:cubicBezTo>
                <a:cubicBezTo>
                  <a:pt x="93" y="36"/>
                  <a:pt x="81" y="45"/>
                  <a:pt x="71" y="64"/>
                </a:cubicBezTo>
                <a:cubicBezTo>
                  <a:pt x="61" y="82"/>
                  <a:pt x="53" y="103"/>
                  <a:pt x="48" y="124"/>
                </a:cubicBezTo>
                <a:cubicBezTo>
                  <a:pt x="43" y="146"/>
                  <a:pt x="39" y="158"/>
                  <a:pt x="36" y="160"/>
                </a:cubicBezTo>
                <a:cubicBezTo>
                  <a:pt x="35" y="161"/>
                  <a:pt x="30" y="162"/>
                  <a:pt x="20" y="162"/>
                </a:cubicBezTo>
                <a:lnTo>
                  <a:pt x="6" y="162"/>
                </a:lnTo>
                <a:cubicBezTo>
                  <a:pt x="2" y="158"/>
                  <a:pt x="0" y="155"/>
                  <a:pt x="0" y="15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3300480" y="2592000"/>
            <a:ext cx="78840" cy="160560"/>
          </a:xfrm>
          <a:custGeom>
            <a:avLst/>
            <a:gdLst/>
            <a:ahLst/>
            <a:rect l="0" t="0" r="r" b="b"/>
            <a:pathLst>
              <a:path w="219" h="446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3" y="145"/>
                  <a:pt x="5" y="141"/>
                  <a:pt x="6" y="140"/>
                </a:cubicBezTo>
                <a:cubicBezTo>
                  <a:pt x="6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6" y="51"/>
                  <a:pt x="107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4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09" y="271"/>
                </a:lnTo>
                <a:cubicBezTo>
                  <a:pt x="91" y="345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1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9" y="353"/>
                  <a:pt x="204" y="362"/>
                  <a:pt x="198" y="372"/>
                </a:cubicBezTo>
                <a:cubicBezTo>
                  <a:pt x="192" y="383"/>
                  <a:pt x="184" y="393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2"/>
                  <a:pt x="111" y="446"/>
                  <a:pt x="96" y="446"/>
                </a:cubicBezTo>
                <a:cubicBezTo>
                  <a:pt x="82" y="446"/>
                  <a:pt x="69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8" y="204"/>
                  <a:pt x="77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3407760" y="2681640"/>
            <a:ext cx="154080" cy="10440"/>
          </a:xfrm>
          <a:custGeom>
            <a:avLst/>
            <a:gdLst/>
            <a:ahLst/>
            <a:rect l="0" t="0" r="r" b="b"/>
            <a:pathLst>
              <a:path w="428" h="29">
                <a:moveTo>
                  <a:pt x="10" y="0"/>
                </a:moveTo>
                <a:lnTo>
                  <a:pt x="418" y="0"/>
                </a:lnTo>
                <a:cubicBezTo>
                  <a:pt x="425" y="3"/>
                  <a:pt x="428" y="8"/>
                  <a:pt x="428" y="14"/>
                </a:cubicBezTo>
                <a:cubicBezTo>
                  <a:pt x="428" y="20"/>
                  <a:pt x="425" y="25"/>
                  <a:pt x="418" y="29"/>
                </a:cubicBezTo>
                <a:lnTo>
                  <a:pt x="10" y="29"/>
                </a:lnTo>
                <a:cubicBezTo>
                  <a:pt x="3" y="25"/>
                  <a:pt x="0" y="21"/>
                  <a:pt x="0" y="14"/>
                </a:cubicBezTo>
                <a:cubicBezTo>
                  <a:pt x="0" y="8"/>
                  <a:pt x="3" y="3"/>
                  <a:pt x="10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3603600" y="258192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1" y="62"/>
                </a:moveTo>
                <a:lnTo>
                  <a:pt x="82" y="66"/>
                </a:lnTo>
                <a:cubicBezTo>
                  <a:pt x="75" y="68"/>
                  <a:pt x="66" y="70"/>
                  <a:pt x="54" y="73"/>
                </a:cubicBezTo>
                <a:cubicBezTo>
                  <a:pt x="42" y="75"/>
                  <a:pt x="28" y="77"/>
                  <a:pt x="13" y="78"/>
                </a:cubicBezTo>
                <a:lnTo>
                  <a:pt x="0" y="78"/>
                </a:lnTo>
                <a:lnTo>
                  <a:pt x="0" y="44"/>
                </a:lnTo>
                <a:lnTo>
                  <a:pt x="13" y="44"/>
                </a:lnTo>
                <a:cubicBezTo>
                  <a:pt x="35" y="43"/>
                  <a:pt x="56" y="40"/>
                  <a:pt x="74" y="34"/>
                </a:cubicBezTo>
                <a:cubicBezTo>
                  <a:pt x="93" y="28"/>
                  <a:pt x="106" y="22"/>
                  <a:pt x="113" y="17"/>
                </a:cubicBezTo>
                <a:cubicBezTo>
                  <a:pt x="121" y="12"/>
                  <a:pt x="127" y="7"/>
                  <a:pt x="133" y="2"/>
                </a:cubicBezTo>
                <a:cubicBezTo>
                  <a:pt x="134" y="0"/>
                  <a:pt x="137" y="0"/>
                  <a:pt x="141" y="0"/>
                </a:cubicBezTo>
                <a:cubicBezTo>
                  <a:pt x="146" y="0"/>
                  <a:pt x="150" y="1"/>
                  <a:pt x="153" y="4"/>
                </a:cubicBezTo>
                <a:lnTo>
                  <a:pt x="153" y="214"/>
                </a:lnTo>
                <a:lnTo>
                  <a:pt x="154" y="424"/>
                </a:lnTo>
                <a:cubicBezTo>
                  <a:pt x="157" y="427"/>
                  <a:pt x="160" y="429"/>
                  <a:pt x="162" y="430"/>
                </a:cubicBezTo>
                <a:cubicBezTo>
                  <a:pt x="165" y="431"/>
                  <a:pt x="170" y="432"/>
                  <a:pt x="179" y="433"/>
                </a:cubicBezTo>
                <a:cubicBezTo>
                  <a:pt x="188" y="434"/>
                  <a:pt x="204" y="435"/>
                  <a:pt x="224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4" y="467"/>
                </a:lnTo>
                <a:cubicBezTo>
                  <a:pt x="224" y="465"/>
                  <a:pt x="186" y="465"/>
                  <a:pt x="122" y="465"/>
                </a:cubicBezTo>
                <a:cubicBezTo>
                  <a:pt x="58" y="465"/>
                  <a:pt x="22" y="465"/>
                  <a:pt x="12" y="467"/>
                </a:cubicBezTo>
                <a:lnTo>
                  <a:pt x="4" y="467"/>
                </a:lnTo>
                <a:lnTo>
                  <a:pt x="4" y="435"/>
                </a:lnTo>
                <a:lnTo>
                  <a:pt x="22" y="435"/>
                </a:lnTo>
                <a:cubicBezTo>
                  <a:pt x="32" y="435"/>
                  <a:pt x="41" y="435"/>
                  <a:pt x="48" y="435"/>
                </a:cubicBezTo>
                <a:cubicBezTo>
                  <a:pt x="56" y="435"/>
                  <a:pt x="62" y="434"/>
                  <a:pt x="66" y="434"/>
                </a:cubicBezTo>
                <a:cubicBezTo>
                  <a:pt x="70" y="433"/>
                  <a:pt x="74" y="433"/>
                  <a:pt x="77" y="432"/>
                </a:cubicBezTo>
                <a:cubicBezTo>
                  <a:pt x="80" y="431"/>
                  <a:pt x="82" y="430"/>
                  <a:pt x="83" y="430"/>
                </a:cubicBezTo>
                <a:cubicBezTo>
                  <a:pt x="83" y="430"/>
                  <a:pt x="84" y="429"/>
                  <a:pt x="87" y="427"/>
                </a:cubicBezTo>
                <a:cubicBezTo>
                  <a:pt x="89" y="425"/>
                  <a:pt x="91" y="424"/>
                  <a:pt x="91" y="424"/>
                </a:cubicBezTo>
                <a:lnTo>
                  <a:pt x="91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3728520" y="271908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5"/>
                  <a:pt x="0" y="44"/>
                </a:cubicBezTo>
                <a:cubicBezTo>
                  <a:pt x="0" y="31"/>
                  <a:pt x="3" y="21"/>
                  <a:pt x="11" y="13"/>
                </a:cubicBezTo>
                <a:cubicBezTo>
                  <a:pt x="18" y="4"/>
                  <a:pt x="28" y="0"/>
                  <a:pt x="41" y="0"/>
                </a:cubicBezTo>
                <a:cubicBezTo>
                  <a:pt x="54" y="0"/>
                  <a:pt x="66" y="6"/>
                  <a:pt x="76" y="18"/>
                </a:cubicBezTo>
                <a:cubicBezTo>
                  <a:pt x="87" y="29"/>
                  <a:pt x="92" y="51"/>
                  <a:pt x="93" y="80"/>
                </a:cubicBezTo>
                <a:cubicBezTo>
                  <a:pt x="93" y="96"/>
                  <a:pt x="91" y="112"/>
                  <a:pt x="87" y="128"/>
                </a:cubicBezTo>
                <a:cubicBezTo>
                  <a:pt x="81" y="143"/>
                  <a:pt x="77" y="156"/>
                  <a:pt x="71" y="168"/>
                </a:cubicBezTo>
                <a:cubicBezTo>
                  <a:pt x="65" y="179"/>
                  <a:pt x="59" y="188"/>
                  <a:pt x="53" y="196"/>
                </a:cubicBezTo>
                <a:cubicBezTo>
                  <a:pt x="46" y="204"/>
                  <a:pt x="41" y="211"/>
                  <a:pt x="36" y="215"/>
                </a:cubicBezTo>
                <a:cubicBezTo>
                  <a:pt x="31" y="220"/>
                  <a:pt x="28" y="222"/>
                  <a:pt x="27" y="222"/>
                </a:cubicBezTo>
                <a:cubicBezTo>
                  <a:pt x="25" y="222"/>
                  <a:pt x="22" y="219"/>
                  <a:pt x="18" y="215"/>
                </a:cubicBezTo>
                <a:cubicBezTo>
                  <a:pt x="14" y="211"/>
                  <a:pt x="11" y="208"/>
                  <a:pt x="11" y="206"/>
                </a:cubicBezTo>
                <a:cubicBezTo>
                  <a:pt x="11" y="204"/>
                  <a:pt x="14" y="201"/>
                  <a:pt x="19" y="195"/>
                </a:cubicBezTo>
                <a:cubicBezTo>
                  <a:pt x="24" y="189"/>
                  <a:pt x="30" y="182"/>
                  <a:pt x="37" y="174"/>
                </a:cubicBezTo>
                <a:cubicBezTo>
                  <a:pt x="43" y="166"/>
                  <a:pt x="49" y="154"/>
                  <a:pt x="55" y="139"/>
                </a:cubicBezTo>
                <a:cubicBezTo>
                  <a:pt x="60" y="124"/>
                  <a:pt x="64" y="107"/>
                  <a:pt x="66" y="88"/>
                </a:cubicBezTo>
                <a:lnTo>
                  <a:pt x="66" y="79"/>
                </a:lnTo>
                <a:lnTo>
                  <a:pt x="65" y="80"/>
                </a:lnTo>
                <a:cubicBezTo>
                  <a:pt x="64" y="81"/>
                  <a:pt x="63" y="81"/>
                  <a:pt x="62" y="82"/>
                </a:cubicBezTo>
                <a:cubicBezTo>
                  <a:pt x="60" y="82"/>
                  <a:pt x="59" y="83"/>
                  <a:pt x="58" y="84"/>
                </a:cubicBezTo>
                <a:cubicBezTo>
                  <a:pt x="56" y="85"/>
                  <a:pt x="54" y="85"/>
                  <a:pt x="51" y="85"/>
                </a:cubicBezTo>
                <a:cubicBezTo>
                  <a:pt x="49" y="85"/>
                  <a:pt x="46" y="85"/>
                  <a:pt x="43" y="86"/>
                </a:cubicBezTo>
                <a:cubicBezTo>
                  <a:pt x="30" y="86"/>
                  <a:pt x="20" y="82"/>
                  <a:pt x="12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3783960" y="258300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4" y="43"/>
                </a:moveTo>
                <a:cubicBezTo>
                  <a:pt x="114" y="32"/>
                  <a:pt x="119" y="22"/>
                  <a:pt x="128" y="13"/>
                </a:cubicBezTo>
                <a:cubicBezTo>
                  <a:pt x="136" y="5"/>
                  <a:pt x="147" y="1"/>
                  <a:pt x="158" y="0"/>
                </a:cubicBezTo>
                <a:cubicBezTo>
                  <a:pt x="167" y="0"/>
                  <a:pt x="175" y="3"/>
                  <a:pt x="180" y="8"/>
                </a:cubicBezTo>
                <a:cubicBezTo>
                  <a:pt x="186" y="14"/>
                  <a:pt x="189" y="21"/>
                  <a:pt x="190" y="29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5" y="68"/>
                  <a:pt x="155" y="72"/>
                  <a:pt x="144" y="73"/>
                </a:cubicBezTo>
                <a:cubicBezTo>
                  <a:pt x="137" y="73"/>
                  <a:pt x="130" y="71"/>
                  <a:pt x="124" y="66"/>
                </a:cubicBezTo>
                <a:cubicBezTo>
                  <a:pt x="118" y="61"/>
                  <a:pt x="115" y="53"/>
                  <a:pt x="114" y="43"/>
                </a:cubicBezTo>
                <a:moveTo>
                  <a:pt x="0" y="263"/>
                </a:moveTo>
                <a:cubicBezTo>
                  <a:pt x="0" y="259"/>
                  <a:pt x="2" y="252"/>
                  <a:pt x="7" y="241"/>
                </a:cubicBezTo>
                <a:cubicBezTo>
                  <a:pt x="11" y="230"/>
                  <a:pt x="16" y="219"/>
                  <a:pt x="23" y="205"/>
                </a:cubicBezTo>
                <a:cubicBezTo>
                  <a:pt x="30" y="192"/>
                  <a:pt x="41" y="180"/>
                  <a:pt x="54" y="170"/>
                </a:cubicBezTo>
                <a:cubicBezTo>
                  <a:pt x="68" y="159"/>
                  <a:pt x="82" y="154"/>
                  <a:pt x="96" y="154"/>
                </a:cubicBezTo>
                <a:cubicBezTo>
                  <a:pt x="114" y="154"/>
                  <a:pt x="129" y="160"/>
                  <a:pt x="142" y="170"/>
                </a:cubicBezTo>
                <a:cubicBezTo>
                  <a:pt x="154" y="181"/>
                  <a:pt x="160" y="196"/>
                  <a:pt x="161" y="214"/>
                </a:cubicBezTo>
                <a:cubicBezTo>
                  <a:pt x="161" y="222"/>
                  <a:pt x="157" y="235"/>
                  <a:pt x="151" y="253"/>
                </a:cubicBezTo>
                <a:cubicBezTo>
                  <a:pt x="144" y="271"/>
                  <a:pt x="135" y="296"/>
                  <a:pt x="123" y="327"/>
                </a:cubicBezTo>
                <a:cubicBezTo>
                  <a:pt x="111" y="357"/>
                  <a:pt x="101" y="384"/>
                  <a:pt x="93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0" y="445"/>
                  <a:pt x="115" y="443"/>
                </a:cubicBezTo>
                <a:cubicBezTo>
                  <a:pt x="120" y="442"/>
                  <a:pt x="125" y="439"/>
                  <a:pt x="131" y="434"/>
                </a:cubicBezTo>
                <a:cubicBezTo>
                  <a:pt x="137" y="429"/>
                  <a:pt x="143" y="420"/>
                  <a:pt x="150" y="409"/>
                </a:cubicBezTo>
                <a:cubicBezTo>
                  <a:pt x="157" y="398"/>
                  <a:pt x="162" y="384"/>
                  <a:pt x="168" y="368"/>
                </a:cubicBezTo>
                <a:cubicBezTo>
                  <a:pt x="169" y="362"/>
                  <a:pt x="170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2" y="385"/>
                </a:cubicBezTo>
                <a:cubicBezTo>
                  <a:pt x="187" y="396"/>
                  <a:pt x="182" y="408"/>
                  <a:pt x="174" y="421"/>
                </a:cubicBezTo>
                <a:cubicBezTo>
                  <a:pt x="166" y="434"/>
                  <a:pt x="155" y="446"/>
                  <a:pt x="142" y="456"/>
                </a:cubicBezTo>
                <a:cubicBezTo>
                  <a:pt x="128" y="466"/>
                  <a:pt x="114" y="471"/>
                  <a:pt x="98" y="471"/>
                </a:cubicBezTo>
                <a:cubicBezTo>
                  <a:pt x="83" y="471"/>
                  <a:pt x="70" y="467"/>
                  <a:pt x="57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9" y="263"/>
                  <a:pt x="99" y="234"/>
                  <a:pt x="102" y="225"/>
                </a:cubicBezTo>
                <a:cubicBezTo>
                  <a:pt x="105" y="216"/>
                  <a:pt x="106" y="207"/>
                  <a:pt x="107" y="198"/>
                </a:cubicBezTo>
                <a:cubicBezTo>
                  <a:pt x="107" y="187"/>
                  <a:pt x="103" y="181"/>
                  <a:pt x="95" y="181"/>
                </a:cubicBezTo>
                <a:lnTo>
                  <a:pt x="93" y="181"/>
                </a:lnTo>
                <a:cubicBezTo>
                  <a:pt x="79" y="181"/>
                  <a:pt x="66" y="189"/>
                  <a:pt x="55" y="204"/>
                </a:cubicBezTo>
                <a:cubicBezTo>
                  <a:pt x="43" y="219"/>
                  <a:pt x="34" y="239"/>
                  <a:pt x="28" y="263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6" y="268"/>
                  <a:pt x="25" y="268"/>
                </a:cubicBezTo>
                <a:cubicBezTo>
                  <a:pt x="24" y="269"/>
                  <a:pt x="23" y="269"/>
                  <a:pt x="23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7" y="269"/>
                  <a:pt x="14" y="269"/>
                </a:cubicBezTo>
                <a:lnTo>
                  <a:pt x="4" y="269"/>
                </a:lnTo>
                <a:cubicBezTo>
                  <a:pt x="2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3982680" y="2488320"/>
            <a:ext cx="237960" cy="237240"/>
          </a:xfrm>
          <a:custGeom>
            <a:avLst/>
            <a:gdLst/>
            <a:ahLst/>
            <a:rect l="0" t="0" r="r" b="b"/>
            <a:pathLst>
              <a:path w="661" h="659">
                <a:moveTo>
                  <a:pt x="14" y="310"/>
                </a:moveTo>
                <a:lnTo>
                  <a:pt x="310" y="310"/>
                </a:lnTo>
                <a:lnTo>
                  <a:pt x="310" y="161"/>
                </a:lnTo>
                <a:lnTo>
                  <a:pt x="311" y="13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5" y="5"/>
                  <a:pt x="350" y="15"/>
                </a:cubicBezTo>
                <a:lnTo>
                  <a:pt x="350" y="310"/>
                </a:lnTo>
                <a:lnTo>
                  <a:pt x="646" y="310"/>
                </a:lnTo>
                <a:cubicBezTo>
                  <a:pt x="656" y="315"/>
                  <a:pt x="661" y="322"/>
                  <a:pt x="661" y="330"/>
                </a:cubicBezTo>
                <a:cubicBezTo>
                  <a:pt x="661" y="338"/>
                  <a:pt x="656" y="344"/>
                  <a:pt x="646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4" y="654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0" y="659"/>
                  <a:pt x="314" y="654"/>
                  <a:pt x="310" y="645"/>
                </a:cubicBezTo>
                <a:lnTo>
                  <a:pt x="310" y="350"/>
                </a:lnTo>
                <a:lnTo>
                  <a:pt x="14" y="350"/>
                </a:lnTo>
                <a:cubicBezTo>
                  <a:pt x="5" y="345"/>
                  <a:pt x="0" y="338"/>
                  <a:pt x="0" y="330"/>
                </a:cubicBezTo>
                <a:cubicBezTo>
                  <a:pt x="0" y="321"/>
                  <a:pt x="5" y="315"/>
                  <a:pt x="14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4352760" y="2428920"/>
            <a:ext cx="85680" cy="356760"/>
          </a:xfrm>
          <a:custGeom>
            <a:avLst/>
            <a:gdLst/>
            <a:ahLst/>
            <a:rect l="0" t="0" r="r" b="b"/>
            <a:pathLst>
              <a:path w="238" h="991">
                <a:moveTo>
                  <a:pt x="0" y="495"/>
                </a:moveTo>
                <a:cubicBezTo>
                  <a:pt x="0" y="449"/>
                  <a:pt x="3" y="406"/>
                  <a:pt x="10" y="365"/>
                </a:cubicBezTo>
                <a:cubicBezTo>
                  <a:pt x="17" y="324"/>
                  <a:pt x="24" y="289"/>
                  <a:pt x="33" y="259"/>
                </a:cubicBezTo>
                <a:cubicBezTo>
                  <a:pt x="41" y="229"/>
                  <a:pt x="54" y="200"/>
                  <a:pt x="70" y="172"/>
                </a:cubicBezTo>
                <a:cubicBezTo>
                  <a:pt x="86" y="144"/>
                  <a:pt x="99" y="121"/>
                  <a:pt x="108" y="106"/>
                </a:cubicBezTo>
                <a:cubicBezTo>
                  <a:pt x="117" y="90"/>
                  <a:pt x="131" y="73"/>
                  <a:pt x="150" y="54"/>
                </a:cubicBezTo>
                <a:cubicBezTo>
                  <a:pt x="168" y="36"/>
                  <a:pt x="179" y="24"/>
                  <a:pt x="182" y="20"/>
                </a:cubicBezTo>
                <a:cubicBezTo>
                  <a:pt x="186" y="16"/>
                  <a:pt x="194" y="10"/>
                  <a:pt x="207" y="0"/>
                </a:cubicBezTo>
                <a:lnTo>
                  <a:pt x="220" y="0"/>
                </a:lnTo>
                <a:lnTo>
                  <a:pt x="224" y="0"/>
                </a:lnTo>
                <a:cubicBezTo>
                  <a:pt x="233" y="0"/>
                  <a:pt x="238" y="3"/>
                  <a:pt x="238" y="9"/>
                </a:cubicBezTo>
                <a:cubicBezTo>
                  <a:pt x="238" y="11"/>
                  <a:pt x="232" y="17"/>
                  <a:pt x="221" y="29"/>
                </a:cubicBezTo>
                <a:cubicBezTo>
                  <a:pt x="210" y="41"/>
                  <a:pt x="196" y="59"/>
                  <a:pt x="180" y="82"/>
                </a:cubicBezTo>
                <a:cubicBezTo>
                  <a:pt x="165" y="105"/>
                  <a:pt x="148" y="133"/>
                  <a:pt x="132" y="167"/>
                </a:cubicBezTo>
                <a:cubicBezTo>
                  <a:pt x="115" y="201"/>
                  <a:pt x="101" y="246"/>
                  <a:pt x="90" y="304"/>
                </a:cubicBezTo>
                <a:cubicBezTo>
                  <a:pt x="79" y="361"/>
                  <a:pt x="73" y="425"/>
                  <a:pt x="73" y="495"/>
                </a:cubicBezTo>
                <a:cubicBezTo>
                  <a:pt x="73" y="565"/>
                  <a:pt x="79" y="628"/>
                  <a:pt x="90" y="686"/>
                </a:cubicBezTo>
                <a:cubicBezTo>
                  <a:pt x="101" y="743"/>
                  <a:pt x="115" y="788"/>
                  <a:pt x="131" y="823"/>
                </a:cubicBezTo>
                <a:cubicBezTo>
                  <a:pt x="147" y="858"/>
                  <a:pt x="163" y="887"/>
                  <a:pt x="179" y="909"/>
                </a:cubicBezTo>
                <a:cubicBezTo>
                  <a:pt x="196" y="930"/>
                  <a:pt x="210" y="948"/>
                  <a:pt x="221" y="961"/>
                </a:cubicBezTo>
                <a:cubicBezTo>
                  <a:pt x="232" y="974"/>
                  <a:pt x="238" y="981"/>
                  <a:pt x="238" y="982"/>
                </a:cubicBezTo>
                <a:cubicBezTo>
                  <a:pt x="238" y="988"/>
                  <a:pt x="233" y="991"/>
                  <a:pt x="223" y="991"/>
                </a:cubicBezTo>
                <a:lnTo>
                  <a:pt x="220" y="991"/>
                </a:lnTo>
                <a:lnTo>
                  <a:pt x="207" y="991"/>
                </a:lnTo>
                <a:lnTo>
                  <a:pt x="179" y="967"/>
                </a:lnTo>
                <a:cubicBezTo>
                  <a:pt x="117" y="911"/>
                  <a:pt x="72" y="841"/>
                  <a:pt x="43" y="757"/>
                </a:cubicBezTo>
                <a:cubicBezTo>
                  <a:pt x="14" y="672"/>
                  <a:pt x="0" y="585"/>
                  <a:pt x="0" y="495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4487400" y="2458800"/>
            <a:ext cx="123120" cy="237600"/>
          </a:xfrm>
          <a:custGeom>
            <a:avLst/>
            <a:gdLst/>
            <a:ahLst/>
            <a:rect l="0" t="0" r="r" b="b"/>
            <a:pathLst>
              <a:path w="342" h="660">
                <a:moveTo>
                  <a:pt x="129" y="87"/>
                </a:moveTo>
                <a:lnTo>
                  <a:pt x="116" y="93"/>
                </a:lnTo>
                <a:cubicBezTo>
                  <a:pt x="107" y="96"/>
                  <a:pt x="94" y="100"/>
                  <a:pt x="77" y="103"/>
                </a:cubicBezTo>
                <a:cubicBezTo>
                  <a:pt x="59" y="106"/>
                  <a:pt x="40" y="108"/>
                  <a:pt x="19" y="110"/>
                </a:cubicBezTo>
                <a:lnTo>
                  <a:pt x="0" y="110"/>
                </a:lnTo>
                <a:lnTo>
                  <a:pt x="0" y="63"/>
                </a:lnTo>
                <a:lnTo>
                  <a:pt x="19" y="63"/>
                </a:lnTo>
                <a:cubicBezTo>
                  <a:pt x="50" y="62"/>
                  <a:pt x="79" y="57"/>
                  <a:pt x="105" y="48"/>
                </a:cubicBezTo>
                <a:cubicBezTo>
                  <a:pt x="132" y="40"/>
                  <a:pt x="150" y="32"/>
                  <a:pt x="161" y="25"/>
                </a:cubicBezTo>
                <a:cubicBezTo>
                  <a:pt x="171" y="17"/>
                  <a:pt x="181" y="10"/>
                  <a:pt x="189" y="3"/>
                </a:cubicBezTo>
                <a:cubicBezTo>
                  <a:pt x="190" y="1"/>
                  <a:pt x="194" y="0"/>
                  <a:pt x="200" y="0"/>
                </a:cubicBezTo>
                <a:cubicBezTo>
                  <a:pt x="206" y="0"/>
                  <a:pt x="212" y="2"/>
                  <a:pt x="217" y="6"/>
                </a:cubicBezTo>
                <a:lnTo>
                  <a:pt x="217" y="303"/>
                </a:lnTo>
                <a:lnTo>
                  <a:pt x="218" y="600"/>
                </a:lnTo>
                <a:cubicBezTo>
                  <a:pt x="223" y="604"/>
                  <a:pt x="227" y="607"/>
                  <a:pt x="230" y="609"/>
                </a:cubicBezTo>
                <a:cubicBezTo>
                  <a:pt x="233" y="610"/>
                  <a:pt x="241" y="611"/>
                  <a:pt x="254" y="613"/>
                </a:cubicBezTo>
                <a:cubicBezTo>
                  <a:pt x="266" y="614"/>
                  <a:pt x="288" y="615"/>
                  <a:pt x="316" y="615"/>
                </a:cubicBezTo>
                <a:lnTo>
                  <a:pt x="342" y="615"/>
                </a:lnTo>
                <a:lnTo>
                  <a:pt x="342" y="660"/>
                </a:lnTo>
                <a:lnTo>
                  <a:pt x="331" y="660"/>
                </a:lnTo>
                <a:cubicBezTo>
                  <a:pt x="317" y="658"/>
                  <a:pt x="264" y="657"/>
                  <a:pt x="173" y="657"/>
                </a:cubicBezTo>
                <a:cubicBezTo>
                  <a:pt x="83" y="657"/>
                  <a:pt x="31" y="658"/>
                  <a:pt x="17" y="660"/>
                </a:cubicBezTo>
                <a:lnTo>
                  <a:pt x="5" y="660"/>
                </a:lnTo>
                <a:lnTo>
                  <a:pt x="5" y="615"/>
                </a:lnTo>
                <a:lnTo>
                  <a:pt x="31" y="615"/>
                </a:lnTo>
                <a:cubicBezTo>
                  <a:pt x="46" y="615"/>
                  <a:pt x="58" y="615"/>
                  <a:pt x="69" y="615"/>
                </a:cubicBezTo>
                <a:cubicBezTo>
                  <a:pt x="79" y="615"/>
                  <a:pt x="88" y="614"/>
                  <a:pt x="93" y="614"/>
                </a:cubicBezTo>
                <a:cubicBezTo>
                  <a:pt x="99" y="613"/>
                  <a:pt x="105" y="612"/>
                  <a:pt x="109" y="611"/>
                </a:cubicBezTo>
                <a:cubicBezTo>
                  <a:pt x="114" y="609"/>
                  <a:pt x="117" y="609"/>
                  <a:pt x="117" y="609"/>
                </a:cubicBezTo>
                <a:cubicBezTo>
                  <a:pt x="118" y="609"/>
                  <a:pt x="120" y="607"/>
                  <a:pt x="123" y="604"/>
                </a:cubicBezTo>
                <a:cubicBezTo>
                  <a:pt x="126" y="600"/>
                  <a:pt x="128" y="599"/>
                  <a:pt x="129" y="600"/>
                </a:cubicBezTo>
                <a:lnTo>
                  <a:pt x="129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4745160" y="259992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1" y="0"/>
                </a:lnTo>
                <a:cubicBezTo>
                  <a:pt x="600" y="5"/>
                  <a:pt x="605" y="12"/>
                  <a:pt x="605" y="21"/>
                </a:cubicBezTo>
                <a:cubicBezTo>
                  <a:pt x="605" y="29"/>
                  <a:pt x="600" y="35"/>
                  <a:pt x="591" y="41"/>
                </a:cubicBezTo>
                <a:lnTo>
                  <a:pt x="14" y="41"/>
                </a:lnTo>
                <a:cubicBezTo>
                  <a:pt x="5" y="36"/>
                  <a:pt x="0" y="29"/>
                  <a:pt x="0" y="21"/>
                </a:cubicBezTo>
                <a:cubicBezTo>
                  <a:pt x="0" y="11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5079960" y="2444760"/>
            <a:ext cx="196560" cy="320760"/>
          </a:xfrm>
          <a:custGeom>
            <a:avLst/>
            <a:gdLst/>
            <a:ahLst/>
            <a:rect l="0" t="0" r="r" b="b"/>
            <a:pathLst>
              <a:path w="546" h="891">
                <a:moveTo>
                  <a:pt x="6" y="891"/>
                </a:moveTo>
                <a:cubicBezTo>
                  <a:pt x="2" y="887"/>
                  <a:pt x="0" y="885"/>
                  <a:pt x="0" y="883"/>
                </a:cubicBezTo>
                <a:cubicBezTo>
                  <a:pt x="0" y="881"/>
                  <a:pt x="26" y="776"/>
                  <a:pt x="79" y="566"/>
                </a:cubicBezTo>
                <a:cubicBezTo>
                  <a:pt x="131" y="356"/>
                  <a:pt x="158" y="247"/>
                  <a:pt x="162" y="238"/>
                </a:cubicBezTo>
                <a:cubicBezTo>
                  <a:pt x="176" y="193"/>
                  <a:pt x="195" y="154"/>
                  <a:pt x="218" y="120"/>
                </a:cubicBezTo>
                <a:cubicBezTo>
                  <a:pt x="241" y="86"/>
                  <a:pt x="263" y="62"/>
                  <a:pt x="284" y="47"/>
                </a:cubicBezTo>
                <a:cubicBezTo>
                  <a:pt x="322" y="16"/>
                  <a:pt x="361" y="0"/>
                  <a:pt x="403" y="0"/>
                </a:cubicBezTo>
                <a:lnTo>
                  <a:pt x="405" y="0"/>
                </a:lnTo>
                <a:cubicBezTo>
                  <a:pt x="446" y="0"/>
                  <a:pt x="480" y="13"/>
                  <a:pt x="506" y="38"/>
                </a:cubicBezTo>
                <a:cubicBezTo>
                  <a:pt x="533" y="63"/>
                  <a:pt x="546" y="95"/>
                  <a:pt x="546" y="134"/>
                </a:cubicBezTo>
                <a:cubicBezTo>
                  <a:pt x="546" y="203"/>
                  <a:pt x="512" y="261"/>
                  <a:pt x="443" y="306"/>
                </a:cubicBezTo>
                <a:lnTo>
                  <a:pt x="456" y="319"/>
                </a:lnTo>
                <a:cubicBezTo>
                  <a:pt x="490" y="353"/>
                  <a:pt x="506" y="396"/>
                  <a:pt x="506" y="449"/>
                </a:cubicBezTo>
                <a:cubicBezTo>
                  <a:pt x="506" y="523"/>
                  <a:pt x="478" y="585"/>
                  <a:pt x="422" y="634"/>
                </a:cubicBezTo>
                <a:cubicBezTo>
                  <a:pt x="366" y="683"/>
                  <a:pt x="302" y="707"/>
                  <a:pt x="232" y="708"/>
                </a:cubicBezTo>
                <a:cubicBezTo>
                  <a:pt x="212" y="708"/>
                  <a:pt x="194" y="705"/>
                  <a:pt x="179" y="700"/>
                </a:cubicBezTo>
                <a:cubicBezTo>
                  <a:pt x="163" y="695"/>
                  <a:pt x="150" y="689"/>
                  <a:pt x="141" y="681"/>
                </a:cubicBezTo>
                <a:cubicBezTo>
                  <a:pt x="132" y="674"/>
                  <a:pt x="125" y="667"/>
                  <a:pt x="119" y="659"/>
                </a:cubicBezTo>
                <a:cubicBezTo>
                  <a:pt x="114" y="651"/>
                  <a:pt x="110" y="644"/>
                  <a:pt x="107" y="640"/>
                </a:cubicBezTo>
                <a:cubicBezTo>
                  <a:pt x="105" y="635"/>
                  <a:pt x="103" y="633"/>
                  <a:pt x="102" y="634"/>
                </a:cubicBezTo>
                <a:lnTo>
                  <a:pt x="39" y="885"/>
                </a:lnTo>
                <a:cubicBezTo>
                  <a:pt x="38" y="889"/>
                  <a:pt x="31" y="891"/>
                  <a:pt x="19" y="891"/>
                </a:cubicBezTo>
                <a:lnTo>
                  <a:pt x="6" y="891"/>
                </a:lnTo>
                <a:moveTo>
                  <a:pt x="328" y="271"/>
                </a:moveTo>
                <a:cubicBezTo>
                  <a:pt x="354" y="271"/>
                  <a:pt x="378" y="275"/>
                  <a:pt x="401" y="283"/>
                </a:cubicBezTo>
                <a:lnTo>
                  <a:pt x="406" y="280"/>
                </a:lnTo>
                <a:cubicBezTo>
                  <a:pt x="409" y="278"/>
                  <a:pt x="411" y="275"/>
                  <a:pt x="413" y="273"/>
                </a:cubicBezTo>
                <a:cubicBezTo>
                  <a:pt x="415" y="271"/>
                  <a:pt x="419" y="268"/>
                  <a:pt x="423" y="264"/>
                </a:cubicBezTo>
                <a:cubicBezTo>
                  <a:pt x="428" y="259"/>
                  <a:pt x="432" y="254"/>
                  <a:pt x="435" y="250"/>
                </a:cubicBezTo>
                <a:cubicBezTo>
                  <a:pt x="438" y="245"/>
                  <a:pt x="442" y="239"/>
                  <a:pt x="446" y="232"/>
                </a:cubicBezTo>
                <a:cubicBezTo>
                  <a:pt x="450" y="225"/>
                  <a:pt x="454" y="217"/>
                  <a:pt x="458" y="208"/>
                </a:cubicBezTo>
                <a:cubicBezTo>
                  <a:pt x="462" y="200"/>
                  <a:pt x="465" y="190"/>
                  <a:pt x="467" y="179"/>
                </a:cubicBezTo>
                <a:cubicBezTo>
                  <a:pt x="469" y="169"/>
                  <a:pt x="471" y="157"/>
                  <a:pt x="475" y="144"/>
                </a:cubicBezTo>
                <a:cubicBezTo>
                  <a:pt x="476" y="138"/>
                  <a:pt x="477" y="127"/>
                  <a:pt x="477" y="111"/>
                </a:cubicBezTo>
                <a:cubicBezTo>
                  <a:pt x="477" y="99"/>
                  <a:pt x="476" y="92"/>
                  <a:pt x="476" y="88"/>
                </a:cubicBezTo>
                <a:cubicBezTo>
                  <a:pt x="466" y="55"/>
                  <a:pt x="441" y="38"/>
                  <a:pt x="400" y="38"/>
                </a:cubicBezTo>
                <a:cubicBezTo>
                  <a:pt x="373" y="38"/>
                  <a:pt x="347" y="46"/>
                  <a:pt x="322" y="62"/>
                </a:cubicBezTo>
                <a:cubicBezTo>
                  <a:pt x="297" y="77"/>
                  <a:pt x="277" y="98"/>
                  <a:pt x="261" y="122"/>
                </a:cubicBezTo>
                <a:cubicBezTo>
                  <a:pt x="245" y="146"/>
                  <a:pt x="232" y="169"/>
                  <a:pt x="222" y="189"/>
                </a:cubicBezTo>
                <a:cubicBezTo>
                  <a:pt x="212" y="210"/>
                  <a:pt x="205" y="229"/>
                  <a:pt x="199" y="248"/>
                </a:cubicBezTo>
                <a:cubicBezTo>
                  <a:pt x="196" y="258"/>
                  <a:pt x="184" y="307"/>
                  <a:pt x="162" y="393"/>
                </a:cubicBezTo>
                <a:cubicBezTo>
                  <a:pt x="140" y="480"/>
                  <a:pt x="129" y="526"/>
                  <a:pt x="128" y="532"/>
                </a:cubicBezTo>
                <a:cubicBezTo>
                  <a:pt x="127" y="535"/>
                  <a:pt x="127" y="542"/>
                  <a:pt x="127" y="553"/>
                </a:cubicBezTo>
                <a:cubicBezTo>
                  <a:pt x="127" y="584"/>
                  <a:pt x="134" y="610"/>
                  <a:pt x="149" y="631"/>
                </a:cubicBezTo>
                <a:cubicBezTo>
                  <a:pt x="169" y="659"/>
                  <a:pt x="198" y="672"/>
                  <a:pt x="235" y="672"/>
                </a:cubicBezTo>
                <a:cubicBezTo>
                  <a:pt x="263" y="672"/>
                  <a:pt x="292" y="664"/>
                  <a:pt x="324" y="648"/>
                </a:cubicBezTo>
                <a:cubicBezTo>
                  <a:pt x="355" y="631"/>
                  <a:pt x="380" y="603"/>
                  <a:pt x="399" y="563"/>
                </a:cubicBezTo>
                <a:cubicBezTo>
                  <a:pt x="410" y="540"/>
                  <a:pt x="418" y="515"/>
                  <a:pt x="423" y="486"/>
                </a:cubicBezTo>
                <a:cubicBezTo>
                  <a:pt x="428" y="458"/>
                  <a:pt x="431" y="437"/>
                  <a:pt x="431" y="422"/>
                </a:cubicBezTo>
                <a:cubicBezTo>
                  <a:pt x="431" y="384"/>
                  <a:pt x="420" y="353"/>
                  <a:pt x="396" y="330"/>
                </a:cubicBezTo>
                <a:cubicBezTo>
                  <a:pt x="369" y="339"/>
                  <a:pt x="344" y="344"/>
                  <a:pt x="322" y="344"/>
                </a:cubicBezTo>
                <a:lnTo>
                  <a:pt x="312" y="344"/>
                </a:lnTo>
                <a:cubicBezTo>
                  <a:pt x="259" y="344"/>
                  <a:pt x="233" y="334"/>
                  <a:pt x="233" y="313"/>
                </a:cubicBezTo>
                <a:cubicBezTo>
                  <a:pt x="233" y="308"/>
                  <a:pt x="234" y="304"/>
                  <a:pt x="236" y="299"/>
                </a:cubicBezTo>
                <a:cubicBezTo>
                  <a:pt x="245" y="281"/>
                  <a:pt x="276" y="271"/>
                  <a:pt x="328" y="27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5306400" y="258192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2" y="62"/>
                </a:moveTo>
                <a:lnTo>
                  <a:pt x="83" y="66"/>
                </a:lnTo>
                <a:cubicBezTo>
                  <a:pt x="76" y="68"/>
                  <a:pt x="67" y="70"/>
                  <a:pt x="55" y="73"/>
                </a:cubicBezTo>
                <a:cubicBezTo>
                  <a:pt x="43" y="75"/>
                  <a:pt x="29" y="77"/>
                  <a:pt x="13" y="78"/>
                </a:cubicBezTo>
                <a:lnTo>
                  <a:pt x="0" y="78"/>
                </a:lnTo>
                <a:lnTo>
                  <a:pt x="0" y="44"/>
                </a:lnTo>
                <a:lnTo>
                  <a:pt x="13" y="44"/>
                </a:lnTo>
                <a:cubicBezTo>
                  <a:pt x="36" y="43"/>
                  <a:pt x="56" y="40"/>
                  <a:pt x="75" y="34"/>
                </a:cubicBezTo>
                <a:cubicBezTo>
                  <a:pt x="94" y="28"/>
                  <a:pt x="107" y="22"/>
                  <a:pt x="114" y="17"/>
                </a:cubicBezTo>
                <a:cubicBezTo>
                  <a:pt x="122" y="12"/>
                  <a:pt x="128" y="7"/>
                  <a:pt x="134" y="2"/>
                </a:cubicBezTo>
                <a:cubicBezTo>
                  <a:pt x="135" y="0"/>
                  <a:pt x="138" y="0"/>
                  <a:pt x="142" y="0"/>
                </a:cubicBezTo>
                <a:cubicBezTo>
                  <a:pt x="146" y="0"/>
                  <a:pt x="150" y="1"/>
                  <a:pt x="154" y="4"/>
                </a:cubicBezTo>
                <a:lnTo>
                  <a:pt x="154" y="214"/>
                </a:lnTo>
                <a:lnTo>
                  <a:pt x="155" y="424"/>
                </a:lnTo>
                <a:cubicBezTo>
                  <a:pt x="158" y="427"/>
                  <a:pt x="161" y="429"/>
                  <a:pt x="163" y="430"/>
                </a:cubicBezTo>
                <a:cubicBezTo>
                  <a:pt x="166" y="431"/>
                  <a:pt x="171" y="432"/>
                  <a:pt x="180" y="433"/>
                </a:cubicBezTo>
                <a:cubicBezTo>
                  <a:pt x="189" y="434"/>
                  <a:pt x="203" y="435"/>
                  <a:pt x="223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4" y="467"/>
                </a:lnTo>
                <a:cubicBezTo>
                  <a:pt x="224" y="465"/>
                  <a:pt x="187" y="465"/>
                  <a:pt x="123" y="465"/>
                </a:cubicBezTo>
                <a:cubicBezTo>
                  <a:pt x="59" y="465"/>
                  <a:pt x="23" y="465"/>
                  <a:pt x="12" y="467"/>
                </a:cubicBezTo>
                <a:lnTo>
                  <a:pt x="3" y="467"/>
                </a:lnTo>
                <a:lnTo>
                  <a:pt x="3" y="435"/>
                </a:lnTo>
                <a:lnTo>
                  <a:pt x="23" y="435"/>
                </a:lnTo>
                <a:cubicBezTo>
                  <a:pt x="33" y="435"/>
                  <a:pt x="42" y="435"/>
                  <a:pt x="49" y="435"/>
                </a:cubicBezTo>
                <a:cubicBezTo>
                  <a:pt x="57" y="435"/>
                  <a:pt x="62" y="434"/>
                  <a:pt x="67" y="434"/>
                </a:cubicBezTo>
                <a:cubicBezTo>
                  <a:pt x="71" y="433"/>
                  <a:pt x="75" y="433"/>
                  <a:pt x="78" y="432"/>
                </a:cubicBezTo>
                <a:cubicBezTo>
                  <a:pt x="81" y="431"/>
                  <a:pt x="83" y="430"/>
                  <a:pt x="83" y="430"/>
                </a:cubicBezTo>
                <a:cubicBezTo>
                  <a:pt x="84" y="430"/>
                  <a:pt x="85" y="429"/>
                  <a:pt x="88" y="427"/>
                </a:cubicBezTo>
                <a:cubicBezTo>
                  <a:pt x="90" y="425"/>
                  <a:pt x="91" y="424"/>
                  <a:pt x="92" y="424"/>
                </a:cubicBezTo>
                <a:lnTo>
                  <a:pt x="92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5448960" y="2428920"/>
            <a:ext cx="85320" cy="356760"/>
          </a:xfrm>
          <a:custGeom>
            <a:avLst/>
            <a:gdLst/>
            <a:ahLst/>
            <a:rect l="0" t="0" r="r" b="b"/>
            <a:pathLst>
              <a:path w="237" h="99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30" y="0"/>
                </a:lnTo>
                <a:lnTo>
                  <a:pt x="58" y="23"/>
                </a:lnTo>
                <a:cubicBezTo>
                  <a:pt x="121" y="80"/>
                  <a:pt x="166" y="149"/>
                  <a:pt x="195" y="233"/>
                </a:cubicBezTo>
                <a:cubicBezTo>
                  <a:pt x="223" y="317"/>
                  <a:pt x="237" y="404"/>
                  <a:pt x="237" y="495"/>
                </a:cubicBezTo>
                <a:cubicBezTo>
                  <a:pt x="237" y="540"/>
                  <a:pt x="234" y="583"/>
                  <a:pt x="227" y="624"/>
                </a:cubicBezTo>
                <a:cubicBezTo>
                  <a:pt x="221" y="666"/>
                  <a:pt x="213" y="702"/>
                  <a:pt x="205" y="731"/>
                </a:cubicBezTo>
                <a:cubicBezTo>
                  <a:pt x="196" y="760"/>
                  <a:pt x="184" y="789"/>
                  <a:pt x="168" y="818"/>
                </a:cubicBezTo>
                <a:cubicBezTo>
                  <a:pt x="152" y="848"/>
                  <a:pt x="140" y="870"/>
                  <a:pt x="130" y="885"/>
                </a:cubicBezTo>
                <a:cubicBezTo>
                  <a:pt x="121" y="900"/>
                  <a:pt x="108" y="917"/>
                  <a:pt x="90" y="935"/>
                </a:cubicBezTo>
                <a:cubicBezTo>
                  <a:pt x="71" y="954"/>
                  <a:pt x="60" y="965"/>
                  <a:pt x="57" y="968"/>
                </a:cubicBezTo>
                <a:cubicBezTo>
                  <a:pt x="54" y="971"/>
                  <a:pt x="46" y="978"/>
                  <a:pt x="34" y="987"/>
                </a:cubicBezTo>
                <a:cubicBezTo>
                  <a:pt x="32" y="989"/>
                  <a:pt x="31" y="990"/>
                  <a:pt x="30" y="991"/>
                </a:cubicBezTo>
                <a:lnTo>
                  <a:pt x="18" y="991"/>
                </a:lnTo>
                <a:cubicBezTo>
                  <a:pt x="13" y="991"/>
                  <a:pt x="10" y="991"/>
                  <a:pt x="8" y="991"/>
                </a:cubicBezTo>
                <a:cubicBezTo>
                  <a:pt x="6" y="991"/>
                  <a:pt x="4" y="990"/>
                  <a:pt x="3" y="988"/>
                </a:cubicBezTo>
                <a:cubicBezTo>
                  <a:pt x="1" y="986"/>
                  <a:pt x="0" y="983"/>
                  <a:pt x="0" y="979"/>
                </a:cubicBezTo>
                <a:cubicBezTo>
                  <a:pt x="0" y="978"/>
                  <a:pt x="4" y="974"/>
                  <a:pt x="11" y="966"/>
                </a:cubicBezTo>
                <a:cubicBezTo>
                  <a:pt x="114" y="860"/>
                  <a:pt x="165" y="703"/>
                  <a:pt x="165" y="495"/>
                </a:cubicBezTo>
                <a:cubicBezTo>
                  <a:pt x="165" y="287"/>
                  <a:pt x="114" y="131"/>
                  <a:pt x="11" y="24"/>
                </a:cubicBezTo>
                <a:cubicBezTo>
                  <a:pt x="4" y="16"/>
                  <a:pt x="0" y="12"/>
                  <a:pt x="0" y="12"/>
                </a:cubicBezTo>
                <a:cubicBezTo>
                  <a:pt x="0" y="6"/>
                  <a:pt x="1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5571360" y="2538720"/>
            <a:ext cx="168120" cy="230760"/>
          </a:xfrm>
          <a:custGeom>
            <a:avLst/>
            <a:gdLst/>
            <a:ahLst/>
            <a:rect l="0" t="0" r="r" b="b"/>
            <a:pathLst>
              <a:path w="467" h="641">
                <a:moveTo>
                  <a:pt x="299" y="396"/>
                </a:moveTo>
                <a:cubicBezTo>
                  <a:pt x="289" y="404"/>
                  <a:pt x="275" y="413"/>
                  <a:pt x="256" y="423"/>
                </a:cubicBezTo>
                <a:cubicBezTo>
                  <a:pt x="237" y="433"/>
                  <a:pt x="216" y="438"/>
                  <a:pt x="195" y="438"/>
                </a:cubicBezTo>
                <a:cubicBezTo>
                  <a:pt x="154" y="438"/>
                  <a:pt x="120" y="423"/>
                  <a:pt x="94" y="394"/>
                </a:cubicBezTo>
                <a:cubicBezTo>
                  <a:pt x="69" y="364"/>
                  <a:pt x="56" y="326"/>
                  <a:pt x="56" y="279"/>
                </a:cubicBezTo>
                <a:cubicBezTo>
                  <a:pt x="56" y="210"/>
                  <a:pt x="81" y="146"/>
                  <a:pt x="133" y="88"/>
                </a:cubicBezTo>
                <a:cubicBezTo>
                  <a:pt x="184" y="30"/>
                  <a:pt x="240" y="0"/>
                  <a:pt x="302" y="0"/>
                </a:cubicBezTo>
                <a:cubicBezTo>
                  <a:pt x="333" y="0"/>
                  <a:pt x="362" y="15"/>
                  <a:pt x="388" y="47"/>
                </a:cubicBezTo>
                <a:lnTo>
                  <a:pt x="391" y="43"/>
                </a:lnTo>
                <a:cubicBezTo>
                  <a:pt x="393" y="41"/>
                  <a:pt x="394" y="39"/>
                  <a:pt x="396" y="37"/>
                </a:cubicBezTo>
                <a:cubicBezTo>
                  <a:pt x="398" y="35"/>
                  <a:pt x="401" y="33"/>
                  <a:pt x="405" y="29"/>
                </a:cubicBezTo>
                <a:cubicBezTo>
                  <a:pt x="409" y="26"/>
                  <a:pt x="413" y="24"/>
                  <a:pt x="418" y="22"/>
                </a:cubicBezTo>
                <a:cubicBezTo>
                  <a:pt x="423" y="21"/>
                  <a:pt x="428" y="20"/>
                  <a:pt x="434" y="19"/>
                </a:cubicBezTo>
                <a:cubicBezTo>
                  <a:pt x="443" y="19"/>
                  <a:pt x="451" y="22"/>
                  <a:pt x="457" y="28"/>
                </a:cubicBezTo>
                <a:cubicBezTo>
                  <a:pt x="463" y="34"/>
                  <a:pt x="466" y="41"/>
                  <a:pt x="467" y="47"/>
                </a:cubicBezTo>
                <a:cubicBezTo>
                  <a:pt x="467" y="57"/>
                  <a:pt x="448" y="137"/>
                  <a:pt x="410" y="287"/>
                </a:cubicBezTo>
                <a:cubicBezTo>
                  <a:pt x="373" y="438"/>
                  <a:pt x="353" y="514"/>
                  <a:pt x="351" y="517"/>
                </a:cubicBezTo>
                <a:cubicBezTo>
                  <a:pt x="339" y="553"/>
                  <a:pt x="313" y="582"/>
                  <a:pt x="275" y="606"/>
                </a:cubicBezTo>
                <a:cubicBezTo>
                  <a:pt x="236" y="629"/>
                  <a:pt x="191" y="641"/>
                  <a:pt x="141" y="641"/>
                </a:cubicBezTo>
                <a:cubicBezTo>
                  <a:pt x="47" y="641"/>
                  <a:pt x="0" y="619"/>
                  <a:pt x="0" y="574"/>
                </a:cubicBezTo>
                <a:cubicBezTo>
                  <a:pt x="0" y="557"/>
                  <a:pt x="6" y="542"/>
                  <a:pt x="18" y="528"/>
                </a:cubicBezTo>
                <a:cubicBezTo>
                  <a:pt x="30" y="515"/>
                  <a:pt x="45" y="509"/>
                  <a:pt x="64" y="509"/>
                </a:cubicBezTo>
                <a:cubicBezTo>
                  <a:pt x="74" y="509"/>
                  <a:pt x="83" y="511"/>
                  <a:pt x="91" y="517"/>
                </a:cubicBezTo>
                <a:cubicBezTo>
                  <a:pt x="100" y="523"/>
                  <a:pt x="106" y="534"/>
                  <a:pt x="106" y="548"/>
                </a:cubicBezTo>
                <a:cubicBezTo>
                  <a:pt x="106" y="555"/>
                  <a:pt x="106" y="561"/>
                  <a:pt x="104" y="567"/>
                </a:cubicBezTo>
                <a:cubicBezTo>
                  <a:pt x="103" y="573"/>
                  <a:pt x="100" y="577"/>
                  <a:pt x="96" y="581"/>
                </a:cubicBezTo>
                <a:cubicBezTo>
                  <a:pt x="93" y="584"/>
                  <a:pt x="90" y="587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8" y="604"/>
                  <a:pt x="141" y="604"/>
                </a:cubicBezTo>
                <a:cubicBezTo>
                  <a:pt x="166" y="604"/>
                  <a:pt x="186" y="600"/>
                  <a:pt x="200" y="592"/>
                </a:cubicBezTo>
                <a:cubicBezTo>
                  <a:pt x="215" y="584"/>
                  <a:pt x="230" y="574"/>
                  <a:pt x="243" y="559"/>
                </a:cubicBezTo>
                <a:cubicBezTo>
                  <a:pt x="256" y="544"/>
                  <a:pt x="265" y="529"/>
                  <a:pt x="271" y="512"/>
                </a:cubicBezTo>
                <a:cubicBezTo>
                  <a:pt x="275" y="500"/>
                  <a:pt x="280" y="479"/>
                  <a:pt x="286" y="451"/>
                </a:cubicBezTo>
                <a:cubicBezTo>
                  <a:pt x="295" y="419"/>
                  <a:pt x="299" y="401"/>
                  <a:pt x="299" y="396"/>
                </a:cubicBezTo>
                <a:moveTo>
                  <a:pt x="372" y="112"/>
                </a:moveTo>
                <a:lnTo>
                  <a:pt x="368" y="102"/>
                </a:lnTo>
                <a:cubicBezTo>
                  <a:pt x="366" y="94"/>
                  <a:pt x="364" y="89"/>
                  <a:pt x="363" y="87"/>
                </a:cubicBezTo>
                <a:cubicBezTo>
                  <a:pt x="361" y="84"/>
                  <a:pt x="359" y="79"/>
                  <a:pt x="357" y="73"/>
                </a:cubicBezTo>
                <a:cubicBezTo>
                  <a:pt x="354" y="66"/>
                  <a:pt x="351" y="62"/>
                  <a:pt x="347" y="59"/>
                </a:cubicBezTo>
                <a:cubicBezTo>
                  <a:pt x="343" y="56"/>
                  <a:pt x="339" y="53"/>
                  <a:pt x="334" y="48"/>
                </a:cubicBezTo>
                <a:cubicBezTo>
                  <a:pt x="329" y="43"/>
                  <a:pt x="323" y="41"/>
                  <a:pt x="316" y="39"/>
                </a:cubicBezTo>
                <a:cubicBezTo>
                  <a:pt x="309" y="38"/>
                  <a:pt x="302" y="37"/>
                  <a:pt x="294" y="36"/>
                </a:cubicBezTo>
                <a:cubicBezTo>
                  <a:pt x="265" y="36"/>
                  <a:pt x="237" y="54"/>
                  <a:pt x="210" y="89"/>
                </a:cubicBezTo>
                <a:cubicBezTo>
                  <a:pt x="190" y="114"/>
                  <a:pt x="174" y="154"/>
                  <a:pt x="161" y="207"/>
                </a:cubicBezTo>
                <a:cubicBezTo>
                  <a:pt x="147" y="259"/>
                  <a:pt x="141" y="298"/>
                  <a:pt x="141" y="322"/>
                </a:cubicBezTo>
                <a:cubicBezTo>
                  <a:pt x="141" y="375"/>
                  <a:pt x="161" y="401"/>
                  <a:pt x="202" y="401"/>
                </a:cubicBezTo>
                <a:cubicBezTo>
                  <a:pt x="239" y="401"/>
                  <a:pt x="276" y="377"/>
                  <a:pt x="311" y="331"/>
                </a:cubicBezTo>
                <a:lnTo>
                  <a:pt x="319" y="321"/>
                </a:lnTo>
                <a:lnTo>
                  <a:pt x="372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5754600" y="2592000"/>
            <a:ext cx="78480" cy="160560"/>
          </a:xfrm>
          <a:custGeom>
            <a:avLst/>
            <a:gdLst/>
            <a:ahLst/>
            <a:rect l="0" t="0" r="r" b="b"/>
            <a:pathLst>
              <a:path w="218" h="446">
                <a:moveTo>
                  <a:pt x="4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1"/>
                  <a:pt x="5" y="140"/>
                </a:cubicBezTo>
                <a:cubicBezTo>
                  <a:pt x="6" y="138"/>
                  <a:pt x="8" y="137"/>
                  <a:pt x="11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4" y="136"/>
                </a:lnTo>
                <a:lnTo>
                  <a:pt x="98" y="80"/>
                </a:lnTo>
                <a:cubicBezTo>
                  <a:pt x="99" y="75"/>
                  <a:pt x="101" y="68"/>
                  <a:pt x="102" y="60"/>
                </a:cubicBezTo>
                <a:cubicBezTo>
                  <a:pt x="104" y="51"/>
                  <a:pt x="106" y="45"/>
                  <a:pt x="107" y="42"/>
                </a:cubicBezTo>
                <a:cubicBezTo>
                  <a:pt x="109" y="38"/>
                  <a:pt x="110" y="33"/>
                  <a:pt x="112" y="28"/>
                </a:cubicBezTo>
                <a:cubicBezTo>
                  <a:pt x="113" y="22"/>
                  <a:pt x="115" y="18"/>
                  <a:pt x="117" y="16"/>
                </a:cubicBezTo>
                <a:cubicBezTo>
                  <a:pt x="120" y="13"/>
                  <a:pt x="122" y="11"/>
                  <a:pt x="124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8" y="0"/>
                  <a:pt x="142" y="0"/>
                  <a:pt x="147" y="0"/>
                </a:cubicBezTo>
                <a:cubicBezTo>
                  <a:pt x="155" y="0"/>
                  <a:pt x="161" y="3"/>
                  <a:pt x="164" y="7"/>
                </a:cubicBezTo>
                <a:cubicBezTo>
                  <a:pt x="167" y="12"/>
                  <a:pt x="169" y="16"/>
                  <a:pt x="169" y="21"/>
                </a:cubicBezTo>
                <a:cubicBezTo>
                  <a:pt x="169" y="24"/>
                  <a:pt x="167" y="35"/>
                  <a:pt x="163" y="53"/>
                </a:cubicBezTo>
                <a:cubicBezTo>
                  <a:pt x="158" y="72"/>
                  <a:pt x="154" y="91"/>
                  <a:pt x="149" y="109"/>
                </a:cubicBezTo>
                <a:lnTo>
                  <a:pt x="142" y="135"/>
                </a:lnTo>
                <a:cubicBezTo>
                  <a:pt x="142" y="136"/>
                  <a:pt x="153" y="136"/>
                  <a:pt x="177" y="136"/>
                </a:cubicBezTo>
                <a:lnTo>
                  <a:pt x="213" y="136"/>
                </a:lnTo>
                <a:cubicBezTo>
                  <a:pt x="217" y="139"/>
                  <a:pt x="218" y="142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3" y="169"/>
                </a:lnTo>
                <a:lnTo>
                  <a:pt x="108" y="271"/>
                </a:lnTo>
                <a:cubicBezTo>
                  <a:pt x="90" y="345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7" y="397"/>
                </a:cubicBezTo>
                <a:cubicBezTo>
                  <a:pt x="163" y="381"/>
                  <a:pt x="175" y="361"/>
                  <a:pt x="185" y="338"/>
                </a:cubicBezTo>
                <a:cubicBezTo>
                  <a:pt x="186" y="335"/>
                  <a:pt x="187" y="334"/>
                  <a:pt x="189" y="333"/>
                </a:cubicBezTo>
                <a:cubicBezTo>
                  <a:pt x="190" y="333"/>
                  <a:pt x="194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3"/>
                  <a:pt x="173" y="405"/>
                </a:cubicBezTo>
                <a:cubicBezTo>
                  <a:pt x="163" y="417"/>
                  <a:pt x="151" y="427"/>
                  <a:pt x="137" y="435"/>
                </a:cubicBezTo>
                <a:cubicBezTo>
                  <a:pt x="123" y="442"/>
                  <a:pt x="109" y="446"/>
                  <a:pt x="95" y="446"/>
                </a:cubicBezTo>
                <a:cubicBezTo>
                  <a:pt x="81" y="446"/>
                  <a:pt x="67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5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4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5860440" y="271908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5"/>
                  <a:pt x="0" y="44"/>
                </a:cubicBezTo>
                <a:cubicBezTo>
                  <a:pt x="0" y="31"/>
                  <a:pt x="3" y="21"/>
                  <a:pt x="11" y="13"/>
                </a:cubicBezTo>
                <a:cubicBezTo>
                  <a:pt x="18" y="4"/>
                  <a:pt x="28" y="0"/>
                  <a:pt x="41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7" y="29"/>
                  <a:pt x="93" y="51"/>
                  <a:pt x="93" y="80"/>
                </a:cubicBezTo>
                <a:cubicBezTo>
                  <a:pt x="93" y="96"/>
                  <a:pt x="91" y="112"/>
                  <a:pt x="87" y="128"/>
                </a:cubicBezTo>
                <a:cubicBezTo>
                  <a:pt x="82" y="143"/>
                  <a:pt x="78" y="156"/>
                  <a:pt x="72" y="168"/>
                </a:cubicBezTo>
                <a:cubicBezTo>
                  <a:pt x="66" y="179"/>
                  <a:pt x="60" y="188"/>
                  <a:pt x="54" y="196"/>
                </a:cubicBezTo>
                <a:cubicBezTo>
                  <a:pt x="46" y="204"/>
                  <a:pt x="41" y="211"/>
                  <a:pt x="36" y="215"/>
                </a:cubicBezTo>
                <a:cubicBezTo>
                  <a:pt x="31" y="220"/>
                  <a:pt x="28" y="222"/>
                  <a:pt x="27" y="222"/>
                </a:cubicBezTo>
                <a:cubicBezTo>
                  <a:pt x="25" y="222"/>
                  <a:pt x="22" y="219"/>
                  <a:pt x="18" y="215"/>
                </a:cubicBezTo>
                <a:cubicBezTo>
                  <a:pt x="14" y="211"/>
                  <a:pt x="11" y="208"/>
                  <a:pt x="11" y="206"/>
                </a:cubicBezTo>
                <a:cubicBezTo>
                  <a:pt x="11" y="204"/>
                  <a:pt x="14" y="201"/>
                  <a:pt x="19" y="195"/>
                </a:cubicBezTo>
                <a:cubicBezTo>
                  <a:pt x="24" y="189"/>
                  <a:pt x="30" y="182"/>
                  <a:pt x="37" y="174"/>
                </a:cubicBezTo>
                <a:cubicBezTo>
                  <a:pt x="43" y="166"/>
                  <a:pt x="49" y="154"/>
                  <a:pt x="56" y="139"/>
                </a:cubicBezTo>
                <a:cubicBezTo>
                  <a:pt x="61" y="124"/>
                  <a:pt x="65" y="107"/>
                  <a:pt x="67" y="88"/>
                </a:cubicBezTo>
                <a:lnTo>
                  <a:pt x="67" y="79"/>
                </a:lnTo>
                <a:lnTo>
                  <a:pt x="66" y="80"/>
                </a:lnTo>
                <a:cubicBezTo>
                  <a:pt x="65" y="81"/>
                  <a:pt x="64" y="81"/>
                  <a:pt x="63" y="82"/>
                </a:cubicBezTo>
                <a:cubicBezTo>
                  <a:pt x="61" y="82"/>
                  <a:pt x="60" y="83"/>
                  <a:pt x="59" y="84"/>
                </a:cubicBezTo>
                <a:cubicBezTo>
                  <a:pt x="57" y="85"/>
                  <a:pt x="55" y="85"/>
                  <a:pt x="52" y="85"/>
                </a:cubicBezTo>
                <a:cubicBezTo>
                  <a:pt x="49" y="85"/>
                  <a:pt x="46" y="85"/>
                  <a:pt x="43" y="86"/>
                </a:cubicBezTo>
                <a:cubicBezTo>
                  <a:pt x="30" y="86"/>
                  <a:pt x="20" y="82"/>
                  <a:pt x="12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5915880" y="258300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4" y="43"/>
                </a:moveTo>
                <a:cubicBezTo>
                  <a:pt x="114" y="32"/>
                  <a:pt x="119" y="22"/>
                  <a:pt x="128" y="13"/>
                </a:cubicBezTo>
                <a:cubicBezTo>
                  <a:pt x="138" y="5"/>
                  <a:pt x="148" y="1"/>
                  <a:pt x="159" y="0"/>
                </a:cubicBezTo>
                <a:cubicBezTo>
                  <a:pt x="168" y="0"/>
                  <a:pt x="175" y="3"/>
                  <a:pt x="180" y="8"/>
                </a:cubicBezTo>
                <a:cubicBezTo>
                  <a:pt x="186" y="14"/>
                  <a:pt x="189" y="21"/>
                  <a:pt x="190" y="29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8"/>
                  <a:pt x="156" y="72"/>
                  <a:pt x="145" y="73"/>
                </a:cubicBezTo>
                <a:cubicBezTo>
                  <a:pt x="138" y="73"/>
                  <a:pt x="131" y="71"/>
                  <a:pt x="124" y="66"/>
                </a:cubicBezTo>
                <a:cubicBezTo>
                  <a:pt x="118" y="61"/>
                  <a:pt x="115" y="53"/>
                  <a:pt x="114" y="43"/>
                </a:cubicBezTo>
                <a:moveTo>
                  <a:pt x="0" y="263"/>
                </a:moveTo>
                <a:cubicBezTo>
                  <a:pt x="0" y="259"/>
                  <a:pt x="2" y="252"/>
                  <a:pt x="7" y="241"/>
                </a:cubicBezTo>
                <a:cubicBezTo>
                  <a:pt x="11" y="230"/>
                  <a:pt x="16" y="219"/>
                  <a:pt x="23" y="205"/>
                </a:cubicBezTo>
                <a:cubicBezTo>
                  <a:pt x="30" y="192"/>
                  <a:pt x="41" y="180"/>
                  <a:pt x="54" y="170"/>
                </a:cubicBezTo>
                <a:cubicBezTo>
                  <a:pt x="68" y="159"/>
                  <a:pt x="82" y="154"/>
                  <a:pt x="96" y="154"/>
                </a:cubicBezTo>
                <a:cubicBezTo>
                  <a:pt x="114" y="154"/>
                  <a:pt x="131" y="160"/>
                  <a:pt x="143" y="170"/>
                </a:cubicBezTo>
                <a:cubicBezTo>
                  <a:pt x="155" y="181"/>
                  <a:pt x="161" y="196"/>
                  <a:pt x="162" y="214"/>
                </a:cubicBezTo>
                <a:cubicBezTo>
                  <a:pt x="162" y="222"/>
                  <a:pt x="158" y="235"/>
                  <a:pt x="152" y="253"/>
                </a:cubicBezTo>
                <a:cubicBezTo>
                  <a:pt x="145" y="271"/>
                  <a:pt x="136" y="296"/>
                  <a:pt x="123" y="327"/>
                </a:cubicBezTo>
                <a:cubicBezTo>
                  <a:pt x="111" y="357"/>
                  <a:pt x="101" y="384"/>
                  <a:pt x="93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0" y="445"/>
                  <a:pt x="115" y="443"/>
                </a:cubicBezTo>
                <a:cubicBezTo>
                  <a:pt x="120" y="442"/>
                  <a:pt x="125" y="439"/>
                  <a:pt x="132" y="434"/>
                </a:cubicBezTo>
                <a:cubicBezTo>
                  <a:pt x="138" y="429"/>
                  <a:pt x="145" y="420"/>
                  <a:pt x="151" y="409"/>
                </a:cubicBezTo>
                <a:cubicBezTo>
                  <a:pt x="158" y="398"/>
                  <a:pt x="163" y="384"/>
                  <a:pt x="169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2" y="385"/>
                </a:cubicBezTo>
                <a:cubicBezTo>
                  <a:pt x="187" y="396"/>
                  <a:pt x="182" y="408"/>
                  <a:pt x="174" y="421"/>
                </a:cubicBezTo>
                <a:cubicBezTo>
                  <a:pt x="167" y="434"/>
                  <a:pt x="156" y="446"/>
                  <a:pt x="143" y="456"/>
                </a:cubicBezTo>
                <a:cubicBezTo>
                  <a:pt x="128" y="466"/>
                  <a:pt x="114" y="471"/>
                  <a:pt x="98" y="471"/>
                </a:cubicBezTo>
                <a:cubicBezTo>
                  <a:pt x="83" y="471"/>
                  <a:pt x="70" y="467"/>
                  <a:pt x="57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9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9" y="263"/>
                  <a:pt x="99" y="234"/>
                  <a:pt x="102" y="225"/>
                </a:cubicBezTo>
                <a:cubicBezTo>
                  <a:pt x="105" y="216"/>
                  <a:pt x="106" y="207"/>
                  <a:pt x="107" y="198"/>
                </a:cubicBezTo>
                <a:cubicBezTo>
                  <a:pt x="107" y="187"/>
                  <a:pt x="103" y="181"/>
                  <a:pt x="95" y="181"/>
                </a:cubicBezTo>
                <a:lnTo>
                  <a:pt x="93" y="181"/>
                </a:lnTo>
                <a:cubicBezTo>
                  <a:pt x="79" y="181"/>
                  <a:pt x="67" y="189"/>
                  <a:pt x="55" y="204"/>
                </a:cubicBezTo>
                <a:cubicBezTo>
                  <a:pt x="43" y="219"/>
                  <a:pt x="34" y="239"/>
                  <a:pt x="28" y="263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6" y="268"/>
                  <a:pt x="25" y="268"/>
                </a:cubicBezTo>
                <a:cubicBezTo>
                  <a:pt x="24" y="269"/>
                  <a:pt x="23" y="269"/>
                  <a:pt x="23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7" y="269"/>
                  <a:pt x="14" y="269"/>
                </a:cubicBezTo>
                <a:lnTo>
                  <a:pt x="4" y="269"/>
                </a:lnTo>
                <a:cubicBezTo>
                  <a:pt x="2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6043320" y="2652840"/>
            <a:ext cx="47520" cy="112680"/>
          </a:xfrm>
          <a:custGeom>
            <a:avLst/>
            <a:gdLst/>
            <a:ahLst/>
            <a:rect l="0" t="0" r="r" b="b"/>
            <a:pathLst>
              <a:path w="132" h="313">
                <a:moveTo>
                  <a:pt x="0" y="86"/>
                </a:moveTo>
                <a:cubicBezTo>
                  <a:pt x="0" y="86"/>
                  <a:pt x="0" y="77"/>
                  <a:pt x="0" y="61"/>
                </a:cubicBezTo>
                <a:cubicBezTo>
                  <a:pt x="0" y="44"/>
                  <a:pt x="5" y="30"/>
                  <a:pt x="16" y="18"/>
                </a:cubicBezTo>
                <a:cubicBezTo>
                  <a:pt x="26" y="6"/>
                  <a:pt x="41" y="0"/>
                  <a:pt x="59" y="0"/>
                </a:cubicBezTo>
                <a:cubicBezTo>
                  <a:pt x="78" y="0"/>
                  <a:pt x="94" y="9"/>
                  <a:pt x="109" y="25"/>
                </a:cubicBezTo>
                <a:cubicBezTo>
                  <a:pt x="123" y="42"/>
                  <a:pt x="131" y="71"/>
                  <a:pt x="132" y="112"/>
                </a:cubicBezTo>
                <a:cubicBezTo>
                  <a:pt x="132" y="135"/>
                  <a:pt x="129" y="158"/>
                  <a:pt x="123" y="180"/>
                </a:cubicBezTo>
                <a:cubicBezTo>
                  <a:pt x="117" y="201"/>
                  <a:pt x="110" y="220"/>
                  <a:pt x="102" y="236"/>
                </a:cubicBezTo>
                <a:cubicBezTo>
                  <a:pt x="94" y="253"/>
                  <a:pt x="85" y="266"/>
                  <a:pt x="76" y="278"/>
                </a:cubicBezTo>
                <a:cubicBezTo>
                  <a:pt x="67" y="289"/>
                  <a:pt x="59" y="298"/>
                  <a:pt x="52" y="304"/>
                </a:cubicBezTo>
                <a:cubicBezTo>
                  <a:pt x="45" y="311"/>
                  <a:pt x="41" y="314"/>
                  <a:pt x="39" y="313"/>
                </a:cubicBezTo>
                <a:cubicBezTo>
                  <a:pt x="36" y="313"/>
                  <a:pt x="32" y="310"/>
                  <a:pt x="26" y="304"/>
                </a:cubicBezTo>
                <a:cubicBezTo>
                  <a:pt x="20" y="298"/>
                  <a:pt x="17" y="294"/>
                  <a:pt x="17" y="292"/>
                </a:cubicBezTo>
                <a:cubicBezTo>
                  <a:pt x="17" y="289"/>
                  <a:pt x="20" y="284"/>
                  <a:pt x="28" y="276"/>
                </a:cubicBezTo>
                <a:cubicBezTo>
                  <a:pt x="35" y="268"/>
                  <a:pt x="43" y="258"/>
                  <a:pt x="53" y="245"/>
                </a:cubicBezTo>
                <a:cubicBezTo>
                  <a:pt x="63" y="233"/>
                  <a:pt x="71" y="217"/>
                  <a:pt x="79" y="195"/>
                </a:cubicBezTo>
                <a:cubicBezTo>
                  <a:pt x="87" y="174"/>
                  <a:pt x="92" y="150"/>
                  <a:pt x="95" y="123"/>
                </a:cubicBezTo>
                <a:lnTo>
                  <a:pt x="95" y="111"/>
                </a:lnTo>
                <a:lnTo>
                  <a:pt x="94" y="112"/>
                </a:lnTo>
                <a:cubicBezTo>
                  <a:pt x="93" y="113"/>
                  <a:pt x="91" y="114"/>
                  <a:pt x="89" y="114"/>
                </a:cubicBezTo>
                <a:cubicBezTo>
                  <a:pt x="87" y="115"/>
                  <a:pt x="85" y="116"/>
                  <a:pt x="83" y="117"/>
                </a:cubicBezTo>
                <a:cubicBezTo>
                  <a:pt x="81" y="119"/>
                  <a:pt x="78" y="119"/>
                  <a:pt x="74" y="119"/>
                </a:cubicBezTo>
                <a:cubicBezTo>
                  <a:pt x="70" y="119"/>
                  <a:pt x="66" y="120"/>
                  <a:pt x="62" y="120"/>
                </a:cubicBezTo>
                <a:cubicBezTo>
                  <a:pt x="43" y="120"/>
                  <a:pt x="29" y="115"/>
                  <a:pt x="18" y="103"/>
                </a:cubicBezTo>
                <a:lnTo>
                  <a:pt x="0" y="86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6894360" y="2538360"/>
            <a:ext cx="159480" cy="162000"/>
          </a:xfrm>
          <a:custGeom>
            <a:avLst/>
            <a:gdLst/>
            <a:ahLst/>
            <a:rect l="0" t="0" r="r" b="b"/>
            <a:pathLst>
              <a:path w="443" h="450">
                <a:moveTo>
                  <a:pt x="151" y="62"/>
                </a:moveTo>
                <a:cubicBezTo>
                  <a:pt x="151" y="45"/>
                  <a:pt x="145" y="37"/>
                  <a:pt x="133" y="37"/>
                </a:cubicBezTo>
                <a:cubicBezTo>
                  <a:pt x="117" y="37"/>
                  <a:pt x="100" y="47"/>
                  <a:pt x="83" y="66"/>
                </a:cubicBezTo>
                <a:cubicBezTo>
                  <a:pt x="66" y="85"/>
                  <a:pt x="52" y="114"/>
                  <a:pt x="41" y="154"/>
                </a:cubicBezTo>
                <a:cubicBezTo>
                  <a:pt x="40" y="155"/>
                  <a:pt x="39" y="156"/>
                  <a:pt x="39" y="157"/>
                </a:cubicBezTo>
                <a:cubicBezTo>
                  <a:pt x="38" y="158"/>
                  <a:pt x="38" y="159"/>
                  <a:pt x="38" y="160"/>
                </a:cubicBezTo>
                <a:cubicBezTo>
                  <a:pt x="38" y="161"/>
                  <a:pt x="37" y="161"/>
                  <a:pt x="36" y="162"/>
                </a:cubicBezTo>
                <a:cubicBezTo>
                  <a:pt x="34" y="163"/>
                  <a:pt x="32" y="163"/>
                  <a:pt x="32" y="163"/>
                </a:cubicBezTo>
                <a:cubicBezTo>
                  <a:pt x="31" y="163"/>
                  <a:pt x="30" y="163"/>
                  <a:pt x="28" y="163"/>
                </a:cubicBezTo>
                <a:cubicBezTo>
                  <a:pt x="26" y="163"/>
                  <a:pt x="23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49"/>
                  <a:pt x="3" y="140"/>
                  <a:pt x="8" y="125"/>
                </a:cubicBezTo>
                <a:cubicBezTo>
                  <a:pt x="13" y="111"/>
                  <a:pt x="21" y="94"/>
                  <a:pt x="32" y="74"/>
                </a:cubicBezTo>
                <a:cubicBezTo>
                  <a:pt x="43" y="54"/>
                  <a:pt x="58" y="37"/>
                  <a:pt x="76" y="23"/>
                </a:cubicBezTo>
                <a:cubicBezTo>
                  <a:pt x="95" y="10"/>
                  <a:pt x="115" y="2"/>
                  <a:pt x="139" y="2"/>
                </a:cubicBezTo>
                <a:cubicBezTo>
                  <a:pt x="166" y="2"/>
                  <a:pt x="188" y="10"/>
                  <a:pt x="203" y="25"/>
                </a:cubicBezTo>
                <a:cubicBezTo>
                  <a:pt x="218" y="41"/>
                  <a:pt x="226" y="60"/>
                  <a:pt x="227" y="81"/>
                </a:cubicBezTo>
                <a:cubicBezTo>
                  <a:pt x="227" y="92"/>
                  <a:pt x="226" y="101"/>
                  <a:pt x="224" y="107"/>
                </a:cubicBezTo>
                <a:cubicBezTo>
                  <a:pt x="224" y="111"/>
                  <a:pt x="219" y="125"/>
                  <a:pt x="209" y="150"/>
                </a:cubicBezTo>
                <a:cubicBezTo>
                  <a:pt x="199" y="175"/>
                  <a:pt x="189" y="205"/>
                  <a:pt x="178" y="238"/>
                </a:cubicBezTo>
                <a:cubicBezTo>
                  <a:pt x="168" y="272"/>
                  <a:pt x="162" y="301"/>
                  <a:pt x="160" y="326"/>
                </a:cubicBezTo>
                <a:cubicBezTo>
                  <a:pt x="160" y="344"/>
                  <a:pt x="162" y="360"/>
                  <a:pt x="165" y="371"/>
                </a:cubicBezTo>
                <a:cubicBezTo>
                  <a:pt x="174" y="399"/>
                  <a:pt x="195" y="413"/>
                  <a:pt x="228" y="413"/>
                </a:cubicBezTo>
                <a:cubicBezTo>
                  <a:pt x="252" y="413"/>
                  <a:pt x="275" y="402"/>
                  <a:pt x="296" y="380"/>
                </a:cubicBezTo>
                <a:cubicBezTo>
                  <a:pt x="317" y="356"/>
                  <a:pt x="334" y="330"/>
                  <a:pt x="346" y="301"/>
                </a:cubicBezTo>
                <a:cubicBezTo>
                  <a:pt x="357" y="271"/>
                  <a:pt x="367" y="244"/>
                  <a:pt x="374" y="218"/>
                </a:cubicBezTo>
                <a:cubicBezTo>
                  <a:pt x="381" y="193"/>
                  <a:pt x="385" y="175"/>
                  <a:pt x="385" y="164"/>
                </a:cubicBezTo>
                <a:cubicBezTo>
                  <a:pt x="385" y="149"/>
                  <a:pt x="382" y="136"/>
                  <a:pt x="377" y="124"/>
                </a:cubicBezTo>
                <a:cubicBezTo>
                  <a:pt x="372" y="113"/>
                  <a:pt x="366" y="105"/>
                  <a:pt x="359" y="99"/>
                </a:cubicBezTo>
                <a:cubicBezTo>
                  <a:pt x="353" y="93"/>
                  <a:pt x="347" y="87"/>
                  <a:pt x="342" y="81"/>
                </a:cubicBezTo>
                <a:cubicBezTo>
                  <a:pt x="336" y="75"/>
                  <a:pt x="334" y="68"/>
                  <a:pt x="334" y="59"/>
                </a:cubicBezTo>
                <a:cubicBezTo>
                  <a:pt x="334" y="44"/>
                  <a:pt x="340" y="31"/>
                  <a:pt x="352" y="18"/>
                </a:cubicBezTo>
                <a:cubicBezTo>
                  <a:pt x="365" y="6"/>
                  <a:pt x="379" y="0"/>
                  <a:pt x="393" y="0"/>
                </a:cubicBezTo>
                <a:cubicBezTo>
                  <a:pt x="406" y="0"/>
                  <a:pt x="417" y="6"/>
                  <a:pt x="427" y="17"/>
                </a:cubicBezTo>
                <a:cubicBezTo>
                  <a:pt x="437" y="29"/>
                  <a:pt x="442" y="48"/>
                  <a:pt x="443" y="75"/>
                </a:cubicBezTo>
                <a:cubicBezTo>
                  <a:pt x="443" y="93"/>
                  <a:pt x="439" y="120"/>
                  <a:pt x="431" y="157"/>
                </a:cubicBezTo>
                <a:cubicBezTo>
                  <a:pt x="423" y="194"/>
                  <a:pt x="411" y="235"/>
                  <a:pt x="394" y="281"/>
                </a:cubicBezTo>
                <a:cubicBezTo>
                  <a:pt x="378" y="326"/>
                  <a:pt x="354" y="367"/>
                  <a:pt x="324" y="400"/>
                </a:cubicBezTo>
                <a:cubicBezTo>
                  <a:pt x="293" y="433"/>
                  <a:pt x="258" y="449"/>
                  <a:pt x="219" y="450"/>
                </a:cubicBezTo>
                <a:cubicBezTo>
                  <a:pt x="177" y="450"/>
                  <a:pt x="143" y="439"/>
                  <a:pt x="118" y="417"/>
                </a:cubicBezTo>
                <a:cubicBezTo>
                  <a:pt x="93" y="396"/>
                  <a:pt x="81" y="365"/>
                  <a:pt x="81" y="322"/>
                </a:cubicBezTo>
                <a:cubicBezTo>
                  <a:pt x="81" y="302"/>
                  <a:pt x="84" y="281"/>
                  <a:pt x="89" y="259"/>
                </a:cubicBezTo>
                <a:cubicBezTo>
                  <a:pt x="94" y="237"/>
                  <a:pt x="108" y="199"/>
                  <a:pt x="130" y="143"/>
                </a:cubicBezTo>
                <a:cubicBezTo>
                  <a:pt x="144" y="101"/>
                  <a:pt x="151" y="74"/>
                  <a:pt x="151" y="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076160" y="2592000"/>
            <a:ext cx="78840" cy="160560"/>
          </a:xfrm>
          <a:custGeom>
            <a:avLst/>
            <a:gdLst/>
            <a:ahLst/>
            <a:rect l="0" t="0" r="r" b="b"/>
            <a:pathLst>
              <a:path w="219" h="446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6" y="137"/>
                  <a:pt x="27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100" y="75"/>
                  <a:pt x="101" y="68"/>
                  <a:pt x="103" y="60"/>
                </a:cubicBezTo>
                <a:cubicBezTo>
                  <a:pt x="105" y="51"/>
                  <a:pt x="107" y="45"/>
                  <a:pt x="108" y="42"/>
                </a:cubicBezTo>
                <a:cubicBezTo>
                  <a:pt x="110" y="38"/>
                  <a:pt x="111" y="33"/>
                  <a:pt x="112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0" y="13"/>
                  <a:pt x="123" y="11"/>
                  <a:pt x="125" y="7"/>
                </a:cubicBezTo>
                <a:cubicBezTo>
                  <a:pt x="127" y="4"/>
                  <a:pt x="131" y="2"/>
                  <a:pt x="135" y="1"/>
                </a:cubicBezTo>
                <a:cubicBezTo>
                  <a:pt x="139" y="0"/>
                  <a:pt x="143" y="0"/>
                  <a:pt x="147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3" y="53"/>
                </a:cubicBezTo>
                <a:cubicBezTo>
                  <a:pt x="159" y="72"/>
                  <a:pt x="155" y="91"/>
                  <a:pt x="149" y="109"/>
                </a:cubicBezTo>
                <a:lnTo>
                  <a:pt x="142" y="135"/>
                </a:lnTo>
                <a:cubicBezTo>
                  <a:pt x="142" y="136"/>
                  <a:pt x="154" y="136"/>
                  <a:pt x="177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1" y="345"/>
                  <a:pt x="82" y="386"/>
                  <a:pt x="82" y="391"/>
                </a:cubicBezTo>
                <a:cubicBezTo>
                  <a:pt x="82" y="411"/>
                  <a:pt x="88" y="421"/>
                  <a:pt x="100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3" y="381"/>
                  <a:pt x="176" y="361"/>
                  <a:pt x="185" y="338"/>
                </a:cubicBezTo>
                <a:cubicBezTo>
                  <a:pt x="186" y="335"/>
                  <a:pt x="187" y="334"/>
                  <a:pt x="189" y="333"/>
                </a:cubicBezTo>
                <a:cubicBezTo>
                  <a:pt x="190" y="333"/>
                  <a:pt x="194" y="332"/>
                  <a:pt x="199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7"/>
                </a:cubicBezTo>
                <a:cubicBezTo>
                  <a:pt x="213" y="339"/>
                  <a:pt x="213" y="341"/>
                  <a:pt x="211" y="346"/>
                </a:cubicBezTo>
                <a:cubicBezTo>
                  <a:pt x="209" y="353"/>
                  <a:pt x="205" y="362"/>
                  <a:pt x="198" y="372"/>
                </a:cubicBezTo>
                <a:cubicBezTo>
                  <a:pt x="192" y="383"/>
                  <a:pt x="184" y="393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2"/>
                  <a:pt x="110" y="446"/>
                  <a:pt x="96" y="446"/>
                </a:cubicBezTo>
                <a:cubicBezTo>
                  <a:pt x="82" y="446"/>
                  <a:pt x="68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8" y="204"/>
                  <a:pt x="76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7182000" y="2719080"/>
            <a:ext cx="33840" cy="79920"/>
          </a:xfrm>
          <a:custGeom>
            <a:avLst/>
            <a:gdLst/>
            <a:ahLst/>
            <a:rect l="0" t="0" r="r" b="b"/>
            <a:pathLst>
              <a:path w="94" h="222">
                <a:moveTo>
                  <a:pt x="0" y="61"/>
                </a:moveTo>
                <a:cubicBezTo>
                  <a:pt x="0" y="61"/>
                  <a:pt x="0" y="55"/>
                  <a:pt x="0" y="44"/>
                </a:cubicBezTo>
                <a:cubicBezTo>
                  <a:pt x="0" y="31"/>
                  <a:pt x="4" y="21"/>
                  <a:pt x="12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7" y="6"/>
                  <a:pt x="78" y="18"/>
                </a:cubicBezTo>
                <a:cubicBezTo>
                  <a:pt x="88" y="29"/>
                  <a:pt x="93" y="51"/>
                  <a:pt x="94" y="80"/>
                </a:cubicBezTo>
                <a:cubicBezTo>
                  <a:pt x="94" y="96"/>
                  <a:pt x="92" y="112"/>
                  <a:pt x="87" y="128"/>
                </a:cubicBezTo>
                <a:cubicBezTo>
                  <a:pt x="83" y="143"/>
                  <a:pt x="78" y="156"/>
                  <a:pt x="73" y="168"/>
                </a:cubicBezTo>
                <a:cubicBezTo>
                  <a:pt x="67" y="179"/>
                  <a:pt x="61" y="188"/>
                  <a:pt x="54" y="196"/>
                </a:cubicBezTo>
                <a:cubicBezTo>
                  <a:pt x="47" y="204"/>
                  <a:pt x="41" y="211"/>
                  <a:pt x="37" y="215"/>
                </a:cubicBezTo>
                <a:cubicBezTo>
                  <a:pt x="32" y="220"/>
                  <a:pt x="29" y="222"/>
                  <a:pt x="28" y="222"/>
                </a:cubicBezTo>
                <a:cubicBezTo>
                  <a:pt x="26" y="222"/>
                  <a:pt x="23" y="219"/>
                  <a:pt x="19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5" y="201"/>
                  <a:pt x="20" y="195"/>
                </a:cubicBezTo>
                <a:cubicBezTo>
                  <a:pt x="25" y="189"/>
                  <a:pt x="31" y="182"/>
                  <a:pt x="37" y="174"/>
                </a:cubicBezTo>
                <a:cubicBezTo>
                  <a:pt x="44" y="166"/>
                  <a:pt x="50" y="154"/>
                  <a:pt x="56" y="139"/>
                </a:cubicBezTo>
                <a:cubicBezTo>
                  <a:pt x="62" y="124"/>
                  <a:pt x="66" y="107"/>
                  <a:pt x="68" y="88"/>
                </a:cubicBezTo>
                <a:lnTo>
                  <a:pt x="68" y="79"/>
                </a:lnTo>
                <a:lnTo>
                  <a:pt x="67" y="80"/>
                </a:lnTo>
                <a:cubicBezTo>
                  <a:pt x="66" y="81"/>
                  <a:pt x="65" y="81"/>
                  <a:pt x="64" y="82"/>
                </a:cubicBezTo>
                <a:cubicBezTo>
                  <a:pt x="62" y="82"/>
                  <a:pt x="61" y="83"/>
                  <a:pt x="58" y="84"/>
                </a:cubicBezTo>
                <a:cubicBezTo>
                  <a:pt x="57" y="85"/>
                  <a:pt x="55" y="85"/>
                  <a:pt x="52" y="85"/>
                </a:cubicBezTo>
                <a:cubicBezTo>
                  <a:pt x="49" y="85"/>
                  <a:pt x="47" y="85"/>
                  <a:pt x="44" y="86"/>
                </a:cubicBezTo>
                <a:cubicBezTo>
                  <a:pt x="31" y="86"/>
                  <a:pt x="21" y="82"/>
                  <a:pt x="13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7237800" y="258300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4" y="43"/>
                </a:moveTo>
                <a:cubicBezTo>
                  <a:pt x="114" y="32"/>
                  <a:pt x="119" y="22"/>
                  <a:pt x="127" y="13"/>
                </a:cubicBezTo>
                <a:cubicBezTo>
                  <a:pt x="136" y="5"/>
                  <a:pt x="147" y="1"/>
                  <a:pt x="158" y="0"/>
                </a:cubicBezTo>
                <a:cubicBezTo>
                  <a:pt x="167" y="0"/>
                  <a:pt x="174" y="3"/>
                  <a:pt x="179" y="8"/>
                </a:cubicBezTo>
                <a:cubicBezTo>
                  <a:pt x="186" y="14"/>
                  <a:pt x="189" y="21"/>
                  <a:pt x="189" y="29"/>
                </a:cubicBezTo>
                <a:cubicBezTo>
                  <a:pt x="189" y="40"/>
                  <a:pt x="185" y="50"/>
                  <a:pt x="174" y="59"/>
                </a:cubicBezTo>
                <a:cubicBezTo>
                  <a:pt x="165" y="68"/>
                  <a:pt x="155" y="72"/>
                  <a:pt x="144" y="73"/>
                </a:cubicBezTo>
                <a:cubicBezTo>
                  <a:pt x="137" y="73"/>
                  <a:pt x="130" y="71"/>
                  <a:pt x="124" y="66"/>
                </a:cubicBezTo>
                <a:cubicBezTo>
                  <a:pt x="118" y="61"/>
                  <a:pt x="115" y="53"/>
                  <a:pt x="114" y="43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1" y="230"/>
                  <a:pt x="16" y="219"/>
                  <a:pt x="23" y="205"/>
                </a:cubicBezTo>
                <a:cubicBezTo>
                  <a:pt x="30" y="192"/>
                  <a:pt x="40" y="180"/>
                  <a:pt x="54" y="170"/>
                </a:cubicBezTo>
                <a:cubicBezTo>
                  <a:pt x="67" y="159"/>
                  <a:pt x="81" y="154"/>
                  <a:pt x="96" y="154"/>
                </a:cubicBezTo>
                <a:cubicBezTo>
                  <a:pt x="114" y="154"/>
                  <a:pt x="129" y="160"/>
                  <a:pt x="141" y="170"/>
                </a:cubicBezTo>
                <a:cubicBezTo>
                  <a:pt x="154" y="181"/>
                  <a:pt x="160" y="196"/>
                  <a:pt x="160" y="214"/>
                </a:cubicBezTo>
                <a:cubicBezTo>
                  <a:pt x="160" y="222"/>
                  <a:pt x="157" y="235"/>
                  <a:pt x="151" y="253"/>
                </a:cubicBezTo>
                <a:cubicBezTo>
                  <a:pt x="144" y="271"/>
                  <a:pt x="135" y="296"/>
                  <a:pt x="123" y="327"/>
                </a:cubicBezTo>
                <a:cubicBezTo>
                  <a:pt x="110" y="357"/>
                  <a:pt x="101" y="384"/>
                  <a:pt x="93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0" y="445"/>
                  <a:pt x="115" y="443"/>
                </a:cubicBezTo>
                <a:cubicBezTo>
                  <a:pt x="119" y="442"/>
                  <a:pt x="125" y="439"/>
                  <a:pt x="131" y="434"/>
                </a:cubicBezTo>
                <a:cubicBezTo>
                  <a:pt x="137" y="429"/>
                  <a:pt x="143" y="420"/>
                  <a:pt x="150" y="409"/>
                </a:cubicBezTo>
                <a:cubicBezTo>
                  <a:pt x="156" y="398"/>
                  <a:pt x="162" y="384"/>
                  <a:pt x="167" y="368"/>
                </a:cubicBezTo>
                <a:cubicBezTo>
                  <a:pt x="169" y="362"/>
                  <a:pt x="170" y="359"/>
                  <a:pt x="171" y="358"/>
                </a:cubicBezTo>
                <a:cubicBezTo>
                  <a:pt x="172" y="357"/>
                  <a:pt x="176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1" y="385"/>
                </a:cubicBezTo>
                <a:cubicBezTo>
                  <a:pt x="187" y="396"/>
                  <a:pt x="180" y="408"/>
                  <a:pt x="173" y="421"/>
                </a:cubicBezTo>
                <a:cubicBezTo>
                  <a:pt x="165" y="434"/>
                  <a:pt x="155" y="446"/>
                  <a:pt x="141" y="456"/>
                </a:cubicBezTo>
                <a:cubicBezTo>
                  <a:pt x="128" y="466"/>
                  <a:pt x="113" y="471"/>
                  <a:pt x="98" y="471"/>
                </a:cubicBezTo>
                <a:cubicBezTo>
                  <a:pt x="83" y="471"/>
                  <a:pt x="69" y="467"/>
                  <a:pt x="57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8" y="263"/>
                  <a:pt x="99" y="234"/>
                  <a:pt x="102" y="225"/>
                </a:cubicBezTo>
                <a:cubicBezTo>
                  <a:pt x="104" y="216"/>
                  <a:pt x="106" y="207"/>
                  <a:pt x="106" y="198"/>
                </a:cubicBezTo>
                <a:cubicBezTo>
                  <a:pt x="106" y="187"/>
                  <a:pt x="102" y="181"/>
                  <a:pt x="95" y="181"/>
                </a:cubicBezTo>
                <a:lnTo>
                  <a:pt x="93" y="181"/>
                </a:lnTo>
                <a:cubicBezTo>
                  <a:pt x="79" y="181"/>
                  <a:pt x="66" y="189"/>
                  <a:pt x="55" y="204"/>
                </a:cubicBezTo>
                <a:cubicBezTo>
                  <a:pt x="43" y="219"/>
                  <a:pt x="34" y="239"/>
                  <a:pt x="28" y="263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5" y="268"/>
                  <a:pt x="25" y="268"/>
                </a:cubicBezTo>
                <a:cubicBezTo>
                  <a:pt x="24" y="269"/>
                  <a:pt x="23" y="269"/>
                  <a:pt x="22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7456320" y="256536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1"/>
                  <a:pt x="5" y="4"/>
                  <a:pt x="14" y="0"/>
                </a:cubicBezTo>
                <a:lnTo>
                  <a:pt x="645" y="0"/>
                </a:lnTo>
                <a:cubicBezTo>
                  <a:pt x="655" y="5"/>
                  <a:pt x="660" y="12"/>
                  <a:pt x="660" y="20"/>
                </a:cubicBezTo>
                <a:cubicBezTo>
                  <a:pt x="660" y="27"/>
                  <a:pt x="656" y="33"/>
                  <a:pt x="646" y="38"/>
                </a:cubicBezTo>
                <a:lnTo>
                  <a:pt x="332" y="39"/>
                </a:lnTo>
                <a:lnTo>
                  <a:pt x="16" y="39"/>
                </a:lnTo>
                <a:cubicBezTo>
                  <a:pt x="5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5" y="196"/>
                  <a:pt x="16" y="193"/>
                </a:cubicBezTo>
                <a:lnTo>
                  <a:pt x="646" y="193"/>
                </a:lnTo>
                <a:cubicBezTo>
                  <a:pt x="656" y="200"/>
                  <a:pt x="660" y="206"/>
                  <a:pt x="660" y="213"/>
                </a:cubicBezTo>
                <a:cubicBezTo>
                  <a:pt x="660" y="221"/>
                  <a:pt x="655" y="228"/>
                  <a:pt x="645" y="233"/>
                </a:cubicBezTo>
                <a:lnTo>
                  <a:pt x="14" y="233"/>
                </a:lnTo>
                <a:cubicBezTo>
                  <a:pt x="5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7820640" y="2444760"/>
            <a:ext cx="196560" cy="320760"/>
          </a:xfrm>
          <a:custGeom>
            <a:avLst/>
            <a:gdLst/>
            <a:ahLst/>
            <a:rect l="0" t="0" r="r" b="b"/>
            <a:pathLst>
              <a:path w="546" h="891">
                <a:moveTo>
                  <a:pt x="6" y="891"/>
                </a:moveTo>
                <a:cubicBezTo>
                  <a:pt x="2" y="887"/>
                  <a:pt x="0" y="885"/>
                  <a:pt x="0" y="883"/>
                </a:cubicBezTo>
                <a:cubicBezTo>
                  <a:pt x="0" y="881"/>
                  <a:pt x="27" y="776"/>
                  <a:pt x="79" y="566"/>
                </a:cubicBezTo>
                <a:cubicBezTo>
                  <a:pt x="131" y="356"/>
                  <a:pt x="159" y="247"/>
                  <a:pt x="162" y="238"/>
                </a:cubicBezTo>
                <a:cubicBezTo>
                  <a:pt x="176" y="193"/>
                  <a:pt x="195" y="154"/>
                  <a:pt x="218" y="120"/>
                </a:cubicBezTo>
                <a:cubicBezTo>
                  <a:pt x="241" y="86"/>
                  <a:pt x="263" y="62"/>
                  <a:pt x="284" y="47"/>
                </a:cubicBezTo>
                <a:cubicBezTo>
                  <a:pt x="322" y="16"/>
                  <a:pt x="361" y="0"/>
                  <a:pt x="403" y="0"/>
                </a:cubicBezTo>
                <a:lnTo>
                  <a:pt x="405" y="0"/>
                </a:lnTo>
                <a:cubicBezTo>
                  <a:pt x="446" y="0"/>
                  <a:pt x="480" y="13"/>
                  <a:pt x="506" y="38"/>
                </a:cubicBezTo>
                <a:cubicBezTo>
                  <a:pt x="533" y="63"/>
                  <a:pt x="546" y="95"/>
                  <a:pt x="546" y="134"/>
                </a:cubicBezTo>
                <a:cubicBezTo>
                  <a:pt x="546" y="203"/>
                  <a:pt x="512" y="261"/>
                  <a:pt x="443" y="306"/>
                </a:cubicBezTo>
                <a:lnTo>
                  <a:pt x="456" y="319"/>
                </a:lnTo>
                <a:cubicBezTo>
                  <a:pt x="490" y="353"/>
                  <a:pt x="506" y="396"/>
                  <a:pt x="506" y="449"/>
                </a:cubicBezTo>
                <a:cubicBezTo>
                  <a:pt x="506" y="523"/>
                  <a:pt x="478" y="585"/>
                  <a:pt x="422" y="634"/>
                </a:cubicBezTo>
                <a:cubicBezTo>
                  <a:pt x="366" y="683"/>
                  <a:pt x="302" y="707"/>
                  <a:pt x="232" y="708"/>
                </a:cubicBezTo>
                <a:cubicBezTo>
                  <a:pt x="212" y="708"/>
                  <a:pt x="195" y="705"/>
                  <a:pt x="179" y="700"/>
                </a:cubicBezTo>
                <a:cubicBezTo>
                  <a:pt x="163" y="695"/>
                  <a:pt x="150" y="689"/>
                  <a:pt x="141" y="681"/>
                </a:cubicBezTo>
                <a:cubicBezTo>
                  <a:pt x="132" y="674"/>
                  <a:pt x="125" y="667"/>
                  <a:pt x="119" y="659"/>
                </a:cubicBezTo>
                <a:cubicBezTo>
                  <a:pt x="114" y="651"/>
                  <a:pt x="110" y="644"/>
                  <a:pt x="107" y="640"/>
                </a:cubicBezTo>
                <a:cubicBezTo>
                  <a:pt x="105" y="635"/>
                  <a:pt x="103" y="633"/>
                  <a:pt x="102" y="634"/>
                </a:cubicBezTo>
                <a:lnTo>
                  <a:pt x="39" y="885"/>
                </a:lnTo>
                <a:cubicBezTo>
                  <a:pt x="38" y="889"/>
                  <a:pt x="31" y="891"/>
                  <a:pt x="19" y="891"/>
                </a:cubicBezTo>
                <a:lnTo>
                  <a:pt x="6" y="891"/>
                </a:lnTo>
                <a:moveTo>
                  <a:pt x="328" y="271"/>
                </a:moveTo>
                <a:cubicBezTo>
                  <a:pt x="354" y="271"/>
                  <a:pt x="378" y="275"/>
                  <a:pt x="401" y="283"/>
                </a:cubicBezTo>
                <a:lnTo>
                  <a:pt x="406" y="280"/>
                </a:lnTo>
                <a:cubicBezTo>
                  <a:pt x="409" y="278"/>
                  <a:pt x="411" y="275"/>
                  <a:pt x="413" y="273"/>
                </a:cubicBezTo>
                <a:cubicBezTo>
                  <a:pt x="415" y="271"/>
                  <a:pt x="419" y="268"/>
                  <a:pt x="423" y="264"/>
                </a:cubicBezTo>
                <a:cubicBezTo>
                  <a:pt x="428" y="259"/>
                  <a:pt x="432" y="254"/>
                  <a:pt x="435" y="250"/>
                </a:cubicBezTo>
                <a:cubicBezTo>
                  <a:pt x="438" y="245"/>
                  <a:pt x="442" y="239"/>
                  <a:pt x="446" y="232"/>
                </a:cubicBezTo>
                <a:cubicBezTo>
                  <a:pt x="450" y="225"/>
                  <a:pt x="454" y="217"/>
                  <a:pt x="458" y="208"/>
                </a:cubicBezTo>
                <a:cubicBezTo>
                  <a:pt x="462" y="200"/>
                  <a:pt x="465" y="190"/>
                  <a:pt x="467" y="179"/>
                </a:cubicBezTo>
                <a:cubicBezTo>
                  <a:pt x="469" y="169"/>
                  <a:pt x="471" y="157"/>
                  <a:pt x="475" y="144"/>
                </a:cubicBezTo>
                <a:cubicBezTo>
                  <a:pt x="476" y="138"/>
                  <a:pt x="477" y="127"/>
                  <a:pt x="477" y="111"/>
                </a:cubicBezTo>
                <a:cubicBezTo>
                  <a:pt x="477" y="99"/>
                  <a:pt x="476" y="92"/>
                  <a:pt x="476" y="88"/>
                </a:cubicBezTo>
                <a:cubicBezTo>
                  <a:pt x="466" y="55"/>
                  <a:pt x="441" y="38"/>
                  <a:pt x="401" y="38"/>
                </a:cubicBezTo>
                <a:cubicBezTo>
                  <a:pt x="373" y="38"/>
                  <a:pt x="347" y="46"/>
                  <a:pt x="322" y="62"/>
                </a:cubicBezTo>
                <a:cubicBezTo>
                  <a:pt x="297" y="77"/>
                  <a:pt x="277" y="98"/>
                  <a:pt x="261" y="122"/>
                </a:cubicBezTo>
                <a:cubicBezTo>
                  <a:pt x="245" y="146"/>
                  <a:pt x="232" y="169"/>
                  <a:pt x="222" y="189"/>
                </a:cubicBezTo>
                <a:cubicBezTo>
                  <a:pt x="212" y="210"/>
                  <a:pt x="205" y="229"/>
                  <a:pt x="200" y="248"/>
                </a:cubicBezTo>
                <a:cubicBezTo>
                  <a:pt x="196" y="258"/>
                  <a:pt x="184" y="307"/>
                  <a:pt x="162" y="393"/>
                </a:cubicBezTo>
                <a:cubicBezTo>
                  <a:pt x="140" y="480"/>
                  <a:pt x="129" y="526"/>
                  <a:pt x="128" y="532"/>
                </a:cubicBezTo>
                <a:cubicBezTo>
                  <a:pt x="128" y="535"/>
                  <a:pt x="127" y="542"/>
                  <a:pt x="127" y="553"/>
                </a:cubicBezTo>
                <a:cubicBezTo>
                  <a:pt x="127" y="584"/>
                  <a:pt x="134" y="610"/>
                  <a:pt x="149" y="631"/>
                </a:cubicBezTo>
                <a:cubicBezTo>
                  <a:pt x="169" y="659"/>
                  <a:pt x="198" y="672"/>
                  <a:pt x="235" y="672"/>
                </a:cubicBezTo>
                <a:cubicBezTo>
                  <a:pt x="263" y="672"/>
                  <a:pt x="292" y="664"/>
                  <a:pt x="324" y="648"/>
                </a:cubicBezTo>
                <a:cubicBezTo>
                  <a:pt x="355" y="631"/>
                  <a:pt x="380" y="603"/>
                  <a:pt x="400" y="563"/>
                </a:cubicBezTo>
                <a:cubicBezTo>
                  <a:pt x="410" y="540"/>
                  <a:pt x="418" y="515"/>
                  <a:pt x="423" y="486"/>
                </a:cubicBezTo>
                <a:cubicBezTo>
                  <a:pt x="429" y="458"/>
                  <a:pt x="431" y="437"/>
                  <a:pt x="431" y="422"/>
                </a:cubicBezTo>
                <a:cubicBezTo>
                  <a:pt x="431" y="384"/>
                  <a:pt x="420" y="353"/>
                  <a:pt x="397" y="330"/>
                </a:cubicBezTo>
                <a:cubicBezTo>
                  <a:pt x="369" y="339"/>
                  <a:pt x="344" y="344"/>
                  <a:pt x="322" y="344"/>
                </a:cubicBezTo>
                <a:lnTo>
                  <a:pt x="312" y="344"/>
                </a:lnTo>
                <a:cubicBezTo>
                  <a:pt x="259" y="344"/>
                  <a:pt x="233" y="334"/>
                  <a:pt x="233" y="313"/>
                </a:cubicBezTo>
                <a:cubicBezTo>
                  <a:pt x="233" y="308"/>
                  <a:pt x="234" y="304"/>
                  <a:pt x="236" y="299"/>
                </a:cubicBezTo>
                <a:cubicBezTo>
                  <a:pt x="245" y="281"/>
                  <a:pt x="276" y="271"/>
                  <a:pt x="328" y="27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8038800" y="258192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6"/>
                </a:moveTo>
                <a:cubicBezTo>
                  <a:pt x="28" y="166"/>
                  <a:pt x="18" y="162"/>
                  <a:pt x="11" y="154"/>
                </a:cubicBezTo>
                <a:cubicBezTo>
                  <a:pt x="4" y="145"/>
                  <a:pt x="0" y="135"/>
                  <a:pt x="0" y="123"/>
                </a:cubicBezTo>
                <a:cubicBezTo>
                  <a:pt x="0" y="90"/>
                  <a:pt x="12" y="61"/>
                  <a:pt x="37" y="36"/>
                </a:cubicBezTo>
                <a:cubicBezTo>
                  <a:pt x="62" y="12"/>
                  <a:pt x="92" y="0"/>
                  <a:pt x="129" y="0"/>
                </a:cubicBezTo>
                <a:cubicBezTo>
                  <a:pt x="173" y="0"/>
                  <a:pt x="208" y="13"/>
                  <a:pt x="237" y="39"/>
                </a:cubicBezTo>
                <a:cubicBezTo>
                  <a:pt x="265" y="66"/>
                  <a:pt x="280" y="100"/>
                  <a:pt x="280" y="141"/>
                </a:cubicBezTo>
                <a:cubicBezTo>
                  <a:pt x="280" y="161"/>
                  <a:pt x="275" y="180"/>
                  <a:pt x="266" y="199"/>
                </a:cubicBezTo>
                <a:cubicBezTo>
                  <a:pt x="257" y="217"/>
                  <a:pt x="246" y="233"/>
                  <a:pt x="232" y="246"/>
                </a:cubicBezTo>
                <a:cubicBezTo>
                  <a:pt x="219" y="260"/>
                  <a:pt x="201" y="277"/>
                  <a:pt x="176" y="298"/>
                </a:cubicBezTo>
                <a:cubicBezTo>
                  <a:pt x="160" y="313"/>
                  <a:pt x="136" y="334"/>
                  <a:pt x="105" y="362"/>
                </a:cubicBezTo>
                <a:lnTo>
                  <a:pt x="64" y="402"/>
                </a:lnTo>
                <a:lnTo>
                  <a:pt x="117" y="402"/>
                </a:lnTo>
                <a:cubicBezTo>
                  <a:pt x="192" y="402"/>
                  <a:pt x="231" y="401"/>
                  <a:pt x="235" y="399"/>
                </a:cubicBezTo>
                <a:cubicBezTo>
                  <a:pt x="239" y="398"/>
                  <a:pt x="244" y="377"/>
                  <a:pt x="252" y="337"/>
                </a:cubicBezTo>
                <a:lnTo>
                  <a:pt x="252" y="334"/>
                </a:lnTo>
                <a:lnTo>
                  <a:pt x="280" y="334"/>
                </a:lnTo>
                <a:lnTo>
                  <a:pt x="280" y="337"/>
                </a:lnTo>
                <a:cubicBezTo>
                  <a:pt x="280" y="338"/>
                  <a:pt x="277" y="359"/>
                  <a:pt x="271" y="400"/>
                </a:cubicBezTo>
                <a:cubicBezTo>
                  <a:pt x="265" y="441"/>
                  <a:pt x="262" y="463"/>
                  <a:pt x="260" y="465"/>
                </a:cubicBezTo>
                <a:lnTo>
                  <a:pt x="260" y="467"/>
                </a:lnTo>
                <a:lnTo>
                  <a:pt x="0" y="467"/>
                </a:lnTo>
                <a:lnTo>
                  <a:pt x="0" y="453"/>
                </a:lnTo>
                <a:lnTo>
                  <a:pt x="0" y="445"/>
                </a:lnTo>
                <a:cubicBezTo>
                  <a:pt x="0" y="442"/>
                  <a:pt x="1" y="438"/>
                  <a:pt x="4" y="435"/>
                </a:cubicBezTo>
                <a:cubicBezTo>
                  <a:pt x="7" y="431"/>
                  <a:pt x="14" y="423"/>
                  <a:pt x="25" y="410"/>
                </a:cubicBezTo>
                <a:cubicBezTo>
                  <a:pt x="39" y="395"/>
                  <a:pt x="50" y="382"/>
                  <a:pt x="60" y="371"/>
                </a:cubicBezTo>
                <a:cubicBezTo>
                  <a:pt x="64" y="366"/>
                  <a:pt x="72" y="358"/>
                  <a:pt x="84" y="345"/>
                </a:cubicBezTo>
                <a:cubicBezTo>
                  <a:pt x="95" y="332"/>
                  <a:pt x="103" y="324"/>
                  <a:pt x="108" y="319"/>
                </a:cubicBezTo>
                <a:cubicBezTo>
                  <a:pt x="112" y="314"/>
                  <a:pt x="119" y="307"/>
                  <a:pt x="128" y="296"/>
                </a:cubicBezTo>
                <a:cubicBezTo>
                  <a:pt x="138" y="285"/>
                  <a:pt x="145" y="277"/>
                  <a:pt x="148" y="272"/>
                </a:cubicBezTo>
                <a:cubicBezTo>
                  <a:pt x="152" y="267"/>
                  <a:pt x="158" y="260"/>
                  <a:pt x="165" y="251"/>
                </a:cubicBezTo>
                <a:cubicBezTo>
                  <a:pt x="172" y="242"/>
                  <a:pt x="176" y="235"/>
                  <a:pt x="179" y="229"/>
                </a:cubicBezTo>
                <a:cubicBezTo>
                  <a:pt x="182" y="223"/>
                  <a:pt x="186" y="216"/>
                  <a:pt x="190" y="208"/>
                </a:cubicBezTo>
                <a:cubicBezTo>
                  <a:pt x="194" y="201"/>
                  <a:pt x="197" y="194"/>
                  <a:pt x="199" y="186"/>
                </a:cubicBezTo>
                <a:cubicBezTo>
                  <a:pt x="201" y="179"/>
                  <a:pt x="202" y="172"/>
                  <a:pt x="204" y="165"/>
                </a:cubicBezTo>
                <a:cubicBezTo>
                  <a:pt x="205" y="159"/>
                  <a:pt x="206" y="151"/>
                  <a:pt x="206" y="142"/>
                </a:cubicBezTo>
                <a:cubicBezTo>
                  <a:pt x="206" y="113"/>
                  <a:pt x="198" y="87"/>
                  <a:pt x="182" y="66"/>
                </a:cubicBezTo>
                <a:cubicBezTo>
                  <a:pt x="166" y="43"/>
                  <a:pt x="144" y="32"/>
                  <a:pt x="113" y="32"/>
                </a:cubicBezTo>
                <a:cubicBezTo>
                  <a:pt x="98" y="32"/>
                  <a:pt x="84" y="36"/>
                  <a:pt x="73" y="44"/>
                </a:cubicBezTo>
                <a:cubicBezTo>
                  <a:pt x="61" y="53"/>
                  <a:pt x="53" y="61"/>
                  <a:pt x="48" y="68"/>
                </a:cubicBezTo>
                <a:cubicBezTo>
                  <a:pt x="43" y="76"/>
                  <a:pt x="41" y="80"/>
                  <a:pt x="41" y="82"/>
                </a:cubicBezTo>
                <a:cubicBezTo>
                  <a:pt x="41" y="82"/>
                  <a:pt x="42" y="82"/>
                  <a:pt x="45" y="82"/>
                </a:cubicBezTo>
                <a:cubicBezTo>
                  <a:pt x="53" y="82"/>
                  <a:pt x="62" y="86"/>
                  <a:pt x="70" y="92"/>
                </a:cubicBezTo>
                <a:cubicBezTo>
                  <a:pt x="79" y="99"/>
                  <a:pt x="84" y="110"/>
                  <a:pt x="84" y="124"/>
                </a:cubicBezTo>
                <a:cubicBezTo>
                  <a:pt x="84" y="136"/>
                  <a:pt x="80" y="146"/>
                  <a:pt x="73" y="154"/>
                </a:cubicBezTo>
                <a:cubicBezTo>
                  <a:pt x="65" y="162"/>
                  <a:pt x="55" y="166"/>
                  <a:pt x="41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8177400" y="2538360"/>
            <a:ext cx="159480" cy="162000"/>
          </a:xfrm>
          <a:custGeom>
            <a:avLst/>
            <a:gdLst/>
            <a:ahLst/>
            <a:rect l="0" t="0" r="r" b="b"/>
            <a:pathLst>
              <a:path w="443" h="450">
                <a:moveTo>
                  <a:pt x="151" y="62"/>
                </a:moveTo>
                <a:cubicBezTo>
                  <a:pt x="151" y="45"/>
                  <a:pt x="144" y="37"/>
                  <a:pt x="132" y="37"/>
                </a:cubicBezTo>
                <a:cubicBezTo>
                  <a:pt x="116" y="37"/>
                  <a:pt x="100" y="47"/>
                  <a:pt x="82" y="66"/>
                </a:cubicBezTo>
                <a:cubicBezTo>
                  <a:pt x="65" y="85"/>
                  <a:pt x="51" y="114"/>
                  <a:pt x="40" y="154"/>
                </a:cubicBezTo>
                <a:cubicBezTo>
                  <a:pt x="39" y="155"/>
                  <a:pt x="38" y="156"/>
                  <a:pt x="38" y="157"/>
                </a:cubicBezTo>
                <a:cubicBezTo>
                  <a:pt x="37" y="158"/>
                  <a:pt x="37" y="159"/>
                  <a:pt x="37" y="160"/>
                </a:cubicBezTo>
                <a:cubicBezTo>
                  <a:pt x="37" y="161"/>
                  <a:pt x="36" y="161"/>
                  <a:pt x="35" y="162"/>
                </a:cubicBezTo>
                <a:cubicBezTo>
                  <a:pt x="34" y="163"/>
                  <a:pt x="33" y="163"/>
                  <a:pt x="32" y="163"/>
                </a:cubicBezTo>
                <a:cubicBezTo>
                  <a:pt x="31" y="163"/>
                  <a:pt x="30" y="163"/>
                  <a:pt x="28" y="163"/>
                </a:cubicBezTo>
                <a:cubicBezTo>
                  <a:pt x="26" y="163"/>
                  <a:pt x="23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49"/>
                  <a:pt x="3" y="140"/>
                  <a:pt x="8" y="125"/>
                </a:cubicBezTo>
                <a:cubicBezTo>
                  <a:pt x="13" y="111"/>
                  <a:pt x="21" y="94"/>
                  <a:pt x="32" y="74"/>
                </a:cubicBezTo>
                <a:cubicBezTo>
                  <a:pt x="42" y="54"/>
                  <a:pt x="57" y="37"/>
                  <a:pt x="75" y="23"/>
                </a:cubicBezTo>
                <a:cubicBezTo>
                  <a:pt x="94" y="10"/>
                  <a:pt x="115" y="2"/>
                  <a:pt x="138" y="2"/>
                </a:cubicBezTo>
                <a:cubicBezTo>
                  <a:pt x="166" y="2"/>
                  <a:pt x="187" y="10"/>
                  <a:pt x="202" y="25"/>
                </a:cubicBezTo>
                <a:cubicBezTo>
                  <a:pt x="217" y="41"/>
                  <a:pt x="225" y="60"/>
                  <a:pt x="226" y="81"/>
                </a:cubicBezTo>
                <a:cubicBezTo>
                  <a:pt x="226" y="92"/>
                  <a:pt x="225" y="101"/>
                  <a:pt x="223" y="107"/>
                </a:cubicBezTo>
                <a:cubicBezTo>
                  <a:pt x="223" y="111"/>
                  <a:pt x="218" y="125"/>
                  <a:pt x="208" y="150"/>
                </a:cubicBezTo>
                <a:cubicBezTo>
                  <a:pt x="198" y="175"/>
                  <a:pt x="188" y="205"/>
                  <a:pt x="177" y="238"/>
                </a:cubicBezTo>
                <a:cubicBezTo>
                  <a:pt x="167" y="272"/>
                  <a:pt x="161" y="301"/>
                  <a:pt x="160" y="326"/>
                </a:cubicBezTo>
                <a:cubicBezTo>
                  <a:pt x="160" y="344"/>
                  <a:pt x="161" y="360"/>
                  <a:pt x="165" y="371"/>
                </a:cubicBezTo>
                <a:cubicBezTo>
                  <a:pt x="173" y="399"/>
                  <a:pt x="194" y="413"/>
                  <a:pt x="227" y="413"/>
                </a:cubicBezTo>
                <a:cubicBezTo>
                  <a:pt x="251" y="413"/>
                  <a:pt x="274" y="402"/>
                  <a:pt x="295" y="380"/>
                </a:cubicBezTo>
                <a:cubicBezTo>
                  <a:pt x="316" y="356"/>
                  <a:pt x="333" y="330"/>
                  <a:pt x="345" y="301"/>
                </a:cubicBezTo>
                <a:cubicBezTo>
                  <a:pt x="357" y="271"/>
                  <a:pt x="366" y="244"/>
                  <a:pt x="373" y="218"/>
                </a:cubicBezTo>
                <a:cubicBezTo>
                  <a:pt x="381" y="193"/>
                  <a:pt x="384" y="175"/>
                  <a:pt x="384" y="164"/>
                </a:cubicBezTo>
                <a:cubicBezTo>
                  <a:pt x="384" y="149"/>
                  <a:pt x="382" y="136"/>
                  <a:pt x="376" y="124"/>
                </a:cubicBezTo>
                <a:cubicBezTo>
                  <a:pt x="371" y="113"/>
                  <a:pt x="365" y="105"/>
                  <a:pt x="359" y="99"/>
                </a:cubicBezTo>
                <a:cubicBezTo>
                  <a:pt x="352" y="93"/>
                  <a:pt x="346" y="87"/>
                  <a:pt x="341" y="81"/>
                </a:cubicBezTo>
                <a:cubicBezTo>
                  <a:pt x="335" y="75"/>
                  <a:pt x="333" y="68"/>
                  <a:pt x="333" y="59"/>
                </a:cubicBezTo>
                <a:cubicBezTo>
                  <a:pt x="333" y="44"/>
                  <a:pt x="339" y="31"/>
                  <a:pt x="352" y="18"/>
                </a:cubicBezTo>
                <a:cubicBezTo>
                  <a:pt x="364" y="6"/>
                  <a:pt x="378" y="0"/>
                  <a:pt x="392" y="0"/>
                </a:cubicBezTo>
                <a:cubicBezTo>
                  <a:pt x="405" y="0"/>
                  <a:pt x="416" y="6"/>
                  <a:pt x="426" y="17"/>
                </a:cubicBezTo>
                <a:cubicBezTo>
                  <a:pt x="436" y="29"/>
                  <a:pt x="442" y="48"/>
                  <a:pt x="443" y="75"/>
                </a:cubicBezTo>
                <a:cubicBezTo>
                  <a:pt x="443" y="93"/>
                  <a:pt x="439" y="120"/>
                  <a:pt x="430" y="157"/>
                </a:cubicBezTo>
                <a:cubicBezTo>
                  <a:pt x="422" y="194"/>
                  <a:pt x="410" y="235"/>
                  <a:pt x="393" y="281"/>
                </a:cubicBezTo>
                <a:cubicBezTo>
                  <a:pt x="377" y="326"/>
                  <a:pt x="353" y="367"/>
                  <a:pt x="323" y="400"/>
                </a:cubicBezTo>
                <a:cubicBezTo>
                  <a:pt x="293" y="433"/>
                  <a:pt x="258" y="449"/>
                  <a:pt x="218" y="450"/>
                </a:cubicBezTo>
                <a:cubicBezTo>
                  <a:pt x="176" y="450"/>
                  <a:pt x="142" y="439"/>
                  <a:pt x="117" y="417"/>
                </a:cubicBezTo>
                <a:cubicBezTo>
                  <a:pt x="93" y="396"/>
                  <a:pt x="80" y="365"/>
                  <a:pt x="80" y="322"/>
                </a:cubicBezTo>
                <a:cubicBezTo>
                  <a:pt x="80" y="302"/>
                  <a:pt x="83" y="281"/>
                  <a:pt x="88" y="259"/>
                </a:cubicBezTo>
                <a:cubicBezTo>
                  <a:pt x="94" y="237"/>
                  <a:pt x="107" y="199"/>
                  <a:pt x="129" y="143"/>
                </a:cubicBezTo>
                <a:cubicBezTo>
                  <a:pt x="143" y="101"/>
                  <a:pt x="151" y="74"/>
                  <a:pt x="151" y="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8359560" y="2592000"/>
            <a:ext cx="78480" cy="160560"/>
          </a:xfrm>
          <a:custGeom>
            <a:avLst/>
            <a:gdLst/>
            <a:ahLst/>
            <a:rect l="0" t="0" r="r" b="b"/>
            <a:pathLst>
              <a:path w="218" h="446">
                <a:moveTo>
                  <a:pt x="4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1"/>
                  <a:pt x="5" y="140"/>
                </a:cubicBezTo>
                <a:cubicBezTo>
                  <a:pt x="6" y="138"/>
                  <a:pt x="8" y="137"/>
                  <a:pt x="11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4" y="136"/>
                </a:lnTo>
                <a:lnTo>
                  <a:pt x="98" y="80"/>
                </a:lnTo>
                <a:cubicBezTo>
                  <a:pt x="99" y="75"/>
                  <a:pt x="101" y="68"/>
                  <a:pt x="102" y="60"/>
                </a:cubicBezTo>
                <a:cubicBezTo>
                  <a:pt x="104" y="51"/>
                  <a:pt x="106" y="45"/>
                  <a:pt x="108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0" y="13"/>
                  <a:pt x="123" y="11"/>
                  <a:pt x="125" y="7"/>
                </a:cubicBezTo>
                <a:cubicBezTo>
                  <a:pt x="127" y="4"/>
                  <a:pt x="131" y="2"/>
                  <a:pt x="135" y="1"/>
                </a:cubicBezTo>
                <a:cubicBezTo>
                  <a:pt x="139" y="0"/>
                  <a:pt x="143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59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4" y="136"/>
                  <a:pt x="178" y="136"/>
                </a:cubicBezTo>
                <a:lnTo>
                  <a:pt x="213" y="136"/>
                </a:lnTo>
                <a:cubicBezTo>
                  <a:pt x="217" y="139"/>
                  <a:pt x="218" y="142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0" y="345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1"/>
                  <a:pt x="185" y="338"/>
                </a:cubicBezTo>
                <a:cubicBezTo>
                  <a:pt x="186" y="335"/>
                  <a:pt x="187" y="334"/>
                  <a:pt x="189" y="333"/>
                </a:cubicBezTo>
                <a:cubicBezTo>
                  <a:pt x="190" y="333"/>
                  <a:pt x="194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3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2"/>
                  <a:pt x="110" y="446"/>
                  <a:pt x="95" y="446"/>
                </a:cubicBezTo>
                <a:cubicBezTo>
                  <a:pt x="81" y="446"/>
                  <a:pt x="67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5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4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8466840" y="2681640"/>
            <a:ext cx="154080" cy="10440"/>
          </a:xfrm>
          <a:custGeom>
            <a:avLst/>
            <a:gdLst/>
            <a:ahLst/>
            <a:rect l="0" t="0" r="r" b="b"/>
            <a:pathLst>
              <a:path w="428" h="29">
                <a:moveTo>
                  <a:pt x="10" y="0"/>
                </a:moveTo>
                <a:lnTo>
                  <a:pt x="417" y="0"/>
                </a:lnTo>
                <a:cubicBezTo>
                  <a:pt x="424" y="3"/>
                  <a:pt x="428" y="8"/>
                  <a:pt x="428" y="14"/>
                </a:cubicBezTo>
                <a:cubicBezTo>
                  <a:pt x="428" y="20"/>
                  <a:pt x="424" y="25"/>
                  <a:pt x="417" y="29"/>
                </a:cubicBezTo>
                <a:lnTo>
                  <a:pt x="10" y="29"/>
                </a:lnTo>
                <a:cubicBezTo>
                  <a:pt x="3" y="25"/>
                  <a:pt x="0" y="21"/>
                  <a:pt x="0" y="14"/>
                </a:cubicBezTo>
                <a:cubicBezTo>
                  <a:pt x="0" y="8"/>
                  <a:pt x="3" y="3"/>
                  <a:pt x="10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8662680" y="2581920"/>
            <a:ext cx="86760" cy="168120"/>
          </a:xfrm>
          <a:custGeom>
            <a:avLst/>
            <a:gdLst/>
            <a:ahLst/>
            <a:rect l="0" t="0" r="r" b="b"/>
            <a:pathLst>
              <a:path w="241" h="467">
                <a:moveTo>
                  <a:pt x="92" y="62"/>
                </a:moveTo>
                <a:lnTo>
                  <a:pt x="83" y="66"/>
                </a:lnTo>
                <a:cubicBezTo>
                  <a:pt x="76" y="68"/>
                  <a:pt x="67" y="70"/>
                  <a:pt x="54" y="73"/>
                </a:cubicBezTo>
                <a:cubicBezTo>
                  <a:pt x="41" y="75"/>
                  <a:pt x="28" y="77"/>
                  <a:pt x="13" y="78"/>
                </a:cubicBezTo>
                <a:lnTo>
                  <a:pt x="0" y="78"/>
                </a:lnTo>
                <a:lnTo>
                  <a:pt x="0" y="44"/>
                </a:lnTo>
                <a:lnTo>
                  <a:pt x="13" y="44"/>
                </a:lnTo>
                <a:cubicBezTo>
                  <a:pt x="35" y="43"/>
                  <a:pt x="55" y="40"/>
                  <a:pt x="75" y="34"/>
                </a:cubicBezTo>
                <a:cubicBezTo>
                  <a:pt x="94" y="28"/>
                  <a:pt x="107" y="22"/>
                  <a:pt x="114" y="17"/>
                </a:cubicBezTo>
                <a:cubicBezTo>
                  <a:pt x="122" y="12"/>
                  <a:pt x="128" y="7"/>
                  <a:pt x="134" y="2"/>
                </a:cubicBezTo>
                <a:cubicBezTo>
                  <a:pt x="135" y="0"/>
                  <a:pt x="137" y="0"/>
                  <a:pt x="142" y="0"/>
                </a:cubicBezTo>
                <a:cubicBezTo>
                  <a:pt x="146" y="0"/>
                  <a:pt x="150" y="1"/>
                  <a:pt x="154" y="4"/>
                </a:cubicBezTo>
                <a:lnTo>
                  <a:pt x="154" y="214"/>
                </a:lnTo>
                <a:lnTo>
                  <a:pt x="155" y="424"/>
                </a:lnTo>
                <a:cubicBezTo>
                  <a:pt x="158" y="427"/>
                  <a:pt x="161" y="429"/>
                  <a:pt x="163" y="430"/>
                </a:cubicBezTo>
                <a:cubicBezTo>
                  <a:pt x="165" y="431"/>
                  <a:pt x="171" y="432"/>
                  <a:pt x="180" y="433"/>
                </a:cubicBezTo>
                <a:cubicBezTo>
                  <a:pt x="189" y="434"/>
                  <a:pt x="203" y="435"/>
                  <a:pt x="223" y="435"/>
                </a:cubicBezTo>
                <a:lnTo>
                  <a:pt x="241" y="435"/>
                </a:lnTo>
                <a:lnTo>
                  <a:pt x="241" y="467"/>
                </a:lnTo>
                <a:lnTo>
                  <a:pt x="234" y="467"/>
                </a:lnTo>
                <a:cubicBezTo>
                  <a:pt x="224" y="465"/>
                  <a:pt x="187" y="465"/>
                  <a:pt x="122" y="465"/>
                </a:cubicBezTo>
                <a:cubicBezTo>
                  <a:pt x="59" y="465"/>
                  <a:pt x="21" y="465"/>
                  <a:pt x="12" y="467"/>
                </a:cubicBezTo>
                <a:lnTo>
                  <a:pt x="3" y="467"/>
                </a:lnTo>
                <a:lnTo>
                  <a:pt x="3" y="435"/>
                </a:lnTo>
                <a:lnTo>
                  <a:pt x="21" y="435"/>
                </a:lnTo>
                <a:cubicBezTo>
                  <a:pt x="32" y="435"/>
                  <a:pt x="40" y="435"/>
                  <a:pt x="48" y="435"/>
                </a:cubicBezTo>
                <a:cubicBezTo>
                  <a:pt x="55" y="435"/>
                  <a:pt x="62" y="434"/>
                  <a:pt x="66" y="434"/>
                </a:cubicBezTo>
                <a:cubicBezTo>
                  <a:pt x="71" y="433"/>
                  <a:pt x="74" y="433"/>
                  <a:pt x="78" y="432"/>
                </a:cubicBezTo>
                <a:cubicBezTo>
                  <a:pt x="81" y="431"/>
                  <a:pt x="83" y="430"/>
                  <a:pt x="83" y="430"/>
                </a:cubicBezTo>
                <a:cubicBezTo>
                  <a:pt x="84" y="430"/>
                  <a:pt x="85" y="429"/>
                  <a:pt x="87" y="427"/>
                </a:cubicBezTo>
                <a:cubicBezTo>
                  <a:pt x="90" y="425"/>
                  <a:pt x="91" y="424"/>
                  <a:pt x="92" y="424"/>
                </a:cubicBezTo>
                <a:lnTo>
                  <a:pt x="92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8787240" y="2719080"/>
            <a:ext cx="33840" cy="79920"/>
          </a:xfrm>
          <a:custGeom>
            <a:avLst/>
            <a:gdLst/>
            <a:ahLst/>
            <a:rect l="0" t="0" r="r" b="b"/>
            <a:pathLst>
              <a:path w="94" h="222">
                <a:moveTo>
                  <a:pt x="0" y="61"/>
                </a:moveTo>
                <a:cubicBezTo>
                  <a:pt x="0" y="61"/>
                  <a:pt x="0" y="55"/>
                  <a:pt x="0" y="44"/>
                </a:cubicBezTo>
                <a:cubicBezTo>
                  <a:pt x="0" y="31"/>
                  <a:pt x="4" y="21"/>
                  <a:pt x="11" y="13"/>
                </a:cubicBezTo>
                <a:cubicBezTo>
                  <a:pt x="20" y="4"/>
                  <a:pt x="30" y="0"/>
                  <a:pt x="42" y="0"/>
                </a:cubicBezTo>
                <a:cubicBezTo>
                  <a:pt x="56" y="0"/>
                  <a:pt x="67" y="6"/>
                  <a:pt x="77" y="18"/>
                </a:cubicBezTo>
                <a:cubicBezTo>
                  <a:pt x="88" y="29"/>
                  <a:pt x="93" y="51"/>
                  <a:pt x="94" y="80"/>
                </a:cubicBezTo>
                <a:cubicBezTo>
                  <a:pt x="94" y="96"/>
                  <a:pt x="91" y="112"/>
                  <a:pt x="87" y="128"/>
                </a:cubicBezTo>
                <a:cubicBezTo>
                  <a:pt x="83" y="143"/>
                  <a:pt x="78" y="156"/>
                  <a:pt x="73" y="168"/>
                </a:cubicBezTo>
                <a:cubicBezTo>
                  <a:pt x="67" y="179"/>
                  <a:pt x="61" y="188"/>
                  <a:pt x="54" y="196"/>
                </a:cubicBezTo>
                <a:cubicBezTo>
                  <a:pt x="48" y="204"/>
                  <a:pt x="42" y="211"/>
                  <a:pt x="38" y="215"/>
                </a:cubicBezTo>
                <a:cubicBezTo>
                  <a:pt x="33" y="220"/>
                  <a:pt x="30" y="222"/>
                  <a:pt x="28" y="222"/>
                </a:cubicBezTo>
                <a:cubicBezTo>
                  <a:pt x="27" y="222"/>
                  <a:pt x="24" y="219"/>
                  <a:pt x="19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5" y="201"/>
                  <a:pt x="21" y="195"/>
                </a:cubicBezTo>
                <a:cubicBezTo>
                  <a:pt x="26" y="189"/>
                  <a:pt x="32" y="182"/>
                  <a:pt x="38" y="174"/>
                </a:cubicBezTo>
                <a:cubicBezTo>
                  <a:pt x="45" y="166"/>
                  <a:pt x="51" y="154"/>
                  <a:pt x="56" y="139"/>
                </a:cubicBezTo>
                <a:cubicBezTo>
                  <a:pt x="62" y="124"/>
                  <a:pt x="66" y="107"/>
                  <a:pt x="68" y="88"/>
                </a:cubicBezTo>
                <a:lnTo>
                  <a:pt x="68" y="79"/>
                </a:lnTo>
                <a:lnTo>
                  <a:pt x="67" y="80"/>
                </a:lnTo>
                <a:cubicBezTo>
                  <a:pt x="66" y="81"/>
                  <a:pt x="65" y="81"/>
                  <a:pt x="63" y="82"/>
                </a:cubicBezTo>
                <a:cubicBezTo>
                  <a:pt x="62" y="82"/>
                  <a:pt x="61" y="83"/>
                  <a:pt x="59" y="84"/>
                </a:cubicBezTo>
                <a:cubicBezTo>
                  <a:pt x="58" y="85"/>
                  <a:pt x="56" y="85"/>
                  <a:pt x="53" y="85"/>
                </a:cubicBezTo>
                <a:cubicBezTo>
                  <a:pt x="50" y="85"/>
                  <a:pt x="47" y="85"/>
                  <a:pt x="45" y="86"/>
                </a:cubicBezTo>
                <a:cubicBezTo>
                  <a:pt x="32" y="86"/>
                  <a:pt x="22" y="82"/>
                  <a:pt x="13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8843040" y="258300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5" y="43"/>
                </a:moveTo>
                <a:cubicBezTo>
                  <a:pt x="115" y="32"/>
                  <a:pt x="119" y="22"/>
                  <a:pt x="128" y="13"/>
                </a:cubicBezTo>
                <a:cubicBezTo>
                  <a:pt x="137" y="5"/>
                  <a:pt x="147" y="1"/>
                  <a:pt x="159" y="0"/>
                </a:cubicBezTo>
                <a:cubicBezTo>
                  <a:pt x="167" y="0"/>
                  <a:pt x="174" y="3"/>
                  <a:pt x="180" y="8"/>
                </a:cubicBezTo>
                <a:cubicBezTo>
                  <a:pt x="186" y="14"/>
                  <a:pt x="189" y="21"/>
                  <a:pt x="189" y="29"/>
                </a:cubicBezTo>
                <a:cubicBezTo>
                  <a:pt x="189" y="40"/>
                  <a:pt x="184" y="50"/>
                  <a:pt x="175" y="59"/>
                </a:cubicBezTo>
                <a:cubicBezTo>
                  <a:pt x="166" y="68"/>
                  <a:pt x="156" y="72"/>
                  <a:pt x="144" y="73"/>
                </a:cubicBezTo>
                <a:cubicBezTo>
                  <a:pt x="137" y="73"/>
                  <a:pt x="131" y="71"/>
                  <a:pt x="125" y="66"/>
                </a:cubicBezTo>
                <a:cubicBezTo>
                  <a:pt x="119" y="61"/>
                  <a:pt x="115" y="53"/>
                  <a:pt x="115" y="43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0" y="230"/>
                  <a:pt x="16" y="219"/>
                  <a:pt x="23" y="205"/>
                </a:cubicBezTo>
                <a:cubicBezTo>
                  <a:pt x="30" y="192"/>
                  <a:pt x="41" y="180"/>
                  <a:pt x="55" y="170"/>
                </a:cubicBezTo>
                <a:cubicBezTo>
                  <a:pt x="68" y="159"/>
                  <a:pt x="82" y="154"/>
                  <a:pt x="97" y="154"/>
                </a:cubicBezTo>
                <a:cubicBezTo>
                  <a:pt x="115" y="154"/>
                  <a:pt x="130" y="160"/>
                  <a:pt x="142" y="170"/>
                </a:cubicBezTo>
                <a:cubicBezTo>
                  <a:pt x="154" y="181"/>
                  <a:pt x="161" y="196"/>
                  <a:pt x="161" y="214"/>
                </a:cubicBezTo>
                <a:cubicBezTo>
                  <a:pt x="161" y="222"/>
                  <a:pt x="158" y="235"/>
                  <a:pt x="151" y="253"/>
                </a:cubicBezTo>
                <a:cubicBezTo>
                  <a:pt x="145" y="271"/>
                  <a:pt x="135" y="296"/>
                  <a:pt x="123" y="327"/>
                </a:cubicBezTo>
                <a:cubicBezTo>
                  <a:pt x="111" y="357"/>
                  <a:pt x="101" y="384"/>
                  <a:pt x="94" y="406"/>
                </a:cubicBezTo>
                <a:cubicBezTo>
                  <a:pt x="92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7" y="446"/>
                  <a:pt x="111" y="445"/>
                  <a:pt x="116" y="443"/>
                </a:cubicBezTo>
                <a:cubicBezTo>
                  <a:pt x="120" y="442"/>
                  <a:pt x="126" y="439"/>
                  <a:pt x="132" y="434"/>
                </a:cubicBezTo>
                <a:cubicBezTo>
                  <a:pt x="138" y="429"/>
                  <a:pt x="144" y="420"/>
                  <a:pt x="151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5" y="375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6"/>
                  <a:pt x="142" y="456"/>
                </a:cubicBezTo>
                <a:cubicBezTo>
                  <a:pt x="129" y="466"/>
                  <a:pt x="114" y="471"/>
                  <a:pt x="99" y="471"/>
                </a:cubicBezTo>
                <a:cubicBezTo>
                  <a:pt x="84" y="471"/>
                  <a:pt x="70" y="467"/>
                  <a:pt x="58" y="457"/>
                </a:cubicBezTo>
                <a:cubicBezTo>
                  <a:pt x="45" y="447"/>
                  <a:pt x="38" y="432"/>
                  <a:pt x="38" y="412"/>
                </a:cubicBezTo>
                <a:cubicBezTo>
                  <a:pt x="38" y="404"/>
                  <a:pt x="39" y="397"/>
                  <a:pt x="41" y="390"/>
                </a:cubicBezTo>
                <a:cubicBezTo>
                  <a:pt x="44" y="383"/>
                  <a:pt x="54" y="356"/>
                  <a:pt x="72" y="310"/>
                </a:cubicBezTo>
                <a:cubicBezTo>
                  <a:pt x="89" y="263"/>
                  <a:pt x="100" y="234"/>
                  <a:pt x="102" y="225"/>
                </a:cubicBezTo>
                <a:cubicBezTo>
                  <a:pt x="105" y="216"/>
                  <a:pt x="107" y="207"/>
                  <a:pt x="107" y="198"/>
                </a:cubicBezTo>
                <a:cubicBezTo>
                  <a:pt x="107" y="187"/>
                  <a:pt x="103" y="181"/>
                  <a:pt x="95" y="181"/>
                </a:cubicBezTo>
                <a:lnTo>
                  <a:pt x="94" y="181"/>
                </a:lnTo>
                <a:cubicBezTo>
                  <a:pt x="80" y="181"/>
                  <a:pt x="67" y="189"/>
                  <a:pt x="55" y="204"/>
                </a:cubicBezTo>
                <a:cubicBezTo>
                  <a:pt x="44" y="219"/>
                  <a:pt x="34" y="239"/>
                  <a:pt x="28" y="263"/>
                </a:cubicBezTo>
                <a:cubicBezTo>
                  <a:pt x="27" y="263"/>
                  <a:pt x="27" y="264"/>
                  <a:pt x="26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5" y="268"/>
                  <a:pt x="24" y="268"/>
                </a:cubicBezTo>
                <a:cubicBezTo>
                  <a:pt x="23" y="269"/>
                  <a:pt x="23" y="269"/>
                  <a:pt x="22" y="269"/>
                </a:cubicBezTo>
                <a:cubicBezTo>
                  <a:pt x="22" y="269"/>
                  <a:pt x="21" y="269"/>
                  <a:pt x="19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9041760" y="248832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4" y="310"/>
                </a:moveTo>
                <a:lnTo>
                  <a:pt x="311" y="310"/>
                </a:lnTo>
                <a:lnTo>
                  <a:pt x="311" y="161"/>
                </a:lnTo>
                <a:lnTo>
                  <a:pt x="312" y="13"/>
                </a:lnTo>
                <a:cubicBezTo>
                  <a:pt x="318" y="4"/>
                  <a:pt x="325" y="0"/>
                  <a:pt x="331" y="0"/>
                </a:cubicBezTo>
                <a:cubicBezTo>
                  <a:pt x="339" y="0"/>
                  <a:pt x="346" y="5"/>
                  <a:pt x="350" y="15"/>
                </a:cubicBezTo>
                <a:lnTo>
                  <a:pt x="350" y="310"/>
                </a:lnTo>
                <a:lnTo>
                  <a:pt x="645" y="310"/>
                </a:lnTo>
                <a:cubicBezTo>
                  <a:pt x="655" y="315"/>
                  <a:pt x="660" y="322"/>
                  <a:pt x="660" y="330"/>
                </a:cubicBezTo>
                <a:cubicBezTo>
                  <a:pt x="660" y="338"/>
                  <a:pt x="655" y="344"/>
                  <a:pt x="645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4"/>
                  <a:pt x="339" y="659"/>
                  <a:pt x="333" y="659"/>
                </a:cubicBezTo>
                <a:lnTo>
                  <a:pt x="331" y="659"/>
                </a:lnTo>
                <a:lnTo>
                  <a:pt x="329" y="659"/>
                </a:lnTo>
                <a:cubicBezTo>
                  <a:pt x="321" y="659"/>
                  <a:pt x="315" y="654"/>
                  <a:pt x="311" y="645"/>
                </a:cubicBezTo>
                <a:lnTo>
                  <a:pt x="311" y="350"/>
                </a:lnTo>
                <a:lnTo>
                  <a:pt x="14" y="350"/>
                </a:lnTo>
                <a:cubicBezTo>
                  <a:pt x="4" y="345"/>
                  <a:pt x="0" y="338"/>
                  <a:pt x="0" y="330"/>
                </a:cubicBezTo>
                <a:cubicBezTo>
                  <a:pt x="0" y="321"/>
                  <a:pt x="4" y="315"/>
                  <a:pt x="14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9411840" y="2428920"/>
            <a:ext cx="85320" cy="356760"/>
          </a:xfrm>
          <a:custGeom>
            <a:avLst/>
            <a:gdLst/>
            <a:ahLst/>
            <a:rect l="0" t="0" r="r" b="b"/>
            <a:pathLst>
              <a:path w="237" h="991">
                <a:moveTo>
                  <a:pt x="0" y="495"/>
                </a:moveTo>
                <a:cubicBezTo>
                  <a:pt x="0" y="449"/>
                  <a:pt x="3" y="406"/>
                  <a:pt x="10" y="365"/>
                </a:cubicBezTo>
                <a:cubicBezTo>
                  <a:pt x="16" y="324"/>
                  <a:pt x="24" y="289"/>
                  <a:pt x="32" y="259"/>
                </a:cubicBezTo>
                <a:cubicBezTo>
                  <a:pt x="41" y="229"/>
                  <a:pt x="53" y="200"/>
                  <a:pt x="69" y="172"/>
                </a:cubicBezTo>
                <a:cubicBezTo>
                  <a:pt x="85" y="144"/>
                  <a:pt x="97" y="121"/>
                  <a:pt x="107" y="106"/>
                </a:cubicBezTo>
                <a:cubicBezTo>
                  <a:pt x="116" y="90"/>
                  <a:pt x="130" y="73"/>
                  <a:pt x="148" y="54"/>
                </a:cubicBezTo>
                <a:cubicBezTo>
                  <a:pt x="167" y="36"/>
                  <a:pt x="179" y="24"/>
                  <a:pt x="182" y="20"/>
                </a:cubicBezTo>
                <a:cubicBezTo>
                  <a:pt x="185" y="16"/>
                  <a:pt x="193" y="10"/>
                  <a:pt x="207" y="0"/>
                </a:cubicBezTo>
                <a:lnTo>
                  <a:pt x="220" y="0"/>
                </a:lnTo>
                <a:lnTo>
                  <a:pt x="224" y="0"/>
                </a:lnTo>
                <a:cubicBezTo>
                  <a:pt x="233" y="0"/>
                  <a:pt x="237" y="3"/>
                  <a:pt x="237" y="9"/>
                </a:cubicBezTo>
                <a:cubicBezTo>
                  <a:pt x="237" y="11"/>
                  <a:pt x="232" y="17"/>
                  <a:pt x="221" y="29"/>
                </a:cubicBezTo>
                <a:cubicBezTo>
                  <a:pt x="209" y="41"/>
                  <a:pt x="196" y="59"/>
                  <a:pt x="180" y="82"/>
                </a:cubicBezTo>
                <a:cubicBezTo>
                  <a:pt x="163" y="105"/>
                  <a:pt x="147" y="133"/>
                  <a:pt x="130" y="167"/>
                </a:cubicBezTo>
                <a:cubicBezTo>
                  <a:pt x="114" y="201"/>
                  <a:pt x="100" y="246"/>
                  <a:pt x="89" y="304"/>
                </a:cubicBezTo>
                <a:cubicBezTo>
                  <a:pt x="78" y="361"/>
                  <a:pt x="72" y="425"/>
                  <a:pt x="72" y="495"/>
                </a:cubicBezTo>
                <a:cubicBezTo>
                  <a:pt x="72" y="565"/>
                  <a:pt x="78" y="628"/>
                  <a:pt x="89" y="686"/>
                </a:cubicBezTo>
                <a:cubicBezTo>
                  <a:pt x="100" y="743"/>
                  <a:pt x="114" y="788"/>
                  <a:pt x="129" y="823"/>
                </a:cubicBezTo>
                <a:cubicBezTo>
                  <a:pt x="145" y="858"/>
                  <a:pt x="161" y="887"/>
                  <a:pt x="179" y="909"/>
                </a:cubicBezTo>
                <a:cubicBezTo>
                  <a:pt x="195" y="930"/>
                  <a:pt x="209" y="948"/>
                  <a:pt x="221" y="961"/>
                </a:cubicBezTo>
                <a:cubicBezTo>
                  <a:pt x="232" y="974"/>
                  <a:pt x="237" y="981"/>
                  <a:pt x="237" y="982"/>
                </a:cubicBezTo>
                <a:cubicBezTo>
                  <a:pt x="237" y="988"/>
                  <a:pt x="232" y="991"/>
                  <a:pt x="223" y="991"/>
                </a:cubicBezTo>
                <a:lnTo>
                  <a:pt x="220" y="991"/>
                </a:lnTo>
                <a:lnTo>
                  <a:pt x="207" y="991"/>
                </a:lnTo>
                <a:lnTo>
                  <a:pt x="179" y="967"/>
                </a:lnTo>
                <a:cubicBezTo>
                  <a:pt x="116" y="911"/>
                  <a:pt x="71" y="841"/>
                  <a:pt x="42" y="757"/>
                </a:cubicBezTo>
                <a:cubicBezTo>
                  <a:pt x="14" y="672"/>
                  <a:pt x="0" y="585"/>
                  <a:pt x="0" y="495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9546480" y="2458800"/>
            <a:ext cx="123120" cy="237600"/>
          </a:xfrm>
          <a:custGeom>
            <a:avLst/>
            <a:gdLst/>
            <a:ahLst/>
            <a:rect l="0" t="0" r="r" b="b"/>
            <a:pathLst>
              <a:path w="342" h="660">
                <a:moveTo>
                  <a:pt x="129" y="87"/>
                </a:moveTo>
                <a:lnTo>
                  <a:pt x="116" y="93"/>
                </a:lnTo>
                <a:cubicBezTo>
                  <a:pt x="107" y="96"/>
                  <a:pt x="93" y="100"/>
                  <a:pt x="76" y="103"/>
                </a:cubicBezTo>
                <a:cubicBezTo>
                  <a:pt x="59" y="106"/>
                  <a:pt x="40" y="108"/>
                  <a:pt x="19" y="110"/>
                </a:cubicBezTo>
                <a:lnTo>
                  <a:pt x="0" y="110"/>
                </a:lnTo>
                <a:lnTo>
                  <a:pt x="0" y="63"/>
                </a:lnTo>
                <a:lnTo>
                  <a:pt x="19" y="63"/>
                </a:lnTo>
                <a:cubicBezTo>
                  <a:pt x="50" y="62"/>
                  <a:pt x="79" y="57"/>
                  <a:pt x="105" y="48"/>
                </a:cubicBezTo>
                <a:cubicBezTo>
                  <a:pt x="131" y="40"/>
                  <a:pt x="150" y="32"/>
                  <a:pt x="160" y="25"/>
                </a:cubicBezTo>
                <a:cubicBezTo>
                  <a:pt x="171" y="17"/>
                  <a:pt x="181" y="10"/>
                  <a:pt x="189" y="3"/>
                </a:cubicBezTo>
                <a:cubicBezTo>
                  <a:pt x="190" y="1"/>
                  <a:pt x="194" y="0"/>
                  <a:pt x="201" y="0"/>
                </a:cubicBezTo>
                <a:cubicBezTo>
                  <a:pt x="207" y="0"/>
                  <a:pt x="213" y="2"/>
                  <a:pt x="218" y="6"/>
                </a:cubicBezTo>
                <a:lnTo>
                  <a:pt x="218" y="303"/>
                </a:lnTo>
                <a:lnTo>
                  <a:pt x="219" y="600"/>
                </a:lnTo>
                <a:cubicBezTo>
                  <a:pt x="223" y="604"/>
                  <a:pt x="227" y="607"/>
                  <a:pt x="231" y="609"/>
                </a:cubicBezTo>
                <a:cubicBezTo>
                  <a:pt x="234" y="610"/>
                  <a:pt x="242" y="611"/>
                  <a:pt x="254" y="613"/>
                </a:cubicBezTo>
                <a:cubicBezTo>
                  <a:pt x="267" y="614"/>
                  <a:pt x="287" y="615"/>
                  <a:pt x="316" y="615"/>
                </a:cubicBezTo>
                <a:lnTo>
                  <a:pt x="342" y="615"/>
                </a:lnTo>
                <a:lnTo>
                  <a:pt x="342" y="660"/>
                </a:lnTo>
                <a:lnTo>
                  <a:pt x="331" y="660"/>
                </a:lnTo>
                <a:cubicBezTo>
                  <a:pt x="317" y="658"/>
                  <a:pt x="264" y="657"/>
                  <a:pt x="173" y="657"/>
                </a:cubicBezTo>
                <a:cubicBezTo>
                  <a:pt x="83" y="657"/>
                  <a:pt x="31" y="658"/>
                  <a:pt x="17" y="660"/>
                </a:cubicBezTo>
                <a:lnTo>
                  <a:pt x="5" y="660"/>
                </a:lnTo>
                <a:lnTo>
                  <a:pt x="5" y="615"/>
                </a:lnTo>
                <a:lnTo>
                  <a:pt x="31" y="615"/>
                </a:lnTo>
                <a:cubicBezTo>
                  <a:pt x="45" y="615"/>
                  <a:pt x="58" y="615"/>
                  <a:pt x="68" y="615"/>
                </a:cubicBezTo>
                <a:cubicBezTo>
                  <a:pt x="79" y="615"/>
                  <a:pt x="87" y="614"/>
                  <a:pt x="93" y="614"/>
                </a:cubicBezTo>
                <a:cubicBezTo>
                  <a:pt x="99" y="613"/>
                  <a:pt x="104" y="612"/>
                  <a:pt x="109" y="611"/>
                </a:cubicBezTo>
                <a:cubicBezTo>
                  <a:pt x="114" y="609"/>
                  <a:pt x="116" y="609"/>
                  <a:pt x="117" y="609"/>
                </a:cubicBezTo>
                <a:cubicBezTo>
                  <a:pt x="117" y="609"/>
                  <a:pt x="119" y="607"/>
                  <a:pt x="123" y="604"/>
                </a:cubicBezTo>
                <a:cubicBezTo>
                  <a:pt x="126" y="600"/>
                  <a:pt x="128" y="599"/>
                  <a:pt x="129" y="600"/>
                </a:cubicBezTo>
                <a:lnTo>
                  <a:pt x="129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9804240" y="259992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5"/>
                  <a:pt x="605" y="12"/>
                  <a:pt x="605" y="21"/>
                </a:cubicBezTo>
                <a:cubicBezTo>
                  <a:pt x="605" y="29"/>
                  <a:pt x="600" y="35"/>
                  <a:pt x="590" y="41"/>
                </a:cubicBezTo>
                <a:lnTo>
                  <a:pt x="14" y="41"/>
                </a:lnTo>
                <a:cubicBezTo>
                  <a:pt x="5" y="36"/>
                  <a:pt x="0" y="29"/>
                  <a:pt x="0" y="21"/>
                </a:cubicBezTo>
                <a:cubicBezTo>
                  <a:pt x="0" y="11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10139040" y="2444760"/>
            <a:ext cx="196200" cy="320760"/>
          </a:xfrm>
          <a:custGeom>
            <a:avLst/>
            <a:gdLst/>
            <a:ahLst/>
            <a:rect l="0" t="0" r="r" b="b"/>
            <a:pathLst>
              <a:path w="545" h="891">
                <a:moveTo>
                  <a:pt x="6" y="891"/>
                </a:moveTo>
                <a:cubicBezTo>
                  <a:pt x="2" y="887"/>
                  <a:pt x="0" y="885"/>
                  <a:pt x="0" y="883"/>
                </a:cubicBezTo>
                <a:cubicBezTo>
                  <a:pt x="0" y="881"/>
                  <a:pt x="26" y="776"/>
                  <a:pt x="78" y="566"/>
                </a:cubicBezTo>
                <a:cubicBezTo>
                  <a:pt x="130" y="356"/>
                  <a:pt x="158" y="247"/>
                  <a:pt x="161" y="238"/>
                </a:cubicBezTo>
                <a:cubicBezTo>
                  <a:pt x="176" y="193"/>
                  <a:pt x="195" y="154"/>
                  <a:pt x="218" y="120"/>
                </a:cubicBezTo>
                <a:cubicBezTo>
                  <a:pt x="241" y="86"/>
                  <a:pt x="263" y="62"/>
                  <a:pt x="283" y="47"/>
                </a:cubicBezTo>
                <a:cubicBezTo>
                  <a:pt x="320" y="16"/>
                  <a:pt x="360" y="0"/>
                  <a:pt x="403" y="0"/>
                </a:cubicBezTo>
                <a:lnTo>
                  <a:pt x="405" y="0"/>
                </a:lnTo>
                <a:cubicBezTo>
                  <a:pt x="446" y="0"/>
                  <a:pt x="479" y="13"/>
                  <a:pt x="506" y="38"/>
                </a:cubicBezTo>
                <a:cubicBezTo>
                  <a:pt x="532" y="63"/>
                  <a:pt x="545" y="95"/>
                  <a:pt x="545" y="134"/>
                </a:cubicBezTo>
                <a:cubicBezTo>
                  <a:pt x="545" y="203"/>
                  <a:pt x="511" y="261"/>
                  <a:pt x="443" y="306"/>
                </a:cubicBezTo>
                <a:lnTo>
                  <a:pt x="455" y="319"/>
                </a:lnTo>
                <a:cubicBezTo>
                  <a:pt x="489" y="353"/>
                  <a:pt x="506" y="396"/>
                  <a:pt x="506" y="449"/>
                </a:cubicBezTo>
                <a:cubicBezTo>
                  <a:pt x="506" y="523"/>
                  <a:pt x="478" y="585"/>
                  <a:pt x="422" y="634"/>
                </a:cubicBezTo>
                <a:cubicBezTo>
                  <a:pt x="365" y="683"/>
                  <a:pt x="302" y="707"/>
                  <a:pt x="232" y="708"/>
                </a:cubicBezTo>
                <a:cubicBezTo>
                  <a:pt x="212" y="708"/>
                  <a:pt x="194" y="705"/>
                  <a:pt x="178" y="700"/>
                </a:cubicBezTo>
                <a:cubicBezTo>
                  <a:pt x="162" y="695"/>
                  <a:pt x="150" y="689"/>
                  <a:pt x="141" y="681"/>
                </a:cubicBezTo>
                <a:cubicBezTo>
                  <a:pt x="131" y="674"/>
                  <a:pt x="124" y="667"/>
                  <a:pt x="119" y="659"/>
                </a:cubicBezTo>
                <a:cubicBezTo>
                  <a:pt x="113" y="651"/>
                  <a:pt x="110" y="644"/>
                  <a:pt x="107" y="640"/>
                </a:cubicBezTo>
                <a:cubicBezTo>
                  <a:pt x="104" y="635"/>
                  <a:pt x="103" y="633"/>
                  <a:pt x="102" y="634"/>
                </a:cubicBezTo>
                <a:lnTo>
                  <a:pt x="39" y="885"/>
                </a:lnTo>
                <a:cubicBezTo>
                  <a:pt x="37" y="889"/>
                  <a:pt x="31" y="891"/>
                  <a:pt x="19" y="891"/>
                </a:cubicBezTo>
                <a:lnTo>
                  <a:pt x="6" y="891"/>
                </a:lnTo>
                <a:moveTo>
                  <a:pt x="327" y="271"/>
                </a:moveTo>
                <a:cubicBezTo>
                  <a:pt x="352" y="271"/>
                  <a:pt x="377" y="275"/>
                  <a:pt x="401" y="283"/>
                </a:cubicBezTo>
                <a:lnTo>
                  <a:pt x="406" y="280"/>
                </a:lnTo>
                <a:cubicBezTo>
                  <a:pt x="409" y="278"/>
                  <a:pt x="411" y="275"/>
                  <a:pt x="413" y="273"/>
                </a:cubicBezTo>
                <a:cubicBezTo>
                  <a:pt x="415" y="271"/>
                  <a:pt x="418" y="268"/>
                  <a:pt x="423" y="264"/>
                </a:cubicBezTo>
                <a:cubicBezTo>
                  <a:pt x="427" y="259"/>
                  <a:pt x="431" y="254"/>
                  <a:pt x="435" y="250"/>
                </a:cubicBezTo>
                <a:cubicBezTo>
                  <a:pt x="438" y="245"/>
                  <a:pt x="442" y="239"/>
                  <a:pt x="445" y="232"/>
                </a:cubicBezTo>
                <a:cubicBezTo>
                  <a:pt x="449" y="225"/>
                  <a:pt x="453" y="217"/>
                  <a:pt x="457" y="208"/>
                </a:cubicBezTo>
                <a:cubicBezTo>
                  <a:pt x="461" y="200"/>
                  <a:pt x="464" y="190"/>
                  <a:pt x="466" y="179"/>
                </a:cubicBezTo>
                <a:cubicBezTo>
                  <a:pt x="468" y="169"/>
                  <a:pt x="471" y="157"/>
                  <a:pt x="474" y="144"/>
                </a:cubicBezTo>
                <a:cubicBezTo>
                  <a:pt x="476" y="138"/>
                  <a:pt x="476" y="127"/>
                  <a:pt x="476" y="111"/>
                </a:cubicBezTo>
                <a:cubicBezTo>
                  <a:pt x="476" y="99"/>
                  <a:pt x="476" y="92"/>
                  <a:pt x="475" y="88"/>
                </a:cubicBezTo>
                <a:cubicBezTo>
                  <a:pt x="465" y="55"/>
                  <a:pt x="440" y="38"/>
                  <a:pt x="400" y="38"/>
                </a:cubicBezTo>
                <a:cubicBezTo>
                  <a:pt x="371" y="38"/>
                  <a:pt x="345" y="46"/>
                  <a:pt x="321" y="62"/>
                </a:cubicBezTo>
                <a:cubicBezTo>
                  <a:pt x="296" y="77"/>
                  <a:pt x="276" y="98"/>
                  <a:pt x="260" y="122"/>
                </a:cubicBezTo>
                <a:cubicBezTo>
                  <a:pt x="244" y="146"/>
                  <a:pt x="232" y="169"/>
                  <a:pt x="222" y="189"/>
                </a:cubicBezTo>
                <a:cubicBezTo>
                  <a:pt x="212" y="210"/>
                  <a:pt x="204" y="229"/>
                  <a:pt x="199" y="248"/>
                </a:cubicBezTo>
                <a:cubicBezTo>
                  <a:pt x="196" y="258"/>
                  <a:pt x="183" y="307"/>
                  <a:pt x="161" y="393"/>
                </a:cubicBezTo>
                <a:cubicBezTo>
                  <a:pt x="140" y="480"/>
                  <a:pt x="128" y="526"/>
                  <a:pt x="128" y="532"/>
                </a:cubicBezTo>
                <a:cubicBezTo>
                  <a:pt x="127" y="535"/>
                  <a:pt x="127" y="542"/>
                  <a:pt x="127" y="553"/>
                </a:cubicBezTo>
                <a:cubicBezTo>
                  <a:pt x="127" y="584"/>
                  <a:pt x="134" y="610"/>
                  <a:pt x="148" y="631"/>
                </a:cubicBezTo>
                <a:cubicBezTo>
                  <a:pt x="169" y="659"/>
                  <a:pt x="198" y="672"/>
                  <a:pt x="235" y="672"/>
                </a:cubicBezTo>
                <a:cubicBezTo>
                  <a:pt x="262" y="672"/>
                  <a:pt x="292" y="664"/>
                  <a:pt x="323" y="648"/>
                </a:cubicBezTo>
                <a:cubicBezTo>
                  <a:pt x="354" y="631"/>
                  <a:pt x="379" y="603"/>
                  <a:pt x="399" y="563"/>
                </a:cubicBezTo>
                <a:cubicBezTo>
                  <a:pt x="410" y="540"/>
                  <a:pt x="417" y="515"/>
                  <a:pt x="423" y="486"/>
                </a:cubicBezTo>
                <a:cubicBezTo>
                  <a:pt x="428" y="458"/>
                  <a:pt x="431" y="437"/>
                  <a:pt x="431" y="422"/>
                </a:cubicBezTo>
                <a:cubicBezTo>
                  <a:pt x="431" y="384"/>
                  <a:pt x="419" y="353"/>
                  <a:pt x="395" y="330"/>
                </a:cubicBezTo>
                <a:cubicBezTo>
                  <a:pt x="367" y="339"/>
                  <a:pt x="343" y="344"/>
                  <a:pt x="321" y="344"/>
                </a:cubicBezTo>
                <a:lnTo>
                  <a:pt x="311" y="344"/>
                </a:lnTo>
                <a:cubicBezTo>
                  <a:pt x="259" y="344"/>
                  <a:pt x="233" y="334"/>
                  <a:pt x="233" y="313"/>
                </a:cubicBezTo>
                <a:cubicBezTo>
                  <a:pt x="233" y="308"/>
                  <a:pt x="234" y="304"/>
                  <a:pt x="236" y="299"/>
                </a:cubicBezTo>
                <a:cubicBezTo>
                  <a:pt x="245" y="281"/>
                  <a:pt x="275" y="271"/>
                  <a:pt x="327" y="27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10356840" y="2581920"/>
            <a:ext cx="101160" cy="168120"/>
          </a:xfrm>
          <a:custGeom>
            <a:avLst/>
            <a:gdLst/>
            <a:ahLst/>
            <a:rect l="0" t="0" r="r" b="b"/>
            <a:pathLst>
              <a:path w="281" h="467">
                <a:moveTo>
                  <a:pt x="42" y="166"/>
                </a:moveTo>
                <a:cubicBezTo>
                  <a:pt x="29" y="166"/>
                  <a:pt x="19" y="162"/>
                  <a:pt x="11" y="154"/>
                </a:cubicBezTo>
                <a:cubicBezTo>
                  <a:pt x="4" y="145"/>
                  <a:pt x="0" y="135"/>
                  <a:pt x="0" y="123"/>
                </a:cubicBezTo>
                <a:cubicBezTo>
                  <a:pt x="0" y="90"/>
                  <a:pt x="13" y="61"/>
                  <a:pt x="37" y="36"/>
                </a:cubicBezTo>
                <a:cubicBezTo>
                  <a:pt x="62" y="12"/>
                  <a:pt x="93" y="0"/>
                  <a:pt x="131" y="0"/>
                </a:cubicBezTo>
                <a:cubicBezTo>
                  <a:pt x="173" y="0"/>
                  <a:pt x="209" y="13"/>
                  <a:pt x="237" y="39"/>
                </a:cubicBezTo>
                <a:cubicBezTo>
                  <a:pt x="266" y="66"/>
                  <a:pt x="280" y="100"/>
                  <a:pt x="281" y="141"/>
                </a:cubicBezTo>
                <a:cubicBezTo>
                  <a:pt x="281" y="161"/>
                  <a:pt x="276" y="180"/>
                  <a:pt x="267" y="199"/>
                </a:cubicBezTo>
                <a:cubicBezTo>
                  <a:pt x="257" y="217"/>
                  <a:pt x="246" y="233"/>
                  <a:pt x="233" y="246"/>
                </a:cubicBezTo>
                <a:cubicBezTo>
                  <a:pt x="220" y="260"/>
                  <a:pt x="201" y="277"/>
                  <a:pt x="177" y="298"/>
                </a:cubicBezTo>
                <a:cubicBezTo>
                  <a:pt x="160" y="313"/>
                  <a:pt x="137" y="334"/>
                  <a:pt x="106" y="362"/>
                </a:cubicBezTo>
                <a:lnTo>
                  <a:pt x="65" y="402"/>
                </a:lnTo>
                <a:lnTo>
                  <a:pt x="119" y="402"/>
                </a:lnTo>
                <a:cubicBezTo>
                  <a:pt x="192" y="402"/>
                  <a:pt x="231" y="401"/>
                  <a:pt x="236" y="399"/>
                </a:cubicBezTo>
                <a:cubicBezTo>
                  <a:pt x="239" y="398"/>
                  <a:pt x="245" y="377"/>
                  <a:pt x="253" y="337"/>
                </a:cubicBezTo>
                <a:lnTo>
                  <a:pt x="253" y="334"/>
                </a:lnTo>
                <a:lnTo>
                  <a:pt x="281" y="334"/>
                </a:lnTo>
                <a:lnTo>
                  <a:pt x="281" y="337"/>
                </a:lnTo>
                <a:cubicBezTo>
                  <a:pt x="280" y="338"/>
                  <a:pt x="277" y="359"/>
                  <a:pt x="271" y="400"/>
                </a:cubicBezTo>
                <a:cubicBezTo>
                  <a:pt x="266" y="441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3"/>
                </a:lnTo>
                <a:lnTo>
                  <a:pt x="0" y="445"/>
                </a:lnTo>
                <a:cubicBezTo>
                  <a:pt x="0" y="442"/>
                  <a:pt x="2" y="438"/>
                  <a:pt x="4" y="435"/>
                </a:cubicBezTo>
                <a:cubicBezTo>
                  <a:pt x="7" y="431"/>
                  <a:pt x="14" y="423"/>
                  <a:pt x="25" y="410"/>
                </a:cubicBezTo>
                <a:cubicBezTo>
                  <a:pt x="39" y="395"/>
                  <a:pt x="51" y="382"/>
                  <a:pt x="60" y="371"/>
                </a:cubicBezTo>
                <a:cubicBezTo>
                  <a:pt x="65" y="366"/>
                  <a:pt x="73" y="358"/>
                  <a:pt x="84" y="345"/>
                </a:cubicBezTo>
                <a:cubicBezTo>
                  <a:pt x="96" y="332"/>
                  <a:pt x="104" y="324"/>
                  <a:pt x="109" y="319"/>
                </a:cubicBezTo>
                <a:cubicBezTo>
                  <a:pt x="113" y="314"/>
                  <a:pt x="120" y="307"/>
                  <a:pt x="129" y="296"/>
                </a:cubicBezTo>
                <a:cubicBezTo>
                  <a:pt x="139" y="285"/>
                  <a:pt x="145" y="277"/>
                  <a:pt x="149" y="272"/>
                </a:cubicBezTo>
                <a:cubicBezTo>
                  <a:pt x="153" y="267"/>
                  <a:pt x="158" y="260"/>
                  <a:pt x="165" y="251"/>
                </a:cubicBezTo>
                <a:cubicBezTo>
                  <a:pt x="172" y="242"/>
                  <a:pt x="177" y="235"/>
                  <a:pt x="180" y="229"/>
                </a:cubicBezTo>
                <a:cubicBezTo>
                  <a:pt x="183" y="223"/>
                  <a:pt x="186" y="216"/>
                  <a:pt x="190" y="208"/>
                </a:cubicBezTo>
                <a:cubicBezTo>
                  <a:pt x="194" y="201"/>
                  <a:pt x="197" y="194"/>
                  <a:pt x="199" y="186"/>
                </a:cubicBezTo>
                <a:cubicBezTo>
                  <a:pt x="201" y="179"/>
                  <a:pt x="203" y="172"/>
                  <a:pt x="204" y="165"/>
                </a:cubicBezTo>
                <a:cubicBezTo>
                  <a:pt x="206" y="159"/>
                  <a:pt x="206" y="151"/>
                  <a:pt x="206" y="142"/>
                </a:cubicBezTo>
                <a:cubicBezTo>
                  <a:pt x="206" y="113"/>
                  <a:pt x="198" y="87"/>
                  <a:pt x="183" y="66"/>
                </a:cubicBezTo>
                <a:cubicBezTo>
                  <a:pt x="167" y="43"/>
                  <a:pt x="144" y="32"/>
                  <a:pt x="115" y="32"/>
                </a:cubicBezTo>
                <a:cubicBezTo>
                  <a:pt x="98" y="32"/>
                  <a:pt x="85" y="36"/>
                  <a:pt x="73" y="44"/>
                </a:cubicBezTo>
                <a:cubicBezTo>
                  <a:pt x="61" y="53"/>
                  <a:pt x="53" y="61"/>
                  <a:pt x="49" y="68"/>
                </a:cubicBezTo>
                <a:cubicBezTo>
                  <a:pt x="44" y="76"/>
                  <a:pt x="42" y="80"/>
                  <a:pt x="42" y="82"/>
                </a:cubicBezTo>
                <a:cubicBezTo>
                  <a:pt x="42" y="82"/>
                  <a:pt x="43" y="82"/>
                  <a:pt x="45" y="82"/>
                </a:cubicBezTo>
                <a:cubicBezTo>
                  <a:pt x="53" y="82"/>
                  <a:pt x="62" y="86"/>
                  <a:pt x="71" y="92"/>
                </a:cubicBezTo>
                <a:cubicBezTo>
                  <a:pt x="80" y="99"/>
                  <a:pt x="84" y="110"/>
                  <a:pt x="84" y="124"/>
                </a:cubicBezTo>
                <a:cubicBezTo>
                  <a:pt x="84" y="136"/>
                  <a:pt x="80" y="146"/>
                  <a:pt x="73" y="154"/>
                </a:cubicBezTo>
                <a:cubicBezTo>
                  <a:pt x="66" y="162"/>
                  <a:pt x="55" y="166"/>
                  <a:pt x="42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10507680" y="2428920"/>
            <a:ext cx="85680" cy="356760"/>
          </a:xfrm>
          <a:custGeom>
            <a:avLst/>
            <a:gdLst/>
            <a:ahLst/>
            <a:rect l="0" t="0" r="r" b="b"/>
            <a:pathLst>
              <a:path w="238" h="99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6" y="0"/>
                  <a:pt x="19" y="0"/>
                </a:cubicBezTo>
                <a:lnTo>
                  <a:pt x="31" y="0"/>
                </a:lnTo>
                <a:lnTo>
                  <a:pt x="59" y="23"/>
                </a:lnTo>
                <a:cubicBezTo>
                  <a:pt x="121" y="80"/>
                  <a:pt x="166" y="149"/>
                  <a:pt x="195" y="233"/>
                </a:cubicBezTo>
                <a:cubicBezTo>
                  <a:pt x="224" y="317"/>
                  <a:pt x="238" y="404"/>
                  <a:pt x="238" y="495"/>
                </a:cubicBezTo>
                <a:cubicBezTo>
                  <a:pt x="238" y="540"/>
                  <a:pt x="235" y="583"/>
                  <a:pt x="228" y="624"/>
                </a:cubicBezTo>
                <a:cubicBezTo>
                  <a:pt x="221" y="666"/>
                  <a:pt x="214" y="702"/>
                  <a:pt x="205" y="731"/>
                </a:cubicBezTo>
                <a:cubicBezTo>
                  <a:pt x="197" y="760"/>
                  <a:pt x="183" y="789"/>
                  <a:pt x="168" y="818"/>
                </a:cubicBezTo>
                <a:cubicBezTo>
                  <a:pt x="152" y="848"/>
                  <a:pt x="139" y="870"/>
                  <a:pt x="130" y="885"/>
                </a:cubicBezTo>
                <a:cubicBezTo>
                  <a:pt x="121" y="900"/>
                  <a:pt x="107" y="917"/>
                  <a:pt x="89" y="935"/>
                </a:cubicBezTo>
                <a:cubicBezTo>
                  <a:pt x="72" y="954"/>
                  <a:pt x="61" y="965"/>
                  <a:pt x="58" y="968"/>
                </a:cubicBezTo>
                <a:cubicBezTo>
                  <a:pt x="54" y="971"/>
                  <a:pt x="47" y="978"/>
                  <a:pt x="35" y="987"/>
                </a:cubicBezTo>
                <a:cubicBezTo>
                  <a:pt x="33" y="989"/>
                  <a:pt x="32" y="990"/>
                  <a:pt x="31" y="991"/>
                </a:cubicBezTo>
                <a:lnTo>
                  <a:pt x="19" y="991"/>
                </a:lnTo>
                <a:cubicBezTo>
                  <a:pt x="14" y="991"/>
                  <a:pt x="10" y="991"/>
                  <a:pt x="8" y="991"/>
                </a:cubicBezTo>
                <a:cubicBezTo>
                  <a:pt x="6" y="991"/>
                  <a:pt x="5" y="990"/>
                  <a:pt x="3" y="988"/>
                </a:cubicBezTo>
                <a:cubicBezTo>
                  <a:pt x="2" y="986"/>
                  <a:pt x="1" y="983"/>
                  <a:pt x="0" y="979"/>
                </a:cubicBezTo>
                <a:cubicBezTo>
                  <a:pt x="1" y="978"/>
                  <a:pt x="5" y="974"/>
                  <a:pt x="11" y="966"/>
                </a:cubicBezTo>
                <a:cubicBezTo>
                  <a:pt x="113" y="860"/>
                  <a:pt x="165" y="703"/>
                  <a:pt x="165" y="495"/>
                </a:cubicBezTo>
                <a:cubicBezTo>
                  <a:pt x="165" y="287"/>
                  <a:pt x="113" y="131"/>
                  <a:pt x="11" y="24"/>
                </a:cubicBezTo>
                <a:cubicBezTo>
                  <a:pt x="5" y="16"/>
                  <a:pt x="1" y="12"/>
                  <a:pt x="0" y="12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10630440" y="2538720"/>
            <a:ext cx="167760" cy="230760"/>
          </a:xfrm>
          <a:custGeom>
            <a:avLst/>
            <a:gdLst/>
            <a:ahLst/>
            <a:rect l="0" t="0" r="r" b="b"/>
            <a:pathLst>
              <a:path w="466" h="641">
                <a:moveTo>
                  <a:pt x="298" y="396"/>
                </a:moveTo>
                <a:cubicBezTo>
                  <a:pt x="288" y="404"/>
                  <a:pt x="273" y="413"/>
                  <a:pt x="254" y="423"/>
                </a:cubicBezTo>
                <a:cubicBezTo>
                  <a:pt x="235" y="433"/>
                  <a:pt x="215" y="438"/>
                  <a:pt x="194" y="438"/>
                </a:cubicBezTo>
                <a:cubicBezTo>
                  <a:pt x="152" y="438"/>
                  <a:pt x="119" y="423"/>
                  <a:pt x="94" y="394"/>
                </a:cubicBezTo>
                <a:cubicBezTo>
                  <a:pt x="69" y="364"/>
                  <a:pt x="56" y="326"/>
                  <a:pt x="55" y="279"/>
                </a:cubicBezTo>
                <a:cubicBezTo>
                  <a:pt x="55" y="210"/>
                  <a:pt x="81" y="146"/>
                  <a:pt x="132" y="88"/>
                </a:cubicBezTo>
                <a:cubicBezTo>
                  <a:pt x="182" y="30"/>
                  <a:pt x="239" y="0"/>
                  <a:pt x="301" y="0"/>
                </a:cubicBezTo>
                <a:cubicBezTo>
                  <a:pt x="332" y="0"/>
                  <a:pt x="361" y="15"/>
                  <a:pt x="387" y="47"/>
                </a:cubicBezTo>
                <a:lnTo>
                  <a:pt x="390" y="43"/>
                </a:lnTo>
                <a:cubicBezTo>
                  <a:pt x="391" y="41"/>
                  <a:pt x="393" y="39"/>
                  <a:pt x="395" y="37"/>
                </a:cubicBezTo>
                <a:cubicBezTo>
                  <a:pt x="397" y="35"/>
                  <a:pt x="400" y="33"/>
                  <a:pt x="404" y="29"/>
                </a:cubicBezTo>
                <a:cubicBezTo>
                  <a:pt x="408" y="26"/>
                  <a:pt x="412" y="24"/>
                  <a:pt x="417" y="22"/>
                </a:cubicBezTo>
                <a:cubicBezTo>
                  <a:pt x="421" y="21"/>
                  <a:pt x="427" y="20"/>
                  <a:pt x="433" y="19"/>
                </a:cubicBezTo>
                <a:cubicBezTo>
                  <a:pt x="442" y="19"/>
                  <a:pt x="449" y="22"/>
                  <a:pt x="455" y="28"/>
                </a:cubicBezTo>
                <a:cubicBezTo>
                  <a:pt x="461" y="34"/>
                  <a:pt x="466" y="41"/>
                  <a:pt x="466" y="47"/>
                </a:cubicBezTo>
                <a:cubicBezTo>
                  <a:pt x="466" y="57"/>
                  <a:pt x="446" y="137"/>
                  <a:pt x="409" y="287"/>
                </a:cubicBezTo>
                <a:cubicBezTo>
                  <a:pt x="371" y="438"/>
                  <a:pt x="351" y="514"/>
                  <a:pt x="349" y="517"/>
                </a:cubicBezTo>
                <a:cubicBezTo>
                  <a:pt x="337" y="553"/>
                  <a:pt x="312" y="582"/>
                  <a:pt x="273" y="606"/>
                </a:cubicBezTo>
                <a:cubicBezTo>
                  <a:pt x="234" y="629"/>
                  <a:pt x="190" y="641"/>
                  <a:pt x="139" y="641"/>
                </a:cubicBezTo>
                <a:cubicBezTo>
                  <a:pt x="46" y="641"/>
                  <a:pt x="0" y="619"/>
                  <a:pt x="0" y="574"/>
                </a:cubicBezTo>
                <a:cubicBezTo>
                  <a:pt x="0" y="557"/>
                  <a:pt x="6" y="542"/>
                  <a:pt x="18" y="528"/>
                </a:cubicBezTo>
                <a:cubicBezTo>
                  <a:pt x="30" y="515"/>
                  <a:pt x="45" y="509"/>
                  <a:pt x="63" y="509"/>
                </a:cubicBezTo>
                <a:cubicBezTo>
                  <a:pt x="73" y="509"/>
                  <a:pt x="82" y="511"/>
                  <a:pt x="91" y="517"/>
                </a:cubicBezTo>
                <a:cubicBezTo>
                  <a:pt x="100" y="523"/>
                  <a:pt x="104" y="534"/>
                  <a:pt x="105" y="548"/>
                </a:cubicBezTo>
                <a:cubicBezTo>
                  <a:pt x="105" y="555"/>
                  <a:pt x="104" y="561"/>
                  <a:pt x="103" y="567"/>
                </a:cubicBezTo>
                <a:cubicBezTo>
                  <a:pt x="102" y="573"/>
                  <a:pt x="99" y="577"/>
                  <a:pt x="96" y="581"/>
                </a:cubicBezTo>
                <a:cubicBezTo>
                  <a:pt x="93" y="584"/>
                  <a:pt x="90" y="587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6" y="604"/>
                  <a:pt x="139" y="604"/>
                </a:cubicBezTo>
                <a:cubicBezTo>
                  <a:pt x="165" y="604"/>
                  <a:pt x="184" y="600"/>
                  <a:pt x="199" y="592"/>
                </a:cubicBezTo>
                <a:cubicBezTo>
                  <a:pt x="214" y="584"/>
                  <a:pt x="228" y="574"/>
                  <a:pt x="241" y="559"/>
                </a:cubicBezTo>
                <a:cubicBezTo>
                  <a:pt x="255" y="544"/>
                  <a:pt x="264" y="529"/>
                  <a:pt x="269" y="512"/>
                </a:cubicBezTo>
                <a:cubicBezTo>
                  <a:pt x="273" y="500"/>
                  <a:pt x="278" y="479"/>
                  <a:pt x="285" y="451"/>
                </a:cubicBezTo>
                <a:cubicBezTo>
                  <a:pt x="294" y="419"/>
                  <a:pt x="298" y="401"/>
                  <a:pt x="298" y="396"/>
                </a:cubicBezTo>
                <a:moveTo>
                  <a:pt x="370" y="112"/>
                </a:moveTo>
                <a:lnTo>
                  <a:pt x="366" y="102"/>
                </a:lnTo>
                <a:cubicBezTo>
                  <a:pt x="364" y="94"/>
                  <a:pt x="363" y="89"/>
                  <a:pt x="361" y="87"/>
                </a:cubicBezTo>
                <a:cubicBezTo>
                  <a:pt x="360" y="84"/>
                  <a:pt x="358" y="79"/>
                  <a:pt x="355" y="73"/>
                </a:cubicBezTo>
                <a:cubicBezTo>
                  <a:pt x="353" y="66"/>
                  <a:pt x="349" y="62"/>
                  <a:pt x="345" y="59"/>
                </a:cubicBezTo>
                <a:cubicBezTo>
                  <a:pt x="341" y="56"/>
                  <a:pt x="337" y="53"/>
                  <a:pt x="333" y="48"/>
                </a:cubicBezTo>
                <a:cubicBezTo>
                  <a:pt x="328" y="43"/>
                  <a:pt x="322" y="41"/>
                  <a:pt x="315" y="39"/>
                </a:cubicBezTo>
                <a:cubicBezTo>
                  <a:pt x="307" y="38"/>
                  <a:pt x="300" y="37"/>
                  <a:pt x="293" y="36"/>
                </a:cubicBezTo>
                <a:cubicBezTo>
                  <a:pt x="264" y="36"/>
                  <a:pt x="236" y="54"/>
                  <a:pt x="209" y="89"/>
                </a:cubicBezTo>
                <a:cubicBezTo>
                  <a:pt x="189" y="114"/>
                  <a:pt x="172" y="154"/>
                  <a:pt x="159" y="207"/>
                </a:cubicBezTo>
                <a:cubicBezTo>
                  <a:pt x="146" y="259"/>
                  <a:pt x="139" y="298"/>
                  <a:pt x="139" y="322"/>
                </a:cubicBezTo>
                <a:cubicBezTo>
                  <a:pt x="139" y="375"/>
                  <a:pt x="160" y="401"/>
                  <a:pt x="201" y="401"/>
                </a:cubicBezTo>
                <a:cubicBezTo>
                  <a:pt x="238" y="401"/>
                  <a:pt x="274" y="377"/>
                  <a:pt x="310" y="331"/>
                </a:cubicBezTo>
                <a:lnTo>
                  <a:pt x="318" y="321"/>
                </a:lnTo>
                <a:lnTo>
                  <a:pt x="370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10821240" y="238104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7"/>
                </a:moveTo>
                <a:cubicBezTo>
                  <a:pt x="29" y="167"/>
                  <a:pt x="19" y="163"/>
                  <a:pt x="11" y="154"/>
                </a:cubicBezTo>
                <a:cubicBezTo>
                  <a:pt x="4" y="146"/>
                  <a:pt x="0" y="135"/>
                  <a:pt x="0" y="123"/>
                </a:cubicBezTo>
                <a:cubicBezTo>
                  <a:pt x="0" y="89"/>
                  <a:pt x="12" y="61"/>
                  <a:pt x="37" y="37"/>
                </a:cubicBezTo>
                <a:cubicBezTo>
                  <a:pt x="62" y="12"/>
                  <a:pt x="93" y="0"/>
                  <a:pt x="129" y="0"/>
                </a:cubicBezTo>
                <a:cubicBezTo>
                  <a:pt x="172" y="0"/>
                  <a:pt x="207" y="13"/>
                  <a:pt x="237" y="39"/>
                </a:cubicBezTo>
                <a:cubicBezTo>
                  <a:pt x="265" y="65"/>
                  <a:pt x="280" y="99"/>
                  <a:pt x="280" y="141"/>
                </a:cubicBezTo>
                <a:cubicBezTo>
                  <a:pt x="280" y="162"/>
                  <a:pt x="276" y="181"/>
                  <a:pt x="266" y="199"/>
                </a:cubicBezTo>
                <a:cubicBezTo>
                  <a:pt x="257" y="217"/>
                  <a:pt x="246" y="233"/>
                  <a:pt x="233" y="247"/>
                </a:cubicBezTo>
                <a:cubicBezTo>
                  <a:pt x="220" y="260"/>
                  <a:pt x="200" y="278"/>
                  <a:pt x="176" y="299"/>
                </a:cubicBezTo>
                <a:cubicBezTo>
                  <a:pt x="159" y="313"/>
                  <a:pt x="135" y="335"/>
                  <a:pt x="106" y="363"/>
                </a:cubicBezTo>
                <a:lnTo>
                  <a:pt x="64" y="402"/>
                </a:lnTo>
                <a:lnTo>
                  <a:pt x="118" y="403"/>
                </a:lnTo>
                <a:cubicBezTo>
                  <a:pt x="191" y="403"/>
                  <a:pt x="231" y="402"/>
                  <a:pt x="235" y="399"/>
                </a:cubicBezTo>
                <a:cubicBezTo>
                  <a:pt x="239" y="398"/>
                  <a:pt x="244" y="378"/>
                  <a:pt x="252" y="337"/>
                </a:cubicBezTo>
                <a:lnTo>
                  <a:pt x="252" y="335"/>
                </a:lnTo>
                <a:lnTo>
                  <a:pt x="280" y="335"/>
                </a:lnTo>
                <a:lnTo>
                  <a:pt x="280" y="337"/>
                </a:lnTo>
                <a:cubicBezTo>
                  <a:pt x="280" y="339"/>
                  <a:pt x="277" y="360"/>
                  <a:pt x="271" y="401"/>
                </a:cubicBezTo>
                <a:cubicBezTo>
                  <a:pt x="266" y="442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6"/>
                </a:lnTo>
                <a:cubicBezTo>
                  <a:pt x="0" y="442"/>
                  <a:pt x="1" y="439"/>
                  <a:pt x="4" y="435"/>
                </a:cubicBezTo>
                <a:cubicBezTo>
                  <a:pt x="7" y="431"/>
                  <a:pt x="14" y="423"/>
                  <a:pt x="25" y="411"/>
                </a:cubicBezTo>
                <a:cubicBezTo>
                  <a:pt x="39" y="396"/>
                  <a:pt x="50" y="383"/>
                  <a:pt x="60" y="371"/>
                </a:cubicBezTo>
                <a:cubicBezTo>
                  <a:pt x="64" y="367"/>
                  <a:pt x="72" y="358"/>
                  <a:pt x="84" y="346"/>
                </a:cubicBezTo>
                <a:cubicBezTo>
                  <a:pt x="96" y="333"/>
                  <a:pt x="104" y="324"/>
                  <a:pt x="108" y="320"/>
                </a:cubicBezTo>
                <a:cubicBezTo>
                  <a:pt x="112" y="315"/>
                  <a:pt x="119" y="307"/>
                  <a:pt x="128" y="297"/>
                </a:cubicBezTo>
                <a:cubicBezTo>
                  <a:pt x="137" y="286"/>
                  <a:pt x="144" y="278"/>
                  <a:pt x="148" y="273"/>
                </a:cubicBezTo>
                <a:cubicBezTo>
                  <a:pt x="151" y="268"/>
                  <a:pt x="157" y="261"/>
                  <a:pt x="164" y="252"/>
                </a:cubicBezTo>
                <a:cubicBezTo>
                  <a:pt x="171" y="243"/>
                  <a:pt x="176" y="235"/>
                  <a:pt x="178" y="229"/>
                </a:cubicBezTo>
                <a:cubicBezTo>
                  <a:pt x="181" y="223"/>
                  <a:pt x="185" y="216"/>
                  <a:pt x="189" y="209"/>
                </a:cubicBezTo>
                <a:cubicBezTo>
                  <a:pt x="193" y="202"/>
                  <a:pt x="196" y="194"/>
                  <a:pt x="198" y="187"/>
                </a:cubicBezTo>
                <a:cubicBezTo>
                  <a:pt x="200" y="179"/>
                  <a:pt x="202" y="172"/>
                  <a:pt x="203" y="166"/>
                </a:cubicBezTo>
                <a:cubicBezTo>
                  <a:pt x="204" y="159"/>
                  <a:pt x="205" y="151"/>
                  <a:pt x="205" y="142"/>
                </a:cubicBezTo>
                <a:cubicBezTo>
                  <a:pt x="205" y="112"/>
                  <a:pt x="197" y="87"/>
                  <a:pt x="181" y="65"/>
                </a:cubicBezTo>
                <a:cubicBezTo>
                  <a:pt x="165" y="44"/>
                  <a:pt x="143" y="33"/>
                  <a:pt x="113" y="33"/>
                </a:cubicBezTo>
                <a:cubicBezTo>
                  <a:pt x="98" y="33"/>
                  <a:pt x="84" y="37"/>
                  <a:pt x="73" y="45"/>
                </a:cubicBezTo>
                <a:cubicBezTo>
                  <a:pt x="61" y="53"/>
                  <a:pt x="53" y="61"/>
                  <a:pt x="48" y="68"/>
                </a:cubicBezTo>
                <a:cubicBezTo>
                  <a:pt x="44" y="75"/>
                  <a:pt x="41" y="80"/>
                  <a:pt x="41" y="81"/>
                </a:cubicBezTo>
                <a:cubicBezTo>
                  <a:pt x="41" y="82"/>
                  <a:pt x="42" y="82"/>
                  <a:pt x="45" y="82"/>
                </a:cubicBezTo>
                <a:cubicBezTo>
                  <a:pt x="53" y="82"/>
                  <a:pt x="62" y="85"/>
                  <a:pt x="71" y="92"/>
                </a:cubicBezTo>
                <a:cubicBezTo>
                  <a:pt x="79" y="98"/>
                  <a:pt x="84" y="109"/>
                  <a:pt x="84" y="124"/>
                </a:cubicBezTo>
                <a:cubicBezTo>
                  <a:pt x="84" y="136"/>
                  <a:pt x="80" y="146"/>
                  <a:pt x="73" y="154"/>
                </a:cubicBezTo>
                <a:cubicBezTo>
                  <a:pt x="65" y="162"/>
                  <a:pt x="55" y="167"/>
                  <a:pt x="41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10813320" y="2626560"/>
            <a:ext cx="78840" cy="160560"/>
          </a:xfrm>
          <a:custGeom>
            <a:avLst/>
            <a:gdLst/>
            <a:ahLst/>
            <a:rect l="0" t="0" r="r" b="b"/>
            <a:pathLst>
              <a:path w="219" h="446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8" y="138"/>
                  <a:pt x="49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1" y="76"/>
                  <a:pt x="102" y="69"/>
                  <a:pt x="104" y="61"/>
                </a:cubicBezTo>
                <a:cubicBezTo>
                  <a:pt x="106" y="52"/>
                  <a:pt x="108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5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6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7" y="0"/>
                  <a:pt x="162" y="3"/>
                  <a:pt x="166" y="7"/>
                </a:cubicBezTo>
                <a:cubicBezTo>
                  <a:pt x="169" y="12"/>
                  <a:pt x="171" y="16"/>
                  <a:pt x="171" y="21"/>
                </a:cubicBezTo>
                <a:cubicBezTo>
                  <a:pt x="171" y="24"/>
                  <a:pt x="169" y="35"/>
                  <a:pt x="164" y="54"/>
                </a:cubicBezTo>
                <a:cubicBezTo>
                  <a:pt x="160" y="73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10" y="271"/>
                </a:lnTo>
                <a:cubicBezTo>
                  <a:pt x="92" y="345"/>
                  <a:pt x="82" y="386"/>
                  <a:pt x="82" y="391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4" y="381"/>
                  <a:pt x="177" y="361"/>
                  <a:pt x="186" y="338"/>
                </a:cubicBezTo>
                <a:cubicBezTo>
                  <a:pt x="187" y="335"/>
                  <a:pt x="188" y="334"/>
                  <a:pt x="190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7"/>
                </a:cubicBezTo>
                <a:cubicBezTo>
                  <a:pt x="213" y="339"/>
                  <a:pt x="213" y="341"/>
                  <a:pt x="211" y="346"/>
                </a:cubicBezTo>
                <a:cubicBezTo>
                  <a:pt x="209" y="353"/>
                  <a:pt x="205" y="362"/>
                  <a:pt x="199" y="372"/>
                </a:cubicBezTo>
                <a:cubicBezTo>
                  <a:pt x="193" y="383"/>
                  <a:pt x="185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6"/>
                  <a:pt x="96" y="446"/>
                </a:cubicBezTo>
                <a:cubicBezTo>
                  <a:pt x="82" y="446"/>
                  <a:pt x="69" y="443"/>
                  <a:pt x="57" y="436"/>
                </a:cubicBezTo>
                <a:cubicBezTo>
                  <a:pt x="44" y="429"/>
                  <a:pt x="35" y="417"/>
                  <a:pt x="29" y="400"/>
                </a:cubicBezTo>
                <a:cubicBezTo>
                  <a:pt x="28" y="396"/>
                  <a:pt x="28" y="390"/>
                  <a:pt x="28" y="381"/>
                </a:cubicBezTo>
                <a:lnTo>
                  <a:pt x="28" y="368"/>
                </a:lnTo>
                <a:lnTo>
                  <a:pt x="52" y="270"/>
                </a:lnTo>
                <a:cubicBezTo>
                  <a:pt x="69" y="204"/>
                  <a:pt x="77" y="171"/>
                  <a:pt x="78" y="171"/>
                </a:cubicBezTo>
                <a:cubicBezTo>
                  <a:pt x="78" y="170"/>
                  <a:pt x="66" y="169"/>
                  <a:pt x="42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10919160" y="2753640"/>
            <a:ext cx="33840" cy="79920"/>
          </a:xfrm>
          <a:custGeom>
            <a:avLst/>
            <a:gdLst/>
            <a:ahLst/>
            <a:rect l="0" t="0" r="r" b="b"/>
            <a:pathLst>
              <a:path w="94" h="222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6" y="6"/>
                  <a:pt x="78" y="18"/>
                </a:cubicBezTo>
                <a:cubicBezTo>
                  <a:pt x="88" y="29"/>
                  <a:pt x="93" y="50"/>
                  <a:pt x="94" y="79"/>
                </a:cubicBezTo>
                <a:cubicBezTo>
                  <a:pt x="94" y="96"/>
                  <a:pt x="92" y="111"/>
                  <a:pt x="87" y="127"/>
                </a:cubicBezTo>
                <a:cubicBezTo>
                  <a:pt x="83" y="142"/>
                  <a:pt x="78" y="155"/>
                  <a:pt x="72" y="168"/>
                </a:cubicBezTo>
                <a:cubicBezTo>
                  <a:pt x="66" y="179"/>
                  <a:pt x="60" y="188"/>
                  <a:pt x="53" y="196"/>
                </a:cubicBezTo>
                <a:cubicBezTo>
                  <a:pt x="47" y="204"/>
                  <a:pt x="41" y="211"/>
                  <a:pt x="37" y="215"/>
                </a:cubicBezTo>
                <a:cubicBezTo>
                  <a:pt x="32" y="220"/>
                  <a:pt x="29" y="222"/>
                  <a:pt x="28" y="222"/>
                </a:cubicBezTo>
                <a:cubicBezTo>
                  <a:pt x="26" y="222"/>
                  <a:pt x="23" y="219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5" y="201"/>
                  <a:pt x="20" y="195"/>
                </a:cubicBezTo>
                <a:cubicBezTo>
                  <a:pt x="25" y="189"/>
                  <a:pt x="31" y="182"/>
                  <a:pt x="37" y="174"/>
                </a:cubicBezTo>
                <a:cubicBezTo>
                  <a:pt x="44" y="166"/>
                  <a:pt x="50" y="153"/>
                  <a:pt x="56" y="138"/>
                </a:cubicBezTo>
                <a:cubicBezTo>
                  <a:pt x="61" y="123"/>
                  <a:pt x="65" y="106"/>
                  <a:pt x="67" y="87"/>
                </a:cubicBezTo>
                <a:lnTo>
                  <a:pt x="67" y="78"/>
                </a:lnTo>
                <a:lnTo>
                  <a:pt x="66" y="79"/>
                </a:lnTo>
                <a:cubicBezTo>
                  <a:pt x="65" y="80"/>
                  <a:pt x="64" y="80"/>
                  <a:pt x="63" y="81"/>
                </a:cubicBezTo>
                <a:cubicBezTo>
                  <a:pt x="61" y="81"/>
                  <a:pt x="60" y="82"/>
                  <a:pt x="58" y="83"/>
                </a:cubicBezTo>
                <a:cubicBezTo>
                  <a:pt x="57" y="84"/>
                  <a:pt x="55" y="84"/>
                  <a:pt x="52" y="84"/>
                </a:cubicBezTo>
                <a:cubicBezTo>
                  <a:pt x="49" y="84"/>
                  <a:pt x="46" y="84"/>
                  <a:pt x="44" y="85"/>
                </a:cubicBezTo>
                <a:cubicBezTo>
                  <a:pt x="31" y="85"/>
                  <a:pt x="21" y="81"/>
                  <a:pt x="13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10974960" y="261756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4" y="44"/>
                </a:moveTo>
                <a:cubicBezTo>
                  <a:pt x="114" y="33"/>
                  <a:pt x="118" y="23"/>
                  <a:pt x="127" y="13"/>
                </a:cubicBezTo>
                <a:cubicBezTo>
                  <a:pt x="136" y="5"/>
                  <a:pt x="146" y="1"/>
                  <a:pt x="158" y="0"/>
                </a:cubicBezTo>
                <a:cubicBezTo>
                  <a:pt x="167" y="0"/>
                  <a:pt x="174" y="3"/>
                  <a:pt x="179" y="8"/>
                </a:cubicBezTo>
                <a:cubicBezTo>
                  <a:pt x="185" y="15"/>
                  <a:pt x="189" y="22"/>
                  <a:pt x="189" y="30"/>
                </a:cubicBezTo>
                <a:cubicBezTo>
                  <a:pt x="189" y="41"/>
                  <a:pt x="184" y="51"/>
                  <a:pt x="174" y="60"/>
                </a:cubicBezTo>
                <a:cubicBezTo>
                  <a:pt x="165" y="69"/>
                  <a:pt x="155" y="73"/>
                  <a:pt x="143" y="74"/>
                </a:cubicBezTo>
                <a:cubicBezTo>
                  <a:pt x="136" y="74"/>
                  <a:pt x="130" y="72"/>
                  <a:pt x="124" y="67"/>
                </a:cubicBezTo>
                <a:cubicBezTo>
                  <a:pt x="118" y="62"/>
                  <a:pt x="114" y="55"/>
                  <a:pt x="114" y="44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0" y="230"/>
                  <a:pt x="16" y="219"/>
                  <a:pt x="23" y="205"/>
                </a:cubicBezTo>
                <a:cubicBezTo>
                  <a:pt x="30" y="192"/>
                  <a:pt x="40" y="181"/>
                  <a:pt x="54" y="170"/>
                </a:cubicBezTo>
                <a:cubicBezTo>
                  <a:pt x="67" y="159"/>
                  <a:pt x="81" y="154"/>
                  <a:pt x="96" y="154"/>
                </a:cubicBezTo>
                <a:cubicBezTo>
                  <a:pt x="114" y="154"/>
                  <a:pt x="129" y="160"/>
                  <a:pt x="141" y="170"/>
                </a:cubicBezTo>
                <a:cubicBezTo>
                  <a:pt x="153" y="181"/>
                  <a:pt x="160" y="196"/>
                  <a:pt x="160" y="214"/>
                </a:cubicBezTo>
                <a:cubicBezTo>
                  <a:pt x="160" y="222"/>
                  <a:pt x="157" y="235"/>
                  <a:pt x="150" y="253"/>
                </a:cubicBezTo>
                <a:cubicBezTo>
                  <a:pt x="144" y="271"/>
                  <a:pt x="135" y="296"/>
                  <a:pt x="122" y="327"/>
                </a:cubicBezTo>
                <a:cubicBezTo>
                  <a:pt x="110" y="357"/>
                  <a:pt x="100" y="384"/>
                  <a:pt x="93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3" y="446"/>
                  <a:pt x="101" y="446"/>
                </a:cubicBezTo>
                <a:cubicBezTo>
                  <a:pt x="106" y="446"/>
                  <a:pt x="110" y="445"/>
                  <a:pt x="115" y="443"/>
                </a:cubicBezTo>
                <a:cubicBezTo>
                  <a:pt x="119" y="442"/>
                  <a:pt x="125" y="439"/>
                  <a:pt x="131" y="434"/>
                </a:cubicBezTo>
                <a:cubicBezTo>
                  <a:pt x="137" y="429"/>
                  <a:pt x="143" y="420"/>
                  <a:pt x="150" y="409"/>
                </a:cubicBezTo>
                <a:cubicBezTo>
                  <a:pt x="156" y="398"/>
                  <a:pt x="162" y="384"/>
                  <a:pt x="167" y="368"/>
                </a:cubicBezTo>
                <a:cubicBezTo>
                  <a:pt x="169" y="362"/>
                  <a:pt x="170" y="359"/>
                  <a:pt x="171" y="358"/>
                </a:cubicBezTo>
                <a:cubicBezTo>
                  <a:pt x="172" y="357"/>
                  <a:pt x="176" y="357"/>
                  <a:pt x="183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1" y="385"/>
                </a:cubicBezTo>
                <a:cubicBezTo>
                  <a:pt x="186" y="396"/>
                  <a:pt x="180" y="408"/>
                  <a:pt x="173" y="421"/>
                </a:cubicBezTo>
                <a:cubicBezTo>
                  <a:pt x="165" y="434"/>
                  <a:pt x="155" y="446"/>
                  <a:pt x="141" y="456"/>
                </a:cubicBezTo>
                <a:cubicBezTo>
                  <a:pt x="128" y="466"/>
                  <a:pt x="113" y="471"/>
                  <a:pt x="98" y="471"/>
                </a:cubicBezTo>
                <a:cubicBezTo>
                  <a:pt x="83" y="471"/>
                  <a:pt x="69" y="467"/>
                  <a:pt x="57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8" y="263"/>
                  <a:pt x="99" y="234"/>
                  <a:pt x="101" y="225"/>
                </a:cubicBezTo>
                <a:cubicBezTo>
                  <a:pt x="104" y="216"/>
                  <a:pt x="106" y="207"/>
                  <a:pt x="106" y="198"/>
                </a:cubicBezTo>
                <a:cubicBezTo>
                  <a:pt x="106" y="187"/>
                  <a:pt x="102" y="181"/>
                  <a:pt x="94" y="181"/>
                </a:cubicBezTo>
                <a:lnTo>
                  <a:pt x="93" y="181"/>
                </a:lnTo>
                <a:cubicBezTo>
                  <a:pt x="79" y="181"/>
                  <a:pt x="66" y="189"/>
                  <a:pt x="55" y="204"/>
                </a:cubicBezTo>
                <a:cubicBezTo>
                  <a:pt x="43" y="219"/>
                  <a:pt x="34" y="239"/>
                  <a:pt x="28" y="263"/>
                </a:cubicBezTo>
                <a:cubicBezTo>
                  <a:pt x="27" y="263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5" y="268"/>
                  <a:pt x="24" y="268"/>
                </a:cubicBezTo>
                <a:cubicBezTo>
                  <a:pt x="23" y="269"/>
                  <a:pt x="23" y="269"/>
                  <a:pt x="22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1085760" y="3133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1341000" y="1857600"/>
            <a:ext cx="60966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⼀次・⼆次モーメントを指数移動平均で推定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3758760" y="3781080"/>
            <a:ext cx="298080" cy="161640"/>
          </a:xfrm>
          <a:custGeom>
            <a:avLst/>
            <a:gdLst/>
            <a:ahLst/>
            <a:rect l="0" t="0" r="r" b="b"/>
            <a:pathLst>
              <a:path w="828" h="449">
                <a:moveTo>
                  <a:pt x="0" y="154"/>
                </a:moveTo>
                <a:cubicBezTo>
                  <a:pt x="0" y="150"/>
                  <a:pt x="1" y="145"/>
                  <a:pt x="2" y="138"/>
                </a:cubicBezTo>
                <a:cubicBezTo>
                  <a:pt x="4" y="132"/>
                  <a:pt x="8" y="119"/>
                  <a:pt x="14" y="101"/>
                </a:cubicBezTo>
                <a:cubicBezTo>
                  <a:pt x="21" y="82"/>
                  <a:pt x="28" y="67"/>
                  <a:pt x="34" y="54"/>
                </a:cubicBezTo>
                <a:cubicBezTo>
                  <a:pt x="41" y="41"/>
                  <a:pt x="51" y="29"/>
                  <a:pt x="66" y="16"/>
                </a:cubicBezTo>
                <a:cubicBezTo>
                  <a:pt x="80" y="4"/>
                  <a:pt x="95" y="-1"/>
                  <a:pt x="109" y="0"/>
                </a:cubicBezTo>
                <a:cubicBezTo>
                  <a:pt x="124" y="0"/>
                  <a:pt x="138" y="2"/>
                  <a:pt x="152" y="6"/>
                </a:cubicBezTo>
                <a:cubicBezTo>
                  <a:pt x="166" y="10"/>
                  <a:pt x="176" y="16"/>
                  <a:pt x="182" y="25"/>
                </a:cubicBezTo>
                <a:cubicBezTo>
                  <a:pt x="188" y="33"/>
                  <a:pt x="193" y="40"/>
                  <a:pt x="198" y="47"/>
                </a:cubicBezTo>
                <a:cubicBezTo>
                  <a:pt x="202" y="54"/>
                  <a:pt x="205" y="60"/>
                  <a:pt x="205" y="66"/>
                </a:cubicBezTo>
                <a:lnTo>
                  <a:pt x="207" y="73"/>
                </a:lnTo>
                <a:cubicBezTo>
                  <a:pt x="207" y="74"/>
                  <a:pt x="208" y="75"/>
                  <a:pt x="208" y="75"/>
                </a:cubicBezTo>
                <a:lnTo>
                  <a:pt x="219" y="64"/>
                </a:lnTo>
                <a:cubicBezTo>
                  <a:pt x="259" y="21"/>
                  <a:pt x="305" y="0"/>
                  <a:pt x="359" y="0"/>
                </a:cubicBezTo>
                <a:cubicBezTo>
                  <a:pt x="370" y="0"/>
                  <a:pt x="380" y="0"/>
                  <a:pt x="390" y="2"/>
                </a:cubicBezTo>
                <a:cubicBezTo>
                  <a:pt x="399" y="3"/>
                  <a:pt x="407" y="5"/>
                  <a:pt x="415" y="8"/>
                </a:cubicBezTo>
                <a:cubicBezTo>
                  <a:pt x="423" y="12"/>
                  <a:pt x="430" y="15"/>
                  <a:pt x="434" y="18"/>
                </a:cubicBezTo>
                <a:cubicBezTo>
                  <a:pt x="439" y="22"/>
                  <a:pt x="444" y="27"/>
                  <a:pt x="449" y="31"/>
                </a:cubicBezTo>
                <a:cubicBezTo>
                  <a:pt x="454" y="36"/>
                  <a:pt x="458" y="40"/>
                  <a:pt x="459" y="44"/>
                </a:cubicBezTo>
                <a:cubicBezTo>
                  <a:pt x="460" y="48"/>
                  <a:pt x="463" y="52"/>
                  <a:pt x="467" y="57"/>
                </a:cubicBezTo>
                <a:cubicBezTo>
                  <a:pt x="471" y="62"/>
                  <a:pt x="472" y="66"/>
                  <a:pt x="471" y="69"/>
                </a:cubicBezTo>
                <a:cubicBezTo>
                  <a:pt x="470" y="72"/>
                  <a:pt x="471" y="75"/>
                  <a:pt x="474" y="78"/>
                </a:cubicBezTo>
                <a:cubicBezTo>
                  <a:pt x="477" y="80"/>
                  <a:pt x="478" y="82"/>
                  <a:pt x="476" y="84"/>
                </a:cubicBezTo>
                <a:lnTo>
                  <a:pt x="484" y="75"/>
                </a:lnTo>
                <a:cubicBezTo>
                  <a:pt x="525" y="25"/>
                  <a:pt x="575" y="0"/>
                  <a:pt x="631" y="0"/>
                </a:cubicBezTo>
                <a:cubicBezTo>
                  <a:pt x="667" y="0"/>
                  <a:pt x="696" y="8"/>
                  <a:pt x="717" y="27"/>
                </a:cubicBezTo>
                <a:cubicBezTo>
                  <a:pt x="740" y="45"/>
                  <a:pt x="751" y="71"/>
                  <a:pt x="752" y="105"/>
                </a:cubicBezTo>
                <a:cubicBezTo>
                  <a:pt x="752" y="139"/>
                  <a:pt x="740" y="191"/>
                  <a:pt x="713" y="262"/>
                </a:cubicBezTo>
                <a:cubicBezTo>
                  <a:pt x="688" y="333"/>
                  <a:pt x="676" y="375"/>
                  <a:pt x="676" y="389"/>
                </a:cubicBezTo>
                <a:cubicBezTo>
                  <a:pt x="677" y="398"/>
                  <a:pt x="678" y="404"/>
                  <a:pt x="681" y="408"/>
                </a:cubicBezTo>
                <a:cubicBezTo>
                  <a:pt x="683" y="411"/>
                  <a:pt x="688" y="412"/>
                  <a:pt x="696" y="412"/>
                </a:cubicBezTo>
                <a:cubicBezTo>
                  <a:pt x="714" y="412"/>
                  <a:pt x="732" y="403"/>
                  <a:pt x="748" y="383"/>
                </a:cubicBezTo>
                <a:cubicBezTo>
                  <a:pt x="764" y="363"/>
                  <a:pt x="777" y="336"/>
                  <a:pt x="787" y="302"/>
                </a:cubicBezTo>
                <a:cubicBezTo>
                  <a:pt x="789" y="294"/>
                  <a:pt x="791" y="290"/>
                  <a:pt x="793" y="289"/>
                </a:cubicBezTo>
                <a:cubicBezTo>
                  <a:pt x="795" y="287"/>
                  <a:pt x="800" y="287"/>
                  <a:pt x="809" y="287"/>
                </a:cubicBezTo>
                <a:cubicBezTo>
                  <a:pt x="822" y="287"/>
                  <a:pt x="828" y="289"/>
                  <a:pt x="828" y="295"/>
                </a:cubicBezTo>
                <a:cubicBezTo>
                  <a:pt x="828" y="295"/>
                  <a:pt x="827" y="300"/>
                  <a:pt x="824" y="309"/>
                </a:cubicBezTo>
                <a:cubicBezTo>
                  <a:pt x="819" y="329"/>
                  <a:pt x="812" y="347"/>
                  <a:pt x="803" y="366"/>
                </a:cubicBezTo>
                <a:cubicBezTo>
                  <a:pt x="793" y="384"/>
                  <a:pt x="778" y="403"/>
                  <a:pt x="757" y="421"/>
                </a:cubicBezTo>
                <a:cubicBezTo>
                  <a:pt x="736" y="440"/>
                  <a:pt x="712" y="449"/>
                  <a:pt x="688" y="448"/>
                </a:cubicBezTo>
                <a:cubicBezTo>
                  <a:pt x="657" y="448"/>
                  <a:pt x="634" y="439"/>
                  <a:pt x="620" y="421"/>
                </a:cubicBezTo>
                <a:cubicBezTo>
                  <a:pt x="607" y="404"/>
                  <a:pt x="600" y="385"/>
                  <a:pt x="600" y="366"/>
                </a:cubicBezTo>
                <a:cubicBezTo>
                  <a:pt x="600" y="353"/>
                  <a:pt x="611" y="314"/>
                  <a:pt x="635" y="247"/>
                </a:cubicBezTo>
                <a:cubicBezTo>
                  <a:pt x="659" y="180"/>
                  <a:pt x="671" y="130"/>
                  <a:pt x="672" y="97"/>
                </a:cubicBezTo>
                <a:cubicBezTo>
                  <a:pt x="672" y="58"/>
                  <a:pt x="657" y="38"/>
                  <a:pt x="628" y="38"/>
                </a:cubicBezTo>
                <a:lnTo>
                  <a:pt x="623" y="38"/>
                </a:lnTo>
                <a:cubicBezTo>
                  <a:pt x="567" y="38"/>
                  <a:pt x="519" y="71"/>
                  <a:pt x="480" y="138"/>
                </a:cubicBezTo>
                <a:lnTo>
                  <a:pt x="473" y="150"/>
                </a:lnTo>
                <a:lnTo>
                  <a:pt x="440" y="283"/>
                </a:lnTo>
                <a:cubicBezTo>
                  <a:pt x="418" y="369"/>
                  <a:pt x="406" y="416"/>
                  <a:pt x="403" y="422"/>
                </a:cubicBezTo>
                <a:cubicBezTo>
                  <a:pt x="394" y="440"/>
                  <a:pt x="380" y="449"/>
                  <a:pt x="360" y="449"/>
                </a:cubicBezTo>
                <a:cubicBezTo>
                  <a:pt x="351" y="449"/>
                  <a:pt x="344" y="447"/>
                  <a:pt x="339" y="442"/>
                </a:cubicBezTo>
                <a:cubicBezTo>
                  <a:pt x="334" y="438"/>
                  <a:pt x="330" y="434"/>
                  <a:pt x="328" y="430"/>
                </a:cubicBezTo>
                <a:cubicBezTo>
                  <a:pt x="326" y="427"/>
                  <a:pt x="325" y="424"/>
                  <a:pt x="325" y="420"/>
                </a:cubicBezTo>
                <a:cubicBezTo>
                  <a:pt x="325" y="413"/>
                  <a:pt x="337" y="366"/>
                  <a:pt x="359" y="279"/>
                </a:cubicBezTo>
                <a:lnTo>
                  <a:pt x="395" y="134"/>
                </a:lnTo>
                <a:cubicBezTo>
                  <a:pt x="397" y="124"/>
                  <a:pt x="398" y="112"/>
                  <a:pt x="398" y="97"/>
                </a:cubicBezTo>
                <a:cubicBezTo>
                  <a:pt x="398" y="58"/>
                  <a:pt x="383" y="38"/>
                  <a:pt x="354" y="38"/>
                </a:cubicBezTo>
                <a:lnTo>
                  <a:pt x="349" y="38"/>
                </a:lnTo>
                <a:cubicBezTo>
                  <a:pt x="292" y="38"/>
                  <a:pt x="244" y="71"/>
                  <a:pt x="205" y="138"/>
                </a:cubicBezTo>
                <a:lnTo>
                  <a:pt x="199" y="150"/>
                </a:lnTo>
                <a:lnTo>
                  <a:pt x="166" y="283"/>
                </a:lnTo>
                <a:cubicBezTo>
                  <a:pt x="144" y="369"/>
                  <a:pt x="132" y="416"/>
                  <a:pt x="128" y="422"/>
                </a:cubicBezTo>
                <a:cubicBezTo>
                  <a:pt x="120" y="440"/>
                  <a:pt x="105" y="449"/>
                  <a:pt x="86" y="449"/>
                </a:cubicBezTo>
                <a:cubicBezTo>
                  <a:pt x="77" y="449"/>
                  <a:pt x="70" y="447"/>
                  <a:pt x="65" y="443"/>
                </a:cubicBezTo>
                <a:cubicBezTo>
                  <a:pt x="60" y="439"/>
                  <a:pt x="56" y="435"/>
                  <a:pt x="54" y="431"/>
                </a:cubicBezTo>
                <a:cubicBezTo>
                  <a:pt x="52" y="427"/>
                  <a:pt x="51" y="424"/>
                  <a:pt x="52" y="421"/>
                </a:cubicBezTo>
                <a:cubicBezTo>
                  <a:pt x="52" y="413"/>
                  <a:pt x="65" y="359"/>
                  <a:pt x="90" y="259"/>
                </a:cubicBezTo>
                <a:cubicBezTo>
                  <a:pt x="115" y="157"/>
                  <a:pt x="128" y="104"/>
                  <a:pt x="128" y="100"/>
                </a:cubicBezTo>
                <a:cubicBezTo>
                  <a:pt x="130" y="90"/>
                  <a:pt x="131" y="81"/>
                  <a:pt x="131" y="73"/>
                </a:cubicBezTo>
                <a:cubicBezTo>
                  <a:pt x="131" y="49"/>
                  <a:pt x="123" y="37"/>
                  <a:pt x="106" y="37"/>
                </a:cubicBezTo>
                <a:cubicBezTo>
                  <a:pt x="92" y="37"/>
                  <a:pt x="80" y="46"/>
                  <a:pt x="70" y="65"/>
                </a:cubicBezTo>
                <a:cubicBezTo>
                  <a:pt x="60" y="83"/>
                  <a:pt x="52" y="104"/>
                  <a:pt x="47" y="125"/>
                </a:cubicBezTo>
                <a:cubicBezTo>
                  <a:pt x="42" y="147"/>
                  <a:pt x="38" y="159"/>
                  <a:pt x="35" y="161"/>
                </a:cubicBezTo>
                <a:cubicBezTo>
                  <a:pt x="34" y="162"/>
                  <a:pt x="29" y="163"/>
                  <a:pt x="19" y="163"/>
                </a:cubicBezTo>
                <a:lnTo>
                  <a:pt x="5" y="163"/>
                </a:lnTo>
                <a:cubicBezTo>
                  <a:pt x="1" y="159"/>
                  <a:pt x="0" y="156"/>
                  <a:pt x="0" y="15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3858480" y="3685680"/>
            <a:ext cx="98280" cy="58680"/>
          </a:xfrm>
          <a:custGeom>
            <a:avLst/>
            <a:gdLst/>
            <a:ahLst/>
            <a:rect l="0" t="0" r="r" b="b"/>
            <a:pathLst>
              <a:path w="273" h="163">
                <a:moveTo>
                  <a:pt x="0" y="133"/>
                </a:moveTo>
                <a:lnTo>
                  <a:pt x="136" y="0"/>
                </a:lnTo>
                <a:lnTo>
                  <a:pt x="144" y="8"/>
                </a:lnTo>
                <a:cubicBezTo>
                  <a:pt x="230" y="90"/>
                  <a:pt x="273" y="132"/>
                  <a:pt x="273" y="133"/>
                </a:cubicBezTo>
                <a:lnTo>
                  <a:pt x="247" y="163"/>
                </a:lnTo>
                <a:cubicBezTo>
                  <a:pt x="246" y="162"/>
                  <a:pt x="227" y="144"/>
                  <a:pt x="190" y="112"/>
                </a:cubicBezTo>
                <a:lnTo>
                  <a:pt x="137" y="66"/>
                </a:lnTo>
                <a:lnTo>
                  <a:pt x="83" y="113"/>
                </a:lnTo>
                <a:cubicBezTo>
                  <a:pt x="74" y="120"/>
                  <a:pt x="66" y="128"/>
                  <a:pt x="57" y="136"/>
                </a:cubicBezTo>
                <a:cubicBezTo>
                  <a:pt x="49" y="144"/>
                  <a:pt x="42" y="151"/>
                  <a:pt x="36" y="156"/>
                </a:cubicBezTo>
                <a:lnTo>
                  <a:pt x="29" y="162"/>
                </a:lnTo>
                <a:cubicBezTo>
                  <a:pt x="27" y="163"/>
                  <a:pt x="21" y="158"/>
                  <a:pt x="13" y="148"/>
                </a:cubicBezTo>
                <a:lnTo>
                  <a:pt x="0" y="13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4080600" y="3834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7"/>
                  <a:pt x="48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1" y="76"/>
                  <a:pt x="102" y="69"/>
                  <a:pt x="104" y="61"/>
                </a:cubicBezTo>
                <a:cubicBezTo>
                  <a:pt x="106" y="52"/>
                  <a:pt x="108" y="46"/>
                  <a:pt x="109" y="42"/>
                </a:cubicBezTo>
                <a:cubicBezTo>
                  <a:pt x="110" y="39"/>
                  <a:pt x="112" y="34"/>
                  <a:pt x="113" y="28"/>
                </a:cubicBezTo>
                <a:cubicBezTo>
                  <a:pt x="115" y="23"/>
                  <a:pt x="116" y="19"/>
                  <a:pt x="119" y="17"/>
                </a:cubicBezTo>
                <a:cubicBezTo>
                  <a:pt x="121" y="14"/>
                  <a:pt x="123" y="11"/>
                  <a:pt x="126" y="8"/>
                </a:cubicBezTo>
                <a:cubicBezTo>
                  <a:pt x="128" y="5"/>
                  <a:pt x="131" y="3"/>
                  <a:pt x="136" y="2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2" y="4"/>
                  <a:pt x="166" y="8"/>
                </a:cubicBezTo>
                <a:cubicBezTo>
                  <a:pt x="169" y="13"/>
                  <a:pt x="171" y="17"/>
                  <a:pt x="171" y="21"/>
                </a:cubicBezTo>
                <a:cubicBezTo>
                  <a:pt x="171" y="25"/>
                  <a:pt x="168" y="36"/>
                  <a:pt x="164" y="54"/>
                </a:cubicBezTo>
                <a:cubicBezTo>
                  <a:pt x="160" y="73"/>
                  <a:pt x="155" y="91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10" y="272"/>
                </a:lnTo>
                <a:cubicBezTo>
                  <a:pt x="91" y="346"/>
                  <a:pt x="82" y="387"/>
                  <a:pt x="82" y="392"/>
                </a:cubicBezTo>
                <a:cubicBezTo>
                  <a:pt x="82" y="412"/>
                  <a:pt x="89" y="422"/>
                  <a:pt x="101" y="422"/>
                </a:cubicBezTo>
                <a:cubicBezTo>
                  <a:pt x="118" y="422"/>
                  <a:pt x="133" y="414"/>
                  <a:pt x="149" y="398"/>
                </a:cubicBezTo>
                <a:cubicBezTo>
                  <a:pt x="164" y="382"/>
                  <a:pt x="177" y="362"/>
                  <a:pt x="186" y="339"/>
                </a:cubicBezTo>
                <a:cubicBezTo>
                  <a:pt x="187" y="336"/>
                  <a:pt x="188" y="334"/>
                  <a:pt x="189" y="334"/>
                </a:cubicBezTo>
                <a:cubicBezTo>
                  <a:pt x="191" y="334"/>
                  <a:pt x="194" y="333"/>
                  <a:pt x="200" y="333"/>
                </a:cubicBezTo>
                <a:lnTo>
                  <a:pt x="203" y="333"/>
                </a:lnTo>
                <a:cubicBezTo>
                  <a:pt x="210" y="333"/>
                  <a:pt x="213" y="334"/>
                  <a:pt x="213" y="338"/>
                </a:cubicBezTo>
                <a:cubicBezTo>
                  <a:pt x="213" y="340"/>
                  <a:pt x="213" y="342"/>
                  <a:pt x="211" y="347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2" y="384"/>
                  <a:pt x="185" y="394"/>
                  <a:pt x="175" y="406"/>
                </a:cubicBezTo>
                <a:cubicBezTo>
                  <a:pt x="165" y="418"/>
                  <a:pt x="153" y="428"/>
                  <a:pt x="139" y="436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4"/>
                  <a:pt x="55" y="437"/>
                </a:cubicBezTo>
                <a:cubicBezTo>
                  <a:pt x="43" y="430"/>
                  <a:pt x="34" y="418"/>
                  <a:pt x="28" y="401"/>
                </a:cubicBezTo>
                <a:cubicBezTo>
                  <a:pt x="27" y="397"/>
                  <a:pt x="27" y="391"/>
                  <a:pt x="27" y="382"/>
                </a:cubicBezTo>
                <a:lnTo>
                  <a:pt x="27" y="369"/>
                </a:lnTo>
                <a:lnTo>
                  <a:pt x="51" y="271"/>
                </a:lnTo>
                <a:cubicBezTo>
                  <a:pt x="69" y="204"/>
                  <a:pt x="77" y="171"/>
                  <a:pt x="77" y="171"/>
                </a:cubicBezTo>
                <a:cubicBezTo>
                  <a:pt x="77" y="170"/>
                  <a:pt x="66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4186440" y="3961800"/>
            <a:ext cx="33840" cy="79920"/>
          </a:xfrm>
          <a:custGeom>
            <a:avLst/>
            <a:gdLst/>
            <a:ahLst/>
            <a:rect l="0" t="0" r="r" b="b"/>
            <a:pathLst>
              <a:path w="94" h="222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2" y="13"/>
                </a:cubicBezTo>
                <a:cubicBezTo>
                  <a:pt x="20" y="4"/>
                  <a:pt x="30" y="0"/>
                  <a:pt x="42" y="0"/>
                </a:cubicBezTo>
                <a:cubicBezTo>
                  <a:pt x="56" y="0"/>
                  <a:pt x="67" y="6"/>
                  <a:pt x="77" y="18"/>
                </a:cubicBezTo>
                <a:cubicBezTo>
                  <a:pt x="88" y="29"/>
                  <a:pt x="93" y="50"/>
                  <a:pt x="94" y="79"/>
                </a:cubicBezTo>
                <a:cubicBezTo>
                  <a:pt x="94" y="95"/>
                  <a:pt x="91" y="112"/>
                  <a:pt x="87" y="128"/>
                </a:cubicBezTo>
                <a:cubicBezTo>
                  <a:pt x="83" y="143"/>
                  <a:pt x="78" y="156"/>
                  <a:pt x="73" y="168"/>
                </a:cubicBezTo>
                <a:cubicBezTo>
                  <a:pt x="67" y="179"/>
                  <a:pt x="61" y="188"/>
                  <a:pt x="54" y="196"/>
                </a:cubicBezTo>
                <a:cubicBezTo>
                  <a:pt x="48" y="204"/>
                  <a:pt x="42" y="211"/>
                  <a:pt x="38" y="215"/>
                </a:cubicBezTo>
                <a:cubicBezTo>
                  <a:pt x="33" y="220"/>
                  <a:pt x="30" y="222"/>
                  <a:pt x="28" y="222"/>
                </a:cubicBezTo>
                <a:cubicBezTo>
                  <a:pt x="27" y="222"/>
                  <a:pt x="24" y="219"/>
                  <a:pt x="19" y="215"/>
                </a:cubicBezTo>
                <a:cubicBezTo>
                  <a:pt x="15" y="211"/>
                  <a:pt x="13" y="208"/>
                  <a:pt x="13" y="206"/>
                </a:cubicBezTo>
                <a:cubicBezTo>
                  <a:pt x="13" y="204"/>
                  <a:pt x="16" y="201"/>
                  <a:pt x="21" y="195"/>
                </a:cubicBezTo>
                <a:cubicBezTo>
                  <a:pt x="26" y="189"/>
                  <a:pt x="32" y="182"/>
                  <a:pt x="38" y="174"/>
                </a:cubicBezTo>
                <a:cubicBezTo>
                  <a:pt x="45" y="166"/>
                  <a:pt x="51" y="154"/>
                  <a:pt x="56" y="139"/>
                </a:cubicBezTo>
                <a:cubicBezTo>
                  <a:pt x="62" y="124"/>
                  <a:pt x="66" y="107"/>
                  <a:pt x="68" y="87"/>
                </a:cubicBezTo>
                <a:lnTo>
                  <a:pt x="68" y="78"/>
                </a:lnTo>
                <a:lnTo>
                  <a:pt x="67" y="79"/>
                </a:lnTo>
                <a:cubicBezTo>
                  <a:pt x="66" y="80"/>
                  <a:pt x="65" y="80"/>
                  <a:pt x="63" y="81"/>
                </a:cubicBezTo>
                <a:cubicBezTo>
                  <a:pt x="62" y="81"/>
                  <a:pt x="61" y="82"/>
                  <a:pt x="59" y="83"/>
                </a:cubicBezTo>
                <a:cubicBezTo>
                  <a:pt x="58" y="84"/>
                  <a:pt x="56" y="84"/>
                  <a:pt x="53" y="84"/>
                </a:cubicBezTo>
                <a:cubicBezTo>
                  <a:pt x="50" y="84"/>
                  <a:pt x="47" y="84"/>
                  <a:pt x="45" y="85"/>
                </a:cubicBezTo>
                <a:cubicBezTo>
                  <a:pt x="32" y="85"/>
                  <a:pt x="22" y="81"/>
                  <a:pt x="14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4242240" y="382572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5" y="43"/>
                </a:moveTo>
                <a:cubicBezTo>
                  <a:pt x="115" y="31"/>
                  <a:pt x="119" y="22"/>
                  <a:pt x="128" y="13"/>
                </a:cubicBezTo>
                <a:cubicBezTo>
                  <a:pt x="137" y="5"/>
                  <a:pt x="147" y="0"/>
                  <a:pt x="159" y="0"/>
                </a:cubicBezTo>
                <a:cubicBezTo>
                  <a:pt x="168" y="0"/>
                  <a:pt x="175" y="3"/>
                  <a:pt x="180" y="8"/>
                </a:cubicBezTo>
                <a:cubicBezTo>
                  <a:pt x="186" y="14"/>
                  <a:pt x="189" y="21"/>
                  <a:pt x="189" y="29"/>
                </a:cubicBezTo>
                <a:cubicBezTo>
                  <a:pt x="189" y="40"/>
                  <a:pt x="185" y="50"/>
                  <a:pt x="175" y="59"/>
                </a:cubicBezTo>
                <a:cubicBezTo>
                  <a:pt x="166" y="68"/>
                  <a:pt x="156" y="72"/>
                  <a:pt x="144" y="73"/>
                </a:cubicBezTo>
                <a:cubicBezTo>
                  <a:pt x="137" y="73"/>
                  <a:pt x="131" y="70"/>
                  <a:pt x="125" y="66"/>
                </a:cubicBezTo>
                <a:cubicBezTo>
                  <a:pt x="119" y="61"/>
                  <a:pt x="115" y="53"/>
                  <a:pt x="115" y="43"/>
                </a:cubicBezTo>
                <a:moveTo>
                  <a:pt x="0" y="262"/>
                </a:moveTo>
                <a:cubicBezTo>
                  <a:pt x="0" y="258"/>
                  <a:pt x="2" y="251"/>
                  <a:pt x="6" y="240"/>
                </a:cubicBezTo>
                <a:cubicBezTo>
                  <a:pt x="10" y="229"/>
                  <a:pt x="16" y="217"/>
                  <a:pt x="23" y="204"/>
                </a:cubicBezTo>
                <a:cubicBezTo>
                  <a:pt x="30" y="191"/>
                  <a:pt x="40" y="179"/>
                  <a:pt x="54" y="169"/>
                </a:cubicBezTo>
                <a:cubicBezTo>
                  <a:pt x="67" y="158"/>
                  <a:pt x="82" y="153"/>
                  <a:pt x="97" y="153"/>
                </a:cubicBezTo>
                <a:cubicBezTo>
                  <a:pt x="115" y="153"/>
                  <a:pt x="130" y="159"/>
                  <a:pt x="142" y="169"/>
                </a:cubicBezTo>
                <a:cubicBezTo>
                  <a:pt x="154" y="180"/>
                  <a:pt x="161" y="195"/>
                  <a:pt x="161" y="213"/>
                </a:cubicBezTo>
                <a:cubicBezTo>
                  <a:pt x="161" y="221"/>
                  <a:pt x="158" y="234"/>
                  <a:pt x="151" y="252"/>
                </a:cubicBezTo>
                <a:cubicBezTo>
                  <a:pt x="145" y="270"/>
                  <a:pt x="136" y="295"/>
                  <a:pt x="123" y="326"/>
                </a:cubicBezTo>
                <a:cubicBezTo>
                  <a:pt x="111" y="356"/>
                  <a:pt x="101" y="383"/>
                  <a:pt x="94" y="405"/>
                </a:cubicBezTo>
                <a:cubicBezTo>
                  <a:pt x="92" y="415"/>
                  <a:pt x="91" y="423"/>
                  <a:pt x="91" y="428"/>
                </a:cubicBezTo>
                <a:cubicBezTo>
                  <a:pt x="91" y="440"/>
                  <a:pt x="94" y="446"/>
                  <a:pt x="102" y="446"/>
                </a:cubicBezTo>
                <a:cubicBezTo>
                  <a:pt x="107" y="446"/>
                  <a:pt x="111" y="445"/>
                  <a:pt x="116" y="443"/>
                </a:cubicBezTo>
                <a:cubicBezTo>
                  <a:pt x="120" y="442"/>
                  <a:pt x="126" y="439"/>
                  <a:pt x="132" y="434"/>
                </a:cubicBezTo>
                <a:cubicBezTo>
                  <a:pt x="138" y="429"/>
                  <a:pt x="144" y="420"/>
                  <a:pt x="151" y="408"/>
                </a:cubicBezTo>
                <a:cubicBezTo>
                  <a:pt x="157" y="397"/>
                  <a:pt x="163" y="383"/>
                  <a:pt x="168" y="367"/>
                </a:cubicBezTo>
                <a:cubicBezTo>
                  <a:pt x="170" y="361"/>
                  <a:pt x="171" y="358"/>
                  <a:pt x="172" y="357"/>
                </a:cubicBezTo>
                <a:cubicBezTo>
                  <a:pt x="173" y="356"/>
                  <a:pt x="177" y="356"/>
                  <a:pt x="184" y="356"/>
                </a:cubicBezTo>
                <a:cubicBezTo>
                  <a:pt x="193" y="356"/>
                  <a:pt x="198" y="358"/>
                  <a:pt x="198" y="363"/>
                </a:cubicBezTo>
                <a:cubicBezTo>
                  <a:pt x="198" y="366"/>
                  <a:pt x="196" y="374"/>
                  <a:pt x="191" y="384"/>
                </a:cubicBezTo>
                <a:cubicBezTo>
                  <a:pt x="187" y="395"/>
                  <a:pt x="181" y="407"/>
                  <a:pt x="174" y="421"/>
                </a:cubicBezTo>
                <a:cubicBezTo>
                  <a:pt x="166" y="434"/>
                  <a:pt x="156" y="446"/>
                  <a:pt x="142" y="456"/>
                </a:cubicBezTo>
                <a:cubicBezTo>
                  <a:pt x="129" y="466"/>
                  <a:pt x="114" y="471"/>
                  <a:pt x="99" y="471"/>
                </a:cubicBezTo>
                <a:cubicBezTo>
                  <a:pt x="84" y="471"/>
                  <a:pt x="69" y="467"/>
                  <a:pt x="57" y="457"/>
                </a:cubicBezTo>
                <a:cubicBezTo>
                  <a:pt x="44" y="447"/>
                  <a:pt x="37" y="432"/>
                  <a:pt x="37" y="411"/>
                </a:cubicBezTo>
                <a:cubicBezTo>
                  <a:pt x="37" y="403"/>
                  <a:pt x="38" y="396"/>
                  <a:pt x="40" y="389"/>
                </a:cubicBezTo>
                <a:cubicBezTo>
                  <a:pt x="43" y="382"/>
                  <a:pt x="53" y="355"/>
                  <a:pt x="71" y="309"/>
                </a:cubicBezTo>
                <a:cubicBezTo>
                  <a:pt x="89" y="262"/>
                  <a:pt x="100" y="233"/>
                  <a:pt x="102" y="224"/>
                </a:cubicBezTo>
                <a:cubicBezTo>
                  <a:pt x="105" y="215"/>
                  <a:pt x="107" y="206"/>
                  <a:pt x="107" y="197"/>
                </a:cubicBezTo>
                <a:cubicBezTo>
                  <a:pt x="107" y="186"/>
                  <a:pt x="103" y="180"/>
                  <a:pt x="95" y="180"/>
                </a:cubicBezTo>
                <a:lnTo>
                  <a:pt x="94" y="180"/>
                </a:lnTo>
                <a:cubicBezTo>
                  <a:pt x="80" y="180"/>
                  <a:pt x="66" y="188"/>
                  <a:pt x="54" y="203"/>
                </a:cubicBezTo>
                <a:cubicBezTo>
                  <a:pt x="43" y="218"/>
                  <a:pt x="34" y="238"/>
                  <a:pt x="28" y="262"/>
                </a:cubicBezTo>
                <a:cubicBezTo>
                  <a:pt x="27" y="262"/>
                  <a:pt x="27" y="263"/>
                  <a:pt x="26" y="264"/>
                </a:cubicBezTo>
                <a:cubicBezTo>
                  <a:pt x="26" y="265"/>
                  <a:pt x="26" y="266"/>
                  <a:pt x="26" y="266"/>
                </a:cubicBezTo>
                <a:cubicBezTo>
                  <a:pt x="26" y="266"/>
                  <a:pt x="25" y="267"/>
                  <a:pt x="24" y="267"/>
                </a:cubicBezTo>
                <a:cubicBezTo>
                  <a:pt x="23" y="268"/>
                  <a:pt x="23" y="268"/>
                  <a:pt x="22" y="268"/>
                </a:cubicBezTo>
                <a:cubicBezTo>
                  <a:pt x="22" y="268"/>
                  <a:pt x="21" y="268"/>
                  <a:pt x="19" y="268"/>
                </a:cubicBezTo>
                <a:cubicBezTo>
                  <a:pt x="18" y="268"/>
                  <a:pt x="16" y="268"/>
                  <a:pt x="14" y="268"/>
                </a:cubicBezTo>
                <a:lnTo>
                  <a:pt x="4" y="268"/>
                </a:lnTo>
                <a:cubicBezTo>
                  <a:pt x="1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4460760" y="380808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1"/>
                  <a:pt x="5" y="4"/>
                  <a:pt x="14" y="0"/>
                </a:cubicBezTo>
                <a:lnTo>
                  <a:pt x="646" y="0"/>
                </a:lnTo>
                <a:cubicBezTo>
                  <a:pt x="655" y="5"/>
                  <a:pt x="660" y="12"/>
                  <a:pt x="660" y="20"/>
                </a:cubicBezTo>
                <a:cubicBezTo>
                  <a:pt x="660" y="27"/>
                  <a:pt x="656" y="33"/>
                  <a:pt x="647" y="38"/>
                </a:cubicBezTo>
                <a:lnTo>
                  <a:pt x="331" y="39"/>
                </a:lnTo>
                <a:lnTo>
                  <a:pt x="16" y="39"/>
                </a:lnTo>
                <a:cubicBezTo>
                  <a:pt x="5" y="36"/>
                  <a:pt x="0" y="29"/>
                  <a:pt x="0" y="20"/>
                </a:cubicBezTo>
                <a:moveTo>
                  <a:pt x="0" y="213"/>
                </a:moveTo>
                <a:cubicBezTo>
                  <a:pt x="0" y="203"/>
                  <a:pt x="5" y="196"/>
                  <a:pt x="16" y="193"/>
                </a:cubicBezTo>
                <a:lnTo>
                  <a:pt x="647" y="193"/>
                </a:lnTo>
                <a:cubicBezTo>
                  <a:pt x="656" y="199"/>
                  <a:pt x="660" y="206"/>
                  <a:pt x="660" y="213"/>
                </a:cubicBezTo>
                <a:cubicBezTo>
                  <a:pt x="660" y="221"/>
                  <a:pt x="655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5093280" y="3515040"/>
            <a:ext cx="298440" cy="161640"/>
          </a:xfrm>
          <a:custGeom>
            <a:avLst/>
            <a:gdLst/>
            <a:ahLst/>
            <a:rect l="0" t="0" r="r" b="b"/>
            <a:pathLst>
              <a:path w="829" h="449">
                <a:moveTo>
                  <a:pt x="0" y="153"/>
                </a:moveTo>
                <a:cubicBezTo>
                  <a:pt x="1" y="149"/>
                  <a:pt x="2" y="144"/>
                  <a:pt x="3" y="137"/>
                </a:cubicBezTo>
                <a:cubicBezTo>
                  <a:pt x="5" y="131"/>
                  <a:pt x="9" y="118"/>
                  <a:pt x="15" y="100"/>
                </a:cubicBezTo>
                <a:cubicBezTo>
                  <a:pt x="22" y="81"/>
                  <a:pt x="28" y="66"/>
                  <a:pt x="35" y="53"/>
                </a:cubicBezTo>
                <a:cubicBezTo>
                  <a:pt x="42" y="41"/>
                  <a:pt x="52" y="28"/>
                  <a:pt x="67" y="16"/>
                </a:cubicBezTo>
                <a:cubicBezTo>
                  <a:pt x="81" y="5"/>
                  <a:pt x="96" y="-1"/>
                  <a:pt x="110" y="0"/>
                </a:cubicBezTo>
                <a:cubicBezTo>
                  <a:pt x="125" y="0"/>
                  <a:pt x="139" y="3"/>
                  <a:pt x="153" y="7"/>
                </a:cubicBezTo>
                <a:cubicBezTo>
                  <a:pt x="167" y="11"/>
                  <a:pt x="177" y="16"/>
                  <a:pt x="183" y="24"/>
                </a:cubicBezTo>
                <a:cubicBezTo>
                  <a:pt x="189" y="32"/>
                  <a:pt x="194" y="40"/>
                  <a:pt x="198" y="46"/>
                </a:cubicBezTo>
                <a:cubicBezTo>
                  <a:pt x="203" y="53"/>
                  <a:pt x="206" y="59"/>
                  <a:pt x="206" y="65"/>
                </a:cubicBezTo>
                <a:lnTo>
                  <a:pt x="208" y="72"/>
                </a:lnTo>
                <a:cubicBezTo>
                  <a:pt x="208" y="73"/>
                  <a:pt x="209" y="74"/>
                  <a:pt x="209" y="74"/>
                </a:cubicBezTo>
                <a:lnTo>
                  <a:pt x="220" y="63"/>
                </a:lnTo>
                <a:cubicBezTo>
                  <a:pt x="260" y="21"/>
                  <a:pt x="306" y="0"/>
                  <a:pt x="361" y="0"/>
                </a:cubicBezTo>
                <a:cubicBezTo>
                  <a:pt x="372" y="0"/>
                  <a:pt x="382" y="0"/>
                  <a:pt x="392" y="2"/>
                </a:cubicBezTo>
                <a:cubicBezTo>
                  <a:pt x="401" y="3"/>
                  <a:pt x="409" y="5"/>
                  <a:pt x="417" y="9"/>
                </a:cubicBezTo>
                <a:cubicBezTo>
                  <a:pt x="425" y="12"/>
                  <a:pt x="431" y="15"/>
                  <a:pt x="436" y="18"/>
                </a:cubicBezTo>
                <a:cubicBezTo>
                  <a:pt x="441" y="22"/>
                  <a:pt x="446" y="26"/>
                  <a:pt x="451" y="30"/>
                </a:cubicBezTo>
                <a:cubicBezTo>
                  <a:pt x="456" y="35"/>
                  <a:pt x="460" y="39"/>
                  <a:pt x="461" y="43"/>
                </a:cubicBezTo>
                <a:cubicBezTo>
                  <a:pt x="462" y="47"/>
                  <a:pt x="465" y="51"/>
                  <a:pt x="469" y="56"/>
                </a:cubicBezTo>
                <a:cubicBezTo>
                  <a:pt x="473" y="61"/>
                  <a:pt x="474" y="65"/>
                  <a:pt x="473" y="68"/>
                </a:cubicBezTo>
                <a:cubicBezTo>
                  <a:pt x="471" y="71"/>
                  <a:pt x="472" y="74"/>
                  <a:pt x="476" y="77"/>
                </a:cubicBezTo>
                <a:cubicBezTo>
                  <a:pt x="479" y="79"/>
                  <a:pt x="479" y="81"/>
                  <a:pt x="478" y="83"/>
                </a:cubicBezTo>
                <a:lnTo>
                  <a:pt x="486" y="74"/>
                </a:lnTo>
                <a:cubicBezTo>
                  <a:pt x="527" y="24"/>
                  <a:pt x="576" y="0"/>
                  <a:pt x="633" y="0"/>
                </a:cubicBezTo>
                <a:cubicBezTo>
                  <a:pt x="669" y="0"/>
                  <a:pt x="698" y="9"/>
                  <a:pt x="719" y="26"/>
                </a:cubicBezTo>
                <a:cubicBezTo>
                  <a:pt x="741" y="44"/>
                  <a:pt x="752" y="70"/>
                  <a:pt x="753" y="105"/>
                </a:cubicBezTo>
                <a:cubicBezTo>
                  <a:pt x="753" y="138"/>
                  <a:pt x="740" y="190"/>
                  <a:pt x="715" y="261"/>
                </a:cubicBezTo>
                <a:cubicBezTo>
                  <a:pt x="690" y="333"/>
                  <a:pt x="678" y="375"/>
                  <a:pt x="678" y="389"/>
                </a:cubicBezTo>
                <a:cubicBezTo>
                  <a:pt x="678" y="398"/>
                  <a:pt x="680" y="404"/>
                  <a:pt x="683" y="408"/>
                </a:cubicBezTo>
                <a:cubicBezTo>
                  <a:pt x="685" y="411"/>
                  <a:pt x="690" y="413"/>
                  <a:pt x="698" y="413"/>
                </a:cubicBezTo>
                <a:cubicBezTo>
                  <a:pt x="716" y="413"/>
                  <a:pt x="733" y="403"/>
                  <a:pt x="749" y="383"/>
                </a:cubicBezTo>
                <a:cubicBezTo>
                  <a:pt x="765" y="363"/>
                  <a:pt x="778" y="336"/>
                  <a:pt x="788" y="301"/>
                </a:cubicBezTo>
                <a:cubicBezTo>
                  <a:pt x="790" y="293"/>
                  <a:pt x="792" y="289"/>
                  <a:pt x="794" y="288"/>
                </a:cubicBezTo>
                <a:cubicBezTo>
                  <a:pt x="796" y="286"/>
                  <a:pt x="801" y="286"/>
                  <a:pt x="809" y="286"/>
                </a:cubicBezTo>
                <a:cubicBezTo>
                  <a:pt x="823" y="286"/>
                  <a:pt x="829" y="288"/>
                  <a:pt x="829" y="294"/>
                </a:cubicBezTo>
                <a:cubicBezTo>
                  <a:pt x="829" y="294"/>
                  <a:pt x="828" y="299"/>
                  <a:pt x="825" y="309"/>
                </a:cubicBezTo>
                <a:cubicBezTo>
                  <a:pt x="820" y="329"/>
                  <a:pt x="813" y="348"/>
                  <a:pt x="803" y="366"/>
                </a:cubicBezTo>
                <a:cubicBezTo>
                  <a:pt x="794" y="384"/>
                  <a:pt x="779" y="403"/>
                  <a:pt x="758" y="421"/>
                </a:cubicBezTo>
                <a:cubicBezTo>
                  <a:pt x="737" y="440"/>
                  <a:pt x="714" y="449"/>
                  <a:pt x="690" y="448"/>
                </a:cubicBezTo>
                <a:cubicBezTo>
                  <a:pt x="659" y="448"/>
                  <a:pt x="636" y="439"/>
                  <a:pt x="622" y="421"/>
                </a:cubicBezTo>
                <a:cubicBezTo>
                  <a:pt x="608" y="404"/>
                  <a:pt x="601" y="385"/>
                  <a:pt x="601" y="366"/>
                </a:cubicBezTo>
                <a:cubicBezTo>
                  <a:pt x="601" y="353"/>
                  <a:pt x="613" y="313"/>
                  <a:pt x="637" y="246"/>
                </a:cubicBezTo>
                <a:cubicBezTo>
                  <a:pt x="661" y="180"/>
                  <a:pt x="673" y="129"/>
                  <a:pt x="674" y="96"/>
                </a:cubicBezTo>
                <a:cubicBezTo>
                  <a:pt x="674" y="57"/>
                  <a:pt x="659" y="37"/>
                  <a:pt x="630" y="37"/>
                </a:cubicBezTo>
                <a:lnTo>
                  <a:pt x="625" y="37"/>
                </a:lnTo>
                <a:cubicBezTo>
                  <a:pt x="568" y="37"/>
                  <a:pt x="521" y="71"/>
                  <a:pt x="482" y="137"/>
                </a:cubicBezTo>
                <a:lnTo>
                  <a:pt x="475" y="149"/>
                </a:lnTo>
                <a:lnTo>
                  <a:pt x="442" y="282"/>
                </a:lnTo>
                <a:cubicBezTo>
                  <a:pt x="420" y="369"/>
                  <a:pt x="408" y="416"/>
                  <a:pt x="404" y="422"/>
                </a:cubicBezTo>
                <a:cubicBezTo>
                  <a:pt x="396" y="440"/>
                  <a:pt x="382" y="449"/>
                  <a:pt x="362" y="449"/>
                </a:cubicBezTo>
                <a:cubicBezTo>
                  <a:pt x="353" y="449"/>
                  <a:pt x="346" y="447"/>
                  <a:pt x="341" y="442"/>
                </a:cubicBezTo>
                <a:cubicBezTo>
                  <a:pt x="336" y="438"/>
                  <a:pt x="332" y="434"/>
                  <a:pt x="330" y="430"/>
                </a:cubicBezTo>
                <a:cubicBezTo>
                  <a:pt x="328" y="427"/>
                  <a:pt x="327" y="424"/>
                  <a:pt x="327" y="420"/>
                </a:cubicBezTo>
                <a:cubicBezTo>
                  <a:pt x="327" y="413"/>
                  <a:pt x="338" y="366"/>
                  <a:pt x="361" y="278"/>
                </a:cubicBezTo>
                <a:lnTo>
                  <a:pt x="396" y="133"/>
                </a:lnTo>
                <a:cubicBezTo>
                  <a:pt x="398" y="123"/>
                  <a:pt x="399" y="111"/>
                  <a:pt x="399" y="96"/>
                </a:cubicBezTo>
                <a:cubicBezTo>
                  <a:pt x="399" y="57"/>
                  <a:pt x="385" y="37"/>
                  <a:pt x="356" y="37"/>
                </a:cubicBezTo>
                <a:lnTo>
                  <a:pt x="351" y="37"/>
                </a:lnTo>
                <a:cubicBezTo>
                  <a:pt x="293" y="37"/>
                  <a:pt x="245" y="71"/>
                  <a:pt x="206" y="137"/>
                </a:cubicBezTo>
                <a:lnTo>
                  <a:pt x="199" y="149"/>
                </a:lnTo>
                <a:lnTo>
                  <a:pt x="167" y="282"/>
                </a:lnTo>
                <a:cubicBezTo>
                  <a:pt x="145" y="369"/>
                  <a:pt x="132" y="416"/>
                  <a:pt x="129" y="422"/>
                </a:cubicBezTo>
                <a:cubicBezTo>
                  <a:pt x="121" y="440"/>
                  <a:pt x="106" y="449"/>
                  <a:pt x="87" y="449"/>
                </a:cubicBezTo>
                <a:cubicBezTo>
                  <a:pt x="78" y="449"/>
                  <a:pt x="71" y="447"/>
                  <a:pt x="66" y="443"/>
                </a:cubicBezTo>
                <a:cubicBezTo>
                  <a:pt x="60" y="439"/>
                  <a:pt x="57" y="435"/>
                  <a:pt x="55" y="431"/>
                </a:cubicBezTo>
                <a:cubicBezTo>
                  <a:pt x="53" y="427"/>
                  <a:pt x="52" y="424"/>
                  <a:pt x="53" y="421"/>
                </a:cubicBezTo>
                <a:cubicBezTo>
                  <a:pt x="53" y="413"/>
                  <a:pt x="65" y="359"/>
                  <a:pt x="90" y="258"/>
                </a:cubicBezTo>
                <a:cubicBezTo>
                  <a:pt x="116" y="156"/>
                  <a:pt x="129" y="103"/>
                  <a:pt x="129" y="99"/>
                </a:cubicBezTo>
                <a:cubicBezTo>
                  <a:pt x="131" y="89"/>
                  <a:pt x="132" y="80"/>
                  <a:pt x="132" y="72"/>
                </a:cubicBezTo>
                <a:cubicBezTo>
                  <a:pt x="132" y="48"/>
                  <a:pt x="124" y="36"/>
                  <a:pt x="107" y="36"/>
                </a:cubicBezTo>
                <a:cubicBezTo>
                  <a:pt x="93" y="36"/>
                  <a:pt x="81" y="45"/>
                  <a:pt x="71" y="64"/>
                </a:cubicBezTo>
                <a:cubicBezTo>
                  <a:pt x="61" y="82"/>
                  <a:pt x="53" y="103"/>
                  <a:pt x="48" y="124"/>
                </a:cubicBezTo>
                <a:cubicBezTo>
                  <a:pt x="43" y="146"/>
                  <a:pt x="39" y="158"/>
                  <a:pt x="36" y="160"/>
                </a:cubicBezTo>
                <a:cubicBezTo>
                  <a:pt x="35" y="161"/>
                  <a:pt x="29" y="162"/>
                  <a:pt x="20" y="162"/>
                </a:cubicBezTo>
                <a:lnTo>
                  <a:pt x="6" y="162"/>
                </a:lnTo>
                <a:cubicBezTo>
                  <a:pt x="2" y="158"/>
                  <a:pt x="0" y="155"/>
                  <a:pt x="0" y="15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5415480" y="356832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3" y="145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8"/>
                  <a:pt x="49" y="137"/>
                </a:cubicBezTo>
                <a:lnTo>
                  <a:pt x="86" y="137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6" y="51"/>
                  <a:pt x="107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4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6" y="0"/>
                  <a:pt x="162" y="3"/>
                  <a:pt x="166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60" y="72"/>
                  <a:pt x="155" y="91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09" y="271"/>
                </a:lnTo>
                <a:cubicBezTo>
                  <a:pt x="91" y="345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1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7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3"/>
                  <a:pt x="204" y="362"/>
                  <a:pt x="198" y="372"/>
                </a:cubicBezTo>
                <a:cubicBezTo>
                  <a:pt x="192" y="383"/>
                  <a:pt x="184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3"/>
                  <a:pt x="56" y="436"/>
                </a:cubicBezTo>
                <a:cubicBezTo>
                  <a:pt x="44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2" y="270"/>
                </a:lnTo>
                <a:cubicBezTo>
                  <a:pt x="68" y="204"/>
                  <a:pt x="77" y="171"/>
                  <a:pt x="77" y="171"/>
                </a:cubicBezTo>
                <a:cubicBezTo>
                  <a:pt x="77" y="170"/>
                  <a:pt x="65" y="169"/>
                  <a:pt x="42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5521320" y="369540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4"/>
                  <a:pt x="29" y="0"/>
                  <a:pt x="41" y="0"/>
                </a:cubicBezTo>
                <a:cubicBezTo>
                  <a:pt x="54" y="0"/>
                  <a:pt x="66" y="6"/>
                  <a:pt x="77" y="18"/>
                </a:cubicBezTo>
                <a:cubicBezTo>
                  <a:pt x="88" y="29"/>
                  <a:pt x="93" y="50"/>
                  <a:pt x="93" y="79"/>
                </a:cubicBezTo>
                <a:cubicBezTo>
                  <a:pt x="93" y="96"/>
                  <a:pt x="91" y="111"/>
                  <a:pt x="87" y="127"/>
                </a:cubicBezTo>
                <a:cubicBezTo>
                  <a:pt x="83" y="142"/>
                  <a:pt x="78" y="156"/>
                  <a:pt x="71" y="167"/>
                </a:cubicBezTo>
                <a:cubicBezTo>
                  <a:pt x="66" y="178"/>
                  <a:pt x="60" y="189"/>
                  <a:pt x="53" y="196"/>
                </a:cubicBezTo>
                <a:cubicBezTo>
                  <a:pt x="47" y="204"/>
                  <a:pt x="41" y="211"/>
                  <a:pt x="36" y="215"/>
                </a:cubicBezTo>
                <a:cubicBezTo>
                  <a:pt x="32" y="220"/>
                  <a:pt x="29" y="222"/>
                  <a:pt x="27" y="222"/>
                </a:cubicBezTo>
                <a:cubicBezTo>
                  <a:pt x="25" y="222"/>
                  <a:pt x="22" y="220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4" y="201"/>
                  <a:pt x="20" y="195"/>
                </a:cubicBezTo>
                <a:cubicBezTo>
                  <a:pt x="25" y="189"/>
                  <a:pt x="31" y="181"/>
                  <a:pt x="37" y="173"/>
                </a:cubicBezTo>
                <a:cubicBezTo>
                  <a:pt x="44" y="165"/>
                  <a:pt x="50" y="153"/>
                  <a:pt x="55" y="138"/>
                </a:cubicBezTo>
                <a:cubicBezTo>
                  <a:pt x="61" y="123"/>
                  <a:pt x="65" y="106"/>
                  <a:pt x="67" y="87"/>
                </a:cubicBezTo>
                <a:lnTo>
                  <a:pt x="67" y="79"/>
                </a:lnTo>
                <a:lnTo>
                  <a:pt x="66" y="79"/>
                </a:lnTo>
                <a:cubicBezTo>
                  <a:pt x="65" y="80"/>
                  <a:pt x="64" y="80"/>
                  <a:pt x="62" y="81"/>
                </a:cubicBezTo>
                <a:cubicBezTo>
                  <a:pt x="61" y="81"/>
                  <a:pt x="60" y="82"/>
                  <a:pt x="58" y="83"/>
                </a:cubicBezTo>
                <a:cubicBezTo>
                  <a:pt x="57" y="84"/>
                  <a:pt x="55" y="84"/>
                  <a:pt x="52" y="84"/>
                </a:cubicBezTo>
                <a:cubicBezTo>
                  <a:pt x="49" y="84"/>
                  <a:pt x="46" y="84"/>
                  <a:pt x="43" y="85"/>
                </a:cubicBezTo>
                <a:cubicBezTo>
                  <a:pt x="31" y="85"/>
                  <a:pt x="21" y="81"/>
                  <a:pt x="13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5577120" y="3559320"/>
            <a:ext cx="70920" cy="169920"/>
          </a:xfrm>
          <a:custGeom>
            <a:avLst/>
            <a:gdLst/>
            <a:ahLst/>
            <a:rect l="0" t="0" r="r" b="b"/>
            <a:pathLst>
              <a:path w="197" h="472">
                <a:moveTo>
                  <a:pt x="115" y="43"/>
                </a:moveTo>
                <a:cubicBezTo>
                  <a:pt x="115" y="32"/>
                  <a:pt x="119" y="22"/>
                  <a:pt x="128" y="13"/>
                </a:cubicBezTo>
                <a:cubicBezTo>
                  <a:pt x="137" y="5"/>
                  <a:pt x="147" y="1"/>
                  <a:pt x="159" y="0"/>
                </a:cubicBezTo>
                <a:cubicBezTo>
                  <a:pt x="167" y="0"/>
                  <a:pt x="174" y="3"/>
                  <a:pt x="180" y="8"/>
                </a:cubicBezTo>
                <a:cubicBezTo>
                  <a:pt x="186" y="14"/>
                  <a:pt x="189" y="21"/>
                  <a:pt x="189" y="29"/>
                </a:cubicBezTo>
                <a:cubicBezTo>
                  <a:pt x="189" y="40"/>
                  <a:pt x="184" y="50"/>
                  <a:pt x="175" y="59"/>
                </a:cubicBezTo>
                <a:cubicBezTo>
                  <a:pt x="166" y="68"/>
                  <a:pt x="155" y="72"/>
                  <a:pt x="144" y="73"/>
                </a:cubicBezTo>
                <a:cubicBezTo>
                  <a:pt x="137" y="73"/>
                  <a:pt x="131" y="71"/>
                  <a:pt x="125" y="66"/>
                </a:cubicBezTo>
                <a:cubicBezTo>
                  <a:pt x="119" y="61"/>
                  <a:pt x="115" y="54"/>
                  <a:pt x="115" y="43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0" y="230"/>
                  <a:pt x="16" y="219"/>
                  <a:pt x="23" y="205"/>
                </a:cubicBezTo>
                <a:cubicBezTo>
                  <a:pt x="30" y="191"/>
                  <a:pt x="40" y="180"/>
                  <a:pt x="54" y="169"/>
                </a:cubicBezTo>
                <a:cubicBezTo>
                  <a:pt x="67" y="158"/>
                  <a:pt x="81" y="153"/>
                  <a:pt x="97" y="153"/>
                </a:cubicBezTo>
                <a:cubicBezTo>
                  <a:pt x="115" y="153"/>
                  <a:pt x="130" y="159"/>
                  <a:pt x="142" y="169"/>
                </a:cubicBezTo>
                <a:cubicBezTo>
                  <a:pt x="154" y="180"/>
                  <a:pt x="161" y="195"/>
                  <a:pt x="161" y="213"/>
                </a:cubicBezTo>
                <a:cubicBezTo>
                  <a:pt x="161" y="222"/>
                  <a:pt x="158" y="235"/>
                  <a:pt x="151" y="253"/>
                </a:cubicBezTo>
                <a:cubicBezTo>
                  <a:pt x="145" y="271"/>
                  <a:pt x="135" y="296"/>
                  <a:pt x="123" y="327"/>
                </a:cubicBezTo>
                <a:cubicBezTo>
                  <a:pt x="111" y="357"/>
                  <a:pt x="101" y="384"/>
                  <a:pt x="94" y="406"/>
                </a:cubicBezTo>
                <a:cubicBezTo>
                  <a:pt x="92" y="416"/>
                  <a:pt x="89" y="423"/>
                  <a:pt x="89" y="428"/>
                </a:cubicBezTo>
                <a:cubicBezTo>
                  <a:pt x="89" y="440"/>
                  <a:pt x="94" y="446"/>
                  <a:pt x="102" y="446"/>
                </a:cubicBezTo>
                <a:cubicBezTo>
                  <a:pt x="106" y="446"/>
                  <a:pt x="111" y="445"/>
                  <a:pt x="116" y="444"/>
                </a:cubicBezTo>
                <a:cubicBezTo>
                  <a:pt x="120" y="442"/>
                  <a:pt x="126" y="439"/>
                  <a:pt x="132" y="434"/>
                </a:cubicBezTo>
                <a:cubicBezTo>
                  <a:pt x="138" y="429"/>
                  <a:pt x="144" y="420"/>
                  <a:pt x="151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69" y="362"/>
                  <a:pt x="171" y="359"/>
                  <a:pt x="172" y="358"/>
                </a:cubicBezTo>
                <a:cubicBezTo>
                  <a:pt x="173" y="357"/>
                  <a:pt x="176" y="357"/>
                  <a:pt x="183" y="357"/>
                </a:cubicBezTo>
                <a:cubicBezTo>
                  <a:pt x="193" y="357"/>
                  <a:pt x="197" y="359"/>
                  <a:pt x="197" y="364"/>
                </a:cubicBezTo>
                <a:cubicBezTo>
                  <a:pt x="197" y="367"/>
                  <a:pt x="195" y="375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6"/>
                  <a:pt x="142" y="456"/>
                </a:cubicBezTo>
                <a:cubicBezTo>
                  <a:pt x="129" y="466"/>
                  <a:pt x="114" y="472"/>
                  <a:pt x="99" y="472"/>
                </a:cubicBezTo>
                <a:cubicBezTo>
                  <a:pt x="83" y="472"/>
                  <a:pt x="69" y="467"/>
                  <a:pt x="56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7"/>
                  <a:pt x="40" y="390"/>
                </a:cubicBezTo>
                <a:cubicBezTo>
                  <a:pt x="43" y="383"/>
                  <a:pt x="53" y="356"/>
                  <a:pt x="70" y="310"/>
                </a:cubicBezTo>
                <a:cubicBezTo>
                  <a:pt x="88" y="263"/>
                  <a:pt x="99" y="234"/>
                  <a:pt x="102" y="225"/>
                </a:cubicBezTo>
                <a:cubicBezTo>
                  <a:pt x="105" y="215"/>
                  <a:pt x="107" y="206"/>
                  <a:pt x="107" y="197"/>
                </a:cubicBezTo>
                <a:cubicBezTo>
                  <a:pt x="107" y="186"/>
                  <a:pt x="103" y="180"/>
                  <a:pt x="95" y="180"/>
                </a:cubicBezTo>
                <a:lnTo>
                  <a:pt x="94" y="180"/>
                </a:lnTo>
                <a:cubicBezTo>
                  <a:pt x="79" y="180"/>
                  <a:pt x="66" y="188"/>
                  <a:pt x="54" y="203"/>
                </a:cubicBezTo>
                <a:cubicBezTo>
                  <a:pt x="43" y="220"/>
                  <a:pt x="34" y="239"/>
                  <a:pt x="28" y="263"/>
                </a:cubicBezTo>
                <a:cubicBezTo>
                  <a:pt x="27" y="263"/>
                  <a:pt x="27" y="264"/>
                  <a:pt x="26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5" y="268"/>
                  <a:pt x="24" y="269"/>
                </a:cubicBezTo>
                <a:cubicBezTo>
                  <a:pt x="23" y="269"/>
                  <a:pt x="23" y="269"/>
                  <a:pt x="22" y="269"/>
                </a:cubicBezTo>
                <a:cubicBezTo>
                  <a:pt x="22" y="269"/>
                  <a:pt x="21" y="269"/>
                  <a:pt x="19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4925160" y="3973680"/>
            <a:ext cx="123120" cy="237960"/>
          </a:xfrm>
          <a:custGeom>
            <a:avLst/>
            <a:gdLst/>
            <a:ahLst/>
            <a:rect l="0" t="0" r="r" b="b"/>
            <a:pathLst>
              <a:path w="342" h="661">
                <a:moveTo>
                  <a:pt x="130" y="87"/>
                </a:moveTo>
                <a:lnTo>
                  <a:pt x="117" y="92"/>
                </a:lnTo>
                <a:cubicBezTo>
                  <a:pt x="107" y="96"/>
                  <a:pt x="94" y="99"/>
                  <a:pt x="76" y="102"/>
                </a:cubicBezTo>
                <a:cubicBezTo>
                  <a:pt x="59" y="106"/>
                  <a:pt x="40" y="108"/>
                  <a:pt x="19" y="109"/>
                </a:cubicBezTo>
                <a:lnTo>
                  <a:pt x="0" y="109"/>
                </a:lnTo>
                <a:lnTo>
                  <a:pt x="0" y="64"/>
                </a:lnTo>
                <a:lnTo>
                  <a:pt x="19" y="64"/>
                </a:lnTo>
                <a:cubicBezTo>
                  <a:pt x="50" y="62"/>
                  <a:pt x="78" y="57"/>
                  <a:pt x="106" y="49"/>
                </a:cubicBezTo>
                <a:cubicBezTo>
                  <a:pt x="132" y="40"/>
                  <a:pt x="151" y="32"/>
                  <a:pt x="161" y="25"/>
                </a:cubicBezTo>
                <a:cubicBezTo>
                  <a:pt x="172" y="18"/>
                  <a:pt x="181" y="10"/>
                  <a:pt x="189" y="3"/>
                </a:cubicBezTo>
                <a:cubicBezTo>
                  <a:pt x="190" y="1"/>
                  <a:pt x="194" y="0"/>
                  <a:pt x="201" y="0"/>
                </a:cubicBezTo>
                <a:cubicBezTo>
                  <a:pt x="207" y="0"/>
                  <a:pt x="212" y="2"/>
                  <a:pt x="218" y="6"/>
                </a:cubicBezTo>
                <a:lnTo>
                  <a:pt x="218" y="302"/>
                </a:lnTo>
                <a:lnTo>
                  <a:pt x="219" y="600"/>
                </a:lnTo>
                <a:cubicBezTo>
                  <a:pt x="223" y="605"/>
                  <a:pt x="227" y="608"/>
                  <a:pt x="231" y="609"/>
                </a:cubicBezTo>
                <a:cubicBezTo>
                  <a:pt x="234" y="611"/>
                  <a:pt x="242" y="612"/>
                  <a:pt x="254" y="613"/>
                </a:cubicBezTo>
                <a:cubicBezTo>
                  <a:pt x="267" y="615"/>
                  <a:pt x="287" y="615"/>
                  <a:pt x="316" y="615"/>
                </a:cubicBezTo>
                <a:lnTo>
                  <a:pt x="342" y="615"/>
                </a:lnTo>
                <a:lnTo>
                  <a:pt x="342" y="661"/>
                </a:lnTo>
                <a:lnTo>
                  <a:pt x="331" y="661"/>
                </a:lnTo>
                <a:cubicBezTo>
                  <a:pt x="317" y="659"/>
                  <a:pt x="264" y="658"/>
                  <a:pt x="173" y="658"/>
                </a:cubicBezTo>
                <a:cubicBezTo>
                  <a:pt x="82" y="658"/>
                  <a:pt x="31" y="659"/>
                  <a:pt x="17" y="661"/>
                </a:cubicBezTo>
                <a:lnTo>
                  <a:pt x="5" y="661"/>
                </a:lnTo>
                <a:lnTo>
                  <a:pt x="5" y="615"/>
                </a:lnTo>
                <a:lnTo>
                  <a:pt x="31" y="615"/>
                </a:lnTo>
                <a:cubicBezTo>
                  <a:pt x="45" y="615"/>
                  <a:pt x="58" y="615"/>
                  <a:pt x="68" y="615"/>
                </a:cubicBezTo>
                <a:cubicBezTo>
                  <a:pt x="79" y="615"/>
                  <a:pt x="87" y="615"/>
                  <a:pt x="94" y="614"/>
                </a:cubicBezTo>
                <a:cubicBezTo>
                  <a:pt x="100" y="614"/>
                  <a:pt x="105" y="613"/>
                  <a:pt x="110" y="611"/>
                </a:cubicBezTo>
                <a:cubicBezTo>
                  <a:pt x="114" y="610"/>
                  <a:pt x="117" y="609"/>
                  <a:pt x="118" y="609"/>
                </a:cubicBezTo>
                <a:cubicBezTo>
                  <a:pt x="118" y="609"/>
                  <a:pt x="120" y="608"/>
                  <a:pt x="124" y="604"/>
                </a:cubicBezTo>
                <a:cubicBezTo>
                  <a:pt x="127" y="601"/>
                  <a:pt x="129" y="600"/>
                  <a:pt x="130" y="600"/>
                </a:cubicBezTo>
                <a:lnTo>
                  <a:pt x="130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5182920" y="411480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6"/>
                  <a:pt x="605" y="12"/>
                  <a:pt x="605" y="21"/>
                </a:cubicBezTo>
                <a:cubicBezTo>
                  <a:pt x="605" y="29"/>
                  <a:pt x="600" y="36"/>
                  <a:pt x="590" y="41"/>
                </a:cubicBezTo>
                <a:lnTo>
                  <a:pt x="14" y="41"/>
                </a:lnTo>
                <a:cubicBezTo>
                  <a:pt x="5" y="36"/>
                  <a:pt x="0" y="30"/>
                  <a:pt x="0" y="21"/>
                </a:cubicBezTo>
                <a:cubicBezTo>
                  <a:pt x="0" y="12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5517720" y="3960000"/>
            <a:ext cx="196560" cy="320760"/>
          </a:xfrm>
          <a:custGeom>
            <a:avLst/>
            <a:gdLst/>
            <a:ahLst/>
            <a:rect l="0" t="0" r="r" b="b"/>
            <a:pathLst>
              <a:path w="546" h="891">
                <a:moveTo>
                  <a:pt x="6" y="891"/>
                </a:moveTo>
                <a:cubicBezTo>
                  <a:pt x="2" y="887"/>
                  <a:pt x="0" y="884"/>
                  <a:pt x="0" y="883"/>
                </a:cubicBezTo>
                <a:cubicBezTo>
                  <a:pt x="0" y="881"/>
                  <a:pt x="26" y="775"/>
                  <a:pt x="78" y="566"/>
                </a:cubicBezTo>
                <a:cubicBezTo>
                  <a:pt x="130" y="357"/>
                  <a:pt x="158" y="248"/>
                  <a:pt x="161" y="238"/>
                </a:cubicBezTo>
                <a:cubicBezTo>
                  <a:pt x="176" y="193"/>
                  <a:pt x="196" y="154"/>
                  <a:pt x="219" y="119"/>
                </a:cubicBezTo>
                <a:cubicBezTo>
                  <a:pt x="242" y="86"/>
                  <a:pt x="264" y="61"/>
                  <a:pt x="284" y="46"/>
                </a:cubicBezTo>
                <a:cubicBezTo>
                  <a:pt x="321" y="15"/>
                  <a:pt x="361" y="0"/>
                  <a:pt x="403" y="0"/>
                </a:cubicBezTo>
                <a:lnTo>
                  <a:pt x="405" y="0"/>
                </a:lnTo>
                <a:cubicBezTo>
                  <a:pt x="446" y="0"/>
                  <a:pt x="480" y="12"/>
                  <a:pt x="506" y="37"/>
                </a:cubicBezTo>
                <a:cubicBezTo>
                  <a:pt x="532" y="62"/>
                  <a:pt x="546" y="94"/>
                  <a:pt x="546" y="134"/>
                </a:cubicBezTo>
                <a:cubicBezTo>
                  <a:pt x="546" y="204"/>
                  <a:pt x="511" y="261"/>
                  <a:pt x="443" y="307"/>
                </a:cubicBezTo>
                <a:lnTo>
                  <a:pt x="456" y="319"/>
                </a:lnTo>
                <a:cubicBezTo>
                  <a:pt x="489" y="353"/>
                  <a:pt x="506" y="396"/>
                  <a:pt x="506" y="449"/>
                </a:cubicBezTo>
                <a:cubicBezTo>
                  <a:pt x="506" y="524"/>
                  <a:pt x="478" y="586"/>
                  <a:pt x="422" y="634"/>
                </a:cubicBezTo>
                <a:cubicBezTo>
                  <a:pt x="366" y="683"/>
                  <a:pt x="303" y="708"/>
                  <a:pt x="233" y="709"/>
                </a:cubicBezTo>
                <a:cubicBezTo>
                  <a:pt x="213" y="709"/>
                  <a:pt x="195" y="706"/>
                  <a:pt x="179" y="701"/>
                </a:cubicBezTo>
                <a:cubicBezTo>
                  <a:pt x="162" y="695"/>
                  <a:pt x="150" y="689"/>
                  <a:pt x="141" y="682"/>
                </a:cubicBezTo>
                <a:cubicBezTo>
                  <a:pt x="131" y="675"/>
                  <a:pt x="124" y="667"/>
                  <a:pt x="119" y="659"/>
                </a:cubicBezTo>
                <a:cubicBezTo>
                  <a:pt x="114" y="651"/>
                  <a:pt x="110" y="645"/>
                  <a:pt x="107" y="640"/>
                </a:cubicBezTo>
                <a:cubicBezTo>
                  <a:pt x="104" y="636"/>
                  <a:pt x="103" y="634"/>
                  <a:pt x="102" y="634"/>
                </a:cubicBezTo>
                <a:lnTo>
                  <a:pt x="39" y="885"/>
                </a:lnTo>
                <a:cubicBezTo>
                  <a:pt x="37" y="889"/>
                  <a:pt x="31" y="891"/>
                  <a:pt x="19" y="891"/>
                </a:cubicBezTo>
                <a:lnTo>
                  <a:pt x="6" y="891"/>
                </a:lnTo>
                <a:moveTo>
                  <a:pt x="328" y="272"/>
                </a:moveTo>
                <a:cubicBezTo>
                  <a:pt x="354" y="272"/>
                  <a:pt x="378" y="276"/>
                  <a:pt x="401" y="284"/>
                </a:cubicBezTo>
                <a:lnTo>
                  <a:pt x="406" y="281"/>
                </a:lnTo>
                <a:cubicBezTo>
                  <a:pt x="409" y="278"/>
                  <a:pt x="411" y="276"/>
                  <a:pt x="413" y="274"/>
                </a:cubicBezTo>
                <a:cubicBezTo>
                  <a:pt x="415" y="272"/>
                  <a:pt x="418" y="269"/>
                  <a:pt x="423" y="264"/>
                </a:cubicBezTo>
                <a:cubicBezTo>
                  <a:pt x="428" y="259"/>
                  <a:pt x="431" y="255"/>
                  <a:pt x="435" y="250"/>
                </a:cubicBezTo>
                <a:cubicBezTo>
                  <a:pt x="438" y="246"/>
                  <a:pt x="442" y="240"/>
                  <a:pt x="446" y="232"/>
                </a:cubicBezTo>
                <a:cubicBezTo>
                  <a:pt x="450" y="225"/>
                  <a:pt x="454" y="217"/>
                  <a:pt x="458" y="209"/>
                </a:cubicBezTo>
                <a:cubicBezTo>
                  <a:pt x="462" y="200"/>
                  <a:pt x="464" y="190"/>
                  <a:pt x="466" y="180"/>
                </a:cubicBezTo>
                <a:cubicBezTo>
                  <a:pt x="468" y="169"/>
                  <a:pt x="471" y="157"/>
                  <a:pt x="474" y="144"/>
                </a:cubicBezTo>
                <a:cubicBezTo>
                  <a:pt x="476" y="138"/>
                  <a:pt x="476" y="127"/>
                  <a:pt x="476" y="111"/>
                </a:cubicBezTo>
                <a:cubicBezTo>
                  <a:pt x="476" y="99"/>
                  <a:pt x="476" y="91"/>
                  <a:pt x="475" y="88"/>
                </a:cubicBezTo>
                <a:cubicBezTo>
                  <a:pt x="465" y="54"/>
                  <a:pt x="440" y="37"/>
                  <a:pt x="400" y="37"/>
                </a:cubicBezTo>
                <a:cubicBezTo>
                  <a:pt x="372" y="37"/>
                  <a:pt x="346" y="45"/>
                  <a:pt x="322" y="61"/>
                </a:cubicBezTo>
                <a:cubicBezTo>
                  <a:pt x="297" y="77"/>
                  <a:pt x="277" y="97"/>
                  <a:pt x="261" y="121"/>
                </a:cubicBezTo>
                <a:cubicBezTo>
                  <a:pt x="246" y="147"/>
                  <a:pt x="233" y="169"/>
                  <a:pt x="223" y="190"/>
                </a:cubicBezTo>
                <a:cubicBezTo>
                  <a:pt x="213" y="210"/>
                  <a:pt x="205" y="230"/>
                  <a:pt x="200" y="248"/>
                </a:cubicBezTo>
                <a:cubicBezTo>
                  <a:pt x="197" y="259"/>
                  <a:pt x="184" y="307"/>
                  <a:pt x="161" y="394"/>
                </a:cubicBezTo>
                <a:cubicBezTo>
                  <a:pt x="140" y="480"/>
                  <a:pt x="128" y="526"/>
                  <a:pt x="128" y="532"/>
                </a:cubicBezTo>
                <a:cubicBezTo>
                  <a:pt x="127" y="536"/>
                  <a:pt x="127" y="543"/>
                  <a:pt x="127" y="553"/>
                </a:cubicBezTo>
                <a:cubicBezTo>
                  <a:pt x="127" y="585"/>
                  <a:pt x="134" y="611"/>
                  <a:pt x="149" y="631"/>
                </a:cubicBezTo>
                <a:cubicBezTo>
                  <a:pt x="169" y="659"/>
                  <a:pt x="199" y="673"/>
                  <a:pt x="236" y="673"/>
                </a:cubicBezTo>
                <a:cubicBezTo>
                  <a:pt x="263" y="673"/>
                  <a:pt x="293" y="665"/>
                  <a:pt x="324" y="648"/>
                </a:cubicBezTo>
                <a:cubicBezTo>
                  <a:pt x="355" y="632"/>
                  <a:pt x="380" y="603"/>
                  <a:pt x="399" y="563"/>
                </a:cubicBezTo>
                <a:cubicBezTo>
                  <a:pt x="410" y="541"/>
                  <a:pt x="418" y="515"/>
                  <a:pt x="423" y="487"/>
                </a:cubicBezTo>
                <a:cubicBezTo>
                  <a:pt x="428" y="458"/>
                  <a:pt x="431" y="437"/>
                  <a:pt x="431" y="422"/>
                </a:cubicBezTo>
                <a:cubicBezTo>
                  <a:pt x="431" y="384"/>
                  <a:pt x="419" y="353"/>
                  <a:pt x="396" y="330"/>
                </a:cubicBezTo>
                <a:cubicBezTo>
                  <a:pt x="368" y="340"/>
                  <a:pt x="344" y="344"/>
                  <a:pt x="322" y="344"/>
                </a:cubicBezTo>
                <a:lnTo>
                  <a:pt x="312" y="344"/>
                </a:lnTo>
                <a:cubicBezTo>
                  <a:pt x="260" y="344"/>
                  <a:pt x="234" y="334"/>
                  <a:pt x="234" y="314"/>
                </a:cubicBezTo>
                <a:cubicBezTo>
                  <a:pt x="234" y="309"/>
                  <a:pt x="235" y="304"/>
                  <a:pt x="237" y="300"/>
                </a:cubicBezTo>
                <a:cubicBezTo>
                  <a:pt x="246" y="281"/>
                  <a:pt x="276" y="272"/>
                  <a:pt x="328" y="27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5727960" y="3924720"/>
            <a:ext cx="78480" cy="161280"/>
          </a:xfrm>
          <a:custGeom>
            <a:avLst/>
            <a:gdLst/>
            <a:ahLst/>
            <a:rect l="0" t="0" r="r" b="b"/>
            <a:pathLst>
              <a:path w="218" h="448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6"/>
                  <a:pt x="4" y="142"/>
                  <a:pt x="5" y="141"/>
                </a:cubicBezTo>
                <a:cubicBezTo>
                  <a:pt x="6" y="139"/>
                  <a:pt x="8" y="138"/>
                  <a:pt x="12" y="138"/>
                </a:cubicBezTo>
                <a:cubicBezTo>
                  <a:pt x="15" y="138"/>
                  <a:pt x="27" y="138"/>
                  <a:pt x="48" y="137"/>
                </a:cubicBezTo>
                <a:lnTo>
                  <a:pt x="85" y="137"/>
                </a:lnTo>
                <a:lnTo>
                  <a:pt x="99" y="81"/>
                </a:lnTo>
                <a:cubicBezTo>
                  <a:pt x="100" y="76"/>
                  <a:pt x="102" y="69"/>
                  <a:pt x="104" y="61"/>
                </a:cubicBezTo>
                <a:cubicBezTo>
                  <a:pt x="106" y="52"/>
                  <a:pt x="107" y="46"/>
                  <a:pt x="109" y="43"/>
                </a:cubicBezTo>
                <a:cubicBezTo>
                  <a:pt x="110" y="39"/>
                  <a:pt x="111" y="34"/>
                  <a:pt x="113" y="29"/>
                </a:cubicBezTo>
                <a:cubicBezTo>
                  <a:pt x="114" y="23"/>
                  <a:pt x="116" y="19"/>
                  <a:pt x="118" y="17"/>
                </a:cubicBezTo>
                <a:cubicBezTo>
                  <a:pt x="121" y="14"/>
                  <a:pt x="123" y="12"/>
                  <a:pt x="125" y="8"/>
                </a:cubicBezTo>
                <a:cubicBezTo>
                  <a:pt x="128" y="5"/>
                  <a:pt x="131" y="3"/>
                  <a:pt x="135" y="2"/>
                </a:cubicBezTo>
                <a:cubicBezTo>
                  <a:pt x="139" y="0"/>
                  <a:pt x="144" y="0"/>
                  <a:pt x="148" y="0"/>
                </a:cubicBezTo>
                <a:cubicBezTo>
                  <a:pt x="156" y="0"/>
                  <a:pt x="162" y="4"/>
                  <a:pt x="165" y="8"/>
                </a:cubicBezTo>
                <a:cubicBezTo>
                  <a:pt x="169" y="13"/>
                  <a:pt x="170" y="17"/>
                  <a:pt x="170" y="22"/>
                </a:cubicBezTo>
                <a:cubicBezTo>
                  <a:pt x="170" y="25"/>
                  <a:pt x="168" y="36"/>
                  <a:pt x="164" y="55"/>
                </a:cubicBezTo>
                <a:cubicBezTo>
                  <a:pt x="160" y="73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8" y="143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1" y="346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1"/>
                  <a:pt x="186" y="338"/>
                </a:cubicBezTo>
                <a:cubicBezTo>
                  <a:pt x="186" y="335"/>
                  <a:pt x="188" y="334"/>
                  <a:pt x="189" y="333"/>
                </a:cubicBezTo>
                <a:cubicBezTo>
                  <a:pt x="190" y="333"/>
                  <a:pt x="194" y="332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0" y="448"/>
                  <a:pt x="96" y="448"/>
                </a:cubicBezTo>
                <a:cubicBezTo>
                  <a:pt x="82" y="448"/>
                  <a:pt x="69" y="443"/>
                  <a:pt x="56" y="436"/>
                </a:cubicBezTo>
                <a:cubicBezTo>
                  <a:pt x="43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2" y="270"/>
                </a:lnTo>
                <a:cubicBezTo>
                  <a:pt x="68" y="204"/>
                  <a:pt x="77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5744160" y="4149360"/>
            <a:ext cx="86760" cy="168120"/>
          </a:xfrm>
          <a:custGeom>
            <a:avLst/>
            <a:gdLst/>
            <a:ahLst/>
            <a:rect l="0" t="0" r="r" b="b"/>
            <a:pathLst>
              <a:path w="241" h="467">
                <a:moveTo>
                  <a:pt x="92" y="61"/>
                </a:moveTo>
                <a:lnTo>
                  <a:pt x="82" y="65"/>
                </a:lnTo>
                <a:cubicBezTo>
                  <a:pt x="76" y="67"/>
                  <a:pt x="67" y="70"/>
                  <a:pt x="54" y="72"/>
                </a:cubicBezTo>
                <a:cubicBezTo>
                  <a:pt x="42" y="74"/>
                  <a:pt x="29" y="76"/>
                  <a:pt x="14" y="77"/>
                </a:cubicBezTo>
                <a:lnTo>
                  <a:pt x="0" y="77"/>
                </a:lnTo>
                <a:lnTo>
                  <a:pt x="0" y="45"/>
                </a:lnTo>
                <a:lnTo>
                  <a:pt x="14" y="45"/>
                </a:lnTo>
                <a:cubicBezTo>
                  <a:pt x="36" y="44"/>
                  <a:pt x="56" y="40"/>
                  <a:pt x="75" y="34"/>
                </a:cubicBezTo>
                <a:cubicBezTo>
                  <a:pt x="93" y="28"/>
                  <a:pt x="106" y="23"/>
                  <a:pt x="114" y="17"/>
                </a:cubicBezTo>
                <a:cubicBezTo>
                  <a:pt x="121" y="12"/>
                  <a:pt x="128" y="7"/>
                  <a:pt x="134" y="2"/>
                </a:cubicBezTo>
                <a:cubicBezTo>
                  <a:pt x="134" y="1"/>
                  <a:pt x="137" y="0"/>
                  <a:pt x="142" y="0"/>
                </a:cubicBezTo>
                <a:cubicBezTo>
                  <a:pt x="146" y="0"/>
                  <a:pt x="150" y="1"/>
                  <a:pt x="154" y="4"/>
                </a:cubicBezTo>
                <a:lnTo>
                  <a:pt x="154" y="213"/>
                </a:lnTo>
                <a:lnTo>
                  <a:pt x="155" y="424"/>
                </a:lnTo>
                <a:cubicBezTo>
                  <a:pt x="158" y="428"/>
                  <a:pt x="161" y="430"/>
                  <a:pt x="163" y="431"/>
                </a:cubicBezTo>
                <a:cubicBezTo>
                  <a:pt x="165" y="432"/>
                  <a:pt x="171" y="433"/>
                  <a:pt x="180" y="434"/>
                </a:cubicBezTo>
                <a:cubicBezTo>
                  <a:pt x="189" y="434"/>
                  <a:pt x="203" y="435"/>
                  <a:pt x="223" y="435"/>
                </a:cubicBezTo>
                <a:lnTo>
                  <a:pt x="241" y="435"/>
                </a:lnTo>
                <a:lnTo>
                  <a:pt x="241" y="467"/>
                </a:lnTo>
                <a:lnTo>
                  <a:pt x="234" y="467"/>
                </a:lnTo>
                <a:cubicBezTo>
                  <a:pt x="224" y="466"/>
                  <a:pt x="187" y="465"/>
                  <a:pt x="122" y="465"/>
                </a:cubicBezTo>
                <a:cubicBezTo>
                  <a:pt x="59" y="465"/>
                  <a:pt x="22" y="466"/>
                  <a:pt x="12" y="467"/>
                </a:cubicBezTo>
                <a:lnTo>
                  <a:pt x="3" y="467"/>
                </a:lnTo>
                <a:lnTo>
                  <a:pt x="3" y="435"/>
                </a:lnTo>
                <a:lnTo>
                  <a:pt x="22" y="435"/>
                </a:lnTo>
                <a:cubicBezTo>
                  <a:pt x="33" y="435"/>
                  <a:pt x="41" y="435"/>
                  <a:pt x="49" y="435"/>
                </a:cubicBezTo>
                <a:cubicBezTo>
                  <a:pt x="56" y="435"/>
                  <a:pt x="62" y="435"/>
                  <a:pt x="66" y="434"/>
                </a:cubicBezTo>
                <a:cubicBezTo>
                  <a:pt x="71" y="434"/>
                  <a:pt x="74" y="433"/>
                  <a:pt x="78" y="432"/>
                </a:cubicBezTo>
                <a:cubicBezTo>
                  <a:pt x="81" y="431"/>
                  <a:pt x="83" y="431"/>
                  <a:pt x="83" y="431"/>
                </a:cubicBezTo>
                <a:cubicBezTo>
                  <a:pt x="84" y="431"/>
                  <a:pt x="85" y="430"/>
                  <a:pt x="87" y="427"/>
                </a:cubicBezTo>
                <a:cubicBezTo>
                  <a:pt x="90" y="425"/>
                  <a:pt x="91" y="424"/>
                  <a:pt x="92" y="424"/>
                </a:cubicBezTo>
                <a:lnTo>
                  <a:pt x="92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4860000" y="3839040"/>
            <a:ext cx="1042920" cy="21600"/>
          </a:xfrm>
          <a:custGeom>
            <a:avLst/>
            <a:gdLst/>
            <a:ahLst/>
            <a:rect l="0" t="0" r="r" b="b"/>
            <a:pathLst>
              <a:path w="2897" h="60">
                <a:moveTo>
                  <a:pt x="0" y="60"/>
                </a:moveTo>
                <a:lnTo>
                  <a:pt x="0" y="0"/>
                </a:lnTo>
                <a:lnTo>
                  <a:pt x="2897" y="0"/>
                </a:lnTo>
                <a:lnTo>
                  <a:pt x="2897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5973120" y="3895560"/>
            <a:ext cx="47520" cy="112680"/>
          </a:xfrm>
          <a:custGeom>
            <a:avLst/>
            <a:gdLst/>
            <a:ahLst/>
            <a:rect l="0" t="0" r="r" b="b"/>
            <a:pathLst>
              <a:path w="132" h="313">
                <a:moveTo>
                  <a:pt x="0" y="86"/>
                </a:moveTo>
                <a:cubicBezTo>
                  <a:pt x="0" y="86"/>
                  <a:pt x="0" y="77"/>
                  <a:pt x="0" y="61"/>
                </a:cubicBezTo>
                <a:cubicBezTo>
                  <a:pt x="0" y="44"/>
                  <a:pt x="5" y="30"/>
                  <a:pt x="16" y="18"/>
                </a:cubicBezTo>
                <a:cubicBezTo>
                  <a:pt x="27" y="6"/>
                  <a:pt x="41" y="0"/>
                  <a:pt x="59" y="0"/>
                </a:cubicBezTo>
                <a:cubicBezTo>
                  <a:pt x="77" y="0"/>
                  <a:pt x="94" y="9"/>
                  <a:pt x="108" y="25"/>
                </a:cubicBezTo>
                <a:cubicBezTo>
                  <a:pt x="124" y="42"/>
                  <a:pt x="131" y="71"/>
                  <a:pt x="132" y="112"/>
                </a:cubicBezTo>
                <a:cubicBezTo>
                  <a:pt x="132" y="135"/>
                  <a:pt x="129" y="158"/>
                  <a:pt x="123" y="180"/>
                </a:cubicBezTo>
                <a:cubicBezTo>
                  <a:pt x="117" y="201"/>
                  <a:pt x="109" y="220"/>
                  <a:pt x="101" y="236"/>
                </a:cubicBezTo>
                <a:cubicBezTo>
                  <a:pt x="93" y="252"/>
                  <a:pt x="85" y="266"/>
                  <a:pt x="75" y="278"/>
                </a:cubicBezTo>
                <a:cubicBezTo>
                  <a:pt x="66" y="289"/>
                  <a:pt x="58" y="298"/>
                  <a:pt x="52" y="304"/>
                </a:cubicBezTo>
                <a:cubicBezTo>
                  <a:pt x="45" y="311"/>
                  <a:pt x="41" y="314"/>
                  <a:pt x="39" y="313"/>
                </a:cubicBezTo>
                <a:cubicBezTo>
                  <a:pt x="36" y="313"/>
                  <a:pt x="32" y="310"/>
                  <a:pt x="26" y="304"/>
                </a:cubicBezTo>
                <a:cubicBezTo>
                  <a:pt x="20" y="298"/>
                  <a:pt x="17" y="294"/>
                  <a:pt x="17" y="292"/>
                </a:cubicBezTo>
                <a:cubicBezTo>
                  <a:pt x="17" y="289"/>
                  <a:pt x="21" y="284"/>
                  <a:pt x="28" y="276"/>
                </a:cubicBezTo>
                <a:cubicBezTo>
                  <a:pt x="35" y="268"/>
                  <a:pt x="43" y="258"/>
                  <a:pt x="53" y="245"/>
                </a:cubicBezTo>
                <a:cubicBezTo>
                  <a:pt x="62" y="233"/>
                  <a:pt x="70" y="217"/>
                  <a:pt x="78" y="195"/>
                </a:cubicBezTo>
                <a:cubicBezTo>
                  <a:pt x="86" y="174"/>
                  <a:pt x="92" y="150"/>
                  <a:pt x="94" y="123"/>
                </a:cubicBezTo>
                <a:lnTo>
                  <a:pt x="94" y="111"/>
                </a:lnTo>
                <a:lnTo>
                  <a:pt x="93" y="112"/>
                </a:lnTo>
                <a:cubicBezTo>
                  <a:pt x="92" y="113"/>
                  <a:pt x="90" y="114"/>
                  <a:pt x="88" y="114"/>
                </a:cubicBezTo>
                <a:cubicBezTo>
                  <a:pt x="86" y="115"/>
                  <a:pt x="84" y="116"/>
                  <a:pt x="82" y="117"/>
                </a:cubicBezTo>
                <a:cubicBezTo>
                  <a:pt x="80" y="119"/>
                  <a:pt x="77" y="119"/>
                  <a:pt x="73" y="119"/>
                </a:cubicBezTo>
                <a:cubicBezTo>
                  <a:pt x="69" y="119"/>
                  <a:pt x="66" y="120"/>
                  <a:pt x="62" y="120"/>
                </a:cubicBezTo>
                <a:cubicBezTo>
                  <a:pt x="44" y="120"/>
                  <a:pt x="29" y="115"/>
                  <a:pt x="18" y="103"/>
                </a:cubicBezTo>
                <a:lnTo>
                  <a:pt x="0" y="86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6824520" y="3781080"/>
            <a:ext cx="159120" cy="162000"/>
          </a:xfrm>
          <a:custGeom>
            <a:avLst/>
            <a:gdLst/>
            <a:ahLst/>
            <a:rect l="0" t="0" r="r" b="b"/>
            <a:pathLst>
              <a:path w="442" h="450">
                <a:moveTo>
                  <a:pt x="150" y="63"/>
                </a:moveTo>
                <a:cubicBezTo>
                  <a:pt x="150" y="45"/>
                  <a:pt x="144" y="37"/>
                  <a:pt x="131" y="37"/>
                </a:cubicBezTo>
                <a:cubicBezTo>
                  <a:pt x="115" y="37"/>
                  <a:pt x="99" y="47"/>
                  <a:pt x="82" y="67"/>
                </a:cubicBezTo>
                <a:cubicBezTo>
                  <a:pt x="65" y="86"/>
                  <a:pt x="50" y="115"/>
                  <a:pt x="39" y="155"/>
                </a:cubicBezTo>
                <a:cubicBezTo>
                  <a:pt x="39" y="156"/>
                  <a:pt x="38" y="157"/>
                  <a:pt x="37" y="158"/>
                </a:cubicBezTo>
                <a:cubicBezTo>
                  <a:pt x="37" y="159"/>
                  <a:pt x="36" y="160"/>
                  <a:pt x="36" y="161"/>
                </a:cubicBezTo>
                <a:cubicBezTo>
                  <a:pt x="36" y="162"/>
                  <a:pt x="36" y="162"/>
                  <a:pt x="34" y="163"/>
                </a:cubicBezTo>
                <a:cubicBezTo>
                  <a:pt x="33" y="164"/>
                  <a:pt x="32" y="164"/>
                  <a:pt x="31" y="164"/>
                </a:cubicBezTo>
                <a:cubicBezTo>
                  <a:pt x="31" y="164"/>
                  <a:pt x="29" y="164"/>
                  <a:pt x="27" y="164"/>
                </a:cubicBezTo>
                <a:cubicBezTo>
                  <a:pt x="25" y="164"/>
                  <a:pt x="23" y="164"/>
                  <a:pt x="19" y="164"/>
                </a:cubicBezTo>
                <a:lnTo>
                  <a:pt x="6" y="164"/>
                </a:lnTo>
                <a:cubicBezTo>
                  <a:pt x="2" y="160"/>
                  <a:pt x="0" y="157"/>
                  <a:pt x="0" y="155"/>
                </a:cubicBezTo>
                <a:cubicBezTo>
                  <a:pt x="0" y="150"/>
                  <a:pt x="2" y="141"/>
                  <a:pt x="8" y="126"/>
                </a:cubicBezTo>
                <a:cubicBezTo>
                  <a:pt x="13" y="112"/>
                  <a:pt x="21" y="95"/>
                  <a:pt x="31" y="75"/>
                </a:cubicBezTo>
                <a:cubicBezTo>
                  <a:pt x="42" y="55"/>
                  <a:pt x="56" y="37"/>
                  <a:pt x="75" y="23"/>
                </a:cubicBezTo>
                <a:cubicBezTo>
                  <a:pt x="93" y="9"/>
                  <a:pt x="114" y="2"/>
                  <a:pt x="137" y="2"/>
                </a:cubicBezTo>
                <a:cubicBezTo>
                  <a:pt x="165" y="2"/>
                  <a:pt x="186" y="9"/>
                  <a:pt x="202" y="25"/>
                </a:cubicBezTo>
                <a:cubicBezTo>
                  <a:pt x="217" y="41"/>
                  <a:pt x="225" y="61"/>
                  <a:pt x="225" y="82"/>
                </a:cubicBezTo>
                <a:cubicBezTo>
                  <a:pt x="225" y="93"/>
                  <a:pt x="224" y="102"/>
                  <a:pt x="222" y="107"/>
                </a:cubicBezTo>
                <a:cubicBezTo>
                  <a:pt x="222" y="111"/>
                  <a:pt x="217" y="126"/>
                  <a:pt x="208" y="151"/>
                </a:cubicBezTo>
                <a:cubicBezTo>
                  <a:pt x="198" y="176"/>
                  <a:pt x="187" y="206"/>
                  <a:pt x="177" y="239"/>
                </a:cubicBezTo>
                <a:cubicBezTo>
                  <a:pt x="166" y="273"/>
                  <a:pt x="160" y="302"/>
                  <a:pt x="159" y="327"/>
                </a:cubicBezTo>
                <a:cubicBezTo>
                  <a:pt x="159" y="345"/>
                  <a:pt x="161" y="360"/>
                  <a:pt x="164" y="371"/>
                </a:cubicBezTo>
                <a:cubicBezTo>
                  <a:pt x="173" y="399"/>
                  <a:pt x="193" y="413"/>
                  <a:pt x="226" y="413"/>
                </a:cubicBezTo>
                <a:cubicBezTo>
                  <a:pt x="252" y="413"/>
                  <a:pt x="275" y="402"/>
                  <a:pt x="296" y="380"/>
                </a:cubicBezTo>
                <a:cubicBezTo>
                  <a:pt x="317" y="357"/>
                  <a:pt x="333" y="331"/>
                  <a:pt x="345" y="302"/>
                </a:cubicBezTo>
                <a:cubicBezTo>
                  <a:pt x="357" y="272"/>
                  <a:pt x="367" y="244"/>
                  <a:pt x="374" y="219"/>
                </a:cubicBezTo>
                <a:cubicBezTo>
                  <a:pt x="381" y="194"/>
                  <a:pt x="385" y="176"/>
                  <a:pt x="385" y="165"/>
                </a:cubicBezTo>
                <a:cubicBezTo>
                  <a:pt x="385" y="150"/>
                  <a:pt x="382" y="137"/>
                  <a:pt x="377" y="125"/>
                </a:cubicBezTo>
                <a:cubicBezTo>
                  <a:pt x="372" y="114"/>
                  <a:pt x="366" y="105"/>
                  <a:pt x="359" y="100"/>
                </a:cubicBezTo>
                <a:cubicBezTo>
                  <a:pt x="352" y="94"/>
                  <a:pt x="347" y="88"/>
                  <a:pt x="341" y="82"/>
                </a:cubicBezTo>
                <a:cubicBezTo>
                  <a:pt x="336" y="76"/>
                  <a:pt x="333" y="69"/>
                  <a:pt x="333" y="60"/>
                </a:cubicBezTo>
                <a:cubicBezTo>
                  <a:pt x="333" y="44"/>
                  <a:pt x="340" y="31"/>
                  <a:pt x="352" y="18"/>
                </a:cubicBezTo>
                <a:cubicBezTo>
                  <a:pt x="365" y="6"/>
                  <a:pt x="378" y="0"/>
                  <a:pt x="393" y="0"/>
                </a:cubicBezTo>
                <a:cubicBezTo>
                  <a:pt x="405" y="0"/>
                  <a:pt x="416" y="5"/>
                  <a:pt x="426" y="17"/>
                </a:cubicBezTo>
                <a:cubicBezTo>
                  <a:pt x="436" y="29"/>
                  <a:pt x="442" y="48"/>
                  <a:pt x="442" y="76"/>
                </a:cubicBezTo>
                <a:cubicBezTo>
                  <a:pt x="442" y="94"/>
                  <a:pt x="438" y="121"/>
                  <a:pt x="430" y="158"/>
                </a:cubicBezTo>
                <a:cubicBezTo>
                  <a:pt x="422" y="195"/>
                  <a:pt x="410" y="236"/>
                  <a:pt x="394" y="282"/>
                </a:cubicBezTo>
                <a:cubicBezTo>
                  <a:pt x="377" y="327"/>
                  <a:pt x="354" y="367"/>
                  <a:pt x="323" y="400"/>
                </a:cubicBezTo>
                <a:cubicBezTo>
                  <a:pt x="293" y="433"/>
                  <a:pt x="258" y="449"/>
                  <a:pt x="217" y="450"/>
                </a:cubicBezTo>
                <a:cubicBezTo>
                  <a:pt x="175" y="450"/>
                  <a:pt x="142" y="439"/>
                  <a:pt x="116" y="417"/>
                </a:cubicBezTo>
                <a:cubicBezTo>
                  <a:pt x="92" y="396"/>
                  <a:pt x="80" y="365"/>
                  <a:pt x="80" y="323"/>
                </a:cubicBezTo>
                <a:cubicBezTo>
                  <a:pt x="80" y="303"/>
                  <a:pt x="82" y="282"/>
                  <a:pt x="88" y="260"/>
                </a:cubicBezTo>
                <a:cubicBezTo>
                  <a:pt x="93" y="238"/>
                  <a:pt x="107" y="200"/>
                  <a:pt x="128" y="144"/>
                </a:cubicBezTo>
                <a:cubicBezTo>
                  <a:pt x="143" y="102"/>
                  <a:pt x="150" y="75"/>
                  <a:pt x="150" y="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6864120" y="3685320"/>
            <a:ext cx="98280" cy="58680"/>
          </a:xfrm>
          <a:custGeom>
            <a:avLst/>
            <a:gdLst/>
            <a:ahLst/>
            <a:rect l="0" t="0" r="r" b="b"/>
            <a:pathLst>
              <a:path w="273" h="163">
                <a:moveTo>
                  <a:pt x="0" y="133"/>
                </a:moveTo>
                <a:lnTo>
                  <a:pt x="136" y="0"/>
                </a:lnTo>
                <a:lnTo>
                  <a:pt x="144" y="8"/>
                </a:lnTo>
                <a:cubicBezTo>
                  <a:pt x="230" y="90"/>
                  <a:pt x="273" y="132"/>
                  <a:pt x="273" y="133"/>
                </a:cubicBezTo>
                <a:lnTo>
                  <a:pt x="247" y="163"/>
                </a:lnTo>
                <a:cubicBezTo>
                  <a:pt x="246" y="162"/>
                  <a:pt x="227" y="144"/>
                  <a:pt x="190" y="112"/>
                </a:cubicBezTo>
                <a:lnTo>
                  <a:pt x="137" y="66"/>
                </a:lnTo>
                <a:lnTo>
                  <a:pt x="82" y="113"/>
                </a:lnTo>
                <a:cubicBezTo>
                  <a:pt x="73" y="120"/>
                  <a:pt x="65" y="128"/>
                  <a:pt x="56" y="136"/>
                </a:cubicBezTo>
                <a:cubicBezTo>
                  <a:pt x="48" y="144"/>
                  <a:pt x="41" y="151"/>
                  <a:pt x="35" y="156"/>
                </a:cubicBezTo>
                <a:lnTo>
                  <a:pt x="28" y="162"/>
                </a:lnTo>
                <a:cubicBezTo>
                  <a:pt x="26" y="163"/>
                  <a:pt x="21" y="158"/>
                  <a:pt x="13" y="147"/>
                </a:cubicBezTo>
                <a:lnTo>
                  <a:pt x="0" y="13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7006320" y="3834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7"/>
                  <a:pt x="48" y="137"/>
                </a:cubicBezTo>
                <a:lnTo>
                  <a:pt x="85" y="137"/>
                </a:lnTo>
                <a:lnTo>
                  <a:pt x="98" y="81"/>
                </a:lnTo>
                <a:cubicBezTo>
                  <a:pt x="99" y="76"/>
                  <a:pt x="101" y="69"/>
                  <a:pt x="103" y="61"/>
                </a:cubicBezTo>
                <a:cubicBezTo>
                  <a:pt x="105" y="52"/>
                  <a:pt x="106" y="46"/>
                  <a:pt x="108" y="42"/>
                </a:cubicBezTo>
                <a:cubicBezTo>
                  <a:pt x="109" y="39"/>
                  <a:pt x="111" y="34"/>
                  <a:pt x="112" y="28"/>
                </a:cubicBezTo>
                <a:cubicBezTo>
                  <a:pt x="113" y="23"/>
                  <a:pt x="115" y="19"/>
                  <a:pt x="118" y="17"/>
                </a:cubicBezTo>
                <a:cubicBezTo>
                  <a:pt x="120" y="14"/>
                  <a:pt x="122" y="11"/>
                  <a:pt x="125" y="8"/>
                </a:cubicBezTo>
                <a:cubicBezTo>
                  <a:pt x="127" y="5"/>
                  <a:pt x="130" y="3"/>
                  <a:pt x="134" y="2"/>
                </a:cubicBezTo>
                <a:cubicBezTo>
                  <a:pt x="139" y="1"/>
                  <a:pt x="143" y="0"/>
                  <a:pt x="147" y="0"/>
                </a:cubicBezTo>
                <a:cubicBezTo>
                  <a:pt x="155" y="1"/>
                  <a:pt x="161" y="4"/>
                  <a:pt x="165" y="8"/>
                </a:cubicBezTo>
                <a:cubicBezTo>
                  <a:pt x="168" y="13"/>
                  <a:pt x="169" y="17"/>
                  <a:pt x="169" y="21"/>
                </a:cubicBezTo>
                <a:cubicBezTo>
                  <a:pt x="169" y="25"/>
                  <a:pt x="167" y="36"/>
                  <a:pt x="163" y="54"/>
                </a:cubicBezTo>
                <a:cubicBezTo>
                  <a:pt x="159" y="73"/>
                  <a:pt x="154" y="91"/>
                  <a:pt x="149" y="110"/>
                </a:cubicBezTo>
                <a:lnTo>
                  <a:pt x="142" y="136"/>
                </a:lnTo>
                <a:cubicBezTo>
                  <a:pt x="142" y="137"/>
                  <a:pt x="154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4" y="169"/>
                </a:lnTo>
                <a:lnTo>
                  <a:pt x="109" y="272"/>
                </a:lnTo>
                <a:cubicBezTo>
                  <a:pt x="90" y="346"/>
                  <a:pt x="81" y="387"/>
                  <a:pt x="81" y="392"/>
                </a:cubicBezTo>
                <a:cubicBezTo>
                  <a:pt x="81" y="412"/>
                  <a:pt x="88" y="422"/>
                  <a:pt x="100" y="422"/>
                </a:cubicBezTo>
                <a:cubicBezTo>
                  <a:pt x="116" y="422"/>
                  <a:pt x="132" y="414"/>
                  <a:pt x="148" y="398"/>
                </a:cubicBezTo>
                <a:cubicBezTo>
                  <a:pt x="163" y="382"/>
                  <a:pt x="176" y="362"/>
                  <a:pt x="186" y="339"/>
                </a:cubicBezTo>
                <a:cubicBezTo>
                  <a:pt x="187" y="336"/>
                  <a:pt x="188" y="334"/>
                  <a:pt x="189" y="334"/>
                </a:cubicBezTo>
                <a:cubicBezTo>
                  <a:pt x="191" y="334"/>
                  <a:pt x="194" y="333"/>
                  <a:pt x="200" y="333"/>
                </a:cubicBezTo>
                <a:lnTo>
                  <a:pt x="203" y="333"/>
                </a:lnTo>
                <a:cubicBezTo>
                  <a:pt x="210" y="333"/>
                  <a:pt x="213" y="334"/>
                  <a:pt x="213" y="338"/>
                </a:cubicBezTo>
                <a:cubicBezTo>
                  <a:pt x="213" y="340"/>
                  <a:pt x="212" y="342"/>
                  <a:pt x="211" y="347"/>
                </a:cubicBezTo>
                <a:cubicBezTo>
                  <a:pt x="209" y="354"/>
                  <a:pt x="205" y="363"/>
                  <a:pt x="198" y="373"/>
                </a:cubicBezTo>
                <a:cubicBezTo>
                  <a:pt x="192" y="384"/>
                  <a:pt x="184" y="394"/>
                  <a:pt x="174" y="406"/>
                </a:cubicBezTo>
                <a:cubicBezTo>
                  <a:pt x="164" y="418"/>
                  <a:pt x="152" y="428"/>
                  <a:pt x="138" y="436"/>
                </a:cubicBezTo>
                <a:cubicBezTo>
                  <a:pt x="124" y="443"/>
                  <a:pt x="110" y="447"/>
                  <a:pt x="95" y="447"/>
                </a:cubicBezTo>
                <a:cubicBezTo>
                  <a:pt x="81" y="447"/>
                  <a:pt x="68" y="444"/>
                  <a:pt x="55" y="437"/>
                </a:cubicBezTo>
                <a:cubicBezTo>
                  <a:pt x="43" y="430"/>
                  <a:pt x="34" y="418"/>
                  <a:pt x="28" y="401"/>
                </a:cubicBezTo>
                <a:cubicBezTo>
                  <a:pt x="27" y="397"/>
                  <a:pt x="27" y="391"/>
                  <a:pt x="27" y="382"/>
                </a:cubicBezTo>
                <a:lnTo>
                  <a:pt x="27" y="369"/>
                </a:lnTo>
                <a:lnTo>
                  <a:pt x="51" y="271"/>
                </a:lnTo>
                <a:cubicBezTo>
                  <a:pt x="67" y="204"/>
                  <a:pt x="76" y="171"/>
                  <a:pt x="76" y="171"/>
                </a:cubicBezTo>
                <a:cubicBezTo>
                  <a:pt x="76" y="170"/>
                  <a:pt x="64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7112160" y="396180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4"/>
                  <a:pt x="29" y="0"/>
                  <a:pt x="41" y="0"/>
                </a:cubicBezTo>
                <a:cubicBezTo>
                  <a:pt x="54" y="0"/>
                  <a:pt x="66" y="6"/>
                  <a:pt x="77" y="18"/>
                </a:cubicBezTo>
                <a:cubicBezTo>
                  <a:pt x="88" y="29"/>
                  <a:pt x="93" y="50"/>
                  <a:pt x="93" y="79"/>
                </a:cubicBezTo>
                <a:cubicBezTo>
                  <a:pt x="93" y="95"/>
                  <a:pt x="91" y="112"/>
                  <a:pt x="87" y="128"/>
                </a:cubicBezTo>
                <a:cubicBezTo>
                  <a:pt x="83" y="143"/>
                  <a:pt x="78" y="156"/>
                  <a:pt x="72" y="168"/>
                </a:cubicBezTo>
                <a:cubicBezTo>
                  <a:pt x="66" y="179"/>
                  <a:pt x="60" y="188"/>
                  <a:pt x="53" y="196"/>
                </a:cubicBezTo>
                <a:cubicBezTo>
                  <a:pt x="47" y="204"/>
                  <a:pt x="41" y="211"/>
                  <a:pt x="36" y="215"/>
                </a:cubicBezTo>
                <a:cubicBezTo>
                  <a:pt x="32" y="220"/>
                  <a:pt x="29" y="222"/>
                  <a:pt x="27" y="222"/>
                </a:cubicBezTo>
                <a:cubicBezTo>
                  <a:pt x="26" y="222"/>
                  <a:pt x="22" y="219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5" y="201"/>
                  <a:pt x="20" y="195"/>
                </a:cubicBezTo>
                <a:cubicBezTo>
                  <a:pt x="25" y="189"/>
                  <a:pt x="31" y="182"/>
                  <a:pt x="37" y="174"/>
                </a:cubicBezTo>
                <a:cubicBezTo>
                  <a:pt x="44" y="166"/>
                  <a:pt x="50" y="154"/>
                  <a:pt x="55" y="139"/>
                </a:cubicBezTo>
                <a:cubicBezTo>
                  <a:pt x="61" y="124"/>
                  <a:pt x="65" y="107"/>
                  <a:pt x="67" y="87"/>
                </a:cubicBezTo>
                <a:lnTo>
                  <a:pt x="67" y="78"/>
                </a:lnTo>
                <a:lnTo>
                  <a:pt x="66" y="79"/>
                </a:lnTo>
                <a:cubicBezTo>
                  <a:pt x="65" y="80"/>
                  <a:pt x="64" y="80"/>
                  <a:pt x="62" y="81"/>
                </a:cubicBezTo>
                <a:cubicBezTo>
                  <a:pt x="61" y="81"/>
                  <a:pt x="60" y="82"/>
                  <a:pt x="58" y="83"/>
                </a:cubicBezTo>
                <a:cubicBezTo>
                  <a:pt x="57" y="84"/>
                  <a:pt x="55" y="84"/>
                  <a:pt x="52" y="84"/>
                </a:cubicBezTo>
                <a:cubicBezTo>
                  <a:pt x="49" y="84"/>
                  <a:pt x="46" y="84"/>
                  <a:pt x="43" y="85"/>
                </a:cubicBezTo>
                <a:cubicBezTo>
                  <a:pt x="31" y="85"/>
                  <a:pt x="21" y="81"/>
                  <a:pt x="13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7167960" y="382572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4" y="43"/>
                </a:moveTo>
                <a:cubicBezTo>
                  <a:pt x="114" y="31"/>
                  <a:pt x="118" y="22"/>
                  <a:pt x="127" y="13"/>
                </a:cubicBezTo>
                <a:cubicBezTo>
                  <a:pt x="136" y="5"/>
                  <a:pt x="146" y="0"/>
                  <a:pt x="158" y="0"/>
                </a:cubicBezTo>
                <a:cubicBezTo>
                  <a:pt x="166" y="0"/>
                  <a:pt x="173" y="3"/>
                  <a:pt x="180" y="8"/>
                </a:cubicBezTo>
                <a:cubicBezTo>
                  <a:pt x="186" y="14"/>
                  <a:pt x="189" y="21"/>
                  <a:pt x="189" y="29"/>
                </a:cubicBezTo>
                <a:cubicBezTo>
                  <a:pt x="189" y="40"/>
                  <a:pt x="184" y="50"/>
                  <a:pt x="174" y="59"/>
                </a:cubicBezTo>
                <a:cubicBezTo>
                  <a:pt x="165" y="68"/>
                  <a:pt x="155" y="72"/>
                  <a:pt x="143" y="73"/>
                </a:cubicBezTo>
                <a:cubicBezTo>
                  <a:pt x="136" y="73"/>
                  <a:pt x="130" y="70"/>
                  <a:pt x="124" y="66"/>
                </a:cubicBezTo>
                <a:cubicBezTo>
                  <a:pt x="118" y="61"/>
                  <a:pt x="114" y="53"/>
                  <a:pt x="114" y="43"/>
                </a:cubicBezTo>
                <a:moveTo>
                  <a:pt x="0" y="262"/>
                </a:moveTo>
                <a:cubicBezTo>
                  <a:pt x="0" y="258"/>
                  <a:pt x="2" y="251"/>
                  <a:pt x="6" y="240"/>
                </a:cubicBezTo>
                <a:cubicBezTo>
                  <a:pt x="10" y="229"/>
                  <a:pt x="16" y="217"/>
                  <a:pt x="23" y="204"/>
                </a:cubicBezTo>
                <a:cubicBezTo>
                  <a:pt x="30" y="191"/>
                  <a:pt x="40" y="179"/>
                  <a:pt x="54" y="169"/>
                </a:cubicBezTo>
                <a:cubicBezTo>
                  <a:pt x="67" y="158"/>
                  <a:pt x="81" y="153"/>
                  <a:pt x="96" y="153"/>
                </a:cubicBezTo>
                <a:cubicBezTo>
                  <a:pt x="114" y="153"/>
                  <a:pt x="129" y="159"/>
                  <a:pt x="141" y="169"/>
                </a:cubicBezTo>
                <a:cubicBezTo>
                  <a:pt x="153" y="180"/>
                  <a:pt x="160" y="195"/>
                  <a:pt x="160" y="213"/>
                </a:cubicBezTo>
                <a:cubicBezTo>
                  <a:pt x="160" y="221"/>
                  <a:pt x="157" y="234"/>
                  <a:pt x="150" y="252"/>
                </a:cubicBezTo>
                <a:cubicBezTo>
                  <a:pt x="144" y="270"/>
                  <a:pt x="134" y="295"/>
                  <a:pt x="122" y="326"/>
                </a:cubicBezTo>
                <a:cubicBezTo>
                  <a:pt x="110" y="356"/>
                  <a:pt x="100" y="383"/>
                  <a:pt x="93" y="405"/>
                </a:cubicBezTo>
                <a:cubicBezTo>
                  <a:pt x="91" y="415"/>
                  <a:pt x="89" y="423"/>
                  <a:pt x="89" y="428"/>
                </a:cubicBezTo>
                <a:cubicBezTo>
                  <a:pt x="89" y="440"/>
                  <a:pt x="93" y="446"/>
                  <a:pt x="101" y="446"/>
                </a:cubicBezTo>
                <a:cubicBezTo>
                  <a:pt x="106" y="446"/>
                  <a:pt x="110" y="445"/>
                  <a:pt x="115" y="443"/>
                </a:cubicBezTo>
                <a:cubicBezTo>
                  <a:pt x="119" y="442"/>
                  <a:pt x="125" y="439"/>
                  <a:pt x="131" y="434"/>
                </a:cubicBezTo>
                <a:cubicBezTo>
                  <a:pt x="137" y="429"/>
                  <a:pt x="143" y="420"/>
                  <a:pt x="150" y="408"/>
                </a:cubicBezTo>
                <a:cubicBezTo>
                  <a:pt x="156" y="397"/>
                  <a:pt x="162" y="383"/>
                  <a:pt x="167" y="367"/>
                </a:cubicBezTo>
                <a:cubicBezTo>
                  <a:pt x="169" y="361"/>
                  <a:pt x="170" y="358"/>
                  <a:pt x="171" y="357"/>
                </a:cubicBezTo>
                <a:cubicBezTo>
                  <a:pt x="172" y="356"/>
                  <a:pt x="176" y="356"/>
                  <a:pt x="184" y="356"/>
                </a:cubicBezTo>
                <a:cubicBezTo>
                  <a:pt x="193" y="356"/>
                  <a:pt x="198" y="358"/>
                  <a:pt x="198" y="363"/>
                </a:cubicBezTo>
                <a:cubicBezTo>
                  <a:pt x="198" y="366"/>
                  <a:pt x="195" y="374"/>
                  <a:pt x="191" y="384"/>
                </a:cubicBezTo>
                <a:cubicBezTo>
                  <a:pt x="187" y="395"/>
                  <a:pt x="181" y="407"/>
                  <a:pt x="173" y="421"/>
                </a:cubicBezTo>
                <a:cubicBezTo>
                  <a:pt x="165" y="434"/>
                  <a:pt x="155" y="446"/>
                  <a:pt x="141" y="456"/>
                </a:cubicBezTo>
                <a:cubicBezTo>
                  <a:pt x="128" y="466"/>
                  <a:pt x="113" y="471"/>
                  <a:pt x="98" y="471"/>
                </a:cubicBezTo>
                <a:cubicBezTo>
                  <a:pt x="83" y="471"/>
                  <a:pt x="69" y="467"/>
                  <a:pt x="57" y="457"/>
                </a:cubicBezTo>
                <a:cubicBezTo>
                  <a:pt x="44" y="447"/>
                  <a:pt x="37" y="432"/>
                  <a:pt x="37" y="411"/>
                </a:cubicBezTo>
                <a:cubicBezTo>
                  <a:pt x="37" y="403"/>
                  <a:pt x="38" y="396"/>
                  <a:pt x="40" y="389"/>
                </a:cubicBezTo>
                <a:cubicBezTo>
                  <a:pt x="43" y="382"/>
                  <a:pt x="53" y="355"/>
                  <a:pt x="71" y="309"/>
                </a:cubicBezTo>
                <a:cubicBezTo>
                  <a:pt x="88" y="262"/>
                  <a:pt x="99" y="233"/>
                  <a:pt x="101" y="224"/>
                </a:cubicBezTo>
                <a:cubicBezTo>
                  <a:pt x="104" y="215"/>
                  <a:pt x="106" y="206"/>
                  <a:pt x="106" y="197"/>
                </a:cubicBezTo>
                <a:cubicBezTo>
                  <a:pt x="106" y="186"/>
                  <a:pt x="102" y="180"/>
                  <a:pt x="94" y="180"/>
                </a:cubicBezTo>
                <a:lnTo>
                  <a:pt x="93" y="180"/>
                </a:lnTo>
                <a:cubicBezTo>
                  <a:pt x="79" y="180"/>
                  <a:pt x="66" y="188"/>
                  <a:pt x="54" y="203"/>
                </a:cubicBezTo>
                <a:cubicBezTo>
                  <a:pt x="43" y="218"/>
                  <a:pt x="34" y="238"/>
                  <a:pt x="28" y="262"/>
                </a:cubicBezTo>
                <a:cubicBezTo>
                  <a:pt x="27" y="262"/>
                  <a:pt x="27" y="263"/>
                  <a:pt x="26" y="264"/>
                </a:cubicBezTo>
                <a:cubicBezTo>
                  <a:pt x="26" y="265"/>
                  <a:pt x="26" y="266"/>
                  <a:pt x="26" y="266"/>
                </a:cubicBezTo>
                <a:cubicBezTo>
                  <a:pt x="26" y="266"/>
                  <a:pt x="25" y="267"/>
                  <a:pt x="24" y="267"/>
                </a:cubicBezTo>
                <a:cubicBezTo>
                  <a:pt x="23" y="268"/>
                  <a:pt x="23" y="268"/>
                  <a:pt x="22" y="268"/>
                </a:cubicBezTo>
                <a:cubicBezTo>
                  <a:pt x="22" y="268"/>
                  <a:pt x="21" y="268"/>
                  <a:pt x="19" y="268"/>
                </a:cubicBezTo>
                <a:cubicBezTo>
                  <a:pt x="18" y="268"/>
                  <a:pt x="16" y="268"/>
                  <a:pt x="14" y="268"/>
                </a:cubicBezTo>
                <a:lnTo>
                  <a:pt x="4" y="268"/>
                </a:lnTo>
                <a:cubicBezTo>
                  <a:pt x="1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7386480" y="380808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1"/>
                  <a:pt x="4" y="4"/>
                  <a:pt x="14" y="0"/>
                </a:cubicBezTo>
                <a:lnTo>
                  <a:pt x="645" y="0"/>
                </a:lnTo>
                <a:cubicBezTo>
                  <a:pt x="655" y="5"/>
                  <a:pt x="660" y="12"/>
                  <a:pt x="660" y="20"/>
                </a:cubicBezTo>
                <a:cubicBezTo>
                  <a:pt x="660" y="27"/>
                  <a:pt x="656" y="33"/>
                  <a:pt x="646" y="38"/>
                </a:cubicBezTo>
                <a:lnTo>
                  <a:pt x="332" y="39"/>
                </a:lnTo>
                <a:lnTo>
                  <a:pt x="16" y="39"/>
                </a:lnTo>
                <a:cubicBezTo>
                  <a:pt x="5" y="36"/>
                  <a:pt x="0" y="29"/>
                  <a:pt x="0" y="20"/>
                </a:cubicBezTo>
                <a:moveTo>
                  <a:pt x="0" y="213"/>
                </a:moveTo>
                <a:cubicBezTo>
                  <a:pt x="0" y="203"/>
                  <a:pt x="5" y="196"/>
                  <a:pt x="16" y="193"/>
                </a:cubicBezTo>
                <a:lnTo>
                  <a:pt x="646" y="193"/>
                </a:lnTo>
                <a:cubicBezTo>
                  <a:pt x="656" y="199"/>
                  <a:pt x="660" y="206"/>
                  <a:pt x="660" y="213"/>
                </a:cubicBezTo>
                <a:cubicBezTo>
                  <a:pt x="660" y="221"/>
                  <a:pt x="655" y="228"/>
                  <a:pt x="645" y="233"/>
                </a:cubicBezTo>
                <a:lnTo>
                  <a:pt x="14" y="233"/>
                </a:lnTo>
                <a:cubicBezTo>
                  <a:pt x="4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8089200" y="3514680"/>
            <a:ext cx="159480" cy="162000"/>
          </a:xfrm>
          <a:custGeom>
            <a:avLst/>
            <a:gdLst/>
            <a:ahLst/>
            <a:rect l="0" t="0" r="r" b="b"/>
            <a:pathLst>
              <a:path w="443" h="450">
                <a:moveTo>
                  <a:pt x="150" y="62"/>
                </a:moveTo>
                <a:cubicBezTo>
                  <a:pt x="150" y="46"/>
                  <a:pt x="144" y="37"/>
                  <a:pt x="132" y="37"/>
                </a:cubicBezTo>
                <a:cubicBezTo>
                  <a:pt x="116" y="37"/>
                  <a:pt x="99" y="47"/>
                  <a:pt x="82" y="66"/>
                </a:cubicBezTo>
                <a:cubicBezTo>
                  <a:pt x="65" y="85"/>
                  <a:pt x="51" y="114"/>
                  <a:pt x="40" y="154"/>
                </a:cubicBezTo>
                <a:cubicBezTo>
                  <a:pt x="39" y="155"/>
                  <a:pt x="38" y="156"/>
                  <a:pt x="38" y="157"/>
                </a:cubicBezTo>
                <a:cubicBezTo>
                  <a:pt x="37" y="158"/>
                  <a:pt x="37" y="159"/>
                  <a:pt x="37" y="160"/>
                </a:cubicBezTo>
                <a:cubicBezTo>
                  <a:pt x="37" y="161"/>
                  <a:pt x="36" y="161"/>
                  <a:pt x="35" y="162"/>
                </a:cubicBezTo>
                <a:cubicBezTo>
                  <a:pt x="33" y="163"/>
                  <a:pt x="32" y="163"/>
                  <a:pt x="32" y="163"/>
                </a:cubicBezTo>
                <a:cubicBezTo>
                  <a:pt x="31" y="163"/>
                  <a:pt x="30" y="163"/>
                  <a:pt x="28" y="163"/>
                </a:cubicBezTo>
                <a:cubicBezTo>
                  <a:pt x="26" y="163"/>
                  <a:pt x="23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49"/>
                  <a:pt x="3" y="140"/>
                  <a:pt x="8" y="125"/>
                </a:cubicBezTo>
                <a:cubicBezTo>
                  <a:pt x="13" y="111"/>
                  <a:pt x="21" y="94"/>
                  <a:pt x="32" y="74"/>
                </a:cubicBezTo>
                <a:cubicBezTo>
                  <a:pt x="42" y="54"/>
                  <a:pt x="57" y="37"/>
                  <a:pt x="75" y="23"/>
                </a:cubicBezTo>
                <a:cubicBezTo>
                  <a:pt x="94" y="10"/>
                  <a:pt x="114" y="2"/>
                  <a:pt x="138" y="2"/>
                </a:cubicBezTo>
                <a:cubicBezTo>
                  <a:pt x="165" y="2"/>
                  <a:pt x="187" y="10"/>
                  <a:pt x="202" y="25"/>
                </a:cubicBezTo>
                <a:cubicBezTo>
                  <a:pt x="217" y="41"/>
                  <a:pt x="225" y="60"/>
                  <a:pt x="226" y="81"/>
                </a:cubicBezTo>
                <a:cubicBezTo>
                  <a:pt x="226" y="92"/>
                  <a:pt x="225" y="101"/>
                  <a:pt x="223" y="107"/>
                </a:cubicBezTo>
                <a:cubicBezTo>
                  <a:pt x="223" y="111"/>
                  <a:pt x="218" y="125"/>
                  <a:pt x="208" y="150"/>
                </a:cubicBezTo>
                <a:cubicBezTo>
                  <a:pt x="198" y="175"/>
                  <a:pt x="188" y="205"/>
                  <a:pt x="177" y="238"/>
                </a:cubicBezTo>
                <a:cubicBezTo>
                  <a:pt x="167" y="272"/>
                  <a:pt x="161" y="301"/>
                  <a:pt x="159" y="326"/>
                </a:cubicBezTo>
                <a:cubicBezTo>
                  <a:pt x="159" y="345"/>
                  <a:pt x="161" y="360"/>
                  <a:pt x="164" y="371"/>
                </a:cubicBezTo>
                <a:cubicBezTo>
                  <a:pt x="173" y="399"/>
                  <a:pt x="194" y="414"/>
                  <a:pt x="227" y="414"/>
                </a:cubicBezTo>
                <a:cubicBezTo>
                  <a:pt x="252" y="414"/>
                  <a:pt x="275" y="402"/>
                  <a:pt x="296" y="380"/>
                </a:cubicBezTo>
                <a:cubicBezTo>
                  <a:pt x="317" y="357"/>
                  <a:pt x="334" y="330"/>
                  <a:pt x="346" y="301"/>
                </a:cubicBezTo>
                <a:cubicBezTo>
                  <a:pt x="357" y="271"/>
                  <a:pt x="367" y="244"/>
                  <a:pt x="374" y="218"/>
                </a:cubicBezTo>
                <a:cubicBezTo>
                  <a:pt x="382" y="193"/>
                  <a:pt x="385" y="175"/>
                  <a:pt x="385" y="164"/>
                </a:cubicBezTo>
                <a:cubicBezTo>
                  <a:pt x="385" y="149"/>
                  <a:pt x="383" y="136"/>
                  <a:pt x="377" y="124"/>
                </a:cubicBezTo>
                <a:cubicBezTo>
                  <a:pt x="372" y="113"/>
                  <a:pt x="366" y="105"/>
                  <a:pt x="359" y="99"/>
                </a:cubicBezTo>
                <a:cubicBezTo>
                  <a:pt x="353" y="93"/>
                  <a:pt x="347" y="87"/>
                  <a:pt x="342" y="81"/>
                </a:cubicBezTo>
                <a:cubicBezTo>
                  <a:pt x="336" y="75"/>
                  <a:pt x="334" y="68"/>
                  <a:pt x="334" y="59"/>
                </a:cubicBezTo>
                <a:cubicBezTo>
                  <a:pt x="334" y="45"/>
                  <a:pt x="340" y="31"/>
                  <a:pt x="352" y="18"/>
                </a:cubicBezTo>
                <a:cubicBezTo>
                  <a:pt x="365" y="6"/>
                  <a:pt x="379" y="0"/>
                  <a:pt x="393" y="0"/>
                </a:cubicBezTo>
                <a:cubicBezTo>
                  <a:pt x="406" y="0"/>
                  <a:pt x="417" y="6"/>
                  <a:pt x="427" y="17"/>
                </a:cubicBezTo>
                <a:cubicBezTo>
                  <a:pt x="437" y="29"/>
                  <a:pt x="442" y="48"/>
                  <a:pt x="443" y="75"/>
                </a:cubicBezTo>
                <a:cubicBezTo>
                  <a:pt x="443" y="93"/>
                  <a:pt x="439" y="120"/>
                  <a:pt x="431" y="157"/>
                </a:cubicBezTo>
                <a:cubicBezTo>
                  <a:pt x="423" y="194"/>
                  <a:pt x="411" y="235"/>
                  <a:pt x="394" y="281"/>
                </a:cubicBezTo>
                <a:cubicBezTo>
                  <a:pt x="378" y="326"/>
                  <a:pt x="354" y="367"/>
                  <a:pt x="324" y="400"/>
                </a:cubicBezTo>
                <a:cubicBezTo>
                  <a:pt x="293" y="433"/>
                  <a:pt x="258" y="450"/>
                  <a:pt x="218" y="450"/>
                </a:cubicBezTo>
                <a:cubicBezTo>
                  <a:pt x="176" y="450"/>
                  <a:pt x="142" y="439"/>
                  <a:pt x="117" y="418"/>
                </a:cubicBezTo>
                <a:cubicBezTo>
                  <a:pt x="92" y="396"/>
                  <a:pt x="80" y="365"/>
                  <a:pt x="80" y="322"/>
                </a:cubicBezTo>
                <a:cubicBezTo>
                  <a:pt x="80" y="302"/>
                  <a:pt x="83" y="281"/>
                  <a:pt x="88" y="259"/>
                </a:cubicBezTo>
                <a:cubicBezTo>
                  <a:pt x="93" y="237"/>
                  <a:pt x="107" y="199"/>
                  <a:pt x="129" y="143"/>
                </a:cubicBezTo>
                <a:cubicBezTo>
                  <a:pt x="143" y="101"/>
                  <a:pt x="150" y="74"/>
                  <a:pt x="150" y="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8271000" y="356832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3" y="151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6" y="138"/>
                  <a:pt x="27" y="138"/>
                  <a:pt x="48" y="137"/>
                </a:cubicBezTo>
                <a:lnTo>
                  <a:pt x="85" y="137"/>
                </a:lnTo>
                <a:lnTo>
                  <a:pt x="98" y="80"/>
                </a:lnTo>
                <a:cubicBezTo>
                  <a:pt x="100" y="75"/>
                  <a:pt x="101" y="68"/>
                  <a:pt x="103" y="60"/>
                </a:cubicBezTo>
                <a:cubicBezTo>
                  <a:pt x="105" y="51"/>
                  <a:pt x="107" y="45"/>
                  <a:pt x="108" y="42"/>
                </a:cubicBezTo>
                <a:cubicBezTo>
                  <a:pt x="110" y="38"/>
                  <a:pt x="111" y="33"/>
                  <a:pt x="112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0" y="13"/>
                  <a:pt x="123" y="11"/>
                  <a:pt x="125" y="7"/>
                </a:cubicBezTo>
                <a:cubicBezTo>
                  <a:pt x="127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7" y="0"/>
                  <a:pt x="163" y="3"/>
                  <a:pt x="166" y="7"/>
                </a:cubicBezTo>
                <a:cubicBezTo>
                  <a:pt x="169" y="12"/>
                  <a:pt x="171" y="16"/>
                  <a:pt x="171" y="21"/>
                </a:cubicBezTo>
                <a:cubicBezTo>
                  <a:pt x="171" y="24"/>
                  <a:pt x="169" y="35"/>
                  <a:pt x="165" y="53"/>
                </a:cubicBezTo>
                <a:cubicBezTo>
                  <a:pt x="160" y="72"/>
                  <a:pt x="156" y="91"/>
                  <a:pt x="151" y="110"/>
                </a:cubicBezTo>
                <a:lnTo>
                  <a:pt x="144" y="136"/>
                </a:lnTo>
                <a:cubicBezTo>
                  <a:pt x="144" y="137"/>
                  <a:pt x="155" y="137"/>
                  <a:pt x="179" y="137"/>
                </a:cubicBezTo>
                <a:lnTo>
                  <a:pt x="214" y="137"/>
                </a:lnTo>
                <a:cubicBezTo>
                  <a:pt x="218" y="140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1" y="345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5" y="381"/>
                  <a:pt x="177" y="361"/>
                  <a:pt x="186" y="338"/>
                </a:cubicBezTo>
                <a:cubicBezTo>
                  <a:pt x="187" y="335"/>
                  <a:pt x="188" y="334"/>
                  <a:pt x="190" y="333"/>
                </a:cubicBezTo>
                <a:cubicBezTo>
                  <a:pt x="191" y="333"/>
                  <a:pt x="195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4" y="334"/>
                  <a:pt x="214" y="337"/>
                </a:cubicBezTo>
                <a:cubicBezTo>
                  <a:pt x="214" y="339"/>
                  <a:pt x="213" y="342"/>
                  <a:pt x="211" y="346"/>
                </a:cubicBezTo>
                <a:cubicBezTo>
                  <a:pt x="209" y="353"/>
                  <a:pt x="205" y="362"/>
                  <a:pt x="199" y="372"/>
                </a:cubicBezTo>
                <a:cubicBezTo>
                  <a:pt x="193" y="383"/>
                  <a:pt x="185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4" y="443"/>
                  <a:pt x="110" y="447"/>
                  <a:pt x="96" y="447"/>
                </a:cubicBezTo>
                <a:cubicBezTo>
                  <a:pt x="82" y="447"/>
                  <a:pt x="68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2" y="270"/>
                </a:lnTo>
                <a:cubicBezTo>
                  <a:pt x="68" y="204"/>
                  <a:pt x="76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8376840" y="3695400"/>
            <a:ext cx="33840" cy="79920"/>
          </a:xfrm>
          <a:custGeom>
            <a:avLst/>
            <a:gdLst/>
            <a:ahLst/>
            <a:rect l="0" t="0" r="r" b="b"/>
            <a:pathLst>
              <a:path w="94" h="222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2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6" y="0"/>
                  <a:pt x="67" y="6"/>
                  <a:pt x="78" y="18"/>
                </a:cubicBezTo>
                <a:cubicBezTo>
                  <a:pt x="88" y="29"/>
                  <a:pt x="93" y="50"/>
                  <a:pt x="94" y="79"/>
                </a:cubicBezTo>
                <a:cubicBezTo>
                  <a:pt x="94" y="96"/>
                  <a:pt x="92" y="111"/>
                  <a:pt x="88" y="127"/>
                </a:cubicBezTo>
                <a:cubicBezTo>
                  <a:pt x="83" y="142"/>
                  <a:pt x="78" y="156"/>
                  <a:pt x="73" y="167"/>
                </a:cubicBezTo>
                <a:cubicBezTo>
                  <a:pt x="67" y="178"/>
                  <a:pt x="61" y="189"/>
                  <a:pt x="55" y="196"/>
                </a:cubicBezTo>
                <a:cubicBezTo>
                  <a:pt x="47" y="204"/>
                  <a:pt x="42" y="211"/>
                  <a:pt x="37" y="215"/>
                </a:cubicBezTo>
                <a:cubicBezTo>
                  <a:pt x="32" y="220"/>
                  <a:pt x="29" y="222"/>
                  <a:pt x="28" y="222"/>
                </a:cubicBezTo>
                <a:cubicBezTo>
                  <a:pt x="26" y="222"/>
                  <a:pt x="23" y="220"/>
                  <a:pt x="19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5" y="201"/>
                  <a:pt x="20" y="195"/>
                </a:cubicBezTo>
                <a:cubicBezTo>
                  <a:pt x="25" y="189"/>
                  <a:pt x="31" y="181"/>
                  <a:pt x="38" y="173"/>
                </a:cubicBezTo>
                <a:cubicBezTo>
                  <a:pt x="44" y="165"/>
                  <a:pt x="50" y="153"/>
                  <a:pt x="57" y="138"/>
                </a:cubicBezTo>
                <a:cubicBezTo>
                  <a:pt x="62" y="123"/>
                  <a:pt x="66" y="106"/>
                  <a:pt x="68" y="87"/>
                </a:cubicBezTo>
                <a:lnTo>
                  <a:pt x="68" y="79"/>
                </a:lnTo>
                <a:lnTo>
                  <a:pt x="67" y="79"/>
                </a:lnTo>
                <a:cubicBezTo>
                  <a:pt x="66" y="80"/>
                  <a:pt x="65" y="80"/>
                  <a:pt x="64" y="81"/>
                </a:cubicBezTo>
                <a:cubicBezTo>
                  <a:pt x="62" y="81"/>
                  <a:pt x="61" y="82"/>
                  <a:pt x="60" y="83"/>
                </a:cubicBezTo>
                <a:cubicBezTo>
                  <a:pt x="58" y="84"/>
                  <a:pt x="56" y="84"/>
                  <a:pt x="52" y="84"/>
                </a:cubicBezTo>
                <a:cubicBezTo>
                  <a:pt x="49" y="84"/>
                  <a:pt x="47" y="84"/>
                  <a:pt x="44" y="85"/>
                </a:cubicBezTo>
                <a:cubicBezTo>
                  <a:pt x="31" y="85"/>
                  <a:pt x="21" y="81"/>
                  <a:pt x="13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8432640" y="355932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4" y="43"/>
                </a:moveTo>
                <a:cubicBezTo>
                  <a:pt x="114" y="32"/>
                  <a:pt x="119" y="22"/>
                  <a:pt x="128" y="13"/>
                </a:cubicBezTo>
                <a:cubicBezTo>
                  <a:pt x="136" y="5"/>
                  <a:pt x="147" y="1"/>
                  <a:pt x="158" y="0"/>
                </a:cubicBezTo>
                <a:cubicBezTo>
                  <a:pt x="167" y="0"/>
                  <a:pt x="174" y="3"/>
                  <a:pt x="179" y="8"/>
                </a:cubicBezTo>
                <a:cubicBezTo>
                  <a:pt x="185" y="14"/>
                  <a:pt x="188" y="21"/>
                  <a:pt x="189" y="29"/>
                </a:cubicBezTo>
                <a:cubicBezTo>
                  <a:pt x="189" y="40"/>
                  <a:pt x="184" y="50"/>
                  <a:pt x="174" y="59"/>
                </a:cubicBezTo>
                <a:cubicBezTo>
                  <a:pt x="165" y="68"/>
                  <a:pt x="155" y="72"/>
                  <a:pt x="144" y="73"/>
                </a:cubicBezTo>
                <a:cubicBezTo>
                  <a:pt x="137" y="73"/>
                  <a:pt x="130" y="71"/>
                  <a:pt x="124" y="66"/>
                </a:cubicBezTo>
                <a:cubicBezTo>
                  <a:pt x="118" y="61"/>
                  <a:pt x="115" y="54"/>
                  <a:pt x="114" y="43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1" y="230"/>
                  <a:pt x="16" y="219"/>
                  <a:pt x="23" y="205"/>
                </a:cubicBezTo>
                <a:cubicBezTo>
                  <a:pt x="30" y="191"/>
                  <a:pt x="41" y="180"/>
                  <a:pt x="54" y="169"/>
                </a:cubicBezTo>
                <a:cubicBezTo>
                  <a:pt x="68" y="158"/>
                  <a:pt x="82" y="153"/>
                  <a:pt x="96" y="153"/>
                </a:cubicBezTo>
                <a:cubicBezTo>
                  <a:pt x="114" y="153"/>
                  <a:pt x="129" y="159"/>
                  <a:pt x="142" y="169"/>
                </a:cubicBezTo>
                <a:cubicBezTo>
                  <a:pt x="154" y="180"/>
                  <a:pt x="160" y="195"/>
                  <a:pt x="160" y="213"/>
                </a:cubicBezTo>
                <a:cubicBezTo>
                  <a:pt x="160" y="222"/>
                  <a:pt x="157" y="235"/>
                  <a:pt x="151" y="253"/>
                </a:cubicBezTo>
                <a:cubicBezTo>
                  <a:pt x="144" y="271"/>
                  <a:pt x="135" y="296"/>
                  <a:pt x="123" y="327"/>
                </a:cubicBezTo>
                <a:cubicBezTo>
                  <a:pt x="111" y="357"/>
                  <a:pt x="101" y="384"/>
                  <a:pt x="93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0" y="445"/>
                  <a:pt x="115" y="444"/>
                </a:cubicBezTo>
                <a:cubicBezTo>
                  <a:pt x="120" y="442"/>
                  <a:pt x="125" y="439"/>
                  <a:pt x="131" y="434"/>
                </a:cubicBezTo>
                <a:cubicBezTo>
                  <a:pt x="137" y="429"/>
                  <a:pt x="143" y="420"/>
                  <a:pt x="150" y="409"/>
                </a:cubicBezTo>
                <a:cubicBezTo>
                  <a:pt x="157" y="398"/>
                  <a:pt x="162" y="384"/>
                  <a:pt x="167" y="368"/>
                </a:cubicBezTo>
                <a:cubicBezTo>
                  <a:pt x="169" y="362"/>
                  <a:pt x="170" y="359"/>
                  <a:pt x="171" y="358"/>
                </a:cubicBezTo>
                <a:cubicBezTo>
                  <a:pt x="172" y="357"/>
                  <a:pt x="176" y="357"/>
                  <a:pt x="183" y="357"/>
                </a:cubicBezTo>
                <a:cubicBezTo>
                  <a:pt x="192" y="357"/>
                  <a:pt x="198" y="359"/>
                  <a:pt x="198" y="364"/>
                </a:cubicBezTo>
                <a:cubicBezTo>
                  <a:pt x="198" y="367"/>
                  <a:pt x="196" y="375"/>
                  <a:pt x="191" y="385"/>
                </a:cubicBezTo>
                <a:cubicBezTo>
                  <a:pt x="186" y="396"/>
                  <a:pt x="181" y="408"/>
                  <a:pt x="173" y="421"/>
                </a:cubicBezTo>
                <a:cubicBezTo>
                  <a:pt x="166" y="434"/>
                  <a:pt x="155" y="446"/>
                  <a:pt x="142" y="456"/>
                </a:cubicBezTo>
                <a:cubicBezTo>
                  <a:pt x="128" y="466"/>
                  <a:pt x="114" y="472"/>
                  <a:pt x="98" y="472"/>
                </a:cubicBezTo>
                <a:cubicBezTo>
                  <a:pt x="83" y="472"/>
                  <a:pt x="69" y="467"/>
                  <a:pt x="57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9" y="263"/>
                  <a:pt x="99" y="234"/>
                  <a:pt x="102" y="225"/>
                </a:cubicBezTo>
                <a:cubicBezTo>
                  <a:pt x="104" y="215"/>
                  <a:pt x="106" y="206"/>
                  <a:pt x="107" y="197"/>
                </a:cubicBezTo>
                <a:cubicBezTo>
                  <a:pt x="107" y="186"/>
                  <a:pt x="103" y="180"/>
                  <a:pt x="95" y="180"/>
                </a:cubicBezTo>
                <a:lnTo>
                  <a:pt x="93" y="180"/>
                </a:lnTo>
                <a:cubicBezTo>
                  <a:pt x="79" y="180"/>
                  <a:pt x="66" y="188"/>
                  <a:pt x="55" y="203"/>
                </a:cubicBezTo>
                <a:cubicBezTo>
                  <a:pt x="43" y="220"/>
                  <a:pt x="34" y="239"/>
                  <a:pt x="28" y="263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6" y="268"/>
                  <a:pt x="25" y="269"/>
                </a:cubicBezTo>
                <a:cubicBezTo>
                  <a:pt x="24" y="269"/>
                  <a:pt x="23" y="269"/>
                  <a:pt x="23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7" y="269"/>
                  <a:pt x="14" y="269"/>
                </a:cubicBezTo>
                <a:lnTo>
                  <a:pt x="4" y="269"/>
                </a:lnTo>
                <a:cubicBezTo>
                  <a:pt x="2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7850880" y="3973680"/>
            <a:ext cx="123120" cy="237960"/>
          </a:xfrm>
          <a:custGeom>
            <a:avLst/>
            <a:gdLst/>
            <a:ahLst/>
            <a:rect l="0" t="0" r="r" b="b"/>
            <a:pathLst>
              <a:path w="342" h="661">
                <a:moveTo>
                  <a:pt x="130" y="87"/>
                </a:moveTo>
                <a:lnTo>
                  <a:pt x="116" y="92"/>
                </a:lnTo>
                <a:cubicBezTo>
                  <a:pt x="106" y="96"/>
                  <a:pt x="93" y="99"/>
                  <a:pt x="76" y="102"/>
                </a:cubicBezTo>
                <a:cubicBezTo>
                  <a:pt x="59" y="106"/>
                  <a:pt x="40" y="108"/>
                  <a:pt x="19" y="109"/>
                </a:cubicBezTo>
                <a:lnTo>
                  <a:pt x="0" y="109"/>
                </a:lnTo>
                <a:lnTo>
                  <a:pt x="0" y="64"/>
                </a:lnTo>
                <a:lnTo>
                  <a:pt x="19" y="64"/>
                </a:lnTo>
                <a:cubicBezTo>
                  <a:pt x="50" y="62"/>
                  <a:pt x="78" y="57"/>
                  <a:pt x="105" y="49"/>
                </a:cubicBezTo>
                <a:cubicBezTo>
                  <a:pt x="132" y="40"/>
                  <a:pt x="151" y="32"/>
                  <a:pt x="161" y="25"/>
                </a:cubicBezTo>
                <a:cubicBezTo>
                  <a:pt x="172" y="18"/>
                  <a:pt x="181" y="10"/>
                  <a:pt x="189" y="3"/>
                </a:cubicBezTo>
                <a:cubicBezTo>
                  <a:pt x="190" y="1"/>
                  <a:pt x="194" y="0"/>
                  <a:pt x="201" y="0"/>
                </a:cubicBezTo>
                <a:cubicBezTo>
                  <a:pt x="207" y="0"/>
                  <a:pt x="212" y="2"/>
                  <a:pt x="218" y="6"/>
                </a:cubicBezTo>
                <a:lnTo>
                  <a:pt x="218" y="302"/>
                </a:lnTo>
                <a:lnTo>
                  <a:pt x="219" y="600"/>
                </a:lnTo>
                <a:cubicBezTo>
                  <a:pt x="223" y="605"/>
                  <a:pt x="227" y="608"/>
                  <a:pt x="231" y="609"/>
                </a:cubicBezTo>
                <a:cubicBezTo>
                  <a:pt x="234" y="611"/>
                  <a:pt x="242" y="612"/>
                  <a:pt x="254" y="613"/>
                </a:cubicBezTo>
                <a:cubicBezTo>
                  <a:pt x="267" y="615"/>
                  <a:pt x="287" y="615"/>
                  <a:pt x="316" y="615"/>
                </a:cubicBezTo>
                <a:lnTo>
                  <a:pt x="342" y="615"/>
                </a:lnTo>
                <a:lnTo>
                  <a:pt x="342" y="661"/>
                </a:lnTo>
                <a:lnTo>
                  <a:pt x="331" y="661"/>
                </a:lnTo>
                <a:cubicBezTo>
                  <a:pt x="317" y="659"/>
                  <a:pt x="264" y="658"/>
                  <a:pt x="173" y="658"/>
                </a:cubicBezTo>
                <a:cubicBezTo>
                  <a:pt x="82" y="658"/>
                  <a:pt x="31" y="659"/>
                  <a:pt x="17" y="661"/>
                </a:cubicBezTo>
                <a:lnTo>
                  <a:pt x="5" y="661"/>
                </a:lnTo>
                <a:lnTo>
                  <a:pt x="5" y="615"/>
                </a:lnTo>
                <a:lnTo>
                  <a:pt x="31" y="615"/>
                </a:lnTo>
                <a:cubicBezTo>
                  <a:pt x="45" y="615"/>
                  <a:pt x="58" y="615"/>
                  <a:pt x="68" y="615"/>
                </a:cubicBezTo>
                <a:cubicBezTo>
                  <a:pt x="79" y="615"/>
                  <a:pt x="87" y="615"/>
                  <a:pt x="93" y="614"/>
                </a:cubicBezTo>
                <a:cubicBezTo>
                  <a:pt x="99" y="614"/>
                  <a:pt x="104" y="613"/>
                  <a:pt x="109" y="611"/>
                </a:cubicBezTo>
                <a:cubicBezTo>
                  <a:pt x="113" y="610"/>
                  <a:pt x="116" y="609"/>
                  <a:pt x="117" y="609"/>
                </a:cubicBezTo>
                <a:cubicBezTo>
                  <a:pt x="117" y="609"/>
                  <a:pt x="119" y="608"/>
                  <a:pt x="124" y="604"/>
                </a:cubicBezTo>
                <a:cubicBezTo>
                  <a:pt x="127" y="601"/>
                  <a:pt x="129" y="600"/>
                  <a:pt x="130" y="600"/>
                </a:cubicBezTo>
                <a:lnTo>
                  <a:pt x="130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8108640" y="411480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6"/>
                  <a:pt x="605" y="12"/>
                  <a:pt x="605" y="21"/>
                </a:cubicBezTo>
                <a:cubicBezTo>
                  <a:pt x="605" y="29"/>
                  <a:pt x="600" y="36"/>
                  <a:pt x="590" y="41"/>
                </a:cubicBezTo>
                <a:lnTo>
                  <a:pt x="14" y="41"/>
                </a:lnTo>
                <a:cubicBezTo>
                  <a:pt x="5" y="36"/>
                  <a:pt x="0" y="30"/>
                  <a:pt x="0" y="21"/>
                </a:cubicBezTo>
                <a:cubicBezTo>
                  <a:pt x="0" y="12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8443440" y="3960000"/>
            <a:ext cx="196560" cy="320760"/>
          </a:xfrm>
          <a:custGeom>
            <a:avLst/>
            <a:gdLst/>
            <a:ahLst/>
            <a:rect l="0" t="0" r="r" b="b"/>
            <a:pathLst>
              <a:path w="546" h="891">
                <a:moveTo>
                  <a:pt x="6" y="891"/>
                </a:moveTo>
                <a:cubicBezTo>
                  <a:pt x="2" y="887"/>
                  <a:pt x="0" y="884"/>
                  <a:pt x="0" y="883"/>
                </a:cubicBezTo>
                <a:cubicBezTo>
                  <a:pt x="0" y="881"/>
                  <a:pt x="26" y="775"/>
                  <a:pt x="78" y="566"/>
                </a:cubicBezTo>
                <a:cubicBezTo>
                  <a:pt x="130" y="357"/>
                  <a:pt x="158" y="248"/>
                  <a:pt x="161" y="238"/>
                </a:cubicBezTo>
                <a:cubicBezTo>
                  <a:pt x="176" y="193"/>
                  <a:pt x="195" y="154"/>
                  <a:pt x="219" y="119"/>
                </a:cubicBezTo>
                <a:cubicBezTo>
                  <a:pt x="242" y="86"/>
                  <a:pt x="264" y="61"/>
                  <a:pt x="284" y="46"/>
                </a:cubicBezTo>
                <a:cubicBezTo>
                  <a:pt x="321" y="15"/>
                  <a:pt x="361" y="0"/>
                  <a:pt x="403" y="0"/>
                </a:cubicBezTo>
                <a:lnTo>
                  <a:pt x="405" y="0"/>
                </a:lnTo>
                <a:cubicBezTo>
                  <a:pt x="446" y="0"/>
                  <a:pt x="480" y="12"/>
                  <a:pt x="506" y="37"/>
                </a:cubicBezTo>
                <a:cubicBezTo>
                  <a:pt x="532" y="62"/>
                  <a:pt x="546" y="94"/>
                  <a:pt x="546" y="134"/>
                </a:cubicBezTo>
                <a:cubicBezTo>
                  <a:pt x="546" y="204"/>
                  <a:pt x="511" y="261"/>
                  <a:pt x="443" y="307"/>
                </a:cubicBezTo>
                <a:lnTo>
                  <a:pt x="456" y="319"/>
                </a:lnTo>
                <a:cubicBezTo>
                  <a:pt x="489" y="353"/>
                  <a:pt x="506" y="396"/>
                  <a:pt x="506" y="449"/>
                </a:cubicBezTo>
                <a:cubicBezTo>
                  <a:pt x="506" y="524"/>
                  <a:pt x="478" y="586"/>
                  <a:pt x="422" y="634"/>
                </a:cubicBezTo>
                <a:cubicBezTo>
                  <a:pt x="366" y="683"/>
                  <a:pt x="303" y="708"/>
                  <a:pt x="233" y="709"/>
                </a:cubicBezTo>
                <a:cubicBezTo>
                  <a:pt x="213" y="709"/>
                  <a:pt x="194" y="706"/>
                  <a:pt x="178" y="701"/>
                </a:cubicBezTo>
                <a:cubicBezTo>
                  <a:pt x="162" y="695"/>
                  <a:pt x="150" y="689"/>
                  <a:pt x="141" y="682"/>
                </a:cubicBezTo>
                <a:cubicBezTo>
                  <a:pt x="131" y="675"/>
                  <a:pt x="124" y="667"/>
                  <a:pt x="119" y="659"/>
                </a:cubicBezTo>
                <a:cubicBezTo>
                  <a:pt x="114" y="651"/>
                  <a:pt x="110" y="645"/>
                  <a:pt x="107" y="640"/>
                </a:cubicBezTo>
                <a:cubicBezTo>
                  <a:pt x="104" y="636"/>
                  <a:pt x="103" y="634"/>
                  <a:pt x="102" y="634"/>
                </a:cubicBezTo>
                <a:lnTo>
                  <a:pt x="39" y="885"/>
                </a:lnTo>
                <a:cubicBezTo>
                  <a:pt x="37" y="889"/>
                  <a:pt x="31" y="891"/>
                  <a:pt x="19" y="891"/>
                </a:cubicBezTo>
                <a:lnTo>
                  <a:pt x="6" y="891"/>
                </a:lnTo>
                <a:moveTo>
                  <a:pt x="328" y="272"/>
                </a:moveTo>
                <a:cubicBezTo>
                  <a:pt x="354" y="272"/>
                  <a:pt x="378" y="276"/>
                  <a:pt x="401" y="284"/>
                </a:cubicBezTo>
                <a:lnTo>
                  <a:pt x="406" y="281"/>
                </a:lnTo>
                <a:cubicBezTo>
                  <a:pt x="409" y="278"/>
                  <a:pt x="411" y="276"/>
                  <a:pt x="413" y="274"/>
                </a:cubicBezTo>
                <a:cubicBezTo>
                  <a:pt x="415" y="272"/>
                  <a:pt x="418" y="269"/>
                  <a:pt x="423" y="264"/>
                </a:cubicBezTo>
                <a:cubicBezTo>
                  <a:pt x="428" y="259"/>
                  <a:pt x="431" y="255"/>
                  <a:pt x="435" y="250"/>
                </a:cubicBezTo>
                <a:cubicBezTo>
                  <a:pt x="438" y="246"/>
                  <a:pt x="442" y="240"/>
                  <a:pt x="446" y="232"/>
                </a:cubicBezTo>
                <a:cubicBezTo>
                  <a:pt x="450" y="225"/>
                  <a:pt x="454" y="217"/>
                  <a:pt x="458" y="209"/>
                </a:cubicBezTo>
                <a:cubicBezTo>
                  <a:pt x="462" y="200"/>
                  <a:pt x="464" y="190"/>
                  <a:pt x="466" y="180"/>
                </a:cubicBezTo>
                <a:cubicBezTo>
                  <a:pt x="468" y="169"/>
                  <a:pt x="471" y="157"/>
                  <a:pt x="474" y="144"/>
                </a:cubicBezTo>
                <a:cubicBezTo>
                  <a:pt x="476" y="138"/>
                  <a:pt x="476" y="127"/>
                  <a:pt x="476" y="111"/>
                </a:cubicBezTo>
                <a:cubicBezTo>
                  <a:pt x="476" y="99"/>
                  <a:pt x="476" y="91"/>
                  <a:pt x="475" y="88"/>
                </a:cubicBezTo>
                <a:cubicBezTo>
                  <a:pt x="465" y="54"/>
                  <a:pt x="440" y="37"/>
                  <a:pt x="400" y="37"/>
                </a:cubicBezTo>
                <a:cubicBezTo>
                  <a:pt x="372" y="37"/>
                  <a:pt x="346" y="45"/>
                  <a:pt x="322" y="61"/>
                </a:cubicBezTo>
                <a:cubicBezTo>
                  <a:pt x="297" y="77"/>
                  <a:pt x="277" y="97"/>
                  <a:pt x="261" y="121"/>
                </a:cubicBezTo>
                <a:cubicBezTo>
                  <a:pt x="246" y="147"/>
                  <a:pt x="233" y="169"/>
                  <a:pt x="223" y="190"/>
                </a:cubicBezTo>
                <a:cubicBezTo>
                  <a:pt x="213" y="210"/>
                  <a:pt x="204" y="230"/>
                  <a:pt x="199" y="248"/>
                </a:cubicBezTo>
                <a:cubicBezTo>
                  <a:pt x="196" y="259"/>
                  <a:pt x="183" y="307"/>
                  <a:pt x="161" y="394"/>
                </a:cubicBezTo>
                <a:cubicBezTo>
                  <a:pt x="140" y="480"/>
                  <a:pt x="128" y="526"/>
                  <a:pt x="128" y="532"/>
                </a:cubicBezTo>
                <a:cubicBezTo>
                  <a:pt x="127" y="536"/>
                  <a:pt x="127" y="543"/>
                  <a:pt x="127" y="553"/>
                </a:cubicBezTo>
                <a:cubicBezTo>
                  <a:pt x="127" y="585"/>
                  <a:pt x="134" y="611"/>
                  <a:pt x="149" y="631"/>
                </a:cubicBezTo>
                <a:cubicBezTo>
                  <a:pt x="169" y="659"/>
                  <a:pt x="198" y="673"/>
                  <a:pt x="236" y="673"/>
                </a:cubicBezTo>
                <a:cubicBezTo>
                  <a:pt x="263" y="673"/>
                  <a:pt x="293" y="665"/>
                  <a:pt x="324" y="648"/>
                </a:cubicBezTo>
                <a:cubicBezTo>
                  <a:pt x="355" y="632"/>
                  <a:pt x="380" y="603"/>
                  <a:pt x="399" y="563"/>
                </a:cubicBezTo>
                <a:cubicBezTo>
                  <a:pt x="410" y="541"/>
                  <a:pt x="418" y="515"/>
                  <a:pt x="423" y="487"/>
                </a:cubicBezTo>
                <a:cubicBezTo>
                  <a:pt x="428" y="458"/>
                  <a:pt x="431" y="437"/>
                  <a:pt x="431" y="422"/>
                </a:cubicBezTo>
                <a:cubicBezTo>
                  <a:pt x="431" y="384"/>
                  <a:pt x="419" y="353"/>
                  <a:pt x="396" y="330"/>
                </a:cubicBezTo>
                <a:cubicBezTo>
                  <a:pt x="368" y="340"/>
                  <a:pt x="344" y="344"/>
                  <a:pt x="322" y="344"/>
                </a:cubicBezTo>
                <a:lnTo>
                  <a:pt x="312" y="344"/>
                </a:lnTo>
                <a:cubicBezTo>
                  <a:pt x="260" y="344"/>
                  <a:pt x="234" y="334"/>
                  <a:pt x="234" y="314"/>
                </a:cubicBezTo>
                <a:cubicBezTo>
                  <a:pt x="234" y="309"/>
                  <a:pt x="235" y="304"/>
                  <a:pt x="237" y="300"/>
                </a:cubicBezTo>
                <a:cubicBezTo>
                  <a:pt x="246" y="281"/>
                  <a:pt x="276" y="272"/>
                  <a:pt x="328" y="27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8653680" y="3924720"/>
            <a:ext cx="78480" cy="161280"/>
          </a:xfrm>
          <a:custGeom>
            <a:avLst/>
            <a:gdLst/>
            <a:ahLst/>
            <a:rect l="0" t="0" r="r" b="b"/>
            <a:pathLst>
              <a:path w="218" h="448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6"/>
                  <a:pt x="4" y="142"/>
                  <a:pt x="5" y="141"/>
                </a:cubicBezTo>
                <a:cubicBezTo>
                  <a:pt x="6" y="139"/>
                  <a:pt x="8" y="138"/>
                  <a:pt x="12" y="138"/>
                </a:cubicBezTo>
                <a:cubicBezTo>
                  <a:pt x="15" y="138"/>
                  <a:pt x="27" y="138"/>
                  <a:pt x="47" y="137"/>
                </a:cubicBezTo>
                <a:lnTo>
                  <a:pt x="84" y="137"/>
                </a:lnTo>
                <a:lnTo>
                  <a:pt x="98" y="81"/>
                </a:lnTo>
                <a:cubicBezTo>
                  <a:pt x="99" y="76"/>
                  <a:pt x="101" y="69"/>
                  <a:pt x="103" y="61"/>
                </a:cubicBezTo>
                <a:cubicBezTo>
                  <a:pt x="105" y="52"/>
                  <a:pt x="106" y="46"/>
                  <a:pt x="108" y="43"/>
                </a:cubicBezTo>
                <a:cubicBezTo>
                  <a:pt x="109" y="39"/>
                  <a:pt x="110" y="34"/>
                  <a:pt x="112" y="29"/>
                </a:cubicBezTo>
                <a:cubicBezTo>
                  <a:pt x="113" y="23"/>
                  <a:pt x="115" y="19"/>
                  <a:pt x="117" y="17"/>
                </a:cubicBezTo>
                <a:cubicBezTo>
                  <a:pt x="120" y="14"/>
                  <a:pt x="122" y="12"/>
                  <a:pt x="124" y="8"/>
                </a:cubicBezTo>
                <a:cubicBezTo>
                  <a:pt x="127" y="5"/>
                  <a:pt x="130" y="3"/>
                  <a:pt x="134" y="2"/>
                </a:cubicBezTo>
                <a:cubicBezTo>
                  <a:pt x="138" y="0"/>
                  <a:pt x="143" y="0"/>
                  <a:pt x="147" y="0"/>
                </a:cubicBezTo>
                <a:cubicBezTo>
                  <a:pt x="155" y="0"/>
                  <a:pt x="162" y="4"/>
                  <a:pt x="165" y="8"/>
                </a:cubicBezTo>
                <a:cubicBezTo>
                  <a:pt x="169" y="13"/>
                  <a:pt x="170" y="17"/>
                  <a:pt x="170" y="22"/>
                </a:cubicBezTo>
                <a:cubicBezTo>
                  <a:pt x="170" y="25"/>
                  <a:pt x="168" y="36"/>
                  <a:pt x="164" y="55"/>
                </a:cubicBezTo>
                <a:cubicBezTo>
                  <a:pt x="160" y="73"/>
                  <a:pt x="154" y="92"/>
                  <a:pt x="149" y="110"/>
                </a:cubicBezTo>
                <a:lnTo>
                  <a:pt x="142" y="136"/>
                </a:lnTo>
                <a:cubicBezTo>
                  <a:pt x="142" y="137"/>
                  <a:pt x="154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8" y="143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3" y="169"/>
                </a:lnTo>
                <a:lnTo>
                  <a:pt x="108" y="271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7" y="397"/>
                </a:cubicBezTo>
                <a:cubicBezTo>
                  <a:pt x="164" y="381"/>
                  <a:pt x="176" y="361"/>
                  <a:pt x="186" y="338"/>
                </a:cubicBezTo>
                <a:cubicBezTo>
                  <a:pt x="186" y="335"/>
                  <a:pt x="188" y="334"/>
                  <a:pt x="189" y="333"/>
                </a:cubicBezTo>
                <a:cubicBezTo>
                  <a:pt x="190" y="333"/>
                  <a:pt x="194" y="332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5" y="417"/>
                  <a:pt x="152" y="427"/>
                  <a:pt x="138" y="435"/>
                </a:cubicBezTo>
                <a:cubicBezTo>
                  <a:pt x="124" y="443"/>
                  <a:pt x="109" y="448"/>
                  <a:pt x="95" y="448"/>
                </a:cubicBezTo>
                <a:cubicBezTo>
                  <a:pt x="81" y="448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6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8661240" y="4149360"/>
            <a:ext cx="101160" cy="168120"/>
          </a:xfrm>
          <a:custGeom>
            <a:avLst/>
            <a:gdLst/>
            <a:ahLst/>
            <a:rect l="0" t="0" r="r" b="b"/>
            <a:pathLst>
              <a:path w="281" h="467">
                <a:moveTo>
                  <a:pt x="42" y="166"/>
                </a:moveTo>
                <a:cubicBezTo>
                  <a:pt x="29" y="166"/>
                  <a:pt x="19" y="162"/>
                  <a:pt x="12" y="153"/>
                </a:cubicBezTo>
                <a:cubicBezTo>
                  <a:pt x="4" y="145"/>
                  <a:pt x="0" y="135"/>
                  <a:pt x="0" y="122"/>
                </a:cubicBezTo>
                <a:cubicBezTo>
                  <a:pt x="0" y="89"/>
                  <a:pt x="13" y="61"/>
                  <a:pt x="38" y="36"/>
                </a:cubicBezTo>
                <a:cubicBezTo>
                  <a:pt x="62" y="12"/>
                  <a:pt x="94" y="0"/>
                  <a:pt x="131" y="0"/>
                </a:cubicBezTo>
                <a:cubicBezTo>
                  <a:pt x="173" y="0"/>
                  <a:pt x="209" y="13"/>
                  <a:pt x="237" y="39"/>
                </a:cubicBezTo>
                <a:cubicBezTo>
                  <a:pt x="266" y="65"/>
                  <a:pt x="280" y="99"/>
                  <a:pt x="281" y="141"/>
                </a:cubicBezTo>
                <a:cubicBezTo>
                  <a:pt x="281" y="161"/>
                  <a:pt x="276" y="180"/>
                  <a:pt x="267" y="198"/>
                </a:cubicBezTo>
                <a:cubicBezTo>
                  <a:pt x="257" y="216"/>
                  <a:pt x="246" y="232"/>
                  <a:pt x="233" y="246"/>
                </a:cubicBezTo>
                <a:cubicBezTo>
                  <a:pt x="220" y="259"/>
                  <a:pt x="201" y="276"/>
                  <a:pt x="177" y="297"/>
                </a:cubicBezTo>
                <a:cubicBezTo>
                  <a:pt x="160" y="312"/>
                  <a:pt x="137" y="333"/>
                  <a:pt x="107" y="363"/>
                </a:cubicBezTo>
                <a:lnTo>
                  <a:pt x="65" y="402"/>
                </a:lnTo>
                <a:lnTo>
                  <a:pt x="119" y="403"/>
                </a:lnTo>
                <a:cubicBezTo>
                  <a:pt x="192" y="403"/>
                  <a:pt x="231" y="402"/>
                  <a:pt x="236" y="399"/>
                </a:cubicBezTo>
                <a:cubicBezTo>
                  <a:pt x="239" y="398"/>
                  <a:pt x="245" y="378"/>
                  <a:pt x="253" y="336"/>
                </a:cubicBezTo>
                <a:lnTo>
                  <a:pt x="253" y="334"/>
                </a:lnTo>
                <a:lnTo>
                  <a:pt x="281" y="334"/>
                </a:lnTo>
                <a:lnTo>
                  <a:pt x="281" y="336"/>
                </a:lnTo>
                <a:cubicBezTo>
                  <a:pt x="280" y="337"/>
                  <a:pt x="277" y="360"/>
                  <a:pt x="272" y="401"/>
                </a:cubicBezTo>
                <a:cubicBezTo>
                  <a:pt x="266" y="442"/>
                  <a:pt x="263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5"/>
                </a:lnTo>
                <a:cubicBezTo>
                  <a:pt x="0" y="442"/>
                  <a:pt x="2" y="439"/>
                  <a:pt x="5" y="435"/>
                </a:cubicBezTo>
                <a:cubicBezTo>
                  <a:pt x="7" y="431"/>
                  <a:pt x="14" y="423"/>
                  <a:pt x="26" y="410"/>
                </a:cubicBezTo>
                <a:cubicBezTo>
                  <a:pt x="39" y="396"/>
                  <a:pt x="51" y="382"/>
                  <a:pt x="61" y="371"/>
                </a:cubicBezTo>
                <a:cubicBezTo>
                  <a:pt x="65" y="367"/>
                  <a:pt x="73" y="358"/>
                  <a:pt x="85" y="344"/>
                </a:cubicBezTo>
                <a:cubicBezTo>
                  <a:pt x="97" y="332"/>
                  <a:pt x="105" y="323"/>
                  <a:pt x="109" y="318"/>
                </a:cubicBezTo>
                <a:cubicBezTo>
                  <a:pt x="113" y="314"/>
                  <a:pt x="120" y="306"/>
                  <a:pt x="130" y="295"/>
                </a:cubicBezTo>
                <a:cubicBezTo>
                  <a:pt x="139" y="285"/>
                  <a:pt x="145" y="277"/>
                  <a:pt x="149" y="272"/>
                </a:cubicBezTo>
                <a:cubicBezTo>
                  <a:pt x="153" y="266"/>
                  <a:pt x="158" y="259"/>
                  <a:pt x="165" y="251"/>
                </a:cubicBezTo>
                <a:cubicBezTo>
                  <a:pt x="172" y="242"/>
                  <a:pt x="177" y="234"/>
                  <a:pt x="180" y="228"/>
                </a:cubicBezTo>
                <a:cubicBezTo>
                  <a:pt x="183" y="222"/>
                  <a:pt x="186" y="215"/>
                  <a:pt x="190" y="208"/>
                </a:cubicBezTo>
                <a:cubicBezTo>
                  <a:pt x="195" y="200"/>
                  <a:pt x="198" y="193"/>
                  <a:pt x="200" y="185"/>
                </a:cubicBezTo>
                <a:cubicBezTo>
                  <a:pt x="201" y="178"/>
                  <a:pt x="203" y="171"/>
                  <a:pt x="204" y="164"/>
                </a:cubicBezTo>
                <a:cubicBezTo>
                  <a:pt x="206" y="158"/>
                  <a:pt x="207" y="150"/>
                  <a:pt x="207" y="141"/>
                </a:cubicBezTo>
                <a:cubicBezTo>
                  <a:pt x="207" y="112"/>
                  <a:pt x="199" y="86"/>
                  <a:pt x="183" y="65"/>
                </a:cubicBezTo>
                <a:cubicBezTo>
                  <a:pt x="167" y="44"/>
                  <a:pt x="144" y="33"/>
                  <a:pt x="115" y="33"/>
                </a:cubicBezTo>
                <a:cubicBezTo>
                  <a:pt x="99" y="33"/>
                  <a:pt x="86" y="37"/>
                  <a:pt x="73" y="45"/>
                </a:cubicBezTo>
                <a:cubicBezTo>
                  <a:pt x="62" y="53"/>
                  <a:pt x="53" y="60"/>
                  <a:pt x="49" y="68"/>
                </a:cubicBezTo>
                <a:cubicBezTo>
                  <a:pt x="44" y="75"/>
                  <a:pt x="42" y="80"/>
                  <a:pt x="42" y="81"/>
                </a:cubicBezTo>
                <a:cubicBezTo>
                  <a:pt x="42" y="82"/>
                  <a:pt x="43" y="82"/>
                  <a:pt x="45" y="82"/>
                </a:cubicBezTo>
                <a:cubicBezTo>
                  <a:pt x="54" y="82"/>
                  <a:pt x="62" y="85"/>
                  <a:pt x="71" y="92"/>
                </a:cubicBezTo>
                <a:cubicBezTo>
                  <a:pt x="81" y="98"/>
                  <a:pt x="85" y="109"/>
                  <a:pt x="85" y="124"/>
                </a:cubicBezTo>
                <a:cubicBezTo>
                  <a:pt x="85" y="135"/>
                  <a:pt x="82" y="145"/>
                  <a:pt x="73" y="153"/>
                </a:cubicBezTo>
                <a:cubicBezTo>
                  <a:pt x="66" y="161"/>
                  <a:pt x="55" y="165"/>
                  <a:pt x="42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7785720" y="3839040"/>
            <a:ext cx="1042920" cy="21600"/>
          </a:xfrm>
          <a:custGeom>
            <a:avLst/>
            <a:gdLst/>
            <a:ahLst/>
            <a:rect l="0" t="0" r="r" b="b"/>
            <a:pathLst>
              <a:path w="2897" h="60">
                <a:moveTo>
                  <a:pt x="0" y="60"/>
                </a:moveTo>
                <a:lnTo>
                  <a:pt x="0" y="0"/>
                </a:lnTo>
                <a:lnTo>
                  <a:pt x="2897" y="0"/>
                </a:lnTo>
                <a:lnTo>
                  <a:pt x="2897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1341000" y="3000600"/>
            <a:ext cx="3658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初期段階の過⼩評価を補正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914400" y="772200"/>
            <a:ext cx="169308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2606760" y="801000"/>
            <a:ext cx="426780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：更新則と特徴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4454280" y="252036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2" y="708"/>
                  <a:pt x="0" y="705"/>
                  <a:pt x="0" y="703"/>
                </a:cubicBezTo>
                <a:cubicBezTo>
                  <a:pt x="0" y="702"/>
                  <a:pt x="56" y="586"/>
                  <a:pt x="168" y="356"/>
                </a:cubicBezTo>
                <a:cubicBezTo>
                  <a:pt x="279" y="126"/>
                  <a:pt x="336" y="10"/>
                  <a:pt x="339" y="7"/>
                </a:cubicBezTo>
                <a:cubicBezTo>
                  <a:pt x="341" y="3"/>
                  <a:pt x="350" y="0"/>
                  <a:pt x="367" y="0"/>
                </a:cubicBezTo>
                <a:cubicBezTo>
                  <a:pt x="382" y="0"/>
                  <a:pt x="391" y="3"/>
                  <a:pt x="395" y="7"/>
                </a:cubicBezTo>
                <a:cubicBezTo>
                  <a:pt x="397" y="10"/>
                  <a:pt x="454" y="126"/>
                  <a:pt x="566" y="356"/>
                </a:cubicBezTo>
                <a:cubicBezTo>
                  <a:pt x="677" y="586"/>
                  <a:pt x="734" y="702"/>
                  <a:pt x="734" y="703"/>
                </a:cubicBezTo>
                <a:cubicBezTo>
                  <a:pt x="734" y="705"/>
                  <a:pt x="733" y="708"/>
                  <a:pt x="729" y="710"/>
                </a:cubicBezTo>
                <a:lnTo>
                  <a:pt x="5" y="710"/>
                </a:lnTo>
                <a:moveTo>
                  <a:pt x="458" y="369"/>
                </a:moveTo>
                <a:lnTo>
                  <a:pt x="335" y="119"/>
                </a:lnTo>
                <a:lnTo>
                  <a:pt x="91" y="619"/>
                </a:lnTo>
                <a:lnTo>
                  <a:pt x="334" y="620"/>
                </a:lnTo>
                <a:lnTo>
                  <a:pt x="580" y="620"/>
                </a:lnTo>
                <a:cubicBezTo>
                  <a:pt x="580" y="619"/>
                  <a:pt x="539" y="535"/>
                  <a:pt x="458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4742640" y="2617920"/>
            <a:ext cx="238680" cy="162000"/>
          </a:xfrm>
          <a:custGeom>
            <a:avLst/>
            <a:gdLst/>
            <a:ahLst/>
            <a:rect l="0" t="0" r="r" b="b"/>
            <a:pathLst>
              <a:path w="663" h="450">
                <a:moveTo>
                  <a:pt x="554" y="57"/>
                </a:moveTo>
                <a:cubicBezTo>
                  <a:pt x="554" y="43"/>
                  <a:pt x="560" y="30"/>
                  <a:pt x="573" y="18"/>
                </a:cubicBezTo>
                <a:cubicBezTo>
                  <a:pt x="585" y="7"/>
                  <a:pt x="599" y="0"/>
                  <a:pt x="615" y="0"/>
                </a:cubicBezTo>
                <a:cubicBezTo>
                  <a:pt x="626" y="0"/>
                  <a:pt x="637" y="6"/>
                  <a:pt x="647" y="17"/>
                </a:cubicBezTo>
                <a:cubicBezTo>
                  <a:pt x="657" y="29"/>
                  <a:pt x="662" y="48"/>
                  <a:pt x="663" y="74"/>
                </a:cubicBezTo>
                <a:cubicBezTo>
                  <a:pt x="663" y="93"/>
                  <a:pt x="657" y="131"/>
                  <a:pt x="644" y="189"/>
                </a:cubicBezTo>
                <a:cubicBezTo>
                  <a:pt x="634" y="226"/>
                  <a:pt x="625" y="256"/>
                  <a:pt x="618" y="280"/>
                </a:cubicBezTo>
                <a:cubicBezTo>
                  <a:pt x="610" y="304"/>
                  <a:pt x="598" y="330"/>
                  <a:pt x="583" y="360"/>
                </a:cubicBezTo>
                <a:cubicBezTo>
                  <a:pt x="568" y="390"/>
                  <a:pt x="550" y="412"/>
                  <a:pt x="528" y="427"/>
                </a:cubicBezTo>
                <a:cubicBezTo>
                  <a:pt x="507" y="443"/>
                  <a:pt x="483" y="450"/>
                  <a:pt x="457" y="450"/>
                </a:cubicBezTo>
                <a:cubicBezTo>
                  <a:pt x="428" y="450"/>
                  <a:pt x="402" y="445"/>
                  <a:pt x="379" y="434"/>
                </a:cubicBezTo>
                <a:cubicBezTo>
                  <a:pt x="356" y="424"/>
                  <a:pt x="340" y="410"/>
                  <a:pt x="330" y="392"/>
                </a:cubicBezTo>
                <a:cubicBezTo>
                  <a:pt x="330" y="392"/>
                  <a:pt x="329" y="394"/>
                  <a:pt x="327" y="396"/>
                </a:cubicBezTo>
                <a:cubicBezTo>
                  <a:pt x="300" y="432"/>
                  <a:pt x="267" y="450"/>
                  <a:pt x="228" y="450"/>
                </a:cubicBezTo>
                <a:cubicBezTo>
                  <a:pt x="211" y="450"/>
                  <a:pt x="195" y="448"/>
                  <a:pt x="179" y="444"/>
                </a:cubicBezTo>
                <a:cubicBezTo>
                  <a:pt x="163" y="440"/>
                  <a:pt x="147" y="434"/>
                  <a:pt x="132" y="425"/>
                </a:cubicBezTo>
                <a:cubicBezTo>
                  <a:pt x="117" y="417"/>
                  <a:pt x="105" y="404"/>
                  <a:pt x="96" y="387"/>
                </a:cubicBezTo>
                <a:cubicBezTo>
                  <a:pt x="86" y="370"/>
                  <a:pt x="82" y="349"/>
                  <a:pt x="82" y="324"/>
                </a:cubicBezTo>
                <a:cubicBezTo>
                  <a:pt x="82" y="289"/>
                  <a:pt x="93" y="241"/>
                  <a:pt x="115" y="180"/>
                </a:cubicBezTo>
                <a:cubicBezTo>
                  <a:pt x="138" y="118"/>
                  <a:pt x="149" y="79"/>
                  <a:pt x="150" y="63"/>
                </a:cubicBezTo>
                <a:cubicBezTo>
                  <a:pt x="150" y="62"/>
                  <a:pt x="150" y="62"/>
                  <a:pt x="150" y="61"/>
                </a:cubicBezTo>
                <a:cubicBezTo>
                  <a:pt x="150" y="55"/>
                  <a:pt x="150" y="51"/>
                  <a:pt x="150" y="49"/>
                </a:cubicBezTo>
                <a:cubicBezTo>
                  <a:pt x="150" y="47"/>
                  <a:pt x="149" y="45"/>
                  <a:pt x="146" y="42"/>
                </a:cubicBezTo>
                <a:cubicBezTo>
                  <a:pt x="144" y="40"/>
                  <a:pt x="140" y="38"/>
                  <a:pt x="135" y="38"/>
                </a:cubicBezTo>
                <a:lnTo>
                  <a:pt x="131" y="38"/>
                </a:lnTo>
                <a:cubicBezTo>
                  <a:pt x="116" y="38"/>
                  <a:pt x="102" y="44"/>
                  <a:pt x="90" y="57"/>
                </a:cubicBezTo>
                <a:cubicBezTo>
                  <a:pt x="77" y="70"/>
                  <a:pt x="67" y="83"/>
                  <a:pt x="60" y="98"/>
                </a:cubicBezTo>
                <a:cubicBezTo>
                  <a:pt x="53" y="112"/>
                  <a:pt x="47" y="126"/>
                  <a:pt x="43" y="140"/>
                </a:cubicBezTo>
                <a:cubicBezTo>
                  <a:pt x="39" y="153"/>
                  <a:pt x="37" y="161"/>
                  <a:pt x="35" y="162"/>
                </a:cubicBezTo>
                <a:cubicBezTo>
                  <a:pt x="34" y="163"/>
                  <a:pt x="29" y="164"/>
                  <a:pt x="19" y="164"/>
                </a:cubicBezTo>
                <a:lnTo>
                  <a:pt x="6" y="164"/>
                </a:lnTo>
                <a:cubicBezTo>
                  <a:pt x="2" y="160"/>
                  <a:pt x="0" y="157"/>
                  <a:pt x="0" y="155"/>
                </a:cubicBezTo>
                <a:cubicBezTo>
                  <a:pt x="0" y="151"/>
                  <a:pt x="2" y="142"/>
                  <a:pt x="8" y="126"/>
                </a:cubicBezTo>
                <a:cubicBezTo>
                  <a:pt x="13" y="112"/>
                  <a:pt x="20" y="95"/>
                  <a:pt x="30" y="76"/>
                </a:cubicBezTo>
                <a:cubicBezTo>
                  <a:pt x="40" y="57"/>
                  <a:pt x="55" y="40"/>
                  <a:pt x="74" y="24"/>
                </a:cubicBezTo>
                <a:cubicBezTo>
                  <a:pt x="93" y="9"/>
                  <a:pt x="114" y="2"/>
                  <a:pt x="138" y="2"/>
                </a:cubicBezTo>
                <a:cubicBezTo>
                  <a:pt x="167" y="2"/>
                  <a:pt x="188" y="10"/>
                  <a:pt x="204" y="26"/>
                </a:cubicBezTo>
                <a:cubicBezTo>
                  <a:pt x="219" y="43"/>
                  <a:pt x="226" y="62"/>
                  <a:pt x="226" y="84"/>
                </a:cubicBezTo>
                <a:cubicBezTo>
                  <a:pt x="226" y="96"/>
                  <a:pt x="215" y="131"/>
                  <a:pt x="194" y="192"/>
                </a:cubicBezTo>
                <a:cubicBezTo>
                  <a:pt x="172" y="251"/>
                  <a:pt x="161" y="297"/>
                  <a:pt x="161" y="329"/>
                </a:cubicBezTo>
                <a:cubicBezTo>
                  <a:pt x="161" y="360"/>
                  <a:pt x="168" y="381"/>
                  <a:pt x="182" y="394"/>
                </a:cubicBezTo>
                <a:cubicBezTo>
                  <a:pt x="196" y="406"/>
                  <a:pt x="213" y="413"/>
                  <a:pt x="234" y="414"/>
                </a:cubicBezTo>
                <a:cubicBezTo>
                  <a:pt x="263" y="414"/>
                  <a:pt x="288" y="393"/>
                  <a:pt x="310" y="353"/>
                </a:cubicBezTo>
                <a:lnTo>
                  <a:pt x="314" y="344"/>
                </a:lnTo>
                <a:lnTo>
                  <a:pt x="314" y="321"/>
                </a:lnTo>
                <a:cubicBezTo>
                  <a:pt x="314" y="319"/>
                  <a:pt x="314" y="316"/>
                  <a:pt x="314" y="313"/>
                </a:cubicBezTo>
                <a:cubicBezTo>
                  <a:pt x="314" y="309"/>
                  <a:pt x="315" y="306"/>
                  <a:pt x="315" y="305"/>
                </a:cubicBezTo>
                <a:cubicBezTo>
                  <a:pt x="316" y="303"/>
                  <a:pt x="316" y="301"/>
                  <a:pt x="316" y="298"/>
                </a:cubicBezTo>
                <a:cubicBezTo>
                  <a:pt x="316" y="294"/>
                  <a:pt x="317" y="291"/>
                  <a:pt x="317" y="289"/>
                </a:cubicBezTo>
                <a:cubicBezTo>
                  <a:pt x="318" y="286"/>
                  <a:pt x="319" y="282"/>
                  <a:pt x="320" y="276"/>
                </a:cubicBezTo>
                <a:cubicBezTo>
                  <a:pt x="322" y="270"/>
                  <a:pt x="323" y="264"/>
                  <a:pt x="323" y="259"/>
                </a:cubicBezTo>
                <a:cubicBezTo>
                  <a:pt x="324" y="254"/>
                  <a:pt x="326" y="246"/>
                  <a:pt x="329" y="235"/>
                </a:cubicBezTo>
                <a:cubicBezTo>
                  <a:pt x="333" y="225"/>
                  <a:pt x="335" y="214"/>
                  <a:pt x="337" y="204"/>
                </a:cubicBezTo>
                <a:cubicBezTo>
                  <a:pt x="339" y="193"/>
                  <a:pt x="343" y="179"/>
                  <a:pt x="348" y="161"/>
                </a:cubicBezTo>
                <a:cubicBezTo>
                  <a:pt x="367" y="85"/>
                  <a:pt x="378" y="44"/>
                  <a:pt x="381" y="38"/>
                </a:cubicBezTo>
                <a:cubicBezTo>
                  <a:pt x="389" y="20"/>
                  <a:pt x="405" y="11"/>
                  <a:pt x="424" y="11"/>
                </a:cubicBezTo>
                <a:cubicBezTo>
                  <a:pt x="437" y="11"/>
                  <a:pt x="446" y="15"/>
                  <a:pt x="450" y="21"/>
                </a:cubicBezTo>
                <a:cubicBezTo>
                  <a:pt x="455" y="28"/>
                  <a:pt x="457" y="34"/>
                  <a:pt x="458" y="40"/>
                </a:cubicBezTo>
                <a:cubicBezTo>
                  <a:pt x="458" y="49"/>
                  <a:pt x="449" y="91"/>
                  <a:pt x="429" y="168"/>
                </a:cubicBezTo>
                <a:cubicBezTo>
                  <a:pt x="410" y="244"/>
                  <a:pt x="400" y="287"/>
                  <a:pt x="398" y="299"/>
                </a:cubicBezTo>
                <a:cubicBezTo>
                  <a:pt x="395" y="306"/>
                  <a:pt x="395" y="317"/>
                  <a:pt x="395" y="333"/>
                </a:cubicBezTo>
                <a:lnTo>
                  <a:pt x="395" y="340"/>
                </a:lnTo>
                <a:cubicBezTo>
                  <a:pt x="395" y="350"/>
                  <a:pt x="396" y="360"/>
                  <a:pt x="399" y="369"/>
                </a:cubicBezTo>
                <a:cubicBezTo>
                  <a:pt x="401" y="378"/>
                  <a:pt x="407" y="388"/>
                  <a:pt x="417" y="398"/>
                </a:cubicBezTo>
                <a:cubicBezTo>
                  <a:pt x="428" y="408"/>
                  <a:pt x="443" y="413"/>
                  <a:pt x="462" y="414"/>
                </a:cubicBezTo>
                <a:cubicBezTo>
                  <a:pt x="509" y="414"/>
                  <a:pt x="546" y="373"/>
                  <a:pt x="574" y="293"/>
                </a:cubicBezTo>
                <a:cubicBezTo>
                  <a:pt x="580" y="278"/>
                  <a:pt x="586" y="256"/>
                  <a:pt x="594" y="228"/>
                </a:cubicBezTo>
                <a:cubicBezTo>
                  <a:pt x="601" y="201"/>
                  <a:pt x="605" y="181"/>
                  <a:pt x="606" y="169"/>
                </a:cubicBezTo>
                <a:cubicBezTo>
                  <a:pt x="606" y="147"/>
                  <a:pt x="601" y="129"/>
                  <a:pt x="593" y="116"/>
                </a:cubicBezTo>
                <a:cubicBezTo>
                  <a:pt x="584" y="104"/>
                  <a:pt x="576" y="93"/>
                  <a:pt x="567" y="85"/>
                </a:cubicBezTo>
                <a:cubicBezTo>
                  <a:pt x="558" y="76"/>
                  <a:pt x="554" y="67"/>
                  <a:pt x="554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5006880" y="26715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0" y="156"/>
                  <a:pt x="2" y="150"/>
                </a:cubicBezTo>
                <a:cubicBezTo>
                  <a:pt x="3" y="144"/>
                  <a:pt x="4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4" y="136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6" y="51"/>
                  <a:pt x="107" y="45"/>
                  <a:pt x="109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4"/>
                </a:cubicBezTo>
                <a:cubicBezTo>
                  <a:pt x="219" y="154"/>
                  <a:pt x="215" y="162"/>
                  <a:pt x="209" y="168"/>
                </a:cubicBezTo>
                <a:lnTo>
                  <a:pt x="134" y="168"/>
                </a:lnTo>
                <a:lnTo>
                  <a:pt x="109" y="270"/>
                </a:lnTo>
                <a:cubicBezTo>
                  <a:pt x="91" y="344"/>
                  <a:pt x="81" y="386"/>
                  <a:pt x="81" y="391"/>
                </a:cubicBezTo>
                <a:cubicBezTo>
                  <a:pt x="81" y="411"/>
                  <a:pt x="87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0"/>
                  <a:pt x="186" y="337"/>
                </a:cubicBezTo>
                <a:cubicBezTo>
                  <a:pt x="187" y="334"/>
                  <a:pt x="188" y="333"/>
                  <a:pt x="189" y="332"/>
                </a:cubicBezTo>
                <a:cubicBezTo>
                  <a:pt x="191" y="332"/>
                  <a:pt x="194" y="331"/>
                  <a:pt x="200" y="331"/>
                </a:cubicBezTo>
                <a:lnTo>
                  <a:pt x="202" y="331"/>
                </a:lnTo>
                <a:cubicBezTo>
                  <a:pt x="209" y="331"/>
                  <a:pt x="213" y="333"/>
                  <a:pt x="213" y="336"/>
                </a:cubicBezTo>
                <a:cubicBezTo>
                  <a:pt x="213" y="338"/>
                  <a:pt x="212" y="340"/>
                  <a:pt x="211" y="345"/>
                </a:cubicBezTo>
                <a:cubicBezTo>
                  <a:pt x="208" y="352"/>
                  <a:pt x="204" y="361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0" y="447"/>
                  <a:pt x="96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69"/>
                </a:lnTo>
                <a:cubicBezTo>
                  <a:pt x="67" y="203"/>
                  <a:pt x="76" y="170"/>
                  <a:pt x="76" y="170"/>
                </a:cubicBezTo>
                <a:cubicBezTo>
                  <a:pt x="76" y="169"/>
                  <a:pt x="64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5112720" y="279864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5"/>
                  <a:pt x="0" y="44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4"/>
                  <a:pt x="30" y="0"/>
                  <a:pt x="42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7" y="29"/>
                  <a:pt x="93" y="51"/>
                  <a:pt x="93" y="80"/>
                </a:cubicBezTo>
                <a:cubicBezTo>
                  <a:pt x="93" y="97"/>
                  <a:pt x="91" y="112"/>
                  <a:pt x="87" y="128"/>
                </a:cubicBezTo>
                <a:cubicBezTo>
                  <a:pt x="83" y="143"/>
                  <a:pt x="78" y="157"/>
                  <a:pt x="72" y="168"/>
                </a:cubicBezTo>
                <a:cubicBezTo>
                  <a:pt x="67" y="179"/>
                  <a:pt x="61" y="188"/>
                  <a:pt x="54" y="196"/>
                </a:cubicBezTo>
                <a:cubicBezTo>
                  <a:pt x="47" y="204"/>
                  <a:pt x="42" y="211"/>
                  <a:pt x="37" y="215"/>
                </a:cubicBezTo>
                <a:cubicBezTo>
                  <a:pt x="33" y="220"/>
                  <a:pt x="30" y="222"/>
                  <a:pt x="28" y="222"/>
                </a:cubicBezTo>
                <a:cubicBezTo>
                  <a:pt x="26" y="222"/>
                  <a:pt x="23" y="220"/>
                  <a:pt x="19" y="215"/>
                </a:cubicBezTo>
                <a:cubicBezTo>
                  <a:pt x="15" y="211"/>
                  <a:pt x="13" y="208"/>
                  <a:pt x="13" y="206"/>
                </a:cubicBezTo>
                <a:cubicBezTo>
                  <a:pt x="13" y="204"/>
                  <a:pt x="15" y="201"/>
                  <a:pt x="20" y="195"/>
                </a:cubicBezTo>
                <a:cubicBezTo>
                  <a:pt x="26" y="189"/>
                  <a:pt x="31" y="182"/>
                  <a:pt x="38" y="174"/>
                </a:cubicBezTo>
                <a:cubicBezTo>
                  <a:pt x="44" y="166"/>
                  <a:pt x="51" y="154"/>
                  <a:pt x="56" y="139"/>
                </a:cubicBezTo>
                <a:cubicBezTo>
                  <a:pt x="62" y="124"/>
                  <a:pt x="65" y="107"/>
                  <a:pt x="67" y="88"/>
                </a:cubicBezTo>
                <a:lnTo>
                  <a:pt x="67" y="80"/>
                </a:lnTo>
                <a:cubicBezTo>
                  <a:pt x="66" y="81"/>
                  <a:pt x="65" y="81"/>
                  <a:pt x="63" y="82"/>
                </a:cubicBezTo>
                <a:cubicBezTo>
                  <a:pt x="62" y="82"/>
                  <a:pt x="60" y="83"/>
                  <a:pt x="59" y="84"/>
                </a:cubicBezTo>
                <a:cubicBezTo>
                  <a:pt x="58" y="85"/>
                  <a:pt x="55" y="85"/>
                  <a:pt x="53" y="85"/>
                </a:cubicBezTo>
                <a:cubicBezTo>
                  <a:pt x="50" y="85"/>
                  <a:pt x="47" y="85"/>
                  <a:pt x="44" y="86"/>
                </a:cubicBezTo>
                <a:cubicBezTo>
                  <a:pt x="32" y="86"/>
                  <a:pt x="21" y="82"/>
                  <a:pt x="13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5168520" y="2662560"/>
            <a:ext cx="70920" cy="169920"/>
          </a:xfrm>
          <a:custGeom>
            <a:avLst/>
            <a:gdLst/>
            <a:ahLst/>
            <a:rect l="0" t="0" r="r" b="b"/>
            <a:pathLst>
              <a:path w="197" h="472">
                <a:moveTo>
                  <a:pt x="115" y="43"/>
                </a:moveTo>
                <a:cubicBezTo>
                  <a:pt x="115" y="32"/>
                  <a:pt x="119" y="22"/>
                  <a:pt x="128" y="13"/>
                </a:cubicBezTo>
                <a:cubicBezTo>
                  <a:pt x="137" y="5"/>
                  <a:pt x="147" y="1"/>
                  <a:pt x="159" y="0"/>
                </a:cubicBezTo>
                <a:cubicBezTo>
                  <a:pt x="167" y="0"/>
                  <a:pt x="174" y="3"/>
                  <a:pt x="180" y="8"/>
                </a:cubicBezTo>
                <a:cubicBezTo>
                  <a:pt x="185" y="14"/>
                  <a:pt x="188" y="21"/>
                  <a:pt x="189" y="29"/>
                </a:cubicBezTo>
                <a:cubicBezTo>
                  <a:pt x="189" y="40"/>
                  <a:pt x="184" y="50"/>
                  <a:pt x="175" y="59"/>
                </a:cubicBezTo>
                <a:cubicBezTo>
                  <a:pt x="166" y="68"/>
                  <a:pt x="155" y="72"/>
                  <a:pt x="144" y="73"/>
                </a:cubicBezTo>
                <a:cubicBezTo>
                  <a:pt x="137" y="73"/>
                  <a:pt x="131" y="71"/>
                  <a:pt x="124" y="66"/>
                </a:cubicBezTo>
                <a:cubicBezTo>
                  <a:pt x="118" y="61"/>
                  <a:pt x="115" y="53"/>
                  <a:pt x="115" y="43"/>
                </a:cubicBezTo>
                <a:moveTo>
                  <a:pt x="0" y="262"/>
                </a:moveTo>
                <a:cubicBezTo>
                  <a:pt x="0" y="258"/>
                  <a:pt x="2" y="251"/>
                  <a:pt x="6" y="240"/>
                </a:cubicBezTo>
                <a:cubicBezTo>
                  <a:pt x="10" y="229"/>
                  <a:pt x="16" y="218"/>
                  <a:pt x="23" y="204"/>
                </a:cubicBezTo>
                <a:cubicBezTo>
                  <a:pt x="30" y="191"/>
                  <a:pt x="40" y="180"/>
                  <a:pt x="54" y="169"/>
                </a:cubicBezTo>
                <a:cubicBezTo>
                  <a:pt x="68" y="158"/>
                  <a:pt x="82" y="153"/>
                  <a:pt x="96" y="153"/>
                </a:cubicBezTo>
                <a:cubicBezTo>
                  <a:pt x="115" y="153"/>
                  <a:pt x="130" y="159"/>
                  <a:pt x="142" y="169"/>
                </a:cubicBezTo>
                <a:cubicBezTo>
                  <a:pt x="154" y="180"/>
                  <a:pt x="160" y="195"/>
                  <a:pt x="161" y="213"/>
                </a:cubicBezTo>
                <a:cubicBezTo>
                  <a:pt x="161" y="221"/>
                  <a:pt x="158" y="234"/>
                  <a:pt x="151" y="252"/>
                </a:cubicBezTo>
                <a:cubicBezTo>
                  <a:pt x="145" y="270"/>
                  <a:pt x="135" y="295"/>
                  <a:pt x="123" y="326"/>
                </a:cubicBezTo>
                <a:cubicBezTo>
                  <a:pt x="111" y="356"/>
                  <a:pt x="101" y="384"/>
                  <a:pt x="94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1" y="445"/>
                  <a:pt x="115" y="444"/>
                </a:cubicBezTo>
                <a:cubicBezTo>
                  <a:pt x="120" y="442"/>
                  <a:pt x="125" y="439"/>
                  <a:pt x="131" y="434"/>
                </a:cubicBezTo>
                <a:cubicBezTo>
                  <a:pt x="138" y="429"/>
                  <a:pt x="144" y="420"/>
                  <a:pt x="150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69" y="362"/>
                  <a:pt x="170" y="358"/>
                  <a:pt x="171" y="357"/>
                </a:cubicBezTo>
                <a:cubicBezTo>
                  <a:pt x="172" y="356"/>
                  <a:pt x="176" y="356"/>
                  <a:pt x="183" y="356"/>
                </a:cubicBezTo>
                <a:cubicBezTo>
                  <a:pt x="193" y="356"/>
                  <a:pt x="197" y="358"/>
                  <a:pt x="197" y="364"/>
                </a:cubicBezTo>
                <a:cubicBezTo>
                  <a:pt x="197" y="367"/>
                  <a:pt x="195" y="375"/>
                  <a:pt x="191" y="385"/>
                </a:cubicBezTo>
                <a:cubicBezTo>
                  <a:pt x="187" y="396"/>
                  <a:pt x="181" y="408"/>
                  <a:pt x="173" y="421"/>
                </a:cubicBezTo>
                <a:cubicBezTo>
                  <a:pt x="166" y="434"/>
                  <a:pt x="155" y="446"/>
                  <a:pt x="142" y="456"/>
                </a:cubicBezTo>
                <a:cubicBezTo>
                  <a:pt x="128" y="466"/>
                  <a:pt x="114" y="472"/>
                  <a:pt x="99" y="472"/>
                </a:cubicBezTo>
                <a:cubicBezTo>
                  <a:pt x="84" y="472"/>
                  <a:pt x="70" y="467"/>
                  <a:pt x="57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7"/>
                  <a:pt x="40" y="390"/>
                </a:cubicBezTo>
                <a:cubicBezTo>
                  <a:pt x="42" y="383"/>
                  <a:pt x="54" y="355"/>
                  <a:pt x="71" y="309"/>
                </a:cubicBezTo>
                <a:cubicBezTo>
                  <a:pt x="89" y="262"/>
                  <a:pt x="99" y="233"/>
                  <a:pt x="102" y="224"/>
                </a:cubicBezTo>
                <a:cubicBezTo>
                  <a:pt x="105" y="215"/>
                  <a:pt x="106" y="206"/>
                  <a:pt x="107" y="197"/>
                </a:cubicBezTo>
                <a:cubicBezTo>
                  <a:pt x="107" y="186"/>
                  <a:pt x="103" y="180"/>
                  <a:pt x="95" y="180"/>
                </a:cubicBezTo>
                <a:lnTo>
                  <a:pt x="94" y="180"/>
                </a:lnTo>
                <a:cubicBezTo>
                  <a:pt x="80" y="180"/>
                  <a:pt x="67" y="188"/>
                  <a:pt x="55" y="203"/>
                </a:cubicBezTo>
                <a:cubicBezTo>
                  <a:pt x="42" y="218"/>
                  <a:pt x="34" y="238"/>
                  <a:pt x="28" y="262"/>
                </a:cubicBezTo>
                <a:cubicBezTo>
                  <a:pt x="27" y="262"/>
                  <a:pt x="27" y="263"/>
                  <a:pt x="26" y="264"/>
                </a:cubicBezTo>
                <a:cubicBezTo>
                  <a:pt x="26" y="265"/>
                  <a:pt x="25" y="266"/>
                  <a:pt x="25" y="266"/>
                </a:cubicBezTo>
                <a:cubicBezTo>
                  <a:pt x="25" y="267"/>
                  <a:pt x="25" y="267"/>
                  <a:pt x="24" y="267"/>
                </a:cubicBezTo>
                <a:cubicBezTo>
                  <a:pt x="23" y="268"/>
                  <a:pt x="22" y="268"/>
                  <a:pt x="22" y="268"/>
                </a:cubicBezTo>
                <a:cubicBezTo>
                  <a:pt x="21" y="268"/>
                  <a:pt x="21" y="268"/>
                  <a:pt x="19" y="268"/>
                </a:cubicBezTo>
                <a:cubicBezTo>
                  <a:pt x="18" y="268"/>
                  <a:pt x="16" y="268"/>
                  <a:pt x="14" y="268"/>
                </a:cubicBezTo>
                <a:lnTo>
                  <a:pt x="4" y="268"/>
                </a:lnTo>
                <a:cubicBezTo>
                  <a:pt x="1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5387040" y="264492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1"/>
                  <a:pt x="4" y="4"/>
                  <a:pt x="13" y="0"/>
                </a:cubicBezTo>
                <a:lnTo>
                  <a:pt x="645" y="0"/>
                </a:lnTo>
                <a:cubicBezTo>
                  <a:pt x="655" y="5"/>
                  <a:pt x="660" y="12"/>
                  <a:pt x="660" y="20"/>
                </a:cubicBezTo>
                <a:cubicBezTo>
                  <a:pt x="660" y="27"/>
                  <a:pt x="655" y="33"/>
                  <a:pt x="646" y="38"/>
                </a:cubicBezTo>
                <a:lnTo>
                  <a:pt x="330" y="39"/>
                </a:lnTo>
                <a:lnTo>
                  <a:pt x="15" y="39"/>
                </a:lnTo>
                <a:cubicBezTo>
                  <a:pt x="5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5" y="196"/>
                  <a:pt x="15" y="193"/>
                </a:cubicBezTo>
                <a:lnTo>
                  <a:pt x="646" y="193"/>
                </a:lnTo>
                <a:cubicBezTo>
                  <a:pt x="655" y="200"/>
                  <a:pt x="660" y="206"/>
                  <a:pt x="660" y="213"/>
                </a:cubicBezTo>
                <a:cubicBezTo>
                  <a:pt x="660" y="221"/>
                  <a:pt x="655" y="228"/>
                  <a:pt x="645" y="233"/>
                </a:cubicBezTo>
                <a:lnTo>
                  <a:pt x="13" y="233"/>
                </a:lnTo>
                <a:cubicBezTo>
                  <a:pt x="4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5773320" y="267948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5"/>
                  <a:pt x="605" y="12"/>
                  <a:pt x="605" y="20"/>
                </a:cubicBezTo>
                <a:cubicBezTo>
                  <a:pt x="605" y="29"/>
                  <a:pt x="600" y="35"/>
                  <a:pt x="590" y="41"/>
                </a:cubicBezTo>
                <a:lnTo>
                  <a:pt x="14" y="41"/>
                </a:lnTo>
                <a:cubicBezTo>
                  <a:pt x="4" y="36"/>
                  <a:pt x="0" y="29"/>
                  <a:pt x="0" y="20"/>
                </a:cubicBezTo>
                <a:cubicBezTo>
                  <a:pt x="0" y="11"/>
                  <a:pt x="4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6748920" y="2381040"/>
            <a:ext cx="122400" cy="158040"/>
          </a:xfrm>
          <a:custGeom>
            <a:avLst/>
            <a:gdLst/>
            <a:ahLst/>
            <a:rect l="0" t="0" r="r" b="b"/>
            <a:pathLst>
              <a:path w="340" h="439">
                <a:moveTo>
                  <a:pt x="186" y="439"/>
                </a:moveTo>
                <a:cubicBezTo>
                  <a:pt x="135" y="439"/>
                  <a:pt x="91" y="422"/>
                  <a:pt x="56" y="387"/>
                </a:cubicBezTo>
                <a:cubicBezTo>
                  <a:pt x="20" y="353"/>
                  <a:pt x="1" y="309"/>
                  <a:pt x="0" y="256"/>
                </a:cubicBezTo>
                <a:cubicBezTo>
                  <a:pt x="0" y="197"/>
                  <a:pt x="17" y="148"/>
                  <a:pt x="48" y="108"/>
                </a:cubicBezTo>
                <a:cubicBezTo>
                  <a:pt x="70" y="78"/>
                  <a:pt x="98" y="54"/>
                  <a:pt x="133" y="35"/>
                </a:cubicBezTo>
                <a:cubicBezTo>
                  <a:pt x="167" y="16"/>
                  <a:pt x="205" y="4"/>
                  <a:pt x="246" y="1"/>
                </a:cubicBezTo>
                <a:cubicBezTo>
                  <a:pt x="247" y="0"/>
                  <a:pt x="261" y="0"/>
                  <a:pt x="287" y="0"/>
                </a:cubicBezTo>
                <a:lnTo>
                  <a:pt x="325" y="0"/>
                </a:lnTo>
                <a:cubicBezTo>
                  <a:pt x="335" y="3"/>
                  <a:pt x="340" y="10"/>
                  <a:pt x="340" y="20"/>
                </a:cubicBezTo>
                <a:cubicBezTo>
                  <a:pt x="340" y="37"/>
                  <a:pt x="326" y="46"/>
                  <a:pt x="299" y="46"/>
                </a:cubicBezTo>
                <a:lnTo>
                  <a:pt x="283" y="46"/>
                </a:lnTo>
                <a:lnTo>
                  <a:pt x="270" y="46"/>
                </a:lnTo>
                <a:cubicBezTo>
                  <a:pt x="191" y="46"/>
                  <a:pt x="138" y="81"/>
                  <a:pt x="114" y="153"/>
                </a:cubicBezTo>
                <a:lnTo>
                  <a:pt x="110" y="165"/>
                </a:lnTo>
                <a:lnTo>
                  <a:pt x="285" y="165"/>
                </a:lnTo>
                <a:cubicBezTo>
                  <a:pt x="294" y="171"/>
                  <a:pt x="298" y="178"/>
                  <a:pt x="298" y="184"/>
                </a:cubicBezTo>
                <a:cubicBezTo>
                  <a:pt x="298" y="196"/>
                  <a:pt x="292" y="205"/>
                  <a:pt x="278" y="211"/>
                </a:cubicBezTo>
                <a:lnTo>
                  <a:pt x="98" y="211"/>
                </a:lnTo>
                <a:lnTo>
                  <a:pt x="98" y="213"/>
                </a:lnTo>
                <a:cubicBezTo>
                  <a:pt x="91" y="233"/>
                  <a:pt x="88" y="257"/>
                  <a:pt x="88" y="286"/>
                </a:cubicBezTo>
                <a:cubicBezTo>
                  <a:pt x="88" y="330"/>
                  <a:pt x="99" y="360"/>
                  <a:pt x="120" y="376"/>
                </a:cubicBezTo>
                <a:cubicBezTo>
                  <a:pt x="141" y="393"/>
                  <a:pt x="164" y="401"/>
                  <a:pt x="190" y="402"/>
                </a:cubicBezTo>
                <a:cubicBezTo>
                  <a:pt x="208" y="402"/>
                  <a:pt x="225" y="399"/>
                  <a:pt x="243" y="392"/>
                </a:cubicBezTo>
                <a:cubicBezTo>
                  <a:pt x="260" y="386"/>
                  <a:pt x="274" y="379"/>
                  <a:pt x="284" y="371"/>
                </a:cubicBezTo>
                <a:cubicBezTo>
                  <a:pt x="295" y="364"/>
                  <a:pt x="300" y="361"/>
                  <a:pt x="301" y="361"/>
                </a:cubicBezTo>
                <a:cubicBezTo>
                  <a:pt x="306" y="361"/>
                  <a:pt x="309" y="364"/>
                  <a:pt x="312" y="370"/>
                </a:cubicBezTo>
                <a:cubicBezTo>
                  <a:pt x="315" y="377"/>
                  <a:pt x="316" y="383"/>
                  <a:pt x="316" y="389"/>
                </a:cubicBezTo>
                <a:cubicBezTo>
                  <a:pt x="316" y="391"/>
                  <a:pt x="316" y="393"/>
                  <a:pt x="315" y="393"/>
                </a:cubicBezTo>
                <a:cubicBezTo>
                  <a:pt x="313" y="396"/>
                  <a:pt x="306" y="400"/>
                  <a:pt x="295" y="407"/>
                </a:cubicBezTo>
                <a:cubicBezTo>
                  <a:pt x="284" y="414"/>
                  <a:pt x="268" y="421"/>
                  <a:pt x="248" y="428"/>
                </a:cubicBezTo>
                <a:cubicBezTo>
                  <a:pt x="227" y="435"/>
                  <a:pt x="207" y="439"/>
                  <a:pt x="186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6470280" y="3063240"/>
            <a:ext cx="159120" cy="162000"/>
          </a:xfrm>
          <a:custGeom>
            <a:avLst/>
            <a:gdLst/>
            <a:ahLst/>
            <a:rect l="0" t="0" r="r" b="b"/>
            <a:pathLst>
              <a:path w="442" h="450">
                <a:moveTo>
                  <a:pt x="150" y="62"/>
                </a:moveTo>
                <a:cubicBezTo>
                  <a:pt x="150" y="46"/>
                  <a:pt x="144" y="37"/>
                  <a:pt x="131" y="37"/>
                </a:cubicBezTo>
                <a:cubicBezTo>
                  <a:pt x="115" y="37"/>
                  <a:pt x="99" y="47"/>
                  <a:pt x="82" y="66"/>
                </a:cubicBezTo>
                <a:cubicBezTo>
                  <a:pt x="65" y="85"/>
                  <a:pt x="50" y="115"/>
                  <a:pt x="39" y="154"/>
                </a:cubicBezTo>
                <a:cubicBezTo>
                  <a:pt x="39" y="155"/>
                  <a:pt x="38" y="156"/>
                  <a:pt x="37" y="157"/>
                </a:cubicBezTo>
                <a:cubicBezTo>
                  <a:pt x="37" y="159"/>
                  <a:pt x="36" y="160"/>
                  <a:pt x="36" y="160"/>
                </a:cubicBezTo>
                <a:cubicBezTo>
                  <a:pt x="36" y="161"/>
                  <a:pt x="36" y="162"/>
                  <a:pt x="34" y="162"/>
                </a:cubicBezTo>
                <a:cubicBezTo>
                  <a:pt x="33" y="163"/>
                  <a:pt x="32" y="163"/>
                  <a:pt x="31" y="163"/>
                </a:cubicBezTo>
                <a:cubicBezTo>
                  <a:pt x="31" y="163"/>
                  <a:pt x="29" y="163"/>
                  <a:pt x="27" y="163"/>
                </a:cubicBezTo>
                <a:cubicBezTo>
                  <a:pt x="25" y="163"/>
                  <a:pt x="23" y="163"/>
                  <a:pt x="19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0"/>
                  <a:pt x="2" y="140"/>
                  <a:pt x="7" y="126"/>
                </a:cubicBezTo>
                <a:cubicBezTo>
                  <a:pt x="13" y="111"/>
                  <a:pt x="21" y="94"/>
                  <a:pt x="31" y="74"/>
                </a:cubicBezTo>
                <a:cubicBezTo>
                  <a:pt x="42" y="54"/>
                  <a:pt x="56" y="37"/>
                  <a:pt x="75" y="24"/>
                </a:cubicBezTo>
                <a:cubicBezTo>
                  <a:pt x="93" y="10"/>
                  <a:pt x="114" y="2"/>
                  <a:pt x="137" y="2"/>
                </a:cubicBezTo>
                <a:cubicBezTo>
                  <a:pt x="165" y="2"/>
                  <a:pt x="186" y="10"/>
                  <a:pt x="202" y="26"/>
                </a:cubicBezTo>
                <a:cubicBezTo>
                  <a:pt x="217" y="41"/>
                  <a:pt x="225" y="60"/>
                  <a:pt x="225" y="81"/>
                </a:cubicBezTo>
                <a:cubicBezTo>
                  <a:pt x="225" y="92"/>
                  <a:pt x="224" y="101"/>
                  <a:pt x="222" y="107"/>
                </a:cubicBezTo>
                <a:cubicBezTo>
                  <a:pt x="222" y="111"/>
                  <a:pt x="217" y="125"/>
                  <a:pt x="208" y="150"/>
                </a:cubicBezTo>
                <a:cubicBezTo>
                  <a:pt x="198" y="175"/>
                  <a:pt x="187" y="205"/>
                  <a:pt x="177" y="238"/>
                </a:cubicBezTo>
                <a:cubicBezTo>
                  <a:pt x="166" y="273"/>
                  <a:pt x="160" y="302"/>
                  <a:pt x="159" y="328"/>
                </a:cubicBezTo>
                <a:cubicBezTo>
                  <a:pt x="159" y="345"/>
                  <a:pt x="161" y="360"/>
                  <a:pt x="164" y="371"/>
                </a:cubicBezTo>
                <a:cubicBezTo>
                  <a:pt x="173" y="400"/>
                  <a:pt x="193" y="414"/>
                  <a:pt x="226" y="414"/>
                </a:cubicBezTo>
                <a:cubicBezTo>
                  <a:pt x="251" y="414"/>
                  <a:pt x="274" y="403"/>
                  <a:pt x="295" y="380"/>
                </a:cubicBezTo>
                <a:cubicBezTo>
                  <a:pt x="316" y="358"/>
                  <a:pt x="333" y="332"/>
                  <a:pt x="345" y="302"/>
                </a:cubicBezTo>
                <a:cubicBezTo>
                  <a:pt x="357" y="272"/>
                  <a:pt x="367" y="244"/>
                  <a:pt x="374" y="219"/>
                </a:cubicBezTo>
                <a:cubicBezTo>
                  <a:pt x="381" y="194"/>
                  <a:pt x="385" y="175"/>
                  <a:pt x="385" y="164"/>
                </a:cubicBezTo>
                <a:cubicBezTo>
                  <a:pt x="385" y="149"/>
                  <a:pt x="382" y="136"/>
                  <a:pt x="377" y="125"/>
                </a:cubicBezTo>
                <a:cubicBezTo>
                  <a:pt x="372" y="113"/>
                  <a:pt x="366" y="105"/>
                  <a:pt x="359" y="99"/>
                </a:cubicBezTo>
                <a:cubicBezTo>
                  <a:pt x="352" y="93"/>
                  <a:pt x="347" y="87"/>
                  <a:pt x="341" y="81"/>
                </a:cubicBezTo>
                <a:cubicBezTo>
                  <a:pt x="336" y="75"/>
                  <a:pt x="333" y="68"/>
                  <a:pt x="333" y="59"/>
                </a:cubicBezTo>
                <a:cubicBezTo>
                  <a:pt x="333" y="45"/>
                  <a:pt x="340" y="31"/>
                  <a:pt x="352" y="19"/>
                </a:cubicBezTo>
                <a:cubicBezTo>
                  <a:pt x="365" y="6"/>
                  <a:pt x="378" y="0"/>
                  <a:pt x="393" y="0"/>
                </a:cubicBezTo>
                <a:cubicBezTo>
                  <a:pt x="405" y="0"/>
                  <a:pt x="416" y="6"/>
                  <a:pt x="426" y="18"/>
                </a:cubicBezTo>
                <a:cubicBezTo>
                  <a:pt x="436" y="30"/>
                  <a:pt x="442" y="49"/>
                  <a:pt x="442" y="75"/>
                </a:cubicBezTo>
                <a:cubicBezTo>
                  <a:pt x="442" y="93"/>
                  <a:pt x="438" y="120"/>
                  <a:pt x="430" y="157"/>
                </a:cubicBezTo>
                <a:cubicBezTo>
                  <a:pt x="422" y="194"/>
                  <a:pt x="410" y="235"/>
                  <a:pt x="394" y="282"/>
                </a:cubicBezTo>
                <a:cubicBezTo>
                  <a:pt x="377" y="328"/>
                  <a:pt x="354" y="367"/>
                  <a:pt x="322" y="400"/>
                </a:cubicBezTo>
                <a:cubicBezTo>
                  <a:pt x="292" y="433"/>
                  <a:pt x="257" y="450"/>
                  <a:pt x="217" y="450"/>
                </a:cubicBezTo>
                <a:cubicBezTo>
                  <a:pt x="175" y="450"/>
                  <a:pt x="142" y="439"/>
                  <a:pt x="116" y="418"/>
                </a:cubicBezTo>
                <a:cubicBezTo>
                  <a:pt x="92" y="397"/>
                  <a:pt x="80" y="365"/>
                  <a:pt x="80" y="324"/>
                </a:cubicBezTo>
                <a:cubicBezTo>
                  <a:pt x="80" y="303"/>
                  <a:pt x="82" y="282"/>
                  <a:pt x="88" y="260"/>
                </a:cubicBezTo>
                <a:cubicBezTo>
                  <a:pt x="93" y="237"/>
                  <a:pt x="107" y="199"/>
                  <a:pt x="128" y="143"/>
                </a:cubicBezTo>
                <a:cubicBezTo>
                  <a:pt x="143" y="101"/>
                  <a:pt x="150" y="74"/>
                  <a:pt x="150" y="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6509880" y="2967480"/>
            <a:ext cx="98280" cy="58680"/>
          </a:xfrm>
          <a:custGeom>
            <a:avLst/>
            <a:gdLst/>
            <a:ahLst/>
            <a:rect l="0" t="0" r="r" b="b"/>
            <a:pathLst>
              <a:path w="273" h="163">
                <a:moveTo>
                  <a:pt x="0" y="134"/>
                </a:moveTo>
                <a:lnTo>
                  <a:pt x="136" y="0"/>
                </a:lnTo>
                <a:lnTo>
                  <a:pt x="144" y="8"/>
                </a:lnTo>
                <a:cubicBezTo>
                  <a:pt x="230" y="91"/>
                  <a:pt x="273" y="133"/>
                  <a:pt x="273" y="134"/>
                </a:cubicBezTo>
                <a:lnTo>
                  <a:pt x="247" y="163"/>
                </a:lnTo>
                <a:cubicBezTo>
                  <a:pt x="246" y="162"/>
                  <a:pt x="227" y="146"/>
                  <a:pt x="190" y="113"/>
                </a:cubicBezTo>
                <a:lnTo>
                  <a:pt x="137" y="68"/>
                </a:lnTo>
                <a:lnTo>
                  <a:pt x="83" y="114"/>
                </a:lnTo>
                <a:cubicBezTo>
                  <a:pt x="74" y="122"/>
                  <a:pt x="66" y="129"/>
                  <a:pt x="57" y="137"/>
                </a:cubicBezTo>
                <a:cubicBezTo>
                  <a:pt x="49" y="145"/>
                  <a:pt x="42" y="151"/>
                  <a:pt x="36" y="156"/>
                </a:cubicBezTo>
                <a:lnTo>
                  <a:pt x="29" y="162"/>
                </a:lnTo>
                <a:cubicBezTo>
                  <a:pt x="27" y="163"/>
                  <a:pt x="22" y="159"/>
                  <a:pt x="14" y="148"/>
                </a:cubicBezTo>
                <a:lnTo>
                  <a:pt x="0" y="13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6652080" y="31168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1"/>
                  <a:pt x="1" y="157"/>
                  <a:pt x="2" y="151"/>
                </a:cubicBezTo>
                <a:cubicBezTo>
                  <a:pt x="4" y="146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8"/>
                  <a:pt x="48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0" y="76"/>
                  <a:pt x="102" y="69"/>
                  <a:pt x="104" y="61"/>
                </a:cubicBezTo>
                <a:cubicBezTo>
                  <a:pt x="106" y="53"/>
                  <a:pt x="107" y="46"/>
                  <a:pt x="109" y="43"/>
                </a:cubicBezTo>
                <a:cubicBezTo>
                  <a:pt x="110" y="39"/>
                  <a:pt x="112" y="34"/>
                  <a:pt x="113" y="29"/>
                </a:cubicBezTo>
                <a:cubicBezTo>
                  <a:pt x="114" y="23"/>
                  <a:pt x="116" y="18"/>
                  <a:pt x="119" y="16"/>
                </a:cubicBezTo>
                <a:cubicBezTo>
                  <a:pt x="121" y="14"/>
                  <a:pt x="123" y="11"/>
                  <a:pt x="126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6" y="0"/>
                  <a:pt x="162" y="3"/>
                  <a:pt x="166" y="7"/>
                </a:cubicBezTo>
                <a:cubicBezTo>
                  <a:pt x="169" y="12"/>
                  <a:pt x="170" y="17"/>
                  <a:pt x="170" y="22"/>
                </a:cubicBezTo>
                <a:cubicBezTo>
                  <a:pt x="170" y="25"/>
                  <a:pt x="168" y="36"/>
                  <a:pt x="164" y="55"/>
                </a:cubicBezTo>
                <a:cubicBezTo>
                  <a:pt x="160" y="73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1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10" y="271"/>
                </a:lnTo>
                <a:cubicBezTo>
                  <a:pt x="91" y="346"/>
                  <a:pt x="82" y="386"/>
                  <a:pt x="82" y="391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7" y="362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3"/>
                  <a:pt x="205" y="362"/>
                  <a:pt x="198" y="373"/>
                </a:cubicBezTo>
                <a:cubicBezTo>
                  <a:pt x="192" y="383"/>
                  <a:pt x="184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7" y="204"/>
                  <a:pt x="77" y="171"/>
                  <a:pt x="77" y="171"/>
                </a:cubicBezTo>
                <a:cubicBezTo>
                  <a:pt x="77" y="170"/>
                  <a:pt x="64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6757920" y="324396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5"/>
                  <a:pt x="0" y="43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5"/>
                  <a:pt x="29" y="0"/>
                  <a:pt x="41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8" y="29"/>
                  <a:pt x="93" y="50"/>
                  <a:pt x="93" y="79"/>
                </a:cubicBezTo>
                <a:cubicBezTo>
                  <a:pt x="93" y="96"/>
                  <a:pt x="91" y="112"/>
                  <a:pt x="87" y="128"/>
                </a:cubicBezTo>
                <a:cubicBezTo>
                  <a:pt x="83" y="143"/>
                  <a:pt x="78" y="157"/>
                  <a:pt x="72" y="168"/>
                </a:cubicBezTo>
                <a:cubicBezTo>
                  <a:pt x="67" y="179"/>
                  <a:pt x="61" y="189"/>
                  <a:pt x="54" y="197"/>
                </a:cubicBezTo>
                <a:cubicBezTo>
                  <a:pt x="48" y="205"/>
                  <a:pt x="41" y="211"/>
                  <a:pt x="36" y="216"/>
                </a:cubicBezTo>
                <a:cubicBezTo>
                  <a:pt x="32" y="220"/>
                  <a:pt x="29" y="222"/>
                  <a:pt x="27" y="222"/>
                </a:cubicBezTo>
                <a:cubicBezTo>
                  <a:pt x="26" y="222"/>
                  <a:pt x="22" y="220"/>
                  <a:pt x="18" y="216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5"/>
                  <a:pt x="15" y="201"/>
                  <a:pt x="20" y="195"/>
                </a:cubicBezTo>
                <a:cubicBezTo>
                  <a:pt x="25" y="190"/>
                  <a:pt x="31" y="183"/>
                  <a:pt x="37" y="174"/>
                </a:cubicBezTo>
                <a:cubicBezTo>
                  <a:pt x="45" y="166"/>
                  <a:pt x="51" y="154"/>
                  <a:pt x="56" y="139"/>
                </a:cubicBezTo>
                <a:cubicBezTo>
                  <a:pt x="62" y="124"/>
                  <a:pt x="66" y="106"/>
                  <a:pt x="68" y="87"/>
                </a:cubicBezTo>
                <a:lnTo>
                  <a:pt x="68" y="79"/>
                </a:lnTo>
                <a:lnTo>
                  <a:pt x="67" y="79"/>
                </a:lnTo>
                <a:cubicBezTo>
                  <a:pt x="66" y="80"/>
                  <a:pt x="65" y="80"/>
                  <a:pt x="63" y="81"/>
                </a:cubicBezTo>
                <a:cubicBezTo>
                  <a:pt x="62" y="81"/>
                  <a:pt x="61" y="82"/>
                  <a:pt x="59" y="83"/>
                </a:cubicBezTo>
                <a:cubicBezTo>
                  <a:pt x="58" y="84"/>
                  <a:pt x="56" y="84"/>
                  <a:pt x="53" y="84"/>
                </a:cubicBezTo>
                <a:cubicBezTo>
                  <a:pt x="50" y="84"/>
                  <a:pt x="47" y="85"/>
                  <a:pt x="44" y="85"/>
                </a:cubicBezTo>
                <a:cubicBezTo>
                  <a:pt x="31" y="85"/>
                  <a:pt x="21" y="81"/>
                  <a:pt x="13" y="73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6813720" y="310788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4" y="43"/>
                </a:moveTo>
                <a:cubicBezTo>
                  <a:pt x="114" y="32"/>
                  <a:pt x="118" y="22"/>
                  <a:pt x="127" y="14"/>
                </a:cubicBezTo>
                <a:cubicBezTo>
                  <a:pt x="136" y="5"/>
                  <a:pt x="146" y="1"/>
                  <a:pt x="158" y="0"/>
                </a:cubicBezTo>
                <a:cubicBezTo>
                  <a:pt x="166" y="0"/>
                  <a:pt x="173" y="3"/>
                  <a:pt x="179" y="9"/>
                </a:cubicBezTo>
                <a:cubicBezTo>
                  <a:pt x="186" y="14"/>
                  <a:pt x="189" y="21"/>
                  <a:pt x="189" y="30"/>
                </a:cubicBezTo>
                <a:cubicBezTo>
                  <a:pt x="189" y="40"/>
                  <a:pt x="184" y="50"/>
                  <a:pt x="174" y="59"/>
                </a:cubicBezTo>
                <a:cubicBezTo>
                  <a:pt x="165" y="69"/>
                  <a:pt x="155" y="74"/>
                  <a:pt x="143" y="74"/>
                </a:cubicBezTo>
                <a:cubicBezTo>
                  <a:pt x="136" y="74"/>
                  <a:pt x="130" y="72"/>
                  <a:pt x="124" y="67"/>
                </a:cubicBezTo>
                <a:cubicBezTo>
                  <a:pt x="118" y="61"/>
                  <a:pt x="114" y="54"/>
                  <a:pt x="114" y="43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0" y="231"/>
                  <a:pt x="16" y="219"/>
                  <a:pt x="23" y="206"/>
                </a:cubicBezTo>
                <a:cubicBezTo>
                  <a:pt x="30" y="193"/>
                  <a:pt x="40" y="181"/>
                  <a:pt x="54" y="170"/>
                </a:cubicBezTo>
                <a:cubicBezTo>
                  <a:pt x="67" y="159"/>
                  <a:pt x="81" y="154"/>
                  <a:pt x="96" y="155"/>
                </a:cubicBezTo>
                <a:cubicBezTo>
                  <a:pt x="114" y="155"/>
                  <a:pt x="129" y="160"/>
                  <a:pt x="141" y="171"/>
                </a:cubicBezTo>
                <a:cubicBezTo>
                  <a:pt x="153" y="181"/>
                  <a:pt x="160" y="196"/>
                  <a:pt x="160" y="214"/>
                </a:cubicBezTo>
                <a:cubicBezTo>
                  <a:pt x="160" y="222"/>
                  <a:pt x="157" y="235"/>
                  <a:pt x="150" y="253"/>
                </a:cubicBezTo>
                <a:cubicBezTo>
                  <a:pt x="144" y="271"/>
                  <a:pt x="134" y="296"/>
                  <a:pt x="122" y="327"/>
                </a:cubicBezTo>
                <a:cubicBezTo>
                  <a:pt x="110" y="358"/>
                  <a:pt x="100" y="384"/>
                  <a:pt x="93" y="406"/>
                </a:cubicBezTo>
                <a:cubicBezTo>
                  <a:pt x="91" y="416"/>
                  <a:pt x="89" y="424"/>
                  <a:pt x="89" y="428"/>
                </a:cubicBezTo>
                <a:cubicBezTo>
                  <a:pt x="89" y="440"/>
                  <a:pt x="93" y="446"/>
                  <a:pt x="101" y="446"/>
                </a:cubicBezTo>
                <a:cubicBezTo>
                  <a:pt x="106" y="446"/>
                  <a:pt x="110" y="445"/>
                  <a:pt x="115" y="444"/>
                </a:cubicBezTo>
                <a:cubicBezTo>
                  <a:pt x="119" y="442"/>
                  <a:pt x="125" y="439"/>
                  <a:pt x="131" y="434"/>
                </a:cubicBezTo>
                <a:cubicBezTo>
                  <a:pt x="137" y="429"/>
                  <a:pt x="143" y="421"/>
                  <a:pt x="150" y="409"/>
                </a:cubicBezTo>
                <a:cubicBezTo>
                  <a:pt x="156" y="398"/>
                  <a:pt x="162" y="384"/>
                  <a:pt x="167" y="368"/>
                </a:cubicBezTo>
                <a:cubicBezTo>
                  <a:pt x="169" y="363"/>
                  <a:pt x="170" y="359"/>
                  <a:pt x="171" y="358"/>
                </a:cubicBezTo>
                <a:cubicBezTo>
                  <a:pt x="172" y="357"/>
                  <a:pt x="176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8"/>
                  <a:pt x="195" y="375"/>
                  <a:pt x="191" y="386"/>
                </a:cubicBezTo>
                <a:cubicBezTo>
                  <a:pt x="187" y="396"/>
                  <a:pt x="180" y="408"/>
                  <a:pt x="173" y="421"/>
                </a:cubicBezTo>
                <a:cubicBezTo>
                  <a:pt x="165" y="434"/>
                  <a:pt x="155" y="446"/>
                  <a:pt x="141" y="456"/>
                </a:cubicBezTo>
                <a:cubicBezTo>
                  <a:pt x="128" y="467"/>
                  <a:pt x="113" y="472"/>
                  <a:pt x="98" y="472"/>
                </a:cubicBezTo>
                <a:cubicBezTo>
                  <a:pt x="83" y="472"/>
                  <a:pt x="69" y="467"/>
                  <a:pt x="56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7"/>
                  <a:pt x="40" y="390"/>
                </a:cubicBezTo>
                <a:cubicBezTo>
                  <a:pt x="43" y="383"/>
                  <a:pt x="53" y="356"/>
                  <a:pt x="70" y="310"/>
                </a:cubicBezTo>
                <a:cubicBezTo>
                  <a:pt x="88" y="263"/>
                  <a:pt x="99" y="235"/>
                  <a:pt x="101" y="225"/>
                </a:cubicBezTo>
                <a:cubicBezTo>
                  <a:pt x="104" y="216"/>
                  <a:pt x="106" y="207"/>
                  <a:pt x="106" y="198"/>
                </a:cubicBezTo>
                <a:cubicBezTo>
                  <a:pt x="106" y="187"/>
                  <a:pt x="102" y="181"/>
                  <a:pt x="94" y="181"/>
                </a:cubicBezTo>
                <a:lnTo>
                  <a:pt x="93" y="181"/>
                </a:lnTo>
                <a:cubicBezTo>
                  <a:pt x="79" y="181"/>
                  <a:pt x="66" y="189"/>
                  <a:pt x="54" y="204"/>
                </a:cubicBezTo>
                <a:cubicBezTo>
                  <a:pt x="43" y="220"/>
                  <a:pt x="34" y="239"/>
                  <a:pt x="28" y="263"/>
                </a:cubicBezTo>
                <a:cubicBezTo>
                  <a:pt x="27" y="264"/>
                  <a:pt x="27" y="264"/>
                  <a:pt x="26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5" y="268"/>
                  <a:pt x="24" y="269"/>
                </a:cubicBezTo>
                <a:cubicBezTo>
                  <a:pt x="23" y="269"/>
                  <a:pt x="23" y="269"/>
                  <a:pt x="22" y="269"/>
                </a:cubicBezTo>
                <a:cubicBezTo>
                  <a:pt x="22" y="269"/>
                  <a:pt x="21" y="269"/>
                  <a:pt x="19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7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6138720" y="2782800"/>
            <a:ext cx="324360" cy="642240"/>
          </a:xfrm>
          <a:custGeom>
            <a:avLst/>
            <a:gdLst/>
            <a:ahLst/>
            <a:rect l="0" t="0" r="r" b="b"/>
            <a:pathLst>
              <a:path w="901" h="1784">
                <a:moveTo>
                  <a:pt x="882" y="0"/>
                </a:moveTo>
                <a:cubicBezTo>
                  <a:pt x="893" y="0"/>
                  <a:pt x="899" y="6"/>
                  <a:pt x="901" y="18"/>
                </a:cubicBezTo>
                <a:cubicBezTo>
                  <a:pt x="901" y="21"/>
                  <a:pt x="809" y="315"/>
                  <a:pt x="625" y="898"/>
                </a:cubicBezTo>
                <a:lnTo>
                  <a:pt x="345" y="1777"/>
                </a:lnTo>
                <a:cubicBezTo>
                  <a:pt x="341" y="1781"/>
                  <a:pt x="333" y="1784"/>
                  <a:pt x="321" y="1784"/>
                </a:cubicBezTo>
                <a:lnTo>
                  <a:pt x="310" y="1784"/>
                </a:lnTo>
                <a:cubicBezTo>
                  <a:pt x="309" y="1782"/>
                  <a:pt x="309" y="1780"/>
                  <a:pt x="309" y="1779"/>
                </a:cubicBezTo>
                <a:cubicBezTo>
                  <a:pt x="309" y="1777"/>
                  <a:pt x="308" y="1776"/>
                  <a:pt x="307" y="1774"/>
                </a:cubicBezTo>
                <a:cubicBezTo>
                  <a:pt x="305" y="1772"/>
                  <a:pt x="305" y="1769"/>
                  <a:pt x="305" y="1765"/>
                </a:cubicBezTo>
                <a:cubicBezTo>
                  <a:pt x="305" y="1761"/>
                  <a:pt x="303" y="1756"/>
                  <a:pt x="301" y="1751"/>
                </a:cubicBezTo>
                <a:cubicBezTo>
                  <a:pt x="298" y="1746"/>
                  <a:pt x="296" y="1738"/>
                  <a:pt x="294" y="1728"/>
                </a:cubicBezTo>
                <a:cubicBezTo>
                  <a:pt x="292" y="1718"/>
                  <a:pt x="289" y="1707"/>
                  <a:pt x="285" y="1694"/>
                </a:cubicBezTo>
                <a:cubicBezTo>
                  <a:pt x="281" y="1682"/>
                  <a:pt x="276" y="1666"/>
                  <a:pt x="271" y="1647"/>
                </a:cubicBezTo>
                <a:cubicBezTo>
                  <a:pt x="266" y="1628"/>
                  <a:pt x="260" y="1607"/>
                  <a:pt x="253" y="1583"/>
                </a:cubicBezTo>
                <a:cubicBezTo>
                  <a:pt x="247" y="1560"/>
                  <a:pt x="239" y="1533"/>
                  <a:pt x="229" y="1500"/>
                </a:cubicBezTo>
                <a:cubicBezTo>
                  <a:pt x="220" y="1468"/>
                  <a:pt x="210" y="1433"/>
                  <a:pt x="199" y="1396"/>
                </a:cubicBezTo>
                <a:lnTo>
                  <a:pt x="91" y="1022"/>
                </a:lnTo>
                <a:lnTo>
                  <a:pt x="26" y="1099"/>
                </a:lnTo>
                <a:lnTo>
                  <a:pt x="0" y="1074"/>
                </a:lnTo>
                <a:lnTo>
                  <a:pt x="100" y="954"/>
                </a:lnTo>
                <a:lnTo>
                  <a:pt x="151" y="894"/>
                </a:lnTo>
                <a:lnTo>
                  <a:pt x="357" y="1609"/>
                </a:lnTo>
                <a:lnTo>
                  <a:pt x="864" y="10"/>
                </a:lnTo>
                <a:cubicBezTo>
                  <a:pt x="867" y="3"/>
                  <a:pt x="873" y="0"/>
                  <a:pt x="882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6462720" y="2782800"/>
            <a:ext cx="450720" cy="21600"/>
          </a:xfrm>
          <a:custGeom>
            <a:avLst/>
            <a:gdLst/>
            <a:ahLst/>
            <a:rect l="0" t="0" r="r" b="b"/>
            <a:pathLst>
              <a:path w="1252" h="60">
                <a:moveTo>
                  <a:pt x="0" y="60"/>
                </a:moveTo>
                <a:lnTo>
                  <a:pt x="0" y="0"/>
                </a:lnTo>
                <a:lnTo>
                  <a:pt x="1252" y="0"/>
                </a:lnTo>
                <a:lnTo>
                  <a:pt x="1252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7012440" y="3013200"/>
            <a:ext cx="237600" cy="237600"/>
          </a:xfrm>
          <a:custGeom>
            <a:avLst/>
            <a:gdLst/>
            <a:ahLst/>
            <a:rect l="0" t="0" r="r" b="b"/>
            <a:pathLst>
              <a:path w="660" h="660">
                <a:moveTo>
                  <a:pt x="14" y="310"/>
                </a:moveTo>
                <a:lnTo>
                  <a:pt x="310" y="310"/>
                </a:lnTo>
                <a:lnTo>
                  <a:pt x="310" y="162"/>
                </a:lnTo>
                <a:lnTo>
                  <a:pt x="311" y="13"/>
                </a:lnTo>
                <a:cubicBezTo>
                  <a:pt x="317" y="4"/>
                  <a:pt x="324" y="0"/>
                  <a:pt x="329" y="0"/>
                </a:cubicBezTo>
                <a:cubicBezTo>
                  <a:pt x="338" y="0"/>
                  <a:pt x="345" y="5"/>
                  <a:pt x="349" y="15"/>
                </a:cubicBezTo>
                <a:lnTo>
                  <a:pt x="349" y="310"/>
                </a:lnTo>
                <a:lnTo>
                  <a:pt x="645" y="310"/>
                </a:lnTo>
                <a:cubicBezTo>
                  <a:pt x="655" y="315"/>
                  <a:pt x="660" y="322"/>
                  <a:pt x="660" y="330"/>
                </a:cubicBezTo>
                <a:cubicBezTo>
                  <a:pt x="660" y="338"/>
                  <a:pt x="655" y="344"/>
                  <a:pt x="645" y="350"/>
                </a:cubicBezTo>
                <a:lnTo>
                  <a:pt x="349" y="350"/>
                </a:lnTo>
                <a:lnTo>
                  <a:pt x="349" y="646"/>
                </a:lnTo>
                <a:cubicBezTo>
                  <a:pt x="344" y="655"/>
                  <a:pt x="338" y="660"/>
                  <a:pt x="331" y="660"/>
                </a:cubicBezTo>
                <a:lnTo>
                  <a:pt x="329" y="660"/>
                </a:lnTo>
                <a:lnTo>
                  <a:pt x="327" y="660"/>
                </a:lnTo>
                <a:cubicBezTo>
                  <a:pt x="320" y="660"/>
                  <a:pt x="314" y="655"/>
                  <a:pt x="310" y="646"/>
                </a:cubicBezTo>
                <a:lnTo>
                  <a:pt x="310" y="350"/>
                </a:lnTo>
                <a:lnTo>
                  <a:pt x="14" y="350"/>
                </a:lnTo>
                <a:cubicBezTo>
                  <a:pt x="4" y="345"/>
                  <a:pt x="0" y="339"/>
                  <a:pt x="0" y="330"/>
                </a:cubicBezTo>
                <a:cubicBezTo>
                  <a:pt x="0" y="321"/>
                  <a:pt x="4" y="315"/>
                  <a:pt x="14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7358400" y="3060000"/>
            <a:ext cx="143640" cy="169200"/>
          </a:xfrm>
          <a:custGeom>
            <a:avLst/>
            <a:gdLst/>
            <a:ahLst/>
            <a:rect l="0" t="0" r="r" b="b"/>
            <a:pathLst>
              <a:path w="399" h="470">
                <a:moveTo>
                  <a:pt x="163" y="470"/>
                </a:moveTo>
                <a:cubicBezTo>
                  <a:pt x="119" y="470"/>
                  <a:pt x="82" y="459"/>
                  <a:pt x="50" y="438"/>
                </a:cubicBezTo>
                <a:cubicBezTo>
                  <a:pt x="18" y="416"/>
                  <a:pt x="1" y="384"/>
                  <a:pt x="0" y="343"/>
                </a:cubicBezTo>
                <a:cubicBezTo>
                  <a:pt x="0" y="298"/>
                  <a:pt x="25" y="257"/>
                  <a:pt x="71" y="219"/>
                </a:cubicBezTo>
                <a:lnTo>
                  <a:pt x="81" y="212"/>
                </a:lnTo>
                <a:lnTo>
                  <a:pt x="73" y="203"/>
                </a:lnTo>
                <a:cubicBezTo>
                  <a:pt x="58" y="186"/>
                  <a:pt x="50" y="167"/>
                  <a:pt x="50" y="146"/>
                </a:cubicBezTo>
                <a:cubicBezTo>
                  <a:pt x="50" y="107"/>
                  <a:pt x="72" y="73"/>
                  <a:pt x="117" y="43"/>
                </a:cubicBezTo>
                <a:cubicBezTo>
                  <a:pt x="162" y="14"/>
                  <a:pt x="210" y="0"/>
                  <a:pt x="262" y="0"/>
                </a:cubicBezTo>
                <a:lnTo>
                  <a:pt x="274" y="0"/>
                </a:lnTo>
                <a:cubicBezTo>
                  <a:pt x="312" y="0"/>
                  <a:pt x="346" y="10"/>
                  <a:pt x="376" y="31"/>
                </a:cubicBezTo>
                <a:cubicBezTo>
                  <a:pt x="391" y="41"/>
                  <a:pt x="399" y="51"/>
                  <a:pt x="399" y="59"/>
                </a:cubicBezTo>
                <a:cubicBezTo>
                  <a:pt x="399" y="67"/>
                  <a:pt x="395" y="74"/>
                  <a:pt x="388" y="82"/>
                </a:cubicBezTo>
                <a:cubicBezTo>
                  <a:pt x="380" y="90"/>
                  <a:pt x="372" y="94"/>
                  <a:pt x="362" y="95"/>
                </a:cubicBezTo>
                <a:cubicBezTo>
                  <a:pt x="356" y="95"/>
                  <a:pt x="349" y="92"/>
                  <a:pt x="342" y="86"/>
                </a:cubicBezTo>
                <a:cubicBezTo>
                  <a:pt x="335" y="80"/>
                  <a:pt x="324" y="74"/>
                  <a:pt x="309" y="68"/>
                </a:cubicBezTo>
                <a:cubicBezTo>
                  <a:pt x="295" y="62"/>
                  <a:pt x="277" y="59"/>
                  <a:pt x="255" y="59"/>
                </a:cubicBezTo>
                <a:cubicBezTo>
                  <a:pt x="211" y="59"/>
                  <a:pt x="173" y="67"/>
                  <a:pt x="140" y="83"/>
                </a:cubicBezTo>
                <a:cubicBezTo>
                  <a:pt x="107" y="99"/>
                  <a:pt x="90" y="119"/>
                  <a:pt x="90" y="142"/>
                </a:cubicBezTo>
                <a:cubicBezTo>
                  <a:pt x="90" y="155"/>
                  <a:pt x="95" y="167"/>
                  <a:pt x="106" y="179"/>
                </a:cubicBezTo>
                <a:cubicBezTo>
                  <a:pt x="112" y="185"/>
                  <a:pt x="116" y="188"/>
                  <a:pt x="118" y="189"/>
                </a:cubicBezTo>
                <a:cubicBezTo>
                  <a:pt x="120" y="190"/>
                  <a:pt x="124" y="189"/>
                  <a:pt x="130" y="187"/>
                </a:cubicBezTo>
                <a:cubicBezTo>
                  <a:pt x="151" y="178"/>
                  <a:pt x="177" y="172"/>
                  <a:pt x="210" y="172"/>
                </a:cubicBezTo>
                <a:lnTo>
                  <a:pt x="215" y="172"/>
                </a:lnTo>
                <a:cubicBezTo>
                  <a:pt x="258" y="172"/>
                  <a:pt x="280" y="183"/>
                  <a:pt x="280" y="204"/>
                </a:cubicBezTo>
                <a:cubicBezTo>
                  <a:pt x="280" y="231"/>
                  <a:pt x="252" y="244"/>
                  <a:pt x="196" y="244"/>
                </a:cubicBezTo>
                <a:cubicBezTo>
                  <a:pt x="165" y="244"/>
                  <a:pt x="138" y="240"/>
                  <a:pt x="115" y="232"/>
                </a:cubicBezTo>
                <a:lnTo>
                  <a:pt x="105" y="239"/>
                </a:lnTo>
                <a:cubicBezTo>
                  <a:pt x="63" y="267"/>
                  <a:pt x="42" y="300"/>
                  <a:pt x="42" y="338"/>
                </a:cubicBezTo>
                <a:cubicBezTo>
                  <a:pt x="42" y="386"/>
                  <a:pt x="86" y="410"/>
                  <a:pt x="174" y="410"/>
                </a:cubicBezTo>
                <a:cubicBezTo>
                  <a:pt x="208" y="410"/>
                  <a:pt x="236" y="407"/>
                  <a:pt x="258" y="400"/>
                </a:cubicBezTo>
                <a:cubicBezTo>
                  <a:pt x="280" y="393"/>
                  <a:pt x="294" y="386"/>
                  <a:pt x="300" y="377"/>
                </a:cubicBezTo>
                <a:cubicBezTo>
                  <a:pt x="305" y="369"/>
                  <a:pt x="311" y="361"/>
                  <a:pt x="316" y="355"/>
                </a:cubicBezTo>
                <a:cubicBezTo>
                  <a:pt x="322" y="349"/>
                  <a:pt x="327" y="346"/>
                  <a:pt x="333" y="345"/>
                </a:cubicBezTo>
                <a:cubicBezTo>
                  <a:pt x="342" y="346"/>
                  <a:pt x="347" y="351"/>
                  <a:pt x="347" y="361"/>
                </a:cubicBezTo>
                <a:cubicBezTo>
                  <a:pt x="347" y="367"/>
                  <a:pt x="343" y="376"/>
                  <a:pt x="336" y="387"/>
                </a:cubicBezTo>
                <a:cubicBezTo>
                  <a:pt x="329" y="398"/>
                  <a:pt x="319" y="410"/>
                  <a:pt x="305" y="423"/>
                </a:cubicBezTo>
                <a:cubicBezTo>
                  <a:pt x="292" y="435"/>
                  <a:pt x="273" y="447"/>
                  <a:pt x="247" y="456"/>
                </a:cubicBezTo>
                <a:cubicBezTo>
                  <a:pt x="221" y="466"/>
                  <a:pt x="193" y="471"/>
                  <a:pt x="163" y="4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6063480" y="2675880"/>
            <a:ext cx="1487520" cy="21600"/>
          </a:xfrm>
          <a:custGeom>
            <a:avLst/>
            <a:gdLst/>
            <a:ahLst/>
            <a:rect l="0" t="0" r="r" b="b"/>
            <a:pathLst>
              <a:path w="4132" h="60">
                <a:moveTo>
                  <a:pt x="0" y="60"/>
                </a:moveTo>
                <a:lnTo>
                  <a:pt x="0" y="0"/>
                </a:lnTo>
                <a:lnTo>
                  <a:pt x="4132" y="0"/>
                </a:lnTo>
                <a:lnTo>
                  <a:pt x="4132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7601040" y="2618280"/>
            <a:ext cx="298440" cy="161640"/>
          </a:xfrm>
          <a:custGeom>
            <a:avLst/>
            <a:gdLst/>
            <a:ahLst/>
            <a:rect l="0" t="0" r="r" b="b"/>
            <a:pathLst>
              <a:path w="829" h="449">
                <a:moveTo>
                  <a:pt x="0" y="154"/>
                </a:moveTo>
                <a:cubicBezTo>
                  <a:pt x="1" y="150"/>
                  <a:pt x="2" y="145"/>
                  <a:pt x="3" y="138"/>
                </a:cubicBezTo>
                <a:cubicBezTo>
                  <a:pt x="4" y="132"/>
                  <a:pt x="8" y="118"/>
                  <a:pt x="15" y="100"/>
                </a:cubicBezTo>
                <a:cubicBezTo>
                  <a:pt x="21" y="81"/>
                  <a:pt x="28" y="66"/>
                  <a:pt x="35" y="53"/>
                </a:cubicBezTo>
                <a:cubicBezTo>
                  <a:pt x="41" y="41"/>
                  <a:pt x="52" y="28"/>
                  <a:pt x="66" y="16"/>
                </a:cubicBezTo>
                <a:cubicBezTo>
                  <a:pt x="81" y="5"/>
                  <a:pt x="95" y="-1"/>
                  <a:pt x="110" y="0"/>
                </a:cubicBezTo>
                <a:cubicBezTo>
                  <a:pt x="124" y="0"/>
                  <a:pt x="139" y="3"/>
                  <a:pt x="152" y="7"/>
                </a:cubicBezTo>
                <a:cubicBezTo>
                  <a:pt x="166" y="10"/>
                  <a:pt x="176" y="16"/>
                  <a:pt x="182" y="24"/>
                </a:cubicBezTo>
                <a:cubicBezTo>
                  <a:pt x="188" y="32"/>
                  <a:pt x="193" y="40"/>
                  <a:pt x="198" y="46"/>
                </a:cubicBezTo>
                <a:cubicBezTo>
                  <a:pt x="203" y="53"/>
                  <a:pt x="205" y="59"/>
                  <a:pt x="206" y="65"/>
                </a:cubicBezTo>
                <a:lnTo>
                  <a:pt x="208" y="72"/>
                </a:lnTo>
                <a:cubicBezTo>
                  <a:pt x="208" y="73"/>
                  <a:pt x="208" y="74"/>
                  <a:pt x="209" y="74"/>
                </a:cubicBezTo>
                <a:lnTo>
                  <a:pt x="220" y="63"/>
                </a:lnTo>
                <a:cubicBezTo>
                  <a:pt x="259" y="21"/>
                  <a:pt x="306" y="0"/>
                  <a:pt x="359" y="0"/>
                </a:cubicBezTo>
                <a:cubicBezTo>
                  <a:pt x="371" y="0"/>
                  <a:pt x="381" y="0"/>
                  <a:pt x="390" y="2"/>
                </a:cubicBezTo>
                <a:cubicBezTo>
                  <a:pt x="399" y="3"/>
                  <a:pt x="408" y="5"/>
                  <a:pt x="416" y="9"/>
                </a:cubicBezTo>
                <a:cubicBezTo>
                  <a:pt x="424" y="12"/>
                  <a:pt x="430" y="15"/>
                  <a:pt x="435" y="18"/>
                </a:cubicBezTo>
                <a:cubicBezTo>
                  <a:pt x="439" y="22"/>
                  <a:pt x="444" y="26"/>
                  <a:pt x="449" y="30"/>
                </a:cubicBezTo>
                <a:cubicBezTo>
                  <a:pt x="455" y="35"/>
                  <a:pt x="458" y="39"/>
                  <a:pt x="459" y="43"/>
                </a:cubicBezTo>
                <a:cubicBezTo>
                  <a:pt x="461" y="47"/>
                  <a:pt x="463" y="51"/>
                  <a:pt x="467" y="56"/>
                </a:cubicBezTo>
                <a:cubicBezTo>
                  <a:pt x="471" y="61"/>
                  <a:pt x="473" y="65"/>
                  <a:pt x="471" y="68"/>
                </a:cubicBezTo>
                <a:cubicBezTo>
                  <a:pt x="470" y="71"/>
                  <a:pt x="471" y="74"/>
                  <a:pt x="474" y="77"/>
                </a:cubicBezTo>
                <a:cubicBezTo>
                  <a:pt x="477" y="79"/>
                  <a:pt x="478" y="81"/>
                  <a:pt x="477" y="83"/>
                </a:cubicBezTo>
                <a:lnTo>
                  <a:pt x="484" y="74"/>
                </a:lnTo>
                <a:cubicBezTo>
                  <a:pt x="526" y="24"/>
                  <a:pt x="575" y="0"/>
                  <a:pt x="632" y="0"/>
                </a:cubicBezTo>
                <a:cubicBezTo>
                  <a:pt x="667" y="0"/>
                  <a:pt x="696" y="9"/>
                  <a:pt x="718" y="26"/>
                </a:cubicBezTo>
                <a:cubicBezTo>
                  <a:pt x="740" y="44"/>
                  <a:pt x="751" y="70"/>
                  <a:pt x="751" y="105"/>
                </a:cubicBezTo>
                <a:cubicBezTo>
                  <a:pt x="751" y="139"/>
                  <a:pt x="739" y="191"/>
                  <a:pt x="714" y="262"/>
                </a:cubicBezTo>
                <a:cubicBezTo>
                  <a:pt x="689" y="333"/>
                  <a:pt x="676" y="375"/>
                  <a:pt x="676" y="389"/>
                </a:cubicBezTo>
                <a:cubicBezTo>
                  <a:pt x="677" y="398"/>
                  <a:pt x="679" y="404"/>
                  <a:pt x="681" y="408"/>
                </a:cubicBezTo>
                <a:cubicBezTo>
                  <a:pt x="684" y="411"/>
                  <a:pt x="689" y="413"/>
                  <a:pt x="696" y="413"/>
                </a:cubicBezTo>
                <a:cubicBezTo>
                  <a:pt x="715" y="413"/>
                  <a:pt x="732" y="403"/>
                  <a:pt x="748" y="383"/>
                </a:cubicBezTo>
                <a:cubicBezTo>
                  <a:pt x="763" y="363"/>
                  <a:pt x="776" y="336"/>
                  <a:pt x="786" y="302"/>
                </a:cubicBezTo>
                <a:cubicBezTo>
                  <a:pt x="788" y="294"/>
                  <a:pt x="790" y="290"/>
                  <a:pt x="792" y="289"/>
                </a:cubicBezTo>
                <a:cubicBezTo>
                  <a:pt x="794" y="287"/>
                  <a:pt x="799" y="287"/>
                  <a:pt x="809" y="287"/>
                </a:cubicBezTo>
                <a:cubicBezTo>
                  <a:pt x="822" y="287"/>
                  <a:pt x="829" y="289"/>
                  <a:pt x="829" y="295"/>
                </a:cubicBezTo>
                <a:cubicBezTo>
                  <a:pt x="829" y="295"/>
                  <a:pt x="827" y="300"/>
                  <a:pt x="825" y="310"/>
                </a:cubicBezTo>
                <a:cubicBezTo>
                  <a:pt x="820" y="329"/>
                  <a:pt x="812" y="348"/>
                  <a:pt x="803" y="366"/>
                </a:cubicBezTo>
                <a:cubicBezTo>
                  <a:pt x="793" y="384"/>
                  <a:pt x="778" y="403"/>
                  <a:pt x="756" y="421"/>
                </a:cubicBezTo>
                <a:cubicBezTo>
                  <a:pt x="735" y="440"/>
                  <a:pt x="713" y="449"/>
                  <a:pt x="688" y="448"/>
                </a:cubicBezTo>
                <a:cubicBezTo>
                  <a:pt x="657" y="448"/>
                  <a:pt x="635" y="439"/>
                  <a:pt x="621" y="421"/>
                </a:cubicBezTo>
                <a:cubicBezTo>
                  <a:pt x="607" y="404"/>
                  <a:pt x="600" y="385"/>
                  <a:pt x="600" y="366"/>
                </a:cubicBezTo>
                <a:cubicBezTo>
                  <a:pt x="600" y="353"/>
                  <a:pt x="612" y="314"/>
                  <a:pt x="636" y="247"/>
                </a:cubicBezTo>
                <a:cubicBezTo>
                  <a:pt x="659" y="180"/>
                  <a:pt x="672" y="130"/>
                  <a:pt x="672" y="96"/>
                </a:cubicBezTo>
                <a:cubicBezTo>
                  <a:pt x="672" y="57"/>
                  <a:pt x="658" y="37"/>
                  <a:pt x="629" y="37"/>
                </a:cubicBezTo>
                <a:lnTo>
                  <a:pt x="624" y="37"/>
                </a:lnTo>
                <a:cubicBezTo>
                  <a:pt x="567" y="37"/>
                  <a:pt x="519" y="71"/>
                  <a:pt x="480" y="138"/>
                </a:cubicBezTo>
                <a:lnTo>
                  <a:pt x="473" y="150"/>
                </a:lnTo>
                <a:lnTo>
                  <a:pt x="441" y="283"/>
                </a:lnTo>
                <a:cubicBezTo>
                  <a:pt x="419" y="369"/>
                  <a:pt x="406" y="416"/>
                  <a:pt x="403" y="422"/>
                </a:cubicBezTo>
                <a:cubicBezTo>
                  <a:pt x="394" y="440"/>
                  <a:pt x="380" y="449"/>
                  <a:pt x="360" y="449"/>
                </a:cubicBezTo>
                <a:cubicBezTo>
                  <a:pt x="352" y="449"/>
                  <a:pt x="345" y="447"/>
                  <a:pt x="340" y="442"/>
                </a:cubicBezTo>
                <a:cubicBezTo>
                  <a:pt x="334" y="438"/>
                  <a:pt x="331" y="434"/>
                  <a:pt x="329" y="430"/>
                </a:cubicBezTo>
                <a:cubicBezTo>
                  <a:pt x="327" y="427"/>
                  <a:pt x="326" y="424"/>
                  <a:pt x="326" y="420"/>
                </a:cubicBezTo>
                <a:cubicBezTo>
                  <a:pt x="326" y="413"/>
                  <a:pt x="337" y="366"/>
                  <a:pt x="359" y="279"/>
                </a:cubicBezTo>
                <a:lnTo>
                  <a:pt x="395" y="134"/>
                </a:lnTo>
                <a:cubicBezTo>
                  <a:pt x="397" y="124"/>
                  <a:pt x="398" y="111"/>
                  <a:pt x="398" y="96"/>
                </a:cubicBezTo>
                <a:cubicBezTo>
                  <a:pt x="398" y="57"/>
                  <a:pt x="383" y="37"/>
                  <a:pt x="354" y="37"/>
                </a:cubicBezTo>
                <a:lnTo>
                  <a:pt x="349" y="37"/>
                </a:lnTo>
                <a:cubicBezTo>
                  <a:pt x="293" y="37"/>
                  <a:pt x="245" y="71"/>
                  <a:pt x="206" y="138"/>
                </a:cubicBezTo>
                <a:lnTo>
                  <a:pt x="199" y="150"/>
                </a:lnTo>
                <a:lnTo>
                  <a:pt x="166" y="283"/>
                </a:lnTo>
                <a:cubicBezTo>
                  <a:pt x="144" y="369"/>
                  <a:pt x="132" y="416"/>
                  <a:pt x="129" y="422"/>
                </a:cubicBezTo>
                <a:cubicBezTo>
                  <a:pt x="120" y="440"/>
                  <a:pt x="106" y="449"/>
                  <a:pt x="86" y="449"/>
                </a:cubicBezTo>
                <a:cubicBezTo>
                  <a:pt x="77" y="449"/>
                  <a:pt x="71" y="447"/>
                  <a:pt x="65" y="443"/>
                </a:cubicBezTo>
                <a:cubicBezTo>
                  <a:pt x="60" y="439"/>
                  <a:pt x="56" y="435"/>
                  <a:pt x="54" y="431"/>
                </a:cubicBezTo>
                <a:cubicBezTo>
                  <a:pt x="52" y="427"/>
                  <a:pt x="52" y="424"/>
                  <a:pt x="52" y="421"/>
                </a:cubicBezTo>
                <a:cubicBezTo>
                  <a:pt x="52" y="413"/>
                  <a:pt x="65" y="359"/>
                  <a:pt x="90" y="259"/>
                </a:cubicBezTo>
                <a:cubicBezTo>
                  <a:pt x="116" y="157"/>
                  <a:pt x="129" y="103"/>
                  <a:pt x="129" y="99"/>
                </a:cubicBezTo>
                <a:cubicBezTo>
                  <a:pt x="131" y="89"/>
                  <a:pt x="132" y="80"/>
                  <a:pt x="132" y="72"/>
                </a:cubicBezTo>
                <a:cubicBezTo>
                  <a:pt x="132" y="48"/>
                  <a:pt x="123" y="36"/>
                  <a:pt x="107" y="36"/>
                </a:cubicBezTo>
                <a:cubicBezTo>
                  <a:pt x="92" y="36"/>
                  <a:pt x="80" y="45"/>
                  <a:pt x="70" y="64"/>
                </a:cubicBezTo>
                <a:cubicBezTo>
                  <a:pt x="60" y="82"/>
                  <a:pt x="53" y="103"/>
                  <a:pt x="47" y="125"/>
                </a:cubicBezTo>
                <a:cubicBezTo>
                  <a:pt x="42" y="147"/>
                  <a:pt x="38" y="159"/>
                  <a:pt x="36" y="161"/>
                </a:cubicBezTo>
                <a:cubicBezTo>
                  <a:pt x="34" y="162"/>
                  <a:pt x="29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7700760" y="2522520"/>
            <a:ext cx="98280" cy="58680"/>
          </a:xfrm>
          <a:custGeom>
            <a:avLst/>
            <a:gdLst/>
            <a:ahLst/>
            <a:rect l="0" t="0" r="r" b="b"/>
            <a:pathLst>
              <a:path w="273" h="163">
                <a:moveTo>
                  <a:pt x="0" y="133"/>
                </a:moveTo>
                <a:lnTo>
                  <a:pt x="136" y="0"/>
                </a:lnTo>
                <a:lnTo>
                  <a:pt x="144" y="8"/>
                </a:lnTo>
                <a:cubicBezTo>
                  <a:pt x="230" y="90"/>
                  <a:pt x="273" y="132"/>
                  <a:pt x="273" y="133"/>
                </a:cubicBezTo>
                <a:lnTo>
                  <a:pt x="248" y="163"/>
                </a:lnTo>
                <a:cubicBezTo>
                  <a:pt x="246" y="162"/>
                  <a:pt x="226" y="144"/>
                  <a:pt x="189" y="112"/>
                </a:cubicBezTo>
                <a:lnTo>
                  <a:pt x="137" y="67"/>
                </a:lnTo>
                <a:lnTo>
                  <a:pt x="82" y="113"/>
                </a:lnTo>
                <a:cubicBezTo>
                  <a:pt x="74" y="120"/>
                  <a:pt x="65" y="128"/>
                  <a:pt x="57" y="136"/>
                </a:cubicBezTo>
                <a:cubicBezTo>
                  <a:pt x="48" y="144"/>
                  <a:pt x="41" y="150"/>
                  <a:pt x="36" y="155"/>
                </a:cubicBezTo>
                <a:lnTo>
                  <a:pt x="28" y="162"/>
                </a:lnTo>
                <a:cubicBezTo>
                  <a:pt x="27" y="163"/>
                  <a:pt x="22" y="157"/>
                  <a:pt x="13" y="147"/>
                </a:cubicBezTo>
                <a:lnTo>
                  <a:pt x="0" y="13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7923240" y="267156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4" y="168"/>
                </a:move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0" y="156"/>
                  <a:pt x="2" y="150"/>
                </a:cubicBezTo>
                <a:cubicBezTo>
                  <a:pt x="3" y="144"/>
                  <a:pt x="4" y="141"/>
                  <a:pt x="5" y="140"/>
                </a:cubicBezTo>
                <a:cubicBezTo>
                  <a:pt x="6" y="138"/>
                  <a:pt x="8" y="137"/>
                  <a:pt x="11" y="137"/>
                </a:cubicBezTo>
                <a:cubicBezTo>
                  <a:pt x="15" y="137"/>
                  <a:pt x="28" y="137"/>
                  <a:pt x="48" y="136"/>
                </a:cubicBezTo>
                <a:lnTo>
                  <a:pt x="85" y="136"/>
                </a:lnTo>
                <a:lnTo>
                  <a:pt x="99" y="80"/>
                </a:lnTo>
                <a:cubicBezTo>
                  <a:pt x="100" y="75"/>
                  <a:pt x="102" y="68"/>
                  <a:pt x="103" y="60"/>
                </a:cubicBezTo>
                <a:cubicBezTo>
                  <a:pt x="105" y="51"/>
                  <a:pt x="107" y="45"/>
                  <a:pt x="108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0" y="13"/>
                  <a:pt x="123" y="11"/>
                  <a:pt x="125" y="7"/>
                </a:cubicBezTo>
                <a:cubicBezTo>
                  <a:pt x="127" y="4"/>
                  <a:pt x="131" y="2"/>
                  <a:pt x="135" y="1"/>
                </a:cubicBezTo>
                <a:cubicBezTo>
                  <a:pt x="139" y="0"/>
                  <a:pt x="143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59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4" y="136"/>
                  <a:pt x="178" y="136"/>
                </a:cubicBezTo>
                <a:lnTo>
                  <a:pt x="213" y="136"/>
                </a:lnTo>
                <a:cubicBezTo>
                  <a:pt x="217" y="139"/>
                  <a:pt x="218" y="142"/>
                  <a:pt x="218" y="144"/>
                </a:cubicBezTo>
                <a:cubicBezTo>
                  <a:pt x="218" y="154"/>
                  <a:pt x="215" y="162"/>
                  <a:pt x="209" y="168"/>
                </a:cubicBezTo>
                <a:lnTo>
                  <a:pt x="134" y="168"/>
                </a:lnTo>
                <a:lnTo>
                  <a:pt x="109" y="270"/>
                </a:lnTo>
                <a:cubicBezTo>
                  <a:pt x="91" y="344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0"/>
                  <a:pt x="185" y="337"/>
                </a:cubicBezTo>
                <a:cubicBezTo>
                  <a:pt x="186" y="334"/>
                  <a:pt x="187" y="333"/>
                  <a:pt x="189" y="332"/>
                </a:cubicBezTo>
                <a:cubicBezTo>
                  <a:pt x="190" y="332"/>
                  <a:pt x="194" y="331"/>
                  <a:pt x="199" y="331"/>
                </a:cubicBezTo>
                <a:lnTo>
                  <a:pt x="202" y="331"/>
                </a:lnTo>
                <a:cubicBezTo>
                  <a:pt x="209" y="331"/>
                  <a:pt x="213" y="333"/>
                  <a:pt x="213" y="336"/>
                </a:cubicBezTo>
                <a:cubicBezTo>
                  <a:pt x="213" y="338"/>
                  <a:pt x="212" y="340"/>
                  <a:pt x="211" y="345"/>
                </a:cubicBezTo>
                <a:cubicBezTo>
                  <a:pt x="208" y="352"/>
                  <a:pt x="204" y="361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10" y="447"/>
                  <a:pt x="96" y="447"/>
                </a:cubicBezTo>
                <a:cubicBezTo>
                  <a:pt x="82" y="447"/>
                  <a:pt x="68" y="443"/>
                  <a:pt x="56" y="436"/>
                </a:cubicBezTo>
                <a:cubicBezTo>
                  <a:pt x="43" y="429"/>
                  <a:pt x="34" y="417"/>
                  <a:pt x="29" y="400"/>
                </a:cubicBezTo>
                <a:cubicBezTo>
                  <a:pt x="28" y="396"/>
                  <a:pt x="27" y="390"/>
                  <a:pt x="27" y="381"/>
                </a:cubicBezTo>
                <a:lnTo>
                  <a:pt x="27" y="368"/>
                </a:lnTo>
                <a:lnTo>
                  <a:pt x="52" y="269"/>
                </a:lnTo>
                <a:cubicBezTo>
                  <a:pt x="68" y="203"/>
                  <a:pt x="76" y="170"/>
                  <a:pt x="77" y="170"/>
                </a:cubicBezTo>
                <a:cubicBezTo>
                  <a:pt x="77" y="169"/>
                  <a:pt x="65" y="168"/>
                  <a:pt x="41" y="168"/>
                </a:cubicBezTo>
                <a:lnTo>
                  <a:pt x="4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8029080" y="279864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5"/>
                  <a:pt x="0" y="44"/>
                </a:cubicBezTo>
                <a:cubicBezTo>
                  <a:pt x="0" y="31"/>
                  <a:pt x="3" y="21"/>
                  <a:pt x="12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7" y="29"/>
                  <a:pt x="93" y="51"/>
                  <a:pt x="93" y="80"/>
                </a:cubicBezTo>
                <a:cubicBezTo>
                  <a:pt x="93" y="97"/>
                  <a:pt x="91" y="112"/>
                  <a:pt x="87" y="128"/>
                </a:cubicBezTo>
                <a:cubicBezTo>
                  <a:pt x="82" y="143"/>
                  <a:pt x="78" y="157"/>
                  <a:pt x="72" y="168"/>
                </a:cubicBezTo>
                <a:cubicBezTo>
                  <a:pt x="66" y="179"/>
                  <a:pt x="60" y="188"/>
                  <a:pt x="54" y="196"/>
                </a:cubicBezTo>
                <a:cubicBezTo>
                  <a:pt x="47" y="204"/>
                  <a:pt x="42" y="211"/>
                  <a:pt x="37" y="215"/>
                </a:cubicBezTo>
                <a:cubicBezTo>
                  <a:pt x="32" y="220"/>
                  <a:pt x="29" y="222"/>
                  <a:pt x="28" y="222"/>
                </a:cubicBezTo>
                <a:cubicBezTo>
                  <a:pt x="26" y="222"/>
                  <a:pt x="23" y="220"/>
                  <a:pt x="19" y="215"/>
                </a:cubicBezTo>
                <a:cubicBezTo>
                  <a:pt x="15" y="211"/>
                  <a:pt x="12" y="208"/>
                  <a:pt x="12" y="206"/>
                </a:cubicBezTo>
                <a:cubicBezTo>
                  <a:pt x="12" y="204"/>
                  <a:pt x="15" y="201"/>
                  <a:pt x="20" y="195"/>
                </a:cubicBezTo>
                <a:cubicBezTo>
                  <a:pt x="25" y="189"/>
                  <a:pt x="31" y="182"/>
                  <a:pt x="38" y="174"/>
                </a:cubicBezTo>
                <a:cubicBezTo>
                  <a:pt x="44" y="166"/>
                  <a:pt x="50" y="154"/>
                  <a:pt x="56" y="139"/>
                </a:cubicBezTo>
                <a:cubicBezTo>
                  <a:pt x="61" y="124"/>
                  <a:pt x="65" y="107"/>
                  <a:pt x="67" y="88"/>
                </a:cubicBezTo>
                <a:lnTo>
                  <a:pt x="67" y="80"/>
                </a:lnTo>
                <a:lnTo>
                  <a:pt x="66" y="80"/>
                </a:lnTo>
                <a:cubicBezTo>
                  <a:pt x="65" y="81"/>
                  <a:pt x="64" y="81"/>
                  <a:pt x="63" y="82"/>
                </a:cubicBezTo>
                <a:cubicBezTo>
                  <a:pt x="61" y="82"/>
                  <a:pt x="60" y="83"/>
                  <a:pt x="59" y="84"/>
                </a:cubicBezTo>
                <a:cubicBezTo>
                  <a:pt x="57" y="85"/>
                  <a:pt x="55" y="85"/>
                  <a:pt x="52" y="85"/>
                </a:cubicBezTo>
                <a:cubicBezTo>
                  <a:pt x="50" y="85"/>
                  <a:pt x="47" y="85"/>
                  <a:pt x="44" y="86"/>
                </a:cubicBezTo>
                <a:cubicBezTo>
                  <a:pt x="31" y="86"/>
                  <a:pt x="21" y="82"/>
                  <a:pt x="13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8084520" y="266256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4" y="43"/>
                </a:moveTo>
                <a:cubicBezTo>
                  <a:pt x="114" y="32"/>
                  <a:pt x="119" y="22"/>
                  <a:pt x="128" y="13"/>
                </a:cubicBezTo>
                <a:cubicBezTo>
                  <a:pt x="137" y="5"/>
                  <a:pt x="147" y="1"/>
                  <a:pt x="159" y="0"/>
                </a:cubicBezTo>
                <a:cubicBezTo>
                  <a:pt x="167" y="0"/>
                  <a:pt x="174" y="3"/>
                  <a:pt x="180" y="8"/>
                </a:cubicBezTo>
                <a:cubicBezTo>
                  <a:pt x="186" y="14"/>
                  <a:pt x="189" y="21"/>
                  <a:pt x="190" y="29"/>
                </a:cubicBezTo>
                <a:cubicBezTo>
                  <a:pt x="190" y="40"/>
                  <a:pt x="185" y="50"/>
                  <a:pt x="175" y="59"/>
                </a:cubicBezTo>
                <a:cubicBezTo>
                  <a:pt x="165" y="68"/>
                  <a:pt x="155" y="72"/>
                  <a:pt x="144" y="73"/>
                </a:cubicBezTo>
                <a:cubicBezTo>
                  <a:pt x="137" y="73"/>
                  <a:pt x="130" y="71"/>
                  <a:pt x="124" y="66"/>
                </a:cubicBezTo>
                <a:cubicBezTo>
                  <a:pt x="118" y="61"/>
                  <a:pt x="115" y="53"/>
                  <a:pt x="114" y="43"/>
                </a:cubicBezTo>
                <a:moveTo>
                  <a:pt x="0" y="262"/>
                </a:moveTo>
                <a:cubicBezTo>
                  <a:pt x="0" y="258"/>
                  <a:pt x="2" y="251"/>
                  <a:pt x="7" y="240"/>
                </a:cubicBezTo>
                <a:cubicBezTo>
                  <a:pt x="11" y="229"/>
                  <a:pt x="16" y="218"/>
                  <a:pt x="23" y="204"/>
                </a:cubicBezTo>
                <a:cubicBezTo>
                  <a:pt x="30" y="191"/>
                  <a:pt x="41" y="180"/>
                  <a:pt x="54" y="169"/>
                </a:cubicBezTo>
                <a:cubicBezTo>
                  <a:pt x="68" y="158"/>
                  <a:pt x="82" y="153"/>
                  <a:pt x="96" y="153"/>
                </a:cubicBezTo>
                <a:cubicBezTo>
                  <a:pt x="114" y="153"/>
                  <a:pt x="130" y="159"/>
                  <a:pt x="142" y="169"/>
                </a:cubicBezTo>
                <a:cubicBezTo>
                  <a:pt x="154" y="180"/>
                  <a:pt x="160" y="195"/>
                  <a:pt x="161" y="213"/>
                </a:cubicBezTo>
                <a:cubicBezTo>
                  <a:pt x="161" y="221"/>
                  <a:pt x="157" y="234"/>
                  <a:pt x="151" y="252"/>
                </a:cubicBezTo>
                <a:cubicBezTo>
                  <a:pt x="144" y="270"/>
                  <a:pt x="135" y="295"/>
                  <a:pt x="123" y="326"/>
                </a:cubicBezTo>
                <a:cubicBezTo>
                  <a:pt x="111" y="356"/>
                  <a:pt x="101" y="384"/>
                  <a:pt x="93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0" y="445"/>
                  <a:pt x="115" y="444"/>
                </a:cubicBezTo>
                <a:cubicBezTo>
                  <a:pt x="120" y="442"/>
                  <a:pt x="125" y="439"/>
                  <a:pt x="131" y="434"/>
                </a:cubicBezTo>
                <a:cubicBezTo>
                  <a:pt x="137" y="429"/>
                  <a:pt x="144" y="420"/>
                  <a:pt x="150" y="409"/>
                </a:cubicBezTo>
                <a:cubicBezTo>
                  <a:pt x="157" y="398"/>
                  <a:pt x="162" y="384"/>
                  <a:pt x="168" y="368"/>
                </a:cubicBezTo>
                <a:cubicBezTo>
                  <a:pt x="169" y="362"/>
                  <a:pt x="170" y="358"/>
                  <a:pt x="171" y="357"/>
                </a:cubicBezTo>
                <a:cubicBezTo>
                  <a:pt x="172" y="356"/>
                  <a:pt x="176" y="356"/>
                  <a:pt x="184" y="356"/>
                </a:cubicBezTo>
                <a:cubicBezTo>
                  <a:pt x="193" y="356"/>
                  <a:pt x="198" y="358"/>
                  <a:pt x="198" y="364"/>
                </a:cubicBezTo>
                <a:cubicBezTo>
                  <a:pt x="198" y="367"/>
                  <a:pt x="196" y="375"/>
                  <a:pt x="192" y="385"/>
                </a:cubicBezTo>
                <a:cubicBezTo>
                  <a:pt x="188" y="396"/>
                  <a:pt x="182" y="408"/>
                  <a:pt x="173" y="421"/>
                </a:cubicBezTo>
                <a:cubicBezTo>
                  <a:pt x="166" y="434"/>
                  <a:pt x="155" y="446"/>
                  <a:pt x="142" y="456"/>
                </a:cubicBezTo>
                <a:cubicBezTo>
                  <a:pt x="128" y="466"/>
                  <a:pt x="114" y="472"/>
                  <a:pt x="98" y="472"/>
                </a:cubicBezTo>
                <a:cubicBezTo>
                  <a:pt x="83" y="472"/>
                  <a:pt x="70" y="467"/>
                  <a:pt x="57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9" y="397"/>
                  <a:pt x="41" y="390"/>
                </a:cubicBezTo>
                <a:cubicBezTo>
                  <a:pt x="43" y="383"/>
                  <a:pt x="53" y="355"/>
                  <a:pt x="71" y="309"/>
                </a:cubicBezTo>
                <a:cubicBezTo>
                  <a:pt x="89" y="262"/>
                  <a:pt x="99" y="233"/>
                  <a:pt x="102" y="224"/>
                </a:cubicBezTo>
                <a:cubicBezTo>
                  <a:pt x="105" y="215"/>
                  <a:pt x="106" y="206"/>
                  <a:pt x="107" y="197"/>
                </a:cubicBezTo>
                <a:cubicBezTo>
                  <a:pt x="107" y="186"/>
                  <a:pt x="103" y="180"/>
                  <a:pt x="95" y="180"/>
                </a:cubicBezTo>
                <a:lnTo>
                  <a:pt x="93" y="180"/>
                </a:lnTo>
                <a:cubicBezTo>
                  <a:pt x="79" y="180"/>
                  <a:pt x="67" y="188"/>
                  <a:pt x="55" y="203"/>
                </a:cubicBezTo>
                <a:cubicBezTo>
                  <a:pt x="43" y="218"/>
                  <a:pt x="34" y="238"/>
                  <a:pt x="28" y="262"/>
                </a:cubicBezTo>
                <a:cubicBezTo>
                  <a:pt x="28" y="262"/>
                  <a:pt x="27" y="263"/>
                  <a:pt x="27" y="264"/>
                </a:cubicBezTo>
                <a:cubicBezTo>
                  <a:pt x="26" y="265"/>
                  <a:pt x="26" y="266"/>
                  <a:pt x="26" y="266"/>
                </a:cubicBezTo>
                <a:cubicBezTo>
                  <a:pt x="26" y="267"/>
                  <a:pt x="26" y="267"/>
                  <a:pt x="25" y="267"/>
                </a:cubicBezTo>
                <a:cubicBezTo>
                  <a:pt x="24" y="268"/>
                  <a:pt x="23" y="268"/>
                  <a:pt x="23" y="268"/>
                </a:cubicBezTo>
                <a:cubicBezTo>
                  <a:pt x="22" y="268"/>
                  <a:pt x="21" y="268"/>
                  <a:pt x="20" y="268"/>
                </a:cubicBezTo>
                <a:cubicBezTo>
                  <a:pt x="18" y="268"/>
                  <a:pt x="17" y="268"/>
                  <a:pt x="14" y="268"/>
                </a:cubicBezTo>
                <a:lnTo>
                  <a:pt x="4" y="268"/>
                </a:lnTo>
                <a:cubicBezTo>
                  <a:pt x="2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1085760" y="3724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1341000" y="1857600"/>
            <a:ext cx="21344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最終的な更新式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1085760" y="4162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1341000" y="3591360"/>
            <a:ext cx="7315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学習率の微調整をしなくても安定した学習が得やすい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1341000" y="4029480"/>
            <a:ext cx="60966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過去勾配の「⽅向」と「分散」を同時に考慮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11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914400" y="772200"/>
            <a:ext cx="186228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 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1085760" y="2000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2775960" y="801000"/>
            <a:ext cx="304884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系の改善案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1341000" y="1852920"/>
            <a:ext cx="151920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AdaBound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2859840" y="1867320"/>
            <a:ext cx="1220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：更新幅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4487400" y="1895400"/>
            <a:ext cx="86400" cy="111600"/>
          </a:xfrm>
          <a:custGeom>
            <a:avLst/>
            <a:gdLst/>
            <a:ahLst/>
            <a:rect l="0" t="0" r="r" b="b"/>
            <a:pathLst>
              <a:path w="240" h="310">
                <a:moveTo>
                  <a:pt x="132" y="310"/>
                </a:moveTo>
                <a:cubicBezTo>
                  <a:pt x="96" y="310"/>
                  <a:pt x="64" y="298"/>
                  <a:pt x="39" y="274"/>
                </a:cubicBezTo>
                <a:cubicBezTo>
                  <a:pt x="13" y="250"/>
                  <a:pt x="1" y="219"/>
                  <a:pt x="0" y="181"/>
                </a:cubicBezTo>
                <a:cubicBezTo>
                  <a:pt x="0" y="139"/>
                  <a:pt x="11" y="104"/>
                  <a:pt x="33" y="76"/>
                </a:cubicBezTo>
                <a:cubicBezTo>
                  <a:pt x="49" y="55"/>
                  <a:pt x="69" y="38"/>
                  <a:pt x="94" y="24"/>
                </a:cubicBezTo>
                <a:cubicBezTo>
                  <a:pt x="118" y="11"/>
                  <a:pt x="145" y="3"/>
                  <a:pt x="174" y="1"/>
                </a:cubicBezTo>
                <a:cubicBezTo>
                  <a:pt x="175" y="0"/>
                  <a:pt x="185" y="0"/>
                  <a:pt x="203" y="0"/>
                </a:cubicBezTo>
                <a:lnTo>
                  <a:pt x="230" y="0"/>
                </a:lnTo>
                <a:cubicBezTo>
                  <a:pt x="237" y="2"/>
                  <a:pt x="240" y="7"/>
                  <a:pt x="240" y="14"/>
                </a:cubicBezTo>
                <a:cubicBezTo>
                  <a:pt x="240" y="26"/>
                  <a:pt x="231" y="32"/>
                  <a:pt x="212" y="32"/>
                </a:cubicBezTo>
                <a:lnTo>
                  <a:pt x="201" y="32"/>
                </a:lnTo>
                <a:lnTo>
                  <a:pt x="191" y="32"/>
                </a:lnTo>
                <a:cubicBezTo>
                  <a:pt x="135" y="32"/>
                  <a:pt x="98" y="57"/>
                  <a:pt x="80" y="108"/>
                </a:cubicBezTo>
                <a:lnTo>
                  <a:pt x="77" y="116"/>
                </a:lnTo>
                <a:lnTo>
                  <a:pt x="202" y="116"/>
                </a:lnTo>
                <a:cubicBezTo>
                  <a:pt x="208" y="120"/>
                  <a:pt x="211" y="125"/>
                  <a:pt x="211" y="129"/>
                </a:cubicBezTo>
                <a:cubicBezTo>
                  <a:pt x="211" y="138"/>
                  <a:pt x="206" y="145"/>
                  <a:pt x="197" y="149"/>
                </a:cubicBezTo>
                <a:lnTo>
                  <a:pt x="69" y="149"/>
                </a:lnTo>
                <a:lnTo>
                  <a:pt x="69" y="151"/>
                </a:lnTo>
                <a:cubicBezTo>
                  <a:pt x="64" y="165"/>
                  <a:pt x="62" y="182"/>
                  <a:pt x="62" y="202"/>
                </a:cubicBezTo>
                <a:cubicBezTo>
                  <a:pt x="62" y="233"/>
                  <a:pt x="69" y="254"/>
                  <a:pt x="85" y="266"/>
                </a:cubicBezTo>
                <a:cubicBezTo>
                  <a:pt x="100" y="278"/>
                  <a:pt x="117" y="284"/>
                  <a:pt x="135" y="284"/>
                </a:cubicBezTo>
                <a:cubicBezTo>
                  <a:pt x="147" y="284"/>
                  <a:pt x="160" y="282"/>
                  <a:pt x="172" y="277"/>
                </a:cubicBezTo>
                <a:cubicBezTo>
                  <a:pt x="184" y="273"/>
                  <a:pt x="194" y="268"/>
                  <a:pt x="201" y="263"/>
                </a:cubicBezTo>
                <a:cubicBezTo>
                  <a:pt x="209" y="258"/>
                  <a:pt x="213" y="255"/>
                  <a:pt x="213" y="255"/>
                </a:cubicBezTo>
                <a:cubicBezTo>
                  <a:pt x="216" y="255"/>
                  <a:pt x="219" y="257"/>
                  <a:pt x="221" y="262"/>
                </a:cubicBezTo>
                <a:cubicBezTo>
                  <a:pt x="223" y="267"/>
                  <a:pt x="224" y="271"/>
                  <a:pt x="224" y="275"/>
                </a:cubicBezTo>
                <a:cubicBezTo>
                  <a:pt x="224" y="277"/>
                  <a:pt x="223" y="278"/>
                  <a:pt x="223" y="278"/>
                </a:cubicBezTo>
                <a:cubicBezTo>
                  <a:pt x="222" y="280"/>
                  <a:pt x="217" y="283"/>
                  <a:pt x="209" y="288"/>
                </a:cubicBezTo>
                <a:cubicBezTo>
                  <a:pt x="201" y="293"/>
                  <a:pt x="190" y="297"/>
                  <a:pt x="175" y="303"/>
                </a:cubicBezTo>
                <a:cubicBezTo>
                  <a:pt x="161" y="308"/>
                  <a:pt x="146" y="310"/>
                  <a:pt x="132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4502880" y="2300760"/>
            <a:ext cx="113040" cy="114840"/>
          </a:xfrm>
          <a:custGeom>
            <a:avLst/>
            <a:gdLst/>
            <a:ahLst/>
            <a:rect l="0" t="0" r="r" b="b"/>
            <a:pathLst>
              <a:path w="314" h="319">
                <a:moveTo>
                  <a:pt x="107" y="44"/>
                </a:moveTo>
                <a:cubicBezTo>
                  <a:pt x="107" y="32"/>
                  <a:pt x="102" y="27"/>
                  <a:pt x="94" y="27"/>
                </a:cubicBezTo>
                <a:cubicBezTo>
                  <a:pt x="82" y="27"/>
                  <a:pt x="71" y="33"/>
                  <a:pt x="59" y="47"/>
                </a:cubicBezTo>
                <a:cubicBezTo>
                  <a:pt x="46" y="60"/>
                  <a:pt x="36" y="81"/>
                  <a:pt x="28" y="110"/>
                </a:cubicBezTo>
                <a:cubicBezTo>
                  <a:pt x="28" y="111"/>
                  <a:pt x="28" y="111"/>
                  <a:pt x="27" y="112"/>
                </a:cubicBezTo>
                <a:cubicBezTo>
                  <a:pt x="27" y="113"/>
                  <a:pt x="26" y="114"/>
                  <a:pt x="26" y="114"/>
                </a:cubicBezTo>
                <a:cubicBezTo>
                  <a:pt x="26" y="115"/>
                  <a:pt x="26" y="115"/>
                  <a:pt x="25" y="116"/>
                </a:cubicBezTo>
                <a:cubicBezTo>
                  <a:pt x="24" y="116"/>
                  <a:pt x="23" y="117"/>
                  <a:pt x="23" y="117"/>
                </a:cubicBezTo>
                <a:cubicBezTo>
                  <a:pt x="22" y="117"/>
                  <a:pt x="21" y="117"/>
                  <a:pt x="20" y="117"/>
                </a:cubicBezTo>
                <a:cubicBezTo>
                  <a:pt x="19" y="117"/>
                  <a:pt x="17" y="117"/>
                  <a:pt x="14" y="117"/>
                </a:cubicBezTo>
                <a:lnTo>
                  <a:pt x="5" y="117"/>
                </a:lnTo>
                <a:cubicBezTo>
                  <a:pt x="2" y="114"/>
                  <a:pt x="0" y="112"/>
                  <a:pt x="0" y="110"/>
                </a:cubicBezTo>
                <a:cubicBezTo>
                  <a:pt x="0" y="106"/>
                  <a:pt x="2" y="99"/>
                  <a:pt x="6" y="89"/>
                </a:cubicBezTo>
                <a:cubicBezTo>
                  <a:pt x="10" y="79"/>
                  <a:pt x="15" y="67"/>
                  <a:pt x="23" y="53"/>
                </a:cubicBezTo>
                <a:cubicBezTo>
                  <a:pt x="30" y="39"/>
                  <a:pt x="41" y="27"/>
                  <a:pt x="54" y="17"/>
                </a:cubicBezTo>
                <a:cubicBezTo>
                  <a:pt x="67" y="7"/>
                  <a:pt x="81" y="2"/>
                  <a:pt x="98" y="1"/>
                </a:cubicBezTo>
                <a:cubicBezTo>
                  <a:pt x="117" y="1"/>
                  <a:pt x="134" y="7"/>
                  <a:pt x="144" y="18"/>
                </a:cubicBezTo>
                <a:cubicBezTo>
                  <a:pt x="155" y="29"/>
                  <a:pt x="161" y="43"/>
                  <a:pt x="161" y="57"/>
                </a:cubicBezTo>
                <a:cubicBezTo>
                  <a:pt x="161" y="65"/>
                  <a:pt x="160" y="71"/>
                  <a:pt x="159" y="76"/>
                </a:cubicBezTo>
                <a:cubicBezTo>
                  <a:pt x="159" y="78"/>
                  <a:pt x="155" y="89"/>
                  <a:pt x="148" y="106"/>
                </a:cubicBezTo>
                <a:cubicBezTo>
                  <a:pt x="141" y="125"/>
                  <a:pt x="134" y="146"/>
                  <a:pt x="126" y="170"/>
                </a:cubicBezTo>
                <a:cubicBezTo>
                  <a:pt x="118" y="194"/>
                  <a:pt x="114" y="214"/>
                  <a:pt x="113" y="232"/>
                </a:cubicBezTo>
                <a:cubicBezTo>
                  <a:pt x="113" y="245"/>
                  <a:pt x="114" y="255"/>
                  <a:pt x="117" y="263"/>
                </a:cubicBezTo>
                <a:cubicBezTo>
                  <a:pt x="123" y="283"/>
                  <a:pt x="138" y="293"/>
                  <a:pt x="162" y="293"/>
                </a:cubicBezTo>
                <a:cubicBezTo>
                  <a:pt x="179" y="293"/>
                  <a:pt x="195" y="285"/>
                  <a:pt x="210" y="269"/>
                </a:cubicBezTo>
                <a:cubicBezTo>
                  <a:pt x="225" y="253"/>
                  <a:pt x="237" y="235"/>
                  <a:pt x="245" y="214"/>
                </a:cubicBezTo>
                <a:cubicBezTo>
                  <a:pt x="253" y="193"/>
                  <a:pt x="260" y="173"/>
                  <a:pt x="265" y="156"/>
                </a:cubicBezTo>
                <a:cubicBezTo>
                  <a:pt x="270" y="138"/>
                  <a:pt x="273" y="125"/>
                  <a:pt x="273" y="117"/>
                </a:cubicBezTo>
                <a:cubicBezTo>
                  <a:pt x="273" y="106"/>
                  <a:pt x="271" y="96"/>
                  <a:pt x="267" y="88"/>
                </a:cubicBezTo>
                <a:cubicBezTo>
                  <a:pt x="264" y="80"/>
                  <a:pt x="260" y="74"/>
                  <a:pt x="255" y="70"/>
                </a:cubicBezTo>
                <a:cubicBezTo>
                  <a:pt x="250" y="66"/>
                  <a:pt x="246" y="62"/>
                  <a:pt x="242" y="57"/>
                </a:cubicBezTo>
                <a:cubicBezTo>
                  <a:pt x="239" y="53"/>
                  <a:pt x="237" y="48"/>
                  <a:pt x="237" y="42"/>
                </a:cubicBezTo>
                <a:cubicBezTo>
                  <a:pt x="237" y="32"/>
                  <a:pt x="241" y="22"/>
                  <a:pt x="250" y="13"/>
                </a:cubicBezTo>
                <a:cubicBezTo>
                  <a:pt x="259" y="4"/>
                  <a:pt x="268" y="0"/>
                  <a:pt x="279" y="0"/>
                </a:cubicBezTo>
                <a:cubicBezTo>
                  <a:pt x="288" y="0"/>
                  <a:pt x="295" y="4"/>
                  <a:pt x="302" y="13"/>
                </a:cubicBezTo>
                <a:cubicBezTo>
                  <a:pt x="309" y="21"/>
                  <a:pt x="313" y="35"/>
                  <a:pt x="314" y="53"/>
                </a:cubicBezTo>
                <a:cubicBezTo>
                  <a:pt x="314" y="66"/>
                  <a:pt x="311" y="85"/>
                  <a:pt x="305" y="112"/>
                </a:cubicBezTo>
                <a:cubicBezTo>
                  <a:pt x="300" y="138"/>
                  <a:pt x="291" y="168"/>
                  <a:pt x="279" y="200"/>
                </a:cubicBezTo>
                <a:cubicBezTo>
                  <a:pt x="268" y="232"/>
                  <a:pt x="251" y="260"/>
                  <a:pt x="230" y="283"/>
                </a:cubicBezTo>
                <a:cubicBezTo>
                  <a:pt x="208" y="307"/>
                  <a:pt x="183" y="318"/>
                  <a:pt x="155" y="319"/>
                </a:cubicBezTo>
                <a:cubicBezTo>
                  <a:pt x="125" y="319"/>
                  <a:pt x="101" y="311"/>
                  <a:pt x="83" y="296"/>
                </a:cubicBezTo>
                <a:cubicBezTo>
                  <a:pt x="66" y="281"/>
                  <a:pt x="57" y="259"/>
                  <a:pt x="57" y="229"/>
                </a:cubicBezTo>
                <a:cubicBezTo>
                  <a:pt x="57" y="215"/>
                  <a:pt x="59" y="200"/>
                  <a:pt x="63" y="184"/>
                </a:cubicBezTo>
                <a:cubicBezTo>
                  <a:pt x="66" y="169"/>
                  <a:pt x="76" y="142"/>
                  <a:pt x="91" y="102"/>
                </a:cubicBezTo>
                <a:cubicBezTo>
                  <a:pt x="102" y="72"/>
                  <a:pt x="107" y="53"/>
                  <a:pt x="107" y="4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4530960" y="2233080"/>
            <a:ext cx="69840" cy="41760"/>
          </a:xfrm>
          <a:custGeom>
            <a:avLst/>
            <a:gdLst/>
            <a:ahLst/>
            <a:rect l="0" t="0" r="r" b="b"/>
            <a:pathLst>
              <a:path w="194" h="116">
                <a:moveTo>
                  <a:pt x="0" y="95"/>
                </a:moveTo>
                <a:lnTo>
                  <a:pt x="96" y="0"/>
                </a:lnTo>
                <a:lnTo>
                  <a:pt x="102" y="6"/>
                </a:lnTo>
                <a:cubicBezTo>
                  <a:pt x="163" y="65"/>
                  <a:pt x="194" y="94"/>
                  <a:pt x="194" y="95"/>
                </a:cubicBezTo>
                <a:lnTo>
                  <a:pt x="175" y="116"/>
                </a:lnTo>
                <a:cubicBezTo>
                  <a:pt x="174" y="115"/>
                  <a:pt x="160" y="103"/>
                  <a:pt x="134" y="81"/>
                </a:cubicBezTo>
                <a:lnTo>
                  <a:pt x="97" y="48"/>
                </a:lnTo>
                <a:lnTo>
                  <a:pt x="58" y="81"/>
                </a:lnTo>
                <a:cubicBezTo>
                  <a:pt x="52" y="86"/>
                  <a:pt x="46" y="92"/>
                  <a:pt x="40" y="97"/>
                </a:cubicBezTo>
                <a:cubicBezTo>
                  <a:pt x="34" y="103"/>
                  <a:pt x="29" y="107"/>
                  <a:pt x="26" y="111"/>
                </a:cubicBezTo>
                <a:lnTo>
                  <a:pt x="20" y="115"/>
                </a:lnTo>
                <a:cubicBezTo>
                  <a:pt x="19" y="116"/>
                  <a:pt x="16" y="112"/>
                  <a:pt x="9" y="105"/>
                </a:cubicBezTo>
                <a:lnTo>
                  <a:pt x="0" y="95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4631760" y="2338560"/>
            <a:ext cx="55800" cy="114120"/>
          </a:xfrm>
          <a:custGeom>
            <a:avLst/>
            <a:gdLst/>
            <a:ahLst/>
            <a:rect l="0" t="0" r="r" b="b"/>
            <a:pathLst>
              <a:path w="155" h="317">
                <a:moveTo>
                  <a:pt x="3" y="120"/>
                </a:moveTo>
                <a:cubicBezTo>
                  <a:pt x="1" y="117"/>
                  <a:pt x="0" y="116"/>
                  <a:pt x="0" y="115"/>
                </a:cubicBezTo>
                <a:cubicBezTo>
                  <a:pt x="0" y="113"/>
                  <a:pt x="0" y="111"/>
                  <a:pt x="1" y="107"/>
                </a:cubicBezTo>
                <a:cubicBezTo>
                  <a:pt x="2" y="103"/>
                  <a:pt x="3" y="100"/>
                  <a:pt x="4" y="100"/>
                </a:cubicBezTo>
                <a:cubicBezTo>
                  <a:pt x="4" y="98"/>
                  <a:pt x="6" y="97"/>
                  <a:pt x="8" y="97"/>
                </a:cubicBezTo>
                <a:cubicBezTo>
                  <a:pt x="11" y="97"/>
                  <a:pt x="19" y="97"/>
                  <a:pt x="33" y="97"/>
                </a:cubicBezTo>
                <a:lnTo>
                  <a:pt x="60" y="97"/>
                </a:lnTo>
                <a:lnTo>
                  <a:pt x="70" y="57"/>
                </a:lnTo>
                <a:cubicBezTo>
                  <a:pt x="71" y="54"/>
                  <a:pt x="72" y="49"/>
                  <a:pt x="74" y="43"/>
                </a:cubicBezTo>
                <a:cubicBezTo>
                  <a:pt x="75" y="37"/>
                  <a:pt x="76" y="33"/>
                  <a:pt x="77" y="30"/>
                </a:cubicBezTo>
                <a:cubicBezTo>
                  <a:pt x="78" y="27"/>
                  <a:pt x="79" y="24"/>
                  <a:pt x="80" y="20"/>
                </a:cubicBezTo>
                <a:cubicBezTo>
                  <a:pt x="81" y="16"/>
                  <a:pt x="82" y="13"/>
                  <a:pt x="84" y="12"/>
                </a:cubicBezTo>
                <a:cubicBezTo>
                  <a:pt x="86" y="10"/>
                  <a:pt x="87" y="8"/>
                  <a:pt x="89" y="6"/>
                </a:cubicBezTo>
                <a:cubicBezTo>
                  <a:pt x="91" y="3"/>
                  <a:pt x="93" y="2"/>
                  <a:pt x="96" y="1"/>
                </a:cubicBezTo>
                <a:cubicBezTo>
                  <a:pt x="99" y="1"/>
                  <a:pt x="102" y="0"/>
                  <a:pt x="105" y="0"/>
                </a:cubicBezTo>
                <a:cubicBezTo>
                  <a:pt x="111" y="1"/>
                  <a:pt x="115" y="2"/>
                  <a:pt x="117" y="6"/>
                </a:cubicBezTo>
                <a:cubicBezTo>
                  <a:pt x="119" y="9"/>
                  <a:pt x="121" y="12"/>
                  <a:pt x="121" y="15"/>
                </a:cubicBezTo>
                <a:cubicBezTo>
                  <a:pt x="121" y="17"/>
                  <a:pt x="119" y="25"/>
                  <a:pt x="116" y="38"/>
                </a:cubicBezTo>
                <a:cubicBezTo>
                  <a:pt x="113" y="52"/>
                  <a:pt x="110" y="65"/>
                  <a:pt x="106" y="78"/>
                </a:cubicBezTo>
                <a:lnTo>
                  <a:pt x="101" y="96"/>
                </a:lnTo>
                <a:cubicBezTo>
                  <a:pt x="101" y="97"/>
                  <a:pt x="110" y="97"/>
                  <a:pt x="126" y="97"/>
                </a:cubicBezTo>
                <a:lnTo>
                  <a:pt x="151" y="97"/>
                </a:lnTo>
                <a:cubicBezTo>
                  <a:pt x="154" y="99"/>
                  <a:pt x="155" y="101"/>
                  <a:pt x="155" y="102"/>
                </a:cubicBezTo>
                <a:cubicBezTo>
                  <a:pt x="155" y="110"/>
                  <a:pt x="153" y="115"/>
                  <a:pt x="148" y="120"/>
                </a:cubicBezTo>
                <a:lnTo>
                  <a:pt x="95" y="120"/>
                </a:lnTo>
                <a:lnTo>
                  <a:pt x="78" y="191"/>
                </a:lnTo>
                <a:cubicBezTo>
                  <a:pt x="65" y="244"/>
                  <a:pt x="57" y="273"/>
                  <a:pt x="57" y="278"/>
                </a:cubicBezTo>
                <a:cubicBezTo>
                  <a:pt x="57" y="291"/>
                  <a:pt x="62" y="298"/>
                  <a:pt x="72" y="298"/>
                </a:cubicBezTo>
                <a:cubicBezTo>
                  <a:pt x="83" y="298"/>
                  <a:pt x="94" y="293"/>
                  <a:pt x="105" y="281"/>
                </a:cubicBezTo>
                <a:cubicBezTo>
                  <a:pt x="116" y="269"/>
                  <a:pt x="125" y="255"/>
                  <a:pt x="131" y="239"/>
                </a:cubicBezTo>
                <a:cubicBezTo>
                  <a:pt x="132" y="237"/>
                  <a:pt x="133" y="236"/>
                  <a:pt x="134" y="235"/>
                </a:cubicBezTo>
                <a:cubicBezTo>
                  <a:pt x="135" y="235"/>
                  <a:pt x="137" y="235"/>
                  <a:pt x="141" y="234"/>
                </a:cubicBezTo>
                <a:lnTo>
                  <a:pt x="143" y="234"/>
                </a:lnTo>
                <a:cubicBezTo>
                  <a:pt x="148" y="234"/>
                  <a:pt x="151" y="236"/>
                  <a:pt x="151" y="238"/>
                </a:cubicBezTo>
                <a:cubicBezTo>
                  <a:pt x="151" y="239"/>
                  <a:pt x="150" y="241"/>
                  <a:pt x="149" y="244"/>
                </a:cubicBezTo>
                <a:cubicBezTo>
                  <a:pt x="148" y="250"/>
                  <a:pt x="145" y="256"/>
                  <a:pt x="140" y="263"/>
                </a:cubicBezTo>
                <a:cubicBezTo>
                  <a:pt x="136" y="270"/>
                  <a:pt x="130" y="279"/>
                  <a:pt x="124" y="287"/>
                </a:cubicBezTo>
                <a:cubicBezTo>
                  <a:pt x="117" y="296"/>
                  <a:pt x="108" y="303"/>
                  <a:pt x="98" y="308"/>
                </a:cubicBezTo>
                <a:cubicBezTo>
                  <a:pt x="88" y="314"/>
                  <a:pt x="78" y="317"/>
                  <a:pt x="68" y="317"/>
                </a:cubicBezTo>
                <a:cubicBezTo>
                  <a:pt x="57" y="317"/>
                  <a:pt x="48" y="314"/>
                  <a:pt x="39" y="309"/>
                </a:cubicBezTo>
                <a:cubicBezTo>
                  <a:pt x="30" y="304"/>
                  <a:pt x="24" y="296"/>
                  <a:pt x="20" y="283"/>
                </a:cubicBezTo>
                <a:cubicBezTo>
                  <a:pt x="19" y="281"/>
                  <a:pt x="19" y="275"/>
                  <a:pt x="19" y="269"/>
                </a:cubicBezTo>
                <a:lnTo>
                  <a:pt x="19" y="260"/>
                </a:lnTo>
                <a:lnTo>
                  <a:pt x="36" y="191"/>
                </a:lnTo>
                <a:cubicBezTo>
                  <a:pt x="47" y="144"/>
                  <a:pt x="53" y="121"/>
                  <a:pt x="54" y="121"/>
                </a:cubicBezTo>
                <a:cubicBezTo>
                  <a:pt x="54" y="120"/>
                  <a:pt x="45" y="120"/>
                  <a:pt x="28" y="120"/>
                </a:cubicBezTo>
                <a:lnTo>
                  <a:pt x="3" y="12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4706640" y="2428560"/>
            <a:ext cx="23760" cy="56520"/>
          </a:xfrm>
          <a:custGeom>
            <a:avLst/>
            <a:gdLst/>
            <a:ahLst/>
            <a:rect l="0" t="0" r="r" b="b"/>
            <a:pathLst>
              <a:path w="66" h="157">
                <a:moveTo>
                  <a:pt x="0" y="43"/>
                </a:moveTo>
                <a:cubicBezTo>
                  <a:pt x="0" y="43"/>
                  <a:pt x="0" y="39"/>
                  <a:pt x="0" y="30"/>
                </a:cubicBezTo>
                <a:cubicBezTo>
                  <a:pt x="0" y="22"/>
                  <a:pt x="2" y="15"/>
                  <a:pt x="8" y="9"/>
                </a:cubicBezTo>
                <a:cubicBezTo>
                  <a:pt x="13" y="3"/>
                  <a:pt x="20" y="0"/>
                  <a:pt x="30" y="0"/>
                </a:cubicBezTo>
                <a:cubicBezTo>
                  <a:pt x="39" y="0"/>
                  <a:pt x="47" y="4"/>
                  <a:pt x="55" y="13"/>
                </a:cubicBezTo>
                <a:cubicBezTo>
                  <a:pt x="62" y="21"/>
                  <a:pt x="66" y="35"/>
                  <a:pt x="66" y="56"/>
                </a:cubicBezTo>
                <a:cubicBezTo>
                  <a:pt x="66" y="68"/>
                  <a:pt x="65" y="79"/>
                  <a:pt x="62" y="90"/>
                </a:cubicBezTo>
                <a:cubicBezTo>
                  <a:pt x="59" y="101"/>
                  <a:pt x="55" y="110"/>
                  <a:pt x="51" y="118"/>
                </a:cubicBezTo>
                <a:cubicBezTo>
                  <a:pt x="47" y="126"/>
                  <a:pt x="43" y="133"/>
                  <a:pt x="38" y="138"/>
                </a:cubicBezTo>
                <a:cubicBezTo>
                  <a:pt x="34" y="144"/>
                  <a:pt x="30" y="148"/>
                  <a:pt x="26" y="153"/>
                </a:cubicBezTo>
                <a:cubicBezTo>
                  <a:pt x="22" y="156"/>
                  <a:pt x="20" y="158"/>
                  <a:pt x="19" y="157"/>
                </a:cubicBezTo>
                <a:cubicBezTo>
                  <a:pt x="18" y="157"/>
                  <a:pt x="16" y="156"/>
                  <a:pt x="13" y="153"/>
                </a:cubicBezTo>
                <a:cubicBezTo>
                  <a:pt x="10" y="149"/>
                  <a:pt x="8" y="147"/>
                  <a:pt x="8" y="145"/>
                </a:cubicBezTo>
                <a:cubicBezTo>
                  <a:pt x="8" y="144"/>
                  <a:pt x="10" y="141"/>
                  <a:pt x="14" y="137"/>
                </a:cubicBezTo>
                <a:cubicBezTo>
                  <a:pt x="17" y="133"/>
                  <a:pt x="21" y="128"/>
                  <a:pt x="27" y="123"/>
                </a:cubicBezTo>
                <a:cubicBezTo>
                  <a:pt x="32" y="117"/>
                  <a:pt x="36" y="108"/>
                  <a:pt x="40" y="98"/>
                </a:cubicBezTo>
                <a:cubicBezTo>
                  <a:pt x="44" y="87"/>
                  <a:pt x="46" y="75"/>
                  <a:pt x="48" y="62"/>
                </a:cubicBezTo>
                <a:lnTo>
                  <a:pt x="48" y="56"/>
                </a:lnTo>
                <a:lnTo>
                  <a:pt x="47" y="56"/>
                </a:lnTo>
                <a:cubicBezTo>
                  <a:pt x="47" y="57"/>
                  <a:pt x="46" y="57"/>
                  <a:pt x="45" y="57"/>
                </a:cubicBezTo>
                <a:cubicBezTo>
                  <a:pt x="44" y="58"/>
                  <a:pt x="43" y="58"/>
                  <a:pt x="42" y="59"/>
                </a:cubicBezTo>
                <a:cubicBezTo>
                  <a:pt x="41" y="59"/>
                  <a:pt x="39" y="60"/>
                  <a:pt x="37" y="60"/>
                </a:cubicBezTo>
                <a:cubicBezTo>
                  <a:pt x="35" y="60"/>
                  <a:pt x="33" y="60"/>
                  <a:pt x="31" y="60"/>
                </a:cubicBezTo>
                <a:cubicBezTo>
                  <a:pt x="21" y="60"/>
                  <a:pt x="14" y="57"/>
                  <a:pt x="9" y="52"/>
                </a:cubicBezTo>
                <a:lnTo>
                  <a:pt x="0" y="4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4745880" y="2332440"/>
            <a:ext cx="50400" cy="120240"/>
          </a:xfrm>
          <a:custGeom>
            <a:avLst/>
            <a:gdLst/>
            <a:ahLst/>
            <a:rect l="0" t="0" r="r" b="b"/>
            <a:pathLst>
              <a:path w="140" h="334">
                <a:moveTo>
                  <a:pt x="81" y="30"/>
                </a:moveTo>
                <a:cubicBezTo>
                  <a:pt x="81" y="22"/>
                  <a:pt x="84" y="15"/>
                  <a:pt x="90" y="9"/>
                </a:cubicBezTo>
                <a:cubicBezTo>
                  <a:pt x="97" y="3"/>
                  <a:pt x="105" y="0"/>
                  <a:pt x="113" y="0"/>
                </a:cubicBezTo>
                <a:cubicBezTo>
                  <a:pt x="119" y="0"/>
                  <a:pt x="124" y="2"/>
                  <a:pt x="128" y="6"/>
                </a:cubicBezTo>
                <a:cubicBezTo>
                  <a:pt x="132" y="10"/>
                  <a:pt x="134" y="15"/>
                  <a:pt x="134" y="21"/>
                </a:cubicBezTo>
                <a:cubicBezTo>
                  <a:pt x="134" y="28"/>
                  <a:pt x="131" y="35"/>
                  <a:pt x="124" y="42"/>
                </a:cubicBezTo>
                <a:cubicBezTo>
                  <a:pt x="118" y="48"/>
                  <a:pt x="110" y="51"/>
                  <a:pt x="103" y="51"/>
                </a:cubicBezTo>
                <a:cubicBezTo>
                  <a:pt x="98" y="51"/>
                  <a:pt x="93" y="50"/>
                  <a:pt x="88" y="47"/>
                </a:cubicBezTo>
                <a:cubicBezTo>
                  <a:pt x="83" y="43"/>
                  <a:pt x="81" y="38"/>
                  <a:pt x="81" y="30"/>
                </a:cubicBezTo>
                <a:moveTo>
                  <a:pt x="0" y="185"/>
                </a:moveTo>
                <a:cubicBezTo>
                  <a:pt x="0" y="182"/>
                  <a:pt x="2" y="177"/>
                  <a:pt x="5" y="170"/>
                </a:cubicBezTo>
                <a:cubicBezTo>
                  <a:pt x="7" y="162"/>
                  <a:pt x="11" y="154"/>
                  <a:pt x="16" y="145"/>
                </a:cubicBezTo>
                <a:cubicBezTo>
                  <a:pt x="21" y="135"/>
                  <a:pt x="29" y="127"/>
                  <a:pt x="38" y="119"/>
                </a:cubicBezTo>
                <a:cubicBezTo>
                  <a:pt x="48" y="112"/>
                  <a:pt x="58" y="108"/>
                  <a:pt x="68" y="108"/>
                </a:cubicBezTo>
                <a:cubicBezTo>
                  <a:pt x="81" y="108"/>
                  <a:pt x="91" y="112"/>
                  <a:pt x="101" y="120"/>
                </a:cubicBezTo>
                <a:cubicBezTo>
                  <a:pt x="110" y="127"/>
                  <a:pt x="114" y="138"/>
                  <a:pt x="114" y="150"/>
                </a:cubicBezTo>
                <a:cubicBezTo>
                  <a:pt x="114" y="156"/>
                  <a:pt x="112" y="165"/>
                  <a:pt x="107" y="178"/>
                </a:cubicBezTo>
                <a:cubicBezTo>
                  <a:pt x="103" y="191"/>
                  <a:pt x="96" y="208"/>
                  <a:pt x="87" y="230"/>
                </a:cubicBezTo>
                <a:cubicBezTo>
                  <a:pt x="78" y="252"/>
                  <a:pt x="71" y="271"/>
                  <a:pt x="66" y="286"/>
                </a:cubicBezTo>
                <a:cubicBezTo>
                  <a:pt x="64" y="293"/>
                  <a:pt x="63" y="299"/>
                  <a:pt x="63" y="302"/>
                </a:cubicBezTo>
                <a:cubicBezTo>
                  <a:pt x="63" y="310"/>
                  <a:pt x="66" y="314"/>
                  <a:pt x="72" y="314"/>
                </a:cubicBezTo>
                <a:cubicBezTo>
                  <a:pt x="75" y="314"/>
                  <a:pt x="78" y="314"/>
                  <a:pt x="81" y="313"/>
                </a:cubicBezTo>
                <a:cubicBezTo>
                  <a:pt x="85" y="312"/>
                  <a:pt x="88" y="310"/>
                  <a:pt x="94" y="306"/>
                </a:cubicBezTo>
                <a:cubicBezTo>
                  <a:pt x="98" y="302"/>
                  <a:pt x="102" y="296"/>
                  <a:pt x="107" y="289"/>
                </a:cubicBezTo>
                <a:cubicBezTo>
                  <a:pt x="112" y="281"/>
                  <a:pt x="116" y="271"/>
                  <a:pt x="119" y="259"/>
                </a:cubicBezTo>
                <a:cubicBezTo>
                  <a:pt x="120" y="255"/>
                  <a:pt x="121" y="253"/>
                  <a:pt x="122" y="252"/>
                </a:cubicBezTo>
                <a:cubicBezTo>
                  <a:pt x="122" y="252"/>
                  <a:pt x="125" y="251"/>
                  <a:pt x="130" y="251"/>
                </a:cubicBezTo>
                <a:cubicBezTo>
                  <a:pt x="137" y="251"/>
                  <a:pt x="140" y="253"/>
                  <a:pt x="140" y="256"/>
                </a:cubicBezTo>
                <a:cubicBezTo>
                  <a:pt x="140" y="259"/>
                  <a:pt x="139" y="264"/>
                  <a:pt x="136" y="272"/>
                </a:cubicBezTo>
                <a:cubicBezTo>
                  <a:pt x="133" y="279"/>
                  <a:pt x="129" y="288"/>
                  <a:pt x="123" y="297"/>
                </a:cubicBezTo>
                <a:cubicBezTo>
                  <a:pt x="118" y="306"/>
                  <a:pt x="111" y="314"/>
                  <a:pt x="101" y="322"/>
                </a:cubicBezTo>
                <a:cubicBezTo>
                  <a:pt x="90" y="330"/>
                  <a:pt x="80" y="334"/>
                  <a:pt x="69" y="334"/>
                </a:cubicBezTo>
                <a:cubicBezTo>
                  <a:pt x="59" y="334"/>
                  <a:pt x="49" y="330"/>
                  <a:pt x="40" y="322"/>
                </a:cubicBezTo>
                <a:cubicBezTo>
                  <a:pt x="31" y="315"/>
                  <a:pt x="27" y="305"/>
                  <a:pt x="26" y="291"/>
                </a:cubicBezTo>
                <a:cubicBezTo>
                  <a:pt x="26" y="285"/>
                  <a:pt x="27" y="280"/>
                  <a:pt x="29" y="275"/>
                </a:cubicBezTo>
                <a:cubicBezTo>
                  <a:pt x="30" y="270"/>
                  <a:pt x="38" y="251"/>
                  <a:pt x="50" y="218"/>
                </a:cubicBezTo>
                <a:cubicBezTo>
                  <a:pt x="63" y="185"/>
                  <a:pt x="70" y="165"/>
                  <a:pt x="72" y="158"/>
                </a:cubicBezTo>
                <a:cubicBezTo>
                  <a:pt x="74" y="152"/>
                  <a:pt x="75" y="145"/>
                  <a:pt x="75" y="139"/>
                </a:cubicBezTo>
                <a:cubicBezTo>
                  <a:pt x="75" y="131"/>
                  <a:pt x="72" y="127"/>
                  <a:pt x="67" y="127"/>
                </a:cubicBezTo>
                <a:lnTo>
                  <a:pt x="66" y="127"/>
                </a:lnTo>
                <a:cubicBezTo>
                  <a:pt x="56" y="127"/>
                  <a:pt x="47" y="133"/>
                  <a:pt x="39" y="144"/>
                </a:cubicBezTo>
                <a:cubicBezTo>
                  <a:pt x="30" y="154"/>
                  <a:pt x="24" y="168"/>
                  <a:pt x="20" y="185"/>
                </a:cubicBezTo>
                <a:cubicBezTo>
                  <a:pt x="20" y="185"/>
                  <a:pt x="19" y="186"/>
                  <a:pt x="19" y="187"/>
                </a:cubicBezTo>
                <a:lnTo>
                  <a:pt x="18" y="188"/>
                </a:lnTo>
                <a:cubicBezTo>
                  <a:pt x="18" y="188"/>
                  <a:pt x="18" y="189"/>
                  <a:pt x="17" y="189"/>
                </a:cubicBezTo>
                <a:lnTo>
                  <a:pt x="16" y="190"/>
                </a:lnTo>
                <a:cubicBezTo>
                  <a:pt x="16" y="190"/>
                  <a:pt x="15" y="190"/>
                  <a:pt x="14" y="190"/>
                </a:cubicBezTo>
                <a:cubicBezTo>
                  <a:pt x="13" y="190"/>
                  <a:pt x="12" y="190"/>
                  <a:pt x="10" y="190"/>
                </a:cubicBezTo>
                <a:lnTo>
                  <a:pt x="3" y="190"/>
                </a:lnTo>
                <a:cubicBezTo>
                  <a:pt x="1" y="188"/>
                  <a:pt x="0" y="186"/>
                  <a:pt x="0" y="185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4268520" y="2107080"/>
            <a:ext cx="229680" cy="453960"/>
          </a:xfrm>
          <a:custGeom>
            <a:avLst/>
            <a:gdLst/>
            <a:ahLst/>
            <a:rect l="0" t="0" r="r" b="b"/>
            <a:pathLst>
              <a:path w="638" h="1261">
                <a:moveTo>
                  <a:pt x="624" y="0"/>
                </a:moveTo>
                <a:cubicBezTo>
                  <a:pt x="632" y="0"/>
                  <a:pt x="636" y="4"/>
                  <a:pt x="638" y="12"/>
                </a:cubicBezTo>
                <a:cubicBezTo>
                  <a:pt x="638" y="15"/>
                  <a:pt x="573" y="222"/>
                  <a:pt x="441" y="634"/>
                </a:cubicBezTo>
                <a:lnTo>
                  <a:pt x="245" y="1256"/>
                </a:lnTo>
                <a:cubicBezTo>
                  <a:pt x="241" y="1259"/>
                  <a:pt x="236" y="1261"/>
                  <a:pt x="228" y="1261"/>
                </a:cubicBezTo>
                <a:lnTo>
                  <a:pt x="219" y="1261"/>
                </a:lnTo>
                <a:cubicBezTo>
                  <a:pt x="219" y="1260"/>
                  <a:pt x="219" y="1258"/>
                  <a:pt x="219" y="1257"/>
                </a:cubicBezTo>
                <a:cubicBezTo>
                  <a:pt x="219" y="1257"/>
                  <a:pt x="218" y="1255"/>
                  <a:pt x="217" y="1254"/>
                </a:cubicBezTo>
                <a:cubicBezTo>
                  <a:pt x="216" y="1253"/>
                  <a:pt x="216" y="1250"/>
                  <a:pt x="216" y="1248"/>
                </a:cubicBezTo>
                <a:cubicBezTo>
                  <a:pt x="216" y="1245"/>
                  <a:pt x="215" y="1242"/>
                  <a:pt x="213" y="1238"/>
                </a:cubicBezTo>
                <a:cubicBezTo>
                  <a:pt x="211" y="1234"/>
                  <a:pt x="210" y="1229"/>
                  <a:pt x="208" y="1222"/>
                </a:cubicBezTo>
                <a:cubicBezTo>
                  <a:pt x="207" y="1215"/>
                  <a:pt x="205" y="1207"/>
                  <a:pt x="202" y="1198"/>
                </a:cubicBezTo>
                <a:cubicBezTo>
                  <a:pt x="199" y="1189"/>
                  <a:pt x="196" y="1178"/>
                  <a:pt x="192" y="1164"/>
                </a:cubicBezTo>
                <a:cubicBezTo>
                  <a:pt x="188" y="1151"/>
                  <a:pt x="184" y="1136"/>
                  <a:pt x="180" y="1120"/>
                </a:cubicBezTo>
                <a:cubicBezTo>
                  <a:pt x="175" y="1103"/>
                  <a:pt x="169" y="1084"/>
                  <a:pt x="163" y="1060"/>
                </a:cubicBezTo>
                <a:cubicBezTo>
                  <a:pt x="156" y="1037"/>
                  <a:pt x="149" y="1012"/>
                  <a:pt x="141" y="986"/>
                </a:cubicBezTo>
                <a:lnTo>
                  <a:pt x="65" y="722"/>
                </a:lnTo>
                <a:lnTo>
                  <a:pt x="19" y="776"/>
                </a:lnTo>
                <a:lnTo>
                  <a:pt x="0" y="758"/>
                </a:lnTo>
                <a:lnTo>
                  <a:pt x="71" y="673"/>
                </a:lnTo>
                <a:lnTo>
                  <a:pt x="107" y="631"/>
                </a:lnTo>
                <a:lnTo>
                  <a:pt x="253" y="1138"/>
                </a:lnTo>
                <a:lnTo>
                  <a:pt x="612" y="7"/>
                </a:lnTo>
                <a:cubicBezTo>
                  <a:pt x="614" y="2"/>
                  <a:pt x="618" y="0"/>
                  <a:pt x="62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4497840" y="2107080"/>
            <a:ext cx="318960" cy="10800"/>
          </a:xfrm>
          <a:custGeom>
            <a:avLst/>
            <a:gdLst/>
            <a:ahLst/>
            <a:rect l="0" t="0" r="r" b="b"/>
            <a:pathLst>
              <a:path w="886" h="30">
                <a:moveTo>
                  <a:pt x="0" y="30"/>
                </a:moveTo>
                <a:lnTo>
                  <a:pt x="0" y="0"/>
                </a:lnTo>
                <a:lnTo>
                  <a:pt x="886" y="0"/>
                </a:lnTo>
                <a:lnTo>
                  <a:pt x="886" y="30"/>
                </a:lnTo>
                <a:lnTo>
                  <a:pt x="0" y="3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4205160" y="2044440"/>
            <a:ext cx="647280" cy="21960"/>
          </a:xfrm>
          <a:custGeom>
            <a:avLst/>
            <a:gdLst/>
            <a:ahLst/>
            <a:rect l="0" t="0" r="r" b="b"/>
            <a:pathLst>
              <a:path w="1798" h="61">
                <a:moveTo>
                  <a:pt x="0" y="61"/>
                </a:moveTo>
                <a:lnTo>
                  <a:pt x="0" y="0"/>
                </a:lnTo>
                <a:lnTo>
                  <a:pt x="1798" y="0"/>
                </a:lnTo>
                <a:lnTo>
                  <a:pt x="1798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4078800" y="185292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4896360" y="185292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4980960" y="1867320"/>
            <a:ext cx="60966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が極端に振れるのを避けるために上下限を設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1085760" y="3190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6"/>
                </a:cubicBezTo>
                <a:cubicBezTo>
                  <a:pt x="167" y="262"/>
                  <a:pt x="151" y="266"/>
                  <a:pt x="133" y="266"/>
                </a:cubicBezTo>
                <a:cubicBezTo>
                  <a:pt x="115" y="266"/>
                  <a:pt x="99" y="262"/>
                  <a:pt x="82" y="256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1341000" y="2610360"/>
            <a:ext cx="610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ける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1341000" y="3043440"/>
            <a:ext cx="106704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RAdam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2407320" y="3057840"/>
            <a:ext cx="15246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：学習初期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3931200" y="3043440"/>
            <a:ext cx="10116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(10step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4942080" y="3057840"/>
            <a:ext cx="610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程度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5551560" y="30434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1085760" y="3638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5630400" y="3057840"/>
            <a:ext cx="4877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にモーメント平均の不安定さを補正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1341000" y="3491280"/>
            <a:ext cx="134928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Warm-up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2678400" y="3505680"/>
            <a:ext cx="3658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：初期初期の⼀定期間のみ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6433920" y="3628800"/>
            <a:ext cx="122400" cy="158040"/>
          </a:xfrm>
          <a:custGeom>
            <a:avLst/>
            <a:gdLst/>
            <a:ahLst/>
            <a:rect l="0" t="0" r="r" b="b"/>
            <a:pathLst>
              <a:path w="340" h="439">
                <a:moveTo>
                  <a:pt x="185" y="439"/>
                </a:moveTo>
                <a:cubicBezTo>
                  <a:pt x="134" y="439"/>
                  <a:pt x="90" y="421"/>
                  <a:pt x="55" y="387"/>
                </a:cubicBezTo>
                <a:cubicBezTo>
                  <a:pt x="19" y="353"/>
                  <a:pt x="1" y="309"/>
                  <a:pt x="0" y="255"/>
                </a:cubicBezTo>
                <a:cubicBezTo>
                  <a:pt x="0" y="197"/>
                  <a:pt x="16" y="148"/>
                  <a:pt x="47" y="108"/>
                </a:cubicBezTo>
                <a:cubicBezTo>
                  <a:pt x="69" y="78"/>
                  <a:pt x="98" y="54"/>
                  <a:pt x="132" y="35"/>
                </a:cubicBezTo>
                <a:cubicBezTo>
                  <a:pt x="166" y="16"/>
                  <a:pt x="204" y="4"/>
                  <a:pt x="246" y="1"/>
                </a:cubicBezTo>
                <a:cubicBezTo>
                  <a:pt x="247" y="0"/>
                  <a:pt x="261" y="0"/>
                  <a:pt x="287" y="0"/>
                </a:cubicBezTo>
                <a:lnTo>
                  <a:pt x="325" y="0"/>
                </a:lnTo>
                <a:cubicBezTo>
                  <a:pt x="335" y="3"/>
                  <a:pt x="340" y="10"/>
                  <a:pt x="340" y="20"/>
                </a:cubicBezTo>
                <a:cubicBezTo>
                  <a:pt x="340" y="37"/>
                  <a:pt x="326" y="46"/>
                  <a:pt x="299" y="46"/>
                </a:cubicBezTo>
                <a:lnTo>
                  <a:pt x="283" y="46"/>
                </a:lnTo>
                <a:lnTo>
                  <a:pt x="270" y="46"/>
                </a:lnTo>
                <a:cubicBezTo>
                  <a:pt x="190" y="46"/>
                  <a:pt x="137" y="81"/>
                  <a:pt x="113" y="153"/>
                </a:cubicBezTo>
                <a:lnTo>
                  <a:pt x="109" y="164"/>
                </a:lnTo>
                <a:lnTo>
                  <a:pt x="285" y="164"/>
                </a:lnTo>
                <a:cubicBezTo>
                  <a:pt x="294" y="170"/>
                  <a:pt x="298" y="177"/>
                  <a:pt x="298" y="183"/>
                </a:cubicBezTo>
                <a:cubicBezTo>
                  <a:pt x="298" y="196"/>
                  <a:pt x="292" y="205"/>
                  <a:pt x="278" y="211"/>
                </a:cubicBezTo>
                <a:lnTo>
                  <a:pt x="97" y="211"/>
                </a:lnTo>
                <a:lnTo>
                  <a:pt x="97" y="213"/>
                </a:lnTo>
                <a:cubicBezTo>
                  <a:pt x="91" y="233"/>
                  <a:pt x="87" y="257"/>
                  <a:pt x="87" y="286"/>
                </a:cubicBezTo>
                <a:cubicBezTo>
                  <a:pt x="87" y="330"/>
                  <a:pt x="98" y="360"/>
                  <a:pt x="119" y="376"/>
                </a:cubicBezTo>
                <a:cubicBezTo>
                  <a:pt x="140" y="393"/>
                  <a:pt x="164" y="401"/>
                  <a:pt x="189" y="402"/>
                </a:cubicBezTo>
                <a:cubicBezTo>
                  <a:pt x="207" y="402"/>
                  <a:pt x="226" y="399"/>
                  <a:pt x="243" y="392"/>
                </a:cubicBezTo>
                <a:cubicBezTo>
                  <a:pt x="260" y="385"/>
                  <a:pt x="274" y="378"/>
                  <a:pt x="284" y="371"/>
                </a:cubicBezTo>
                <a:cubicBezTo>
                  <a:pt x="295" y="364"/>
                  <a:pt x="300" y="360"/>
                  <a:pt x="301" y="360"/>
                </a:cubicBezTo>
                <a:cubicBezTo>
                  <a:pt x="306" y="360"/>
                  <a:pt x="309" y="364"/>
                  <a:pt x="312" y="370"/>
                </a:cubicBezTo>
                <a:cubicBezTo>
                  <a:pt x="315" y="377"/>
                  <a:pt x="316" y="383"/>
                  <a:pt x="316" y="389"/>
                </a:cubicBezTo>
                <a:cubicBezTo>
                  <a:pt x="316" y="391"/>
                  <a:pt x="316" y="392"/>
                  <a:pt x="315" y="393"/>
                </a:cubicBezTo>
                <a:cubicBezTo>
                  <a:pt x="313" y="396"/>
                  <a:pt x="306" y="400"/>
                  <a:pt x="295" y="407"/>
                </a:cubicBezTo>
                <a:cubicBezTo>
                  <a:pt x="284" y="413"/>
                  <a:pt x="268" y="420"/>
                  <a:pt x="248" y="428"/>
                </a:cubicBezTo>
                <a:cubicBezTo>
                  <a:pt x="227" y="435"/>
                  <a:pt x="206" y="439"/>
                  <a:pt x="185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6336000" y="349128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6565680" y="349128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1085760" y="4095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7"/>
                  <a:pt x="10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6650280" y="3505680"/>
            <a:ext cx="2743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を⼩さくして安定化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1341000" y="3948480"/>
            <a:ext cx="113472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AdamW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3793680" y="461592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2" y="707"/>
                  <a:pt x="0" y="705"/>
                  <a:pt x="0" y="703"/>
                </a:cubicBezTo>
                <a:cubicBezTo>
                  <a:pt x="0" y="702"/>
                  <a:pt x="56" y="586"/>
                  <a:pt x="169" y="357"/>
                </a:cubicBezTo>
                <a:cubicBezTo>
                  <a:pt x="280" y="126"/>
                  <a:pt x="337" y="10"/>
                  <a:pt x="340" y="7"/>
                </a:cubicBezTo>
                <a:cubicBezTo>
                  <a:pt x="342" y="2"/>
                  <a:pt x="351" y="0"/>
                  <a:pt x="368" y="0"/>
                </a:cubicBezTo>
                <a:cubicBezTo>
                  <a:pt x="383" y="0"/>
                  <a:pt x="392" y="2"/>
                  <a:pt x="396" y="7"/>
                </a:cubicBezTo>
                <a:cubicBezTo>
                  <a:pt x="398" y="10"/>
                  <a:pt x="454" y="126"/>
                  <a:pt x="566" y="357"/>
                </a:cubicBezTo>
                <a:cubicBezTo>
                  <a:pt x="677" y="586"/>
                  <a:pt x="734" y="702"/>
                  <a:pt x="734" y="703"/>
                </a:cubicBezTo>
                <a:cubicBezTo>
                  <a:pt x="734" y="705"/>
                  <a:pt x="733" y="707"/>
                  <a:pt x="729" y="710"/>
                </a:cubicBezTo>
                <a:lnTo>
                  <a:pt x="5" y="710"/>
                </a:lnTo>
                <a:moveTo>
                  <a:pt x="458" y="369"/>
                </a:moveTo>
                <a:lnTo>
                  <a:pt x="336" y="119"/>
                </a:lnTo>
                <a:lnTo>
                  <a:pt x="92" y="619"/>
                </a:lnTo>
                <a:lnTo>
                  <a:pt x="335" y="620"/>
                </a:lnTo>
                <a:lnTo>
                  <a:pt x="580" y="620"/>
                </a:lnTo>
                <a:cubicBezTo>
                  <a:pt x="580" y="619"/>
                  <a:pt x="539" y="535"/>
                  <a:pt x="458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4082040" y="4713120"/>
            <a:ext cx="238680" cy="162360"/>
          </a:xfrm>
          <a:custGeom>
            <a:avLst/>
            <a:gdLst/>
            <a:ahLst/>
            <a:rect l="0" t="0" r="r" b="b"/>
            <a:pathLst>
              <a:path w="663" h="451">
                <a:moveTo>
                  <a:pt x="554" y="58"/>
                </a:moveTo>
                <a:cubicBezTo>
                  <a:pt x="554" y="44"/>
                  <a:pt x="560" y="31"/>
                  <a:pt x="573" y="19"/>
                </a:cubicBezTo>
                <a:cubicBezTo>
                  <a:pt x="585" y="7"/>
                  <a:pt x="599" y="1"/>
                  <a:pt x="615" y="0"/>
                </a:cubicBezTo>
                <a:cubicBezTo>
                  <a:pt x="626" y="0"/>
                  <a:pt x="637" y="6"/>
                  <a:pt x="647" y="18"/>
                </a:cubicBezTo>
                <a:cubicBezTo>
                  <a:pt x="657" y="30"/>
                  <a:pt x="662" y="49"/>
                  <a:pt x="663" y="75"/>
                </a:cubicBezTo>
                <a:cubicBezTo>
                  <a:pt x="663" y="94"/>
                  <a:pt x="657" y="132"/>
                  <a:pt x="644" y="190"/>
                </a:cubicBezTo>
                <a:cubicBezTo>
                  <a:pt x="634" y="227"/>
                  <a:pt x="625" y="257"/>
                  <a:pt x="617" y="281"/>
                </a:cubicBezTo>
                <a:cubicBezTo>
                  <a:pt x="610" y="304"/>
                  <a:pt x="598" y="331"/>
                  <a:pt x="583" y="361"/>
                </a:cubicBezTo>
                <a:cubicBezTo>
                  <a:pt x="568" y="391"/>
                  <a:pt x="549" y="413"/>
                  <a:pt x="528" y="428"/>
                </a:cubicBezTo>
                <a:cubicBezTo>
                  <a:pt x="507" y="443"/>
                  <a:pt x="483" y="451"/>
                  <a:pt x="457" y="451"/>
                </a:cubicBezTo>
                <a:cubicBezTo>
                  <a:pt x="428" y="451"/>
                  <a:pt x="402" y="446"/>
                  <a:pt x="380" y="435"/>
                </a:cubicBezTo>
                <a:cubicBezTo>
                  <a:pt x="357" y="425"/>
                  <a:pt x="341" y="410"/>
                  <a:pt x="331" y="393"/>
                </a:cubicBezTo>
                <a:cubicBezTo>
                  <a:pt x="331" y="393"/>
                  <a:pt x="330" y="395"/>
                  <a:pt x="328" y="397"/>
                </a:cubicBezTo>
                <a:cubicBezTo>
                  <a:pt x="301" y="433"/>
                  <a:pt x="268" y="451"/>
                  <a:pt x="228" y="451"/>
                </a:cubicBezTo>
                <a:cubicBezTo>
                  <a:pt x="211" y="451"/>
                  <a:pt x="195" y="449"/>
                  <a:pt x="179" y="445"/>
                </a:cubicBezTo>
                <a:cubicBezTo>
                  <a:pt x="163" y="441"/>
                  <a:pt x="147" y="435"/>
                  <a:pt x="132" y="426"/>
                </a:cubicBezTo>
                <a:cubicBezTo>
                  <a:pt x="117" y="418"/>
                  <a:pt x="105" y="405"/>
                  <a:pt x="96" y="388"/>
                </a:cubicBezTo>
                <a:cubicBezTo>
                  <a:pt x="86" y="370"/>
                  <a:pt x="82" y="350"/>
                  <a:pt x="82" y="325"/>
                </a:cubicBezTo>
                <a:cubicBezTo>
                  <a:pt x="82" y="290"/>
                  <a:pt x="93" y="241"/>
                  <a:pt x="115" y="181"/>
                </a:cubicBezTo>
                <a:cubicBezTo>
                  <a:pt x="138" y="119"/>
                  <a:pt x="149" y="80"/>
                  <a:pt x="150" y="64"/>
                </a:cubicBezTo>
                <a:cubicBezTo>
                  <a:pt x="150" y="63"/>
                  <a:pt x="150" y="62"/>
                  <a:pt x="150" y="62"/>
                </a:cubicBezTo>
                <a:cubicBezTo>
                  <a:pt x="150" y="56"/>
                  <a:pt x="150" y="52"/>
                  <a:pt x="150" y="50"/>
                </a:cubicBezTo>
                <a:cubicBezTo>
                  <a:pt x="150" y="48"/>
                  <a:pt x="149" y="46"/>
                  <a:pt x="146" y="43"/>
                </a:cubicBezTo>
                <a:cubicBezTo>
                  <a:pt x="143" y="40"/>
                  <a:pt x="140" y="39"/>
                  <a:pt x="135" y="39"/>
                </a:cubicBezTo>
                <a:lnTo>
                  <a:pt x="131" y="39"/>
                </a:lnTo>
                <a:cubicBezTo>
                  <a:pt x="116" y="39"/>
                  <a:pt x="102" y="45"/>
                  <a:pt x="90" y="58"/>
                </a:cubicBezTo>
                <a:cubicBezTo>
                  <a:pt x="77" y="70"/>
                  <a:pt x="67" y="84"/>
                  <a:pt x="60" y="98"/>
                </a:cubicBezTo>
                <a:cubicBezTo>
                  <a:pt x="53" y="113"/>
                  <a:pt x="47" y="127"/>
                  <a:pt x="43" y="140"/>
                </a:cubicBezTo>
                <a:cubicBezTo>
                  <a:pt x="39" y="153"/>
                  <a:pt x="37" y="162"/>
                  <a:pt x="35" y="163"/>
                </a:cubicBezTo>
                <a:cubicBezTo>
                  <a:pt x="34" y="164"/>
                  <a:pt x="29" y="165"/>
                  <a:pt x="19" y="165"/>
                </a:cubicBezTo>
                <a:lnTo>
                  <a:pt x="6" y="165"/>
                </a:lnTo>
                <a:cubicBezTo>
                  <a:pt x="2" y="161"/>
                  <a:pt x="0" y="158"/>
                  <a:pt x="0" y="156"/>
                </a:cubicBezTo>
                <a:cubicBezTo>
                  <a:pt x="0" y="151"/>
                  <a:pt x="2" y="142"/>
                  <a:pt x="7" y="127"/>
                </a:cubicBezTo>
                <a:cubicBezTo>
                  <a:pt x="13" y="113"/>
                  <a:pt x="20" y="96"/>
                  <a:pt x="30" y="77"/>
                </a:cubicBezTo>
                <a:cubicBezTo>
                  <a:pt x="40" y="58"/>
                  <a:pt x="55" y="40"/>
                  <a:pt x="74" y="25"/>
                </a:cubicBezTo>
                <a:cubicBezTo>
                  <a:pt x="93" y="10"/>
                  <a:pt x="114" y="2"/>
                  <a:pt x="138" y="2"/>
                </a:cubicBezTo>
                <a:cubicBezTo>
                  <a:pt x="167" y="2"/>
                  <a:pt x="188" y="11"/>
                  <a:pt x="204" y="27"/>
                </a:cubicBezTo>
                <a:cubicBezTo>
                  <a:pt x="219" y="44"/>
                  <a:pt x="226" y="63"/>
                  <a:pt x="226" y="85"/>
                </a:cubicBezTo>
                <a:cubicBezTo>
                  <a:pt x="226" y="96"/>
                  <a:pt x="215" y="132"/>
                  <a:pt x="194" y="193"/>
                </a:cubicBezTo>
                <a:cubicBezTo>
                  <a:pt x="172" y="252"/>
                  <a:pt x="161" y="298"/>
                  <a:pt x="161" y="330"/>
                </a:cubicBezTo>
                <a:cubicBezTo>
                  <a:pt x="161" y="361"/>
                  <a:pt x="168" y="382"/>
                  <a:pt x="182" y="395"/>
                </a:cubicBezTo>
                <a:cubicBezTo>
                  <a:pt x="196" y="407"/>
                  <a:pt x="213" y="414"/>
                  <a:pt x="234" y="414"/>
                </a:cubicBezTo>
                <a:cubicBezTo>
                  <a:pt x="264" y="414"/>
                  <a:pt x="289" y="394"/>
                  <a:pt x="311" y="354"/>
                </a:cubicBezTo>
                <a:lnTo>
                  <a:pt x="315" y="345"/>
                </a:lnTo>
                <a:lnTo>
                  <a:pt x="315" y="322"/>
                </a:lnTo>
                <a:cubicBezTo>
                  <a:pt x="315" y="320"/>
                  <a:pt x="315" y="317"/>
                  <a:pt x="315" y="313"/>
                </a:cubicBezTo>
                <a:cubicBezTo>
                  <a:pt x="315" y="309"/>
                  <a:pt x="316" y="307"/>
                  <a:pt x="316" y="305"/>
                </a:cubicBezTo>
                <a:cubicBezTo>
                  <a:pt x="317" y="304"/>
                  <a:pt x="317" y="302"/>
                  <a:pt x="317" y="299"/>
                </a:cubicBezTo>
                <a:cubicBezTo>
                  <a:pt x="317" y="295"/>
                  <a:pt x="318" y="292"/>
                  <a:pt x="318" y="290"/>
                </a:cubicBezTo>
                <a:cubicBezTo>
                  <a:pt x="319" y="287"/>
                  <a:pt x="320" y="283"/>
                  <a:pt x="321" y="277"/>
                </a:cubicBezTo>
                <a:cubicBezTo>
                  <a:pt x="323" y="271"/>
                  <a:pt x="324" y="265"/>
                  <a:pt x="324" y="260"/>
                </a:cubicBezTo>
                <a:cubicBezTo>
                  <a:pt x="325" y="255"/>
                  <a:pt x="327" y="247"/>
                  <a:pt x="330" y="236"/>
                </a:cubicBezTo>
                <a:cubicBezTo>
                  <a:pt x="334" y="226"/>
                  <a:pt x="336" y="215"/>
                  <a:pt x="338" y="204"/>
                </a:cubicBezTo>
                <a:cubicBezTo>
                  <a:pt x="340" y="194"/>
                  <a:pt x="344" y="180"/>
                  <a:pt x="349" y="162"/>
                </a:cubicBezTo>
                <a:cubicBezTo>
                  <a:pt x="368" y="86"/>
                  <a:pt x="379" y="45"/>
                  <a:pt x="382" y="39"/>
                </a:cubicBezTo>
                <a:cubicBezTo>
                  <a:pt x="390" y="21"/>
                  <a:pt x="405" y="12"/>
                  <a:pt x="424" y="12"/>
                </a:cubicBezTo>
                <a:cubicBezTo>
                  <a:pt x="437" y="12"/>
                  <a:pt x="446" y="16"/>
                  <a:pt x="450" y="22"/>
                </a:cubicBezTo>
                <a:cubicBezTo>
                  <a:pt x="455" y="29"/>
                  <a:pt x="457" y="35"/>
                  <a:pt x="458" y="41"/>
                </a:cubicBezTo>
                <a:cubicBezTo>
                  <a:pt x="458" y="50"/>
                  <a:pt x="448" y="92"/>
                  <a:pt x="429" y="169"/>
                </a:cubicBezTo>
                <a:cubicBezTo>
                  <a:pt x="410" y="245"/>
                  <a:pt x="400" y="288"/>
                  <a:pt x="398" y="299"/>
                </a:cubicBezTo>
                <a:cubicBezTo>
                  <a:pt x="396" y="307"/>
                  <a:pt x="396" y="318"/>
                  <a:pt x="396" y="334"/>
                </a:cubicBezTo>
                <a:lnTo>
                  <a:pt x="396" y="341"/>
                </a:lnTo>
                <a:cubicBezTo>
                  <a:pt x="396" y="351"/>
                  <a:pt x="397" y="361"/>
                  <a:pt x="399" y="370"/>
                </a:cubicBezTo>
                <a:cubicBezTo>
                  <a:pt x="401" y="379"/>
                  <a:pt x="407" y="389"/>
                  <a:pt x="417" y="399"/>
                </a:cubicBezTo>
                <a:cubicBezTo>
                  <a:pt x="428" y="408"/>
                  <a:pt x="443" y="414"/>
                  <a:pt x="462" y="414"/>
                </a:cubicBezTo>
                <a:cubicBezTo>
                  <a:pt x="509" y="414"/>
                  <a:pt x="546" y="374"/>
                  <a:pt x="574" y="294"/>
                </a:cubicBezTo>
                <a:cubicBezTo>
                  <a:pt x="580" y="278"/>
                  <a:pt x="586" y="257"/>
                  <a:pt x="594" y="229"/>
                </a:cubicBezTo>
                <a:cubicBezTo>
                  <a:pt x="601" y="201"/>
                  <a:pt x="605" y="182"/>
                  <a:pt x="606" y="170"/>
                </a:cubicBezTo>
                <a:cubicBezTo>
                  <a:pt x="606" y="147"/>
                  <a:pt x="601" y="130"/>
                  <a:pt x="593" y="117"/>
                </a:cubicBezTo>
                <a:cubicBezTo>
                  <a:pt x="584" y="105"/>
                  <a:pt x="576" y="94"/>
                  <a:pt x="567" y="86"/>
                </a:cubicBezTo>
                <a:cubicBezTo>
                  <a:pt x="558" y="77"/>
                  <a:pt x="554" y="68"/>
                  <a:pt x="554" y="5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4346280" y="47667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2"/>
                  <a:pt x="5" y="141"/>
                </a:cubicBezTo>
                <a:cubicBezTo>
                  <a:pt x="6" y="139"/>
                  <a:pt x="8" y="138"/>
                  <a:pt x="12" y="138"/>
                </a:cubicBezTo>
                <a:cubicBezTo>
                  <a:pt x="15" y="138"/>
                  <a:pt x="27" y="137"/>
                  <a:pt x="47" y="137"/>
                </a:cubicBezTo>
                <a:lnTo>
                  <a:pt x="84" y="137"/>
                </a:lnTo>
                <a:lnTo>
                  <a:pt x="98" y="81"/>
                </a:lnTo>
                <a:cubicBezTo>
                  <a:pt x="99" y="76"/>
                  <a:pt x="101" y="69"/>
                  <a:pt x="103" y="61"/>
                </a:cubicBezTo>
                <a:cubicBezTo>
                  <a:pt x="105" y="52"/>
                  <a:pt x="106" y="46"/>
                  <a:pt x="108" y="42"/>
                </a:cubicBezTo>
                <a:cubicBezTo>
                  <a:pt x="109" y="39"/>
                  <a:pt x="110" y="34"/>
                  <a:pt x="112" y="28"/>
                </a:cubicBezTo>
                <a:cubicBezTo>
                  <a:pt x="113" y="23"/>
                  <a:pt x="115" y="19"/>
                  <a:pt x="117" y="16"/>
                </a:cubicBezTo>
                <a:cubicBezTo>
                  <a:pt x="120" y="14"/>
                  <a:pt x="122" y="11"/>
                  <a:pt x="124" y="8"/>
                </a:cubicBezTo>
                <a:cubicBezTo>
                  <a:pt x="127" y="5"/>
                  <a:pt x="130" y="3"/>
                  <a:pt x="134" y="2"/>
                </a:cubicBezTo>
                <a:cubicBezTo>
                  <a:pt x="138" y="1"/>
                  <a:pt x="143" y="0"/>
                  <a:pt x="147" y="0"/>
                </a:cubicBezTo>
                <a:cubicBezTo>
                  <a:pt x="155" y="1"/>
                  <a:pt x="161" y="3"/>
                  <a:pt x="164" y="8"/>
                </a:cubicBezTo>
                <a:cubicBezTo>
                  <a:pt x="168" y="13"/>
                  <a:pt x="169" y="17"/>
                  <a:pt x="169" y="21"/>
                </a:cubicBezTo>
                <a:cubicBezTo>
                  <a:pt x="169" y="25"/>
                  <a:pt x="167" y="36"/>
                  <a:pt x="163" y="54"/>
                </a:cubicBezTo>
                <a:cubicBezTo>
                  <a:pt x="159" y="73"/>
                  <a:pt x="154" y="91"/>
                  <a:pt x="149" y="110"/>
                </a:cubicBezTo>
                <a:lnTo>
                  <a:pt x="142" y="136"/>
                </a:lnTo>
                <a:cubicBezTo>
                  <a:pt x="142" y="136"/>
                  <a:pt x="154" y="137"/>
                  <a:pt x="177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5" y="163"/>
                  <a:pt x="209" y="169"/>
                </a:cubicBezTo>
                <a:lnTo>
                  <a:pt x="133" y="169"/>
                </a:lnTo>
                <a:lnTo>
                  <a:pt x="108" y="271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2"/>
                  <a:pt x="87" y="421"/>
                  <a:pt x="100" y="421"/>
                </a:cubicBezTo>
                <a:cubicBezTo>
                  <a:pt x="116" y="421"/>
                  <a:pt x="132" y="414"/>
                  <a:pt x="147" y="398"/>
                </a:cubicBezTo>
                <a:cubicBezTo>
                  <a:pt x="163" y="382"/>
                  <a:pt x="175" y="362"/>
                  <a:pt x="185" y="339"/>
                </a:cubicBezTo>
                <a:cubicBezTo>
                  <a:pt x="186" y="336"/>
                  <a:pt x="187" y="334"/>
                  <a:pt x="189" y="334"/>
                </a:cubicBezTo>
                <a:cubicBezTo>
                  <a:pt x="190" y="333"/>
                  <a:pt x="194" y="333"/>
                  <a:pt x="200" y="333"/>
                </a:cubicBezTo>
                <a:lnTo>
                  <a:pt x="202" y="333"/>
                </a:lnTo>
                <a:cubicBezTo>
                  <a:pt x="209" y="333"/>
                  <a:pt x="213" y="334"/>
                  <a:pt x="213" y="338"/>
                </a:cubicBezTo>
                <a:cubicBezTo>
                  <a:pt x="213" y="340"/>
                  <a:pt x="212" y="342"/>
                  <a:pt x="211" y="347"/>
                </a:cubicBezTo>
                <a:cubicBezTo>
                  <a:pt x="208" y="354"/>
                  <a:pt x="204" y="363"/>
                  <a:pt x="198" y="373"/>
                </a:cubicBezTo>
                <a:cubicBezTo>
                  <a:pt x="192" y="383"/>
                  <a:pt x="183" y="394"/>
                  <a:pt x="173" y="406"/>
                </a:cubicBezTo>
                <a:cubicBezTo>
                  <a:pt x="164" y="418"/>
                  <a:pt x="152" y="428"/>
                  <a:pt x="138" y="435"/>
                </a:cubicBezTo>
                <a:cubicBezTo>
                  <a:pt x="124" y="443"/>
                  <a:pt x="109" y="447"/>
                  <a:pt x="95" y="447"/>
                </a:cubicBezTo>
                <a:cubicBezTo>
                  <a:pt x="81" y="447"/>
                  <a:pt x="68" y="444"/>
                  <a:pt x="55" y="437"/>
                </a:cubicBezTo>
                <a:cubicBezTo>
                  <a:pt x="42" y="430"/>
                  <a:pt x="33" y="418"/>
                  <a:pt x="28" y="400"/>
                </a:cubicBezTo>
                <a:cubicBezTo>
                  <a:pt x="27" y="397"/>
                  <a:pt x="26" y="390"/>
                  <a:pt x="26" y="382"/>
                </a:cubicBezTo>
                <a:lnTo>
                  <a:pt x="26" y="369"/>
                </a:lnTo>
                <a:lnTo>
                  <a:pt x="51" y="270"/>
                </a:lnTo>
                <a:cubicBezTo>
                  <a:pt x="67" y="204"/>
                  <a:pt x="76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4452120" y="4894200"/>
            <a:ext cx="33480" cy="79560"/>
          </a:xfrm>
          <a:custGeom>
            <a:avLst/>
            <a:gdLst/>
            <a:ahLst/>
            <a:rect l="0" t="0" r="r" b="b"/>
            <a:pathLst>
              <a:path w="93" h="221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2" y="13"/>
                </a:cubicBezTo>
                <a:cubicBezTo>
                  <a:pt x="19" y="4"/>
                  <a:pt x="30" y="0"/>
                  <a:pt x="42" y="0"/>
                </a:cubicBezTo>
                <a:cubicBezTo>
                  <a:pt x="55" y="0"/>
                  <a:pt x="67" y="6"/>
                  <a:pt x="77" y="17"/>
                </a:cubicBezTo>
                <a:cubicBezTo>
                  <a:pt x="87" y="29"/>
                  <a:pt x="93" y="50"/>
                  <a:pt x="93" y="79"/>
                </a:cubicBezTo>
                <a:cubicBezTo>
                  <a:pt x="93" y="95"/>
                  <a:pt x="91" y="111"/>
                  <a:pt x="87" y="127"/>
                </a:cubicBezTo>
                <a:cubicBezTo>
                  <a:pt x="83" y="142"/>
                  <a:pt x="78" y="156"/>
                  <a:pt x="72" y="168"/>
                </a:cubicBezTo>
                <a:cubicBezTo>
                  <a:pt x="67" y="179"/>
                  <a:pt x="61" y="188"/>
                  <a:pt x="54" y="196"/>
                </a:cubicBezTo>
                <a:cubicBezTo>
                  <a:pt x="47" y="204"/>
                  <a:pt x="42" y="210"/>
                  <a:pt x="37" y="215"/>
                </a:cubicBezTo>
                <a:cubicBezTo>
                  <a:pt x="33" y="220"/>
                  <a:pt x="30" y="222"/>
                  <a:pt x="28" y="221"/>
                </a:cubicBezTo>
                <a:cubicBezTo>
                  <a:pt x="26" y="221"/>
                  <a:pt x="23" y="219"/>
                  <a:pt x="19" y="215"/>
                </a:cubicBezTo>
                <a:cubicBezTo>
                  <a:pt x="15" y="211"/>
                  <a:pt x="13" y="208"/>
                  <a:pt x="13" y="206"/>
                </a:cubicBezTo>
                <a:cubicBezTo>
                  <a:pt x="13" y="204"/>
                  <a:pt x="15" y="200"/>
                  <a:pt x="20" y="195"/>
                </a:cubicBezTo>
                <a:cubicBezTo>
                  <a:pt x="26" y="189"/>
                  <a:pt x="31" y="182"/>
                  <a:pt x="38" y="174"/>
                </a:cubicBezTo>
                <a:cubicBezTo>
                  <a:pt x="44" y="165"/>
                  <a:pt x="51" y="153"/>
                  <a:pt x="56" y="138"/>
                </a:cubicBezTo>
                <a:cubicBezTo>
                  <a:pt x="62" y="123"/>
                  <a:pt x="65" y="106"/>
                  <a:pt x="67" y="87"/>
                </a:cubicBezTo>
                <a:lnTo>
                  <a:pt x="67" y="78"/>
                </a:lnTo>
                <a:lnTo>
                  <a:pt x="67" y="79"/>
                </a:lnTo>
                <a:cubicBezTo>
                  <a:pt x="66" y="80"/>
                  <a:pt x="65" y="80"/>
                  <a:pt x="63" y="80"/>
                </a:cubicBezTo>
                <a:cubicBezTo>
                  <a:pt x="62" y="81"/>
                  <a:pt x="60" y="82"/>
                  <a:pt x="59" y="83"/>
                </a:cubicBezTo>
                <a:cubicBezTo>
                  <a:pt x="58" y="83"/>
                  <a:pt x="55" y="84"/>
                  <a:pt x="53" y="84"/>
                </a:cubicBezTo>
                <a:cubicBezTo>
                  <a:pt x="50" y="84"/>
                  <a:pt x="47" y="84"/>
                  <a:pt x="44" y="85"/>
                </a:cubicBezTo>
                <a:cubicBezTo>
                  <a:pt x="32" y="85"/>
                  <a:pt x="21" y="81"/>
                  <a:pt x="13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4507920" y="4758120"/>
            <a:ext cx="70920" cy="169560"/>
          </a:xfrm>
          <a:custGeom>
            <a:avLst/>
            <a:gdLst/>
            <a:ahLst/>
            <a:rect l="0" t="0" r="r" b="b"/>
            <a:pathLst>
              <a:path w="197" h="471">
                <a:moveTo>
                  <a:pt x="114" y="43"/>
                </a:moveTo>
                <a:cubicBezTo>
                  <a:pt x="114" y="31"/>
                  <a:pt x="118" y="22"/>
                  <a:pt x="128" y="13"/>
                </a:cubicBezTo>
                <a:cubicBezTo>
                  <a:pt x="137" y="5"/>
                  <a:pt x="147" y="0"/>
                  <a:pt x="159" y="0"/>
                </a:cubicBezTo>
                <a:cubicBezTo>
                  <a:pt x="167" y="0"/>
                  <a:pt x="174" y="3"/>
                  <a:pt x="180" y="8"/>
                </a:cubicBezTo>
                <a:cubicBezTo>
                  <a:pt x="185" y="14"/>
                  <a:pt x="188" y="21"/>
                  <a:pt x="189" y="29"/>
                </a:cubicBezTo>
                <a:cubicBezTo>
                  <a:pt x="189" y="40"/>
                  <a:pt x="184" y="50"/>
                  <a:pt x="175" y="59"/>
                </a:cubicBezTo>
                <a:cubicBezTo>
                  <a:pt x="166" y="68"/>
                  <a:pt x="155" y="72"/>
                  <a:pt x="144" y="73"/>
                </a:cubicBezTo>
                <a:cubicBezTo>
                  <a:pt x="137" y="73"/>
                  <a:pt x="131" y="70"/>
                  <a:pt x="124" y="66"/>
                </a:cubicBezTo>
                <a:cubicBezTo>
                  <a:pt x="117" y="61"/>
                  <a:pt x="114" y="53"/>
                  <a:pt x="114" y="43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0" y="230"/>
                  <a:pt x="16" y="218"/>
                  <a:pt x="23" y="205"/>
                </a:cubicBezTo>
                <a:cubicBezTo>
                  <a:pt x="30" y="192"/>
                  <a:pt x="40" y="180"/>
                  <a:pt x="53" y="169"/>
                </a:cubicBezTo>
                <a:cubicBezTo>
                  <a:pt x="67" y="158"/>
                  <a:pt x="81" y="153"/>
                  <a:pt x="95" y="153"/>
                </a:cubicBezTo>
                <a:cubicBezTo>
                  <a:pt x="114" y="153"/>
                  <a:pt x="130" y="159"/>
                  <a:pt x="142" y="169"/>
                </a:cubicBezTo>
                <a:cubicBezTo>
                  <a:pt x="154" y="181"/>
                  <a:pt x="160" y="196"/>
                  <a:pt x="161" y="214"/>
                </a:cubicBezTo>
                <a:cubicBezTo>
                  <a:pt x="161" y="222"/>
                  <a:pt x="158" y="235"/>
                  <a:pt x="151" y="253"/>
                </a:cubicBezTo>
                <a:cubicBezTo>
                  <a:pt x="145" y="271"/>
                  <a:pt x="135" y="296"/>
                  <a:pt x="123" y="326"/>
                </a:cubicBezTo>
                <a:cubicBezTo>
                  <a:pt x="110" y="357"/>
                  <a:pt x="100" y="384"/>
                  <a:pt x="93" y="406"/>
                </a:cubicBezTo>
                <a:cubicBezTo>
                  <a:pt x="90" y="416"/>
                  <a:pt x="89" y="423"/>
                  <a:pt x="89" y="428"/>
                </a:cubicBezTo>
                <a:cubicBezTo>
                  <a:pt x="89" y="440"/>
                  <a:pt x="93" y="445"/>
                  <a:pt x="101" y="445"/>
                </a:cubicBezTo>
                <a:cubicBezTo>
                  <a:pt x="105" y="445"/>
                  <a:pt x="110" y="445"/>
                  <a:pt x="114" y="443"/>
                </a:cubicBezTo>
                <a:cubicBezTo>
                  <a:pt x="119" y="442"/>
                  <a:pt x="125" y="439"/>
                  <a:pt x="131" y="434"/>
                </a:cubicBezTo>
                <a:cubicBezTo>
                  <a:pt x="138" y="428"/>
                  <a:pt x="144" y="420"/>
                  <a:pt x="150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69" y="362"/>
                  <a:pt x="170" y="359"/>
                  <a:pt x="171" y="358"/>
                </a:cubicBezTo>
                <a:cubicBezTo>
                  <a:pt x="172" y="357"/>
                  <a:pt x="176" y="357"/>
                  <a:pt x="183" y="357"/>
                </a:cubicBezTo>
                <a:cubicBezTo>
                  <a:pt x="193" y="357"/>
                  <a:pt x="197" y="359"/>
                  <a:pt x="197" y="364"/>
                </a:cubicBezTo>
                <a:cubicBezTo>
                  <a:pt x="197" y="367"/>
                  <a:pt x="195" y="375"/>
                  <a:pt x="191" y="385"/>
                </a:cubicBezTo>
                <a:cubicBezTo>
                  <a:pt x="187" y="396"/>
                  <a:pt x="181" y="408"/>
                  <a:pt x="173" y="421"/>
                </a:cubicBezTo>
                <a:cubicBezTo>
                  <a:pt x="166" y="434"/>
                  <a:pt x="155" y="446"/>
                  <a:pt x="142" y="456"/>
                </a:cubicBezTo>
                <a:cubicBezTo>
                  <a:pt x="128" y="466"/>
                  <a:pt x="113" y="471"/>
                  <a:pt x="98" y="471"/>
                </a:cubicBezTo>
                <a:cubicBezTo>
                  <a:pt x="83" y="471"/>
                  <a:pt x="69" y="466"/>
                  <a:pt x="56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6"/>
                  <a:pt x="40" y="389"/>
                </a:cubicBezTo>
                <a:cubicBezTo>
                  <a:pt x="42" y="382"/>
                  <a:pt x="53" y="356"/>
                  <a:pt x="70" y="310"/>
                </a:cubicBezTo>
                <a:cubicBezTo>
                  <a:pt x="88" y="262"/>
                  <a:pt x="98" y="234"/>
                  <a:pt x="101" y="225"/>
                </a:cubicBezTo>
                <a:cubicBezTo>
                  <a:pt x="104" y="216"/>
                  <a:pt x="105" y="206"/>
                  <a:pt x="106" y="198"/>
                </a:cubicBezTo>
                <a:cubicBezTo>
                  <a:pt x="106" y="186"/>
                  <a:pt x="102" y="181"/>
                  <a:pt x="94" y="181"/>
                </a:cubicBezTo>
                <a:lnTo>
                  <a:pt x="93" y="181"/>
                </a:lnTo>
                <a:cubicBezTo>
                  <a:pt x="79" y="181"/>
                  <a:pt x="66" y="189"/>
                  <a:pt x="54" y="204"/>
                </a:cubicBezTo>
                <a:cubicBezTo>
                  <a:pt x="42" y="219"/>
                  <a:pt x="34" y="239"/>
                  <a:pt x="28" y="263"/>
                </a:cubicBezTo>
                <a:cubicBezTo>
                  <a:pt x="27" y="263"/>
                  <a:pt x="27" y="264"/>
                  <a:pt x="26" y="265"/>
                </a:cubicBezTo>
                <a:cubicBezTo>
                  <a:pt x="26" y="266"/>
                  <a:pt x="25" y="266"/>
                  <a:pt x="25" y="267"/>
                </a:cubicBezTo>
                <a:cubicBezTo>
                  <a:pt x="25" y="267"/>
                  <a:pt x="25" y="268"/>
                  <a:pt x="24" y="268"/>
                </a:cubicBezTo>
                <a:cubicBezTo>
                  <a:pt x="23" y="269"/>
                  <a:pt x="22" y="269"/>
                  <a:pt x="22" y="269"/>
                </a:cubicBezTo>
                <a:cubicBezTo>
                  <a:pt x="21" y="269"/>
                  <a:pt x="21" y="269"/>
                  <a:pt x="19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4726440" y="4740480"/>
            <a:ext cx="237600" cy="83520"/>
          </a:xfrm>
          <a:custGeom>
            <a:avLst/>
            <a:gdLst/>
            <a:ahLst/>
            <a:rect l="0" t="0" r="r" b="b"/>
            <a:pathLst>
              <a:path w="660" h="232">
                <a:moveTo>
                  <a:pt x="0" y="19"/>
                </a:moveTo>
                <a:cubicBezTo>
                  <a:pt x="0" y="11"/>
                  <a:pt x="4" y="4"/>
                  <a:pt x="13" y="0"/>
                </a:cubicBezTo>
                <a:lnTo>
                  <a:pt x="645" y="0"/>
                </a:lnTo>
                <a:cubicBezTo>
                  <a:pt x="655" y="5"/>
                  <a:pt x="660" y="12"/>
                  <a:pt x="660" y="19"/>
                </a:cubicBezTo>
                <a:cubicBezTo>
                  <a:pt x="660" y="27"/>
                  <a:pt x="655" y="33"/>
                  <a:pt x="646" y="38"/>
                </a:cubicBezTo>
                <a:lnTo>
                  <a:pt x="330" y="39"/>
                </a:lnTo>
                <a:lnTo>
                  <a:pt x="15" y="39"/>
                </a:lnTo>
                <a:cubicBezTo>
                  <a:pt x="5" y="36"/>
                  <a:pt x="0" y="29"/>
                  <a:pt x="0" y="19"/>
                </a:cubicBezTo>
                <a:moveTo>
                  <a:pt x="0" y="213"/>
                </a:moveTo>
                <a:cubicBezTo>
                  <a:pt x="0" y="203"/>
                  <a:pt x="5" y="196"/>
                  <a:pt x="15" y="193"/>
                </a:cubicBezTo>
                <a:lnTo>
                  <a:pt x="646" y="193"/>
                </a:lnTo>
                <a:cubicBezTo>
                  <a:pt x="655" y="199"/>
                  <a:pt x="660" y="206"/>
                  <a:pt x="660" y="213"/>
                </a:cubicBezTo>
                <a:cubicBezTo>
                  <a:pt x="660" y="221"/>
                  <a:pt x="655" y="228"/>
                  <a:pt x="645" y="232"/>
                </a:cubicBezTo>
                <a:lnTo>
                  <a:pt x="13" y="232"/>
                </a:lnTo>
                <a:cubicBezTo>
                  <a:pt x="4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5112720" y="4775040"/>
            <a:ext cx="217800" cy="14400"/>
          </a:xfrm>
          <a:custGeom>
            <a:avLst/>
            <a:gdLst/>
            <a:ahLst/>
            <a:rect l="0" t="0" r="r" b="b"/>
            <a:pathLst>
              <a:path w="605" h="40">
                <a:moveTo>
                  <a:pt x="14" y="0"/>
                </a:moveTo>
                <a:lnTo>
                  <a:pt x="589" y="0"/>
                </a:lnTo>
                <a:cubicBezTo>
                  <a:pt x="600" y="5"/>
                  <a:pt x="605" y="12"/>
                  <a:pt x="605" y="21"/>
                </a:cubicBezTo>
                <a:cubicBezTo>
                  <a:pt x="605" y="28"/>
                  <a:pt x="600" y="35"/>
                  <a:pt x="589" y="40"/>
                </a:cubicBezTo>
                <a:lnTo>
                  <a:pt x="14" y="40"/>
                </a:lnTo>
                <a:cubicBezTo>
                  <a:pt x="4" y="36"/>
                  <a:pt x="0" y="29"/>
                  <a:pt x="0" y="21"/>
                </a:cubicBezTo>
                <a:cubicBezTo>
                  <a:pt x="0" y="11"/>
                  <a:pt x="4" y="4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6088320" y="4476600"/>
            <a:ext cx="122400" cy="158040"/>
          </a:xfrm>
          <a:custGeom>
            <a:avLst/>
            <a:gdLst/>
            <a:ahLst/>
            <a:rect l="0" t="0" r="r" b="b"/>
            <a:pathLst>
              <a:path w="340" h="439">
                <a:moveTo>
                  <a:pt x="186" y="439"/>
                </a:moveTo>
                <a:cubicBezTo>
                  <a:pt x="134" y="439"/>
                  <a:pt x="90" y="421"/>
                  <a:pt x="54" y="387"/>
                </a:cubicBezTo>
                <a:cubicBezTo>
                  <a:pt x="19" y="353"/>
                  <a:pt x="1" y="309"/>
                  <a:pt x="0" y="255"/>
                </a:cubicBezTo>
                <a:cubicBezTo>
                  <a:pt x="0" y="197"/>
                  <a:pt x="16" y="148"/>
                  <a:pt x="47" y="109"/>
                </a:cubicBezTo>
                <a:cubicBezTo>
                  <a:pt x="69" y="79"/>
                  <a:pt x="97" y="55"/>
                  <a:pt x="132" y="36"/>
                </a:cubicBezTo>
                <a:cubicBezTo>
                  <a:pt x="167" y="15"/>
                  <a:pt x="205" y="4"/>
                  <a:pt x="246" y="1"/>
                </a:cubicBezTo>
                <a:cubicBezTo>
                  <a:pt x="247" y="0"/>
                  <a:pt x="261" y="0"/>
                  <a:pt x="287" y="0"/>
                </a:cubicBezTo>
                <a:lnTo>
                  <a:pt x="325" y="0"/>
                </a:lnTo>
                <a:cubicBezTo>
                  <a:pt x="335" y="3"/>
                  <a:pt x="340" y="10"/>
                  <a:pt x="340" y="21"/>
                </a:cubicBezTo>
                <a:cubicBezTo>
                  <a:pt x="340" y="38"/>
                  <a:pt x="326" y="46"/>
                  <a:pt x="299" y="46"/>
                </a:cubicBezTo>
                <a:lnTo>
                  <a:pt x="283" y="46"/>
                </a:lnTo>
                <a:lnTo>
                  <a:pt x="270" y="46"/>
                </a:lnTo>
                <a:cubicBezTo>
                  <a:pt x="190" y="46"/>
                  <a:pt x="137" y="82"/>
                  <a:pt x="113" y="153"/>
                </a:cubicBezTo>
                <a:lnTo>
                  <a:pt x="109" y="165"/>
                </a:lnTo>
                <a:lnTo>
                  <a:pt x="285" y="165"/>
                </a:lnTo>
                <a:cubicBezTo>
                  <a:pt x="294" y="171"/>
                  <a:pt x="298" y="178"/>
                  <a:pt x="298" y="184"/>
                </a:cubicBezTo>
                <a:cubicBezTo>
                  <a:pt x="298" y="196"/>
                  <a:pt x="292" y="205"/>
                  <a:pt x="278" y="211"/>
                </a:cubicBezTo>
                <a:lnTo>
                  <a:pt x="97" y="211"/>
                </a:lnTo>
                <a:lnTo>
                  <a:pt x="97" y="213"/>
                </a:lnTo>
                <a:cubicBezTo>
                  <a:pt x="90" y="233"/>
                  <a:pt x="87" y="257"/>
                  <a:pt x="87" y="286"/>
                </a:cubicBezTo>
                <a:cubicBezTo>
                  <a:pt x="87" y="330"/>
                  <a:pt x="98" y="360"/>
                  <a:pt x="119" y="376"/>
                </a:cubicBezTo>
                <a:cubicBezTo>
                  <a:pt x="140" y="393"/>
                  <a:pt x="164" y="401"/>
                  <a:pt x="190" y="402"/>
                </a:cubicBezTo>
                <a:cubicBezTo>
                  <a:pt x="208" y="402"/>
                  <a:pt x="225" y="399"/>
                  <a:pt x="243" y="392"/>
                </a:cubicBezTo>
                <a:cubicBezTo>
                  <a:pt x="260" y="385"/>
                  <a:pt x="274" y="379"/>
                  <a:pt x="284" y="371"/>
                </a:cubicBezTo>
                <a:cubicBezTo>
                  <a:pt x="295" y="364"/>
                  <a:pt x="300" y="360"/>
                  <a:pt x="301" y="360"/>
                </a:cubicBezTo>
                <a:cubicBezTo>
                  <a:pt x="306" y="360"/>
                  <a:pt x="309" y="364"/>
                  <a:pt x="312" y="370"/>
                </a:cubicBezTo>
                <a:cubicBezTo>
                  <a:pt x="315" y="377"/>
                  <a:pt x="316" y="383"/>
                  <a:pt x="316" y="389"/>
                </a:cubicBezTo>
                <a:cubicBezTo>
                  <a:pt x="316" y="391"/>
                  <a:pt x="316" y="392"/>
                  <a:pt x="315" y="393"/>
                </a:cubicBezTo>
                <a:cubicBezTo>
                  <a:pt x="313" y="396"/>
                  <a:pt x="306" y="400"/>
                  <a:pt x="295" y="407"/>
                </a:cubicBezTo>
                <a:cubicBezTo>
                  <a:pt x="284" y="414"/>
                  <a:pt x="268" y="420"/>
                  <a:pt x="248" y="428"/>
                </a:cubicBezTo>
                <a:cubicBezTo>
                  <a:pt x="227" y="435"/>
                  <a:pt x="207" y="439"/>
                  <a:pt x="186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5809680" y="5158800"/>
            <a:ext cx="159120" cy="162000"/>
          </a:xfrm>
          <a:custGeom>
            <a:avLst/>
            <a:gdLst/>
            <a:ahLst/>
            <a:rect l="0" t="0" r="r" b="b"/>
            <a:pathLst>
              <a:path w="442" h="450">
                <a:moveTo>
                  <a:pt x="150" y="62"/>
                </a:moveTo>
                <a:cubicBezTo>
                  <a:pt x="150" y="46"/>
                  <a:pt x="144" y="37"/>
                  <a:pt x="131" y="37"/>
                </a:cubicBezTo>
                <a:cubicBezTo>
                  <a:pt x="115" y="37"/>
                  <a:pt x="99" y="47"/>
                  <a:pt x="82" y="66"/>
                </a:cubicBezTo>
                <a:cubicBezTo>
                  <a:pt x="65" y="85"/>
                  <a:pt x="50" y="115"/>
                  <a:pt x="39" y="154"/>
                </a:cubicBezTo>
                <a:cubicBezTo>
                  <a:pt x="39" y="155"/>
                  <a:pt x="38" y="156"/>
                  <a:pt x="37" y="157"/>
                </a:cubicBezTo>
                <a:cubicBezTo>
                  <a:pt x="37" y="158"/>
                  <a:pt x="36" y="159"/>
                  <a:pt x="36" y="160"/>
                </a:cubicBezTo>
                <a:cubicBezTo>
                  <a:pt x="36" y="161"/>
                  <a:pt x="36" y="161"/>
                  <a:pt x="34" y="162"/>
                </a:cubicBezTo>
                <a:cubicBezTo>
                  <a:pt x="33" y="163"/>
                  <a:pt x="32" y="163"/>
                  <a:pt x="31" y="163"/>
                </a:cubicBezTo>
                <a:cubicBezTo>
                  <a:pt x="31" y="163"/>
                  <a:pt x="29" y="163"/>
                  <a:pt x="27" y="163"/>
                </a:cubicBezTo>
                <a:cubicBezTo>
                  <a:pt x="25" y="163"/>
                  <a:pt x="23" y="163"/>
                  <a:pt x="19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49"/>
                  <a:pt x="2" y="140"/>
                  <a:pt x="7" y="125"/>
                </a:cubicBezTo>
                <a:cubicBezTo>
                  <a:pt x="13" y="111"/>
                  <a:pt x="21" y="94"/>
                  <a:pt x="31" y="74"/>
                </a:cubicBezTo>
                <a:cubicBezTo>
                  <a:pt x="42" y="54"/>
                  <a:pt x="56" y="37"/>
                  <a:pt x="75" y="23"/>
                </a:cubicBezTo>
                <a:cubicBezTo>
                  <a:pt x="93" y="10"/>
                  <a:pt x="114" y="2"/>
                  <a:pt x="137" y="2"/>
                </a:cubicBezTo>
                <a:cubicBezTo>
                  <a:pt x="165" y="2"/>
                  <a:pt x="186" y="10"/>
                  <a:pt x="202" y="25"/>
                </a:cubicBezTo>
                <a:cubicBezTo>
                  <a:pt x="217" y="41"/>
                  <a:pt x="225" y="60"/>
                  <a:pt x="225" y="81"/>
                </a:cubicBezTo>
                <a:cubicBezTo>
                  <a:pt x="225" y="92"/>
                  <a:pt x="224" y="101"/>
                  <a:pt x="222" y="107"/>
                </a:cubicBezTo>
                <a:cubicBezTo>
                  <a:pt x="222" y="111"/>
                  <a:pt x="217" y="125"/>
                  <a:pt x="208" y="150"/>
                </a:cubicBezTo>
                <a:cubicBezTo>
                  <a:pt x="198" y="175"/>
                  <a:pt x="187" y="205"/>
                  <a:pt x="177" y="238"/>
                </a:cubicBezTo>
                <a:cubicBezTo>
                  <a:pt x="166" y="273"/>
                  <a:pt x="160" y="302"/>
                  <a:pt x="159" y="327"/>
                </a:cubicBezTo>
                <a:cubicBezTo>
                  <a:pt x="159" y="345"/>
                  <a:pt x="161" y="360"/>
                  <a:pt x="164" y="371"/>
                </a:cubicBezTo>
                <a:cubicBezTo>
                  <a:pt x="173" y="399"/>
                  <a:pt x="193" y="414"/>
                  <a:pt x="226" y="414"/>
                </a:cubicBezTo>
                <a:cubicBezTo>
                  <a:pt x="251" y="414"/>
                  <a:pt x="274" y="402"/>
                  <a:pt x="295" y="380"/>
                </a:cubicBezTo>
                <a:cubicBezTo>
                  <a:pt x="316" y="357"/>
                  <a:pt x="332" y="331"/>
                  <a:pt x="344" y="302"/>
                </a:cubicBezTo>
                <a:cubicBezTo>
                  <a:pt x="356" y="272"/>
                  <a:pt x="366" y="244"/>
                  <a:pt x="373" y="218"/>
                </a:cubicBezTo>
                <a:cubicBezTo>
                  <a:pt x="380" y="193"/>
                  <a:pt x="384" y="175"/>
                  <a:pt x="384" y="164"/>
                </a:cubicBezTo>
                <a:cubicBezTo>
                  <a:pt x="384" y="149"/>
                  <a:pt x="381" y="136"/>
                  <a:pt x="376" y="124"/>
                </a:cubicBezTo>
                <a:cubicBezTo>
                  <a:pt x="371" y="113"/>
                  <a:pt x="365" y="105"/>
                  <a:pt x="358" y="99"/>
                </a:cubicBezTo>
                <a:cubicBezTo>
                  <a:pt x="351" y="93"/>
                  <a:pt x="345" y="87"/>
                  <a:pt x="340" y="81"/>
                </a:cubicBezTo>
                <a:cubicBezTo>
                  <a:pt x="335" y="75"/>
                  <a:pt x="332" y="68"/>
                  <a:pt x="332" y="59"/>
                </a:cubicBezTo>
                <a:cubicBezTo>
                  <a:pt x="332" y="45"/>
                  <a:pt x="339" y="31"/>
                  <a:pt x="351" y="18"/>
                </a:cubicBezTo>
                <a:cubicBezTo>
                  <a:pt x="364" y="6"/>
                  <a:pt x="377" y="0"/>
                  <a:pt x="392" y="0"/>
                </a:cubicBezTo>
                <a:cubicBezTo>
                  <a:pt x="405" y="0"/>
                  <a:pt x="416" y="6"/>
                  <a:pt x="426" y="17"/>
                </a:cubicBezTo>
                <a:cubicBezTo>
                  <a:pt x="436" y="29"/>
                  <a:pt x="442" y="48"/>
                  <a:pt x="442" y="75"/>
                </a:cubicBezTo>
                <a:cubicBezTo>
                  <a:pt x="442" y="93"/>
                  <a:pt x="438" y="120"/>
                  <a:pt x="430" y="157"/>
                </a:cubicBezTo>
                <a:cubicBezTo>
                  <a:pt x="422" y="194"/>
                  <a:pt x="410" y="235"/>
                  <a:pt x="393" y="282"/>
                </a:cubicBezTo>
                <a:cubicBezTo>
                  <a:pt x="376" y="327"/>
                  <a:pt x="353" y="367"/>
                  <a:pt x="322" y="400"/>
                </a:cubicBezTo>
                <a:cubicBezTo>
                  <a:pt x="292" y="433"/>
                  <a:pt x="257" y="450"/>
                  <a:pt x="217" y="450"/>
                </a:cubicBezTo>
                <a:cubicBezTo>
                  <a:pt x="175" y="450"/>
                  <a:pt x="141" y="439"/>
                  <a:pt x="116" y="418"/>
                </a:cubicBezTo>
                <a:cubicBezTo>
                  <a:pt x="92" y="396"/>
                  <a:pt x="80" y="365"/>
                  <a:pt x="80" y="323"/>
                </a:cubicBezTo>
                <a:cubicBezTo>
                  <a:pt x="80" y="303"/>
                  <a:pt x="82" y="282"/>
                  <a:pt x="88" y="259"/>
                </a:cubicBezTo>
                <a:cubicBezTo>
                  <a:pt x="93" y="237"/>
                  <a:pt x="107" y="199"/>
                  <a:pt x="128" y="143"/>
                </a:cubicBezTo>
                <a:cubicBezTo>
                  <a:pt x="143" y="101"/>
                  <a:pt x="150" y="74"/>
                  <a:pt x="150" y="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5849280" y="5063040"/>
            <a:ext cx="98280" cy="58680"/>
          </a:xfrm>
          <a:custGeom>
            <a:avLst/>
            <a:gdLst/>
            <a:ahLst/>
            <a:rect l="0" t="0" r="r" b="b"/>
            <a:pathLst>
              <a:path w="273" h="163">
                <a:moveTo>
                  <a:pt x="0" y="134"/>
                </a:moveTo>
                <a:lnTo>
                  <a:pt x="135" y="0"/>
                </a:lnTo>
                <a:lnTo>
                  <a:pt x="143" y="8"/>
                </a:lnTo>
                <a:cubicBezTo>
                  <a:pt x="230" y="91"/>
                  <a:pt x="273" y="133"/>
                  <a:pt x="273" y="134"/>
                </a:cubicBezTo>
                <a:lnTo>
                  <a:pt x="247" y="163"/>
                </a:lnTo>
                <a:cubicBezTo>
                  <a:pt x="246" y="162"/>
                  <a:pt x="227" y="145"/>
                  <a:pt x="189" y="113"/>
                </a:cubicBezTo>
                <a:lnTo>
                  <a:pt x="136" y="68"/>
                </a:lnTo>
                <a:lnTo>
                  <a:pt x="82" y="114"/>
                </a:lnTo>
                <a:cubicBezTo>
                  <a:pt x="73" y="121"/>
                  <a:pt x="65" y="129"/>
                  <a:pt x="56" y="137"/>
                </a:cubicBezTo>
                <a:cubicBezTo>
                  <a:pt x="48" y="145"/>
                  <a:pt x="41" y="151"/>
                  <a:pt x="35" y="156"/>
                </a:cubicBezTo>
                <a:lnTo>
                  <a:pt x="28" y="162"/>
                </a:lnTo>
                <a:cubicBezTo>
                  <a:pt x="26" y="163"/>
                  <a:pt x="21" y="158"/>
                  <a:pt x="13" y="148"/>
                </a:cubicBezTo>
                <a:lnTo>
                  <a:pt x="0" y="13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5991480" y="521244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2" y="165"/>
                  <a:pt x="0" y="163"/>
                  <a:pt x="0" y="161"/>
                </a:cubicBezTo>
                <a:cubicBezTo>
                  <a:pt x="0" y="159"/>
                  <a:pt x="1" y="156"/>
                  <a:pt x="2" y="150"/>
                </a:cubicBezTo>
                <a:cubicBezTo>
                  <a:pt x="4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5" y="51"/>
                  <a:pt x="106" y="45"/>
                  <a:pt x="108" y="42"/>
                </a:cubicBezTo>
                <a:cubicBezTo>
                  <a:pt x="109" y="38"/>
                  <a:pt x="111" y="33"/>
                  <a:pt x="112" y="28"/>
                </a:cubicBezTo>
                <a:cubicBezTo>
                  <a:pt x="113" y="22"/>
                  <a:pt x="115" y="18"/>
                  <a:pt x="118" y="16"/>
                </a:cubicBezTo>
                <a:cubicBezTo>
                  <a:pt x="120" y="13"/>
                  <a:pt x="122" y="11"/>
                  <a:pt x="125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9" y="0"/>
                  <a:pt x="143" y="0"/>
                  <a:pt x="147" y="0"/>
                </a:cubicBezTo>
                <a:cubicBezTo>
                  <a:pt x="155" y="0"/>
                  <a:pt x="161" y="3"/>
                  <a:pt x="165" y="7"/>
                </a:cubicBezTo>
                <a:cubicBezTo>
                  <a:pt x="168" y="12"/>
                  <a:pt x="169" y="16"/>
                  <a:pt x="169" y="21"/>
                </a:cubicBezTo>
                <a:cubicBezTo>
                  <a:pt x="169" y="24"/>
                  <a:pt x="167" y="35"/>
                  <a:pt x="163" y="53"/>
                </a:cubicBezTo>
                <a:cubicBezTo>
                  <a:pt x="159" y="72"/>
                  <a:pt x="154" y="91"/>
                  <a:pt x="149" y="109"/>
                </a:cubicBezTo>
                <a:lnTo>
                  <a:pt x="142" y="135"/>
                </a:lnTo>
                <a:cubicBezTo>
                  <a:pt x="142" y="136"/>
                  <a:pt x="154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4"/>
                </a:cubicBezTo>
                <a:cubicBezTo>
                  <a:pt x="219" y="154"/>
                  <a:pt x="216" y="162"/>
                  <a:pt x="210" y="168"/>
                </a:cubicBezTo>
                <a:lnTo>
                  <a:pt x="134" y="168"/>
                </a:lnTo>
                <a:lnTo>
                  <a:pt x="109" y="270"/>
                </a:lnTo>
                <a:cubicBezTo>
                  <a:pt x="90" y="345"/>
                  <a:pt x="81" y="385"/>
                  <a:pt x="81" y="390"/>
                </a:cubicBezTo>
                <a:cubicBezTo>
                  <a:pt x="81" y="410"/>
                  <a:pt x="88" y="420"/>
                  <a:pt x="100" y="420"/>
                </a:cubicBezTo>
                <a:cubicBezTo>
                  <a:pt x="116" y="420"/>
                  <a:pt x="132" y="412"/>
                  <a:pt x="148" y="396"/>
                </a:cubicBezTo>
                <a:cubicBezTo>
                  <a:pt x="163" y="380"/>
                  <a:pt x="177" y="360"/>
                  <a:pt x="186" y="337"/>
                </a:cubicBezTo>
                <a:cubicBezTo>
                  <a:pt x="187" y="334"/>
                  <a:pt x="188" y="333"/>
                  <a:pt x="189" y="332"/>
                </a:cubicBezTo>
                <a:cubicBezTo>
                  <a:pt x="191" y="332"/>
                  <a:pt x="194" y="331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6"/>
                </a:cubicBezTo>
                <a:cubicBezTo>
                  <a:pt x="213" y="338"/>
                  <a:pt x="212" y="341"/>
                  <a:pt x="211" y="345"/>
                </a:cubicBezTo>
                <a:cubicBezTo>
                  <a:pt x="209" y="352"/>
                  <a:pt x="205" y="361"/>
                  <a:pt x="198" y="371"/>
                </a:cubicBezTo>
                <a:cubicBezTo>
                  <a:pt x="192" y="382"/>
                  <a:pt x="184" y="393"/>
                  <a:pt x="174" y="404"/>
                </a:cubicBezTo>
                <a:cubicBezTo>
                  <a:pt x="164" y="416"/>
                  <a:pt x="152" y="426"/>
                  <a:pt x="138" y="435"/>
                </a:cubicBezTo>
                <a:cubicBezTo>
                  <a:pt x="124" y="443"/>
                  <a:pt x="110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8"/>
                  <a:pt x="34" y="416"/>
                  <a:pt x="28" y="399"/>
                </a:cubicBezTo>
                <a:cubicBezTo>
                  <a:pt x="27" y="395"/>
                  <a:pt x="27" y="389"/>
                  <a:pt x="27" y="380"/>
                </a:cubicBezTo>
                <a:lnTo>
                  <a:pt x="27" y="367"/>
                </a:lnTo>
                <a:lnTo>
                  <a:pt x="51" y="269"/>
                </a:lnTo>
                <a:cubicBezTo>
                  <a:pt x="67" y="203"/>
                  <a:pt x="76" y="170"/>
                  <a:pt x="76" y="170"/>
                </a:cubicBezTo>
                <a:cubicBezTo>
                  <a:pt x="76" y="169"/>
                  <a:pt x="64" y="168"/>
                  <a:pt x="41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6097320" y="533952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6"/>
                  <a:pt x="0" y="44"/>
                </a:cubicBezTo>
                <a:cubicBezTo>
                  <a:pt x="0" y="32"/>
                  <a:pt x="4" y="22"/>
                  <a:pt x="11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7" y="6"/>
                  <a:pt x="77" y="19"/>
                </a:cubicBezTo>
                <a:cubicBezTo>
                  <a:pt x="88" y="30"/>
                  <a:pt x="93" y="51"/>
                  <a:pt x="93" y="80"/>
                </a:cubicBezTo>
                <a:cubicBezTo>
                  <a:pt x="93" y="97"/>
                  <a:pt x="91" y="112"/>
                  <a:pt x="87" y="128"/>
                </a:cubicBezTo>
                <a:cubicBezTo>
                  <a:pt x="83" y="143"/>
                  <a:pt x="78" y="157"/>
                  <a:pt x="72" y="168"/>
                </a:cubicBezTo>
                <a:cubicBezTo>
                  <a:pt x="67" y="179"/>
                  <a:pt x="61" y="189"/>
                  <a:pt x="54" y="196"/>
                </a:cubicBezTo>
                <a:cubicBezTo>
                  <a:pt x="48" y="204"/>
                  <a:pt x="42" y="211"/>
                  <a:pt x="36" y="215"/>
                </a:cubicBezTo>
                <a:cubicBezTo>
                  <a:pt x="32" y="220"/>
                  <a:pt x="29" y="222"/>
                  <a:pt x="27" y="222"/>
                </a:cubicBezTo>
                <a:cubicBezTo>
                  <a:pt x="25" y="222"/>
                  <a:pt x="22" y="220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5" y="201"/>
                  <a:pt x="20" y="195"/>
                </a:cubicBezTo>
                <a:cubicBezTo>
                  <a:pt x="25" y="189"/>
                  <a:pt x="31" y="182"/>
                  <a:pt x="38" y="174"/>
                </a:cubicBezTo>
                <a:cubicBezTo>
                  <a:pt x="45" y="166"/>
                  <a:pt x="51" y="154"/>
                  <a:pt x="56" y="139"/>
                </a:cubicBezTo>
                <a:cubicBezTo>
                  <a:pt x="62" y="124"/>
                  <a:pt x="66" y="107"/>
                  <a:pt x="68" y="88"/>
                </a:cubicBezTo>
                <a:lnTo>
                  <a:pt x="68" y="80"/>
                </a:lnTo>
                <a:lnTo>
                  <a:pt x="67" y="80"/>
                </a:lnTo>
                <a:cubicBezTo>
                  <a:pt x="66" y="81"/>
                  <a:pt x="65" y="81"/>
                  <a:pt x="63" y="82"/>
                </a:cubicBezTo>
                <a:cubicBezTo>
                  <a:pt x="62" y="82"/>
                  <a:pt x="61" y="83"/>
                  <a:pt x="59" y="84"/>
                </a:cubicBezTo>
                <a:cubicBezTo>
                  <a:pt x="58" y="85"/>
                  <a:pt x="56" y="85"/>
                  <a:pt x="53" y="85"/>
                </a:cubicBezTo>
                <a:cubicBezTo>
                  <a:pt x="50" y="85"/>
                  <a:pt x="47" y="85"/>
                  <a:pt x="44" y="86"/>
                </a:cubicBezTo>
                <a:cubicBezTo>
                  <a:pt x="31" y="86"/>
                  <a:pt x="21" y="82"/>
                  <a:pt x="13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6153120" y="520344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5" y="43"/>
                </a:moveTo>
                <a:cubicBezTo>
                  <a:pt x="115" y="32"/>
                  <a:pt x="119" y="22"/>
                  <a:pt x="128" y="13"/>
                </a:cubicBezTo>
                <a:cubicBezTo>
                  <a:pt x="137" y="5"/>
                  <a:pt x="147" y="1"/>
                  <a:pt x="159" y="0"/>
                </a:cubicBezTo>
                <a:cubicBezTo>
                  <a:pt x="167" y="0"/>
                  <a:pt x="174" y="3"/>
                  <a:pt x="180" y="8"/>
                </a:cubicBezTo>
                <a:cubicBezTo>
                  <a:pt x="186" y="14"/>
                  <a:pt x="189" y="21"/>
                  <a:pt x="189" y="29"/>
                </a:cubicBezTo>
                <a:cubicBezTo>
                  <a:pt x="189" y="40"/>
                  <a:pt x="184" y="50"/>
                  <a:pt x="175" y="59"/>
                </a:cubicBezTo>
                <a:cubicBezTo>
                  <a:pt x="166" y="68"/>
                  <a:pt x="156" y="72"/>
                  <a:pt x="144" y="73"/>
                </a:cubicBezTo>
                <a:cubicBezTo>
                  <a:pt x="137" y="73"/>
                  <a:pt x="131" y="71"/>
                  <a:pt x="125" y="66"/>
                </a:cubicBezTo>
                <a:cubicBezTo>
                  <a:pt x="119" y="61"/>
                  <a:pt x="115" y="54"/>
                  <a:pt x="115" y="43"/>
                </a:cubicBezTo>
                <a:moveTo>
                  <a:pt x="0" y="262"/>
                </a:moveTo>
                <a:cubicBezTo>
                  <a:pt x="0" y="258"/>
                  <a:pt x="2" y="251"/>
                  <a:pt x="6" y="240"/>
                </a:cubicBezTo>
                <a:cubicBezTo>
                  <a:pt x="10" y="229"/>
                  <a:pt x="16" y="218"/>
                  <a:pt x="23" y="205"/>
                </a:cubicBezTo>
                <a:cubicBezTo>
                  <a:pt x="30" y="191"/>
                  <a:pt x="40" y="180"/>
                  <a:pt x="54" y="169"/>
                </a:cubicBezTo>
                <a:cubicBezTo>
                  <a:pt x="68" y="158"/>
                  <a:pt x="82" y="153"/>
                  <a:pt x="97" y="153"/>
                </a:cubicBezTo>
                <a:cubicBezTo>
                  <a:pt x="115" y="153"/>
                  <a:pt x="130" y="159"/>
                  <a:pt x="142" y="170"/>
                </a:cubicBezTo>
                <a:cubicBezTo>
                  <a:pt x="154" y="180"/>
                  <a:pt x="161" y="195"/>
                  <a:pt x="161" y="213"/>
                </a:cubicBezTo>
                <a:cubicBezTo>
                  <a:pt x="161" y="221"/>
                  <a:pt x="158" y="234"/>
                  <a:pt x="151" y="252"/>
                </a:cubicBezTo>
                <a:cubicBezTo>
                  <a:pt x="145" y="270"/>
                  <a:pt x="135" y="295"/>
                  <a:pt x="123" y="326"/>
                </a:cubicBezTo>
                <a:cubicBezTo>
                  <a:pt x="111" y="357"/>
                  <a:pt x="101" y="384"/>
                  <a:pt x="94" y="406"/>
                </a:cubicBezTo>
                <a:cubicBezTo>
                  <a:pt x="92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1" y="445"/>
                  <a:pt x="116" y="444"/>
                </a:cubicBezTo>
                <a:cubicBezTo>
                  <a:pt x="120" y="442"/>
                  <a:pt x="126" y="439"/>
                  <a:pt x="132" y="434"/>
                </a:cubicBezTo>
                <a:cubicBezTo>
                  <a:pt x="138" y="429"/>
                  <a:pt x="144" y="420"/>
                  <a:pt x="151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5" y="375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6"/>
                  <a:pt x="142" y="456"/>
                </a:cubicBezTo>
                <a:cubicBezTo>
                  <a:pt x="129" y="466"/>
                  <a:pt x="114" y="472"/>
                  <a:pt x="99" y="472"/>
                </a:cubicBezTo>
                <a:cubicBezTo>
                  <a:pt x="84" y="472"/>
                  <a:pt x="70" y="467"/>
                  <a:pt x="56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7"/>
                  <a:pt x="40" y="390"/>
                </a:cubicBezTo>
                <a:cubicBezTo>
                  <a:pt x="43" y="383"/>
                  <a:pt x="53" y="356"/>
                  <a:pt x="71" y="309"/>
                </a:cubicBezTo>
                <a:cubicBezTo>
                  <a:pt x="89" y="262"/>
                  <a:pt x="99" y="233"/>
                  <a:pt x="102" y="224"/>
                </a:cubicBezTo>
                <a:cubicBezTo>
                  <a:pt x="105" y="215"/>
                  <a:pt x="107" y="206"/>
                  <a:pt x="107" y="197"/>
                </a:cubicBezTo>
                <a:cubicBezTo>
                  <a:pt x="107" y="186"/>
                  <a:pt x="103" y="180"/>
                  <a:pt x="95" y="180"/>
                </a:cubicBezTo>
                <a:lnTo>
                  <a:pt x="94" y="180"/>
                </a:lnTo>
                <a:cubicBezTo>
                  <a:pt x="80" y="180"/>
                  <a:pt x="67" y="188"/>
                  <a:pt x="54" y="203"/>
                </a:cubicBezTo>
                <a:cubicBezTo>
                  <a:pt x="43" y="219"/>
                  <a:pt x="34" y="238"/>
                  <a:pt x="28" y="262"/>
                </a:cubicBezTo>
                <a:cubicBezTo>
                  <a:pt x="27" y="262"/>
                  <a:pt x="27" y="263"/>
                  <a:pt x="26" y="264"/>
                </a:cubicBezTo>
                <a:cubicBezTo>
                  <a:pt x="26" y="265"/>
                  <a:pt x="26" y="266"/>
                  <a:pt x="26" y="266"/>
                </a:cubicBezTo>
                <a:cubicBezTo>
                  <a:pt x="26" y="267"/>
                  <a:pt x="25" y="267"/>
                  <a:pt x="24" y="268"/>
                </a:cubicBezTo>
                <a:cubicBezTo>
                  <a:pt x="23" y="268"/>
                  <a:pt x="23" y="268"/>
                  <a:pt x="22" y="268"/>
                </a:cubicBezTo>
                <a:cubicBezTo>
                  <a:pt x="22" y="268"/>
                  <a:pt x="21" y="268"/>
                  <a:pt x="19" y="268"/>
                </a:cubicBezTo>
                <a:cubicBezTo>
                  <a:pt x="18" y="268"/>
                  <a:pt x="16" y="268"/>
                  <a:pt x="14" y="268"/>
                </a:cubicBezTo>
                <a:lnTo>
                  <a:pt x="4" y="268"/>
                </a:lnTo>
                <a:cubicBezTo>
                  <a:pt x="1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5478120" y="4878360"/>
            <a:ext cx="324360" cy="641880"/>
          </a:xfrm>
          <a:custGeom>
            <a:avLst/>
            <a:gdLst/>
            <a:ahLst/>
            <a:rect l="0" t="0" r="r" b="b"/>
            <a:pathLst>
              <a:path w="901" h="1783">
                <a:moveTo>
                  <a:pt x="882" y="0"/>
                </a:moveTo>
                <a:cubicBezTo>
                  <a:pt x="893" y="0"/>
                  <a:pt x="899" y="6"/>
                  <a:pt x="901" y="18"/>
                </a:cubicBezTo>
                <a:cubicBezTo>
                  <a:pt x="901" y="21"/>
                  <a:pt x="809" y="314"/>
                  <a:pt x="624" y="897"/>
                </a:cubicBezTo>
                <a:lnTo>
                  <a:pt x="345" y="1776"/>
                </a:lnTo>
                <a:cubicBezTo>
                  <a:pt x="341" y="1781"/>
                  <a:pt x="333" y="1783"/>
                  <a:pt x="321" y="1783"/>
                </a:cubicBezTo>
                <a:lnTo>
                  <a:pt x="310" y="1783"/>
                </a:lnTo>
                <a:cubicBezTo>
                  <a:pt x="309" y="1781"/>
                  <a:pt x="309" y="1780"/>
                  <a:pt x="309" y="1778"/>
                </a:cubicBezTo>
                <a:cubicBezTo>
                  <a:pt x="309" y="1777"/>
                  <a:pt x="308" y="1775"/>
                  <a:pt x="307" y="1773"/>
                </a:cubicBezTo>
                <a:cubicBezTo>
                  <a:pt x="305" y="1771"/>
                  <a:pt x="305" y="1768"/>
                  <a:pt x="305" y="1765"/>
                </a:cubicBezTo>
                <a:cubicBezTo>
                  <a:pt x="305" y="1761"/>
                  <a:pt x="303" y="1756"/>
                  <a:pt x="301" y="1751"/>
                </a:cubicBezTo>
                <a:cubicBezTo>
                  <a:pt x="298" y="1745"/>
                  <a:pt x="296" y="1738"/>
                  <a:pt x="294" y="1728"/>
                </a:cubicBezTo>
                <a:cubicBezTo>
                  <a:pt x="292" y="1718"/>
                  <a:pt x="289" y="1707"/>
                  <a:pt x="285" y="1694"/>
                </a:cubicBezTo>
                <a:cubicBezTo>
                  <a:pt x="281" y="1682"/>
                  <a:pt x="276" y="1666"/>
                  <a:pt x="271" y="1647"/>
                </a:cubicBezTo>
                <a:cubicBezTo>
                  <a:pt x="266" y="1628"/>
                  <a:pt x="260" y="1606"/>
                  <a:pt x="253" y="1582"/>
                </a:cubicBezTo>
                <a:cubicBezTo>
                  <a:pt x="247" y="1559"/>
                  <a:pt x="239" y="1531"/>
                  <a:pt x="229" y="1499"/>
                </a:cubicBezTo>
                <a:cubicBezTo>
                  <a:pt x="220" y="1467"/>
                  <a:pt x="210" y="1432"/>
                  <a:pt x="199" y="1395"/>
                </a:cubicBezTo>
                <a:lnTo>
                  <a:pt x="91" y="1021"/>
                </a:lnTo>
                <a:lnTo>
                  <a:pt x="26" y="1098"/>
                </a:lnTo>
                <a:lnTo>
                  <a:pt x="0" y="1072"/>
                </a:lnTo>
                <a:lnTo>
                  <a:pt x="100" y="953"/>
                </a:lnTo>
                <a:lnTo>
                  <a:pt x="151" y="893"/>
                </a:lnTo>
                <a:lnTo>
                  <a:pt x="357" y="1609"/>
                </a:lnTo>
                <a:lnTo>
                  <a:pt x="864" y="10"/>
                </a:lnTo>
                <a:cubicBezTo>
                  <a:pt x="867" y="3"/>
                  <a:pt x="873" y="0"/>
                  <a:pt x="882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5802120" y="4878360"/>
            <a:ext cx="450720" cy="21600"/>
          </a:xfrm>
          <a:custGeom>
            <a:avLst/>
            <a:gdLst/>
            <a:ahLst/>
            <a:rect l="0" t="0" r="r" b="b"/>
            <a:pathLst>
              <a:path w="1252" h="60">
                <a:moveTo>
                  <a:pt x="0" y="60"/>
                </a:moveTo>
                <a:lnTo>
                  <a:pt x="0" y="0"/>
                </a:lnTo>
                <a:lnTo>
                  <a:pt x="1252" y="0"/>
                </a:lnTo>
                <a:lnTo>
                  <a:pt x="1252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6351840" y="5108760"/>
            <a:ext cx="237600" cy="237600"/>
          </a:xfrm>
          <a:custGeom>
            <a:avLst/>
            <a:gdLst/>
            <a:ahLst/>
            <a:rect l="0" t="0" r="r" b="b"/>
            <a:pathLst>
              <a:path w="660" h="660">
                <a:moveTo>
                  <a:pt x="14" y="310"/>
                </a:moveTo>
                <a:lnTo>
                  <a:pt x="310" y="310"/>
                </a:lnTo>
                <a:lnTo>
                  <a:pt x="310" y="161"/>
                </a:lnTo>
                <a:lnTo>
                  <a:pt x="311" y="13"/>
                </a:lnTo>
                <a:cubicBezTo>
                  <a:pt x="317" y="4"/>
                  <a:pt x="324" y="0"/>
                  <a:pt x="329" y="0"/>
                </a:cubicBezTo>
                <a:cubicBezTo>
                  <a:pt x="338" y="0"/>
                  <a:pt x="345" y="5"/>
                  <a:pt x="349" y="15"/>
                </a:cubicBezTo>
                <a:lnTo>
                  <a:pt x="349" y="310"/>
                </a:lnTo>
                <a:lnTo>
                  <a:pt x="645" y="310"/>
                </a:lnTo>
                <a:cubicBezTo>
                  <a:pt x="655" y="315"/>
                  <a:pt x="660" y="322"/>
                  <a:pt x="660" y="330"/>
                </a:cubicBezTo>
                <a:cubicBezTo>
                  <a:pt x="660" y="338"/>
                  <a:pt x="655" y="344"/>
                  <a:pt x="645" y="350"/>
                </a:cubicBezTo>
                <a:lnTo>
                  <a:pt x="349" y="350"/>
                </a:lnTo>
                <a:lnTo>
                  <a:pt x="349" y="646"/>
                </a:lnTo>
                <a:cubicBezTo>
                  <a:pt x="344" y="655"/>
                  <a:pt x="338" y="660"/>
                  <a:pt x="331" y="660"/>
                </a:cubicBezTo>
                <a:lnTo>
                  <a:pt x="329" y="660"/>
                </a:lnTo>
                <a:lnTo>
                  <a:pt x="327" y="660"/>
                </a:lnTo>
                <a:cubicBezTo>
                  <a:pt x="320" y="660"/>
                  <a:pt x="314" y="655"/>
                  <a:pt x="310" y="646"/>
                </a:cubicBezTo>
                <a:lnTo>
                  <a:pt x="310" y="350"/>
                </a:lnTo>
                <a:lnTo>
                  <a:pt x="14" y="350"/>
                </a:lnTo>
                <a:cubicBezTo>
                  <a:pt x="4" y="345"/>
                  <a:pt x="0" y="338"/>
                  <a:pt x="0" y="330"/>
                </a:cubicBezTo>
                <a:cubicBezTo>
                  <a:pt x="0" y="321"/>
                  <a:pt x="4" y="315"/>
                  <a:pt x="14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6697800" y="5155560"/>
            <a:ext cx="143640" cy="169200"/>
          </a:xfrm>
          <a:custGeom>
            <a:avLst/>
            <a:gdLst/>
            <a:ahLst/>
            <a:rect l="0" t="0" r="r" b="b"/>
            <a:pathLst>
              <a:path w="399" h="470">
                <a:moveTo>
                  <a:pt x="162" y="470"/>
                </a:moveTo>
                <a:cubicBezTo>
                  <a:pt x="118" y="470"/>
                  <a:pt x="81" y="459"/>
                  <a:pt x="49" y="436"/>
                </a:cubicBezTo>
                <a:cubicBezTo>
                  <a:pt x="17" y="415"/>
                  <a:pt x="1" y="383"/>
                  <a:pt x="0" y="341"/>
                </a:cubicBezTo>
                <a:cubicBezTo>
                  <a:pt x="0" y="297"/>
                  <a:pt x="24" y="256"/>
                  <a:pt x="70" y="218"/>
                </a:cubicBezTo>
                <a:lnTo>
                  <a:pt x="80" y="211"/>
                </a:lnTo>
                <a:lnTo>
                  <a:pt x="72" y="202"/>
                </a:lnTo>
                <a:cubicBezTo>
                  <a:pt x="57" y="185"/>
                  <a:pt x="49" y="167"/>
                  <a:pt x="49" y="146"/>
                </a:cubicBezTo>
                <a:cubicBezTo>
                  <a:pt x="49" y="107"/>
                  <a:pt x="71" y="72"/>
                  <a:pt x="116" y="43"/>
                </a:cubicBezTo>
                <a:cubicBezTo>
                  <a:pt x="161" y="14"/>
                  <a:pt x="209" y="0"/>
                  <a:pt x="262" y="0"/>
                </a:cubicBezTo>
                <a:lnTo>
                  <a:pt x="274" y="0"/>
                </a:lnTo>
                <a:cubicBezTo>
                  <a:pt x="312" y="0"/>
                  <a:pt x="346" y="10"/>
                  <a:pt x="376" y="30"/>
                </a:cubicBezTo>
                <a:cubicBezTo>
                  <a:pt x="391" y="41"/>
                  <a:pt x="399" y="51"/>
                  <a:pt x="399" y="59"/>
                </a:cubicBezTo>
                <a:cubicBezTo>
                  <a:pt x="399" y="66"/>
                  <a:pt x="395" y="74"/>
                  <a:pt x="388" y="82"/>
                </a:cubicBezTo>
                <a:cubicBezTo>
                  <a:pt x="380" y="90"/>
                  <a:pt x="372" y="94"/>
                  <a:pt x="362" y="95"/>
                </a:cubicBezTo>
                <a:cubicBezTo>
                  <a:pt x="356" y="95"/>
                  <a:pt x="349" y="92"/>
                  <a:pt x="342" y="86"/>
                </a:cubicBezTo>
                <a:cubicBezTo>
                  <a:pt x="335" y="80"/>
                  <a:pt x="324" y="74"/>
                  <a:pt x="309" y="68"/>
                </a:cubicBezTo>
                <a:cubicBezTo>
                  <a:pt x="295" y="62"/>
                  <a:pt x="277" y="59"/>
                  <a:pt x="255" y="59"/>
                </a:cubicBezTo>
                <a:cubicBezTo>
                  <a:pt x="210" y="59"/>
                  <a:pt x="172" y="67"/>
                  <a:pt x="139" y="83"/>
                </a:cubicBezTo>
                <a:cubicBezTo>
                  <a:pt x="106" y="99"/>
                  <a:pt x="89" y="119"/>
                  <a:pt x="89" y="142"/>
                </a:cubicBezTo>
                <a:cubicBezTo>
                  <a:pt x="89" y="155"/>
                  <a:pt x="94" y="167"/>
                  <a:pt x="105" y="178"/>
                </a:cubicBezTo>
                <a:cubicBezTo>
                  <a:pt x="111" y="184"/>
                  <a:pt x="115" y="187"/>
                  <a:pt x="117" y="188"/>
                </a:cubicBezTo>
                <a:cubicBezTo>
                  <a:pt x="119" y="189"/>
                  <a:pt x="123" y="188"/>
                  <a:pt x="129" y="186"/>
                </a:cubicBezTo>
                <a:cubicBezTo>
                  <a:pt x="150" y="177"/>
                  <a:pt x="176" y="172"/>
                  <a:pt x="209" y="172"/>
                </a:cubicBezTo>
                <a:lnTo>
                  <a:pt x="214" y="172"/>
                </a:lnTo>
                <a:cubicBezTo>
                  <a:pt x="258" y="172"/>
                  <a:pt x="280" y="182"/>
                  <a:pt x="280" y="203"/>
                </a:cubicBezTo>
                <a:cubicBezTo>
                  <a:pt x="280" y="230"/>
                  <a:pt x="251" y="243"/>
                  <a:pt x="195" y="243"/>
                </a:cubicBezTo>
                <a:cubicBezTo>
                  <a:pt x="164" y="243"/>
                  <a:pt x="137" y="239"/>
                  <a:pt x="114" y="230"/>
                </a:cubicBezTo>
                <a:lnTo>
                  <a:pt x="104" y="237"/>
                </a:lnTo>
                <a:cubicBezTo>
                  <a:pt x="62" y="266"/>
                  <a:pt x="41" y="299"/>
                  <a:pt x="41" y="336"/>
                </a:cubicBezTo>
                <a:cubicBezTo>
                  <a:pt x="41" y="385"/>
                  <a:pt x="85" y="409"/>
                  <a:pt x="173" y="409"/>
                </a:cubicBezTo>
                <a:cubicBezTo>
                  <a:pt x="207" y="409"/>
                  <a:pt x="235" y="405"/>
                  <a:pt x="258" y="399"/>
                </a:cubicBezTo>
                <a:cubicBezTo>
                  <a:pt x="280" y="392"/>
                  <a:pt x="294" y="385"/>
                  <a:pt x="299" y="376"/>
                </a:cubicBezTo>
                <a:cubicBezTo>
                  <a:pt x="305" y="367"/>
                  <a:pt x="311" y="360"/>
                  <a:pt x="316" y="354"/>
                </a:cubicBezTo>
                <a:cubicBezTo>
                  <a:pt x="322" y="348"/>
                  <a:pt x="327" y="345"/>
                  <a:pt x="333" y="343"/>
                </a:cubicBezTo>
                <a:cubicBezTo>
                  <a:pt x="342" y="345"/>
                  <a:pt x="347" y="350"/>
                  <a:pt x="347" y="360"/>
                </a:cubicBezTo>
                <a:cubicBezTo>
                  <a:pt x="347" y="366"/>
                  <a:pt x="343" y="375"/>
                  <a:pt x="336" y="386"/>
                </a:cubicBezTo>
                <a:cubicBezTo>
                  <a:pt x="329" y="397"/>
                  <a:pt x="319" y="409"/>
                  <a:pt x="305" y="422"/>
                </a:cubicBezTo>
                <a:cubicBezTo>
                  <a:pt x="292" y="434"/>
                  <a:pt x="273" y="445"/>
                  <a:pt x="246" y="456"/>
                </a:cubicBezTo>
                <a:cubicBezTo>
                  <a:pt x="220" y="466"/>
                  <a:pt x="192" y="471"/>
                  <a:pt x="162" y="4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5402880" y="4771440"/>
            <a:ext cx="1487520" cy="21600"/>
          </a:xfrm>
          <a:custGeom>
            <a:avLst/>
            <a:gdLst/>
            <a:ahLst/>
            <a:rect l="0" t="0" r="r" b="b"/>
            <a:pathLst>
              <a:path w="4132" h="60">
                <a:moveTo>
                  <a:pt x="0" y="60"/>
                </a:moveTo>
                <a:lnTo>
                  <a:pt x="0" y="0"/>
                </a:lnTo>
                <a:lnTo>
                  <a:pt x="4132" y="0"/>
                </a:lnTo>
                <a:lnTo>
                  <a:pt x="4132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6940440" y="4713480"/>
            <a:ext cx="298440" cy="162000"/>
          </a:xfrm>
          <a:custGeom>
            <a:avLst/>
            <a:gdLst/>
            <a:ahLst/>
            <a:rect l="0" t="0" r="r" b="b"/>
            <a:pathLst>
              <a:path w="829" h="450">
                <a:moveTo>
                  <a:pt x="0" y="155"/>
                </a:moveTo>
                <a:cubicBezTo>
                  <a:pt x="1" y="151"/>
                  <a:pt x="2" y="146"/>
                  <a:pt x="3" y="139"/>
                </a:cubicBezTo>
                <a:cubicBezTo>
                  <a:pt x="4" y="132"/>
                  <a:pt x="8" y="119"/>
                  <a:pt x="15" y="100"/>
                </a:cubicBezTo>
                <a:cubicBezTo>
                  <a:pt x="21" y="82"/>
                  <a:pt x="28" y="66"/>
                  <a:pt x="35" y="54"/>
                </a:cubicBezTo>
                <a:cubicBezTo>
                  <a:pt x="41" y="41"/>
                  <a:pt x="52" y="29"/>
                  <a:pt x="66" y="17"/>
                </a:cubicBezTo>
                <a:cubicBezTo>
                  <a:pt x="81" y="5"/>
                  <a:pt x="95" y="0"/>
                  <a:pt x="110" y="0"/>
                </a:cubicBezTo>
                <a:cubicBezTo>
                  <a:pt x="124" y="1"/>
                  <a:pt x="139" y="3"/>
                  <a:pt x="152" y="7"/>
                </a:cubicBezTo>
                <a:cubicBezTo>
                  <a:pt x="167" y="11"/>
                  <a:pt x="177" y="17"/>
                  <a:pt x="183" y="25"/>
                </a:cubicBezTo>
                <a:cubicBezTo>
                  <a:pt x="189" y="33"/>
                  <a:pt x="194" y="40"/>
                  <a:pt x="199" y="47"/>
                </a:cubicBezTo>
                <a:cubicBezTo>
                  <a:pt x="204" y="54"/>
                  <a:pt x="206" y="60"/>
                  <a:pt x="207" y="66"/>
                </a:cubicBezTo>
                <a:lnTo>
                  <a:pt x="209" y="73"/>
                </a:lnTo>
                <a:cubicBezTo>
                  <a:pt x="209" y="74"/>
                  <a:pt x="209" y="75"/>
                  <a:pt x="210" y="75"/>
                </a:cubicBezTo>
                <a:lnTo>
                  <a:pt x="221" y="64"/>
                </a:lnTo>
                <a:cubicBezTo>
                  <a:pt x="260" y="22"/>
                  <a:pt x="307" y="0"/>
                  <a:pt x="360" y="0"/>
                </a:cubicBezTo>
                <a:cubicBezTo>
                  <a:pt x="372" y="0"/>
                  <a:pt x="382" y="1"/>
                  <a:pt x="391" y="2"/>
                </a:cubicBezTo>
                <a:cubicBezTo>
                  <a:pt x="400" y="4"/>
                  <a:pt x="409" y="6"/>
                  <a:pt x="417" y="9"/>
                </a:cubicBezTo>
                <a:cubicBezTo>
                  <a:pt x="425" y="13"/>
                  <a:pt x="431" y="16"/>
                  <a:pt x="436" y="19"/>
                </a:cubicBezTo>
                <a:cubicBezTo>
                  <a:pt x="440" y="23"/>
                  <a:pt x="445" y="27"/>
                  <a:pt x="450" y="31"/>
                </a:cubicBezTo>
                <a:cubicBezTo>
                  <a:pt x="456" y="36"/>
                  <a:pt x="459" y="40"/>
                  <a:pt x="460" y="44"/>
                </a:cubicBezTo>
                <a:cubicBezTo>
                  <a:pt x="462" y="48"/>
                  <a:pt x="464" y="52"/>
                  <a:pt x="468" y="57"/>
                </a:cubicBezTo>
                <a:cubicBezTo>
                  <a:pt x="472" y="61"/>
                  <a:pt x="474" y="65"/>
                  <a:pt x="472" y="69"/>
                </a:cubicBezTo>
                <a:cubicBezTo>
                  <a:pt x="471" y="72"/>
                  <a:pt x="472" y="75"/>
                  <a:pt x="475" y="78"/>
                </a:cubicBezTo>
                <a:cubicBezTo>
                  <a:pt x="478" y="80"/>
                  <a:pt x="479" y="82"/>
                  <a:pt x="478" y="84"/>
                </a:cubicBezTo>
                <a:lnTo>
                  <a:pt x="485" y="75"/>
                </a:lnTo>
                <a:cubicBezTo>
                  <a:pt x="527" y="25"/>
                  <a:pt x="576" y="0"/>
                  <a:pt x="633" y="0"/>
                </a:cubicBezTo>
                <a:cubicBezTo>
                  <a:pt x="668" y="0"/>
                  <a:pt x="697" y="9"/>
                  <a:pt x="719" y="27"/>
                </a:cubicBezTo>
                <a:cubicBezTo>
                  <a:pt x="741" y="45"/>
                  <a:pt x="752" y="71"/>
                  <a:pt x="752" y="105"/>
                </a:cubicBezTo>
                <a:cubicBezTo>
                  <a:pt x="752" y="140"/>
                  <a:pt x="740" y="192"/>
                  <a:pt x="715" y="263"/>
                </a:cubicBezTo>
                <a:cubicBezTo>
                  <a:pt x="690" y="333"/>
                  <a:pt x="677" y="376"/>
                  <a:pt x="677" y="390"/>
                </a:cubicBezTo>
                <a:cubicBezTo>
                  <a:pt x="678" y="399"/>
                  <a:pt x="680" y="405"/>
                  <a:pt x="682" y="408"/>
                </a:cubicBezTo>
                <a:cubicBezTo>
                  <a:pt x="685" y="412"/>
                  <a:pt x="690" y="413"/>
                  <a:pt x="697" y="413"/>
                </a:cubicBezTo>
                <a:cubicBezTo>
                  <a:pt x="716" y="413"/>
                  <a:pt x="733" y="403"/>
                  <a:pt x="749" y="384"/>
                </a:cubicBezTo>
                <a:cubicBezTo>
                  <a:pt x="764" y="364"/>
                  <a:pt x="777" y="337"/>
                  <a:pt x="787" y="302"/>
                </a:cubicBezTo>
                <a:cubicBezTo>
                  <a:pt x="789" y="295"/>
                  <a:pt x="791" y="291"/>
                  <a:pt x="793" y="290"/>
                </a:cubicBezTo>
                <a:cubicBezTo>
                  <a:pt x="795" y="288"/>
                  <a:pt x="800" y="288"/>
                  <a:pt x="809" y="288"/>
                </a:cubicBezTo>
                <a:cubicBezTo>
                  <a:pt x="822" y="288"/>
                  <a:pt x="829" y="290"/>
                  <a:pt x="829" y="296"/>
                </a:cubicBezTo>
                <a:cubicBezTo>
                  <a:pt x="829" y="296"/>
                  <a:pt x="827" y="301"/>
                  <a:pt x="825" y="310"/>
                </a:cubicBezTo>
                <a:cubicBezTo>
                  <a:pt x="819" y="330"/>
                  <a:pt x="812" y="348"/>
                  <a:pt x="803" y="367"/>
                </a:cubicBezTo>
                <a:cubicBezTo>
                  <a:pt x="794" y="385"/>
                  <a:pt x="779" y="404"/>
                  <a:pt x="757" y="422"/>
                </a:cubicBezTo>
                <a:cubicBezTo>
                  <a:pt x="736" y="441"/>
                  <a:pt x="714" y="450"/>
                  <a:pt x="689" y="449"/>
                </a:cubicBezTo>
                <a:cubicBezTo>
                  <a:pt x="658" y="449"/>
                  <a:pt x="636" y="440"/>
                  <a:pt x="622" y="422"/>
                </a:cubicBezTo>
                <a:cubicBezTo>
                  <a:pt x="608" y="404"/>
                  <a:pt x="601" y="386"/>
                  <a:pt x="601" y="367"/>
                </a:cubicBezTo>
                <a:cubicBezTo>
                  <a:pt x="601" y="354"/>
                  <a:pt x="613" y="315"/>
                  <a:pt x="637" y="248"/>
                </a:cubicBezTo>
                <a:cubicBezTo>
                  <a:pt x="660" y="181"/>
                  <a:pt x="673" y="131"/>
                  <a:pt x="673" y="96"/>
                </a:cubicBezTo>
                <a:cubicBezTo>
                  <a:pt x="673" y="58"/>
                  <a:pt x="659" y="38"/>
                  <a:pt x="630" y="38"/>
                </a:cubicBezTo>
                <a:lnTo>
                  <a:pt x="625" y="38"/>
                </a:lnTo>
                <a:cubicBezTo>
                  <a:pt x="568" y="38"/>
                  <a:pt x="520" y="71"/>
                  <a:pt x="481" y="139"/>
                </a:cubicBezTo>
                <a:lnTo>
                  <a:pt x="474" y="151"/>
                </a:lnTo>
                <a:lnTo>
                  <a:pt x="442" y="284"/>
                </a:lnTo>
                <a:cubicBezTo>
                  <a:pt x="420" y="370"/>
                  <a:pt x="407" y="417"/>
                  <a:pt x="404" y="423"/>
                </a:cubicBezTo>
                <a:cubicBezTo>
                  <a:pt x="395" y="441"/>
                  <a:pt x="381" y="450"/>
                  <a:pt x="361" y="450"/>
                </a:cubicBezTo>
                <a:cubicBezTo>
                  <a:pt x="353" y="450"/>
                  <a:pt x="346" y="448"/>
                  <a:pt x="341" y="443"/>
                </a:cubicBezTo>
                <a:cubicBezTo>
                  <a:pt x="335" y="438"/>
                  <a:pt x="332" y="434"/>
                  <a:pt x="330" y="431"/>
                </a:cubicBezTo>
                <a:cubicBezTo>
                  <a:pt x="328" y="428"/>
                  <a:pt x="327" y="425"/>
                  <a:pt x="327" y="421"/>
                </a:cubicBezTo>
                <a:cubicBezTo>
                  <a:pt x="327" y="414"/>
                  <a:pt x="338" y="367"/>
                  <a:pt x="360" y="280"/>
                </a:cubicBezTo>
                <a:lnTo>
                  <a:pt x="396" y="135"/>
                </a:lnTo>
                <a:cubicBezTo>
                  <a:pt x="398" y="125"/>
                  <a:pt x="399" y="112"/>
                  <a:pt x="399" y="96"/>
                </a:cubicBezTo>
                <a:cubicBezTo>
                  <a:pt x="399" y="58"/>
                  <a:pt x="384" y="38"/>
                  <a:pt x="355" y="38"/>
                </a:cubicBezTo>
                <a:lnTo>
                  <a:pt x="350" y="38"/>
                </a:lnTo>
                <a:cubicBezTo>
                  <a:pt x="294" y="38"/>
                  <a:pt x="246" y="71"/>
                  <a:pt x="207" y="139"/>
                </a:cubicBezTo>
                <a:lnTo>
                  <a:pt x="200" y="151"/>
                </a:lnTo>
                <a:lnTo>
                  <a:pt x="167" y="284"/>
                </a:lnTo>
                <a:cubicBezTo>
                  <a:pt x="144" y="370"/>
                  <a:pt x="132" y="417"/>
                  <a:pt x="129" y="423"/>
                </a:cubicBezTo>
                <a:cubicBezTo>
                  <a:pt x="120" y="441"/>
                  <a:pt x="106" y="450"/>
                  <a:pt x="86" y="450"/>
                </a:cubicBezTo>
                <a:cubicBezTo>
                  <a:pt x="77" y="450"/>
                  <a:pt x="71" y="448"/>
                  <a:pt x="65" y="444"/>
                </a:cubicBezTo>
                <a:cubicBezTo>
                  <a:pt x="60" y="440"/>
                  <a:pt x="56" y="436"/>
                  <a:pt x="54" y="432"/>
                </a:cubicBezTo>
                <a:cubicBezTo>
                  <a:pt x="52" y="428"/>
                  <a:pt x="52" y="425"/>
                  <a:pt x="52" y="422"/>
                </a:cubicBezTo>
                <a:cubicBezTo>
                  <a:pt x="52" y="414"/>
                  <a:pt x="65" y="360"/>
                  <a:pt x="90" y="260"/>
                </a:cubicBezTo>
                <a:cubicBezTo>
                  <a:pt x="116" y="158"/>
                  <a:pt x="129" y="104"/>
                  <a:pt x="129" y="99"/>
                </a:cubicBezTo>
                <a:cubicBezTo>
                  <a:pt x="131" y="90"/>
                  <a:pt x="132" y="81"/>
                  <a:pt x="132" y="73"/>
                </a:cubicBezTo>
                <a:cubicBezTo>
                  <a:pt x="132" y="49"/>
                  <a:pt x="123" y="37"/>
                  <a:pt x="107" y="37"/>
                </a:cubicBezTo>
                <a:cubicBezTo>
                  <a:pt x="92" y="37"/>
                  <a:pt x="80" y="46"/>
                  <a:pt x="70" y="65"/>
                </a:cubicBezTo>
                <a:cubicBezTo>
                  <a:pt x="60" y="83"/>
                  <a:pt x="53" y="103"/>
                  <a:pt x="47" y="126"/>
                </a:cubicBezTo>
                <a:cubicBezTo>
                  <a:pt x="42" y="148"/>
                  <a:pt x="38" y="160"/>
                  <a:pt x="36" y="162"/>
                </a:cubicBezTo>
                <a:cubicBezTo>
                  <a:pt x="34" y="163"/>
                  <a:pt x="29" y="164"/>
                  <a:pt x="20" y="164"/>
                </a:cubicBezTo>
                <a:lnTo>
                  <a:pt x="6" y="164"/>
                </a:lnTo>
                <a:cubicBezTo>
                  <a:pt x="2" y="160"/>
                  <a:pt x="0" y="157"/>
                  <a:pt x="0" y="155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7040160" y="4618080"/>
            <a:ext cx="98280" cy="58320"/>
          </a:xfrm>
          <a:custGeom>
            <a:avLst/>
            <a:gdLst/>
            <a:ahLst/>
            <a:rect l="0" t="0" r="r" b="b"/>
            <a:pathLst>
              <a:path w="273" h="162">
                <a:moveTo>
                  <a:pt x="0" y="134"/>
                </a:moveTo>
                <a:lnTo>
                  <a:pt x="136" y="0"/>
                </a:lnTo>
                <a:lnTo>
                  <a:pt x="144" y="8"/>
                </a:lnTo>
                <a:cubicBezTo>
                  <a:pt x="231" y="90"/>
                  <a:pt x="273" y="131"/>
                  <a:pt x="273" y="134"/>
                </a:cubicBezTo>
                <a:lnTo>
                  <a:pt x="248" y="162"/>
                </a:lnTo>
                <a:cubicBezTo>
                  <a:pt x="246" y="162"/>
                  <a:pt x="227" y="145"/>
                  <a:pt x="190" y="112"/>
                </a:cubicBezTo>
                <a:lnTo>
                  <a:pt x="137" y="66"/>
                </a:lnTo>
                <a:lnTo>
                  <a:pt x="82" y="113"/>
                </a:lnTo>
                <a:cubicBezTo>
                  <a:pt x="74" y="120"/>
                  <a:pt x="65" y="128"/>
                  <a:pt x="57" y="137"/>
                </a:cubicBezTo>
                <a:cubicBezTo>
                  <a:pt x="48" y="145"/>
                  <a:pt x="41" y="151"/>
                  <a:pt x="36" y="156"/>
                </a:cubicBezTo>
                <a:lnTo>
                  <a:pt x="28" y="161"/>
                </a:lnTo>
                <a:cubicBezTo>
                  <a:pt x="27" y="163"/>
                  <a:pt x="22" y="158"/>
                  <a:pt x="13" y="148"/>
                </a:cubicBezTo>
                <a:lnTo>
                  <a:pt x="0" y="13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7262640" y="476676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4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2"/>
                  <a:pt x="5" y="141"/>
                </a:cubicBezTo>
                <a:cubicBezTo>
                  <a:pt x="6" y="139"/>
                  <a:pt x="8" y="138"/>
                  <a:pt x="11" y="138"/>
                </a:cubicBezTo>
                <a:cubicBezTo>
                  <a:pt x="15" y="138"/>
                  <a:pt x="27" y="137"/>
                  <a:pt x="47" y="137"/>
                </a:cubicBezTo>
                <a:lnTo>
                  <a:pt x="84" y="137"/>
                </a:lnTo>
                <a:lnTo>
                  <a:pt x="98" y="81"/>
                </a:lnTo>
                <a:cubicBezTo>
                  <a:pt x="99" y="76"/>
                  <a:pt x="101" y="69"/>
                  <a:pt x="102" y="61"/>
                </a:cubicBezTo>
                <a:cubicBezTo>
                  <a:pt x="104" y="52"/>
                  <a:pt x="106" y="46"/>
                  <a:pt x="107" y="42"/>
                </a:cubicBezTo>
                <a:cubicBezTo>
                  <a:pt x="109" y="39"/>
                  <a:pt x="110" y="34"/>
                  <a:pt x="112" y="28"/>
                </a:cubicBezTo>
                <a:cubicBezTo>
                  <a:pt x="113" y="23"/>
                  <a:pt x="115" y="19"/>
                  <a:pt x="118" y="16"/>
                </a:cubicBezTo>
                <a:cubicBezTo>
                  <a:pt x="120" y="14"/>
                  <a:pt x="123" y="11"/>
                  <a:pt x="125" y="8"/>
                </a:cubicBezTo>
                <a:cubicBezTo>
                  <a:pt x="127" y="5"/>
                  <a:pt x="131" y="3"/>
                  <a:pt x="135" y="2"/>
                </a:cubicBezTo>
                <a:cubicBezTo>
                  <a:pt x="139" y="1"/>
                  <a:pt x="143" y="0"/>
                  <a:pt x="148" y="0"/>
                </a:cubicBezTo>
                <a:cubicBezTo>
                  <a:pt x="156" y="1"/>
                  <a:pt x="162" y="3"/>
                  <a:pt x="165" y="8"/>
                </a:cubicBezTo>
                <a:cubicBezTo>
                  <a:pt x="168" y="13"/>
                  <a:pt x="170" y="17"/>
                  <a:pt x="170" y="21"/>
                </a:cubicBezTo>
                <a:cubicBezTo>
                  <a:pt x="170" y="25"/>
                  <a:pt x="168" y="36"/>
                  <a:pt x="164" y="54"/>
                </a:cubicBezTo>
                <a:cubicBezTo>
                  <a:pt x="159" y="73"/>
                  <a:pt x="155" y="91"/>
                  <a:pt x="150" y="110"/>
                </a:cubicBezTo>
                <a:lnTo>
                  <a:pt x="143" y="136"/>
                </a:lnTo>
                <a:cubicBezTo>
                  <a:pt x="143" y="136"/>
                  <a:pt x="154" y="137"/>
                  <a:pt x="178" y="137"/>
                </a:cubicBezTo>
                <a:lnTo>
                  <a:pt x="213" y="137"/>
                </a:lnTo>
                <a:cubicBezTo>
                  <a:pt x="217" y="140"/>
                  <a:pt x="218" y="143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4" y="169"/>
                </a:lnTo>
                <a:lnTo>
                  <a:pt x="108" y="271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2"/>
                  <a:pt x="87" y="421"/>
                  <a:pt x="100" y="421"/>
                </a:cubicBezTo>
                <a:cubicBezTo>
                  <a:pt x="117" y="421"/>
                  <a:pt x="133" y="414"/>
                  <a:pt x="148" y="398"/>
                </a:cubicBezTo>
                <a:cubicBezTo>
                  <a:pt x="164" y="382"/>
                  <a:pt x="176" y="362"/>
                  <a:pt x="185" y="339"/>
                </a:cubicBezTo>
                <a:cubicBezTo>
                  <a:pt x="186" y="336"/>
                  <a:pt x="187" y="334"/>
                  <a:pt x="189" y="334"/>
                </a:cubicBezTo>
                <a:cubicBezTo>
                  <a:pt x="190" y="333"/>
                  <a:pt x="194" y="333"/>
                  <a:pt x="199" y="333"/>
                </a:cubicBezTo>
                <a:lnTo>
                  <a:pt x="202" y="333"/>
                </a:lnTo>
                <a:cubicBezTo>
                  <a:pt x="209" y="333"/>
                  <a:pt x="213" y="334"/>
                  <a:pt x="213" y="338"/>
                </a:cubicBezTo>
                <a:cubicBezTo>
                  <a:pt x="213" y="340"/>
                  <a:pt x="212" y="342"/>
                  <a:pt x="211" y="347"/>
                </a:cubicBezTo>
                <a:cubicBezTo>
                  <a:pt x="208" y="354"/>
                  <a:pt x="204" y="363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4" y="418"/>
                  <a:pt x="152" y="428"/>
                  <a:pt x="138" y="435"/>
                </a:cubicBezTo>
                <a:cubicBezTo>
                  <a:pt x="124" y="443"/>
                  <a:pt x="109" y="447"/>
                  <a:pt x="95" y="447"/>
                </a:cubicBezTo>
                <a:cubicBezTo>
                  <a:pt x="81" y="447"/>
                  <a:pt x="67" y="444"/>
                  <a:pt x="55" y="437"/>
                </a:cubicBezTo>
                <a:cubicBezTo>
                  <a:pt x="42" y="430"/>
                  <a:pt x="33" y="418"/>
                  <a:pt x="28" y="400"/>
                </a:cubicBezTo>
                <a:cubicBezTo>
                  <a:pt x="27" y="397"/>
                  <a:pt x="26" y="390"/>
                  <a:pt x="26" y="382"/>
                </a:cubicBezTo>
                <a:lnTo>
                  <a:pt x="26" y="369"/>
                </a:lnTo>
                <a:lnTo>
                  <a:pt x="51" y="270"/>
                </a:lnTo>
                <a:cubicBezTo>
                  <a:pt x="67" y="204"/>
                  <a:pt x="75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4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7368480" y="4894200"/>
            <a:ext cx="33480" cy="79560"/>
          </a:xfrm>
          <a:custGeom>
            <a:avLst/>
            <a:gdLst/>
            <a:ahLst/>
            <a:rect l="0" t="0" r="r" b="b"/>
            <a:pathLst>
              <a:path w="93" h="221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2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7" y="6"/>
                  <a:pt x="77" y="17"/>
                </a:cubicBezTo>
                <a:cubicBezTo>
                  <a:pt x="87" y="29"/>
                  <a:pt x="93" y="50"/>
                  <a:pt x="93" y="79"/>
                </a:cubicBezTo>
                <a:cubicBezTo>
                  <a:pt x="93" y="95"/>
                  <a:pt x="91" y="111"/>
                  <a:pt x="87" y="127"/>
                </a:cubicBezTo>
                <a:cubicBezTo>
                  <a:pt x="82" y="142"/>
                  <a:pt x="78" y="156"/>
                  <a:pt x="72" y="168"/>
                </a:cubicBezTo>
                <a:cubicBezTo>
                  <a:pt x="66" y="179"/>
                  <a:pt x="60" y="188"/>
                  <a:pt x="54" y="196"/>
                </a:cubicBezTo>
                <a:cubicBezTo>
                  <a:pt x="47" y="204"/>
                  <a:pt x="42" y="210"/>
                  <a:pt x="37" y="215"/>
                </a:cubicBezTo>
                <a:cubicBezTo>
                  <a:pt x="32" y="220"/>
                  <a:pt x="29" y="222"/>
                  <a:pt x="28" y="221"/>
                </a:cubicBezTo>
                <a:cubicBezTo>
                  <a:pt x="26" y="221"/>
                  <a:pt x="23" y="219"/>
                  <a:pt x="19" y="215"/>
                </a:cubicBezTo>
                <a:cubicBezTo>
                  <a:pt x="15" y="211"/>
                  <a:pt x="12" y="208"/>
                  <a:pt x="12" y="206"/>
                </a:cubicBezTo>
                <a:cubicBezTo>
                  <a:pt x="12" y="204"/>
                  <a:pt x="15" y="200"/>
                  <a:pt x="20" y="195"/>
                </a:cubicBezTo>
                <a:cubicBezTo>
                  <a:pt x="25" y="189"/>
                  <a:pt x="31" y="182"/>
                  <a:pt x="38" y="174"/>
                </a:cubicBezTo>
                <a:cubicBezTo>
                  <a:pt x="44" y="165"/>
                  <a:pt x="50" y="153"/>
                  <a:pt x="56" y="138"/>
                </a:cubicBezTo>
                <a:cubicBezTo>
                  <a:pt x="61" y="123"/>
                  <a:pt x="65" y="106"/>
                  <a:pt x="67" y="87"/>
                </a:cubicBezTo>
                <a:lnTo>
                  <a:pt x="67" y="78"/>
                </a:lnTo>
                <a:lnTo>
                  <a:pt x="66" y="79"/>
                </a:lnTo>
                <a:cubicBezTo>
                  <a:pt x="65" y="80"/>
                  <a:pt x="64" y="80"/>
                  <a:pt x="63" y="80"/>
                </a:cubicBezTo>
                <a:cubicBezTo>
                  <a:pt x="61" y="81"/>
                  <a:pt x="60" y="82"/>
                  <a:pt x="59" y="83"/>
                </a:cubicBezTo>
                <a:cubicBezTo>
                  <a:pt x="57" y="83"/>
                  <a:pt x="55" y="84"/>
                  <a:pt x="52" y="84"/>
                </a:cubicBezTo>
                <a:cubicBezTo>
                  <a:pt x="50" y="84"/>
                  <a:pt x="47" y="84"/>
                  <a:pt x="44" y="85"/>
                </a:cubicBezTo>
                <a:cubicBezTo>
                  <a:pt x="31" y="85"/>
                  <a:pt x="21" y="81"/>
                  <a:pt x="13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7423920" y="475812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5" y="43"/>
                </a:moveTo>
                <a:cubicBezTo>
                  <a:pt x="115" y="31"/>
                  <a:pt x="120" y="22"/>
                  <a:pt x="129" y="13"/>
                </a:cubicBezTo>
                <a:cubicBezTo>
                  <a:pt x="138" y="5"/>
                  <a:pt x="148" y="0"/>
                  <a:pt x="159" y="0"/>
                </a:cubicBezTo>
                <a:cubicBezTo>
                  <a:pt x="168" y="0"/>
                  <a:pt x="175" y="3"/>
                  <a:pt x="181" y="8"/>
                </a:cubicBezTo>
                <a:cubicBezTo>
                  <a:pt x="186" y="14"/>
                  <a:pt x="189" y="21"/>
                  <a:pt x="190" y="29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8"/>
                  <a:pt x="156" y="72"/>
                  <a:pt x="145" y="73"/>
                </a:cubicBezTo>
                <a:cubicBezTo>
                  <a:pt x="138" y="73"/>
                  <a:pt x="131" y="70"/>
                  <a:pt x="125" y="66"/>
                </a:cubicBezTo>
                <a:cubicBezTo>
                  <a:pt x="119" y="61"/>
                  <a:pt x="116" y="53"/>
                  <a:pt x="115" y="43"/>
                </a:cubicBezTo>
                <a:moveTo>
                  <a:pt x="0" y="263"/>
                </a:moveTo>
                <a:cubicBezTo>
                  <a:pt x="0" y="259"/>
                  <a:pt x="2" y="252"/>
                  <a:pt x="7" y="241"/>
                </a:cubicBezTo>
                <a:cubicBezTo>
                  <a:pt x="11" y="230"/>
                  <a:pt x="16" y="218"/>
                  <a:pt x="23" y="205"/>
                </a:cubicBezTo>
                <a:cubicBezTo>
                  <a:pt x="30" y="192"/>
                  <a:pt x="41" y="180"/>
                  <a:pt x="54" y="169"/>
                </a:cubicBezTo>
                <a:cubicBezTo>
                  <a:pt x="69" y="158"/>
                  <a:pt x="83" y="153"/>
                  <a:pt x="97" y="153"/>
                </a:cubicBezTo>
                <a:cubicBezTo>
                  <a:pt x="115" y="153"/>
                  <a:pt x="131" y="159"/>
                  <a:pt x="143" y="169"/>
                </a:cubicBezTo>
                <a:cubicBezTo>
                  <a:pt x="155" y="181"/>
                  <a:pt x="161" y="196"/>
                  <a:pt x="162" y="214"/>
                </a:cubicBezTo>
                <a:cubicBezTo>
                  <a:pt x="162" y="222"/>
                  <a:pt x="158" y="235"/>
                  <a:pt x="152" y="253"/>
                </a:cubicBezTo>
                <a:cubicBezTo>
                  <a:pt x="145" y="271"/>
                  <a:pt x="136" y="296"/>
                  <a:pt x="124" y="326"/>
                </a:cubicBezTo>
                <a:cubicBezTo>
                  <a:pt x="112" y="357"/>
                  <a:pt x="102" y="384"/>
                  <a:pt x="94" y="406"/>
                </a:cubicBezTo>
                <a:cubicBezTo>
                  <a:pt x="92" y="416"/>
                  <a:pt x="91" y="423"/>
                  <a:pt x="91" y="428"/>
                </a:cubicBezTo>
                <a:cubicBezTo>
                  <a:pt x="91" y="440"/>
                  <a:pt x="95" y="445"/>
                  <a:pt x="103" y="445"/>
                </a:cubicBezTo>
                <a:cubicBezTo>
                  <a:pt x="107" y="445"/>
                  <a:pt x="111" y="445"/>
                  <a:pt x="116" y="443"/>
                </a:cubicBezTo>
                <a:cubicBezTo>
                  <a:pt x="121" y="442"/>
                  <a:pt x="126" y="439"/>
                  <a:pt x="132" y="434"/>
                </a:cubicBezTo>
                <a:cubicBezTo>
                  <a:pt x="138" y="428"/>
                  <a:pt x="145" y="420"/>
                  <a:pt x="151" y="409"/>
                </a:cubicBezTo>
                <a:cubicBezTo>
                  <a:pt x="158" y="398"/>
                  <a:pt x="163" y="384"/>
                  <a:pt x="169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2" y="385"/>
                </a:cubicBezTo>
                <a:cubicBezTo>
                  <a:pt x="188" y="396"/>
                  <a:pt x="182" y="408"/>
                  <a:pt x="174" y="421"/>
                </a:cubicBezTo>
                <a:cubicBezTo>
                  <a:pt x="167" y="434"/>
                  <a:pt x="156" y="446"/>
                  <a:pt x="143" y="456"/>
                </a:cubicBezTo>
                <a:cubicBezTo>
                  <a:pt x="129" y="466"/>
                  <a:pt x="115" y="471"/>
                  <a:pt x="99" y="471"/>
                </a:cubicBezTo>
                <a:cubicBezTo>
                  <a:pt x="84" y="471"/>
                  <a:pt x="71" y="466"/>
                  <a:pt x="58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9" y="396"/>
                  <a:pt x="41" y="389"/>
                </a:cubicBezTo>
                <a:cubicBezTo>
                  <a:pt x="43" y="382"/>
                  <a:pt x="53" y="356"/>
                  <a:pt x="72" y="310"/>
                </a:cubicBezTo>
                <a:cubicBezTo>
                  <a:pt x="90" y="262"/>
                  <a:pt x="100" y="234"/>
                  <a:pt x="103" y="225"/>
                </a:cubicBezTo>
                <a:cubicBezTo>
                  <a:pt x="106" y="216"/>
                  <a:pt x="107" y="206"/>
                  <a:pt x="108" y="198"/>
                </a:cubicBezTo>
                <a:cubicBezTo>
                  <a:pt x="108" y="186"/>
                  <a:pt x="104" y="181"/>
                  <a:pt x="96" y="181"/>
                </a:cubicBezTo>
                <a:lnTo>
                  <a:pt x="94" y="181"/>
                </a:lnTo>
                <a:cubicBezTo>
                  <a:pt x="80" y="181"/>
                  <a:pt x="68" y="189"/>
                  <a:pt x="55" y="204"/>
                </a:cubicBezTo>
                <a:cubicBezTo>
                  <a:pt x="43" y="219"/>
                  <a:pt x="34" y="239"/>
                  <a:pt x="28" y="263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6"/>
                  <a:pt x="26" y="266"/>
                  <a:pt x="26" y="267"/>
                </a:cubicBezTo>
                <a:cubicBezTo>
                  <a:pt x="26" y="267"/>
                  <a:pt x="26" y="268"/>
                  <a:pt x="25" y="268"/>
                </a:cubicBezTo>
                <a:cubicBezTo>
                  <a:pt x="24" y="269"/>
                  <a:pt x="23" y="269"/>
                  <a:pt x="23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7" y="269"/>
                  <a:pt x="14" y="269"/>
                </a:cubicBezTo>
                <a:lnTo>
                  <a:pt x="4" y="269"/>
                </a:lnTo>
                <a:cubicBezTo>
                  <a:pt x="2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7632720" y="4775040"/>
            <a:ext cx="217800" cy="14400"/>
          </a:xfrm>
          <a:custGeom>
            <a:avLst/>
            <a:gdLst/>
            <a:ahLst/>
            <a:rect l="0" t="0" r="r" b="b"/>
            <a:pathLst>
              <a:path w="605" h="40">
                <a:moveTo>
                  <a:pt x="14" y="0"/>
                </a:moveTo>
                <a:lnTo>
                  <a:pt x="590" y="0"/>
                </a:lnTo>
                <a:cubicBezTo>
                  <a:pt x="600" y="5"/>
                  <a:pt x="605" y="12"/>
                  <a:pt x="605" y="21"/>
                </a:cubicBezTo>
                <a:cubicBezTo>
                  <a:pt x="605" y="28"/>
                  <a:pt x="600" y="35"/>
                  <a:pt x="590" y="40"/>
                </a:cubicBezTo>
                <a:lnTo>
                  <a:pt x="14" y="40"/>
                </a:lnTo>
                <a:cubicBezTo>
                  <a:pt x="5" y="36"/>
                  <a:pt x="0" y="29"/>
                  <a:pt x="0" y="21"/>
                </a:cubicBezTo>
                <a:cubicBezTo>
                  <a:pt x="0" y="11"/>
                  <a:pt x="5" y="4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7973640" y="4717440"/>
            <a:ext cx="122040" cy="158040"/>
          </a:xfrm>
          <a:custGeom>
            <a:avLst/>
            <a:gdLst/>
            <a:ahLst/>
            <a:rect l="0" t="0" r="r" b="b"/>
            <a:pathLst>
              <a:path w="339" h="439">
                <a:moveTo>
                  <a:pt x="185" y="439"/>
                </a:moveTo>
                <a:cubicBezTo>
                  <a:pt x="133" y="439"/>
                  <a:pt x="90" y="422"/>
                  <a:pt x="54" y="388"/>
                </a:cubicBezTo>
                <a:cubicBezTo>
                  <a:pt x="19" y="353"/>
                  <a:pt x="0" y="309"/>
                  <a:pt x="0" y="256"/>
                </a:cubicBezTo>
                <a:cubicBezTo>
                  <a:pt x="0" y="197"/>
                  <a:pt x="15" y="148"/>
                  <a:pt x="46" y="108"/>
                </a:cubicBezTo>
                <a:cubicBezTo>
                  <a:pt x="69" y="79"/>
                  <a:pt x="97" y="54"/>
                  <a:pt x="132" y="35"/>
                </a:cubicBezTo>
                <a:cubicBezTo>
                  <a:pt x="166" y="16"/>
                  <a:pt x="203" y="5"/>
                  <a:pt x="244" y="1"/>
                </a:cubicBezTo>
                <a:cubicBezTo>
                  <a:pt x="246" y="1"/>
                  <a:pt x="260" y="0"/>
                  <a:pt x="286" y="0"/>
                </a:cubicBezTo>
                <a:lnTo>
                  <a:pt x="324" y="0"/>
                </a:lnTo>
                <a:cubicBezTo>
                  <a:pt x="335" y="4"/>
                  <a:pt x="339" y="10"/>
                  <a:pt x="339" y="20"/>
                </a:cubicBezTo>
                <a:cubicBezTo>
                  <a:pt x="339" y="37"/>
                  <a:pt x="325" y="46"/>
                  <a:pt x="298" y="46"/>
                </a:cubicBezTo>
                <a:lnTo>
                  <a:pt x="282" y="46"/>
                </a:lnTo>
                <a:lnTo>
                  <a:pt x="269" y="46"/>
                </a:lnTo>
                <a:cubicBezTo>
                  <a:pt x="189" y="46"/>
                  <a:pt x="137" y="82"/>
                  <a:pt x="113" y="153"/>
                </a:cubicBezTo>
                <a:lnTo>
                  <a:pt x="109" y="165"/>
                </a:lnTo>
                <a:lnTo>
                  <a:pt x="284" y="165"/>
                </a:lnTo>
                <a:cubicBezTo>
                  <a:pt x="293" y="171"/>
                  <a:pt x="297" y="177"/>
                  <a:pt x="297" y="184"/>
                </a:cubicBezTo>
                <a:cubicBezTo>
                  <a:pt x="297" y="195"/>
                  <a:pt x="290" y="204"/>
                  <a:pt x="277" y="210"/>
                </a:cubicBezTo>
                <a:lnTo>
                  <a:pt x="97" y="210"/>
                </a:lnTo>
                <a:lnTo>
                  <a:pt x="97" y="212"/>
                </a:lnTo>
                <a:cubicBezTo>
                  <a:pt x="90" y="233"/>
                  <a:pt x="87" y="257"/>
                  <a:pt x="87" y="287"/>
                </a:cubicBezTo>
                <a:cubicBezTo>
                  <a:pt x="87" y="330"/>
                  <a:pt x="98" y="360"/>
                  <a:pt x="119" y="377"/>
                </a:cubicBezTo>
                <a:cubicBezTo>
                  <a:pt x="140" y="393"/>
                  <a:pt x="163" y="402"/>
                  <a:pt x="189" y="402"/>
                </a:cubicBezTo>
                <a:cubicBezTo>
                  <a:pt x="207" y="402"/>
                  <a:pt x="224" y="399"/>
                  <a:pt x="241" y="392"/>
                </a:cubicBezTo>
                <a:cubicBezTo>
                  <a:pt x="259" y="386"/>
                  <a:pt x="272" y="379"/>
                  <a:pt x="283" y="372"/>
                </a:cubicBezTo>
                <a:cubicBezTo>
                  <a:pt x="294" y="364"/>
                  <a:pt x="299" y="361"/>
                  <a:pt x="300" y="361"/>
                </a:cubicBezTo>
                <a:cubicBezTo>
                  <a:pt x="304" y="361"/>
                  <a:pt x="308" y="364"/>
                  <a:pt x="311" y="371"/>
                </a:cubicBezTo>
                <a:cubicBezTo>
                  <a:pt x="313" y="377"/>
                  <a:pt x="315" y="384"/>
                  <a:pt x="315" y="389"/>
                </a:cubicBezTo>
                <a:cubicBezTo>
                  <a:pt x="315" y="391"/>
                  <a:pt x="314" y="393"/>
                  <a:pt x="314" y="393"/>
                </a:cubicBezTo>
                <a:cubicBezTo>
                  <a:pt x="312" y="396"/>
                  <a:pt x="305" y="401"/>
                  <a:pt x="294" y="407"/>
                </a:cubicBezTo>
                <a:cubicBezTo>
                  <a:pt x="283" y="414"/>
                  <a:pt x="267" y="421"/>
                  <a:pt x="246" y="428"/>
                </a:cubicBezTo>
                <a:cubicBezTo>
                  <a:pt x="226" y="435"/>
                  <a:pt x="205" y="439"/>
                  <a:pt x="185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8120880" y="4623840"/>
            <a:ext cx="181800" cy="252000"/>
          </a:xfrm>
          <a:custGeom>
            <a:avLst/>
            <a:gdLst/>
            <a:ahLst/>
            <a:rect l="0" t="0" r="r" b="b"/>
            <a:pathLst>
              <a:path w="505" h="700">
                <a:moveTo>
                  <a:pt x="118" y="21"/>
                </a:moveTo>
                <a:cubicBezTo>
                  <a:pt x="118" y="13"/>
                  <a:pt x="123" y="6"/>
                  <a:pt x="134" y="0"/>
                </a:cubicBezTo>
                <a:lnTo>
                  <a:pt x="153" y="0"/>
                </a:lnTo>
                <a:cubicBezTo>
                  <a:pt x="213" y="2"/>
                  <a:pt x="250" y="18"/>
                  <a:pt x="266" y="49"/>
                </a:cubicBezTo>
                <a:cubicBezTo>
                  <a:pt x="270" y="59"/>
                  <a:pt x="289" y="112"/>
                  <a:pt x="323" y="207"/>
                </a:cubicBezTo>
                <a:cubicBezTo>
                  <a:pt x="356" y="301"/>
                  <a:pt x="391" y="393"/>
                  <a:pt x="424" y="483"/>
                </a:cubicBezTo>
                <a:cubicBezTo>
                  <a:pt x="457" y="573"/>
                  <a:pt x="473" y="619"/>
                  <a:pt x="473" y="622"/>
                </a:cubicBezTo>
                <a:cubicBezTo>
                  <a:pt x="478" y="635"/>
                  <a:pt x="482" y="646"/>
                  <a:pt x="486" y="654"/>
                </a:cubicBezTo>
                <a:cubicBezTo>
                  <a:pt x="490" y="663"/>
                  <a:pt x="493" y="669"/>
                  <a:pt x="495" y="673"/>
                </a:cubicBezTo>
                <a:cubicBezTo>
                  <a:pt x="497" y="677"/>
                  <a:pt x="499" y="680"/>
                  <a:pt x="500" y="682"/>
                </a:cubicBezTo>
                <a:cubicBezTo>
                  <a:pt x="501" y="684"/>
                  <a:pt x="502" y="685"/>
                  <a:pt x="504" y="686"/>
                </a:cubicBezTo>
                <a:cubicBezTo>
                  <a:pt x="505" y="687"/>
                  <a:pt x="505" y="688"/>
                  <a:pt x="505" y="690"/>
                </a:cubicBezTo>
                <a:cubicBezTo>
                  <a:pt x="504" y="692"/>
                  <a:pt x="502" y="695"/>
                  <a:pt x="499" y="699"/>
                </a:cubicBezTo>
                <a:lnTo>
                  <a:pt x="432" y="699"/>
                </a:lnTo>
                <a:cubicBezTo>
                  <a:pt x="415" y="690"/>
                  <a:pt x="404" y="680"/>
                  <a:pt x="400" y="670"/>
                </a:cubicBezTo>
                <a:cubicBezTo>
                  <a:pt x="395" y="660"/>
                  <a:pt x="378" y="616"/>
                  <a:pt x="348" y="538"/>
                </a:cubicBezTo>
                <a:lnTo>
                  <a:pt x="304" y="414"/>
                </a:lnTo>
                <a:lnTo>
                  <a:pt x="290" y="429"/>
                </a:lnTo>
                <a:cubicBezTo>
                  <a:pt x="281" y="439"/>
                  <a:pt x="266" y="457"/>
                  <a:pt x="243" y="483"/>
                </a:cubicBezTo>
                <a:cubicBezTo>
                  <a:pt x="221" y="509"/>
                  <a:pt x="202" y="531"/>
                  <a:pt x="187" y="548"/>
                </a:cubicBezTo>
                <a:cubicBezTo>
                  <a:pt x="170" y="568"/>
                  <a:pt x="150" y="591"/>
                  <a:pt x="126" y="620"/>
                </a:cubicBezTo>
                <a:cubicBezTo>
                  <a:pt x="92" y="659"/>
                  <a:pt x="71" y="682"/>
                  <a:pt x="63" y="689"/>
                </a:cubicBezTo>
                <a:cubicBezTo>
                  <a:pt x="55" y="696"/>
                  <a:pt x="46" y="699"/>
                  <a:pt x="35" y="700"/>
                </a:cubicBezTo>
                <a:cubicBezTo>
                  <a:pt x="12" y="700"/>
                  <a:pt x="0" y="689"/>
                  <a:pt x="0" y="668"/>
                </a:cubicBezTo>
                <a:cubicBezTo>
                  <a:pt x="0" y="657"/>
                  <a:pt x="4" y="647"/>
                  <a:pt x="14" y="637"/>
                </a:cubicBezTo>
                <a:cubicBezTo>
                  <a:pt x="23" y="627"/>
                  <a:pt x="68" y="582"/>
                  <a:pt x="150" y="503"/>
                </a:cubicBezTo>
                <a:cubicBezTo>
                  <a:pt x="170" y="484"/>
                  <a:pt x="192" y="462"/>
                  <a:pt x="217" y="439"/>
                </a:cubicBezTo>
                <a:cubicBezTo>
                  <a:pt x="241" y="415"/>
                  <a:pt x="259" y="397"/>
                  <a:pt x="271" y="385"/>
                </a:cubicBezTo>
                <a:lnTo>
                  <a:pt x="288" y="369"/>
                </a:lnTo>
                <a:cubicBezTo>
                  <a:pt x="288" y="369"/>
                  <a:pt x="271" y="322"/>
                  <a:pt x="238" y="231"/>
                </a:cubicBezTo>
                <a:cubicBezTo>
                  <a:pt x="205" y="139"/>
                  <a:pt x="188" y="89"/>
                  <a:pt x="185" y="81"/>
                </a:cubicBezTo>
                <a:cubicBezTo>
                  <a:pt x="172" y="51"/>
                  <a:pt x="155" y="37"/>
                  <a:pt x="134" y="37"/>
                </a:cubicBezTo>
                <a:cubicBezTo>
                  <a:pt x="123" y="37"/>
                  <a:pt x="118" y="31"/>
                  <a:pt x="118" y="2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8319240" y="4713120"/>
            <a:ext cx="239040" cy="162360"/>
          </a:xfrm>
          <a:custGeom>
            <a:avLst/>
            <a:gdLst/>
            <a:ahLst/>
            <a:rect l="0" t="0" r="r" b="b"/>
            <a:pathLst>
              <a:path w="664" h="451">
                <a:moveTo>
                  <a:pt x="555" y="58"/>
                </a:moveTo>
                <a:cubicBezTo>
                  <a:pt x="555" y="44"/>
                  <a:pt x="561" y="31"/>
                  <a:pt x="574" y="19"/>
                </a:cubicBezTo>
                <a:cubicBezTo>
                  <a:pt x="586" y="7"/>
                  <a:pt x="600" y="1"/>
                  <a:pt x="615" y="0"/>
                </a:cubicBezTo>
                <a:cubicBezTo>
                  <a:pt x="627" y="0"/>
                  <a:pt x="638" y="6"/>
                  <a:pt x="648" y="18"/>
                </a:cubicBezTo>
                <a:cubicBezTo>
                  <a:pt x="658" y="30"/>
                  <a:pt x="663" y="49"/>
                  <a:pt x="664" y="75"/>
                </a:cubicBezTo>
                <a:cubicBezTo>
                  <a:pt x="664" y="94"/>
                  <a:pt x="658" y="132"/>
                  <a:pt x="645" y="190"/>
                </a:cubicBezTo>
                <a:cubicBezTo>
                  <a:pt x="635" y="227"/>
                  <a:pt x="626" y="257"/>
                  <a:pt x="618" y="281"/>
                </a:cubicBezTo>
                <a:cubicBezTo>
                  <a:pt x="610" y="304"/>
                  <a:pt x="599" y="331"/>
                  <a:pt x="584" y="361"/>
                </a:cubicBezTo>
                <a:cubicBezTo>
                  <a:pt x="568" y="391"/>
                  <a:pt x="550" y="413"/>
                  <a:pt x="529" y="428"/>
                </a:cubicBezTo>
                <a:cubicBezTo>
                  <a:pt x="508" y="443"/>
                  <a:pt x="484" y="451"/>
                  <a:pt x="458" y="451"/>
                </a:cubicBezTo>
                <a:cubicBezTo>
                  <a:pt x="429" y="451"/>
                  <a:pt x="403" y="446"/>
                  <a:pt x="380" y="435"/>
                </a:cubicBezTo>
                <a:cubicBezTo>
                  <a:pt x="357" y="425"/>
                  <a:pt x="341" y="410"/>
                  <a:pt x="331" y="393"/>
                </a:cubicBezTo>
                <a:cubicBezTo>
                  <a:pt x="330" y="393"/>
                  <a:pt x="329" y="395"/>
                  <a:pt x="328" y="397"/>
                </a:cubicBezTo>
                <a:cubicBezTo>
                  <a:pt x="301" y="433"/>
                  <a:pt x="268" y="451"/>
                  <a:pt x="229" y="451"/>
                </a:cubicBezTo>
                <a:cubicBezTo>
                  <a:pt x="212" y="451"/>
                  <a:pt x="195" y="449"/>
                  <a:pt x="180" y="445"/>
                </a:cubicBezTo>
                <a:cubicBezTo>
                  <a:pt x="164" y="441"/>
                  <a:pt x="148" y="435"/>
                  <a:pt x="133" y="426"/>
                </a:cubicBezTo>
                <a:cubicBezTo>
                  <a:pt x="118" y="418"/>
                  <a:pt x="106" y="405"/>
                  <a:pt x="96" y="388"/>
                </a:cubicBezTo>
                <a:cubicBezTo>
                  <a:pt x="87" y="370"/>
                  <a:pt x="83" y="350"/>
                  <a:pt x="83" y="325"/>
                </a:cubicBezTo>
                <a:cubicBezTo>
                  <a:pt x="83" y="290"/>
                  <a:pt x="94" y="241"/>
                  <a:pt x="116" y="181"/>
                </a:cubicBezTo>
                <a:cubicBezTo>
                  <a:pt x="139" y="119"/>
                  <a:pt x="150" y="80"/>
                  <a:pt x="151" y="64"/>
                </a:cubicBezTo>
                <a:cubicBezTo>
                  <a:pt x="151" y="63"/>
                  <a:pt x="151" y="62"/>
                  <a:pt x="151" y="62"/>
                </a:cubicBezTo>
                <a:cubicBezTo>
                  <a:pt x="151" y="56"/>
                  <a:pt x="151" y="52"/>
                  <a:pt x="151" y="50"/>
                </a:cubicBezTo>
                <a:cubicBezTo>
                  <a:pt x="151" y="48"/>
                  <a:pt x="150" y="46"/>
                  <a:pt x="147" y="43"/>
                </a:cubicBezTo>
                <a:cubicBezTo>
                  <a:pt x="144" y="40"/>
                  <a:pt x="141" y="39"/>
                  <a:pt x="136" y="39"/>
                </a:cubicBezTo>
                <a:lnTo>
                  <a:pt x="132" y="39"/>
                </a:lnTo>
                <a:cubicBezTo>
                  <a:pt x="117" y="39"/>
                  <a:pt x="103" y="45"/>
                  <a:pt x="90" y="58"/>
                </a:cubicBezTo>
                <a:cubicBezTo>
                  <a:pt x="78" y="70"/>
                  <a:pt x="68" y="84"/>
                  <a:pt x="61" y="98"/>
                </a:cubicBezTo>
                <a:cubicBezTo>
                  <a:pt x="53" y="113"/>
                  <a:pt x="48" y="127"/>
                  <a:pt x="44" y="140"/>
                </a:cubicBezTo>
                <a:cubicBezTo>
                  <a:pt x="40" y="153"/>
                  <a:pt x="37" y="162"/>
                  <a:pt x="36" y="163"/>
                </a:cubicBezTo>
                <a:cubicBezTo>
                  <a:pt x="35" y="164"/>
                  <a:pt x="29" y="165"/>
                  <a:pt x="20" y="165"/>
                </a:cubicBezTo>
                <a:lnTo>
                  <a:pt x="6" y="165"/>
                </a:lnTo>
                <a:cubicBezTo>
                  <a:pt x="2" y="161"/>
                  <a:pt x="0" y="158"/>
                  <a:pt x="0" y="156"/>
                </a:cubicBezTo>
                <a:cubicBezTo>
                  <a:pt x="0" y="151"/>
                  <a:pt x="3" y="142"/>
                  <a:pt x="8" y="127"/>
                </a:cubicBezTo>
                <a:cubicBezTo>
                  <a:pt x="14" y="113"/>
                  <a:pt x="21" y="96"/>
                  <a:pt x="31" y="77"/>
                </a:cubicBezTo>
                <a:cubicBezTo>
                  <a:pt x="41" y="58"/>
                  <a:pt x="55" y="40"/>
                  <a:pt x="75" y="25"/>
                </a:cubicBezTo>
                <a:cubicBezTo>
                  <a:pt x="94" y="10"/>
                  <a:pt x="115" y="2"/>
                  <a:pt x="139" y="2"/>
                </a:cubicBezTo>
                <a:cubicBezTo>
                  <a:pt x="167" y="2"/>
                  <a:pt x="189" y="11"/>
                  <a:pt x="204" y="27"/>
                </a:cubicBezTo>
                <a:cubicBezTo>
                  <a:pt x="220" y="44"/>
                  <a:pt x="227" y="63"/>
                  <a:pt x="227" y="85"/>
                </a:cubicBezTo>
                <a:cubicBezTo>
                  <a:pt x="227" y="96"/>
                  <a:pt x="216" y="132"/>
                  <a:pt x="194" y="193"/>
                </a:cubicBezTo>
                <a:cubicBezTo>
                  <a:pt x="173" y="252"/>
                  <a:pt x="162" y="298"/>
                  <a:pt x="162" y="330"/>
                </a:cubicBezTo>
                <a:cubicBezTo>
                  <a:pt x="162" y="361"/>
                  <a:pt x="169" y="382"/>
                  <a:pt x="183" y="395"/>
                </a:cubicBezTo>
                <a:cubicBezTo>
                  <a:pt x="196" y="407"/>
                  <a:pt x="214" y="414"/>
                  <a:pt x="235" y="414"/>
                </a:cubicBezTo>
                <a:cubicBezTo>
                  <a:pt x="263" y="414"/>
                  <a:pt x="288" y="394"/>
                  <a:pt x="310" y="354"/>
                </a:cubicBezTo>
                <a:lnTo>
                  <a:pt x="315" y="345"/>
                </a:lnTo>
                <a:lnTo>
                  <a:pt x="315" y="322"/>
                </a:lnTo>
                <a:cubicBezTo>
                  <a:pt x="315" y="320"/>
                  <a:pt x="315" y="317"/>
                  <a:pt x="315" y="313"/>
                </a:cubicBezTo>
                <a:cubicBezTo>
                  <a:pt x="315" y="309"/>
                  <a:pt x="316" y="307"/>
                  <a:pt x="316" y="305"/>
                </a:cubicBezTo>
                <a:cubicBezTo>
                  <a:pt x="317" y="304"/>
                  <a:pt x="317" y="302"/>
                  <a:pt x="317" y="299"/>
                </a:cubicBezTo>
                <a:cubicBezTo>
                  <a:pt x="317" y="295"/>
                  <a:pt x="318" y="292"/>
                  <a:pt x="318" y="290"/>
                </a:cubicBezTo>
                <a:cubicBezTo>
                  <a:pt x="319" y="287"/>
                  <a:pt x="320" y="283"/>
                  <a:pt x="321" y="277"/>
                </a:cubicBezTo>
                <a:cubicBezTo>
                  <a:pt x="322" y="271"/>
                  <a:pt x="323" y="265"/>
                  <a:pt x="324" y="260"/>
                </a:cubicBezTo>
                <a:cubicBezTo>
                  <a:pt x="325" y="255"/>
                  <a:pt x="327" y="247"/>
                  <a:pt x="330" y="236"/>
                </a:cubicBezTo>
                <a:cubicBezTo>
                  <a:pt x="333" y="226"/>
                  <a:pt x="336" y="215"/>
                  <a:pt x="338" y="204"/>
                </a:cubicBezTo>
                <a:cubicBezTo>
                  <a:pt x="340" y="194"/>
                  <a:pt x="344" y="180"/>
                  <a:pt x="349" y="162"/>
                </a:cubicBezTo>
                <a:cubicBezTo>
                  <a:pt x="368" y="86"/>
                  <a:pt x="379" y="45"/>
                  <a:pt x="382" y="39"/>
                </a:cubicBezTo>
                <a:cubicBezTo>
                  <a:pt x="390" y="21"/>
                  <a:pt x="405" y="12"/>
                  <a:pt x="425" y="12"/>
                </a:cubicBezTo>
                <a:cubicBezTo>
                  <a:pt x="438" y="12"/>
                  <a:pt x="446" y="16"/>
                  <a:pt x="451" y="22"/>
                </a:cubicBezTo>
                <a:cubicBezTo>
                  <a:pt x="456" y="29"/>
                  <a:pt x="458" y="35"/>
                  <a:pt x="459" y="41"/>
                </a:cubicBezTo>
                <a:cubicBezTo>
                  <a:pt x="459" y="50"/>
                  <a:pt x="449" y="92"/>
                  <a:pt x="430" y="169"/>
                </a:cubicBezTo>
                <a:cubicBezTo>
                  <a:pt x="411" y="245"/>
                  <a:pt x="400" y="288"/>
                  <a:pt x="398" y="299"/>
                </a:cubicBezTo>
                <a:cubicBezTo>
                  <a:pt x="397" y="307"/>
                  <a:pt x="396" y="318"/>
                  <a:pt x="396" y="334"/>
                </a:cubicBezTo>
                <a:lnTo>
                  <a:pt x="396" y="341"/>
                </a:lnTo>
                <a:cubicBezTo>
                  <a:pt x="396" y="351"/>
                  <a:pt x="397" y="361"/>
                  <a:pt x="399" y="370"/>
                </a:cubicBezTo>
                <a:cubicBezTo>
                  <a:pt x="401" y="379"/>
                  <a:pt x="408" y="389"/>
                  <a:pt x="418" y="399"/>
                </a:cubicBezTo>
                <a:cubicBezTo>
                  <a:pt x="429" y="408"/>
                  <a:pt x="444" y="414"/>
                  <a:pt x="463" y="414"/>
                </a:cubicBezTo>
                <a:cubicBezTo>
                  <a:pt x="510" y="414"/>
                  <a:pt x="547" y="374"/>
                  <a:pt x="575" y="294"/>
                </a:cubicBezTo>
                <a:cubicBezTo>
                  <a:pt x="581" y="278"/>
                  <a:pt x="587" y="257"/>
                  <a:pt x="594" y="229"/>
                </a:cubicBezTo>
                <a:cubicBezTo>
                  <a:pt x="602" y="201"/>
                  <a:pt x="606" y="182"/>
                  <a:pt x="606" y="170"/>
                </a:cubicBezTo>
                <a:cubicBezTo>
                  <a:pt x="606" y="147"/>
                  <a:pt x="602" y="130"/>
                  <a:pt x="594" y="117"/>
                </a:cubicBezTo>
                <a:cubicBezTo>
                  <a:pt x="585" y="105"/>
                  <a:pt x="576" y="94"/>
                  <a:pt x="568" y="86"/>
                </a:cubicBezTo>
                <a:cubicBezTo>
                  <a:pt x="559" y="77"/>
                  <a:pt x="555" y="68"/>
                  <a:pt x="555" y="5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8583840" y="476676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4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2"/>
                  <a:pt x="5" y="141"/>
                </a:cubicBezTo>
                <a:cubicBezTo>
                  <a:pt x="6" y="139"/>
                  <a:pt x="8" y="138"/>
                  <a:pt x="11" y="138"/>
                </a:cubicBezTo>
                <a:cubicBezTo>
                  <a:pt x="15" y="138"/>
                  <a:pt x="27" y="137"/>
                  <a:pt x="47" y="137"/>
                </a:cubicBezTo>
                <a:lnTo>
                  <a:pt x="84" y="137"/>
                </a:lnTo>
                <a:lnTo>
                  <a:pt x="98" y="81"/>
                </a:lnTo>
                <a:cubicBezTo>
                  <a:pt x="99" y="76"/>
                  <a:pt x="101" y="69"/>
                  <a:pt x="102" y="61"/>
                </a:cubicBezTo>
                <a:cubicBezTo>
                  <a:pt x="104" y="52"/>
                  <a:pt x="106" y="46"/>
                  <a:pt x="107" y="42"/>
                </a:cubicBezTo>
                <a:cubicBezTo>
                  <a:pt x="109" y="39"/>
                  <a:pt x="110" y="34"/>
                  <a:pt x="112" y="28"/>
                </a:cubicBezTo>
                <a:cubicBezTo>
                  <a:pt x="113" y="23"/>
                  <a:pt x="115" y="19"/>
                  <a:pt x="117" y="16"/>
                </a:cubicBezTo>
                <a:cubicBezTo>
                  <a:pt x="119" y="14"/>
                  <a:pt x="122" y="11"/>
                  <a:pt x="124" y="8"/>
                </a:cubicBezTo>
                <a:cubicBezTo>
                  <a:pt x="126" y="5"/>
                  <a:pt x="130" y="3"/>
                  <a:pt x="134" y="2"/>
                </a:cubicBezTo>
                <a:cubicBezTo>
                  <a:pt x="139" y="1"/>
                  <a:pt x="143" y="0"/>
                  <a:pt x="148" y="0"/>
                </a:cubicBezTo>
                <a:cubicBezTo>
                  <a:pt x="156" y="1"/>
                  <a:pt x="162" y="3"/>
                  <a:pt x="165" y="8"/>
                </a:cubicBezTo>
                <a:cubicBezTo>
                  <a:pt x="168" y="13"/>
                  <a:pt x="170" y="17"/>
                  <a:pt x="170" y="21"/>
                </a:cubicBezTo>
                <a:cubicBezTo>
                  <a:pt x="170" y="25"/>
                  <a:pt x="168" y="36"/>
                  <a:pt x="164" y="54"/>
                </a:cubicBezTo>
                <a:cubicBezTo>
                  <a:pt x="159" y="73"/>
                  <a:pt x="155" y="91"/>
                  <a:pt x="150" y="110"/>
                </a:cubicBezTo>
                <a:lnTo>
                  <a:pt x="143" y="136"/>
                </a:lnTo>
                <a:cubicBezTo>
                  <a:pt x="143" y="136"/>
                  <a:pt x="154" y="137"/>
                  <a:pt x="178" y="137"/>
                </a:cubicBezTo>
                <a:lnTo>
                  <a:pt x="213" y="137"/>
                </a:lnTo>
                <a:cubicBezTo>
                  <a:pt x="217" y="140"/>
                  <a:pt x="218" y="143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3" y="169"/>
                </a:lnTo>
                <a:lnTo>
                  <a:pt x="108" y="271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2"/>
                  <a:pt x="87" y="421"/>
                  <a:pt x="100" y="421"/>
                </a:cubicBezTo>
                <a:cubicBezTo>
                  <a:pt x="116" y="421"/>
                  <a:pt x="132" y="414"/>
                  <a:pt x="148" y="398"/>
                </a:cubicBezTo>
                <a:cubicBezTo>
                  <a:pt x="164" y="382"/>
                  <a:pt x="176" y="362"/>
                  <a:pt x="185" y="339"/>
                </a:cubicBezTo>
                <a:cubicBezTo>
                  <a:pt x="186" y="336"/>
                  <a:pt x="187" y="334"/>
                  <a:pt x="189" y="334"/>
                </a:cubicBezTo>
                <a:cubicBezTo>
                  <a:pt x="190" y="333"/>
                  <a:pt x="194" y="333"/>
                  <a:pt x="199" y="333"/>
                </a:cubicBezTo>
                <a:lnTo>
                  <a:pt x="202" y="333"/>
                </a:lnTo>
                <a:cubicBezTo>
                  <a:pt x="209" y="333"/>
                  <a:pt x="213" y="334"/>
                  <a:pt x="213" y="338"/>
                </a:cubicBezTo>
                <a:cubicBezTo>
                  <a:pt x="213" y="340"/>
                  <a:pt x="212" y="342"/>
                  <a:pt x="211" y="347"/>
                </a:cubicBezTo>
                <a:cubicBezTo>
                  <a:pt x="208" y="354"/>
                  <a:pt x="204" y="363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4" y="418"/>
                  <a:pt x="152" y="428"/>
                  <a:pt x="138" y="435"/>
                </a:cubicBezTo>
                <a:cubicBezTo>
                  <a:pt x="123" y="443"/>
                  <a:pt x="109" y="447"/>
                  <a:pt x="95" y="447"/>
                </a:cubicBezTo>
                <a:cubicBezTo>
                  <a:pt x="81" y="447"/>
                  <a:pt x="67" y="444"/>
                  <a:pt x="55" y="437"/>
                </a:cubicBezTo>
                <a:cubicBezTo>
                  <a:pt x="42" y="430"/>
                  <a:pt x="33" y="418"/>
                  <a:pt x="28" y="400"/>
                </a:cubicBezTo>
                <a:cubicBezTo>
                  <a:pt x="27" y="397"/>
                  <a:pt x="26" y="390"/>
                  <a:pt x="26" y="382"/>
                </a:cubicBezTo>
                <a:lnTo>
                  <a:pt x="26" y="369"/>
                </a:lnTo>
                <a:lnTo>
                  <a:pt x="51" y="270"/>
                </a:lnTo>
                <a:cubicBezTo>
                  <a:pt x="67" y="204"/>
                  <a:pt x="75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4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8689680" y="4894200"/>
            <a:ext cx="33480" cy="79560"/>
          </a:xfrm>
          <a:custGeom>
            <a:avLst/>
            <a:gdLst/>
            <a:ahLst/>
            <a:rect l="0" t="0" r="r" b="b"/>
            <a:pathLst>
              <a:path w="93" h="221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3" y="21"/>
                  <a:pt x="11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7" y="6"/>
                  <a:pt x="77" y="17"/>
                </a:cubicBezTo>
                <a:cubicBezTo>
                  <a:pt x="87" y="29"/>
                  <a:pt x="93" y="50"/>
                  <a:pt x="93" y="79"/>
                </a:cubicBezTo>
                <a:cubicBezTo>
                  <a:pt x="93" y="95"/>
                  <a:pt x="91" y="111"/>
                  <a:pt x="87" y="127"/>
                </a:cubicBezTo>
                <a:cubicBezTo>
                  <a:pt x="82" y="142"/>
                  <a:pt x="78" y="156"/>
                  <a:pt x="72" y="168"/>
                </a:cubicBezTo>
                <a:cubicBezTo>
                  <a:pt x="66" y="179"/>
                  <a:pt x="60" y="188"/>
                  <a:pt x="54" y="196"/>
                </a:cubicBezTo>
                <a:cubicBezTo>
                  <a:pt x="47" y="204"/>
                  <a:pt x="42" y="210"/>
                  <a:pt x="37" y="215"/>
                </a:cubicBezTo>
                <a:cubicBezTo>
                  <a:pt x="32" y="220"/>
                  <a:pt x="29" y="222"/>
                  <a:pt x="28" y="221"/>
                </a:cubicBezTo>
                <a:cubicBezTo>
                  <a:pt x="26" y="221"/>
                  <a:pt x="23" y="219"/>
                  <a:pt x="19" y="215"/>
                </a:cubicBezTo>
                <a:cubicBezTo>
                  <a:pt x="15" y="211"/>
                  <a:pt x="11" y="208"/>
                  <a:pt x="11" y="206"/>
                </a:cubicBezTo>
                <a:cubicBezTo>
                  <a:pt x="11" y="204"/>
                  <a:pt x="15" y="200"/>
                  <a:pt x="20" y="195"/>
                </a:cubicBezTo>
                <a:cubicBezTo>
                  <a:pt x="25" y="189"/>
                  <a:pt x="31" y="182"/>
                  <a:pt x="38" y="174"/>
                </a:cubicBezTo>
                <a:cubicBezTo>
                  <a:pt x="44" y="165"/>
                  <a:pt x="50" y="153"/>
                  <a:pt x="56" y="138"/>
                </a:cubicBezTo>
                <a:cubicBezTo>
                  <a:pt x="61" y="123"/>
                  <a:pt x="65" y="106"/>
                  <a:pt x="67" y="87"/>
                </a:cubicBezTo>
                <a:lnTo>
                  <a:pt x="67" y="78"/>
                </a:lnTo>
                <a:lnTo>
                  <a:pt x="66" y="79"/>
                </a:lnTo>
                <a:cubicBezTo>
                  <a:pt x="65" y="80"/>
                  <a:pt x="64" y="80"/>
                  <a:pt x="63" y="80"/>
                </a:cubicBezTo>
                <a:cubicBezTo>
                  <a:pt x="61" y="81"/>
                  <a:pt x="60" y="82"/>
                  <a:pt x="59" y="83"/>
                </a:cubicBezTo>
                <a:cubicBezTo>
                  <a:pt x="57" y="83"/>
                  <a:pt x="55" y="84"/>
                  <a:pt x="52" y="84"/>
                </a:cubicBezTo>
                <a:cubicBezTo>
                  <a:pt x="50" y="84"/>
                  <a:pt x="47" y="84"/>
                  <a:pt x="44" y="85"/>
                </a:cubicBezTo>
                <a:cubicBezTo>
                  <a:pt x="31" y="85"/>
                  <a:pt x="21" y="81"/>
                  <a:pt x="13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8745120" y="475812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5" y="43"/>
                </a:moveTo>
                <a:cubicBezTo>
                  <a:pt x="115" y="31"/>
                  <a:pt x="120" y="22"/>
                  <a:pt x="129" y="13"/>
                </a:cubicBezTo>
                <a:cubicBezTo>
                  <a:pt x="138" y="5"/>
                  <a:pt x="148" y="0"/>
                  <a:pt x="160" y="0"/>
                </a:cubicBezTo>
                <a:cubicBezTo>
                  <a:pt x="168" y="0"/>
                  <a:pt x="175" y="3"/>
                  <a:pt x="181" y="8"/>
                </a:cubicBezTo>
                <a:cubicBezTo>
                  <a:pt x="186" y="14"/>
                  <a:pt x="189" y="21"/>
                  <a:pt x="190" y="29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8"/>
                  <a:pt x="156" y="72"/>
                  <a:pt x="145" y="73"/>
                </a:cubicBezTo>
                <a:cubicBezTo>
                  <a:pt x="138" y="73"/>
                  <a:pt x="131" y="70"/>
                  <a:pt x="125" y="66"/>
                </a:cubicBezTo>
                <a:cubicBezTo>
                  <a:pt x="119" y="61"/>
                  <a:pt x="116" y="53"/>
                  <a:pt x="115" y="43"/>
                </a:cubicBezTo>
                <a:moveTo>
                  <a:pt x="0" y="263"/>
                </a:moveTo>
                <a:cubicBezTo>
                  <a:pt x="0" y="259"/>
                  <a:pt x="2" y="252"/>
                  <a:pt x="7" y="241"/>
                </a:cubicBezTo>
                <a:cubicBezTo>
                  <a:pt x="11" y="230"/>
                  <a:pt x="16" y="218"/>
                  <a:pt x="23" y="205"/>
                </a:cubicBezTo>
                <a:cubicBezTo>
                  <a:pt x="30" y="192"/>
                  <a:pt x="41" y="180"/>
                  <a:pt x="54" y="169"/>
                </a:cubicBezTo>
                <a:cubicBezTo>
                  <a:pt x="68" y="158"/>
                  <a:pt x="82" y="153"/>
                  <a:pt x="96" y="153"/>
                </a:cubicBezTo>
                <a:cubicBezTo>
                  <a:pt x="115" y="153"/>
                  <a:pt x="131" y="159"/>
                  <a:pt x="143" y="169"/>
                </a:cubicBezTo>
                <a:cubicBezTo>
                  <a:pt x="155" y="181"/>
                  <a:pt x="161" y="196"/>
                  <a:pt x="162" y="214"/>
                </a:cubicBezTo>
                <a:cubicBezTo>
                  <a:pt x="162" y="222"/>
                  <a:pt x="158" y="235"/>
                  <a:pt x="152" y="253"/>
                </a:cubicBezTo>
                <a:cubicBezTo>
                  <a:pt x="145" y="271"/>
                  <a:pt x="136" y="296"/>
                  <a:pt x="124" y="326"/>
                </a:cubicBezTo>
                <a:cubicBezTo>
                  <a:pt x="112" y="357"/>
                  <a:pt x="101" y="384"/>
                  <a:pt x="93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5"/>
                  <a:pt x="102" y="445"/>
                </a:cubicBezTo>
                <a:cubicBezTo>
                  <a:pt x="106" y="445"/>
                  <a:pt x="110" y="445"/>
                  <a:pt x="116" y="443"/>
                </a:cubicBezTo>
                <a:cubicBezTo>
                  <a:pt x="121" y="442"/>
                  <a:pt x="126" y="439"/>
                  <a:pt x="132" y="434"/>
                </a:cubicBezTo>
                <a:cubicBezTo>
                  <a:pt x="138" y="428"/>
                  <a:pt x="145" y="420"/>
                  <a:pt x="151" y="409"/>
                </a:cubicBezTo>
                <a:cubicBezTo>
                  <a:pt x="158" y="398"/>
                  <a:pt x="163" y="384"/>
                  <a:pt x="169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2" y="385"/>
                </a:cubicBezTo>
                <a:cubicBezTo>
                  <a:pt x="188" y="396"/>
                  <a:pt x="182" y="408"/>
                  <a:pt x="174" y="421"/>
                </a:cubicBezTo>
                <a:cubicBezTo>
                  <a:pt x="167" y="434"/>
                  <a:pt x="156" y="446"/>
                  <a:pt x="143" y="456"/>
                </a:cubicBezTo>
                <a:cubicBezTo>
                  <a:pt x="129" y="466"/>
                  <a:pt x="115" y="471"/>
                  <a:pt x="98" y="471"/>
                </a:cubicBezTo>
                <a:cubicBezTo>
                  <a:pt x="83" y="471"/>
                  <a:pt x="70" y="466"/>
                  <a:pt x="57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9" y="396"/>
                  <a:pt x="41" y="389"/>
                </a:cubicBezTo>
                <a:cubicBezTo>
                  <a:pt x="43" y="382"/>
                  <a:pt x="53" y="356"/>
                  <a:pt x="71" y="310"/>
                </a:cubicBezTo>
                <a:cubicBezTo>
                  <a:pt x="89" y="262"/>
                  <a:pt x="99" y="234"/>
                  <a:pt x="102" y="225"/>
                </a:cubicBezTo>
                <a:cubicBezTo>
                  <a:pt x="105" y="216"/>
                  <a:pt x="106" y="206"/>
                  <a:pt x="107" y="198"/>
                </a:cubicBezTo>
                <a:cubicBezTo>
                  <a:pt x="107" y="186"/>
                  <a:pt x="103" y="181"/>
                  <a:pt x="95" y="181"/>
                </a:cubicBezTo>
                <a:lnTo>
                  <a:pt x="93" y="181"/>
                </a:lnTo>
                <a:cubicBezTo>
                  <a:pt x="79" y="181"/>
                  <a:pt x="67" y="189"/>
                  <a:pt x="55" y="204"/>
                </a:cubicBezTo>
                <a:cubicBezTo>
                  <a:pt x="43" y="219"/>
                  <a:pt x="34" y="239"/>
                  <a:pt x="28" y="263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6"/>
                  <a:pt x="26" y="266"/>
                  <a:pt x="26" y="267"/>
                </a:cubicBezTo>
                <a:cubicBezTo>
                  <a:pt x="26" y="267"/>
                  <a:pt x="26" y="268"/>
                  <a:pt x="25" y="268"/>
                </a:cubicBezTo>
                <a:cubicBezTo>
                  <a:pt x="24" y="269"/>
                  <a:pt x="23" y="269"/>
                  <a:pt x="23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9" y="269"/>
                  <a:pt x="17" y="269"/>
                  <a:pt x="14" y="269"/>
                </a:cubicBezTo>
                <a:lnTo>
                  <a:pt x="4" y="269"/>
                </a:lnTo>
                <a:cubicBezTo>
                  <a:pt x="2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1514160" y="594324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0" y="248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0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0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c1c1e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 txBox="1"/>
          <p:nvPr/>
        </p:nvSpPr>
        <p:spPr>
          <a:xfrm>
            <a:off x="2475000" y="3962880"/>
            <a:ext cx="4877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：重み減衰を更新式に直接組み込む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 txBox="1"/>
          <p:nvPr/>
        </p:nvSpPr>
        <p:spPr>
          <a:xfrm>
            <a:off x="1767960" y="5810760"/>
            <a:ext cx="15246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重みの減衰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 txBox="1"/>
          <p:nvPr/>
        </p:nvSpPr>
        <p:spPr>
          <a:xfrm>
            <a:off x="3291840" y="57963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(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3370680" y="5810760"/>
            <a:ext cx="1220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教科書式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 txBox="1"/>
          <p:nvPr/>
        </p:nvSpPr>
        <p:spPr>
          <a:xfrm>
            <a:off x="4590000" y="5796360"/>
            <a:ext cx="5032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3.9)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 txBox="1"/>
          <p:nvPr/>
        </p:nvSpPr>
        <p:spPr>
          <a:xfrm>
            <a:off x="5092560" y="5810760"/>
            <a:ext cx="42678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と同じ効果を狙って加えられる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5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 txBox="1"/>
          <p:nvPr/>
        </p:nvSpPr>
        <p:spPr>
          <a:xfrm>
            <a:off x="914400" y="801000"/>
            <a:ext cx="670644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学習率スケジューリング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 txBox="1"/>
          <p:nvPr/>
        </p:nvSpPr>
        <p:spPr>
          <a:xfrm>
            <a:off x="1341000" y="1843560"/>
            <a:ext cx="8874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 txBox="1"/>
          <p:nvPr/>
        </p:nvSpPr>
        <p:spPr>
          <a:xfrm>
            <a:off x="2227680" y="1857600"/>
            <a:ext cx="64015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でもスケジューラ併⽤で性能向上する場合あり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1514160" y="31240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c1c1e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 txBox="1"/>
          <p:nvPr/>
        </p:nvSpPr>
        <p:spPr>
          <a:xfrm>
            <a:off x="1341000" y="2305440"/>
            <a:ext cx="1220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⼿法例：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108576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 txBox="1"/>
          <p:nvPr/>
        </p:nvSpPr>
        <p:spPr>
          <a:xfrm>
            <a:off x="1767960" y="2991240"/>
            <a:ext cx="18295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コサイン減衰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"/>
          <p:cNvSpPr txBox="1"/>
          <p:nvPr/>
        </p:nvSpPr>
        <p:spPr>
          <a:xfrm>
            <a:off x="1341000" y="3677040"/>
            <a:ext cx="79254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⾃動調整とスケジューリングを組み合わせる設計が⼀般的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1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914400" y="772200"/>
            <a:ext cx="136692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SAM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2280600" y="801000"/>
            <a:ext cx="61020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（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2890080" y="772200"/>
            <a:ext cx="518220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Sharpness-Aware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914400" y="1658160"/>
            <a:ext cx="371124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Minimization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4624920" y="1686600"/>
            <a:ext cx="61020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）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108576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1341000" y="2743560"/>
            <a:ext cx="5792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平坦な極⼩点を探索し、汎化性能を⾼める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4105080" y="3862440"/>
            <a:ext cx="283320" cy="158040"/>
          </a:xfrm>
          <a:custGeom>
            <a:avLst/>
            <a:gdLst/>
            <a:ahLst/>
            <a:rect l="0" t="0" r="r" b="b"/>
            <a:pathLst>
              <a:path w="787" h="439">
                <a:moveTo>
                  <a:pt x="16" y="394"/>
                </a:moveTo>
                <a:lnTo>
                  <a:pt x="30" y="394"/>
                </a:lnTo>
                <a:cubicBezTo>
                  <a:pt x="55" y="394"/>
                  <a:pt x="71" y="389"/>
                  <a:pt x="76" y="380"/>
                </a:cubicBezTo>
                <a:lnTo>
                  <a:pt x="76" y="372"/>
                </a:lnTo>
                <a:cubicBezTo>
                  <a:pt x="76" y="366"/>
                  <a:pt x="76" y="358"/>
                  <a:pt x="76" y="349"/>
                </a:cubicBezTo>
                <a:cubicBezTo>
                  <a:pt x="76" y="340"/>
                  <a:pt x="76" y="330"/>
                  <a:pt x="76" y="318"/>
                </a:cubicBezTo>
                <a:cubicBezTo>
                  <a:pt x="76" y="307"/>
                  <a:pt x="76" y="294"/>
                  <a:pt x="77" y="280"/>
                </a:cubicBezTo>
                <a:cubicBezTo>
                  <a:pt x="78" y="265"/>
                  <a:pt x="78" y="251"/>
                  <a:pt x="77" y="238"/>
                </a:cubicBezTo>
                <a:cubicBezTo>
                  <a:pt x="77" y="218"/>
                  <a:pt x="77" y="196"/>
                  <a:pt x="77" y="173"/>
                </a:cubicBezTo>
                <a:cubicBezTo>
                  <a:pt x="77" y="150"/>
                  <a:pt x="77" y="130"/>
                  <a:pt x="76" y="114"/>
                </a:cubicBezTo>
                <a:lnTo>
                  <a:pt x="76" y="92"/>
                </a:lnTo>
                <a:cubicBezTo>
                  <a:pt x="74" y="79"/>
                  <a:pt x="69" y="71"/>
                  <a:pt x="62" y="67"/>
                </a:cubicBezTo>
                <a:cubicBezTo>
                  <a:pt x="55" y="63"/>
                  <a:pt x="40" y="60"/>
                  <a:pt x="18" y="58"/>
                </a:cubicBezTo>
                <a:lnTo>
                  <a:pt x="0" y="58"/>
                </a:lnTo>
                <a:lnTo>
                  <a:pt x="0" y="35"/>
                </a:lnTo>
                <a:cubicBezTo>
                  <a:pt x="0" y="20"/>
                  <a:pt x="0" y="12"/>
                  <a:pt x="2" y="12"/>
                </a:cubicBezTo>
                <a:lnTo>
                  <a:pt x="12" y="11"/>
                </a:lnTo>
                <a:cubicBezTo>
                  <a:pt x="18" y="11"/>
                  <a:pt x="28" y="10"/>
                  <a:pt x="39" y="9"/>
                </a:cubicBezTo>
                <a:cubicBezTo>
                  <a:pt x="51" y="9"/>
                  <a:pt x="64" y="8"/>
                  <a:pt x="76" y="7"/>
                </a:cubicBezTo>
                <a:cubicBezTo>
                  <a:pt x="87" y="7"/>
                  <a:pt x="99" y="6"/>
                  <a:pt x="112" y="5"/>
                </a:cubicBezTo>
                <a:cubicBezTo>
                  <a:pt x="124" y="5"/>
                  <a:pt x="134" y="4"/>
                  <a:pt x="140" y="1"/>
                </a:cubicBezTo>
                <a:cubicBezTo>
                  <a:pt x="147" y="0"/>
                  <a:pt x="151" y="0"/>
                  <a:pt x="151" y="0"/>
                </a:cubicBezTo>
                <a:lnTo>
                  <a:pt x="154" y="0"/>
                </a:lnTo>
                <a:lnTo>
                  <a:pt x="154" y="41"/>
                </a:lnTo>
                <a:cubicBezTo>
                  <a:pt x="154" y="66"/>
                  <a:pt x="155" y="79"/>
                  <a:pt x="155" y="79"/>
                </a:cubicBezTo>
                <a:cubicBezTo>
                  <a:pt x="156" y="79"/>
                  <a:pt x="158" y="77"/>
                  <a:pt x="160" y="74"/>
                </a:cubicBezTo>
                <a:cubicBezTo>
                  <a:pt x="163" y="70"/>
                  <a:pt x="167" y="65"/>
                  <a:pt x="172" y="59"/>
                </a:cubicBezTo>
                <a:cubicBezTo>
                  <a:pt x="177" y="52"/>
                  <a:pt x="184" y="46"/>
                  <a:pt x="191" y="41"/>
                </a:cubicBezTo>
                <a:cubicBezTo>
                  <a:pt x="198" y="36"/>
                  <a:pt x="208" y="29"/>
                  <a:pt x="220" y="22"/>
                </a:cubicBezTo>
                <a:cubicBezTo>
                  <a:pt x="232" y="15"/>
                  <a:pt x="244" y="10"/>
                  <a:pt x="257" y="6"/>
                </a:cubicBezTo>
                <a:cubicBezTo>
                  <a:pt x="270" y="3"/>
                  <a:pt x="287" y="0"/>
                  <a:pt x="308" y="0"/>
                </a:cubicBezTo>
                <a:cubicBezTo>
                  <a:pt x="318" y="0"/>
                  <a:pt x="327" y="1"/>
                  <a:pt x="336" y="3"/>
                </a:cubicBezTo>
                <a:cubicBezTo>
                  <a:pt x="344" y="5"/>
                  <a:pt x="352" y="7"/>
                  <a:pt x="358" y="9"/>
                </a:cubicBezTo>
                <a:cubicBezTo>
                  <a:pt x="365" y="12"/>
                  <a:pt x="371" y="15"/>
                  <a:pt x="377" y="17"/>
                </a:cubicBezTo>
                <a:cubicBezTo>
                  <a:pt x="383" y="20"/>
                  <a:pt x="388" y="23"/>
                  <a:pt x="392" y="26"/>
                </a:cubicBezTo>
                <a:cubicBezTo>
                  <a:pt x="396" y="29"/>
                  <a:pt x="400" y="33"/>
                  <a:pt x="403" y="37"/>
                </a:cubicBezTo>
                <a:cubicBezTo>
                  <a:pt x="406" y="41"/>
                  <a:pt x="409" y="45"/>
                  <a:pt x="412" y="48"/>
                </a:cubicBezTo>
                <a:cubicBezTo>
                  <a:pt x="414" y="51"/>
                  <a:pt x="417" y="55"/>
                  <a:pt x="419" y="59"/>
                </a:cubicBezTo>
                <a:cubicBezTo>
                  <a:pt x="421" y="63"/>
                  <a:pt x="422" y="66"/>
                  <a:pt x="423" y="69"/>
                </a:cubicBezTo>
                <a:cubicBezTo>
                  <a:pt x="423" y="71"/>
                  <a:pt x="424" y="74"/>
                  <a:pt x="426" y="77"/>
                </a:cubicBezTo>
                <a:lnTo>
                  <a:pt x="428" y="82"/>
                </a:lnTo>
                <a:lnTo>
                  <a:pt x="431" y="78"/>
                </a:lnTo>
                <a:cubicBezTo>
                  <a:pt x="433" y="75"/>
                  <a:pt x="435" y="72"/>
                  <a:pt x="437" y="70"/>
                </a:cubicBezTo>
                <a:cubicBezTo>
                  <a:pt x="438" y="67"/>
                  <a:pt x="441" y="63"/>
                  <a:pt x="445" y="59"/>
                </a:cubicBezTo>
                <a:cubicBezTo>
                  <a:pt x="449" y="54"/>
                  <a:pt x="454" y="50"/>
                  <a:pt x="458" y="46"/>
                </a:cubicBezTo>
                <a:cubicBezTo>
                  <a:pt x="463" y="42"/>
                  <a:pt x="468" y="38"/>
                  <a:pt x="473" y="33"/>
                </a:cubicBezTo>
                <a:cubicBezTo>
                  <a:pt x="478" y="28"/>
                  <a:pt x="485" y="25"/>
                  <a:pt x="493" y="21"/>
                </a:cubicBezTo>
                <a:cubicBezTo>
                  <a:pt x="501" y="18"/>
                  <a:pt x="508" y="15"/>
                  <a:pt x="516" y="11"/>
                </a:cubicBezTo>
                <a:cubicBezTo>
                  <a:pt x="523" y="8"/>
                  <a:pt x="532" y="6"/>
                  <a:pt x="541" y="4"/>
                </a:cubicBezTo>
                <a:cubicBezTo>
                  <a:pt x="551" y="3"/>
                  <a:pt x="562" y="1"/>
                  <a:pt x="572" y="0"/>
                </a:cubicBezTo>
                <a:cubicBezTo>
                  <a:pt x="655" y="0"/>
                  <a:pt x="701" y="39"/>
                  <a:pt x="708" y="113"/>
                </a:cubicBezTo>
                <a:cubicBezTo>
                  <a:pt x="709" y="118"/>
                  <a:pt x="709" y="164"/>
                  <a:pt x="709" y="251"/>
                </a:cubicBezTo>
                <a:lnTo>
                  <a:pt x="709" y="336"/>
                </a:lnTo>
                <a:cubicBezTo>
                  <a:pt x="709" y="361"/>
                  <a:pt x="710" y="376"/>
                  <a:pt x="711" y="381"/>
                </a:cubicBezTo>
                <a:cubicBezTo>
                  <a:pt x="712" y="385"/>
                  <a:pt x="716" y="389"/>
                  <a:pt x="722" y="391"/>
                </a:cubicBezTo>
                <a:cubicBezTo>
                  <a:pt x="736" y="393"/>
                  <a:pt x="752" y="394"/>
                  <a:pt x="770" y="394"/>
                </a:cubicBezTo>
                <a:lnTo>
                  <a:pt x="787" y="394"/>
                </a:lnTo>
                <a:lnTo>
                  <a:pt x="787" y="439"/>
                </a:lnTo>
                <a:lnTo>
                  <a:pt x="778" y="439"/>
                </a:lnTo>
                <a:lnTo>
                  <a:pt x="755" y="438"/>
                </a:lnTo>
                <a:cubicBezTo>
                  <a:pt x="740" y="437"/>
                  <a:pt x="723" y="437"/>
                  <a:pt x="705" y="437"/>
                </a:cubicBezTo>
                <a:cubicBezTo>
                  <a:pt x="687" y="437"/>
                  <a:pt x="675" y="437"/>
                  <a:pt x="667" y="436"/>
                </a:cubicBezTo>
                <a:cubicBezTo>
                  <a:pt x="599" y="436"/>
                  <a:pt x="562" y="437"/>
                  <a:pt x="556" y="439"/>
                </a:cubicBezTo>
                <a:lnTo>
                  <a:pt x="548" y="439"/>
                </a:lnTo>
                <a:lnTo>
                  <a:pt x="548" y="394"/>
                </a:lnTo>
                <a:lnTo>
                  <a:pt x="564" y="394"/>
                </a:lnTo>
                <a:cubicBezTo>
                  <a:pt x="605" y="394"/>
                  <a:pt x="625" y="388"/>
                  <a:pt x="625" y="378"/>
                </a:cubicBezTo>
                <a:cubicBezTo>
                  <a:pt x="625" y="376"/>
                  <a:pt x="626" y="331"/>
                  <a:pt x="626" y="241"/>
                </a:cubicBezTo>
                <a:cubicBezTo>
                  <a:pt x="625" y="152"/>
                  <a:pt x="624" y="105"/>
                  <a:pt x="624" y="99"/>
                </a:cubicBezTo>
                <a:cubicBezTo>
                  <a:pt x="620" y="81"/>
                  <a:pt x="613" y="67"/>
                  <a:pt x="604" y="58"/>
                </a:cubicBezTo>
                <a:cubicBezTo>
                  <a:pt x="595" y="49"/>
                  <a:pt x="587" y="43"/>
                  <a:pt x="580" y="41"/>
                </a:cubicBezTo>
                <a:cubicBezTo>
                  <a:pt x="574" y="39"/>
                  <a:pt x="565" y="38"/>
                  <a:pt x="554" y="39"/>
                </a:cubicBezTo>
                <a:cubicBezTo>
                  <a:pt x="525" y="39"/>
                  <a:pt x="499" y="50"/>
                  <a:pt x="476" y="73"/>
                </a:cubicBezTo>
                <a:cubicBezTo>
                  <a:pt x="458" y="91"/>
                  <a:pt x="447" y="109"/>
                  <a:pt x="442" y="127"/>
                </a:cubicBezTo>
                <a:cubicBezTo>
                  <a:pt x="438" y="146"/>
                  <a:pt x="435" y="173"/>
                  <a:pt x="435" y="209"/>
                </a:cubicBezTo>
                <a:lnTo>
                  <a:pt x="435" y="273"/>
                </a:lnTo>
                <a:lnTo>
                  <a:pt x="435" y="332"/>
                </a:lnTo>
                <a:cubicBezTo>
                  <a:pt x="435" y="352"/>
                  <a:pt x="435" y="365"/>
                  <a:pt x="436" y="372"/>
                </a:cubicBezTo>
                <a:cubicBezTo>
                  <a:pt x="436" y="378"/>
                  <a:pt x="437" y="383"/>
                  <a:pt x="438" y="385"/>
                </a:cubicBezTo>
                <a:cubicBezTo>
                  <a:pt x="440" y="387"/>
                  <a:pt x="443" y="389"/>
                  <a:pt x="447" y="391"/>
                </a:cubicBezTo>
                <a:cubicBezTo>
                  <a:pt x="461" y="393"/>
                  <a:pt x="477" y="394"/>
                  <a:pt x="496" y="394"/>
                </a:cubicBezTo>
                <a:lnTo>
                  <a:pt x="512" y="394"/>
                </a:lnTo>
                <a:lnTo>
                  <a:pt x="512" y="439"/>
                </a:lnTo>
                <a:lnTo>
                  <a:pt x="504" y="439"/>
                </a:lnTo>
                <a:lnTo>
                  <a:pt x="480" y="438"/>
                </a:lnTo>
                <a:cubicBezTo>
                  <a:pt x="465" y="437"/>
                  <a:pt x="448" y="437"/>
                  <a:pt x="431" y="437"/>
                </a:cubicBezTo>
                <a:cubicBezTo>
                  <a:pt x="413" y="437"/>
                  <a:pt x="400" y="437"/>
                  <a:pt x="393" y="436"/>
                </a:cubicBezTo>
                <a:cubicBezTo>
                  <a:pt x="325" y="436"/>
                  <a:pt x="288" y="437"/>
                  <a:pt x="282" y="439"/>
                </a:cubicBezTo>
                <a:lnTo>
                  <a:pt x="274" y="439"/>
                </a:lnTo>
                <a:lnTo>
                  <a:pt x="274" y="394"/>
                </a:lnTo>
                <a:lnTo>
                  <a:pt x="290" y="394"/>
                </a:lnTo>
                <a:cubicBezTo>
                  <a:pt x="330" y="394"/>
                  <a:pt x="350" y="388"/>
                  <a:pt x="350" y="378"/>
                </a:cubicBezTo>
                <a:cubicBezTo>
                  <a:pt x="351" y="376"/>
                  <a:pt x="351" y="331"/>
                  <a:pt x="351" y="241"/>
                </a:cubicBezTo>
                <a:cubicBezTo>
                  <a:pt x="351" y="152"/>
                  <a:pt x="350" y="105"/>
                  <a:pt x="349" y="99"/>
                </a:cubicBezTo>
                <a:cubicBezTo>
                  <a:pt x="345" y="81"/>
                  <a:pt x="339" y="67"/>
                  <a:pt x="330" y="58"/>
                </a:cubicBezTo>
                <a:cubicBezTo>
                  <a:pt x="320" y="49"/>
                  <a:pt x="312" y="43"/>
                  <a:pt x="306" y="41"/>
                </a:cubicBezTo>
                <a:cubicBezTo>
                  <a:pt x="299" y="39"/>
                  <a:pt x="291" y="38"/>
                  <a:pt x="280" y="39"/>
                </a:cubicBezTo>
                <a:cubicBezTo>
                  <a:pt x="250" y="39"/>
                  <a:pt x="224" y="50"/>
                  <a:pt x="202" y="73"/>
                </a:cubicBezTo>
                <a:cubicBezTo>
                  <a:pt x="184" y="91"/>
                  <a:pt x="173" y="109"/>
                  <a:pt x="168" y="127"/>
                </a:cubicBezTo>
                <a:cubicBezTo>
                  <a:pt x="164" y="146"/>
                  <a:pt x="161" y="173"/>
                  <a:pt x="160" y="209"/>
                </a:cubicBezTo>
                <a:lnTo>
                  <a:pt x="160" y="273"/>
                </a:lnTo>
                <a:lnTo>
                  <a:pt x="160" y="332"/>
                </a:lnTo>
                <a:cubicBezTo>
                  <a:pt x="160" y="352"/>
                  <a:pt x="161" y="365"/>
                  <a:pt x="161" y="372"/>
                </a:cubicBezTo>
                <a:cubicBezTo>
                  <a:pt x="162" y="378"/>
                  <a:pt x="163" y="383"/>
                  <a:pt x="164" y="385"/>
                </a:cubicBezTo>
                <a:cubicBezTo>
                  <a:pt x="166" y="387"/>
                  <a:pt x="168" y="389"/>
                  <a:pt x="173" y="391"/>
                </a:cubicBezTo>
                <a:cubicBezTo>
                  <a:pt x="187" y="393"/>
                  <a:pt x="203" y="394"/>
                  <a:pt x="222" y="394"/>
                </a:cubicBezTo>
                <a:lnTo>
                  <a:pt x="237" y="394"/>
                </a:lnTo>
                <a:lnTo>
                  <a:pt x="237" y="439"/>
                </a:lnTo>
                <a:lnTo>
                  <a:pt x="230" y="439"/>
                </a:lnTo>
                <a:lnTo>
                  <a:pt x="207" y="438"/>
                </a:lnTo>
                <a:cubicBezTo>
                  <a:pt x="191" y="437"/>
                  <a:pt x="174" y="437"/>
                  <a:pt x="156" y="437"/>
                </a:cubicBezTo>
                <a:cubicBezTo>
                  <a:pt x="138" y="437"/>
                  <a:pt x="126" y="437"/>
                  <a:pt x="119" y="436"/>
                </a:cubicBezTo>
                <a:cubicBezTo>
                  <a:pt x="51" y="436"/>
                  <a:pt x="14" y="437"/>
                  <a:pt x="8" y="439"/>
                </a:cubicBezTo>
                <a:lnTo>
                  <a:pt x="0" y="439"/>
                </a:lnTo>
                <a:lnTo>
                  <a:pt x="0" y="394"/>
                </a:lnTo>
                <a:lnTo>
                  <a:pt x="16" y="39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4402440" y="3781800"/>
            <a:ext cx="81720" cy="238680"/>
          </a:xfrm>
          <a:custGeom>
            <a:avLst/>
            <a:gdLst/>
            <a:ahLst/>
            <a:rect l="0" t="0" r="r" b="b"/>
            <a:pathLst>
              <a:path w="227" h="663">
                <a:moveTo>
                  <a:pt x="42" y="59"/>
                </a:moveTo>
                <a:cubicBezTo>
                  <a:pt x="42" y="41"/>
                  <a:pt x="48" y="26"/>
                  <a:pt x="60" y="15"/>
                </a:cubicBezTo>
                <a:cubicBezTo>
                  <a:pt x="72" y="5"/>
                  <a:pt x="87" y="0"/>
                  <a:pt x="105" y="0"/>
                </a:cubicBezTo>
                <a:cubicBezTo>
                  <a:pt x="120" y="1"/>
                  <a:pt x="133" y="7"/>
                  <a:pt x="144" y="16"/>
                </a:cubicBezTo>
                <a:cubicBezTo>
                  <a:pt x="156" y="26"/>
                  <a:pt x="161" y="41"/>
                  <a:pt x="161" y="59"/>
                </a:cubicBezTo>
                <a:cubicBezTo>
                  <a:pt x="161" y="79"/>
                  <a:pt x="156" y="94"/>
                  <a:pt x="144" y="104"/>
                </a:cubicBezTo>
                <a:cubicBezTo>
                  <a:pt x="133" y="113"/>
                  <a:pt x="119" y="118"/>
                  <a:pt x="103" y="118"/>
                </a:cubicBezTo>
                <a:cubicBezTo>
                  <a:pt x="85" y="118"/>
                  <a:pt x="71" y="113"/>
                  <a:pt x="60" y="104"/>
                </a:cubicBezTo>
                <a:cubicBezTo>
                  <a:pt x="49" y="94"/>
                  <a:pt x="43" y="79"/>
                  <a:pt x="42" y="59"/>
                </a:cubicBezTo>
                <a:moveTo>
                  <a:pt x="220" y="663"/>
                </a:moveTo>
                <a:cubicBezTo>
                  <a:pt x="210" y="661"/>
                  <a:pt x="175" y="660"/>
                  <a:pt x="117" y="660"/>
                </a:cubicBezTo>
                <a:cubicBezTo>
                  <a:pt x="109" y="660"/>
                  <a:pt x="97" y="660"/>
                  <a:pt x="79" y="660"/>
                </a:cubicBezTo>
                <a:cubicBezTo>
                  <a:pt x="62" y="660"/>
                  <a:pt x="45" y="661"/>
                  <a:pt x="29" y="662"/>
                </a:cubicBezTo>
                <a:lnTo>
                  <a:pt x="8" y="663"/>
                </a:lnTo>
                <a:lnTo>
                  <a:pt x="0" y="663"/>
                </a:lnTo>
                <a:lnTo>
                  <a:pt x="0" y="618"/>
                </a:lnTo>
                <a:lnTo>
                  <a:pt x="16" y="618"/>
                </a:lnTo>
                <a:cubicBezTo>
                  <a:pt x="34" y="618"/>
                  <a:pt x="50" y="617"/>
                  <a:pt x="64" y="615"/>
                </a:cubicBezTo>
                <a:cubicBezTo>
                  <a:pt x="70" y="612"/>
                  <a:pt x="74" y="608"/>
                  <a:pt x="75" y="604"/>
                </a:cubicBezTo>
                <a:cubicBezTo>
                  <a:pt x="76" y="599"/>
                  <a:pt x="77" y="585"/>
                  <a:pt x="77" y="562"/>
                </a:cubicBezTo>
                <a:lnTo>
                  <a:pt x="77" y="460"/>
                </a:lnTo>
                <a:lnTo>
                  <a:pt x="77" y="372"/>
                </a:lnTo>
                <a:cubicBezTo>
                  <a:pt x="77" y="338"/>
                  <a:pt x="76" y="316"/>
                  <a:pt x="75" y="307"/>
                </a:cubicBezTo>
                <a:cubicBezTo>
                  <a:pt x="74" y="297"/>
                  <a:pt x="69" y="291"/>
                  <a:pt x="61" y="288"/>
                </a:cubicBezTo>
                <a:cubicBezTo>
                  <a:pt x="52" y="283"/>
                  <a:pt x="36" y="281"/>
                  <a:pt x="15" y="281"/>
                </a:cubicBezTo>
                <a:lnTo>
                  <a:pt x="4" y="281"/>
                </a:lnTo>
                <a:lnTo>
                  <a:pt x="4" y="258"/>
                </a:lnTo>
                <a:cubicBezTo>
                  <a:pt x="4" y="243"/>
                  <a:pt x="4" y="235"/>
                  <a:pt x="6" y="235"/>
                </a:cubicBezTo>
                <a:lnTo>
                  <a:pt x="16" y="234"/>
                </a:lnTo>
                <a:cubicBezTo>
                  <a:pt x="22" y="234"/>
                  <a:pt x="31" y="233"/>
                  <a:pt x="43" y="232"/>
                </a:cubicBezTo>
                <a:cubicBezTo>
                  <a:pt x="55" y="232"/>
                  <a:pt x="67" y="231"/>
                  <a:pt x="79" y="230"/>
                </a:cubicBezTo>
                <a:cubicBezTo>
                  <a:pt x="91" y="230"/>
                  <a:pt x="103" y="229"/>
                  <a:pt x="116" y="228"/>
                </a:cubicBezTo>
                <a:cubicBezTo>
                  <a:pt x="128" y="228"/>
                  <a:pt x="138" y="227"/>
                  <a:pt x="144" y="225"/>
                </a:cubicBezTo>
                <a:cubicBezTo>
                  <a:pt x="151" y="224"/>
                  <a:pt x="155" y="224"/>
                  <a:pt x="155" y="224"/>
                </a:cubicBezTo>
                <a:lnTo>
                  <a:pt x="158" y="224"/>
                </a:lnTo>
                <a:lnTo>
                  <a:pt x="158" y="602"/>
                </a:lnTo>
                <a:cubicBezTo>
                  <a:pt x="161" y="608"/>
                  <a:pt x="165" y="612"/>
                  <a:pt x="170" y="614"/>
                </a:cubicBezTo>
                <a:cubicBezTo>
                  <a:pt x="175" y="615"/>
                  <a:pt x="186" y="616"/>
                  <a:pt x="205" y="618"/>
                </a:cubicBezTo>
                <a:lnTo>
                  <a:pt x="227" y="618"/>
                </a:lnTo>
                <a:lnTo>
                  <a:pt x="227" y="663"/>
                </a:lnTo>
                <a:lnTo>
                  <a:pt x="220" y="66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4501080" y="3862440"/>
            <a:ext cx="184680" cy="158040"/>
          </a:xfrm>
          <a:custGeom>
            <a:avLst/>
            <a:gdLst/>
            <a:ahLst/>
            <a:rect l="0" t="0" r="r" b="b"/>
            <a:pathLst>
              <a:path w="513" h="439">
                <a:moveTo>
                  <a:pt x="16" y="394"/>
                </a:moveTo>
                <a:lnTo>
                  <a:pt x="31" y="394"/>
                </a:lnTo>
                <a:cubicBezTo>
                  <a:pt x="56" y="394"/>
                  <a:pt x="72" y="389"/>
                  <a:pt x="77" y="380"/>
                </a:cubicBezTo>
                <a:lnTo>
                  <a:pt x="77" y="372"/>
                </a:lnTo>
                <a:cubicBezTo>
                  <a:pt x="77" y="366"/>
                  <a:pt x="77" y="358"/>
                  <a:pt x="77" y="349"/>
                </a:cubicBezTo>
                <a:cubicBezTo>
                  <a:pt x="77" y="340"/>
                  <a:pt x="77" y="330"/>
                  <a:pt x="77" y="318"/>
                </a:cubicBezTo>
                <a:cubicBezTo>
                  <a:pt x="77" y="307"/>
                  <a:pt x="78" y="294"/>
                  <a:pt x="78" y="280"/>
                </a:cubicBezTo>
                <a:cubicBezTo>
                  <a:pt x="79" y="265"/>
                  <a:pt x="79" y="251"/>
                  <a:pt x="78" y="238"/>
                </a:cubicBezTo>
                <a:cubicBezTo>
                  <a:pt x="78" y="218"/>
                  <a:pt x="78" y="196"/>
                  <a:pt x="78" y="173"/>
                </a:cubicBezTo>
                <a:cubicBezTo>
                  <a:pt x="78" y="150"/>
                  <a:pt x="78" y="130"/>
                  <a:pt x="77" y="114"/>
                </a:cubicBezTo>
                <a:lnTo>
                  <a:pt x="77" y="92"/>
                </a:lnTo>
                <a:cubicBezTo>
                  <a:pt x="75" y="79"/>
                  <a:pt x="71" y="71"/>
                  <a:pt x="63" y="67"/>
                </a:cubicBezTo>
                <a:cubicBezTo>
                  <a:pt x="56" y="63"/>
                  <a:pt x="41" y="60"/>
                  <a:pt x="19" y="58"/>
                </a:cubicBezTo>
                <a:lnTo>
                  <a:pt x="0" y="58"/>
                </a:lnTo>
                <a:lnTo>
                  <a:pt x="0" y="35"/>
                </a:lnTo>
                <a:cubicBezTo>
                  <a:pt x="0" y="20"/>
                  <a:pt x="1" y="12"/>
                  <a:pt x="2" y="12"/>
                </a:cubicBezTo>
                <a:lnTo>
                  <a:pt x="12" y="11"/>
                </a:lnTo>
                <a:cubicBezTo>
                  <a:pt x="19" y="11"/>
                  <a:pt x="29" y="10"/>
                  <a:pt x="41" y="9"/>
                </a:cubicBezTo>
                <a:cubicBezTo>
                  <a:pt x="52" y="9"/>
                  <a:pt x="65" y="8"/>
                  <a:pt x="77" y="7"/>
                </a:cubicBezTo>
                <a:cubicBezTo>
                  <a:pt x="88" y="7"/>
                  <a:pt x="100" y="6"/>
                  <a:pt x="113" y="5"/>
                </a:cubicBezTo>
                <a:cubicBezTo>
                  <a:pt x="125" y="5"/>
                  <a:pt x="135" y="4"/>
                  <a:pt x="142" y="1"/>
                </a:cubicBezTo>
                <a:cubicBezTo>
                  <a:pt x="148" y="0"/>
                  <a:pt x="152" y="0"/>
                  <a:pt x="153" y="0"/>
                </a:cubicBezTo>
                <a:lnTo>
                  <a:pt x="155" y="0"/>
                </a:lnTo>
                <a:lnTo>
                  <a:pt x="155" y="41"/>
                </a:lnTo>
                <a:cubicBezTo>
                  <a:pt x="155" y="66"/>
                  <a:pt x="156" y="79"/>
                  <a:pt x="156" y="79"/>
                </a:cubicBezTo>
                <a:cubicBezTo>
                  <a:pt x="157" y="79"/>
                  <a:pt x="159" y="77"/>
                  <a:pt x="161" y="74"/>
                </a:cubicBezTo>
                <a:cubicBezTo>
                  <a:pt x="164" y="70"/>
                  <a:pt x="168" y="65"/>
                  <a:pt x="173" y="59"/>
                </a:cubicBezTo>
                <a:cubicBezTo>
                  <a:pt x="179" y="52"/>
                  <a:pt x="185" y="46"/>
                  <a:pt x="192" y="41"/>
                </a:cubicBezTo>
                <a:cubicBezTo>
                  <a:pt x="199" y="36"/>
                  <a:pt x="209" y="29"/>
                  <a:pt x="221" y="22"/>
                </a:cubicBezTo>
                <a:cubicBezTo>
                  <a:pt x="233" y="15"/>
                  <a:pt x="245" y="10"/>
                  <a:pt x="258" y="6"/>
                </a:cubicBezTo>
                <a:cubicBezTo>
                  <a:pt x="272" y="3"/>
                  <a:pt x="289" y="0"/>
                  <a:pt x="309" y="0"/>
                </a:cubicBezTo>
                <a:cubicBezTo>
                  <a:pt x="384" y="4"/>
                  <a:pt x="426" y="41"/>
                  <a:pt x="435" y="113"/>
                </a:cubicBezTo>
                <a:cubicBezTo>
                  <a:pt x="435" y="118"/>
                  <a:pt x="436" y="164"/>
                  <a:pt x="436" y="251"/>
                </a:cubicBezTo>
                <a:lnTo>
                  <a:pt x="436" y="336"/>
                </a:lnTo>
                <a:cubicBezTo>
                  <a:pt x="436" y="361"/>
                  <a:pt x="436" y="376"/>
                  <a:pt x="438" y="381"/>
                </a:cubicBezTo>
                <a:cubicBezTo>
                  <a:pt x="439" y="385"/>
                  <a:pt x="443" y="389"/>
                  <a:pt x="449" y="391"/>
                </a:cubicBezTo>
                <a:cubicBezTo>
                  <a:pt x="462" y="393"/>
                  <a:pt x="479" y="394"/>
                  <a:pt x="497" y="394"/>
                </a:cubicBezTo>
                <a:lnTo>
                  <a:pt x="513" y="394"/>
                </a:lnTo>
                <a:lnTo>
                  <a:pt x="513" y="439"/>
                </a:lnTo>
                <a:lnTo>
                  <a:pt x="505" y="439"/>
                </a:lnTo>
                <a:lnTo>
                  <a:pt x="481" y="438"/>
                </a:lnTo>
                <a:cubicBezTo>
                  <a:pt x="466" y="437"/>
                  <a:pt x="450" y="437"/>
                  <a:pt x="432" y="437"/>
                </a:cubicBezTo>
                <a:cubicBezTo>
                  <a:pt x="414" y="437"/>
                  <a:pt x="401" y="437"/>
                  <a:pt x="394" y="436"/>
                </a:cubicBezTo>
                <a:cubicBezTo>
                  <a:pt x="326" y="436"/>
                  <a:pt x="289" y="437"/>
                  <a:pt x="283" y="439"/>
                </a:cubicBezTo>
                <a:lnTo>
                  <a:pt x="275" y="439"/>
                </a:lnTo>
                <a:lnTo>
                  <a:pt x="275" y="394"/>
                </a:lnTo>
                <a:lnTo>
                  <a:pt x="291" y="394"/>
                </a:lnTo>
                <a:cubicBezTo>
                  <a:pt x="331" y="394"/>
                  <a:pt x="352" y="388"/>
                  <a:pt x="352" y="378"/>
                </a:cubicBezTo>
                <a:cubicBezTo>
                  <a:pt x="352" y="376"/>
                  <a:pt x="353" y="331"/>
                  <a:pt x="353" y="241"/>
                </a:cubicBezTo>
                <a:cubicBezTo>
                  <a:pt x="352" y="152"/>
                  <a:pt x="351" y="105"/>
                  <a:pt x="351" y="99"/>
                </a:cubicBezTo>
                <a:cubicBezTo>
                  <a:pt x="347" y="81"/>
                  <a:pt x="340" y="67"/>
                  <a:pt x="331" y="58"/>
                </a:cubicBezTo>
                <a:cubicBezTo>
                  <a:pt x="322" y="49"/>
                  <a:pt x="314" y="43"/>
                  <a:pt x="307" y="41"/>
                </a:cubicBezTo>
                <a:cubicBezTo>
                  <a:pt x="300" y="39"/>
                  <a:pt x="292" y="38"/>
                  <a:pt x="281" y="39"/>
                </a:cubicBezTo>
                <a:cubicBezTo>
                  <a:pt x="252" y="39"/>
                  <a:pt x="225" y="50"/>
                  <a:pt x="203" y="73"/>
                </a:cubicBezTo>
                <a:cubicBezTo>
                  <a:pt x="185" y="91"/>
                  <a:pt x="174" y="109"/>
                  <a:pt x="169" y="127"/>
                </a:cubicBezTo>
                <a:cubicBezTo>
                  <a:pt x="165" y="146"/>
                  <a:pt x="162" y="173"/>
                  <a:pt x="161" y="209"/>
                </a:cubicBezTo>
                <a:lnTo>
                  <a:pt x="161" y="273"/>
                </a:lnTo>
                <a:lnTo>
                  <a:pt x="161" y="332"/>
                </a:lnTo>
                <a:cubicBezTo>
                  <a:pt x="161" y="352"/>
                  <a:pt x="162" y="365"/>
                  <a:pt x="162" y="372"/>
                </a:cubicBezTo>
                <a:cubicBezTo>
                  <a:pt x="163" y="378"/>
                  <a:pt x="164" y="383"/>
                  <a:pt x="165" y="385"/>
                </a:cubicBezTo>
                <a:cubicBezTo>
                  <a:pt x="167" y="387"/>
                  <a:pt x="170" y="389"/>
                  <a:pt x="174" y="391"/>
                </a:cubicBezTo>
                <a:cubicBezTo>
                  <a:pt x="188" y="393"/>
                  <a:pt x="204" y="394"/>
                  <a:pt x="223" y="394"/>
                </a:cubicBezTo>
                <a:lnTo>
                  <a:pt x="239" y="394"/>
                </a:lnTo>
                <a:lnTo>
                  <a:pt x="239" y="439"/>
                </a:lnTo>
                <a:lnTo>
                  <a:pt x="231" y="439"/>
                </a:lnTo>
                <a:lnTo>
                  <a:pt x="208" y="438"/>
                </a:lnTo>
                <a:cubicBezTo>
                  <a:pt x="192" y="437"/>
                  <a:pt x="175" y="437"/>
                  <a:pt x="157" y="437"/>
                </a:cubicBezTo>
                <a:cubicBezTo>
                  <a:pt x="140" y="437"/>
                  <a:pt x="127" y="437"/>
                  <a:pt x="120" y="436"/>
                </a:cubicBezTo>
                <a:cubicBezTo>
                  <a:pt x="52" y="436"/>
                  <a:pt x="14" y="437"/>
                  <a:pt x="8" y="439"/>
                </a:cubicBezTo>
                <a:lnTo>
                  <a:pt x="0" y="439"/>
                </a:lnTo>
                <a:lnTo>
                  <a:pt x="0" y="394"/>
                </a:lnTo>
                <a:lnTo>
                  <a:pt x="16" y="39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/>
          <p:nvPr/>
        </p:nvSpPr>
        <p:spPr>
          <a:xfrm>
            <a:off x="4294800" y="4122000"/>
            <a:ext cx="196920" cy="113760"/>
          </a:xfrm>
          <a:custGeom>
            <a:avLst/>
            <a:gdLst/>
            <a:ahLst/>
            <a:rect l="0" t="0" r="r" b="b"/>
            <a:pathLst>
              <a:path w="547" h="316">
                <a:moveTo>
                  <a:pt x="420" y="0"/>
                </a:moveTo>
                <a:cubicBezTo>
                  <a:pt x="426" y="2"/>
                  <a:pt x="449" y="3"/>
                  <a:pt x="489" y="3"/>
                </a:cubicBezTo>
                <a:cubicBezTo>
                  <a:pt x="524" y="3"/>
                  <a:pt x="542" y="2"/>
                  <a:pt x="544" y="0"/>
                </a:cubicBezTo>
                <a:lnTo>
                  <a:pt x="547" y="0"/>
                </a:lnTo>
                <a:lnTo>
                  <a:pt x="547" y="45"/>
                </a:lnTo>
                <a:lnTo>
                  <a:pt x="502" y="45"/>
                </a:lnTo>
                <a:lnTo>
                  <a:pt x="399" y="305"/>
                </a:lnTo>
                <a:cubicBezTo>
                  <a:pt x="398" y="305"/>
                  <a:pt x="398" y="306"/>
                  <a:pt x="397" y="307"/>
                </a:cubicBezTo>
                <a:cubicBezTo>
                  <a:pt x="396" y="308"/>
                  <a:pt x="395" y="309"/>
                  <a:pt x="394" y="309"/>
                </a:cubicBezTo>
                <a:cubicBezTo>
                  <a:pt x="393" y="310"/>
                  <a:pt x="392" y="311"/>
                  <a:pt x="392" y="311"/>
                </a:cubicBezTo>
                <a:lnTo>
                  <a:pt x="390" y="312"/>
                </a:lnTo>
                <a:cubicBezTo>
                  <a:pt x="389" y="313"/>
                  <a:pt x="388" y="314"/>
                  <a:pt x="389" y="314"/>
                </a:cubicBezTo>
                <a:cubicBezTo>
                  <a:pt x="389" y="314"/>
                  <a:pt x="388" y="314"/>
                  <a:pt x="386" y="314"/>
                </a:cubicBezTo>
                <a:cubicBezTo>
                  <a:pt x="384" y="315"/>
                  <a:pt x="383" y="315"/>
                  <a:pt x="383" y="314"/>
                </a:cubicBezTo>
                <a:cubicBezTo>
                  <a:pt x="384" y="314"/>
                  <a:pt x="383" y="314"/>
                  <a:pt x="380" y="315"/>
                </a:cubicBezTo>
                <a:cubicBezTo>
                  <a:pt x="378" y="316"/>
                  <a:pt x="377" y="316"/>
                  <a:pt x="376" y="315"/>
                </a:cubicBezTo>
                <a:cubicBezTo>
                  <a:pt x="376" y="314"/>
                  <a:pt x="374" y="314"/>
                  <a:pt x="371" y="315"/>
                </a:cubicBezTo>
                <a:lnTo>
                  <a:pt x="363" y="315"/>
                </a:lnTo>
                <a:cubicBezTo>
                  <a:pt x="354" y="315"/>
                  <a:pt x="348" y="313"/>
                  <a:pt x="345" y="308"/>
                </a:cubicBezTo>
                <a:cubicBezTo>
                  <a:pt x="342" y="303"/>
                  <a:pt x="335" y="288"/>
                  <a:pt x="326" y="263"/>
                </a:cubicBezTo>
                <a:cubicBezTo>
                  <a:pt x="318" y="245"/>
                  <a:pt x="312" y="229"/>
                  <a:pt x="307" y="216"/>
                </a:cubicBezTo>
                <a:lnTo>
                  <a:pt x="273" y="132"/>
                </a:lnTo>
                <a:lnTo>
                  <a:pt x="239" y="216"/>
                </a:lnTo>
                <a:cubicBezTo>
                  <a:pt x="235" y="228"/>
                  <a:pt x="229" y="244"/>
                  <a:pt x="221" y="262"/>
                </a:cubicBezTo>
                <a:cubicBezTo>
                  <a:pt x="211" y="288"/>
                  <a:pt x="205" y="303"/>
                  <a:pt x="202" y="307"/>
                </a:cubicBezTo>
                <a:cubicBezTo>
                  <a:pt x="198" y="312"/>
                  <a:pt x="193" y="315"/>
                  <a:pt x="185" y="315"/>
                </a:cubicBezTo>
                <a:lnTo>
                  <a:pt x="176" y="315"/>
                </a:lnTo>
                <a:cubicBezTo>
                  <a:pt x="168" y="315"/>
                  <a:pt x="162" y="315"/>
                  <a:pt x="160" y="314"/>
                </a:cubicBezTo>
                <a:cubicBezTo>
                  <a:pt x="157" y="313"/>
                  <a:pt x="153" y="310"/>
                  <a:pt x="149" y="305"/>
                </a:cubicBezTo>
                <a:lnTo>
                  <a:pt x="46" y="45"/>
                </a:lnTo>
                <a:lnTo>
                  <a:pt x="0" y="45"/>
                </a:lnTo>
                <a:lnTo>
                  <a:pt x="0" y="0"/>
                </a:lnTo>
                <a:lnTo>
                  <a:pt x="5" y="0"/>
                </a:lnTo>
                <a:cubicBezTo>
                  <a:pt x="12" y="2"/>
                  <a:pt x="37" y="3"/>
                  <a:pt x="81" y="3"/>
                </a:cubicBezTo>
                <a:cubicBezTo>
                  <a:pt x="129" y="3"/>
                  <a:pt x="157" y="2"/>
                  <a:pt x="165" y="0"/>
                </a:cubicBezTo>
                <a:lnTo>
                  <a:pt x="172" y="0"/>
                </a:lnTo>
                <a:lnTo>
                  <a:pt x="172" y="45"/>
                </a:lnTo>
                <a:lnTo>
                  <a:pt x="138" y="45"/>
                </a:lnTo>
                <a:lnTo>
                  <a:pt x="200" y="197"/>
                </a:lnTo>
                <a:lnTo>
                  <a:pt x="250" y="73"/>
                </a:lnTo>
                <a:lnTo>
                  <a:pt x="239" y="45"/>
                </a:lnTo>
                <a:lnTo>
                  <a:pt x="195" y="45"/>
                </a:lnTo>
                <a:lnTo>
                  <a:pt x="195" y="0"/>
                </a:lnTo>
                <a:lnTo>
                  <a:pt x="200" y="0"/>
                </a:lnTo>
                <a:cubicBezTo>
                  <a:pt x="205" y="2"/>
                  <a:pt x="228" y="3"/>
                  <a:pt x="267" y="3"/>
                </a:cubicBezTo>
                <a:cubicBezTo>
                  <a:pt x="315" y="3"/>
                  <a:pt x="342" y="2"/>
                  <a:pt x="349" y="0"/>
                </a:cubicBezTo>
                <a:lnTo>
                  <a:pt x="354" y="0"/>
                </a:lnTo>
                <a:lnTo>
                  <a:pt x="354" y="45"/>
                </a:lnTo>
                <a:lnTo>
                  <a:pt x="337" y="45"/>
                </a:lnTo>
                <a:cubicBezTo>
                  <a:pt x="325" y="45"/>
                  <a:pt x="319" y="45"/>
                  <a:pt x="319" y="46"/>
                </a:cubicBezTo>
                <a:cubicBezTo>
                  <a:pt x="320" y="48"/>
                  <a:pt x="331" y="76"/>
                  <a:pt x="353" y="131"/>
                </a:cubicBezTo>
                <a:cubicBezTo>
                  <a:pt x="376" y="186"/>
                  <a:pt x="387" y="213"/>
                  <a:pt x="387" y="213"/>
                </a:cubicBezTo>
                <a:lnTo>
                  <a:pt x="455" y="45"/>
                </a:lnTo>
                <a:lnTo>
                  <a:pt x="415" y="45"/>
                </a:lnTo>
                <a:lnTo>
                  <a:pt x="415" y="0"/>
                </a:lnTo>
                <a:lnTo>
                  <a:pt x="420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4832280" y="3862440"/>
            <a:ext cx="283680" cy="158040"/>
          </a:xfrm>
          <a:custGeom>
            <a:avLst/>
            <a:gdLst/>
            <a:ahLst/>
            <a:rect l="0" t="0" r="r" b="b"/>
            <a:pathLst>
              <a:path w="788" h="439">
                <a:moveTo>
                  <a:pt x="16" y="394"/>
                </a:moveTo>
                <a:lnTo>
                  <a:pt x="30" y="394"/>
                </a:lnTo>
                <a:cubicBezTo>
                  <a:pt x="56" y="394"/>
                  <a:pt x="71" y="389"/>
                  <a:pt x="77" y="380"/>
                </a:cubicBezTo>
                <a:lnTo>
                  <a:pt x="77" y="372"/>
                </a:lnTo>
                <a:cubicBezTo>
                  <a:pt x="77" y="366"/>
                  <a:pt x="77" y="358"/>
                  <a:pt x="77" y="349"/>
                </a:cubicBezTo>
                <a:cubicBezTo>
                  <a:pt x="77" y="340"/>
                  <a:pt x="77" y="330"/>
                  <a:pt x="77" y="318"/>
                </a:cubicBezTo>
                <a:cubicBezTo>
                  <a:pt x="77" y="307"/>
                  <a:pt x="77" y="294"/>
                  <a:pt x="78" y="280"/>
                </a:cubicBezTo>
                <a:cubicBezTo>
                  <a:pt x="78" y="265"/>
                  <a:pt x="78" y="251"/>
                  <a:pt x="78" y="238"/>
                </a:cubicBezTo>
                <a:cubicBezTo>
                  <a:pt x="78" y="218"/>
                  <a:pt x="78" y="196"/>
                  <a:pt x="78" y="173"/>
                </a:cubicBezTo>
                <a:cubicBezTo>
                  <a:pt x="78" y="150"/>
                  <a:pt x="77" y="130"/>
                  <a:pt x="77" y="114"/>
                </a:cubicBezTo>
                <a:lnTo>
                  <a:pt x="77" y="92"/>
                </a:lnTo>
                <a:cubicBezTo>
                  <a:pt x="75" y="79"/>
                  <a:pt x="70" y="71"/>
                  <a:pt x="63" y="67"/>
                </a:cubicBezTo>
                <a:cubicBezTo>
                  <a:pt x="56" y="63"/>
                  <a:pt x="41" y="60"/>
                  <a:pt x="18" y="58"/>
                </a:cubicBezTo>
                <a:lnTo>
                  <a:pt x="0" y="58"/>
                </a:lnTo>
                <a:lnTo>
                  <a:pt x="0" y="35"/>
                </a:lnTo>
                <a:cubicBezTo>
                  <a:pt x="0" y="20"/>
                  <a:pt x="1" y="12"/>
                  <a:pt x="2" y="12"/>
                </a:cubicBezTo>
                <a:lnTo>
                  <a:pt x="12" y="11"/>
                </a:lnTo>
                <a:cubicBezTo>
                  <a:pt x="19" y="11"/>
                  <a:pt x="28" y="10"/>
                  <a:pt x="40" y="9"/>
                </a:cubicBezTo>
                <a:cubicBezTo>
                  <a:pt x="52" y="9"/>
                  <a:pt x="64" y="8"/>
                  <a:pt x="77" y="7"/>
                </a:cubicBezTo>
                <a:cubicBezTo>
                  <a:pt x="88" y="7"/>
                  <a:pt x="100" y="6"/>
                  <a:pt x="112" y="5"/>
                </a:cubicBezTo>
                <a:cubicBezTo>
                  <a:pt x="125" y="5"/>
                  <a:pt x="134" y="4"/>
                  <a:pt x="141" y="1"/>
                </a:cubicBezTo>
                <a:cubicBezTo>
                  <a:pt x="148" y="0"/>
                  <a:pt x="151" y="0"/>
                  <a:pt x="152" y="0"/>
                </a:cubicBezTo>
                <a:lnTo>
                  <a:pt x="155" y="0"/>
                </a:lnTo>
                <a:lnTo>
                  <a:pt x="155" y="41"/>
                </a:lnTo>
                <a:cubicBezTo>
                  <a:pt x="155" y="66"/>
                  <a:pt x="155" y="79"/>
                  <a:pt x="156" y="79"/>
                </a:cubicBezTo>
                <a:cubicBezTo>
                  <a:pt x="157" y="79"/>
                  <a:pt x="158" y="77"/>
                  <a:pt x="161" y="74"/>
                </a:cubicBezTo>
                <a:cubicBezTo>
                  <a:pt x="164" y="70"/>
                  <a:pt x="168" y="65"/>
                  <a:pt x="173" y="59"/>
                </a:cubicBezTo>
                <a:cubicBezTo>
                  <a:pt x="178" y="52"/>
                  <a:pt x="184" y="46"/>
                  <a:pt x="192" y="41"/>
                </a:cubicBezTo>
                <a:cubicBezTo>
                  <a:pt x="199" y="36"/>
                  <a:pt x="208" y="29"/>
                  <a:pt x="220" y="22"/>
                </a:cubicBezTo>
                <a:cubicBezTo>
                  <a:pt x="232" y="15"/>
                  <a:pt x="245" y="10"/>
                  <a:pt x="258" y="6"/>
                </a:cubicBezTo>
                <a:cubicBezTo>
                  <a:pt x="271" y="3"/>
                  <a:pt x="288" y="0"/>
                  <a:pt x="308" y="0"/>
                </a:cubicBezTo>
                <a:cubicBezTo>
                  <a:pt x="318" y="0"/>
                  <a:pt x="328" y="1"/>
                  <a:pt x="337" y="3"/>
                </a:cubicBezTo>
                <a:cubicBezTo>
                  <a:pt x="346" y="5"/>
                  <a:pt x="353" y="7"/>
                  <a:pt x="360" y="9"/>
                </a:cubicBezTo>
                <a:cubicBezTo>
                  <a:pt x="367" y="12"/>
                  <a:pt x="373" y="15"/>
                  <a:pt x="379" y="17"/>
                </a:cubicBezTo>
                <a:cubicBezTo>
                  <a:pt x="385" y="20"/>
                  <a:pt x="390" y="23"/>
                  <a:pt x="394" y="26"/>
                </a:cubicBezTo>
                <a:cubicBezTo>
                  <a:pt x="398" y="29"/>
                  <a:pt x="401" y="33"/>
                  <a:pt x="405" y="37"/>
                </a:cubicBezTo>
                <a:cubicBezTo>
                  <a:pt x="408" y="41"/>
                  <a:pt x="411" y="45"/>
                  <a:pt x="413" y="48"/>
                </a:cubicBezTo>
                <a:cubicBezTo>
                  <a:pt x="416" y="51"/>
                  <a:pt x="418" y="55"/>
                  <a:pt x="420" y="59"/>
                </a:cubicBezTo>
                <a:cubicBezTo>
                  <a:pt x="422" y="63"/>
                  <a:pt x="424" y="66"/>
                  <a:pt x="424" y="69"/>
                </a:cubicBezTo>
                <a:cubicBezTo>
                  <a:pt x="425" y="71"/>
                  <a:pt x="426" y="74"/>
                  <a:pt x="427" y="77"/>
                </a:cubicBezTo>
                <a:lnTo>
                  <a:pt x="429" y="82"/>
                </a:lnTo>
                <a:lnTo>
                  <a:pt x="432" y="78"/>
                </a:lnTo>
                <a:cubicBezTo>
                  <a:pt x="434" y="75"/>
                  <a:pt x="436" y="72"/>
                  <a:pt x="438" y="70"/>
                </a:cubicBezTo>
                <a:cubicBezTo>
                  <a:pt x="440" y="67"/>
                  <a:pt x="443" y="63"/>
                  <a:pt x="447" y="59"/>
                </a:cubicBezTo>
                <a:cubicBezTo>
                  <a:pt x="451" y="54"/>
                  <a:pt x="455" y="50"/>
                  <a:pt x="460" y="46"/>
                </a:cubicBezTo>
                <a:cubicBezTo>
                  <a:pt x="465" y="42"/>
                  <a:pt x="470" y="38"/>
                  <a:pt x="475" y="33"/>
                </a:cubicBezTo>
                <a:cubicBezTo>
                  <a:pt x="480" y="28"/>
                  <a:pt x="487" y="25"/>
                  <a:pt x="495" y="21"/>
                </a:cubicBezTo>
                <a:cubicBezTo>
                  <a:pt x="503" y="18"/>
                  <a:pt x="510" y="15"/>
                  <a:pt x="517" y="11"/>
                </a:cubicBezTo>
                <a:cubicBezTo>
                  <a:pt x="525" y="8"/>
                  <a:pt x="533" y="6"/>
                  <a:pt x="543" y="4"/>
                </a:cubicBezTo>
                <a:cubicBezTo>
                  <a:pt x="553" y="3"/>
                  <a:pt x="563" y="1"/>
                  <a:pt x="574" y="0"/>
                </a:cubicBezTo>
                <a:cubicBezTo>
                  <a:pt x="657" y="0"/>
                  <a:pt x="702" y="39"/>
                  <a:pt x="710" y="113"/>
                </a:cubicBezTo>
                <a:cubicBezTo>
                  <a:pt x="710" y="118"/>
                  <a:pt x="711" y="164"/>
                  <a:pt x="711" y="251"/>
                </a:cubicBezTo>
                <a:lnTo>
                  <a:pt x="711" y="336"/>
                </a:lnTo>
                <a:cubicBezTo>
                  <a:pt x="711" y="361"/>
                  <a:pt x="711" y="376"/>
                  <a:pt x="712" y="381"/>
                </a:cubicBezTo>
                <a:cubicBezTo>
                  <a:pt x="714" y="385"/>
                  <a:pt x="717" y="389"/>
                  <a:pt x="723" y="391"/>
                </a:cubicBezTo>
                <a:cubicBezTo>
                  <a:pt x="737" y="393"/>
                  <a:pt x="753" y="394"/>
                  <a:pt x="772" y="394"/>
                </a:cubicBezTo>
                <a:lnTo>
                  <a:pt x="788" y="394"/>
                </a:lnTo>
                <a:lnTo>
                  <a:pt x="788" y="439"/>
                </a:lnTo>
                <a:lnTo>
                  <a:pt x="780" y="439"/>
                </a:lnTo>
                <a:lnTo>
                  <a:pt x="757" y="438"/>
                </a:lnTo>
                <a:cubicBezTo>
                  <a:pt x="741" y="437"/>
                  <a:pt x="724" y="437"/>
                  <a:pt x="707" y="437"/>
                </a:cubicBezTo>
                <a:cubicBezTo>
                  <a:pt x="689" y="437"/>
                  <a:pt x="676" y="437"/>
                  <a:pt x="669" y="436"/>
                </a:cubicBezTo>
                <a:cubicBezTo>
                  <a:pt x="601" y="436"/>
                  <a:pt x="564" y="437"/>
                  <a:pt x="558" y="439"/>
                </a:cubicBezTo>
                <a:lnTo>
                  <a:pt x="550" y="439"/>
                </a:lnTo>
                <a:lnTo>
                  <a:pt x="550" y="394"/>
                </a:lnTo>
                <a:lnTo>
                  <a:pt x="566" y="394"/>
                </a:lnTo>
                <a:cubicBezTo>
                  <a:pt x="606" y="394"/>
                  <a:pt x="626" y="388"/>
                  <a:pt x="626" y="378"/>
                </a:cubicBezTo>
                <a:cubicBezTo>
                  <a:pt x="627" y="376"/>
                  <a:pt x="627" y="331"/>
                  <a:pt x="627" y="241"/>
                </a:cubicBezTo>
                <a:cubicBezTo>
                  <a:pt x="627" y="152"/>
                  <a:pt x="626" y="105"/>
                  <a:pt x="625" y="99"/>
                </a:cubicBezTo>
                <a:cubicBezTo>
                  <a:pt x="621" y="81"/>
                  <a:pt x="615" y="67"/>
                  <a:pt x="606" y="58"/>
                </a:cubicBezTo>
                <a:cubicBezTo>
                  <a:pt x="596" y="49"/>
                  <a:pt x="588" y="43"/>
                  <a:pt x="582" y="41"/>
                </a:cubicBezTo>
                <a:cubicBezTo>
                  <a:pt x="575" y="39"/>
                  <a:pt x="567" y="38"/>
                  <a:pt x="556" y="39"/>
                </a:cubicBezTo>
                <a:cubicBezTo>
                  <a:pt x="526" y="39"/>
                  <a:pt x="500" y="50"/>
                  <a:pt x="478" y="73"/>
                </a:cubicBezTo>
                <a:cubicBezTo>
                  <a:pt x="460" y="91"/>
                  <a:pt x="449" y="109"/>
                  <a:pt x="444" y="127"/>
                </a:cubicBezTo>
                <a:cubicBezTo>
                  <a:pt x="440" y="146"/>
                  <a:pt x="437" y="173"/>
                  <a:pt x="436" y="209"/>
                </a:cubicBezTo>
                <a:lnTo>
                  <a:pt x="436" y="273"/>
                </a:lnTo>
                <a:lnTo>
                  <a:pt x="436" y="332"/>
                </a:lnTo>
                <a:cubicBezTo>
                  <a:pt x="436" y="352"/>
                  <a:pt x="437" y="365"/>
                  <a:pt x="437" y="372"/>
                </a:cubicBezTo>
                <a:cubicBezTo>
                  <a:pt x="438" y="378"/>
                  <a:pt x="439" y="383"/>
                  <a:pt x="440" y="385"/>
                </a:cubicBezTo>
                <a:cubicBezTo>
                  <a:pt x="441" y="387"/>
                  <a:pt x="444" y="389"/>
                  <a:pt x="449" y="391"/>
                </a:cubicBezTo>
                <a:cubicBezTo>
                  <a:pt x="463" y="393"/>
                  <a:pt x="479" y="394"/>
                  <a:pt x="498" y="394"/>
                </a:cubicBezTo>
                <a:lnTo>
                  <a:pt x="513" y="394"/>
                </a:lnTo>
                <a:lnTo>
                  <a:pt x="513" y="439"/>
                </a:lnTo>
                <a:lnTo>
                  <a:pt x="506" y="439"/>
                </a:lnTo>
                <a:lnTo>
                  <a:pt x="482" y="438"/>
                </a:lnTo>
                <a:cubicBezTo>
                  <a:pt x="467" y="437"/>
                  <a:pt x="450" y="437"/>
                  <a:pt x="432" y="437"/>
                </a:cubicBezTo>
                <a:cubicBezTo>
                  <a:pt x="414" y="437"/>
                  <a:pt x="402" y="437"/>
                  <a:pt x="395" y="436"/>
                </a:cubicBezTo>
                <a:cubicBezTo>
                  <a:pt x="326" y="436"/>
                  <a:pt x="289" y="437"/>
                  <a:pt x="283" y="439"/>
                </a:cubicBezTo>
                <a:lnTo>
                  <a:pt x="275" y="439"/>
                </a:lnTo>
                <a:lnTo>
                  <a:pt x="275" y="394"/>
                </a:lnTo>
                <a:lnTo>
                  <a:pt x="291" y="394"/>
                </a:lnTo>
                <a:cubicBezTo>
                  <a:pt x="331" y="394"/>
                  <a:pt x="352" y="388"/>
                  <a:pt x="352" y="378"/>
                </a:cubicBezTo>
                <a:cubicBezTo>
                  <a:pt x="353" y="376"/>
                  <a:pt x="353" y="331"/>
                  <a:pt x="353" y="241"/>
                </a:cubicBezTo>
                <a:cubicBezTo>
                  <a:pt x="352" y="152"/>
                  <a:pt x="352" y="105"/>
                  <a:pt x="351" y="99"/>
                </a:cubicBezTo>
                <a:cubicBezTo>
                  <a:pt x="347" y="81"/>
                  <a:pt x="340" y="67"/>
                  <a:pt x="330" y="58"/>
                </a:cubicBezTo>
                <a:cubicBezTo>
                  <a:pt x="321" y="49"/>
                  <a:pt x="313" y="43"/>
                  <a:pt x="306" y="41"/>
                </a:cubicBezTo>
                <a:cubicBezTo>
                  <a:pt x="300" y="39"/>
                  <a:pt x="291" y="38"/>
                  <a:pt x="281" y="39"/>
                </a:cubicBezTo>
                <a:cubicBezTo>
                  <a:pt x="251" y="39"/>
                  <a:pt x="225" y="50"/>
                  <a:pt x="202" y="73"/>
                </a:cubicBezTo>
                <a:cubicBezTo>
                  <a:pt x="185" y="91"/>
                  <a:pt x="173" y="109"/>
                  <a:pt x="169" y="127"/>
                </a:cubicBezTo>
                <a:cubicBezTo>
                  <a:pt x="164" y="146"/>
                  <a:pt x="162" y="173"/>
                  <a:pt x="161" y="209"/>
                </a:cubicBezTo>
                <a:lnTo>
                  <a:pt x="161" y="273"/>
                </a:lnTo>
                <a:lnTo>
                  <a:pt x="161" y="332"/>
                </a:lnTo>
                <a:cubicBezTo>
                  <a:pt x="161" y="352"/>
                  <a:pt x="161" y="365"/>
                  <a:pt x="162" y="372"/>
                </a:cubicBezTo>
                <a:cubicBezTo>
                  <a:pt x="163" y="378"/>
                  <a:pt x="164" y="383"/>
                  <a:pt x="165" y="385"/>
                </a:cubicBezTo>
                <a:cubicBezTo>
                  <a:pt x="166" y="387"/>
                  <a:pt x="169" y="389"/>
                  <a:pt x="174" y="391"/>
                </a:cubicBezTo>
                <a:cubicBezTo>
                  <a:pt x="188" y="393"/>
                  <a:pt x="204" y="394"/>
                  <a:pt x="222" y="394"/>
                </a:cubicBezTo>
                <a:lnTo>
                  <a:pt x="238" y="394"/>
                </a:lnTo>
                <a:lnTo>
                  <a:pt x="238" y="439"/>
                </a:lnTo>
                <a:lnTo>
                  <a:pt x="230" y="439"/>
                </a:lnTo>
                <a:lnTo>
                  <a:pt x="207" y="438"/>
                </a:lnTo>
                <a:cubicBezTo>
                  <a:pt x="192" y="437"/>
                  <a:pt x="175" y="437"/>
                  <a:pt x="157" y="437"/>
                </a:cubicBezTo>
                <a:cubicBezTo>
                  <a:pt x="139" y="437"/>
                  <a:pt x="127" y="437"/>
                  <a:pt x="119" y="436"/>
                </a:cubicBezTo>
                <a:cubicBezTo>
                  <a:pt x="51" y="436"/>
                  <a:pt x="14" y="437"/>
                  <a:pt x="8" y="439"/>
                </a:cubicBezTo>
                <a:lnTo>
                  <a:pt x="0" y="439"/>
                </a:lnTo>
                <a:lnTo>
                  <a:pt x="0" y="394"/>
                </a:lnTo>
                <a:lnTo>
                  <a:pt x="16" y="39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5132520" y="3860280"/>
            <a:ext cx="164160" cy="164160"/>
          </a:xfrm>
          <a:custGeom>
            <a:avLst/>
            <a:gdLst/>
            <a:ahLst/>
            <a:rect l="0" t="0" r="r" b="b"/>
            <a:pathLst>
              <a:path w="456" h="456">
                <a:moveTo>
                  <a:pt x="103" y="142"/>
                </a:moveTo>
                <a:cubicBezTo>
                  <a:pt x="103" y="142"/>
                  <a:pt x="96" y="142"/>
                  <a:pt x="82" y="142"/>
                </a:cubicBezTo>
                <a:cubicBezTo>
                  <a:pt x="67" y="142"/>
                  <a:pt x="55" y="137"/>
                  <a:pt x="44" y="127"/>
                </a:cubicBezTo>
                <a:cubicBezTo>
                  <a:pt x="34" y="117"/>
                  <a:pt x="29" y="104"/>
                  <a:pt x="29" y="89"/>
                </a:cubicBezTo>
                <a:cubicBezTo>
                  <a:pt x="29" y="65"/>
                  <a:pt x="40" y="45"/>
                  <a:pt x="64" y="27"/>
                </a:cubicBezTo>
                <a:cubicBezTo>
                  <a:pt x="86" y="9"/>
                  <a:pt x="126" y="0"/>
                  <a:pt x="184" y="0"/>
                </a:cubicBezTo>
                <a:cubicBezTo>
                  <a:pt x="232" y="0"/>
                  <a:pt x="271" y="11"/>
                  <a:pt x="300" y="32"/>
                </a:cubicBezTo>
                <a:cubicBezTo>
                  <a:pt x="330" y="53"/>
                  <a:pt x="350" y="78"/>
                  <a:pt x="360" y="107"/>
                </a:cubicBezTo>
                <a:cubicBezTo>
                  <a:pt x="363" y="117"/>
                  <a:pt x="365" y="127"/>
                  <a:pt x="365" y="138"/>
                </a:cubicBezTo>
                <a:cubicBezTo>
                  <a:pt x="365" y="149"/>
                  <a:pt x="365" y="187"/>
                  <a:pt x="366" y="252"/>
                </a:cubicBezTo>
                <a:lnTo>
                  <a:pt x="366" y="321"/>
                </a:lnTo>
                <a:cubicBezTo>
                  <a:pt x="366" y="353"/>
                  <a:pt x="367" y="375"/>
                  <a:pt x="371" y="387"/>
                </a:cubicBezTo>
                <a:cubicBezTo>
                  <a:pt x="374" y="399"/>
                  <a:pt x="381" y="405"/>
                  <a:pt x="391" y="405"/>
                </a:cubicBezTo>
                <a:cubicBezTo>
                  <a:pt x="401" y="405"/>
                  <a:pt x="408" y="399"/>
                  <a:pt x="411" y="389"/>
                </a:cubicBezTo>
                <a:cubicBezTo>
                  <a:pt x="415" y="378"/>
                  <a:pt x="416" y="361"/>
                  <a:pt x="416" y="336"/>
                </a:cubicBezTo>
                <a:lnTo>
                  <a:pt x="416" y="301"/>
                </a:lnTo>
                <a:lnTo>
                  <a:pt x="456" y="301"/>
                </a:lnTo>
                <a:lnTo>
                  <a:pt x="456" y="339"/>
                </a:lnTo>
                <a:cubicBezTo>
                  <a:pt x="455" y="366"/>
                  <a:pt x="454" y="381"/>
                  <a:pt x="453" y="386"/>
                </a:cubicBezTo>
                <a:cubicBezTo>
                  <a:pt x="447" y="406"/>
                  <a:pt x="435" y="422"/>
                  <a:pt x="418" y="433"/>
                </a:cubicBezTo>
                <a:cubicBezTo>
                  <a:pt x="401" y="444"/>
                  <a:pt x="383" y="450"/>
                  <a:pt x="364" y="451"/>
                </a:cubicBezTo>
                <a:cubicBezTo>
                  <a:pt x="345" y="452"/>
                  <a:pt x="329" y="446"/>
                  <a:pt x="317" y="433"/>
                </a:cubicBezTo>
                <a:cubicBezTo>
                  <a:pt x="305" y="421"/>
                  <a:pt x="297" y="407"/>
                  <a:pt x="293" y="391"/>
                </a:cubicBezTo>
                <a:lnTo>
                  <a:pt x="293" y="387"/>
                </a:lnTo>
                <a:lnTo>
                  <a:pt x="291" y="390"/>
                </a:lnTo>
                <a:cubicBezTo>
                  <a:pt x="290" y="392"/>
                  <a:pt x="288" y="394"/>
                  <a:pt x="286" y="396"/>
                </a:cubicBezTo>
                <a:cubicBezTo>
                  <a:pt x="285" y="398"/>
                  <a:pt x="282" y="402"/>
                  <a:pt x="279" y="405"/>
                </a:cubicBezTo>
                <a:cubicBezTo>
                  <a:pt x="275" y="409"/>
                  <a:pt x="271" y="413"/>
                  <a:pt x="267" y="416"/>
                </a:cubicBezTo>
                <a:cubicBezTo>
                  <a:pt x="262" y="420"/>
                  <a:pt x="257" y="424"/>
                  <a:pt x="252" y="428"/>
                </a:cubicBezTo>
                <a:cubicBezTo>
                  <a:pt x="247" y="433"/>
                  <a:pt x="241" y="437"/>
                  <a:pt x="234" y="439"/>
                </a:cubicBezTo>
                <a:cubicBezTo>
                  <a:pt x="227" y="442"/>
                  <a:pt x="220" y="444"/>
                  <a:pt x="212" y="447"/>
                </a:cubicBezTo>
                <a:cubicBezTo>
                  <a:pt x="204" y="450"/>
                  <a:pt x="196" y="452"/>
                  <a:pt x="186" y="453"/>
                </a:cubicBezTo>
                <a:cubicBezTo>
                  <a:pt x="177" y="454"/>
                  <a:pt x="167" y="455"/>
                  <a:pt x="156" y="456"/>
                </a:cubicBezTo>
                <a:cubicBezTo>
                  <a:pt x="116" y="456"/>
                  <a:pt x="81" y="446"/>
                  <a:pt x="49" y="425"/>
                </a:cubicBezTo>
                <a:cubicBezTo>
                  <a:pt x="16" y="405"/>
                  <a:pt x="0" y="375"/>
                  <a:pt x="0" y="338"/>
                </a:cubicBezTo>
                <a:cubicBezTo>
                  <a:pt x="0" y="324"/>
                  <a:pt x="3" y="311"/>
                  <a:pt x="7" y="299"/>
                </a:cubicBezTo>
                <a:cubicBezTo>
                  <a:pt x="12" y="286"/>
                  <a:pt x="21" y="272"/>
                  <a:pt x="34" y="258"/>
                </a:cubicBezTo>
                <a:cubicBezTo>
                  <a:pt x="48" y="243"/>
                  <a:pt x="64" y="231"/>
                  <a:pt x="82" y="221"/>
                </a:cubicBezTo>
                <a:cubicBezTo>
                  <a:pt x="101" y="211"/>
                  <a:pt x="127" y="202"/>
                  <a:pt x="160" y="194"/>
                </a:cubicBezTo>
                <a:cubicBezTo>
                  <a:pt x="193" y="185"/>
                  <a:pt x="229" y="180"/>
                  <a:pt x="269" y="179"/>
                </a:cubicBezTo>
                <a:lnTo>
                  <a:pt x="283" y="179"/>
                </a:lnTo>
                <a:lnTo>
                  <a:pt x="283" y="157"/>
                </a:lnTo>
                <a:cubicBezTo>
                  <a:pt x="283" y="134"/>
                  <a:pt x="281" y="118"/>
                  <a:pt x="277" y="107"/>
                </a:cubicBezTo>
                <a:cubicBezTo>
                  <a:pt x="262" y="61"/>
                  <a:pt x="230" y="37"/>
                  <a:pt x="181" y="37"/>
                </a:cubicBezTo>
                <a:cubicBezTo>
                  <a:pt x="169" y="37"/>
                  <a:pt x="157" y="37"/>
                  <a:pt x="147" y="38"/>
                </a:cubicBezTo>
                <a:cubicBezTo>
                  <a:pt x="136" y="39"/>
                  <a:pt x="128" y="40"/>
                  <a:pt x="122" y="42"/>
                </a:cubicBezTo>
                <a:cubicBezTo>
                  <a:pt x="116" y="44"/>
                  <a:pt x="114" y="45"/>
                  <a:pt x="114" y="45"/>
                </a:cubicBezTo>
                <a:cubicBezTo>
                  <a:pt x="129" y="55"/>
                  <a:pt x="136" y="69"/>
                  <a:pt x="136" y="89"/>
                </a:cubicBezTo>
                <a:cubicBezTo>
                  <a:pt x="136" y="105"/>
                  <a:pt x="131" y="118"/>
                  <a:pt x="120" y="127"/>
                </a:cubicBezTo>
                <a:lnTo>
                  <a:pt x="103" y="142"/>
                </a:lnTo>
                <a:moveTo>
                  <a:pt x="92" y="339"/>
                </a:moveTo>
                <a:cubicBezTo>
                  <a:pt x="92" y="360"/>
                  <a:pt x="100" y="378"/>
                  <a:pt x="116" y="394"/>
                </a:cubicBezTo>
                <a:cubicBezTo>
                  <a:pt x="132" y="410"/>
                  <a:pt x="151" y="419"/>
                  <a:pt x="175" y="419"/>
                </a:cubicBezTo>
                <a:cubicBezTo>
                  <a:pt x="200" y="419"/>
                  <a:pt x="222" y="412"/>
                  <a:pt x="241" y="396"/>
                </a:cubicBezTo>
                <a:cubicBezTo>
                  <a:pt x="260" y="380"/>
                  <a:pt x="273" y="361"/>
                  <a:pt x="280" y="336"/>
                </a:cubicBezTo>
                <a:cubicBezTo>
                  <a:pt x="281" y="332"/>
                  <a:pt x="282" y="310"/>
                  <a:pt x="283" y="271"/>
                </a:cubicBezTo>
                <a:cubicBezTo>
                  <a:pt x="283" y="233"/>
                  <a:pt x="282" y="213"/>
                  <a:pt x="282" y="213"/>
                </a:cubicBezTo>
                <a:cubicBezTo>
                  <a:pt x="276" y="213"/>
                  <a:pt x="269" y="214"/>
                  <a:pt x="261" y="214"/>
                </a:cubicBezTo>
                <a:cubicBezTo>
                  <a:pt x="252" y="215"/>
                  <a:pt x="237" y="218"/>
                  <a:pt x="216" y="223"/>
                </a:cubicBezTo>
                <a:cubicBezTo>
                  <a:pt x="195" y="229"/>
                  <a:pt x="176" y="235"/>
                  <a:pt x="159" y="243"/>
                </a:cubicBezTo>
                <a:cubicBezTo>
                  <a:pt x="142" y="251"/>
                  <a:pt x="126" y="263"/>
                  <a:pt x="113" y="280"/>
                </a:cubicBezTo>
                <a:cubicBezTo>
                  <a:pt x="100" y="296"/>
                  <a:pt x="93" y="316"/>
                  <a:pt x="92" y="3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5302800" y="3866400"/>
            <a:ext cx="180360" cy="154080"/>
          </a:xfrm>
          <a:custGeom>
            <a:avLst/>
            <a:gdLst/>
            <a:ahLst/>
            <a:rect l="0" t="0" r="r" b="b"/>
            <a:pathLst>
              <a:path w="501" h="428">
                <a:moveTo>
                  <a:pt x="189" y="428"/>
                </a:moveTo>
                <a:cubicBezTo>
                  <a:pt x="181" y="426"/>
                  <a:pt x="148" y="425"/>
                  <a:pt x="91" y="425"/>
                </a:cubicBezTo>
                <a:cubicBezTo>
                  <a:pt x="41" y="425"/>
                  <a:pt x="12" y="426"/>
                  <a:pt x="6" y="428"/>
                </a:cubicBezTo>
                <a:lnTo>
                  <a:pt x="0" y="428"/>
                </a:lnTo>
                <a:lnTo>
                  <a:pt x="0" y="383"/>
                </a:lnTo>
                <a:lnTo>
                  <a:pt x="14" y="383"/>
                </a:lnTo>
                <a:cubicBezTo>
                  <a:pt x="30" y="382"/>
                  <a:pt x="44" y="380"/>
                  <a:pt x="56" y="377"/>
                </a:cubicBezTo>
                <a:cubicBezTo>
                  <a:pt x="69" y="373"/>
                  <a:pt x="78" y="370"/>
                  <a:pt x="85" y="368"/>
                </a:cubicBezTo>
                <a:cubicBezTo>
                  <a:pt x="91" y="365"/>
                  <a:pt x="100" y="359"/>
                  <a:pt x="110" y="351"/>
                </a:cubicBezTo>
                <a:cubicBezTo>
                  <a:pt x="119" y="342"/>
                  <a:pt x="125" y="336"/>
                  <a:pt x="127" y="333"/>
                </a:cubicBezTo>
                <a:cubicBezTo>
                  <a:pt x="129" y="330"/>
                  <a:pt x="136" y="321"/>
                  <a:pt x="148" y="307"/>
                </a:cubicBezTo>
                <a:cubicBezTo>
                  <a:pt x="160" y="293"/>
                  <a:pt x="167" y="284"/>
                  <a:pt x="168" y="280"/>
                </a:cubicBezTo>
                <a:lnTo>
                  <a:pt x="214" y="220"/>
                </a:lnTo>
                <a:lnTo>
                  <a:pt x="156" y="143"/>
                </a:lnTo>
                <a:cubicBezTo>
                  <a:pt x="150" y="134"/>
                  <a:pt x="144" y="125"/>
                  <a:pt x="137" y="115"/>
                </a:cubicBezTo>
                <a:cubicBezTo>
                  <a:pt x="131" y="106"/>
                  <a:pt x="125" y="99"/>
                  <a:pt x="121" y="94"/>
                </a:cubicBezTo>
                <a:cubicBezTo>
                  <a:pt x="118" y="90"/>
                  <a:pt x="114" y="85"/>
                  <a:pt x="111" y="80"/>
                </a:cubicBezTo>
                <a:cubicBezTo>
                  <a:pt x="107" y="74"/>
                  <a:pt x="104" y="70"/>
                  <a:pt x="102" y="68"/>
                </a:cubicBezTo>
                <a:cubicBezTo>
                  <a:pt x="99" y="65"/>
                  <a:pt x="97" y="63"/>
                  <a:pt x="96" y="61"/>
                </a:cubicBezTo>
                <a:cubicBezTo>
                  <a:pt x="94" y="59"/>
                  <a:pt x="92" y="57"/>
                  <a:pt x="89" y="55"/>
                </a:cubicBezTo>
                <a:cubicBezTo>
                  <a:pt x="85" y="53"/>
                  <a:pt x="84" y="52"/>
                  <a:pt x="83" y="52"/>
                </a:cubicBezTo>
                <a:cubicBezTo>
                  <a:pt x="82" y="52"/>
                  <a:pt x="80" y="51"/>
                  <a:pt x="77" y="50"/>
                </a:cubicBezTo>
                <a:cubicBezTo>
                  <a:pt x="74" y="48"/>
                  <a:pt x="71" y="48"/>
                  <a:pt x="69" y="48"/>
                </a:cubicBezTo>
                <a:cubicBezTo>
                  <a:pt x="65" y="48"/>
                  <a:pt x="53" y="47"/>
                  <a:pt x="33" y="46"/>
                </a:cubicBezTo>
                <a:lnTo>
                  <a:pt x="5" y="46"/>
                </a:lnTo>
                <a:lnTo>
                  <a:pt x="5" y="0"/>
                </a:lnTo>
                <a:lnTo>
                  <a:pt x="12" y="0"/>
                </a:lnTo>
                <a:cubicBezTo>
                  <a:pt x="36" y="2"/>
                  <a:pt x="70" y="2"/>
                  <a:pt x="115" y="2"/>
                </a:cubicBezTo>
                <a:cubicBezTo>
                  <a:pt x="176" y="2"/>
                  <a:pt x="210" y="2"/>
                  <a:pt x="217" y="0"/>
                </a:cubicBezTo>
                <a:lnTo>
                  <a:pt x="224" y="0"/>
                </a:lnTo>
                <a:lnTo>
                  <a:pt x="224" y="46"/>
                </a:lnTo>
                <a:cubicBezTo>
                  <a:pt x="201" y="48"/>
                  <a:pt x="189" y="54"/>
                  <a:pt x="189" y="62"/>
                </a:cubicBezTo>
                <a:cubicBezTo>
                  <a:pt x="189" y="63"/>
                  <a:pt x="192" y="68"/>
                  <a:pt x="199" y="78"/>
                </a:cubicBezTo>
                <a:cubicBezTo>
                  <a:pt x="205" y="87"/>
                  <a:pt x="215" y="99"/>
                  <a:pt x="226" y="115"/>
                </a:cubicBezTo>
                <a:cubicBezTo>
                  <a:pt x="238" y="132"/>
                  <a:pt x="248" y="146"/>
                  <a:pt x="255" y="157"/>
                </a:cubicBezTo>
                <a:lnTo>
                  <a:pt x="259" y="161"/>
                </a:lnTo>
                <a:lnTo>
                  <a:pt x="284" y="127"/>
                </a:lnTo>
                <a:cubicBezTo>
                  <a:pt x="305" y="99"/>
                  <a:pt x="316" y="81"/>
                  <a:pt x="316" y="73"/>
                </a:cubicBezTo>
                <a:cubicBezTo>
                  <a:pt x="316" y="69"/>
                  <a:pt x="315" y="65"/>
                  <a:pt x="314" y="62"/>
                </a:cubicBezTo>
                <a:cubicBezTo>
                  <a:pt x="312" y="58"/>
                  <a:pt x="311" y="56"/>
                  <a:pt x="309" y="55"/>
                </a:cubicBezTo>
                <a:cubicBezTo>
                  <a:pt x="307" y="53"/>
                  <a:pt x="305" y="52"/>
                  <a:pt x="304" y="51"/>
                </a:cubicBezTo>
                <a:cubicBezTo>
                  <a:pt x="302" y="49"/>
                  <a:pt x="300" y="48"/>
                  <a:pt x="297" y="47"/>
                </a:cubicBezTo>
                <a:lnTo>
                  <a:pt x="294" y="46"/>
                </a:lnTo>
                <a:lnTo>
                  <a:pt x="289" y="46"/>
                </a:lnTo>
                <a:lnTo>
                  <a:pt x="289" y="0"/>
                </a:lnTo>
                <a:lnTo>
                  <a:pt x="296" y="0"/>
                </a:lnTo>
                <a:cubicBezTo>
                  <a:pt x="306" y="2"/>
                  <a:pt x="338" y="3"/>
                  <a:pt x="394" y="3"/>
                </a:cubicBezTo>
                <a:cubicBezTo>
                  <a:pt x="446" y="3"/>
                  <a:pt x="474" y="2"/>
                  <a:pt x="478" y="0"/>
                </a:cubicBezTo>
                <a:lnTo>
                  <a:pt x="484" y="0"/>
                </a:lnTo>
                <a:lnTo>
                  <a:pt x="484" y="46"/>
                </a:lnTo>
                <a:lnTo>
                  <a:pt x="477" y="46"/>
                </a:lnTo>
                <a:cubicBezTo>
                  <a:pt x="445" y="46"/>
                  <a:pt x="418" y="51"/>
                  <a:pt x="397" y="63"/>
                </a:cubicBezTo>
                <a:cubicBezTo>
                  <a:pt x="386" y="68"/>
                  <a:pt x="374" y="77"/>
                  <a:pt x="363" y="89"/>
                </a:cubicBezTo>
                <a:cubicBezTo>
                  <a:pt x="352" y="102"/>
                  <a:pt x="330" y="131"/>
                  <a:pt x="299" y="174"/>
                </a:cubicBezTo>
                <a:lnTo>
                  <a:pt x="283" y="194"/>
                </a:lnTo>
                <a:lnTo>
                  <a:pt x="344" y="279"/>
                </a:lnTo>
                <a:cubicBezTo>
                  <a:pt x="388" y="338"/>
                  <a:pt x="411" y="369"/>
                  <a:pt x="415" y="372"/>
                </a:cubicBezTo>
                <a:cubicBezTo>
                  <a:pt x="418" y="374"/>
                  <a:pt x="424" y="377"/>
                  <a:pt x="431" y="379"/>
                </a:cubicBezTo>
                <a:cubicBezTo>
                  <a:pt x="443" y="381"/>
                  <a:pt x="461" y="383"/>
                  <a:pt x="484" y="383"/>
                </a:cubicBezTo>
                <a:lnTo>
                  <a:pt x="501" y="383"/>
                </a:lnTo>
                <a:lnTo>
                  <a:pt x="501" y="428"/>
                </a:lnTo>
                <a:lnTo>
                  <a:pt x="495" y="428"/>
                </a:lnTo>
                <a:lnTo>
                  <a:pt x="487" y="428"/>
                </a:lnTo>
                <a:cubicBezTo>
                  <a:pt x="482" y="427"/>
                  <a:pt x="475" y="427"/>
                  <a:pt x="467" y="427"/>
                </a:cubicBezTo>
                <a:cubicBezTo>
                  <a:pt x="459" y="427"/>
                  <a:pt x="451" y="427"/>
                  <a:pt x="442" y="426"/>
                </a:cubicBezTo>
                <a:cubicBezTo>
                  <a:pt x="434" y="425"/>
                  <a:pt x="425" y="425"/>
                  <a:pt x="418" y="426"/>
                </a:cubicBezTo>
                <a:cubicBezTo>
                  <a:pt x="410" y="427"/>
                  <a:pt x="404" y="426"/>
                  <a:pt x="400" y="425"/>
                </a:cubicBezTo>
                <a:cubicBezTo>
                  <a:pt x="392" y="425"/>
                  <a:pt x="380" y="425"/>
                  <a:pt x="363" y="425"/>
                </a:cubicBezTo>
                <a:cubicBezTo>
                  <a:pt x="346" y="425"/>
                  <a:pt x="329" y="426"/>
                  <a:pt x="314" y="427"/>
                </a:cubicBezTo>
                <a:lnTo>
                  <a:pt x="291" y="428"/>
                </a:lnTo>
                <a:lnTo>
                  <a:pt x="282" y="428"/>
                </a:lnTo>
                <a:lnTo>
                  <a:pt x="282" y="383"/>
                </a:lnTo>
                <a:lnTo>
                  <a:pt x="285" y="383"/>
                </a:lnTo>
                <a:cubicBezTo>
                  <a:pt x="292" y="383"/>
                  <a:pt x="299" y="381"/>
                  <a:pt x="307" y="378"/>
                </a:cubicBezTo>
                <a:cubicBezTo>
                  <a:pt x="314" y="374"/>
                  <a:pt x="318" y="370"/>
                  <a:pt x="318" y="366"/>
                </a:cubicBezTo>
                <a:cubicBezTo>
                  <a:pt x="318" y="364"/>
                  <a:pt x="304" y="346"/>
                  <a:pt x="278" y="309"/>
                </a:cubicBezTo>
                <a:lnTo>
                  <a:pt x="237" y="255"/>
                </a:lnTo>
                <a:cubicBezTo>
                  <a:pt x="237" y="255"/>
                  <a:pt x="226" y="269"/>
                  <a:pt x="207" y="296"/>
                </a:cubicBezTo>
                <a:cubicBezTo>
                  <a:pt x="187" y="323"/>
                  <a:pt x="176" y="338"/>
                  <a:pt x="173" y="341"/>
                </a:cubicBezTo>
                <a:cubicBezTo>
                  <a:pt x="170" y="344"/>
                  <a:pt x="169" y="349"/>
                  <a:pt x="169" y="355"/>
                </a:cubicBezTo>
                <a:cubicBezTo>
                  <a:pt x="169" y="362"/>
                  <a:pt x="171" y="368"/>
                  <a:pt x="176" y="374"/>
                </a:cubicBezTo>
                <a:cubicBezTo>
                  <a:pt x="181" y="379"/>
                  <a:pt x="187" y="382"/>
                  <a:pt x="194" y="383"/>
                </a:cubicBezTo>
                <a:cubicBezTo>
                  <a:pt x="195" y="383"/>
                  <a:pt x="196" y="390"/>
                  <a:pt x="196" y="405"/>
                </a:cubicBezTo>
                <a:lnTo>
                  <a:pt x="196" y="428"/>
                </a:lnTo>
                <a:lnTo>
                  <a:pt x="189" y="42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4782960" y="4083480"/>
            <a:ext cx="59760" cy="252720"/>
          </a:xfrm>
          <a:custGeom>
            <a:avLst/>
            <a:gdLst/>
            <a:ahLst/>
            <a:rect l="0" t="0" r="r" b="b"/>
            <a:pathLst>
              <a:path w="166" h="702">
                <a:moveTo>
                  <a:pt x="1" y="10"/>
                </a:moveTo>
                <a:cubicBezTo>
                  <a:pt x="3" y="4"/>
                  <a:pt x="8" y="0"/>
                  <a:pt x="15" y="0"/>
                </a:cubicBezTo>
                <a:cubicBezTo>
                  <a:pt x="20" y="0"/>
                  <a:pt x="24" y="3"/>
                  <a:pt x="27" y="8"/>
                </a:cubicBezTo>
                <a:cubicBezTo>
                  <a:pt x="28" y="10"/>
                  <a:pt x="28" y="124"/>
                  <a:pt x="28" y="351"/>
                </a:cubicBezTo>
                <a:cubicBezTo>
                  <a:pt x="28" y="578"/>
                  <a:pt x="28" y="692"/>
                  <a:pt x="27" y="694"/>
                </a:cubicBezTo>
                <a:cubicBezTo>
                  <a:pt x="24" y="699"/>
                  <a:pt x="20" y="702"/>
                  <a:pt x="14" y="702"/>
                </a:cubicBezTo>
                <a:cubicBezTo>
                  <a:pt x="11" y="702"/>
                  <a:pt x="7" y="700"/>
                  <a:pt x="5" y="697"/>
                </a:cubicBezTo>
                <a:lnTo>
                  <a:pt x="4" y="697"/>
                </a:lnTo>
                <a:cubicBezTo>
                  <a:pt x="2" y="696"/>
                  <a:pt x="1" y="681"/>
                  <a:pt x="1" y="652"/>
                </a:cubicBezTo>
                <a:cubicBezTo>
                  <a:pt x="1" y="623"/>
                  <a:pt x="1" y="523"/>
                  <a:pt x="0" y="351"/>
                </a:cubicBezTo>
                <a:cubicBezTo>
                  <a:pt x="0" y="126"/>
                  <a:pt x="1" y="13"/>
                  <a:pt x="1" y="10"/>
                </a:cubicBezTo>
                <a:moveTo>
                  <a:pt x="139" y="8"/>
                </a:moveTo>
                <a:cubicBezTo>
                  <a:pt x="142" y="3"/>
                  <a:pt x="146" y="0"/>
                  <a:pt x="151" y="0"/>
                </a:cubicBezTo>
                <a:cubicBezTo>
                  <a:pt x="154" y="0"/>
                  <a:pt x="158" y="2"/>
                  <a:pt x="162" y="5"/>
                </a:cubicBezTo>
                <a:cubicBezTo>
                  <a:pt x="164" y="6"/>
                  <a:pt x="165" y="21"/>
                  <a:pt x="165" y="50"/>
                </a:cubicBezTo>
                <a:cubicBezTo>
                  <a:pt x="165" y="79"/>
                  <a:pt x="165" y="179"/>
                  <a:pt x="166" y="351"/>
                </a:cubicBezTo>
                <a:cubicBezTo>
                  <a:pt x="166" y="523"/>
                  <a:pt x="166" y="623"/>
                  <a:pt x="166" y="651"/>
                </a:cubicBezTo>
                <a:cubicBezTo>
                  <a:pt x="165" y="680"/>
                  <a:pt x="164" y="695"/>
                  <a:pt x="162" y="697"/>
                </a:cubicBezTo>
                <a:cubicBezTo>
                  <a:pt x="159" y="700"/>
                  <a:pt x="156" y="702"/>
                  <a:pt x="152" y="702"/>
                </a:cubicBezTo>
                <a:cubicBezTo>
                  <a:pt x="146" y="702"/>
                  <a:pt x="142" y="699"/>
                  <a:pt x="139" y="694"/>
                </a:cubicBezTo>
                <a:cubicBezTo>
                  <a:pt x="138" y="692"/>
                  <a:pt x="138" y="578"/>
                  <a:pt x="138" y="351"/>
                </a:cubicBezTo>
                <a:cubicBezTo>
                  <a:pt x="138" y="124"/>
                  <a:pt x="138" y="10"/>
                  <a:pt x="139" y="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4887000" y="4160880"/>
            <a:ext cx="102600" cy="113760"/>
          </a:xfrm>
          <a:custGeom>
            <a:avLst/>
            <a:gdLst/>
            <a:ahLst/>
            <a:rect l="0" t="0" r="r" b="b"/>
            <a:pathLst>
              <a:path w="285" h="316">
                <a:moveTo>
                  <a:pt x="261" y="248"/>
                </a:moveTo>
                <a:cubicBezTo>
                  <a:pt x="264" y="248"/>
                  <a:pt x="268" y="252"/>
                  <a:pt x="270" y="260"/>
                </a:cubicBezTo>
                <a:cubicBezTo>
                  <a:pt x="273" y="267"/>
                  <a:pt x="275" y="273"/>
                  <a:pt x="275" y="279"/>
                </a:cubicBezTo>
                <a:cubicBezTo>
                  <a:pt x="275" y="281"/>
                  <a:pt x="275" y="282"/>
                  <a:pt x="274" y="284"/>
                </a:cubicBezTo>
                <a:cubicBezTo>
                  <a:pt x="273" y="286"/>
                  <a:pt x="270" y="288"/>
                  <a:pt x="264" y="291"/>
                </a:cubicBezTo>
                <a:cubicBezTo>
                  <a:pt x="258" y="294"/>
                  <a:pt x="249" y="299"/>
                  <a:pt x="236" y="304"/>
                </a:cubicBezTo>
                <a:cubicBezTo>
                  <a:pt x="223" y="309"/>
                  <a:pt x="209" y="313"/>
                  <a:pt x="194" y="315"/>
                </a:cubicBezTo>
                <a:cubicBezTo>
                  <a:pt x="189" y="316"/>
                  <a:pt x="180" y="316"/>
                  <a:pt x="166" y="316"/>
                </a:cubicBezTo>
                <a:cubicBezTo>
                  <a:pt x="135" y="316"/>
                  <a:pt x="109" y="312"/>
                  <a:pt x="87" y="305"/>
                </a:cubicBezTo>
                <a:cubicBezTo>
                  <a:pt x="64" y="297"/>
                  <a:pt x="47" y="286"/>
                  <a:pt x="35" y="274"/>
                </a:cubicBezTo>
                <a:cubicBezTo>
                  <a:pt x="23" y="261"/>
                  <a:pt x="14" y="247"/>
                  <a:pt x="8" y="234"/>
                </a:cubicBezTo>
                <a:cubicBezTo>
                  <a:pt x="3" y="220"/>
                  <a:pt x="0" y="207"/>
                  <a:pt x="0" y="194"/>
                </a:cubicBezTo>
                <a:lnTo>
                  <a:pt x="0" y="184"/>
                </a:lnTo>
                <a:cubicBezTo>
                  <a:pt x="0" y="146"/>
                  <a:pt x="11" y="111"/>
                  <a:pt x="35" y="80"/>
                </a:cubicBezTo>
                <a:cubicBezTo>
                  <a:pt x="39" y="74"/>
                  <a:pt x="45" y="67"/>
                  <a:pt x="52" y="61"/>
                </a:cubicBezTo>
                <a:cubicBezTo>
                  <a:pt x="59" y="54"/>
                  <a:pt x="69" y="46"/>
                  <a:pt x="82" y="37"/>
                </a:cubicBezTo>
                <a:cubicBezTo>
                  <a:pt x="95" y="27"/>
                  <a:pt x="112" y="20"/>
                  <a:pt x="133" y="13"/>
                </a:cubicBezTo>
                <a:cubicBezTo>
                  <a:pt x="153" y="6"/>
                  <a:pt x="175" y="2"/>
                  <a:pt x="198" y="0"/>
                </a:cubicBezTo>
                <a:cubicBezTo>
                  <a:pt x="198" y="0"/>
                  <a:pt x="204" y="0"/>
                  <a:pt x="214" y="0"/>
                </a:cubicBezTo>
                <a:cubicBezTo>
                  <a:pt x="223" y="0"/>
                  <a:pt x="231" y="0"/>
                  <a:pt x="238" y="0"/>
                </a:cubicBezTo>
                <a:cubicBezTo>
                  <a:pt x="262" y="0"/>
                  <a:pt x="276" y="1"/>
                  <a:pt x="279" y="4"/>
                </a:cubicBezTo>
                <a:cubicBezTo>
                  <a:pt x="283" y="8"/>
                  <a:pt x="285" y="13"/>
                  <a:pt x="285" y="19"/>
                </a:cubicBezTo>
                <a:cubicBezTo>
                  <a:pt x="283" y="30"/>
                  <a:pt x="277" y="38"/>
                  <a:pt x="267" y="42"/>
                </a:cubicBezTo>
                <a:lnTo>
                  <a:pt x="233" y="43"/>
                </a:lnTo>
                <a:cubicBezTo>
                  <a:pt x="201" y="44"/>
                  <a:pt x="177" y="47"/>
                  <a:pt x="164" y="52"/>
                </a:cubicBezTo>
                <a:cubicBezTo>
                  <a:pt x="141" y="62"/>
                  <a:pt x="125" y="79"/>
                  <a:pt x="115" y="105"/>
                </a:cubicBezTo>
                <a:cubicBezTo>
                  <a:pt x="110" y="114"/>
                  <a:pt x="108" y="120"/>
                  <a:pt x="108" y="123"/>
                </a:cubicBezTo>
                <a:cubicBezTo>
                  <a:pt x="108" y="123"/>
                  <a:pt x="130" y="124"/>
                  <a:pt x="173" y="124"/>
                </a:cubicBezTo>
                <a:cubicBezTo>
                  <a:pt x="179" y="124"/>
                  <a:pt x="187" y="124"/>
                  <a:pt x="197" y="124"/>
                </a:cubicBezTo>
                <a:cubicBezTo>
                  <a:pt x="207" y="124"/>
                  <a:pt x="213" y="123"/>
                  <a:pt x="217" y="123"/>
                </a:cubicBezTo>
                <a:cubicBezTo>
                  <a:pt x="231" y="123"/>
                  <a:pt x="241" y="124"/>
                  <a:pt x="246" y="126"/>
                </a:cubicBezTo>
                <a:cubicBezTo>
                  <a:pt x="251" y="129"/>
                  <a:pt x="254" y="134"/>
                  <a:pt x="254" y="142"/>
                </a:cubicBezTo>
                <a:cubicBezTo>
                  <a:pt x="254" y="154"/>
                  <a:pt x="248" y="163"/>
                  <a:pt x="236" y="166"/>
                </a:cubicBezTo>
                <a:cubicBezTo>
                  <a:pt x="234" y="167"/>
                  <a:pt x="210" y="167"/>
                  <a:pt x="164" y="167"/>
                </a:cubicBezTo>
                <a:cubicBezTo>
                  <a:pt x="120" y="167"/>
                  <a:pt x="97" y="167"/>
                  <a:pt x="97" y="168"/>
                </a:cubicBezTo>
                <a:cubicBezTo>
                  <a:pt x="93" y="181"/>
                  <a:pt x="91" y="196"/>
                  <a:pt x="91" y="213"/>
                </a:cubicBezTo>
                <a:cubicBezTo>
                  <a:pt x="91" y="237"/>
                  <a:pt x="99" y="256"/>
                  <a:pt x="115" y="266"/>
                </a:cubicBezTo>
                <a:cubicBezTo>
                  <a:pt x="130" y="276"/>
                  <a:pt x="150" y="281"/>
                  <a:pt x="173" y="281"/>
                </a:cubicBezTo>
                <a:cubicBezTo>
                  <a:pt x="175" y="281"/>
                  <a:pt x="177" y="281"/>
                  <a:pt x="179" y="281"/>
                </a:cubicBezTo>
                <a:cubicBezTo>
                  <a:pt x="181" y="281"/>
                  <a:pt x="183" y="281"/>
                  <a:pt x="184" y="281"/>
                </a:cubicBezTo>
                <a:cubicBezTo>
                  <a:pt x="198" y="278"/>
                  <a:pt x="214" y="273"/>
                  <a:pt x="230" y="263"/>
                </a:cubicBezTo>
                <a:cubicBezTo>
                  <a:pt x="247" y="253"/>
                  <a:pt x="257" y="248"/>
                  <a:pt x="261" y="24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5031000" y="4083480"/>
            <a:ext cx="59760" cy="252720"/>
          </a:xfrm>
          <a:custGeom>
            <a:avLst/>
            <a:gdLst/>
            <a:ahLst/>
            <a:rect l="0" t="0" r="r" b="b"/>
            <a:pathLst>
              <a:path w="166" h="702">
                <a:moveTo>
                  <a:pt x="0" y="10"/>
                </a:moveTo>
                <a:cubicBezTo>
                  <a:pt x="3" y="4"/>
                  <a:pt x="7" y="0"/>
                  <a:pt x="14" y="0"/>
                </a:cubicBezTo>
                <a:cubicBezTo>
                  <a:pt x="19" y="0"/>
                  <a:pt x="23" y="3"/>
                  <a:pt x="26" y="8"/>
                </a:cubicBezTo>
                <a:cubicBezTo>
                  <a:pt x="27" y="10"/>
                  <a:pt x="28" y="124"/>
                  <a:pt x="28" y="351"/>
                </a:cubicBezTo>
                <a:cubicBezTo>
                  <a:pt x="28" y="578"/>
                  <a:pt x="27" y="692"/>
                  <a:pt x="26" y="694"/>
                </a:cubicBezTo>
                <a:cubicBezTo>
                  <a:pt x="23" y="699"/>
                  <a:pt x="19" y="702"/>
                  <a:pt x="14" y="702"/>
                </a:cubicBezTo>
                <a:cubicBezTo>
                  <a:pt x="10" y="702"/>
                  <a:pt x="7" y="700"/>
                  <a:pt x="4" y="697"/>
                </a:cubicBezTo>
                <a:lnTo>
                  <a:pt x="3" y="697"/>
                </a:lnTo>
                <a:cubicBezTo>
                  <a:pt x="1" y="696"/>
                  <a:pt x="0" y="681"/>
                  <a:pt x="0" y="652"/>
                </a:cubicBezTo>
                <a:cubicBezTo>
                  <a:pt x="0" y="623"/>
                  <a:pt x="0" y="523"/>
                  <a:pt x="0" y="351"/>
                </a:cubicBezTo>
                <a:cubicBezTo>
                  <a:pt x="0" y="126"/>
                  <a:pt x="0" y="13"/>
                  <a:pt x="0" y="10"/>
                </a:cubicBezTo>
                <a:moveTo>
                  <a:pt x="139" y="8"/>
                </a:moveTo>
                <a:cubicBezTo>
                  <a:pt x="141" y="3"/>
                  <a:pt x="145" y="0"/>
                  <a:pt x="150" y="0"/>
                </a:cubicBezTo>
                <a:cubicBezTo>
                  <a:pt x="154" y="0"/>
                  <a:pt x="157" y="2"/>
                  <a:pt x="161" y="5"/>
                </a:cubicBezTo>
                <a:lnTo>
                  <a:pt x="162" y="5"/>
                </a:lnTo>
                <a:cubicBezTo>
                  <a:pt x="163" y="6"/>
                  <a:pt x="164" y="21"/>
                  <a:pt x="164" y="50"/>
                </a:cubicBezTo>
                <a:cubicBezTo>
                  <a:pt x="164" y="79"/>
                  <a:pt x="165" y="179"/>
                  <a:pt x="165" y="351"/>
                </a:cubicBezTo>
                <a:cubicBezTo>
                  <a:pt x="166" y="523"/>
                  <a:pt x="166" y="623"/>
                  <a:pt x="165" y="651"/>
                </a:cubicBezTo>
                <a:cubicBezTo>
                  <a:pt x="165" y="680"/>
                  <a:pt x="163" y="695"/>
                  <a:pt x="162" y="697"/>
                </a:cubicBezTo>
                <a:lnTo>
                  <a:pt x="161" y="697"/>
                </a:lnTo>
                <a:cubicBezTo>
                  <a:pt x="158" y="700"/>
                  <a:pt x="155" y="702"/>
                  <a:pt x="151" y="702"/>
                </a:cubicBezTo>
                <a:cubicBezTo>
                  <a:pt x="146" y="702"/>
                  <a:pt x="141" y="699"/>
                  <a:pt x="139" y="694"/>
                </a:cubicBezTo>
                <a:cubicBezTo>
                  <a:pt x="138" y="692"/>
                  <a:pt x="137" y="578"/>
                  <a:pt x="137" y="351"/>
                </a:cubicBezTo>
                <a:cubicBezTo>
                  <a:pt x="137" y="124"/>
                  <a:pt x="138" y="10"/>
                  <a:pt x="139" y="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5124960" y="4231800"/>
            <a:ext cx="95760" cy="113760"/>
          </a:xfrm>
          <a:custGeom>
            <a:avLst/>
            <a:gdLst/>
            <a:ahLst/>
            <a:rect l="0" t="0" r="r" b="b"/>
            <a:pathLst>
              <a:path w="266" h="316">
                <a:moveTo>
                  <a:pt x="31" y="77"/>
                </a:moveTo>
                <a:cubicBezTo>
                  <a:pt x="31" y="76"/>
                  <a:pt x="31" y="75"/>
                  <a:pt x="32" y="74"/>
                </a:cubicBezTo>
                <a:cubicBezTo>
                  <a:pt x="32" y="72"/>
                  <a:pt x="33" y="68"/>
                  <a:pt x="34" y="63"/>
                </a:cubicBezTo>
                <a:cubicBezTo>
                  <a:pt x="35" y="57"/>
                  <a:pt x="37" y="52"/>
                  <a:pt x="39" y="47"/>
                </a:cubicBezTo>
                <a:cubicBezTo>
                  <a:pt x="41" y="43"/>
                  <a:pt x="44" y="37"/>
                  <a:pt x="47" y="31"/>
                </a:cubicBezTo>
                <a:cubicBezTo>
                  <a:pt x="50" y="25"/>
                  <a:pt x="53" y="19"/>
                  <a:pt x="56" y="15"/>
                </a:cubicBezTo>
                <a:cubicBezTo>
                  <a:pt x="60" y="11"/>
                  <a:pt x="64" y="8"/>
                  <a:pt x="69" y="4"/>
                </a:cubicBezTo>
                <a:cubicBezTo>
                  <a:pt x="74" y="1"/>
                  <a:pt x="80" y="-1"/>
                  <a:pt x="86" y="0"/>
                </a:cubicBezTo>
                <a:cubicBezTo>
                  <a:pt x="110" y="0"/>
                  <a:pt x="126" y="10"/>
                  <a:pt x="133" y="32"/>
                </a:cubicBezTo>
                <a:lnTo>
                  <a:pt x="138" y="28"/>
                </a:lnTo>
                <a:cubicBezTo>
                  <a:pt x="159" y="9"/>
                  <a:pt x="178" y="0"/>
                  <a:pt x="197" y="0"/>
                </a:cubicBezTo>
                <a:cubicBezTo>
                  <a:pt x="219" y="0"/>
                  <a:pt x="236" y="8"/>
                  <a:pt x="248" y="24"/>
                </a:cubicBezTo>
                <a:cubicBezTo>
                  <a:pt x="260" y="40"/>
                  <a:pt x="266" y="58"/>
                  <a:pt x="266" y="80"/>
                </a:cubicBezTo>
                <a:cubicBezTo>
                  <a:pt x="266" y="116"/>
                  <a:pt x="254" y="149"/>
                  <a:pt x="229" y="179"/>
                </a:cubicBezTo>
                <a:cubicBezTo>
                  <a:pt x="203" y="209"/>
                  <a:pt x="174" y="224"/>
                  <a:pt x="143" y="224"/>
                </a:cubicBezTo>
                <a:cubicBezTo>
                  <a:pt x="135" y="224"/>
                  <a:pt x="129" y="224"/>
                  <a:pt x="123" y="222"/>
                </a:cubicBezTo>
                <a:cubicBezTo>
                  <a:pt x="120" y="220"/>
                  <a:pt x="116" y="217"/>
                  <a:pt x="112" y="214"/>
                </a:cubicBezTo>
                <a:cubicBezTo>
                  <a:pt x="108" y="211"/>
                  <a:pt x="105" y="208"/>
                  <a:pt x="102" y="206"/>
                </a:cubicBezTo>
                <a:lnTo>
                  <a:pt x="99" y="202"/>
                </a:lnTo>
                <a:cubicBezTo>
                  <a:pt x="99" y="202"/>
                  <a:pt x="95" y="216"/>
                  <a:pt x="88" y="245"/>
                </a:cubicBezTo>
                <a:cubicBezTo>
                  <a:pt x="81" y="273"/>
                  <a:pt x="78" y="288"/>
                  <a:pt x="78" y="288"/>
                </a:cubicBezTo>
                <a:cubicBezTo>
                  <a:pt x="78" y="290"/>
                  <a:pt x="79" y="291"/>
                  <a:pt x="82" y="291"/>
                </a:cubicBezTo>
                <a:cubicBezTo>
                  <a:pt x="84" y="292"/>
                  <a:pt x="90" y="292"/>
                  <a:pt x="100" y="293"/>
                </a:cubicBezTo>
                <a:lnTo>
                  <a:pt x="112" y="293"/>
                </a:lnTo>
                <a:cubicBezTo>
                  <a:pt x="114" y="295"/>
                  <a:pt x="115" y="297"/>
                  <a:pt x="115" y="297"/>
                </a:cubicBezTo>
                <a:cubicBezTo>
                  <a:pt x="115" y="298"/>
                  <a:pt x="115" y="301"/>
                  <a:pt x="114" y="306"/>
                </a:cubicBezTo>
                <a:cubicBezTo>
                  <a:pt x="113" y="310"/>
                  <a:pt x="112" y="313"/>
                  <a:pt x="111" y="314"/>
                </a:cubicBezTo>
                <a:cubicBezTo>
                  <a:pt x="110" y="315"/>
                  <a:pt x="108" y="315"/>
                  <a:pt x="104" y="316"/>
                </a:cubicBezTo>
                <a:cubicBezTo>
                  <a:pt x="104" y="316"/>
                  <a:pt x="102" y="316"/>
                  <a:pt x="99" y="316"/>
                </a:cubicBezTo>
                <a:cubicBezTo>
                  <a:pt x="96" y="316"/>
                  <a:pt x="90" y="315"/>
                  <a:pt x="82" y="315"/>
                </a:cubicBezTo>
                <a:cubicBezTo>
                  <a:pt x="74" y="315"/>
                  <a:pt x="64" y="315"/>
                  <a:pt x="52" y="315"/>
                </a:cubicBezTo>
                <a:cubicBezTo>
                  <a:pt x="28" y="315"/>
                  <a:pt x="14" y="315"/>
                  <a:pt x="7" y="316"/>
                </a:cubicBezTo>
                <a:lnTo>
                  <a:pt x="3" y="316"/>
                </a:lnTo>
                <a:cubicBezTo>
                  <a:pt x="1" y="313"/>
                  <a:pt x="0" y="311"/>
                  <a:pt x="0" y="310"/>
                </a:cubicBezTo>
                <a:cubicBezTo>
                  <a:pt x="1" y="301"/>
                  <a:pt x="3" y="295"/>
                  <a:pt x="6" y="293"/>
                </a:cubicBezTo>
                <a:lnTo>
                  <a:pt x="16" y="293"/>
                </a:lnTo>
                <a:cubicBezTo>
                  <a:pt x="28" y="292"/>
                  <a:pt x="34" y="290"/>
                  <a:pt x="36" y="287"/>
                </a:cubicBezTo>
                <a:cubicBezTo>
                  <a:pt x="37" y="285"/>
                  <a:pt x="47" y="245"/>
                  <a:pt x="66" y="169"/>
                </a:cubicBezTo>
                <a:cubicBezTo>
                  <a:pt x="85" y="92"/>
                  <a:pt x="95" y="51"/>
                  <a:pt x="96" y="46"/>
                </a:cubicBezTo>
                <a:cubicBezTo>
                  <a:pt x="96" y="45"/>
                  <a:pt x="97" y="42"/>
                  <a:pt x="97" y="39"/>
                </a:cubicBezTo>
                <a:cubicBezTo>
                  <a:pt x="97" y="26"/>
                  <a:pt x="92" y="18"/>
                  <a:pt x="84" y="18"/>
                </a:cubicBezTo>
                <a:cubicBezTo>
                  <a:pt x="77" y="18"/>
                  <a:pt x="71" y="24"/>
                  <a:pt x="66" y="33"/>
                </a:cubicBezTo>
                <a:cubicBezTo>
                  <a:pt x="61" y="42"/>
                  <a:pt x="57" y="52"/>
                  <a:pt x="54" y="63"/>
                </a:cubicBezTo>
                <a:cubicBezTo>
                  <a:pt x="52" y="74"/>
                  <a:pt x="50" y="80"/>
                  <a:pt x="49" y="81"/>
                </a:cubicBezTo>
                <a:cubicBezTo>
                  <a:pt x="48" y="82"/>
                  <a:pt x="45" y="82"/>
                  <a:pt x="41" y="82"/>
                </a:cubicBezTo>
                <a:lnTo>
                  <a:pt x="34" y="82"/>
                </a:lnTo>
                <a:cubicBezTo>
                  <a:pt x="32" y="80"/>
                  <a:pt x="31" y="78"/>
                  <a:pt x="31" y="77"/>
                </a:cubicBezTo>
                <a:moveTo>
                  <a:pt x="107" y="169"/>
                </a:moveTo>
                <a:cubicBezTo>
                  <a:pt x="115" y="194"/>
                  <a:pt x="127" y="207"/>
                  <a:pt x="144" y="207"/>
                </a:cubicBezTo>
                <a:cubicBezTo>
                  <a:pt x="154" y="207"/>
                  <a:pt x="164" y="203"/>
                  <a:pt x="173" y="195"/>
                </a:cubicBezTo>
                <a:cubicBezTo>
                  <a:pt x="182" y="188"/>
                  <a:pt x="190" y="178"/>
                  <a:pt x="196" y="167"/>
                </a:cubicBezTo>
                <a:cubicBezTo>
                  <a:pt x="201" y="155"/>
                  <a:pt x="208" y="138"/>
                  <a:pt x="214" y="113"/>
                </a:cubicBezTo>
                <a:cubicBezTo>
                  <a:pt x="220" y="89"/>
                  <a:pt x="223" y="71"/>
                  <a:pt x="224" y="59"/>
                </a:cubicBezTo>
                <a:lnTo>
                  <a:pt x="224" y="56"/>
                </a:lnTo>
                <a:cubicBezTo>
                  <a:pt x="224" y="31"/>
                  <a:pt x="214" y="18"/>
                  <a:pt x="193" y="18"/>
                </a:cubicBezTo>
                <a:cubicBezTo>
                  <a:pt x="189" y="18"/>
                  <a:pt x="185" y="19"/>
                  <a:pt x="182" y="21"/>
                </a:cubicBezTo>
                <a:cubicBezTo>
                  <a:pt x="178" y="22"/>
                  <a:pt x="174" y="23"/>
                  <a:pt x="171" y="25"/>
                </a:cubicBezTo>
                <a:cubicBezTo>
                  <a:pt x="167" y="27"/>
                  <a:pt x="164" y="29"/>
                  <a:pt x="161" y="31"/>
                </a:cubicBezTo>
                <a:cubicBezTo>
                  <a:pt x="158" y="34"/>
                  <a:pt x="155" y="36"/>
                  <a:pt x="152" y="39"/>
                </a:cubicBezTo>
                <a:cubicBezTo>
                  <a:pt x="150" y="42"/>
                  <a:pt x="147" y="44"/>
                  <a:pt x="145" y="46"/>
                </a:cubicBezTo>
                <a:cubicBezTo>
                  <a:pt x="143" y="49"/>
                  <a:pt x="141" y="51"/>
                  <a:pt x="140" y="53"/>
                </a:cubicBezTo>
                <a:cubicBezTo>
                  <a:pt x="138" y="56"/>
                  <a:pt x="137" y="57"/>
                  <a:pt x="136" y="58"/>
                </a:cubicBezTo>
                <a:lnTo>
                  <a:pt x="134" y="60"/>
                </a:lnTo>
                <a:cubicBezTo>
                  <a:pt x="134" y="60"/>
                  <a:pt x="134" y="63"/>
                  <a:pt x="133" y="67"/>
                </a:cubicBezTo>
                <a:cubicBezTo>
                  <a:pt x="132" y="71"/>
                  <a:pt x="130" y="79"/>
                  <a:pt x="127" y="89"/>
                </a:cubicBezTo>
                <a:cubicBezTo>
                  <a:pt x="125" y="99"/>
                  <a:pt x="122" y="108"/>
                  <a:pt x="120" y="115"/>
                </a:cubicBezTo>
                <a:cubicBezTo>
                  <a:pt x="112" y="150"/>
                  <a:pt x="107" y="168"/>
                  <a:pt x="107" y="1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5254920" y="4112280"/>
            <a:ext cx="154440" cy="195480"/>
          </a:xfrm>
          <a:custGeom>
            <a:avLst/>
            <a:gdLst/>
            <a:ahLst/>
            <a:rect l="0" t="0" r="r" b="b"/>
            <a:pathLst>
              <a:path w="429" h="543">
                <a:moveTo>
                  <a:pt x="415" y="0"/>
                </a:moveTo>
                <a:cubicBezTo>
                  <a:pt x="419" y="0"/>
                  <a:pt x="422" y="2"/>
                  <a:pt x="425" y="4"/>
                </a:cubicBezTo>
                <a:cubicBezTo>
                  <a:pt x="428" y="7"/>
                  <a:pt x="429" y="11"/>
                  <a:pt x="429" y="15"/>
                </a:cubicBezTo>
                <a:cubicBezTo>
                  <a:pt x="429" y="19"/>
                  <a:pt x="428" y="22"/>
                  <a:pt x="424" y="25"/>
                </a:cubicBezTo>
                <a:cubicBezTo>
                  <a:pt x="424" y="25"/>
                  <a:pt x="361" y="55"/>
                  <a:pt x="235" y="115"/>
                </a:cubicBezTo>
                <a:lnTo>
                  <a:pt x="48" y="203"/>
                </a:lnTo>
                <a:lnTo>
                  <a:pt x="223" y="287"/>
                </a:lnTo>
                <a:cubicBezTo>
                  <a:pt x="357" y="350"/>
                  <a:pt x="425" y="383"/>
                  <a:pt x="427" y="386"/>
                </a:cubicBezTo>
                <a:cubicBezTo>
                  <a:pt x="429" y="388"/>
                  <a:pt x="429" y="391"/>
                  <a:pt x="429" y="393"/>
                </a:cubicBezTo>
                <a:cubicBezTo>
                  <a:pt x="429" y="402"/>
                  <a:pt x="425" y="406"/>
                  <a:pt x="417" y="407"/>
                </a:cubicBezTo>
                <a:lnTo>
                  <a:pt x="412" y="407"/>
                </a:lnTo>
                <a:lnTo>
                  <a:pt x="211" y="312"/>
                </a:lnTo>
                <a:cubicBezTo>
                  <a:pt x="74" y="248"/>
                  <a:pt x="6" y="216"/>
                  <a:pt x="5" y="215"/>
                </a:cubicBezTo>
                <a:cubicBezTo>
                  <a:pt x="2" y="212"/>
                  <a:pt x="0" y="207"/>
                  <a:pt x="0" y="202"/>
                </a:cubicBezTo>
                <a:cubicBezTo>
                  <a:pt x="1" y="197"/>
                  <a:pt x="4" y="193"/>
                  <a:pt x="10" y="190"/>
                </a:cubicBezTo>
                <a:cubicBezTo>
                  <a:pt x="13" y="188"/>
                  <a:pt x="80" y="157"/>
                  <a:pt x="211" y="95"/>
                </a:cubicBezTo>
                <a:cubicBezTo>
                  <a:pt x="341" y="34"/>
                  <a:pt x="407" y="3"/>
                  <a:pt x="409" y="2"/>
                </a:cubicBezTo>
                <a:cubicBezTo>
                  <a:pt x="411" y="1"/>
                  <a:pt x="413" y="0"/>
                  <a:pt x="415" y="0"/>
                </a:cubicBezTo>
                <a:moveTo>
                  <a:pt x="1" y="529"/>
                </a:moveTo>
                <a:cubicBezTo>
                  <a:pt x="1" y="524"/>
                  <a:pt x="5" y="520"/>
                  <a:pt x="12" y="515"/>
                </a:cubicBezTo>
                <a:lnTo>
                  <a:pt x="418" y="515"/>
                </a:lnTo>
                <a:cubicBezTo>
                  <a:pt x="426" y="518"/>
                  <a:pt x="429" y="523"/>
                  <a:pt x="429" y="529"/>
                </a:cubicBezTo>
                <a:cubicBezTo>
                  <a:pt x="429" y="535"/>
                  <a:pt x="426" y="539"/>
                  <a:pt x="419" y="543"/>
                </a:cubicBezTo>
                <a:lnTo>
                  <a:pt x="11" y="543"/>
                </a:lnTo>
                <a:cubicBezTo>
                  <a:pt x="4" y="540"/>
                  <a:pt x="1" y="535"/>
                  <a:pt x="1" y="52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5436000" y="4161240"/>
            <a:ext cx="123120" cy="166320"/>
          </a:xfrm>
          <a:custGeom>
            <a:avLst/>
            <a:gdLst/>
            <a:ahLst/>
            <a:rect l="0" t="0" r="r" b="b"/>
            <a:pathLst>
              <a:path w="342" h="462">
                <a:moveTo>
                  <a:pt x="25" y="462"/>
                </a:moveTo>
                <a:cubicBezTo>
                  <a:pt x="9" y="462"/>
                  <a:pt x="1" y="455"/>
                  <a:pt x="0" y="441"/>
                </a:cubicBezTo>
                <a:cubicBezTo>
                  <a:pt x="0" y="436"/>
                  <a:pt x="12" y="387"/>
                  <a:pt x="36" y="292"/>
                </a:cubicBezTo>
                <a:cubicBezTo>
                  <a:pt x="60" y="198"/>
                  <a:pt x="72" y="148"/>
                  <a:pt x="74" y="146"/>
                </a:cubicBezTo>
                <a:cubicBezTo>
                  <a:pt x="81" y="120"/>
                  <a:pt x="94" y="95"/>
                  <a:pt x="112" y="71"/>
                </a:cubicBezTo>
                <a:cubicBezTo>
                  <a:pt x="145" y="31"/>
                  <a:pt x="182" y="7"/>
                  <a:pt x="224" y="1"/>
                </a:cubicBezTo>
                <a:cubicBezTo>
                  <a:pt x="225" y="1"/>
                  <a:pt x="227" y="1"/>
                  <a:pt x="229" y="1"/>
                </a:cubicBezTo>
                <a:cubicBezTo>
                  <a:pt x="232" y="1"/>
                  <a:pt x="235" y="1"/>
                  <a:pt x="236" y="0"/>
                </a:cubicBezTo>
                <a:cubicBezTo>
                  <a:pt x="270" y="0"/>
                  <a:pt x="297" y="11"/>
                  <a:pt x="315" y="34"/>
                </a:cubicBezTo>
                <a:cubicBezTo>
                  <a:pt x="333" y="56"/>
                  <a:pt x="342" y="84"/>
                  <a:pt x="342" y="116"/>
                </a:cubicBezTo>
                <a:cubicBezTo>
                  <a:pt x="342" y="143"/>
                  <a:pt x="337" y="169"/>
                  <a:pt x="325" y="195"/>
                </a:cubicBezTo>
                <a:cubicBezTo>
                  <a:pt x="314" y="220"/>
                  <a:pt x="300" y="241"/>
                  <a:pt x="283" y="259"/>
                </a:cubicBezTo>
                <a:cubicBezTo>
                  <a:pt x="265" y="276"/>
                  <a:pt x="247" y="290"/>
                  <a:pt x="227" y="301"/>
                </a:cubicBezTo>
                <a:cubicBezTo>
                  <a:pt x="207" y="313"/>
                  <a:pt x="188" y="318"/>
                  <a:pt x="171" y="318"/>
                </a:cubicBezTo>
                <a:lnTo>
                  <a:pt x="164" y="318"/>
                </a:lnTo>
                <a:lnTo>
                  <a:pt x="159" y="318"/>
                </a:lnTo>
                <a:cubicBezTo>
                  <a:pt x="135" y="318"/>
                  <a:pt x="116" y="307"/>
                  <a:pt x="101" y="286"/>
                </a:cubicBezTo>
                <a:lnTo>
                  <a:pt x="97" y="282"/>
                </a:lnTo>
                <a:lnTo>
                  <a:pt x="78" y="360"/>
                </a:lnTo>
                <a:cubicBezTo>
                  <a:pt x="67" y="406"/>
                  <a:pt x="60" y="431"/>
                  <a:pt x="58" y="437"/>
                </a:cubicBezTo>
                <a:cubicBezTo>
                  <a:pt x="56" y="443"/>
                  <a:pt x="53" y="448"/>
                  <a:pt x="49" y="452"/>
                </a:cubicBezTo>
                <a:cubicBezTo>
                  <a:pt x="42" y="458"/>
                  <a:pt x="34" y="462"/>
                  <a:pt x="25" y="462"/>
                </a:cubicBezTo>
                <a:moveTo>
                  <a:pt x="282" y="84"/>
                </a:moveTo>
                <a:cubicBezTo>
                  <a:pt x="282" y="67"/>
                  <a:pt x="278" y="53"/>
                  <a:pt x="270" y="42"/>
                </a:cubicBezTo>
                <a:cubicBezTo>
                  <a:pt x="262" y="31"/>
                  <a:pt x="250" y="26"/>
                  <a:pt x="235" y="26"/>
                </a:cubicBezTo>
                <a:cubicBezTo>
                  <a:pt x="219" y="26"/>
                  <a:pt x="202" y="33"/>
                  <a:pt x="186" y="46"/>
                </a:cubicBezTo>
                <a:cubicBezTo>
                  <a:pt x="170" y="60"/>
                  <a:pt x="157" y="78"/>
                  <a:pt x="147" y="99"/>
                </a:cubicBezTo>
                <a:cubicBezTo>
                  <a:pt x="140" y="114"/>
                  <a:pt x="131" y="144"/>
                  <a:pt x="120" y="192"/>
                </a:cubicBezTo>
                <a:lnTo>
                  <a:pt x="108" y="239"/>
                </a:lnTo>
                <a:cubicBezTo>
                  <a:pt x="116" y="275"/>
                  <a:pt x="136" y="292"/>
                  <a:pt x="167" y="292"/>
                </a:cubicBezTo>
                <a:cubicBezTo>
                  <a:pt x="185" y="292"/>
                  <a:pt x="202" y="284"/>
                  <a:pt x="219" y="267"/>
                </a:cubicBezTo>
                <a:cubicBezTo>
                  <a:pt x="234" y="253"/>
                  <a:pt x="247" y="231"/>
                  <a:pt x="257" y="200"/>
                </a:cubicBezTo>
                <a:cubicBezTo>
                  <a:pt x="268" y="168"/>
                  <a:pt x="274" y="143"/>
                  <a:pt x="278" y="123"/>
                </a:cubicBezTo>
                <a:cubicBezTo>
                  <a:pt x="281" y="104"/>
                  <a:pt x="282" y="91"/>
                  <a:pt x="282" y="8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5631120" y="3777840"/>
            <a:ext cx="261720" cy="242640"/>
          </a:xfrm>
          <a:custGeom>
            <a:avLst/>
            <a:gdLst/>
            <a:ahLst/>
            <a:rect l="0" t="0" r="r" b="b"/>
            <a:pathLst>
              <a:path w="727" h="674">
                <a:moveTo>
                  <a:pt x="457" y="462"/>
                </a:moveTo>
                <a:cubicBezTo>
                  <a:pt x="443" y="462"/>
                  <a:pt x="437" y="458"/>
                  <a:pt x="437" y="449"/>
                </a:cubicBezTo>
                <a:cubicBezTo>
                  <a:pt x="437" y="447"/>
                  <a:pt x="438" y="439"/>
                  <a:pt x="442" y="426"/>
                </a:cubicBezTo>
                <a:cubicBezTo>
                  <a:pt x="445" y="412"/>
                  <a:pt x="447" y="401"/>
                  <a:pt x="447" y="391"/>
                </a:cubicBezTo>
                <a:cubicBezTo>
                  <a:pt x="447" y="370"/>
                  <a:pt x="440" y="358"/>
                  <a:pt x="426" y="353"/>
                </a:cubicBezTo>
                <a:cubicBezTo>
                  <a:pt x="412" y="349"/>
                  <a:pt x="380" y="346"/>
                  <a:pt x="330" y="346"/>
                </a:cubicBezTo>
                <a:lnTo>
                  <a:pt x="278" y="346"/>
                </a:lnTo>
                <a:cubicBezTo>
                  <a:pt x="278" y="348"/>
                  <a:pt x="266" y="393"/>
                  <a:pt x="244" y="483"/>
                </a:cubicBezTo>
                <a:cubicBezTo>
                  <a:pt x="221" y="573"/>
                  <a:pt x="210" y="620"/>
                  <a:pt x="210" y="623"/>
                </a:cubicBezTo>
                <a:cubicBezTo>
                  <a:pt x="210" y="625"/>
                  <a:pt x="214" y="627"/>
                  <a:pt x="221" y="627"/>
                </a:cubicBezTo>
                <a:cubicBezTo>
                  <a:pt x="228" y="627"/>
                  <a:pt x="255" y="627"/>
                  <a:pt x="300" y="629"/>
                </a:cubicBezTo>
                <a:cubicBezTo>
                  <a:pt x="362" y="629"/>
                  <a:pt x="403" y="628"/>
                  <a:pt x="423" y="627"/>
                </a:cubicBezTo>
                <a:cubicBezTo>
                  <a:pt x="443" y="625"/>
                  <a:pt x="463" y="621"/>
                  <a:pt x="482" y="614"/>
                </a:cubicBezTo>
                <a:cubicBezTo>
                  <a:pt x="515" y="602"/>
                  <a:pt x="541" y="584"/>
                  <a:pt x="563" y="557"/>
                </a:cubicBezTo>
                <a:cubicBezTo>
                  <a:pt x="584" y="531"/>
                  <a:pt x="607" y="488"/>
                  <a:pt x="633" y="428"/>
                </a:cubicBezTo>
                <a:cubicBezTo>
                  <a:pt x="640" y="413"/>
                  <a:pt x="644" y="405"/>
                  <a:pt x="646" y="404"/>
                </a:cubicBezTo>
                <a:cubicBezTo>
                  <a:pt x="650" y="402"/>
                  <a:pt x="655" y="402"/>
                  <a:pt x="661" y="402"/>
                </a:cubicBezTo>
                <a:cubicBezTo>
                  <a:pt x="675" y="402"/>
                  <a:pt x="681" y="406"/>
                  <a:pt x="681" y="415"/>
                </a:cubicBezTo>
                <a:cubicBezTo>
                  <a:pt x="611" y="582"/>
                  <a:pt x="575" y="669"/>
                  <a:pt x="572" y="672"/>
                </a:cubicBezTo>
                <a:cubicBezTo>
                  <a:pt x="570" y="673"/>
                  <a:pt x="475" y="674"/>
                  <a:pt x="288" y="674"/>
                </a:cubicBezTo>
                <a:lnTo>
                  <a:pt x="101" y="674"/>
                </a:lnTo>
                <a:cubicBezTo>
                  <a:pt x="34" y="674"/>
                  <a:pt x="0" y="670"/>
                  <a:pt x="0" y="663"/>
                </a:cubicBezTo>
                <a:cubicBezTo>
                  <a:pt x="0" y="662"/>
                  <a:pt x="1" y="657"/>
                  <a:pt x="3" y="649"/>
                </a:cubicBezTo>
                <a:cubicBezTo>
                  <a:pt x="6" y="639"/>
                  <a:pt x="8" y="633"/>
                  <a:pt x="11" y="632"/>
                </a:cubicBezTo>
                <a:cubicBezTo>
                  <a:pt x="14" y="630"/>
                  <a:pt x="21" y="629"/>
                  <a:pt x="34" y="629"/>
                </a:cubicBezTo>
                <a:cubicBezTo>
                  <a:pt x="52" y="629"/>
                  <a:pt x="71" y="628"/>
                  <a:pt x="93" y="626"/>
                </a:cubicBezTo>
                <a:cubicBezTo>
                  <a:pt x="102" y="624"/>
                  <a:pt x="109" y="620"/>
                  <a:pt x="112" y="614"/>
                </a:cubicBezTo>
                <a:cubicBezTo>
                  <a:pt x="113" y="609"/>
                  <a:pt x="137" y="517"/>
                  <a:pt x="182" y="334"/>
                </a:cubicBezTo>
                <a:cubicBezTo>
                  <a:pt x="228" y="152"/>
                  <a:pt x="251" y="60"/>
                  <a:pt x="252" y="57"/>
                </a:cubicBezTo>
                <a:cubicBezTo>
                  <a:pt x="252" y="53"/>
                  <a:pt x="250" y="50"/>
                  <a:pt x="248" y="50"/>
                </a:cubicBezTo>
                <a:cubicBezTo>
                  <a:pt x="242" y="48"/>
                  <a:pt x="225" y="47"/>
                  <a:pt x="195" y="45"/>
                </a:cubicBezTo>
                <a:lnTo>
                  <a:pt x="164" y="45"/>
                </a:lnTo>
                <a:cubicBezTo>
                  <a:pt x="161" y="41"/>
                  <a:pt x="159" y="39"/>
                  <a:pt x="159" y="37"/>
                </a:cubicBezTo>
                <a:cubicBezTo>
                  <a:pt x="159" y="36"/>
                  <a:pt x="159" y="30"/>
                  <a:pt x="161" y="21"/>
                </a:cubicBezTo>
                <a:cubicBezTo>
                  <a:pt x="163" y="9"/>
                  <a:pt x="166" y="2"/>
                  <a:pt x="170" y="0"/>
                </a:cubicBezTo>
                <a:lnTo>
                  <a:pt x="720" y="0"/>
                </a:lnTo>
                <a:cubicBezTo>
                  <a:pt x="725" y="2"/>
                  <a:pt x="727" y="6"/>
                  <a:pt x="727" y="11"/>
                </a:cubicBezTo>
                <a:cubicBezTo>
                  <a:pt x="727" y="14"/>
                  <a:pt x="723" y="51"/>
                  <a:pt x="714" y="122"/>
                </a:cubicBezTo>
                <a:cubicBezTo>
                  <a:pt x="706" y="192"/>
                  <a:pt x="701" y="228"/>
                  <a:pt x="700" y="230"/>
                </a:cubicBezTo>
                <a:cubicBezTo>
                  <a:pt x="699" y="235"/>
                  <a:pt x="692" y="237"/>
                  <a:pt x="680" y="237"/>
                </a:cubicBezTo>
                <a:lnTo>
                  <a:pt x="668" y="237"/>
                </a:lnTo>
                <a:cubicBezTo>
                  <a:pt x="663" y="234"/>
                  <a:pt x="661" y="230"/>
                  <a:pt x="661" y="225"/>
                </a:cubicBezTo>
                <a:lnTo>
                  <a:pt x="664" y="202"/>
                </a:lnTo>
                <a:cubicBezTo>
                  <a:pt x="666" y="186"/>
                  <a:pt x="667" y="169"/>
                  <a:pt x="667" y="150"/>
                </a:cubicBezTo>
                <a:cubicBezTo>
                  <a:pt x="667" y="130"/>
                  <a:pt x="664" y="114"/>
                  <a:pt x="660" y="101"/>
                </a:cubicBezTo>
                <a:cubicBezTo>
                  <a:pt x="655" y="88"/>
                  <a:pt x="649" y="77"/>
                  <a:pt x="641" y="70"/>
                </a:cubicBezTo>
                <a:cubicBezTo>
                  <a:pt x="633" y="63"/>
                  <a:pt x="621" y="57"/>
                  <a:pt x="606" y="54"/>
                </a:cubicBezTo>
                <a:cubicBezTo>
                  <a:pt x="591" y="51"/>
                  <a:pt x="575" y="49"/>
                  <a:pt x="560" y="47"/>
                </a:cubicBezTo>
                <a:cubicBezTo>
                  <a:pt x="544" y="46"/>
                  <a:pt x="523" y="45"/>
                  <a:pt x="496" y="45"/>
                </a:cubicBezTo>
                <a:lnTo>
                  <a:pt x="450" y="45"/>
                </a:lnTo>
                <a:cubicBezTo>
                  <a:pt x="392" y="46"/>
                  <a:pt x="361" y="47"/>
                  <a:pt x="358" y="48"/>
                </a:cubicBezTo>
                <a:cubicBezTo>
                  <a:pt x="355" y="50"/>
                  <a:pt x="353" y="53"/>
                  <a:pt x="352" y="57"/>
                </a:cubicBezTo>
                <a:cubicBezTo>
                  <a:pt x="351" y="59"/>
                  <a:pt x="341" y="100"/>
                  <a:pt x="321" y="179"/>
                </a:cubicBezTo>
                <a:cubicBezTo>
                  <a:pt x="301" y="258"/>
                  <a:pt x="291" y="298"/>
                  <a:pt x="290" y="300"/>
                </a:cubicBezTo>
                <a:cubicBezTo>
                  <a:pt x="305" y="300"/>
                  <a:pt x="321" y="301"/>
                  <a:pt x="338" y="301"/>
                </a:cubicBezTo>
                <a:lnTo>
                  <a:pt x="364" y="301"/>
                </a:lnTo>
                <a:cubicBezTo>
                  <a:pt x="407" y="301"/>
                  <a:pt x="437" y="296"/>
                  <a:pt x="454" y="286"/>
                </a:cubicBezTo>
                <a:cubicBezTo>
                  <a:pt x="470" y="276"/>
                  <a:pt x="485" y="249"/>
                  <a:pt x="498" y="206"/>
                </a:cubicBezTo>
                <a:cubicBezTo>
                  <a:pt x="501" y="195"/>
                  <a:pt x="503" y="189"/>
                  <a:pt x="504" y="188"/>
                </a:cubicBezTo>
                <a:cubicBezTo>
                  <a:pt x="505" y="187"/>
                  <a:pt x="511" y="186"/>
                  <a:pt x="521" y="185"/>
                </a:cubicBezTo>
                <a:cubicBezTo>
                  <a:pt x="524" y="185"/>
                  <a:pt x="527" y="185"/>
                  <a:pt x="529" y="185"/>
                </a:cubicBezTo>
                <a:cubicBezTo>
                  <a:pt x="531" y="185"/>
                  <a:pt x="533" y="185"/>
                  <a:pt x="534" y="186"/>
                </a:cubicBezTo>
                <a:cubicBezTo>
                  <a:pt x="535" y="187"/>
                  <a:pt x="536" y="187"/>
                  <a:pt x="536" y="187"/>
                </a:cubicBezTo>
                <a:cubicBezTo>
                  <a:pt x="536" y="187"/>
                  <a:pt x="537" y="188"/>
                  <a:pt x="538" y="191"/>
                </a:cubicBezTo>
                <a:cubicBezTo>
                  <a:pt x="539" y="193"/>
                  <a:pt x="540" y="195"/>
                  <a:pt x="541" y="195"/>
                </a:cubicBezTo>
                <a:lnTo>
                  <a:pt x="508" y="326"/>
                </a:lnTo>
                <a:cubicBezTo>
                  <a:pt x="486" y="413"/>
                  <a:pt x="474" y="458"/>
                  <a:pt x="472" y="459"/>
                </a:cubicBezTo>
                <a:cubicBezTo>
                  <a:pt x="470" y="461"/>
                  <a:pt x="465" y="462"/>
                  <a:pt x="457" y="4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5925960" y="3752640"/>
            <a:ext cx="85680" cy="357120"/>
          </a:xfrm>
          <a:custGeom>
            <a:avLst/>
            <a:gdLst/>
            <a:ahLst/>
            <a:rect l="0" t="0" r="r" b="b"/>
            <a:pathLst>
              <a:path w="238" h="992">
                <a:moveTo>
                  <a:pt x="0" y="496"/>
                </a:moveTo>
                <a:cubicBezTo>
                  <a:pt x="0" y="450"/>
                  <a:pt x="3" y="407"/>
                  <a:pt x="10" y="366"/>
                </a:cubicBezTo>
                <a:cubicBezTo>
                  <a:pt x="17" y="325"/>
                  <a:pt x="24" y="290"/>
                  <a:pt x="33" y="260"/>
                </a:cubicBezTo>
                <a:cubicBezTo>
                  <a:pt x="41" y="230"/>
                  <a:pt x="54" y="201"/>
                  <a:pt x="69" y="173"/>
                </a:cubicBezTo>
                <a:cubicBezTo>
                  <a:pt x="85" y="144"/>
                  <a:pt x="98" y="122"/>
                  <a:pt x="107" y="106"/>
                </a:cubicBezTo>
                <a:cubicBezTo>
                  <a:pt x="116" y="91"/>
                  <a:pt x="130" y="73"/>
                  <a:pt x="149" y="55"/>
                </a:cubicBezTo>
                <a:cubicBezTo>
                  <a:pt x="167" y="36"/>
                  <a:pt x="179" y="25"/>
                  <a:pt x="182" y="21"/>
                </a:cubicBezTo>
                <a:cubicBezTo>
                  <a:pt x="186" y="17"/>
                  <a:pt x="194" y="10"/>
                  <a:pt x="207" y="0"/>
                </a:cubicBezTo>
                <a:lnTo>
                  <a:pt x="220" y="0"/>
                </a:lnTo>
                <a:lnTo>
                  <a:pt x="224" y="0"/>
                </a:lnTo>
                <a:cubicBezTo>
                  <a:pt x="233" y="0"/>
                  <a:pt x="238" y="3"/>
                  <a:pt x="238" y="9"/>
                </a:cubicBezTo>
                <a:cubicBezTo>
                  <a:pt x="238" y="11"/>
                  <a:pt x="232" y="18"/>
                  <a:pt x="221" y="30"/>
                </a:cubicBezTo>
                <a:cubicBezTo>
                  <a:pt x="210" y="42"/>
                  <a:pt x="196" y="59"/>
                  <a:pt x="180" y="83"/>
                </a:cubicBezTo>
                <a:cubicBezTo>
                  <a:pt x="163" y="106"/>
                  <a:pt x="147" y="134"/>
                  <a:pt x="131" y="168"/>
                </a:cubicBezTo>
                <a:cubicBezTo>
                  <a:pt x="114" y="201"/>
                  <a:pt x="100" y="247"/>
                  <a:pt x="89" y="304"/>
                </a:cubicBezTo>
                <a:cubicBezTo>
                  <a:pt x="78" y="362"/>
                  <a:pt x="72" y="426"/>
                  <a:pt x="72" y="496"/>
                </a:cubicBezTo>
                <a:cubicBezTo>
                  <a:pt x="72" y="566"/>
                  <a:pt x="78" y="629"/>
                  <a:pt x="89" y="686"/>
                </a:cubicBezTo>
                <a:cubicBezTo>
                  <a:pt x="100" y="742"/>
                  <a:pt x="114" y="788"/>
                  <a:pt x="130" y="823"/>
                </a:cubicBezTo>
                <a:cubicBezTo>
                  <a:pt x="146" y="858"/>
                  <a:pt x="162" y="887"/>
                  <a:pt x="179" y="908"/>
                </a:cubicBezTo>
                <a:cubicBezTo>
                  <a:pt x="196" y="930"/>
                  <a:pt x="210" y="948"/>
                  <a:pt x="221" y="961"/>
                </a:cubicBezTo>
                <a:cubicBezTo>
                  <a:pt x="232" y="975"/>
                  <a:pt x="238" y="982"/>
                  <a:pt x="238" y="983"/>
                </a:cubicBezTo>
                <a:cubicBezTo>
                  <a:pt x="238" y="989"/>
                  <a:pt x="233" y="992"/>
                  <a:pt x="223" y="992"/>
                </a:cubicBezTo>
                <a:lnTo>
                  <a:pt x="220" y="992"/>
                </a:lnTo>
                <a:lnTo>
                  <a:pt x="207" y="992"/>
                </a:lnTo>
                <a:lnTo>
                  <a:pt x="179" y="968"/>
                </a:lnTo>
                <a:cubicBezTo>
                  <a:pt x="116" y="911"/>
                  <a:pt x="71" y="841"/>
                  <a:pt x="43" y="757"/>
                </a:cubicBezTo>
                <a:cubicBezTo>
                  <a:pt x="14" y="673"/>
                  <a:pt x="0" y="586"/>
                  <a:pt x="0" y="49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6040080" y="386172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4" y="0"/>
                </a:moveTo>
                <a:cubicBezTo>
                  <a:pt x="602" y="2"/>
                  <a:pt x="634" y="3"/>
                  <a:pt x="691" y="3"/>
                </a:cubicBezTo>
                <a:cubicBezTo>
                  <a:pt x="741" y="3"/>
                  <a:pt x="766" y="2"/>
                  <a:pt x="768" y="0"/>
                </a:cubicBezTo>
                <a:lnTo>
                  <a:pt x="773" y="0"/>
                </a:lnTo>
                <a:lnTo>
                  <a:pt x="773" y="62"/>
                </a:lnTo>
                <a:lnTo>
                  <a:pt x="710" y="62"/>
                </a:lnTo>
                <a:lnTo>
                  <a:pt x="562" y="430"/>
                </a:lnTo>
                <a:cubicBezTo>
                  <a:pt x="562" y="431"/>
                  <a:pt x="561" y="432"/>
                  <a:pt x="559" y="433"/>
                </a:cubicBezTo>
                <a:cubicBezTo>
                  <a:pt x="558" y="435"/>
                  <a:pt x="557" y="436"/>
                  <a:pt x="556" y="437"/>
                </a:cubicBezTo>
                <a:cubicBezTo>
                  <a:pt x="554" y="438"/>
                  <a:pt x="554" y="439"/>
                  <a:pt x="554" y="439"/>
                </a:cubicBezTo>
                <a:cubicBezTo>
                  <a:pt x="554" y="439"/>
                  <a:pt x="553" y="440"/>
                  <a:pt x="551" y="441"/>
                </a:cubicBezTo>
                <a:cubicBezTo>
                  <a:pt x="549" y="442"/>
                  <a:pt x="548" y="443"/>
                  <a:pt x="549" y="443"/>
                </a:cubicBezTo>
                <a:cubicBezTo>
                  <a:pt x="549" y="443"/>
                  <a:pt x="548" y="443"/>
                  <a:pt x="545" y="444"/>
                </a:cubicBezTo>
                <a:cubicBezTo>
                  <a:pt x="541" y="445"/>
                  <a:pt x="540" y="445"/>
                  <a:pt x="541" y="444"/>
                </a:cubicBezTo>
                <a:cubicBezTo>
                  <a:pt x="541" y="443"/>
                  <a:pt x="540" y="444"/>
                  <a:pt x="537" y="445"/>
                </a:cubicBezTo>
                <a:cubicBezTo>
                  <a:pt x="533" y="446"/>
                  <a:pt x="531" y="446"/>
                  <a:pt x="531" y="445"/>
                </a:cubicBezTo>
                <a:cubicBezTo>
                  <a:pt x="530" y="444"/>
                  <a:pt x="527" y="444"/>
                  <a:pt x="523" y="445"/>
                </a:cubicBezTo>
                <a:lnTo>
                  <a:pt x="512" y="445"/>
                </a:lnTo>
                <a:cubicBezTo>
                  <a:pt x="501" y="445"/>
                  <a:pt x="493" y="442"/>
                  <a:pt x="488" y="435"/>
                </a:cubicBezTo>
                <a:cubicBezTo>
                  <a:pt x="484" y="429"/>
                  <a:pt x="474" y="407"/>
                  <a:pt x="460" y="372"/>
                </a:cubicBezTo>
                <a:cubicBezTo>
                  <a:pt x="450" y="345"/>
                  <a:pt x="441" y="323"/>
                  <a:pt x="434" y="305"/>
                </a:cubicBezTo>
                <a:lnTo>
                  <a:pt x="386" y="187"/>
                </a:lnTo>
                <a:lnTo>
                  <a:pt x="339" y="305"/>
                </a:lnTo>
                <a:cubicBezTo>
                  <a:pt x="332" y="323"/>
                  <a:pt x="323" y="344"/>
                  <a:pt x="313" y="370"/>
                </a:cubicBezTo>
                <a:cubicBezTo>
                  <a:pt x="299" y="406"/>
                  <a:pt x="290" y="428"/>
                  <a:pt x="285" y="434"/>
                </a:cubicBezTo>
                <a:cubicBezTo>
                  <a:pt x="281" y="441"/>
                  <a:pt x="273" y="444"/>
                  <a:pt x="261" y="445"/>
                </a:cubicBezTo>
                <a:lnTo>
                  <a:pt x="250" y="445"/>
                </a:lnTo>
                <a:cubicBezTo>
                  <a:pt x="238" y="445"/>
                  <a:pt x="230" y="444"/>
                  <a:pt x="226" y="443"/>
                </a:cubicBezTo>
                <a:cubicBezTo>
                  <a:pt x="222" y="442"/>
                  <a:pt x="217" y="437"/>
                  <a:pt x="211" y="430"/>
                </a:cubicBezTo>
                <a:lnTo>
                  <a:pt x="64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2" y="3"/>
                  <a:pt x="114" y="3"/>
                </a:cubicBezTo>
                <a:cubicBezTo>
                  <a:pt x="182" y="3"/>
                  <a:pt x="222" y="2"/>
                  <a:pt x="234" y="0"/>
                </a:cubicBezTo>
                <a:lnTo>
                  <a:pt x="243" y="0"/>
                </a:lnTo>
                <a:lnTo>
                  <a:pt x="243" y="62"/>
                </a:lnTo>
                <a:lnTo>
                  <a:pt x="195" y="62"/>
                </a:lnTo>
                <a:lnTo>
                  <a:pt x="282" y="279"/>
                </a:lnTo>
                <a:lnTo>
                  <a:pt x="353" y="101"/>
                </a:lnTo>
                <a:lnTo>
                  <a:pt x="338" y="62"/>
                </a:lnTo>
                <a:lnTo>
                  <a:pt x="275" y="62"/>
                </a:lnTo>
                <a:lnTo>
                  <a:pt x="275" y="0"/>
                </a:lnTo>
                <a:lnTo>
                  <a:pt x="282" y="0"/>
                </a:lnTo>
                <a:cubicBezTo>
                  <a:pt x="290" y="2"/>
                  <a:pt x="322" y="3"/>
                  <a:pt x="378" y="3"/>
                </a:cubicBezTo>
                <a:cubicBezTo>
                  <a:pt x="445" y="3"/>
                  <a:pt x="483" y="2"/>
                  <a:pt x="493" y="0"/>
                </a:cubicBezTo>
                <a:lnTo>
                  <a:pt x="501" y="0"/>
                </a:lnTo>
                <a:lnTo>
                  <a:pt x="501" y="62"/>
                </a:lnTo>
                <a:lnTo>
                  <a:pt x="476" y="62"/>
                </a:lnTo>
                <a:cubicBezTo>
                  <a:pt x="460" y="62"/>
                  <a:pt x="452" y="62"/>
                  <a:pt x="452" y="64"/>
                </a:cubicBezTo>
                <a:cubicBezTo>
                  <a:pt x="452" y="66"/>
                  <a:pt x="468" y="106"/>
                  <a:pt x="499" y="185"/>
                </a:cubicBezTo>
                <a:cubicBezTo>
                  <a:pt x="530" y="262"/>
                  <a:pt x="546" y="300"/>
                  <a:pt x="547" y="300"/>
                </a:cubicBezTo>
                <a:lnTo>
                  <a:pt x="644" y="62"/>
                </a:lnTo>
                <a:lnTo>
                  <a:pt x="586" y="62"/>
                </a:lnTo>
                <a:lnTo>
                  <a:pt x="586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6426720" y="381240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4" y="311"/>
                </a:moveTo>
                <a:lnTo>
                  <a:pt x="311" y="311"/>
                </a:lnTo>
                <a:lnTo>
                  <a:pt x="311" y="161"/>
                </a:lnTo>
                <a:lnTo>
                  <a:pt x="312" y="13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6" y="5"/>
                  <a:pt x="350" y="15"/>
                </a:cubicBezTo>
                <a:lnTo>
                  <a:pt x="350" y="311"/>
                </a:lnTo>
                <a:lnTo>
                  <a:pt x="645" y="311"/>
                </a:lnTo>
                <a:cubicBezTo>
                  <a:pt x="655" y="316"/>
                  <a:pt x="660" y="323"/>
                  <a:pt x="660" y="331"/>
                </a:cubicBezTo>
                <a:cubicBezTo>
                  <a:pt x="660" y="338"/>
                  <a:pt x="655" y="345"/>
                  <a:pt x="645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5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0" y="659"/>
                  <a:pt x="315" y="655"/>
                  <a:pt x="311" y="645"/>
                </a:cubicBezTo>
                <a:lnTo>
                  <a:pt x="311" y="350"/>
                </a:lnTo>
                <a:lnTo>
                  <a:pt x="14" y="350"/>
                </a:lnTo>
                <a:cubicBezTo>
                  <a:pt x="4" y="346"/>
                  <a:pt x="0" y="339"/>
                  <a:pt x="0" y="331"/>
                </a:cubicBezTo>
                <a:cubicBezTo>
                  <a:pt x="0" y="322"/>
                  <a:pt x="4" y="315"/>
                  <a:pt x="14" y="3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6778800" y="3861720"/>
            <a:ext cx="145080" cy="161280"/>
          </a:xfrm>
          <a:custGeom>
            <a:avLst/>
            <a:gdLst/>
            <a:ahLst/>
            <a:rect l="0" t="0" r="r" b="b"/>
            <a:pathLst>
              <a:path w="403" h="448">
                <a:moveTo>
                  <a:pt x="369" y="353"/>
                </a:moveTo>
                <a:cubicBezTo>
                  <a:pt x="374" y="353"/>
                  <a:pt x="379" y="358"/>
                  <a:pt x="382" y="368"/>
                </a:cubicBezTo>
                <a:cubicBezTo>
                  <a:pt x="386" y="378"/>
                  <a:pt x="389" y="387"/>
                  <a:pt x="389" y="396"/>
                </a:cubicBezTo>
                <a:cubicBezTo>
                  <a:pt x="389" y="398"/>
                  <a:pt x="389" y="400"/>
                  <a:pt x="387" y="402"/>
                </a:cubicBezTo>
                <a:cubicBezTo>
                  <a:pt x="386" y="404"/>
                  <a:pt x="382" y="408"/>
                  <a:pt x="374" y="412"/>
                </a:cubicBezTo>
                <a:cubicBezTo>
                  <a:pt x="366" y="417"/>
                  <a:pt x="352" y="423"/>
                  <a:pt x="334" y="430"/>
                </a:cubicBezTo>
                <a:cubicBezTo>
                  <a:pt x="315" y="437"/>
                  <a:pt x="296" y="443"/>
                  <a:pt x="277" y="446"/>
                </a:cubicBezTo>
                <a:cubicBezTo>
                  <a:pt x="269" y="447"/>
                  <a:pt x="255" y="448"/>
                  <a:pt x="235" y="448"/>
                </a:cubicBezTo>
                <a:cubicBezTo>
                  <a:pt x="192" y="448"/>
                  <a:pt x="155" y="442"/>
                  <a:pt x="123" y="431"/>
                </a:cubicBezTo>
                <a:cubicBezTo>
                  <a:pt x="91" y="420"/>
                  <a:pt x="67" y="405"/>
                  <a:pt x="50" y="388"/>
                </a:cubicBezTo>
                <a:cubicBezTo>
                  <a:pt x="33" y="370"/>
                  <a:pt x="20" y="351"/>
                  <a:pt x="12" y="332"/>
                </a:cubicBezTo>
                <a:cubicBezTo>
                  <a:pt x="4" y="313"/>
                  <a:pt x="0" y="294"/>
                  <a:pt x="0" y="276"/>
                </a:cubicBezTo>
                <a:lnTo>
                  <a:pt x="0" y="262"/>
                </a:lnTo>
                <a:cubicBezTo>
                  <a:pt x="0" y="208"/>
                  <a:pt x="17" y="159"/>
                  <a:pt x="50" y="114"/>
                </a:cubicBezTo>
                <a:cubicBezTo>
                  <a:pt x="56" y="105"/>
                  <a:pt x="65" y="96"/>
                  <a:pt x="75" y="87"/>
                </a:cubicBezTo>
                <a:cubicBezTo>
                  <a:pt x="84" y="77"/>
                  <a:pt x="99" y="66"/>
                  <a:pt x="117" y="53"/>
                </a:cubicBezTo>
                <a:cubicBezTo>
                  <a:pt x="136" y="40"/>
                  <a:pt x="159" y="28"/>
                  <a:pt x="188" y="19"/>
                </a:cubicBezTo>
                <a:cubicBezTo>
                  <a:pt x="217" y="10"/>
                  <a:pt x="248" y="4"/>
                  <a:pt x="281" y="1"/>
                </a:cubicBezTo>
                <a:cubicBezTo>
                  <a:pt x="282" y="1"/>
                  <a:pt x="289" y="1"/>
                  <a:pt x="302" y="1"/>
                </a:cubicBezTo>
                <a:cubicBezTo>
                  <a:pt x="315" y="1"/>
                  <a:pt x="327" y="1"/>
                  <a:pt x="337" y="0"/>
                </a:cubicBezTo>
                <a:cubicBezTo>
                  <a:pt x="371" y="0"/>
                  <a:pt x="390" y="2"/>
                  <a:pt x="395" y="6"/>
                </a:cubicBezTo>
                <a:cubicBezTo>
                  <a:pt x="401" y="12"/>
                  <a:pt x="403" y="19"/>
                  <a:pt x="403" y="28"/>
                </a:cubicBezTo>
                <a:cubicBezTo>
                  <a:pt x="401" y="44"/>
                  <a:pt x="392" y="55"/>
                  <a:pt x="378" y="61"/>
                </a:cubicBezTo>
                <a:lnTo>
                  <a:pt x="330" y="62"/>
                </a:lnTo>
                <a:cubicBezTo>
                  <a:pt x="284" y="62"/>
                  <a:pt x="250" y="67"/>
                  <a:pt x="232" y="75"/>
                </a:cubicBezTo>
                <a:cubicBezTo>
                  <a:pt x="200" y="88"/>
                  <a:pt x="177" y="113"/>
                  <a:pt x="163" y="149"/>
                </a:cubicBezTo>
                <a:cubicBezTo>
                  <a:pt x="157" y="162"/>
                  <a:pt x="154" y="171"/>
                  <a:pt x="154" y="175"/>
                </a:cubicBezTo>
                <a:cubicBezTo>
                  <a:pt x="154" y="175"/>
                  <a:pt x="184" y="176"/>
                  <a:pt x="245" y="176"/>
                </a:cubicBezTo>
                <a:cubicBezTo>
                  <a:pt x="254" y="176"/>
                  <a:pt x="266" y="176"/>
                  <a:pt x="280" y="176"/>
                </a:cubicBezTo>
                <a:cubicBezTo>
                  <a:pt x="293" y="176"/>
                  <a:pt x="302" y="175"/>
                  <a:pt x="307" y="175"/>
                </a:cubicBezTo>
                <a:cubicBezTo>
                  <a:pt x="327" y="175"/>
                  <a:pt x="341" y="176"/>
                  <a:pt x="348" y="180"/>
                </a:cubicBezTo>
                <a:cubicBezTo>
                  <a:pt x="355" y="183"/>
                  <a:pt x="359" y="190"/>
                  <a:pt x="360" y="202"/>
                </a:cubicBezTo>
                <a:cubicBezTo>
                  <a:pt x="360" y="220"/>
                  <a:pt x="351" y="232"/>
                  <a:pt x="334" y="237"/>
                </a:cubicBezTo>
                <a:cubicBezTo>
                  <a:pt x="331" y="238"/>
                  <a:pt x="297" y="238"/>
                  <a:pt x="233" y="238"/>
                </a:cubicBezTo>
                <a:cubicBezTo>
                  <a:pt x="170" y="238"/>
                  <a:pt x="138" y="239"/>
                  <a:pt x="138" y="240"/>
                </a:cubicBezTo>
                <a:cubicBezTo>
                  <a:pt x="132" y="258"/>
                  <a:pt x="129" y="279"/>
                  <a:pt x="129" y="302"/>
                </a:cubicBezTo>
                <a:cubicBezTo>
                  <a:pt x="129" y="337"/>
                  <a:pt x="140" y="362"/>
                  <a:pt x="163" y="377"/>
                </a:cubicBezTo>
                <a:cubicBezTo>
                  <a:pt x="185" y="391"/>
                  <a:pt x="213" y="399"/>
                  <a:pt x="246" y="399"/>
                </a:cubicBezTo>
                <a:cubicBezTo>
                  <a:pt x="248" y="399"/>
                  <a:pt x="250" y="399"/>
                  <a:pt x="254" y="399"/>
                </a:cubicBezTo>
                <a:cubicBezTo>
                  <a:pt x="257" y="399"/>
                  <a:pt x="259" y="398"/>
                  <a:pt x="261" y="398"/>
                </a:cubicBezTo>
                <a:cubicBezTo>
                  <a:pt x="281" y="394"/>
                  <a:pt x="303" y="386"/>
                  <a:pt x="326" y="373"/>
                </a:cubicBezTo>
                <a:cubicBezTo>
                  <a:pt x="349" y="360"/>
                  <a:pt x="363" y="353"/>
                  <a:pt x="369" y="35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6954840" y="3752640"/>
            <a:ext cx="85680" cy="357120"/>
          </a:xfrm>
          <a:custGeom>
            <a:avLst/>
            <a:gdLst/>
            <a:ahLst/>
            <a:rect l="0" t="0" r="r" b="b"/>
            <a:pathLst>
              <a:path w="238" h="992">
                <a:moveTo>
                  <a:pt x="5" y="1"/>
                </a:moveTo>
                <a:lnTo>
                  <a:pt x="9" y="0"/>
                </a:lnTo>
                <a:cubicBezTo>
                  <a:pt x="13" y="0"/>
                  <a:pt x="16" y="0"/>
                  <a:pt x="19" y="0"/>
                </a:cubicBezTo>
                <a:lnTo>
                  <a:pt x="31" y="0"/>
                </a:lnTo>
                <a:lnTo>
                  <a:pt x="59" y="24"/>
                </a:lnTo>
                <a:cubicBezTo>
                  <a:pt x="121" y="80"/>
                  <a:pt x="167" y="150"/>
                  <a:pt x="196" y="234"/>
                </a:cubicBezTo>
                <a:cubicBezTo>
                  <a:pt x="224" y="318"/>
                  <a:pt x="238" y="405"/>
                  <a:pt x="238" y="496"/>
                </a:cubicBezTo>
                <a:cubicBezTo>
                  <a:pt x="238" y="540"/>
                  <a:pt x="235" y="584"/>
                  <a:pt x="228" y="625"/>
                </a:cubicBezTo>
                <a:cubicBezTo>
                  <a:pt x="222" y="667"/>
                  <a:pt x="214" y="702"/>
                  <a:pt x="205" y="731"/>
                </a:cubicBezTo>
                <a:cubicBezTo>
                  <a:pt x="197" y="760"/>
                  <a:pt x="185" y="789"/>
                  <a:pt x="169" y="818"/>
                </a:cubicBezTo>
                <a:cubicBezTo>
                  <a:pt x="153" y="847"/>
                  <a:pt x="139" y="870"/>
                  <a:pt x="130" y="885"/>
                </a:cubicBezTo>
                <a:cubicBezTo>
                  <a:pt x="121" y="900"/>
                  <a:pt x="107" y="917"/>
                  <a:pt x="90" y="935"/>
                </a:cubicBezTo>
                <a:cubicBezTo>
                  <a:pt x="72" y="954"/>
                  <a:pt x="61" y="966"/>
                  <a:pt x="58" y="969"/>
                </a:cubicBezTo>
                <a:cubicBezTo>
                  <a:pt x="55" y="972"/>
                  <a:pt x="47" y="978"/>
                  <a:pt x="35" y="988"/>
                </a:cubicBezTo>
                <a:cubicBezTo>
                  <a:pt x="33" y="990"/>
                  <a:pt x="32" y="991"/>
                  <a:pt x="31" y="992"/>
                </a:cubicBezTo>
                <a:lnTo>
                  <a:pt x="19" y="992"/>
                </a:lnTo>
                <a:cubicBezTo>
                  <a:pt x="14" y="992"/>
                  <a:pt x="10" y="992"/>
                  <a:pt x="8" y="992"/>
                </a:cubicBezTo>
                <a:cubicBezTo>
                  <a:pt x="6" y="992"/>
                  <a:pt x="5" y="991"/>
                  <a:pt x="3" y="989"/>
                </a:cubicBezTo>
                <a:cubicBezTo>
                  <a:pt x="2" y="987"/>
                  <a:pt x="1" y="984"/>
                  <a:pt x="0" y="980"/>
                </a:cubicBezTo>
                <a:cubicBezTo>
                  <a:pt x="1" y="979"/>
                  <a:pt x="5" y="975"/>
                  <a:pt x="11" y="967"/>
                </a:cubicBezTo>
                <a:cubicBezTo>
                  <a:pt x="114" y="860"/>
                  <a:pt x="166" y="703"/>
                  <a:pt x="166" y="496"/>
                </a:cubicBezTo>
                <a:cubicBezTo>
                  <a:pt x="166" y="288"/>
                  <a:pt x="114" y="131"/>
                  <a:pt x="11" y="25"/>
                </a:cubicBezTo>
                <a:cubicBezTo>
                  <a:pt x="5" y="17"/>
                  <a:pt x="1" y="13"/>
                  <a:pt x="0" y="12"/>
                </a:cubicBezTo>
                <a:cubicBezTo>
                  <a:pt x="0" y="7"/>
                  <a:pt x="2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7173360" y="381240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4" y="311"/>
                </a:moveTo>
                <a:lnTo>
                  <a:pt x="311" y="311"/>
                </a:lnTo>
                <a:lnTo>
                  <a:pt x="311" y="161"/>
                </a:lnTo>
                <a:lnTo>
                  <a:pt x="312" y="13"/>
                </a:lnTo>
                <a:cubicBezTo>
                  <a:pt x="318" y="4"/>
                  <a:pt x="325" y="0"/>
                  <a:pt x="330" y="0"/>
                </a:cubicBezTo>
                <a:cubicBezTo>
                  <a:pt x="339" y="0"/>
                  <a:pt x="346" y="5"/>
                  <a:pt x="350" y="15"/>
                </a:cubicBezTo>
                <a:lnTo>
                  <a:pt x="350" y="311"/>
                </a:lnTo>
                <a:lnTo>
                  <a:pt x="645" y="311"/>
                </a:lnTo>
                <a:cubicBezTo>
                  <a:pt x="655" y="316"/>
                  <a:pt x="660" y="323"/>
                  <a:pt x="660" y="331"/>
                </a:cubicBezTo>
                <a:cubicBezTo>
                  <a:pt x="660" y="338"/>
                  <a:pt x="655" y="345"/>
                  <a:pt x="645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5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1" y="659"/>
                  <a:pt x="315" y="655"/>
                  <a:pt x="311" y="645"/>
                </a:cubicBezTo>
                <a:lnTo>
                  <a:pt x="311" y="350"/>
                </a:lnTo>
                <a:lnTo>
                  <a:pt x="14" y="350"/>
                </a:lnTo>
                <a:cubicBezTo>
                  <a:pt x="4" y="346"/>
                  <a:pt x="0" y="339"/>
                  <a:pt x="0" y="331"/>
                </a:cubicBezTo>
                <a:cubicBezTo>
                  <a:pt x="0" y="322"/>
                  <a:pt x="4" y="315"/>
                  <a:pt x="14" y="3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7526520" y="3772800"/>
            <a:ext cx="182160" cy="252000"/>
          </a:xfrm>
          <a:custGeom>
            <a:avLst/>
            <a:gdLst/>
            <a:ahLst/>
            <a:rect l="0" t="0" r="r" b="b"/>
            <a:pathLst>
              <a:path w="506" h="700">
                <a:moveTo>
                  <a:pt x="119" y="21"/>
                </a:moveTo>
                <a:cubicBezTo>
                  <a:pt x="119" y="13"/>
                  <a:pt x="125" y="6"/>
                  <a:pt x="136" y="0"/>
                </a:cubicBezTo>
                <a:lnTo>
                  <a:pt x="155" y="0"/>
                </a:lnTo>
                <a:cubicBezTo>
                  <a:pt x="214" y="2"/>
                  <a:pt x="252" y="18"/>
                  <a:pt x="268" y="49"/>
                </a:cubicBezTo>
                <a:cubicBezTo>
                  <a:pt x="272" y="59"/>
                  <a:pt x="291" y="111"/>
                  <a:pt x="324" y="206"/>
                </a:cubicBezTo>
                <a:cubicBezTo>
                  <a:pt x="358" y="300"/>
                  <a:pt x="391" y="393"/>
                  <a:pt x="424" y="483"/>
                </a:cubicBezTo>
                <a:cubicBezTo>
                  <a:pt x="457" y="573"/>
                  <a:pt x="474" y="619"/>
                  <a:pt x="474" y="622"/>
                </a:cubicBezTo>
                <a:cubicBezTo>
                  <a:pt x="478" y="635"/>
                  <a:pt x="483" y="646"/>
                  <a:pt x="487" y="654"/>
                </a:cubicBezTo>
                <a:cubicBezTo>
                  <a:pt x="491" y="663"/>
                  <a:pt x="494" y="669"/>
                  <a:pt x="496" y="673"/>
                </a:cubicBezTo>
                <a:cubicBezTo>
                  <a:pt x="497" y="677"/>
                  <a:pt x="499" y="680"/>
                  <a:pt x="500" y="682"/>
                </a:cubicBezTo>
                <a:cubicBezTo>
                  <a:pt x="502" y="684"/>
                  <a:pt x="503" y="685"/>
                  <a:pt x="504" y="686"/>
                </a:cubicBezTo>
                <a:cubicBezTo>
                  <a:pt x="506" y="687"/>
                  <a:pt x="506" y="688"/>
                  <a:pt x="505" y="690"/>
                </a:cubicBezTo>
                <a:cubicBezTo>
                  <a:pt x="505" y="692"/>
                  <a:pt x="503" y="695"/>
                  <a:pt x="499" y="699"/>
                </a:cubicBezTo>
                <a:lnTo>
                  <a:pt x="432" y="699"/>
                </a:lnTo>
                <a:cubicBezTo>
                  <a:pt x="416" y="690"/>
                  <a:pt x="405" y="680"/>
                  <a:pt x="400" y="670"/>
                </a:cubicBezTo>
                <a:cubicBezTo>
                  <a:pt x="396" y="660"/>
                  <a:pt x="379" y="616"/>
                  <a:pt x="350" y="538"/>
                </a:cubicBezTo>
                <a:lnTo>
                  <a:pt x="305" y="414"/>
                </a:lnTo>
                <a:lnTo>
                  <a:pt x="292" y="429"/>
                </a:lnTo>
                <a:cubicBezTo>
                  <a:pt x="283" y="439"/>
                  <a:pt x="267" y="457"/>
                  <a:pt x="245" y="483"/>
                </a:cubicBezTo>
                <a:cubicBezTo>
                  <a:pt x="223" y="509"/>
                  <a:pt x="204" y="531"/>
                  <a:pt x="189" y="548"/>
                </a:cubicBezTo>
                <a:cubicBezTo>
                  <a:pt x="172" y="568"/>
                  <a:pt x="152" y="591"/>
                  <a:pt x="127" y="620"/>
                </a:cubicBezTo>
                <a:cubicBezTo>
                  <a:pt x="93" y="659"/>
                  <a:pt x="73" y="682"/>
                  <a:pt x="65" y="689"/>
                </a:cubicBezTo>
                <a:cubicBezTo>
                  <a:pt x="57" y="696"/>
                  <a:pt x="48" y="699"/>
                  <a:pt x="37" y="700"/>
                </a:cubicBezTo>
                <a:cubicBezTo>
                  <a:pt x="13" y="700"/>
                  <a:pt x="0" y="689"/>
                  <a:pt x="0" y="668"/>
                </a:cubicBezTo>
                <a:cubicBezTo>
                  <a:pt x="0" y="657"/>
                  <a:pt x="5" y="647"/>
                  <a:pt x="15" y="637"/>
                </a:cubicBezTo>
                <a:cubicBezTo>
                  <a:pt x="24" y="627"/>
                  <a:pt x="70" y="582"/>
                  <a:pt x="152" y="503"/>
                </a:cubicBezTo>
                <a:cubicBezTo>
                  <a:pt x="172" y="484"/>
                  <a:pt x="194" y="462"/>
                  <a:pt x="218" y="439"/>
                </a:cubicBezTo>
                <a:cubicBezTo>
                  <a:pt x="243" y="415"/>
                  <a:pt x="261" y="397"/>
                  <a:pt x="273" y="385"/>
                </a:cubicBezTo>
                <a:lnTo>
                  <a:pt x="290" y="369"/>
                </a:lnTo>
                <a:cubicBezTo>
                  <a:pt x="290" y="369"/>
                  <a:pt x="273" y="321"/>
                  <a:pt x="240" y="230"/>
                </a:cubicBezTo>
                <a:cubicBezTo>
                  <a:pt x="207" y="138"/>
                  <a:pt x="189" y="88"/>
                  <a:pt x="187" y="81"/>
                </a:cubicBezTo>
                <a:cubicBezTo>
                  <a:pt x="173" y="51"/>
                  <a:pt x="157" y="36"/>
                  <a:pt x="136" y="36"/>
                </a:cubicBezTo>
                <a:cubicBezTo>
                  <a:pt x="125" y="36"/>
                  <a:pt x="119" y="31"/>
                  <a:pt x="119" y="2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7764840" y="3752640"/>
            <a:ext cx="84240" cy="357120"/>
          </a:xfrm>
          <a:custGeom>
            <a:avLst/>
            <a:gdLst/>
            <a:ahLst/>
            <a:rect l="0" t="0" r="r" b="b"/>
            <a:pathLst>
              <a:path w="234" h="992">
                <a:moveTo>
                  <a:pt x="1" y="14"/>
                </a:moveTo>
                <a:cubicBezTo>
                  <a:pt x="4" y="5"/>
                  <a:pt x="11" y="0"/>
                  <a:pt x="21" y="0"/>
                </a:cubicBezTo>
                <a:cubicBezTo>
                  <a:pt x="28" y="0"/>
                  <a:pt x="34" y="4"/>
                  <a:pt x="38" y="11"/>
                </a:cubicBezTo>
                <a:cubicBezTo>
                  <a:pt x="39" y="14"/>
                  <a:pt x="39" y="175"/>
                  <a:pt x="39" y="496"/>
                </a:cubicBezTo>
                <a:cubicBezTo>
                  <a:pt x="39" y="816"/>
                  <a:pt x="39" y="978"/>
                  <a:pt x="38" y="981"/>
                </a:cubicBezTo>
                <a:cubicBezTo>
                  <a:pt x="34" y="988"/>
                  <a:pt x="28" y="992"/>
                  <a:pt x="20" y="992"/>
                </a:cubicBezTo>
                <a:cubicBezTo>
                  <a:pt x="14" y="992"/>
                  <a:pt x="10" y="990"/>
                  <a:pt x="6" y="986"/>
                </a:cubicBezTo>
                <a:lnTo>
                  <a:pt x="5" y="985"/>
                </a:lnTo>
                <a:cubicBezTo>
                  <a:pt x="2" y="983"/>
                  <a:pt x="1" y="962"/>
                  <a:pt x="1" y="920"/>
                </a:cubicBezTo>
                <a:cubicBezTo>
                  <a:pt x="1" y="879"/>
                  <a:pt x="1" y="738"/>
                  <a:pt x="0" y="496"/>
                </a:cubicBezTo>
                <a:cubicBezTo>
                  <a:pt x="0" y="178"/>
                  <a:pt x="0" y="18"/>
                  <a:pt x="1" y="14"/>
                </a:cubicBezTo>
                <a:moveTo>
                  <a:pt x="196" y="11"/>
                </a:moveTo>
                <a:cubicBezTo>
                  <a:pt x="199" y="4"/>
                  <a:pt x="205" y="0"/>
                  <a:pt x="213" y="0"/>
                </a:cubicBezTo>
                <a:cubicBezTo>
                  <a:pt x="217" y="0"/>
                  <a:pt x="222" y="2"/>
                  <a:pt x="228" y="6"/>
                </a:cubicBezTo>
                <a:lnTo>
                  <a:pt x="229" y="7"/>
                </a:lnTo>
                <a:cubicBezTo>
                  <a:pt x="231" y="9"/>
                  <a:pt x="233" y="30"/>
                  <a:pt x="233" y="71"/>
                </a:cubicBezTo>
                <a:cubicBezTo>
                  <a:pt x="233" y="112"/>
                  <a:pt x="233" y="253"/>
                  <a:pt x="234" y="496"/>
                </a:cubicBezTo>
                <a:cubicBezTo>
                  <a:pt x="234" y="738"/>
                  <a:pt x="234" y="879"/>
                  <a:pt x="234" y="919"/>
                </a:cubicBezTo>
                <a:cubicBezTo>
                  <a:pt x="233" y="960"/>
                  <a:pt x="231" y="982"/>
                  <a:pt x="229" y="985"/>
                </a:cubicBezTo>
                <a:lnTo>
                  <a:pt x="228" y="986"/>
                </a:lnTo>
                <a:cubicBezTo>
                  <a:pt x="224" y="990"/>
                  <a:pt x="219" y="992"/>
                  <a:pt x="214" y="992"/>
                </a:cubicBezTo>
                <a:cubicBezTo>
                  <a:pt x="206" y="992"/>
                  <a:pt x="200" y="988"/>
                  <a:pt x="196" y="981"/>
                </a:cubicBezTo>
                <a:cubicBezTo>
                  <a:pt x="195" y="978"/>
                  <a:pt x="194" y="816"/>
                  <a:pt x="194" y="496"/>
                </a:cubicBezTo>
                <a:cubicBezTo>
                  <a:pt x="194" y="175"/>
                  <a:pt x="195" y="14"/>
                  <a:pt x="196" y="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7904880" y="386172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4" y="0"/>
                </a:moveTo>
                <a:cubicBezTo>
                  <a:pt x="602" y="2"/>
                  <a:pt x="635" y="3"/>
                  <a:pt x="691" y="3"/>
                </a:cubicBezTo>
                <a:cubicBezTo>
                  <a:pt x="741" y="3"/>
                  <a:pt x="767" y="2"/>
                  <a:pt x="769" y="0"/>
                </a:cubicBezTo>
                <a:lnTo>
                  <a:pt x="773" y="0"/>
                </a:lnTo>
                <a:lnTo>
                  <a:pt x="773" y="62"/>
                </a:lnTo>
                <a:lnTo>
                  <a:pt x="710" y="62"/>
                </a:lnTo>
                <a:lnTo>
                  <a:pt x="564" y="430"/>
                </a:lnTo>
                <a:cubicBezTo>
                  <a:pt x="563" y="431"/>
                  <a:pt x="562" y="432"/>
                  <a:pt x="561" y="433"/>
                </a:cubicBezTo>
                <a:cubicBezTo>
                  <a:pt x="559" y="435"/>
                  <a:pt x="558" y="436"/>
                  <a:pt x="557" y="437"/>
                </a:cubicBezTo>
                <a:cubicBezTo>
                  <a:pt x="555" y="438"/>
                  <a:pt x="555" y="439"/>
                  <a:pt x="555" y="439"/>
                </a:cubicBezTo>
                <a:cubicBezTo>
                  <a:pt x="555" y="439"/>
                  <a:pt x="554" y="440"/>
                  <a:pt x="552" y="441"/>
                </a:cubicBezTo>
                <a:cubicBezTo>
                  <a:pt x="550" y="442"/>
                  <a:pt x="549" y="443"/>
                  <a:pt x="550" y="443"/>
                </a:cubicBezTo>
                <a:cubicBezTo>
                  <a:pt x="550" y="443"/>
                  <a:pt x="549" y="443"/>
                  <a:pt x="546" y="444"/>
                </a:cubicBezTo>
                <a:cubicBezTo>
                  <a:pt x="542" y="445"/>
                  <a:pt x="541" y="445"/>
                  <a:pt x="542" y="444"/>
                </a:cubicBezTo>
                <a:cubicBezTo>
                  <a:pt x="542" y="443"/>
                  <a:pt x="541" y="444"/>
                  <a:pt x="538" y="445"/>
                </a:cubicBezTo>
                <a:cubicBezTo>
                  <a:pt x="534" y="446"/>
                  <a:pt x="533" y="446"/>
                  <a:pt x="532" y="445"/>
                </a:cubicBezTo>
                <a:cubicBezTo>
                  <a:pt x="531" y="444"/>
                  <a:pt x="529" y="444"/>
                  <a:pt x="524" y="445"/>
                </a:cubicBezTo>
                <a:lnTo>
                  <a:pt x="513" y="445"/>
                </a:lnTo>
                <a:cubicBezTo>
                  <a:pt x="502" y="445"/>
                  <a:pt x="494" y="442"/>
                  <a:pt x="489" y="435"/>
                </a:cubicBezTo>
                <a:cubicBezTo>
                  <a:pt x="485" y="429"/>
                  <a:pt x="475" y="407"/>
                  <a:pt x="462" y="372"/>
                </a:cubicBezTo>
                <a:cubicBezTo>
                  <a:pt x="451" y="345"/>
                  <a:pt x="442" y="323"/>
                  <a:pt x="435" y="305"/>
                </a:cubicBezTo>
                <a:lnTo>
                  <a:pt x="387" y="187"/>
                </a:lnTo>
                <a:lnTo>
                  <a:pt x="340" y="305"/>
                </a:lnTo>
                <a:cubicBezTo>
                  <a:pt x="333" y="323"/>
                  <a:pt x="325" y="344"/>
                  <a:pt x="314" y="370"/>
                </a:cubicBezTo>
                <a:cubicBezTo>
                  <a:pt x="300" y="406"/>
                  <a:pt x="291" y="428"/>
                  <a:pt x="286" y="434"/>
                </a:cubicBezTo>
                <a:cubicBezTo>
                  <a:pt x="282" y="441"/>
                  <a:pt x="274" y="444"/>
                  <a:pt x="262" y="445"/>
                </a:cubicBezTo>
                <a:lnTo>
                  <a:pt x="251" y="445"/>
                </a:lnTo>
                <a:cubicBezTo>
                  <a:pt x="239" y="445"/>
                  <a:pt x="231" y="444"/>
                  <a:pt x="227" y="443"/>
                </a:cubicBezTo>
                <a:cubicBezTo>
                  <a:pt x="223" y="442"/>
                  <a:pt x="218" y="437"/>
                  <a:pt x="212" y="430"/>
                </a:cubicBezTo>
                <a:lnTo>
                  <a:pt x="65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4" y="3"/>
                  <a:pt x="115" y="3"/>
                </a:cubicBezTo>
                <a:cubicBezTo>
                  <a:pt x="183" y="3"/>
                  <a:pt x="223" y="2"/>
                  <a:pt x="235" y="0"/>
                </a:cubicBezTo>
                <a:lnTo>
                  <a:pt x="244" y="0"/>
                </a:lnTo>
                <a:lnTo>
                  <a:pt x="244" y="62"/>
                </a:lnTo>
                <a:lnTo>
                  <a:pt x="196" y="62"/>
                </a:lnTo>
                <a:lnTo>
                  <a:pt x="283" y="279"/>
                </a:lnTo>
                <a:lnTo>
                  <a:pt x="355" y="101"/>
                </a:lnTo>
                <a:lnTo>
                  <a:pt x="339" y="62"/>
                </a:lnTo>
                <a:lnTo>
                  <a:pt x="276" y="62"/>
                </a:lnTo>
                <a:lnTo>
                  <a:pt x="276" y="0"/>
                </a:lnTo>
                <a:lnTo>
                  <a:pt x="283" y="0"/>
                </a:lnTo>
                <a:cubicBezTo>
                  <a:pt x="291" y="2"/>
                  <a:pt x="323" y="3"/>
                  <a:pt x="379" y="3"/>
                </a:cubicBezTo>
                <a:cubicBezTo>
                  <a:pt x="446" y="3"/>
                  <a:pt x="484" y="2"/>
                  <a:pt x="494" y="0"/>
                </a:cubicBezTo>
                <a:lnTo>
                  <a:pt x="502" y="0"/>
                </a:lnTo>
                <a:lnTo>
                  <a:pt x="502" y="62"/>
                </a:lnTo>
                <a:lnTo>
                  <a:pt x="477" y="62"/>
                </a:lnTo>
                <a:cubicBezTo>
                  <a:pt x="461" y="62"/>
                  <a:pt x="453" y="62"/>
                  <a:pt x="453" y="64"/>
                </a:cubicBezTo>
                <a:cubicBezTo>
                  <a:pt x="453" y="66"/>
                  <a:pt x="469" y="106"/>
                  <a:pt x="500" y="185"/>
                </a:cubicBezTo>
                <a:cubicBezTo>
                  <a:pt x="531" y="262"/>
                  <a:pt x="547" y="300"/>
                  <a:pt x="548" y="300"/>
                </a:cubicBezTo>
                <a:lnTo>
                  <a:pt x="644" y="62"/>
                </a:lnTo>
                <a:lnTo>
                  <a:pt x="587" y="62"/>
                </a:lnTo>
                <a:lnTo>
                  <a:pt x="587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8239320" y="3752640"/>
            <a:ext cx="84240" cy="357120"/>
          </a:xfrm>
          <a:custGeom>
            <a:avLst/>
            <a:gdLst/>
            <a:ahLst/>
            <a:rect l="0" t="0" r="r" b="b"/>
            <a:pathLst>
              <a:path w="234" h="992">
                <a:moveTo>
                  <a:pt x="1" y="14"/>
                </a:moveTo>
                <a:cubicBezTo>
                  <a:pt x="4" y="5"/>
                  <a:pt x="11" y="0"/>
                  <a:pt x="21" y="0"/>
                </a:cubicBezTo>
                <a:cubicBezTo>
                  <a:pt x="28" y="0"/>
                  <a:pt x="34" y="4"/>
                  <a:pt x="38" y="11"/>
                </a:cubicBezTo>
                <a:cubicBezTo>
                  <a:pt x="39" y="14"/>
                  <a:pt x="40" y="175"/>
                  <a:pt x="40" y="496"/>
                </a:cubicBezTo>
                <a:cubicBezTo>
                  <a:pt x="40" y="816"/>
                  <a:pt x="39" y="978"/>
                  <a:pt x="38" y="981"/>
                </a:cubicBezTo>
                <a:cubicBezTo>
                  <a:pt x="34" y="988"/>
                  <a:pt x="28" y="992"/>
                  <a:pt x="20" y="992"/>
                </a:cubicBezTo>
                <a:cubicBezTo>
                  <a:pt x="14" y="992"/>
                  <a:pt x="10" y="990"/>
                  <a:pt x="6" y="986"/>
                </a:cubicBezTo>
                <a:lnTo>
                  <a:pt x="5" y="985"/>
                </a:lnTo>
                <a:cubicBezTo>
                  <a:pt x="2" y="983"/>
                  <a:pt x="1" y="962"/>
                  <a:pt x="1" y="920"/>
                </a:cubicBezTo>
                <a:cubicBezTo>
                  <a:pt x="1" y="879"/>
                  <a:pt x="1" y="738"/>
                  <a:pt x="0" y="496"/>
                </a:cubicBezTo>
                <a:cubicBezTo>
                  <a:pt x="0" y="178"/>
                  <a:pt x="0" y="18"/>
                  <a:pt x="1" y="14"/>
                </a:cubicBezTo>
                <a:moveTo>
                  <a:pt x="195" y="11"/>
                </a:moveTo>
                <a:cubicBezTo>
                  <a:pt x="199" y="4"/>
                  <a:pt x="205" y="0"/>
                  <a:pt x="213" y="0"/>
                </a:cubicBezTo>
                <a:cubicBezTo>
                  <a:pt x="217" y="0"/>
                  <a:pt x="222" y="2"/>
                  <a:pt x="228" y="6"/>
                </a:cubicBezTo>
                <a:lnTo>
                  <a:pt x="229" y="7"/>
                </a:lnTo>
                <a:cubicBezTo>
                  <a:pt x="231" y="9"/>
                  <a:pt x="233" y="30"/>
                  <a:pt x="233" y="71"/>
                </a:cubicBezTo>
                <a:cubicBezTo>
                  <a:pt x="233" y="112"/>
                  <a:pt x="233" y="253"/>
                  <a:pt x="234" y="496"/>
                </a:cubicBezTo>
                <a:cubicBezTo>
                  <a:pt x="234" y="738"/>
                  <a:pt x="234" y="879"/>
                  <a:pt x="234" y="919"/>
                </a:cubicBezTo>
                <a:cubicBezTo>
                  <a:pt x="233" y="960"/>
                  <a:pt x="231" y="982"/>
                  <a:pt x="229" y="985"/>
                </a:cubicBezTo>
                <a:lnTo>
                  <a:pt x="228" y="986"/>
                </a:lnTo>
                <a:cubicBezTo>
                  <a:pt x="224" y="990"/>
                  <a:pt x="219" y="992"/>
                  <a:pt x="214" y="992"/>
                </a:cubicBezTo>
                <a:cubicBezTo>
                  <a:pt x="206" y="992"/>
                  <a:pt x="200" y="988"/>
                  <a:pt x="195" y="981"/>
                </a:cubicBezTo>
                <a:cubicBezTo>
                  <a:pt x="194" y="978"/>
                  <a:pt x="193" y="816"/>
                  <a:pt x="193" y="496"/>
                </a:cubicBezTo>
                <a:cubicBezTo>
                  <a:pt x="193" y="175"/>
                  <a:pt x="194" y="14"/>
                  <a:pt x="195" y="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8394840" y="370512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6"/>
                </a:moveTo>
                <a:cubicBezTo>
                  <a:pt x="29" y="166"/>
                  <a:pt x="19" y="162"/>
                  <a:pt x="11" y="153"/>
                </a:cubicBezTo>
                <a:cubicBezTo>
                  <a:pt x="4" y="145"/>
                  <a:pt x="0" y="134"/>
                  <a:pt x="0" y="122"/>
                </a:cubicBezTo>
                <a:cubicBezTo>
                  <a:pt x="0" y="89"/>
                  <a:pt x="12" y="61"/>
                  <a:pt x="37" y="36"/>
                </a:cubicBezTo>
                <a:cubicBezTo>
                  <a:pt x="62" y="12"/>
                  <a:pt x="93" y="0"/>
                  <a:pt x="130" y="0"/>
                </a:cubicBezTo>
                <a:cubicBezTo>
                  <a:pt x="172" y="0"/>
                  <a:pt x="208" y="13"/>
                  <a:pt x="236" y="39"/>
                </a:cubicBezTo>
                <a:cubicBezTo>
                  <a:pt x="265" y="65"/>
                  <a:pt x="280" y="99"/>
                  <a:pt x="280" y="141"/>
                </a:cubicBezTo>
                <a:cubicBezTo>
                  <a:pt x="280" y="161"/>
                  <a:pt x="276" y="180"/>
                  <a:pt x="266" y="199"/>
                </a:cubicBezTo>
                <a:cubicBezTo>
                  <a:pt x="256" y="217"/>
                  <a:pt x="245" y="233"/>
                  <a:pt x="232" y="247"/>
                </a:cubicBezTo>
                <a:cubicBezTo>
                  <a:pt x="219" y="260"/>
                  <a:pt x="200" y="277"/>
                  <a:pt x="176" y="298"/>
                </a:cubicBezTo>
                <a:cubicBezTo>
                  <a:pt x="159" y="313"/>
                  <a:pt x="136" y="334"/>
                  <a:pt x="106" y="363"/>
                </a:cubicBezTo>
                <a:lnTo>
                  <a:pt x="64" y="402"/>
                </a:lnTo>
                <a:lnTo>
                  <a:pt x="118" y="403"/>
                </a:lnTo>
                <a:cubicBezTo>
                  <a:pt x="191" y="403"/>
                  <a:pt x="230" y="402"/>
                  <a:pt x="235" y="399"/>
                </a:cubicBezTo>
                <a:cubicBezTo>
                  <a:pt x="238" y="398"/>
                  <a:pt x="243" y="378"/>
                  <a:pt x="251" y="337"/>
                </a:cubicBezTo>
                <a:lnTo>
                  <a:pt x="251" y="335"/>
                </a:lnTo>
                <a:lnTo>
                  <a:pt x="280" y="335"/>
                </a:lnTo>
                <a:lnTo>
                  <a:pt x="280" y="337"/>
                </a:lnTo>
                <a:cubicBezTo>
                  <a:pt x="280" y="338"/>
                  <a:pt x="277" y="360"/>
                  <a:pt x="271" y="401"/>
                </a:cubicBezTo>
                <a:cubicBezTo>
                  <a:pt x="266" y="442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5"/>
                </a:lnTo>
                <a:cubicBezTo>
                  <a:pt x="0" y="442"/>
                  <a:pt x="1" y="439"/>
                  <a:pt x="4" y="435"/>
                </a:cubicBezTo>
                <a:cubicBezTo>
                  <a:pt x="7" y="431"/>
                  <a:pt x="14" y="423"/>
                  <a:pt x="25" y="410"/>
                </a:cubicBezTo>
                <a:cubicBezTo>
                  <a:pt x="39" y="395"/>
                  <a:pt x="50" y="382"/>
                  <a:pt x="60" y="371"/>
                </a:cubicBezTo>
                <a:cubicBezTo>
                  <a:pt x="64" y="367"/>
                  <a:pt x="72" y="358"/>
                  <a:pt x="84" y="345"/>
                </a:cubicBezTo>
                <a:cubicBezTo>
                  <a:pt x="96" y="333"/>
                  <a:pt x="104" y="324"/>
                  <a:pt x="108" y="319"/>
                </a:cubicBezTo>
                <a:cubicBezTo>
                  <a:pt x="112" y="315"/>
                  <a:pt x="119" y="307"/>
                  <a:pt x="128" y="296"/>
                </a:cubicBezTo>
                <a:cubicBezTo>
                  <a:pt x="138" y="286"/>
                  <a:pt x="144" y="278"/>
                  <a:pt x="148" y="272"/>
                </a:cubicBezTo>
                <a:cubicBezTo>
                  <a:pt x="152" y="267"/>
                  <a:pt x="157" y="260"/>
                  <a:pt x="164" y="251"/>
                </a:cubicBezTo>
                <a:cubicBezTo>
                  <a:pt x="171" y="243"/>
                  <a:pt x="176" y="235"/>
                  <a:pt x="179" y="229"/>
                </a:cubicBezTo>
                <a:cubicBezTo>
                  <a:pt x="181" y="223"/>
                  <a:pt x="185" y="216"/>
                  <a:pt x="189" y="209"/>
                </a:cubicBezTo>
                <a:cubicBezTo>
                  <a:pt x="193" y="201"/>
                  <a:pt x="196" y="194"/>
                  <a:pt x="198" y="185"/>
                </a:cubicBezTo>
                <a:cubicBezTo>
                  <a:pt x="200" y="178"/>
                  <a:pt x="202" y="171"/>
                  <a:pt x="203" y="164"/>
                </a:cubicBezTo>
                <a:cubicBezTo>
                  <a:pt x="204" y="158"/>
                  <a:pt x="205" y="150"/>
                  <a:pt x="205" y="141"/>
                </a:cubicBezTo>
                <a:cubicBezTo>
                  <a:pt x="205" y="112"/>
                  <a:pt x="197" y="86"/>
                  <a:pt x="181" y="65"/>
                </a:cubicBezTo>
                <a:cubicBezTo>
                  <a:pt x="166" y="43"/>
                  <a:pt x="143" y="33"/>
                  <a:pt x="113" y="33"/>
                </a:cubicBezTo>
                <a:cubicBezTo>
                  <a:pt x="98" y="33"/>
                  <a:pt x="85" y="37"/>
                  <a:pt x="73" y="45"/>
                </a:cubicBezTo>
                <a:cubicBezTo>
                  <a:pt x="61" y="53"/>
                  <a:pt x="53" y="60"/>
                  <a:pt x="48" y="68"/>
                </a:cubicBezTo>
                <a:cubicBezTo>
                  <a:pt x="44" y="75"/>
                  <a:pt x="41" y="80"/>
                  <a:pt x="41" y="81"/>
                </a:cubicBezTo>
                <a:cubicBezTo>
                  <a:pt x="41" y="82"/>
                  <a:pt x="43" y="82"/>
                  <a:pt x="45" y="82"/>
                </a:cubicBezTo>
                <a:cubicBezTo>
                  <a:pt x="53" y="82"/>
                  <a:pt x="62" y="85"/>
                  <a:pt x="71" y="92"/>
                </a:cubicBezTo>
                <a:cubicBezTo>
                  <a:pt x="80" y="98"/>
                  <a:pt x="84" y="109"/>
                  <a:pt x="84" y="124"/>
                </a:cubicBezTo>
                <a:cubicBezTo>
                  <a:pt x="84" y="135"/>
                  <a:pt x="80" y="145"/>
                  <a:pt x="73" y="153"/>
                </a:cubicBezTo>
                <a:cubicBezTo>
                  <a:pt x="65" y="161"/>
                  <a:pt x="55" y="165"/>
                  <a:pt x="41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8394840" y="3940200"/>
            <a:ext cx="100800" cy="168480"/>
          </a:xfrm>
          <a:custGeom>
            <a:avLst/>
            <a:gdLst/>
            <a:ahLst/>
            <a:rect l="0" t="0" r="r" b="b"/>
            <a:pathLst>
              <a:path w="280" h="468">
                <a:moveTo>
                  <a:pt x="41" y="167"/>
                </a:moveTo>
                <a:cubicBezTo>
                  <a:pt x="29" y="167"/>
                  <a:pt x="19" y="163"/>
                  <a:pt x="11" y="155"/>
                </a:cubicBezTo>
                <a:cubicBezTo>
                  <a:pt x="4" y="146"/>
                  <a:pt x="0" y="136"/>
                  <a:pt x="0" y="124"/>
                </a:cubicBezTo>
                <a:cubicBezTo>
                  <a:pt x="0" y="91"/>
                  <a:pt x="12" y="62"/>
                  <a:pt x="37" y="38"/>
                </a:cubicBezTo>
                <a:cubicBezTo>
                  <a:pt x="62" y="14"/>
                  <a:pt x="93" y="0"/>
                  <a:pt x="130" y="0"/>
                </a:cubicBezTo>
                <a:cubicBezTo>
                  <a:pt x="172" y="0"/>
                  <a:pt x="208" y="14"/>
                  <a:pt x="236" y="41"/>
                </a:cubicBezTo>
                <a:cubicBezTo>
                  <a:pt x="265" y="67"/>
                  <a:pt x="280" y="101"/>
                  <a:pt x="280" y="142"/>
                </a:cubicBezTo>
                <a:cubicBezTo>
                  <a:pt x="280" y="162"/>
                  <a:pt x="276" y="181"/>
                  <a:pt x="266" y="200"/>
                </a:cubicBezTo>
                <a:cubicBezTo>
                  <a:pt x="256" y="218"/>
                  <a:pt x="245" y="234"/>
                  <a:pt x="232" y="247"/>
                </a:cubicBezTo>
                <a:cubicBezTo>
                  <a:pt x="219" y="261"/>
                  <a:pt x="200" y="278"/>
                  <a:pt x="176" y="299"/>
                </a:cubicBezTo>
                <a:cubicBezTo>
                  <a:pt x="159" y="313"/>
                  <a:pt x="136" y="335"/>
                  <a:pt x="106" y="363"/>
                </a:cubicBezTo>
                <a:lnTo>
                  <a:pt x="64" y="403"/>
                </a:lnTo>
                <a:lnTo>
                  <a:pt x="118" y="403"/>
                </a:lnTo>
                <a:cubicBezTo>
                  <a:pt x="191" y="403"/>
                  <a:pt x="230" y="402"/>
                  <a:pt x="235" y="400"/>
                </a:cubicBezTo>
                <a:cubicBezTo>
                  <a:pt x="238" y="399"/>
                  <a:pt x="243" y="378"/>
                  <a:pt x="251" y="337"/>
                </a:cubicBezTo>
                <a:lnTo>
                  <a:pt x="251" y="335"/>
                </a:lnTo>
                <a:lnTo>
                  <a:pt x="280" y="335"/>
                </a:lnTo>
                <a:lnTo>
                  <a:pt x="280" y="337"/>
                </a:lnTo>
                <a:cubicBezTo>
                  <a:pt x="280" y="339"/>
                  <a:pt x="277" y="360"/>
                  <a:pt x="271" y="401"/>
                </a:cubicBezTo>
                <a:cubicBezTo>
                  <a:pt x="266" y="442"/>
                  <a:pt x="262" y="464"/>
                  <a:pt x="261" y="466"/>
                </a:cubicBezTo>
                <a:lnTo>
                  <a:pt x="261" y="468"/>
                </a:lnTo>
                <a:lnTo>
                  <a:pt x="0" y="468"/>
                </a:lnTo>
                <a:lnTo>
                  <a:pt x="0" y="454"/>
                </a:lnTo>
                <a:lnTo>
                  <a:pt x="0" y="446"/>
                </a:lnTo>
                <a:cubicBezTo>
                  <a:pt x="0" y="443"/>
                  <a:pt x="1" y="439"/>
                  <a:pt x="4" y="435"/>
                </a:cubicBezTo>
                <a:cubicBezTo>
                  <a:pt x="7" y="432"/>
                  <a:pt x="14" y="424"/>
                  <a:pt x="25" y="411"/>
                </a:cubicBezTo>
                <a:cubicBezTo>
                  <a:pt x="39" y="396"/>
                  <a:pt x="50" y="383"/>
                  <a:pt x="60" y="372"/>
                </a:cubicBezTo>
                <a:cubicBezTo>
                  <a:pt x="64" y="367"/>
                  <a:pt x="72" y="358"/>
                  <a:pt x="84" y="346"/>
                </a:cubicBezTo>
                <a:cubicBezTo>
                  <a:pt x="96" y="333"/>
                  <a:pt x="104" y="325"/>
                  <a:pt x="108" y="320"/>
                </a:cubicBezTo>
                <a:cubicBezTo>
                  <a:pt x="112" y="315"/>
                  <a:pt x="119" y="308"/>
                  <a:pt x="128" y="297"/>
                </a:cubicBezTo>
                <a:cubicBezTo>
                  <a:pt x="138" y="286"/>
                  <a:pt x="144" y="278"/>
                  <a:pt x="148" y="273"/>
                </a:cubicBezTo>
                <a:cubicBezTo>
                  <a:pt x="152" y="268"/>
                  <a:pt x="157" y="261"/>
                  <a:pt x="164" y="252"/>
                </a:cubicBezTo>
                <a:cubicBezTo>
                  <a:pt x="171" y="243"/>
                  <a:pt x="176" y="236"/>
                  <a:pt x="179" y="230"/>
                </a:cubicBezTo>
                <a:cubicBezTo>
                  <a:pt x="181" y="224"/>
                  <a:pt x="185" y="217"/>
                  <a:pt x="189" y="209"/>
                </a:cubicBezTo>
                <a:cubicBezTo>
                  <a:pt x="193" y="202"/>
                  <a:pt x="196" y="194"/>
                  <a:pt x="198" y="187"/>
                </a:cubicBezTo>
                <a:cubicBezTo>
                  <a:pt x="200" y="179"/>
                  <a:pt x="202" y="172"/>
                  <a:pt x="203" y="166"/>
                </a:cubicBezTo>
                <a:cubicBezTo>
                  <a:pt x="204" y="159"/>
                  <a:pt x="205" y="152"/>
                  <a:pt x="205" y="143"/>
                </a:cubicBezTo>
                <a:cubicBezTo>
                  <a:pt x="205" y="113"/>
                  <a:pt x="197" y="88"/>
                  <a:pt x="181" y="67"/>
                </a:cubicBezTo>
                <a:cubicBezTo>
                  <a:pt x="166" y="45"/>
                  <a:pt x="143" y="34"/>
                  <a:pt x="113" y="34"/>
                </a:cubicBezTo>
                <a:cubicBezTo>
                  <a:pt x="98" y="34"/>
                  <a:pt x="85" y="38"/>
                  <a:pt x="73" y="46"/>
                </a:cubicBezTo>
                <a:cubicBezTo>
                  <a:pt x="61" y="54"/>
                  <a:pt x="53" y="62"/>
                  <a:pt x="48" y="69"/>
                </a:cubicBezTo>
                <a:cubicBezTo>
                  <a:pt x="44" y="77"/>
                  <a:pt x="41" y="81"/>
                  <a:pt x="41" y="83"/>
                </a:cubicBezTo>
                <a:cubicBezTo>
                  <a:pt x="41" y="83"/>
                  <a:pt x="43" y="83"/>
                  <a:pt x="45" y="83"/>
                </a:cubicBezTo>
                <a:cubicBezTo>
                  <a:pt x="53" y="83"/>
                  <a:pt x="62" y="87"/>
                  <a:pt x="71" y="93"/>
                </a:cubicBezTo>
                <a:cubicBezTo>
                  <a:pt x="80" y="100"/>
                  <a:pt x="84" y="110"/>
                  <a:pt x="84" y="125"/>
                </a:cubicBezTo>
                <a:cubicBezTo>
                  <a:pt x="84" y="137"/>
                  <a:pt x="80" y="147"/>
                  <a:pt x="73" y="155"/>
                </a:cubicBezTo>
                <a:cubicBezTo>
                  <a:pt x="65" y="163"/>
                  <a:pt x="55" y="167"/>
                  <a:pt x="41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1085760" y="4686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7" y="262"/>
                  <a:pt x="151" y="266"/>
                  <a:pt x="133" y="266"/>
                </a:cubicBezTo>
                <a:cubicBezTo>
                  <a:pt x="115" y="266"/>
                  <a:pt x="99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1353960" y="4581360"/>
            <a:ext cx="261360" cy="242640"/>
          </a:xfrm>
          <a:custGeom>
            <a:avLst/>
            <a:gdLst/>
            <a:ahLst/>
            <a:rect l="0" t="0" r="r" b="b"/>
            <a:pathLst>
              <a:path w="726" h="674">
                <a:moveTo>
                  <a:pt x="457" y="463"/>
                </a:moveTo>
                <a:cubicBezTo>
                  <a:pt x="444" y="463"/>
                  <a:pt x="437" y="459"/>
                  <a:pt x="437" y="450"/>
                </a:cubicBezTo>
                <a:cubicBezTo>
                  <a:pt x="437" y="448"/>
                  <a:pt x="439" y="440"/>
                  <a:pt x="442" y="427"/>
                </a:cubicBezTo>
                <a:cubicBezTo>
                  <a:pt x="446" y="413"/>
                  <a:pt x="447" y="402"/>
                  <a:pt x="447" y="391"/>
                </a:cubicBezTo>
                <a:cubicBezTo>
                  <a:pt x="447" y="370"/>
                  <a:pt x="440" y="358"/>
                  <a:pt x="427" y="353"/>
                </a:cubicBezTo>
                <a:cubicBezTo>
                  <a:pt x="413" y="349"/>
                  <a:pt x="381" y="346"/>
                  <a:pt x="331" y="346"/>
                </a:cubicBezTo>
                <a:lnTo>
                  <a:pt x="279" y="346"/>
                </a:lnTo>
                <a:cubicBezTo>
                  <a:pt x="278" y="348"/>
                  <a:pt x="267" y="393"/>
                  <a:pt x="244" y="484"/>
                </a:cubicBezTo>
                <a:cubicBezTo>
                  <a:pt x="221" y="574"/>
                  <a:pt x="210" y="620"/>
                  <a:pt x="210" y="623"/>
                </a:cubicBezTo>
                <a:cubicBezTo>
                  <a:pt x="210" y="625"/>
                  <a:pt x="213" y="626"/>
                  <a:pt x="221" y="626"/>
                </a:cubicBezTo>
                <a:cubicBezTo>
                  <a:pt x="229" y="626"/>
                  <a:pt x="255" y="627"/>
                  <a:pt x="301" y="628"/>
                </a:cubicBezTo>
                <a:cubicBezTo>
                  <a:pt x="363" y="628"/>
                  <a:pt x="404" y="628"/>
                  <a:pt x="424" y="626"/>
                </a:cubicBezTo>
                <a:cubicBezTo>
                  <a:pt x="443" y="625"/>
                  <a:pt x="463" y="621"/>
                  <a:pt x="483" y="614"/>
                </a:cubicBezTo>
                <a:cubicBezTo>
                  <a:pt x="515" y="603"/>
                  <a:pt x="542" y="585"/>
                  <a:pt x="563" y="558"/>
                </a:cubicBezTo>
                <a:cubicBezTo>
                  <a:pt x="584" y="532"/>
                  <a:pt x="608" y="489"/>
                  <a:pt x="633" y="429"/>
                </a:cubicBezTo>
                <a:cubicBezTo>
                  <a:pt x="640" y="414"/>
                  <a:pt x="644" y="406"/>
                  <a:pt x="646" y="405"/>
                </a:cubicBezTo>
                <a:cubicBezTo>
                  <a:pt x="651" y="403"/>
                  <a:pt x="656" y="403"/>
                  <a:pt x="661" y="403"/>
                </a:cubicBezTo>
                <a:cubicBezTo>
                  <a:pt x="674" y="403"/>
                  <a:pt x="681" y="407"/>
                  <a:pt x="681" y="416"/>
                </a:cubicBezTo>
                <a:cubicBezTo>
                  <a:pt x="612" y="583"/>
                  <a:pt x="575" y="669"/>
                  <a:pt x="572" y="672"/>
                </a:cubicBezTo>
                <a:cubicBezTo>
                  <a:pt x="570" y="673"/>
                  <a:pt x="476" y="674"/>
                  <a:pt x="289" y="674"/>
                </a:cubicBezTo>
                <a:lnTo>
                  <a:pt x="101" y="674"/>
                </a:lnTo>
                <a:cubicBezTo>
                  <a:pt x="34" y="674"/>
                  <a:pt x="0" y="670"/>
                  <a:pt x="0" y="663"/>
                </a:cubicBezTo>
                <a:cubicBezTo>
                  <a:pt x="0" y="662"/>
                  <a:pt x="1" y="657"/>
                  <a:pt x="3" y="649"/>
                </a:cubicBezTo>
                <a:cubicBezTo>
                  <a:pt x="6" y="639"/>
                  <a:pt x="8" y="633"/>
                  <a:pt x="11" y="631"/>
                </a:cubicBezTo>
                <a:cubicBezTo>
                  <a:pt x="14" y="630"/>
                  <a:pt x="21" y="629"/>
                  <a:pt x="34" y="628"/>
                </a:cubicBezTo>
                <a:cubicBezTo>
                  <a:pt x="51" y="628"/>
                  <a:pt x="71" y="627"/>
                  <a:pt x="93" y="625"/>
                </a:cubicBezTo>
                <a:cubicBezTo>
                  <a:pt x="102" y="624"/>
                  <a:pt x="109" y="620"/>
                  <a:pt x="112" y="614"/>
                </a:cubicBezTo>
                <a:cubicBezTo>
                  <a:pt x="113" y="610"/>
                  <a:pt x="137" y="518"/>
                  <a:pt x="182" y="334"/>
                </a:cubicBezTo>
                <a:cubicBezTo>
                  <a:pt x="229" y="152"/>
                  <a:pt x="252" y="60"/>
                  <a:pt x="252" y="57"/>
                </a:cubicBezTo>
                <a:cubicBezTo>
                  <a:pt x="252" y="53"/>
                  <a:pt x="251" y="50"/>
                  <a:pt x="248" y="50"/>
                </a:cubicBezTo>
                <a:cubicBezTo>
                  <a:pt x="243" y="48"/>
                  <a:pt x="225" y="47"/>
                  <a:pt x="195" y="45"/>
                </a:cubicBezTo>
                <a:lnTo>
                  <a:pt x="164" y="45"/>
                </a:lnTo>
                <a:cubicBezTo>
                  <a:pt x="160" y="42"/>
                  <a:pt x="158" y="39"/>
                  <a:pt x="158" y="38"/>
                </a:cubicBezTo>
                <a:cubicBezTo>
                  <a:pt x="158" y="36"/>
                  <a:pt x="159" y="31"/>
                  <a:pt x="160" y="21"/>
                </a:cubicBezTo>
                <a:cubicBezTo>
                  <a:pt x="163" y="10"/>
                  <a:pt x="166" y="3"/>
                  <a:pt x="170" y="0"/>
                </a:cubicBezTo>
                <a:lnTo>
                  <a:pt x="720" y="0"/>
                </a:lnTo>
                <a:cubicBezTo>
                  <a:pt x="724" y="3"/>
                  <a:pt x="726" y="6"/>
                  <a:pt x="726" y="11"/>
                </a:cubicBezTo>
                <a:cubicBezTo>
                  <a:pt x="726" y="14"/>
                  <a:pt x="722" y="51"/>
                  <a:pt x="714" y="122"/>
                </a:cubicBezTo>
                <a:cubicBezTo>
                  <a:pt x="705" y="192"/>
                  <a:pt x="700" y="229"/>
                  <a:pt x="700" y="231"/>
                </a:cubicBezTo>
                <a:cubicBezTo>
                  <a:pt x="698" y="235"/>
                  <a:pt x="692" y="237"/>
                  <a:pt x="680" y="237"/>
                </a:cubicBezTo>
                <a:lnTo>
                  <a:pt x="668" y="237"/>
                </a:lnTo>
                <a:cubicBezTo>
                  <a:pt x="663" y="234"/>
                  <a:pt x="661" y="230"/>
                  <a:pt x="661" y="225"/>
                </a:cubicBezTo>
                <a:lnTo>
                  <a:pt x="664" y="202"/>
                </a:lnTo>
                <a:cubicBezTo>
                  <a:pt x="666" y="186"/>
                  <a:pt x="667" y="169"/>
                  <a:pt x="667" y="150"/>
                </a:cubicBezTo>
                <a:cubicBezTo>
                  <a:pt x="667" y="131"/>
                  <a:pt x="665" y="114"/>
                  <a:pt x="660" y="101"/>
                </a:cubicBezTo>
                <a:cubicBezTo>
                  <a:pt x="656" y="88"/>
                  <a:pt x="649" y="77"/>
                  <a:pt x="641" y="70"/>
                </a:cubicBezTo>
                <a:cubicBezTo>
                  <a:pt x="633" y="63"/>
                  <a:pt x="622" y="58"/>
                  <a:pt x="607" y="54"/>
                </a:cubicBezTo>
                <a:cubicBezTo>
                  <a:pt x="592" y="51"/>
                  <a:pt x="576" y="49"/>
                  <a:pt x="560" y="47"/>
                </a:cubicBezTo>
                <a:cubicBezTo>
                  <a:pt x="544" y="46"/>
                  <a:pt x="523" y="45"/>
                  <a:pt x="497" y="45"/>
                </a:cubicBezTo>
                <a:lnTo>
                  <a:pt x="450" y="45"/>
                </a:lnTo>
                <a:cubicBezTo>
                  <a:pt x="392" y="46"/>
                  <a:pt x="362" y="47"/>
                  <a:pt x="358" y="48"/>
                </a:cubicBezTo>
                <a:cubicBezTo>
                  <a:pt x="356" y="50"/>
                  <a:pt x="354" y="53"/>
                  <a:pt x="352" y="57"/>
                </a:cubicBezTo>
                <a:cubicBezTo>
                  <a:pt x="352" y="59"/>
                  <a:pt x="341" y="100"/>
                  <a:pt x="322" y="179"/>
                </a:cubicBezTo>
                <a:cubicBezTo>
                  <a:pt x="302" y="258"/>
                  <a:pt x="292" y="299"/>
                  <a:pt x="291" y="300"/>
                </a:cubicBezTo>
                <a:cubicBezTo>
                  <a:pt x="306" y="301"/>
                  <a:pt x="322" y="301"/>
                  <a:pt x="338" y="301"/>
                </a:cubicBezTo>
                <a:lnTo>
                  <a:pt x="364" y="301"/>
                </a:lnTo>
                <a:cubicBezTo>
                  <a:pt x="408" y="301"/>
                  <a:pt x="438" y="296"/>
                  <a:pt x="454" y="286"/>
                </a:cubicBezTo>
                <a:cubicBezTo>
                  <a:pt x="471" y="276"/>
                  <a:pt x="486" y="249"/>
                  <a:pt x="499" y="206"/>
                </a:cubicBezTo>
                <a:cubicBezTo>
                  <a:pt x="501" y="195"/>
                  <a:pt x="503" y="189"/>
                  <a:pt x="505" y="188"/>
                </a:cubicBezTo>
                <a:cubicBezTo>
                  <a:pt x="506" y="187"/>
                  <a:pt x="512" y="186"/>
                  <a:pt x="522" y="185"/>
                </a:cubicBezTo>
                <a:cubicBezTo>
                  <a:pt x="525" y="185"/>
                  <a:pt x="528" y="185"/>
                  <a:pt x="530" y="185"/>
                </a:cubicBezTo>
                <a:cubicBezTo>
                  <a:pt x="532" y="185"/>
                  <a:pt x="533" y="185"/>
                  <a:pt x="534" y="186"/>
                </a:cubicBezTo>
                <a:cubicBezTo>
                  <a:pt x="536" y="187"/>
                  <a:pt x="536" y="187"/>
                  <a:pt x="536" y="187"/>
                </a:cubicBezTo>
                <a:cubicBezTo>
                  <a:pt x="536" y="187"/>
                  <a:pt x="537" y="188"/>
                  <a:pt x="538" y="191"/>
                </a:cubicBezTo>
                <a:cubicBezTo>
                  <a:pt x="540" y="194"/>
                  <a:pt x="541" y="195"/>
                  <a:pt x="541" y="195"/>
                </a:cubicBezTo>
                <a:lnTo>
                  <a:pt x="509" y="326"/>
                </a:lnTo>
                <a:cubicBezTo>
                  <a:pt x="487" y="414"/>
                  <a:pt x="475" y="459"/>
                  <a:pt x="473" y="460"/>
                </a:cubicBezTo>
                <a:cubicBezTo>
                  <a:pt x="471" y="462"/>
                  <a:pt x="466" y="463"/>
                  <a:pt x="457" y="4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1341000" y="3191400"/>
            <a:ext cx="1220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⽬的関数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108576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7" y="262"/>
                  <a:pt x="151" y="266"/>
                  <a:pt x="133" y="266"/>
                </a:cubicBezTo>
                <a:cubicBezTo>
                  <a:pt x="115" y="266"/>
                  <a:pt x="99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1613520" y="4553280"/>
            <a:ext cx="5792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は交差エントロピーなど基本的な損失関数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1085760" y="5562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7" y="262"/>
                  <a:pt x="151" y="266"/>
                  <a:pt x="133" y="266"/>
                </a:cubicBezTo>
                <a:cubicBezTo>
                  <a:pt x="115" y="266"/>
                  <a:pt x="99" y="262"/>
                  <a:pt x="82" y="255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1341000" y="4991400"/>
            <a:ext cx="8230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内側最⼤化では「最悪の微⼩摂動」に対して安定な点を探索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1341000" y="5429520"/>
            <a:ext cx="24390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平坦な⾕底に収束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3779640" y="541548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3864240" y="5429520"/>
            <a:ext cx="3056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Arial"/>
                <a:ea typeface="Arial"/>
              </a:rPr>
              <a:t>→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4169160" y="541548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4253760" y="5429520"/>
            <a:ext cx="18295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過学習を抑制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14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93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914400" y="801000"/>
            <a:ext cx="243900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まとめ表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1298520" y="1867320"/>
            <a:ext cx="610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400" strike="noStrike" u="none">
                <a:solidFill>
                  <a:srgbClr val="1c1c1e"/>
                </a:solidFill>
                <a:effectLst/>
                <a:uFillTx/>
                <a:latin typeface="HiraginoSans-W6"/>
                <a:ea typeface="HiraginoSans-W6"/>
              </a:rPr>
              <a:t>⼿法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3521520" y="1867320"/>
            <a:ext cx="18295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400" strike="noStrike" u="none">
                <a:solidFill>
                  <a:srgbClr val="1c1c1e"/>
                </a:solidFill>
                <a:effectLst/>
                <a:uFillTx/>
                <a:latin typeface="HiraginoSans-W6"/>
                <a:ea typeface="HiraginoSans-W6"/>
              </a:rPr>
              <a:t>仕組みの要点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7826760" y="1867320"/>
            <a:ext cx="610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400" strike="noStrike" u="none">
                <a:solidFill>
                  <a:srgbClr val="1c1c1e"/>
                </a:solidFill>
                <a:effectLst/>
                <a:uFillTx/>
                <a:latin typeface="HiraginoSans-W6"/>
                <a:ea typeface="HiraginoSans-W6"/>
              </a:rPr>
              <a:t>特徴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942840" y="2329200"/>
            <a:ext cx="12200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AdaGrad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2302200" y="2343600"/>
            <a:ext cx="68587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勾配の累積値で更新幅を調整 更新が⽌まりやすい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942840" y="2805480"/>
            <a:ext cx="132732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RMSProp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2302200" y="2819880"/>
            <a:ext cx="67064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累積の代わりに移動平均を使⽤更新の減衰を防ぐ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942840" y="3281760"/>
            <a:ext cx="124812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AdaDelta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2302200" y="3296160"/>
            <a:ext cx="2743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更新量の平均も利⽤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6607440" y="3296160"/>
            <a:ext cx="2743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単位を⾃然に整える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7" name=""/>
          <p:cNvSpPr txBox="1"/>
          <p:nvPr/>
        </p:nvSpPr>
        <p:spPr>
          <a:xfrm>
            <a:off x="942840" y="3767400"/>
            <a:ext cx="8028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8" name=""/>
          <p:cNvSpPr txBox="1"/>
          <p:nvPr/>
        </p:nvSpPr>
        <p:spPr>
          <a:xfrm>
            <a:off x="2302200" y="3781800"/>
            <a:ext cx="7163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⼀次・⼆次モーメントを推定 安定して学習しやすい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 txBox="1"/>
          <p:nvPr/>
        </p:nvSpPr>
        <p:spPr>
          <a:xfrm>
            <a:off x="942840" y="4243680"/>
            <a:ext cx="10850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AdamW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2302200" y="4258080"/>
            <a:ext cx="2743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減衰項を直接加える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6607440" y="4258080"/>
            <a:ext cx="30488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重みの⼤きさを抑える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942840" y="4729680"/>
            <a:ext cx="66132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SAM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3" name=""/>
          <p:cNvSpPr txBox="1"/>
          <p:nvPr/>
        </p:nvSpPr>
        <p:spPr>
          <a:xfrm>
            <a:off x="2302200" y="4743720"/>
            <a:ext cx="2743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平坦な極⼩点を探索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4" name=""/>
          <p:cNvSpPr txBox="1"/>
          <p:nvPr/>
        </p:nvSpPr>
        <p:spPr>
          <a:xfrm>
            <a:off x="6607440" y="4743720"/>
            <a:ext cx="30488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汎化性能の向上を狙う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8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 txBox="1"/>
          <p:nvPr/>
        </p:nvSpPr>
        <p:spPr>
          <a:xfrm>
            <a:off x="914400" y="801000"/>
            <a:ext cx="182952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まとめ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3" name=""/>
          <p:cNvSpPr txBox="1"/>
          <p:nvPr/>
        </p:nvSpPr>
        <p:spPr>
          <a:xfrm>
            <a:off x="1341000" y="1857600"/>
            <a:ext cx="3963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更新幅設計を設計することで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4" name=""/>
          <p:cNvSpPr txBox="1"/>
          <p:nvPr/>
        </p:nvSpPr>
        <p:spPr>
          <a:xfrm>
            <a:off x="5303520" y="1843560"/>
            <a:ext cx="6440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SGD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5946840" y="1857600"/>
            <a:ext cx="45727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の改善をするアイデアが多くある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1341000" y="2305440"/>
            <a:ext cx="60966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⾃動調整系は過去勾配統計量で学習率を制御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"/>
          <p:cNvSpPr txBox="1"/>
          <p:nvPr/>
        </p:nvSpPr>
        <p:spPr>
          <a:xfrm>
            <a:off x="1341000" y="2743560"/>
            <a:ext cx="4877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実運⽤ではスケジューラ・正則化・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"/>
          <p:cNvSpPr txBox="1"/>
          <p:nvPr/>
        </p:nvSpPr>
        <p:spPr>
          <a:xfrm>
            <a:off x="6187320" y="2729160"/>
            <a:ext cx="74592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SAM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"/>
          <p:cNvSpPr txBox="1"/>
          <p:nvPr/>
        </p:nvSpPr>
        <p:spPr>
          <a:xfrm>
            <a:off x="6932520" y="2743560"/>
            <a:ext cx="18295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の併⽤が重要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16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914400" y="801000"/>
            <a:ext cx="304884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扱うテーマ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341000" y="1857600"/>
            <a:ext cx="5182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勾配降下法に基づく更新則を整理する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341000" y="2305440"/>
            <a:ext cx="67064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⾃動的に学習率を調整する代表的⼿法を理解する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341000" y="2743560"/>
            <a:ext cx="24390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近年の改良⼿法と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779640" y="2729160"/>
            <a:ext cx="83052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SAM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4609440" y="2743560"/>
            <a:ext cx="30488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の位置づけを俯瞰する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914400" y="801000"/>
            <a:ext cx="365832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基本式と勾配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4863240" y="246636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4" y="0"/>
                </a:moveTo>
                <a:cubicBezTo>
                  <a:pt x="602" y="2"/>
                  <a:pt x="634" y="3"/>
                  <a:pt x="691" y="3"/>
                </a:cubicBezTo>
                <a:cubicBezTo>
                  <a:pt x="741" y="3"/>
                  <a:pt x="766" y="2"/>
                  <a:pt x="768" y="0"/>
                </a:cubicBezTo>
                <a:lnTo>
                  <a:pt x="773" y="0"/>
                </a:lnTo>
                <a:lnTo>
                  <a:pt x="773" y="62"/>
                </a:lnTo>
                <a:lnTo>
                  <a:pt x="710" y="62"/>
                </a:lnTo>
                <a:lnTo>
                  <a:pt x="564" y="429"/>
                </a:lnTo>
                <a:cubicBezTo>
                  <a:pt x="563" y="430"/>
                  <a:pt x="562" y="431"/>
                  <a:pt x="561" y="432"/>
                </a:cubicBezTo>
                <a:cubicBezTo>
                  <a:pt x="559" y="434"/>
                  <a:pt x="558" y="435"/>
                  <a:pt x="557" y="436"/>
                </a:cubicBezTo>
                <a:cubicBezTo>
                  <a:pt x="555" y="438"/>
                  <a:pt x="555" y="438"/>
                  <a:pt x="555" y="438"/>
                </a:cubicBezTo>
                <a:cubicBezTo>
                  <a:pt x="555" y="438"/>
                  <a:pt x="554" y="439"/>
                  <a:pt x="552" y="440"/>
                </a:cubicBezTo>
                <a:cubicBezTo>
                  <a:pt x="550" y="442"/>
                  <a:pt x="549" y="442"/>
                  <a:pt x="550" y="442"/>
                </a:cubicBezTo>
                <a:cubicBezTo>
                  <a:pt x="550" y="442"/>
                  <a:pt x="549" y="443"/>
                  <a:pt x="546" y="443"/>
                </a:cubicBezTo>
                <a:cubicBezTo>
                  <a:pt x="542" y="444"/>
                  <a:pt x="541" y="444"/>
                  <a:pt x="542" y="443"/>
                </a:cubicBezTo>
                <a:cubicBezTo>
                  <a:pt x="542" y="443"/>
                  <a:pt x="541" y="443"/>
                  <a:pt x="538" y="444"/>
                </a:cubicBezTo>
                <a:cubicBezTo>
                  <a:pt x="534" y="446"/>
                  <a:pt x="532" y="446"/>
                  <a:pt x="532" y="444"/>
                </a:cubicBezTo>
                <a:cubicBezTo>
                  <a:pt x="531" y="443"/>
                  <a:pt x="529" y="443"/>
                  <a:pt x="524" y="444"/>
                </a:cubicBezTo>
                <a:lnTo>
                  <a:pt x="513" y="444"/>
                </a:lnTo>
                <a:cubicBezTo>
                  <a:pt x="502" y="444"/>
                  <a:pt x="494" y="441"/>
                  <a:pt x="489" y="434"/>
                </a:cubicBezTo>
                <a:cubicBezTo>
                  <a:pt x="485" y="428"/>
                  <a:pt x="475" y="407"/>
                  <a:pt x="462" y="371"/>
                </a:cubicBezTo>
                <a:cubicBezTo>
                  <a:pt x="451" y="345"/>
                  <a:pt x="442" y="323"/>
                  <a:pt x="435" y="305"/>
                </a:cubicBezTo>
                <a:lnTo>
                  <a:pt x="387" y="186"/>
                </a:lnTo>
                <a:lnTo>
                  <a:pt x="340" y="305"/>
                </a:lnTo>
                <a:cubicBezTo>
                  <a:pt x="333" y="322"/>
                  <a:pt x="325" y="343"/>
                  <a:pt x="314" y="369"/>
                </a:cubicBezTo>
                <a:cubicBezTo>
                  <a:pt x="300" y="405"/>
                  <a:pt x="291" y="427"/>
                  <a:pt x="286" y="433"/>
                </a:cubicBezTo>
                <a:cubicBezTo>
                  <a:pt x="282" y="440"/>
                  <a:pt x="274" y="444"/>
                  <a:pt x="263" y="444"/>
                </a:cubicBezTo>
                <a:lnTo>
                  <a:pt x="251" y="444"/>
                </a:lnTo>
                <a:cubicBezTo>
                  <a:pt x="239" y="444"/>
                  <a:pt x="231" y="444"/>
                  <a:pt x="227" y="442"/>
                </a:cubicBezTo>
                <a:cubicBezTo>
                  <a:pt x="223" y="441"/>
                  <a:pt x="218" y="437"/>
                  <a:pt x="212" y="429"/>
                </a:cubicBezTo>
                <a:lnTo>
                  <a:pt x="65" y="62"/>
                </a:lnTo>
                <a:lnTo>
                  <a:pt x="0" y="62"/>
                </a:lnTo>
                <a:lnTo>
                  <a:pt x="0" y="0"/>
                </a:lnTo>
                <a:lnTo>
                  <a:pt x="8" y="0"/>
                </a:lnTo>
                <a:cubicBezTo>
                  <a:pt x="18" y="2"/>
                  <a:pt x="54" y="3"/>
                  <a:pt x="115" y="3"/>
                </a:cubicBezTo>
                <a:cubicBezTo>
                  <a:pt x="183" y="3"/>
                  <a:pt x="223" y="2"/>
                  <a:pt x="235" y="0"/>
                </a:cubicBezTo>
                <a:lnTo>
                  <a:pt x="244" y="0"/>
                </a:lnTo>
                <a:lnTo>
                  <a:pt x="244" y="62"/>
                </a:lnTo>
                <a:lnTo>
                  <a:pt x="196" y="62"/>
                </a:lnTo>
                <a:lnTo>
                  <a:pt x="283" y="278"/>
                </a:lnTo>
                <a:lnTo>
                  <a:pt x="355" y="102"/>
                </a:lnTo>
                <a:lnTo>
                  <a:pt x="339" y="62"/>
                </a:lnTo>
                <a:lnTo>
                  <a:pt x="276" y="62"/>
                </a:lnTo>
                <a:lnTo>
                  <a:pt x="276" y="0"/>
                </a:lnTo>
                <a:lnTo>
                  <a:pt x="283" y="0"/>
                </a:lnTo>
                <a:cubicBezTo>
                  <a:pt x="291" y="2"/>
                  <a:pt x="323" y="3"/>
                  <a:pt x="379" y="3"/>
                </a:cubicBezTo>
                <a:cubicBezTo>
                  <a:pt x="446" y="3"/>
                  <a:pt x="484" y="2"/>
                  <a:pt x="494" y="0"/>
                </a:cubicBezTo>
                <a:lnTo>
                  <a:pt x="502" y="0"/>
                </a:lnTo>
                <a:lnTo>
                  <a:pt x="502" y="62"/>
                </a:lnTo>
                <a:lnTo>
                  <a:pt x="477" y="62"/>
                </a:lnTo>
                <a:cubicBezTo>
                  <a:pt x="461" y="62"/>
                  <a:pt x="453" y="63"/>
                  <a:pt x="453" y="64"/>
                </a:cubicBezTo>
                <a:cubicBezTo>
                  <a:pt x="453" y="67"/>
                  <a:pt x="469" y="107"/>
                  <a:pt x="500" y="184"/>
                </a:cubicBezTo>
                <a:cubicBezTo>
                  <a:pt x="531" y="261"/>
                  <a:pt x="547" y="300"/>
                  <a:pt x="548" y="300"/>
                </a:cubicBezTo>
                <a:lnTo>
                  <a:pt x="644" y="62"/>
                </a:lnTo>
                <a:lnTo>
                  <a:pt x="587" y="62"/>
                </a:lnTo>
                <a:lnTo>
                  <a:pt x="587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5167080" y="2520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2" y="165"/>
                  <a:pt x="0" y="163"/>
                  <a:pt x="0" y="161"/>
                </a:cubicBezTo>
                <a:cubicBezTo>
                  <a:pt x="0" y="159"/>
                  <a:pt x="1" y="156"/>
                  <a:pt x="2" y="150"/>
                </a:cubicBezTo>
                <a:cubicBezTo>
                  <a:pt x="4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1" y="75"/>
                  <a:pt x="102" y="68"/>
                  <a:pt x="104" y="60"/>
                </a:cubicBezTo>
                <a:cubicBezTo>
                  <a:pt x="106" y="51"/>
                  <a:pt x="108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5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6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7" y="0"/>
                  <a:pt x="162" y="3"/>
                  <a:pt x="166" y="7"/>
                </a:cubicBezTo>
                <a:cubicBezTo>
                  <a:pt x="169" y="12"/>
                  <a:pt x="171" y="16"/>
                  <a:pt x="171" y="21"/>
                </a:cubicBezTo>
                <a:cubicBezTo>
                  <a:pt x="171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4"/>
                </a:cubicBezTo>
                <a:cubicBezTo>
                  <a:pt x="219" y="154"/>
                  <a:pt x="216" y="162"/>
                  <a:pt x="210" y="168"/>
                </a:cubicBezTo>
                <a:lnTo>
                  <a:pt x="135" y="168"/>
                </a:lnTo>
                <a:lnTo>
                  <a:pt x="110" y="270"/>
                </a:lnTo>
                <a:cubicBezTo>
                  <a:pt x="91" y="346"/>
                  <a:pt x="82" y="386"/>
                  <a:pt x="82" y="391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8" y="421"/>
                  <a:pt x="133" y="413"/>
                  <a:pt x="149" y="397"/>
                </a:cubicBezTo>
                <a:cubicBezTo>
                  <a:pt x="164" y="381"/>
                  <a:pt x="177" y="361"/>
                  <a:pt x="186" y="337"/>
                </a:cubicBezTo>
                <a:cubicBezTo>
                  <a:pt x="187" y="334"/>
                  <a:pt x="188" y="333"/>
                  <a:pt x="189" y="332"/>
                </a:cubicBezTo>
                <a:cubicBezTo>
                  <a:pt x="191" y="332"/>
                  <a:pt x="194" y="331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6"/>
                </a:cubicBezTo>
                <a:cubicBezTo>
                  <a:pt x="213" y="338"/>
                  <a:pt x="213" y="341"/>
                  <a:pt x="211" y="346"/>
                </a:cubicBezTo>
                <a:cubicBezTo>
                  <a:pt x="209" y="353"/>
                  <a:pt x="205" y="362"/>
                  <a:pt x="199" y="372"/>
                </a:cubicBezTo>
                <a:cubicBezTo>
                  <a:pt x="192" y="383"/>
                  <a:pt x="185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69"/>
                </a:lnTo>
                <a:cubicBezTo>
                  <a:pt x="68" y="203"/>
                  <a:pt x="76" y="170"/>
                  <a:pt x="76" y="170"/>
                </a:cubicBezTo>
                <a:cubicBezTo>
                  <a:pt x="76" y="169"/>
                  <a:pt x="65" y="168"/>
                  <a:pt x="41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5267520" y="2531160"/>
            <a:ext cx="168120" cy="167760"/>
          </a:xfrm>
          <a:custGeom>
            <a:avLst/>
            <a:gdLst/>
            <a:ahLst/>
            <a:rect l="0" t="0" r="r" b="b"/>
            <a:pathLst>
              <a:path w="467" h="466">
                <a:moveTo>
                  <a:pt x="10" y="220"/>
                </a:moveTo>
                <a:lnTo>
                  <a:pt x="220" y="220"/>
                </a:lnTo>
                <a:lnTo>
                  <a:pt x="220" y="114"/>
                </a:lnTo>
                <a:lnTo>
                  <a:pt x="221" y="9"/>
                </a:lnTo>
                <a:cubicBezTo>
                  <a:pt x="225" y="3"/>
                  <a:pt x="230" y="0"/>
                  <a:pt x="234" y="0"/>
                </a:cubicBezTo>
                <a:cubicBezTo>
                  <a:pt x="240" y="0"/>
                  <a:pt x="245" y="3"/>
                  <a:pt x="248" y="10"/>
                </a:cubicBezTo>
                <a:lnTo>
                  <a:pt x="248" y="220"/>
                </a:lnTo>
                <a:lnTo>
                  <a:pt x="456" y="220"/>
                </a:lnTo>
                <a:cubicBezTo>
                  <a:pt x="463" y="224"/>
                  <a:pt x="467" y="228"/>
                  <a:pt x="467" y="234"/>
                </a:cubicBezTo>
                <a:cubicBezTo>
                  <a:pt x="467" y="239"/>
                  <a:pt x="463" y="244"/>
                  <a:pt x="456" y="248"/>
                </a:cubicBezTo>
                <a:lnTo>
                  <a:pt x="248" y="248"/>
                </a:lnTo>
                <a:lnTo>
                  <a:pt x="248" y="456"/>
                </a:lnTo>
                <a:cubicBezTo>
                  <a:pt x="244" y="463"/>
                  <a:pt x="240" y="466"/>
                  <a:pt x="235" y="466"/>
                </a:cubicBezTo>
                <a:lnTo>
                  <a:pt x="234" y="466"/>
                </a:lnTo>
                <a:lnTo>
                  <a:pt x="232" y="466"/>
                </a:lnTo>
                <a:cubicBezTo>
                  <a:pt x="227" y="466"/>
                  <a:pt x="223" y="463"/>
                  <a:pt x="220" y="456"/>
                </a:cubicBezTo>
                <a:lnTo>
                  <a:pt x="220" y="248"/>
                </a:lnTo>
                <a:lnTo>
                  <a:pt x="10" y="248"/>
                </a:lnTo>
                <a:cubicBezTo>
                  <a:pt x="3" y="245"/>
                  <a:pt x="0" y="240"/>
                  <a:pt x="0" y="234"/>
                </a:cubicBezTo>
                <a:cubicBezTo>
                  <a:pt x="0" y="228"/>
                  <a:pt x="3" y="223"/>
                  <a:pt x="10" y="22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5470200" y="251028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2" y="61"/>
                </a:moveTo>
                <a:lnTo>
                  <a:pt x="83" y="65"/>
                </a:lnTo>
                <a:cubicBezTo>
                  <a:pt x="77" y="67"/>
                  <a:pt x="67" y="69"/>
                  <a:pt x="55" y="72"/>
                </a:cubicBezTo>
                <a:cubicBezTo>
                  <a:pt x="42" y="74"/>
                  <a:pt x="29" y="76"/>
                  <a:pt x="14" y="77"/>
                </a:cubicBezTo>
                <a:lnTo>
                  <a:pt x="0" y="77"/>
                </a:lnTo>
                <a:lnTo>
                  <a:pt x="0" y="44"/>
                </a:lnTo>
                <a:lnTo>
                  <a:pt x="14" y="44"/>
                </a:lnTo>
                <a:cubicBezTo>
                  <a:pt x="36" y="44"/>
                  <a:pt x="57" y="40"/>
                  <a:pt x="75" y="34"/>
                </a:cubicBezTo>
                <a:cubicBezTo>
                  <a:pt x="94" y="28"/>
                  <a:pt x="107" y="22"/>
                  <a:pt x="115" y="17"/>
                </a:cubicBezTo>
                <a:cubicBezTo>
                  <a:pt x="122" y="12"/>
                  <a:pt x="129" y="7"/>
                  <a:pt x="134" y="2"/>
                </a:cubicBezTo>
                <a:cubicBezTo>
                  <a:pt x="135" y="0"/>
                  <a:pt x="138" y="0"/>
                  <a:pt x="143" y="0"/>
                </a:cubicBezTo>
                <a:cubicBezTo>
                  <a:pt x="147" y="0"/>
                  <a:pt x="151" y="1"/>
                  <a:pt x="155" y="4"/>
                </a:cubicBezTo>
                <a:lnTo>
                  <a:pt x="155" y="213"/>
                </a:lnTo>
                <a:lnTo>
                  <a:pt x="155" y="424"/>
                </a:lnTo>
                <a:cubicBezTo>
                  <a:pt x="159" y="427"/>
                  <a:pt x="161" y="430"/>
                  <a:pt x="164" y="430"/>
                </a:cubicBezTo>
                <a:cubicBezTo>
                  <a:pt x="166" y="431"/>
                  <a:pt x="172" y="432"/>
                  <a:pt x="180" y="433"/>
                </a:cubicBezTo>
                <a:cubicBezTo>
                  <a:pt x="189" y="434"/>
                  <a:pt x="204" y="435"/>
                  <a:pt x="224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4" y="467"/>
                </a:lnTo>
                <a:cubicBezTo>
                  <a:pt x="225" y="465"/>
                  <a:pt x="187" y="465"/>
                  <a:pt x="123" y="465"/>
                </a:cubicBezTo>
                <a:cubicBezTo>
                  <a:pt x="60" y="465"/>
                  <a:pt x="22" y="465"/>
                  <a:pt x="12" y="467"/>
                </a:cubicBezTo>
                <a:lnTo>
                  <a:pt x="4" y="467"/>
                </a:lnTo>
                <a:lnTo>
                  <a:pt x="4" y="435"/>
                </a:lnTo>
                <a:lnTo>
                  <a:pt x="22" y="435"/>
                </a:lnTo>
                <a:cubicBezTo>
                  <a:pt x="32" y="435"/>
                  <a:pt x="41" y="435"/>
                  <a:pt x="50" y="435"/>
                </a:cubicBezTo>
                <a:cubicBezTo>
                  <a:pt x="57" y="435"/>
                  <a:pt x="63" y="434"/>
                  <a:pt x="67" y="434"/>
                </a:cubicBezTo>
                <a:cubicBezTo>
                  <a:pt x="71" y="434"/>
                  <a:pt x="75" y="433"/>
                  <a:pt x="78" y="432"/>
                </a:cubicBezTo>
                <a:cubicBezTo>
                  <a:pt x="82" y="431"/>
                  <a:pt x="83" y="430"/>
                  <a:pt x="84" y="430"/>
                </a:cubicBezTo>
                <a:cubicBezTo>
                  <a:pt x="84" y="430"/>
                  <a:pt x="86" y="429"/>
                  <a:pt x="88" y="427"/>
                </a:cubicBezTo>
                <a:cubicBezTo>
                  <a:pt x="90" y="425"/>
                  <a:pt x="92" y="424"/>
                  <a:pt x="92" y="424"/>
                </a:cubicBezTo>
                <a:lnTo>
                  <a:pt x="92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5712120" y="249372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1"/>
                  <a:pt x="5" y="5"/>
                  <a:pt x="14" y="0"/>
                </a:cubicBezTo>
                <a:lnTo>
                  <a:pt x="646" y="0"/>
                </a:lnTo>
                <a:cubicBezTo>
                  <a:pt x="656" y="5"/>
                  <a:pt x="661" y="12"/>
                  <a:pt x="661" y="20"/>
                </a:cubicBezTo>
                <a:cubicBezTo>
                  <a:pt x="661" y="27"/>
                  <a:pt x="656" y="33"/>
                  <a:pt x="647" y="39"/>
                </a:cubicBezTo>
                <a:lnTo>
                  <a:pt x="332" y="40"/>
                </a:lnTo>
                <a:lnTo>
                  <a:pt x="16" y="40"/>
                </a:lnTo>
                <a:cubicBezTo>
                  <a:pt x="6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6" y="196"/>
                  <a:pt x="16" y="193"/>
                </a:cubicBezTo>
                <a:lnTo>
                  <a:pt x="647" y="193"/>
                </a:lnTo>
                <a:cubicBezTo>
                  <a:pt x="656" y="200"/>
                  <a:pt x="661" y="206"/>
                  <a:pt x="661" y="213"/>
                </a:cubicBezTo>
                <a:cubicBezTo>
                  <a:pt x="661" y="221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6077520" y="246636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4" y="0"/>
                </a:moveTo>
                <a:cubicBezTo>
                  <a:pt x="602" y="2"/>
                  <a:pt x="634" y="3"/>
                  <a:pt x="691" y="3"/>
                </a:cubicBezTo>
                <a:cubicBezTo>
                  <a:pt x="741" y="3"/>
                  <a:pt x="766" y="2"/>
                  <a:pt x="768" y="0"/>
                </a:cubicBezTo>
                <a:lnTo>
                  <a:pt x="773" y="0"/>
                </a:lnTo>
                <a:lnTo>
                  <a:pt x="773" y="62"/>
                </a:lnTo>
                <a:lnTo>
                  <a:pt x="710" y="62"/>
                </a:lnTo>
                <a:lnTo>
                  <a:pt x="563" y="429"/>
                </a:lnTo>
                <a:cubicBezTo>
                  <a:pt x="563" y="430"/>
                  <a:pt x="562" y="431"/>
                  <a:pt x="560" y="432"/>
                </a:cubicBezTo>
                <a:cubicBezTo>
                  <a:pt x="559" y="434"/>
                  <a:pt x="558" y="435"/>
                  <a:pt x="557" y="436"/>
                </a:cubicBezTo>
                <a:cubicBezTo>
                  <a:pt x="555" y="438"/>
                  <a:pt x="555" y="438"/>
                  <a:pt x="555" y="438"/>
                </a:cubicBezTo>
                <a:cubicBezTo>
                  <a:pt x="555" y="438"/>
                  <a:pt x="554" y="439"/>
                  <a:pt x="552" y="440"/>
                </a:cubicBezTo>
                <a:cubicBezTo>
                  <a:pt x="550" y="442"/>
                  <a:pt x="549" y="442"/>
                  <a:pt x="550" y="442"/>
                </a:cubicBezTo>
                <a:cubicBezTo>
                  <a:pt x="550" y="442"/>
                  <a:pt x="549" y="443"/>
                  <a:pt x="546" y="443"/>
                </a:cubicBezTo>
                <a:cubicBezTo>
                  <a:pt x="542" y="444"/>
                  <a:pt x="541" y="444"/>
                  <a:pt x="542" y="443"/>
                </a:cubicBezTo>
                <a:cubicBezTo>
                  <a:pt x="542" y="443"/>
                  <a:pt x="541" y="443"/>
                  <a:pt x="538" y="444"/>
                </a:cubicBezTo>
                <a:cubicBezTo>
                  <a:pt x="534" y="446"/>
                  <a:pt x="532" y="446"/>
                  <a:pt x="532" y="444"/>
                </a:cubicBezTo>
                <a:cubicBezTo>
                  <a:pt x="531" y="443"/>
                  <a:pt x="528" y="443"/>
                  <a:pt x="524" y="444"/>
                </a:cubicBezTo>
                <a:lnTo>
                  <a:pt x="513" y="444"/>
                </a:lnTo>
                <a:cubicBezTo>
                  <a:pt x="502" y="444"/>
                  <a:pt x="494" y="441"/>
                  <a:pt x="489" y="434"/>
                </a:cubicBezTo>
                <a:cubicBezTo>
                  <a:pt x="484" y="428"/>
                  <a:pt x="474" y="407"/>
                  <a:pt x="460" y="371"/>
                </a:cubicBezTo>
                <a:cubicBezTo>
                  <a:pt x="450" y="345"/>
                  <a:pt x="441" y="323"/>
                  <a:pt x="434" y="305"/>
                </a:cubicBezTo>
                <a:lnTo>
                  <a:pt x="386" y="186"/>
                </a:lnTo>
                <a:lnTo>
                  <a:pt x="339" y="305"/>
                </a:lnTo>
                <a:cubicBezTo>
                  <a:pt x="332" y="322"/>
                  <a:pt x="323" y="343"/>
                  <a:pt x="313" y="369"/>
                </a:cubicBezTo>
                <a:cubicBezTo>
                  <a:pt x="299" y="405"/>
                  <a:pt x="290" y="427"/>
                  <a:pt x="285" y="433"/>
                </a:cubicBezTo>
                <a:cubicBezTo>
                  <a:pt x="281" y="440"/>
                  <a:pt x="273" y="444"/>
                  <a:pt x="261" y="444"/>
                </a:cubicBezTo>
                <a:lnTo>
                  <a:pt x="250" y="444"/>
                </a:lnTo>
                <a:cubicBezTo>
                  <a:pt x="238" y="444"/>
                  <a:pt x="230" y="444"/>
                  <a:pt x="226" y="442"/>
                </a:cubicBezTo>
                <a:cubicBezTo>
                  <a:pt x="222" y="441"/>
                  <a:pt x="217" y="437"/>
                  <a:pt x="211" y="429"/>
                </a:cubicBezTo>
                <a:lnTo>
                  <a:pt x="64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3" y="3"/>
                  <a:pt x="114" y="3"/>
                </a:cubicBezTo>
                <a:cubicBezTo>
                  <a:pt x="182" y="3"/>
                  <a:pt x="222" y="2"/>
                  <a:pt x="234" y="0"/>
                </a:cubicBezTo>
                <a:lnTo>
                  <a:pt x="243" y="0"/>
                </a:lnTo>
                <a:lnTo>
                  <a:pt x="243" y="62"/>
                </a:lnTo>
                <a:lnTo>
                  <a:pt x="195" y="62"/>
                </a:lnTo>
                <a:lnTo>
                  <a:pt x="282" y="278"/>
                </a:lnTo>
                <a:lnTo>
                  <a:pt x="354" y="102"/>
                </a:lnTo>
                <a:lnTo>
                  <a:pt x="338" y="62"/>
                </a:lnTo>
                <a:lnTo>
                  <a:pt x="275" y="62"/>
                </a:lnTo>
                <a:lnTo>
                  <a:pt x="275" y="0"/>
                </a:lnTo>
                <a:lnTo>
                  <a:pt x="282" y="0"/>
                </a:lnTo>
                <a:cubicBezTo>
                  <a:pt x="290" y="2"/>
                  <a:pt x="322" y="3"/>
                  <a:pt x="378" y="3"/>
                </a:cubicBezTo>
                <a:cubicBezTo>
                  <a:pt x="445" y="3"/>
                  <a:pt x="483" y="2"/>
                  <a:pt x="494" y="0"/>
                </a:cubicBezTo>
                <a:lnTo>
                  <a:pt x="502" y="0"/>
                </a:lnTo>
                <a:lnTo>
                  <a:pt x="502" y="62"/>
                </a:lnTo>
                <a:lnTo>
                  <a:pt x="476" y="62"/>
                </a:lnTo>
                <a:cubicBezTo>
                  <a:pt x="460" y="62"/>
                  <a:pt x="452" y="63"/>
                  <a:pt x="452" y="64"/>
                </a:cubicBezTo>
                <a:cubicBezTo>
                  <a:pt x="452" y="67"/>
                  <a:pt x="468" y="107"/>
                  <a:pt x="500" y="184"/>
                </a:cubicBezTo>
                <a:cubicBezTo>
                  <a:pt x="531" y="261"/>
                  <a:pt x="547" y="300"/>
                  <a:pt x="548" y="300"/>
                </a:cubicBezTo>
                <a:lnTo>
                  <a:pt x="644" y="62"/>
                </a:lnTo>
                <a:lnTo>
                  <a:pt x="587" y="62"/>
                </a:lnTo>
                <a:lnTo>
                  <a:pt x="587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6381360" y="2520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2" y="165"/>
                  <a:pt x="0" y="163"/>
                  <a:pt x="0" y="161"/>
                </a:cubicBezTo>
                <a:cubicBezTo>
                  <a:pt x="0" y="159"/>
                  <a:pt x="1" y="156"/>
                  <a:pt x="2" y="150"/>
                </a:cubicBezTo>
                <a:cubicBezTo>
                  <a:pt x="4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5" y="51"/>
                  <a:pt x="106" y="45"/>
                  <a:pt x="108" y="42"/>
                </a:cubicBezTo>
                <a:cubicBezTo>
                  <a:pt x="109" y="38"/>
                  <a:pt x="111" y="33"/>
                  <a:pt x="112" y="28"/>
                </a:cubicBezTo>
                <a:cubicBezTo>
                  <a:pt x="113" y="22"/>
                  <a:pt x="115" y="18"/>
                  <a:pt x="118" y="16"/>
                </a:cubicBezTo>
                <a:cubicBezTo>
                  <a:pt x="120" y="13"/>
                  <a:pt x="122" y="11"/>
                  <a:pt x="125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9" y="0"/>
                  <a:pt x="143" y="0"/>
                  <a:pt x="147" y="0"/>
                </a:cubicBezTo>
                <a:cubicBezTo>
                  <a:pt x="155" y="0"/>
                  <a:pt x="161" y="3"/>
                  <a:pt x="165" y="7"/>
                </a:cubicBezTo>
                <a:cubicBezTo>
                  <a:pt x="168" y="12"/>
                  <a:pt x="169" y="16"/>
                  <a:pt x="169" y="21"/>
                </a:cubicBezTo>
                <a:cubicBezTo>
                  <a:pt x="169" y="24"/>
                  <a:pt x="167" y="35"/>
                  <a:pt x="163" y="54"/>
                </a:cubicBezTo>
                <a:cubicBezTo>
                  <a:pt x="159" y="72"/>
                  <a:pt x="154" y="91"/>
                  <a:pt x="149" y="109"/>
                </a:cubicBezTo>
                <a:lnTo>
                  <a:pt x="142" y="135"/>
                </a:lnTo>
                <a:cubicBezTo>
                  <a:pt x="142" y="136"/>
                  <a:pt x="154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4"/>
                </a:cubicBezTo>
                <a:cubicBezTo>
                  <a:pt x="219" y="154"/>
                  <a:pt x="216" y="162"/>
                  <a:pt x="210" y="168"/>
                </a:cubicBezTo>
                <a:lnTo>
                  <a:pt x="134" y="168"/>
                </a:lnTo>
                <a:lnTo>
                  <a:pt x="109" y="270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8" y="421"/>
                  <a:pt x="100" y="421"/>
                </a:cubicBezTo>
                <a:cubicBezTo>
                  <a:pt x="117" y="421"/>
                  <a:pt x="132" y="413"/>
                  <a:pt x="148" y="397"/>
                </a:cubicBezTo>
                <a:cubicBezTo>
                  <a:pt x="163" y="381"/>
                  <a:pt x="176" y="361"/>
                  <a:pt x="186" y="337"/>
                </a:cubicBezTo>
                <a:cubicBezTo>
                  <a:pt x="187" y="334"/>
                  <a:pt x="188" y="333"/>
                  <a:pt x="189" y="332"/>
                </a:cubicBezTo>
                <a:cubicBezTo>
                  <a:pt x="191" y="332"/>
                  <a:pt x="194" y="331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6"/>
                </a:cubicBezTo>
                <a:cubicBezTo>
                  <a:pt x="213" y="338"/>
                  <a:pt x="212" y="341"/>
                  <a:pt x="211" y="346"/>
                </a:cubicBezTo>
                <a:cubicBezTo>
                  <a:pt x="209" y="353"/>
                  <a:pt x="205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10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69"/>
                </a:lnTo>
                <a:cubicBezTo>
                  <a:pt x="68" y="203"/>
                  <a:pt x="76" y="170"/>
                  <a:pt x="76" y="170"/>
                </a:cubicBezTo>
                <a:cubicBezTo>
                  <a:pt x="76" y="169"/>
                  <a:pt x="64" y="168"/>
                  <a:pt x="41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6594480" y="252828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5"/>
                  <a:pt x="605" y="12"/>
                  <a:pt x="605" y="21"/>
                </a:cubicBezTo>
                <a:cubicBezTo>
                  <a:pt x="605" y="29"/>
                  <a:pt x="600" y="35"/>
                  <a:pt x="590" y="41"/>
                </a:cubicBezTo>
                <a:lnTo>
                  <a:pt x="14" y="41"/>
                </a:lnTo>
                <a:cubicBezTo>
                  <a:pt x="5" y="36"/>
                  <a:pt x="0" y="29"/>
                  <a:pt x="0" y="21"/>
                </a:cubicBezTo>
                <a:cubicBezTo>
                  <a:pt x="0" y="11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6930720" y="2463480"/>
            <a:ext cx="143280" cy="169200"/>
          </a:xfrm>
          <a:custGeom>
            <a:avLst/>
            <a:gdLst/>
            <a:ahLst/>
            <a:rect l="0" t="0" r="r" b="b"/>
            <a:pathLst>
              <a:path w="398" h="470">
                <a:moveTo>
                  <a:pt x="163" y="470"/>
                </a:moveTo>
                <a:cubicBezTo>
                  <a:pt x="119" y="470"/>
                  <a:pt x="81" y="459"/>
                  <a:pt x="50" y="437"/>
                </a:cubicBezTo>
                <a:cubicBezTo>
                  <a:pt x="18" y="415"/>
                  <a:pt x="1" y="383"/>
                  <a:pt x="0" y="341"/>
                </a:cubicBezTo>
                <a:cubicBezTo>
                  <a:pt x="0" y="297"/>
                  <a:pt x="24" y="256"/>
                  <a:pt x="70" y="218"/>
                </a:cubicBezTo>
                <a:lnTo>
                  <a:pt x="80" y="211"/>
                </a:lnTo>
                <a:lnTo>
                  <a:pt x="72" y="202"/>
                </a:lnTo>
                <a:cubicBezTo>
                  <a:pt x="57" y="185"/>
                  <a:pt x="50" y="167"/>
                  <a:pt x="50" y="146"/>
                </a:cubicBezTo>
                <a:cubicBezTo>
                  <a:pt x="50" y="107"/>
                  <a:pt x="72" y="72"/>
                  <a:pt x="117" y="43"/>
                </a:cubicBezTo>
                <a:cubicBezTo>
                  <a:pt x="162" y="14"/>
                  <a:pt x="210" y="0"/>
                  <a:pt x="262" y="0"/>
                </a:cubicBezTo>
                <a:lnTo>
                  <a:pt x="273" y="0"/>
                </a:lnTo>
                <a:cubicBezTo>
                  <a:pt x="312" y="0"/>
                  <a:pt x="346" y="10"/>
                  <a:pt x="375" y="31"/>
                </a:cubicBezTo>
                <a:cubicBezTo>
                  <a:pt x="391" y="41"/>
                  <a:pt x="398" y="51"/>
                  <a:pt x="398" y="59"/>
                </a:cubicBezTo>
                <a:cubicBezTo>
                  <a:pt x="398" y="66"/>
                  <a:pt x="395" y="74"/>
                  <a:pt x="387" y="82"/>
                </a:cubicBezTo>
                <a:cubicBezTo>
                  <a:pt x="380" y="90"/>
                  <a:pt x="371" y="94"/>
                  <a:pt x="362" y="95"/>
                </a:cubicBezTo>
                <a:cubicBezTo>
                  <a:pt x="356" y="95"/>
                  <a:pt x="349" y="92"/>
                  <a:pt x="342" y="86"/>
                </a:cubicBezTo>
                <a:cubicBezTo>
                  <a:pt x="334" y="80"/>
                  <a:pt x="324" y="74"/>
                  <a:pt x="309" y="68"/>
                </a:cubicBezTo>
                <a:cubicBezTo>
                  <a:pt x="295" y="62"/>
                  <a:pt x="276" y="59"/>
                  <a:pt x="255" y="59"/>
                </a:cubicBezTo>
                <a:cubicBezTo>
                  <a:pt x="211" y="59"/>
                  <a:pt x="173" y="67"/>
                  <a:pt x="140" y="83"/>
                </a:cubicBezTo>
                <a:cubicBezTo>
                  <a:pt x="107" y="99"/>
                  <a:pt x="90" y="119"/>
                  <a:pt x="89" y="142"/>
                </a:cubicBezTo>
                <a:cubicBezTo>
                  <a:pt x="89" y="155"/>
                  <a:pt x="95" y="167"/>
                  <a:pt x="106" y="178"/>
                </a:cubicBezTo>
                <a:cubicBezTo>
                  <a:pt x="112" y="184"/>
                  <a:pt x="116" y="187"/>
                  <a:pt x="118" y="188"/>
                </a:cubicBezTo>
                <a:cubicBezTo>
                  <a:pt x="120" y="189"/>
                  <a:pt x="124" y="188"/>
                  <a:pt x="130" y="186"/>
                </a:cubicBezTo>
                <a:cubicBezTo>
                  <a:pt x="150" y="177"/>
                  <a:pt x="177" y="172"/>
                  <a:pt x="210" y="172"/>
                </a:cubicBezTo>
                <a:lnTo>
                  <a:pt x="215" y="172"/>
                </a:lnTo>
                <a:cubicBezTo>
                  <a:pt x="258" y="172"/>
                  <a:pt x="279" y="182"/>
                  <a:pt x="279" y="203"/>
                </a:cubicBezTo>
                <a:cubicBezTo>
                  <a:pt x="279" y="230"/>
                  <a:pt x="251" y="243"/>
                  <a:pt x="195" y="243"/>
                </a:cubicBezTo>
                <a:cubicBezTo>
                  <a:pt x="165" y="243"/>
                  <a:pt x="138" y="239"/>
                  <a:pt x="115" y="231"/>
                </a:cubicBezTo>
                <a:lnTo>
                  <a:pt x="105" y="237"/>
                </a:lnTo>
                <a:cubicBezTo>
                  <a:pt x="63" y="266"/>
                  <a:pt x="42" y="299"/>
                  <a:pt x="42" y="336"/>
                </a:cubicBezTo>
                <a:cubicBezTo>
                  <a:pt x="42" y="385"/>
                  <a:pt x="86" y="409"/>
                  <a:pt x="173" y="409"/>
                </a:cubicBezTo>
                <a:cubicBezTo>
                  <a:pt x="208" y="409"/>
                  <a:pt x="236" y="405"/>
                  <a:pt x="258" y="399"/>
                </a:cubicBezTo>
                <a:cubicBezTo>
                  <a:pt x="279" y="392"/>
                  <a:pt x="293" y="385"/>
                  <a:pt x="299" y="376"/>
                </a:cubicBezTo>
                <a:cubicBezTo>
                  <a:pt x="305" y="367"/>
                  <a:pt x="311" y="360"/>
                  <a:pt x="316" y="354"/>
                </a:cubicBezTo>
                <a:cubicBezTo>
                  <a:pt x="321" y="348"/>
                  <a:pt x="327" y="345"/>
                  <a:pt x="333" y="343"/>
                </a:cubicBezTo>
                <a:cubicBezTo>
                  <a:pt x="342" y="345"/>
                  <a:pt x="347" y="350"/>
                  <a:pt x="347" y="360"/>
                </a:cubicBezTo>
                <a:cubicBezTo>
                  <a:pt x="347" y="366"/>
                  <a:pt x="343" y="375"/>
                  <a:pt x="336" y="386"/>
                </a:cubicBezTo>
                <a:cubicBezTo>
                  <a:pt x="329" y="397"/>
                  <a:pt x="318" y="409"/>
                  <a:pt x="305" y="422"/>
                </a:cubicBezTo>
                <a:cubicBezTo>
                  <a:pt x="292" y="435"/>
                  <a:pt x="272" y="446"/>
                  <a:pt x="247" y="456"/>
                </a:cubicBezTo>
                <a:cubicBezTo>
                  <a:pt x="221" y="466"/>
                  <a:pt x="193" y="471"/>
                  <a:pt x="163" y="4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103520" y="238104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0" y="7"/>
                </a:moveTo>
                <a:cubicBezTo>
                  <a:pt x="0" y="5"/>
                  <a:pt x="2" y="3"/>
                  <a:pt x="5" y="0"/>
                </a:cubicBezTo>
                <a:lnTo>
                  <a:pt x="729" y="0"/>
                </a:lnTo>
                <a:cubicBezTo>
                  <a:pt x="732" y="3"/>
                  <a:pt x="734" y="5"/>
                  <a:pt x="734" y="7"/>
                </a:cubicBezTo>
                <a:cubicBezTo>
                  <a:pt x="734" y="8"/>
                  <a:pt x="678" y="125"/>
                  <a:pt x="567" y="355"/>
                </a:cubicBezTo>
                <a:cubicBezTo>
                  <a:pt x="455" y="584"/>
                  <a:pt x="397" y="700"/>
                  <a:pt x="394" y="703"/>
                </a:cubicBezTo>
                <a:cubicBezTo>
                  <a:pt x="391" y="708"/>
                  <a:pt x="382" y="710"/>
                  <a:pt x="367" y="710"/>
                </a:cubicBezTo>
                <a:cubicBezTo>
                  <a:pt x="352" y="710"/>
                  <a:pt x="342" y="708"/>
                  <a:pt x="339" y="703"/>
                </a:cubicBezTo>
                <a:cubicBezTo>
                  <a:pt x="337" y="700"/>
                  <a:pt x="280" y="584"/>
                  <a:pt x="169" y="355"/>
                </a:cubicBezTo>
                <a:cubicBezTo>
                  <a:pt x="57" y="125"/>
                  <a:pt x="1" y="8"/>
                  <a:pt x="0" y="7"/>
                </a:cubicBezTo>
                <a:moveTo>
                  <a:pt x="646" y="86"/>
                </a:moveTo>
                <a:cubicBezTo>
                  <a:pt x="646" y="86"/>
                  <a:pt x="563" y="85"/>
                  <a:pt x="395" y="85"/>
                </a:cubicBezTo>
                <a:cubicBezTo>
                  <a:pt x="229" y="85"/>
                  <a:pt x="146" y="86"/>
                  <a:pt x="146" y="86"/>
                </a:cubicBezTo>
                <a:cubicBezTo>
                  <a:pt x="147" y="90"/>
                  <a:pt x="189" y="176"/>
                  <a:pt x="271" y="345"/>
                </a:cubicBezTo>
                <a:cubicBezTo>
                  <a:pt x="353" y="513"/>
                  <a:pt x="394" y="597"/>
                  <a:pt x="395" y="598"/>
                </a:cubicBezTo>
                <a:lnTo>
                  <a:pt x="646" y="86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395120" y="2382120"/>
            <a:ext cx="261720" cy="242640"/>
          </a:xfrm>
          <a:custGeom>
            <a:avLst/>
            <a:gdLst/>
            <a:ahLst/>
            <a:rect l="0" t="0" r="r" b="b"/>
            <a:pathLst>
              <a:path w="727" h="674">
                <a:moveTo>
                  <a:pt x="458" y="463"/>
                </a:moveTo>
                <a:cubicBezTo>
                  <a:pt x="445" y="463"/>
                  <a:pt x="438" y="459"/>
                  <a:pt x="438" y="451"/>
                </a:cubicBezTo>
                <a:cubicBezTo>
                  <a:pt x="438" y="447"/>
                  <a:pt x="440" y="439"/>
                  <a:pt x="443" y="426"/>
                </a:cubicBezTo>
                <a:cubicBezTo>
                  <a:pt x="446" y="413"/>
                  <a:pt x="448" y="401"/>
                  <a:pt x="448" y="391"/>
                </a:cubicBezTo>
                <a:cubicBezTo>
                  <a:pt x="448" y="371"/>
                  <a:pt x="441" y="358"/>
                  <a:pt x="427" y="354"/>
                </a:cubicBezTo>
                <a:cubicBezTo>
                  <a:pt x="413" y="349"/>
                  <a:pt x="381" y="347"/>
                  <a:pt x="331" y="347"/>
                </a:cubicBezTo>
                <a:lnTo>
                  <a:pt x="280" y="347"/>
                </a:lnTo>
                <a:cubicBezTo>
                  <a:pt x="279" y="348"/>
                  <a:pt x="267" y="393"/>
                  <a:pt x="245" y="484"/>
                </a:cubicBezTo>
                <a:cubicBezTo>
                  <a:pt x="222" y="574"/>
                  <a:pt x="211" y="620"/>
                  <a:pt x="211" y="623"/>
                </a:cubicBezTo>
                <a:cubicBezTo>
                  <a:pt x="211" y="626"/>
                  <a:pt x="215" y="627"/>
                  <a:pt x="222" y="627"/>
                </a:cubicBezTo>
                <a:cubicBezTo>
                  <a:pt x="229" y="627"/>
                  <a:pt x="256" y="627"/>
                  <a:pt x="301" y="629"/>
                </a:cubicBezTo>
                <a:cubicBezTo>
                  <a:pt x="363" y="629"/>
                  <a:pt x="404" y="628"/>
                  <a:pt x="424" y="627"/>
                </a:cubicBezTo>
                <a:cubicBezTo>
                  <a:pt x="444" y="626"/>
                  <a:pt x="464" y="621"/>
                  <a:pt x="484" y="614"/>
                </a:cubicBezTo>
                <a:cubicBezTo>
                  <a:pt x="516" y="603"/>
                  <a:pt x="543" y="585"/>
                  <a:pt x="564" y="559"/>
                </a:cubicBezTo>
                <a:cubicBezTo>
                  <a:pt x="585" y="532"/>
                  <a:pt x="608" y="489"/>
                  <a:pt x="634" y="428"/>
                </a:cubicBezTo>
                <a:cubicBezTo>
                  <a:pt x="641" y="413"/>
                  <a:pt x="645" y="405"/>
                  <a:pt x="647" y="404"/>
                </a:cubicBezTo>
                <a:cubicBezTo>
                  <a:pt x="652" y="403"/>
                  <a:pt x="656" y="402"/>
                  <a:pt x="662" y="402"/>
                </a:cubicBezTo>
                <a:cubicBezTo>
                  <a:pt x="675" y="402"/>
                  <a:pt x="682" y="406"/>
                  <a:pt x="682" y="415"/>
                </a:cubicBezTo>
                <a:cubicBezTo>
                  <a:pt x="612" y="584"/>
                  <a:pt x="576" y="669"/>
                  <a:pt x="573" y="672"/>
                </a:cubicBezTo>
                <a:cubicBezTo>
                  <a:pt x="571" y="674"/>
                  <a:pt x="476" y="674"/>
                  <a:pt x="289" y="674"/>
                </a:cubicBezTo>
                <a:lnTo>
                  <a:pt x="101" y="674"/>
                </a:lnTo>
                <a:cubicBezTo>
                  <a:pt x="34" y="674"/>
                  <a:pt x="0" y="671"/>
                  <a:pt x="0" y="663"/>
                </a:cubicBezTo>
                <a:cubicBezTo>
                  <a:pt x="0" y="662"/>
                  <a:pt x="1" y="658"/>
                  <a:pt x="3" y="650"/>
                </a:cubicBezTo>
                <a:cubicBezTo>
                  <a:pt x="6" y="639"/>
                  <a:pt x="9" y="633"/>
                  <a:pt x="11" y="632"/>
                </a:cubicBezTo>
                <a:cubicBezTo>
                  <a:pt x="14" y="630"/>
                  <a:pt x="21" y="629"/>
                  <a:pt x="34" y="629"/>
                </a:cubicBezTo>
                <a:cubicBezTo>
                  <a:pt x="52" y="629"/>
                  <a:pt x="72" y="628"/>
                  <a:pt x="93" y="626"/>
                </a:cubicBezTo>
                <a:cubicBezTo>
                  <a:pt x="103" y="624"/>
                  <a:pt x="109" y="620"/>
                  <a:pt x="112" y="614"/>
                </a:cubicBezTo>
                <a:cubicBezTo>
                  <a:pt x="114" y="611"/>
                  <a:pt x="138" y="518"/>
                  <a:pt x="183" y="335"/>
                </a:cubicBezTo>
                <a:cubicBezTo>
                  <a:pt x="229" y="153"/>
                  <a:pt x="252" y="60"/>
                  <a:pt x="253" y="57"/>
                </a:cubicBezTo>
                <a:cubicBezTo>
                  <a:pt x="253" y="53"/>
                  <a:pt x="251" y="51"/>
                  <a:pt x="249" y="51"/>
                </a:cubicBezTo>
                <a:cubicBezTo>
                  <a:pt x="244" y="49"/>
                  <a:pt x="226" y="47"/>
                  <a:pt x="196" y="46"/>
                </a:cubicBezTo>
                <a:lnTo>
                  <a:pt x="166" y="46"/>
                </a:lnTo>
                <a:cubicBezTo>
                  <a:pt x="162" y="42"/>
                  <a:pt x="160" y="39"/>
                  <a:pt x="160" y="38"/>
                </a:cubicBezTo>
                <a:cubicBezTo>
                  <a:pt x="160" y="36"/>
                  <a:pt x="160" y="31"/>
                  <a:pt x="162" y="21"/>
                </a:cubicBezTo>
                <a:cubicBezTo>
                  <a:pt x="164" y="10"/>
                  <a:pt x="168" y="3"/>
                  <a:pt x="172" y="0"/>
                </a:cubicBezTo>
                <a:lnTo>
                  <a:pt x="720" y="0"/>
                </a:lnTo>
                <a:cubicBezTo>
                  <a:pt x="725" y="3"/>
                  <a:pt x="727" y="6"/>
                  <a:pt x="727" y="11"/>
                </a:cubicBezTo>
                <a:cubicBezTo>
                  <a:pt x="727" y="14"/>
                  <a:pt x="723" y="51"/>
                  <a:pt x="714" y="122"/>
                </a:cubicBezTo>
                <a:cubicBezTo>
                  <a:pt x="706" y="192"/>
                  <a:pt x="701" y="229"/>
                  <a:pt x="700" y="231"/>
                </a:cubicBezTo>
                <a:cubicBezTo>
                  <a:pt x="699" y="235"/>
                  <a:pt x="692" y="238"/>
                  <a:pt x="681" y="238"/>
                </a:cubicBezTo>
                <a:lnTo>
                  <a:pt x="669" y="238"/>
                </a:lnTo>
                <a:cubicBezTo>
                  <a:pt x="664" y="234"/>
                  <a:pt x="662" y="230"/>
                  <a:pt x="662" y="225"/>
                </a:cubicBezTo>
                <a:lnTo>
                  <a:pt x="665" y="202"/>
                </a:lnTo>
                <a:cubicBezTo>
                  <a:pt x="667" y="186"/>
                  <a:pt x="668" y="169"/>
                  <a:pt x="668" y="151"/>
                </a:cubicBezTo>
                <a:cubicBezTo>
                  <a:pt x="668" y="131"/>
                  <a:pt x="665" y="114"/>
                  <a:pt x="661" y="101"/>
                </a:cubicBezTo>
                <a:cubicBezTo>
                  <a:pt x="656" y="88"/>
                  <a:pt x="650" y="78"/>
                  <a:pt x="642" y="70"/>
                </a:cubicBezTo>
                <a:cubicBezTo>
                  <a:pt x="634" y="63"/>
                  <a:pt x="622" y="58"/>
                  <a:pt x="607" y="55"/>
                </a:cubicBezTo>
                <a:cubicBezTo>
                  <a:pt x="592" y="51"/>
                  <a:pt x="577" y="49"/>
                  <a:pt x="561" y="48"/>
                </a:cubicBezTo>
                <a:cubicBezTo>
                  <a:pt x="545" y="46"/>
                  <a:pt x="524" y="46"/>
                  <a:pt x="497" y="46"/>
                </a:cubicBezTo>
                <a:lnTo>
                  <a:pt x="451" y="46"/>
                </a:lnTo>
                <a:cubicBezTo>
                  <a:pt x="393" y="46"/>
                  <a:pt x="362" y="47"/>
                  <a:pt x="359" y="49"/>
                </a:cubicBezTo>
                <a:cubicBezTo>
                  <a:pt x="356" y="50"/>
                  <a:pt x="354" y="53"/>
                  <a:pt x="353" y="57"/>
                </a:cubicBezTo>
                <a:cubicBezTo>
                  <a:pt x="352" y="59"/>
                  <a:pt x="342" y="100"/>
                  <a:pt x="322" y="179"/>
                </a:cubicBezTo>
                <a:cubicBezTo>
                  <a:pt x="302" y="258"/>
                  <a:pt x="292" y="299"/>
                  <a:pt x="291" y="300"/>
                </a:cubicBezTo>
                <a:cubicBezTo>
                  <a:pt x="307" y="301"/>
                  <a:pt x="322" y="301"/>
                  <a:pt x="339" y="301"/>
                </a:cubicBezTo>
                <a:lnTo>
                  <a:pt x="365" y="301"/>
                </a:lnTo>
                <a:cubicBezTo>
                  <a:pt x="408" y="301"/>
                  <a:pt x="438" y="296"/>
                  <a:pt x="455" y="286"/>
                </a:cubicBezTo>
                <a:cubicBezTo>
                  <a:pt x="471" y="276"/>
                  <a:pt x="486" y="250"/>
                  <a:pt x="499" y="206"/>
                </a:cubicBezTo>
                <a:cubicBezTo>
                  <a:pt x="502" y="195"/>
                  <a:pt x="504" y="190"/>
                  <a:pt x="505" y="188"/>
                </a:cubicBezTo>
                <a:cubicBezTo>
                  <a:pt x="507" y="187"/>
                  <a:pt x="512" y="186"/>
                  <a:pt x="522" y="185"/>
                </a:cubicBezTo>
                <a:cubicBezTo>
                  <a:pt x="525" y="185"/>
                  <a:pt x="528" y="185"/>
                  <a:pt x="530" y="185"/>
                </a:cubicBezTo>
                <a:cubicBezTo>
                  <a:pt x="532" y="185"/>
                  <a:pt x="534" y="186"/>
                  <a:pt x="535" y="186"/>
                </a:cubicBezTo>
                <a:cubicBezTo>
                  <a:pt x="536" y="187"/>
                  <a:pt x="537" y="187"/>
                  <a:pt x="537" y="187"/>
                </a:cubicBezTo>
                <a:cubicBezTo>
                  <a:pt x="537" y="187"/>
                  <a:pt x="538" y="189"/>
                  <a:pt x="539" y="191"/>
                </a:cubicBezTo>
                <a:cubicBezTo>
                  <a:pt x="540" y="194"/>
                  <a:pt x="541" y="195"/>
                  <a:pt x="542" y="195"/>
                </a:cubicBezTo>
                <a:lnTo>
                  <a:pt x="509" y="326"/>
                </a:lnTo>
                <a:cubicBezTo>
                  <a:pt x="487" y="414"/>
                  <a:pt x="476" y="459"/>
                  <a:pt x="474" y="460"/>
                </a:cubicBezTo>
                <a:cubicBezTo>
                  <a:pt x="472" y="462"/>
                  <a:pt x="466" y="463"/>
                  <a:pt x="458" y="4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663680" y="2520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2" y="165"/>
                  <a:pt x="0" y="163"/>
                  <a:pt x="0" y="161"/>
                </a:cubicBezTo>
                <a:cubicBezTo>
                  <a:pt x="0" y="159"/>
                  <a:pt x="1" y="156"/>
                  <a:pt x="2" y="150"/>
                </a:cubicBezTo>
                <a:cubicBezTo>
                  <a:pt x="4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9" y="80"/>
                </a:lnTo>
                <a:cubicBezTo>
                  <a:pt x="101" y="75"/>
                  <a:pt x="102" y="68"/>
                  <a:pt x="104" y="60"/>
                </a:cubicBezTo>
                <a:cubicBezTo>
                  <a:pt x="106" y="51"/>
                  <a:pt x="108" y="45"/>
                  <a:pt x="109" y="42"/>
                </a:cubicBezTo>
                <a:cubicBezTo>
                  <a:pt x="111" y="38"/>
                  <a:pt x="112" y="33"/>
                  <a:pt x="113" y="28"/>
                </a:cubicBezTo>
                <a:cubicBezTo>
                  <a:pt x="115" y="22"/>
                  <a:pt x="117" y="18"/>
                  <a:pt x="119" y="16"/>
                </a:cubicBezTo>
                <a:cubicBezTo>
                  <a:pt x="121" y="13"/>
                  <a:pt x="124" y="11"/>
                  <a:pt x="126" y="7"/>
                </a:cubicBezTo>
                <a:cubicBezTo>
                  <a:pt x="128" y="4"/>
                  <a:pt x="132" y="2"/>
                  <a:pt x="136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7" y="0"/>
                  <a:pt x="163" y="3"/>
                  <a:pt x="166" y="7"/>
                </a:cubicBezTo>
                <a:cubicBezTo>
                  <a:pt x="169" y="12"/>
                  <a:pt x="171" y="16"/>
                  <a:pt x="171" y="21"/>
                </a:cubicBezTo>
                <a:cubicBezTo>
                  <a:pt x="171" y="24"/>
                  <a:pt x="169" y="35"/>
                  <a:pt x="164" y="54"/>
                </a:cubicBezTo>
                <a:cubicBezTo>
                  <a:pt x="160" y="72"/>
                  <a:pt x="156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4"/>
                </a:cubicBezTo>
                <a:cubicBezTo>
                  <a:pt x="219" y="154"/>
                  <a:pt x="216" y="162"/>
                  <a:pt x="210" y="168"/>
                </a:cubicBezTo>
                <a:lnTo>
                  <a:pt x="135" y="168"/>
                </a:lnTo>
                <a:lnTo>
                  <a:pt x="110" y="270"/>
                </a:lnTo>
                <a:cubicBezTo>
                  <a:pt x="92" y="346"/>
                  <a:pt x="82" y="386"/>
                  <a:pt x="82" y="391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4" y="381"/>
                  <a:pt x="177" y="361"/>
                  <a:pt x="186" y="337"/>
                </a:cubicBezTo>
                <a:cubicBezTo>
                  <a:pt x="187" y="334"/>
                  <a:pt x="188" y="333"/>
                  <a:pt x="190" y="332"/>
                </a:cubicBezTo>
                <a:cubicBezTo>
                  <a:pt x="191" y="332"/>
                  <a:pt x="195" y="331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6"/>
                </a:cubicBezTo>
                <a:cubicBezTo>
                  <a:pt x="213" y="338"/>
                  <a:pt x="213" y="341"/>
                  <a:pt x="211" y="346"/>
                </a:cubicBezTo>
                <a:cubicBezTo>
                  <a:pt x="209" y="353"/>
                  <a:pt x="205" y="362"/>
                  <a:pt x="199" y="372"/>
                </a:cubicBezTo>
                <a:cubicBezTo>
                  <a:pt x="193" y="383"/>
                  <a:pt x="185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7" y="447"/>
                </a:cubicBezTo>
                <a:cubicBezTo>
                  <a:pt x="82" y="447"/>
                  <a:pt x="68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69"/>
                </a:lnTo>
                <a:cubicBezTo>
                  <a:pt x="68" y="203"/>
                  <a:pt x="76" y="170"/>
                  <a:pt x="77" y="170"/>
                </a:cubicBezTo>
                <a:cubicBezTo>
                  <a:pt x="77" y="169"/>
                  <a:pt x="65" y="168"/>
                  <a:pt x="41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85760" y="3000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41000" y="1857600"/>
            <a:ext cx="33534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パラメータ更新の基本形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659600" y="3606840"/>
            <a:ext cx="263880" cy="255600"/>
          </a:xfrm>
          <a:custGeom>
            <a:avLst/>
            <a:gdLst/>
            <a:ahLst/>
            <a:rect l="0" t="0" r="r" b="b"/>
            <a:pathLst>
              <a:path w="733" h="710">
                <a:moveTo>
                  <a:pt x="5" y="710"/>
                </a:moveTo>
                <a:cubicBezTo>
                  <a:pt x="1" y="707"/>
                  <a:pt x="0" y="705"/>
                  <a:pt x="0" y="703"/>
                </a:cubicBezTo>
                <a:cubicBezTo>
                  <a:pt x="0" y="701"/>
                  <a:pt x="56" y="586"/>
                  <a:pt x="168" y="356"/>
                </a:cubicBezTo>
                <a:cubicBezTo>
                  <a:pt x="280" y="126"/>
                  <a:pt x="337" y="9"/>
                  <a:pt x="339" y="7"/>
                </a:cubicBezTo>
                <a:cubicBezTo>
                  <a:pt x="341" y="2"/>
                  <a:pt x="351" y="0"/>
                  <a:pt x="367" y="0"/>
                </a:cubicBezTo>
                <a:cubicBezTo>
                  <a:pt x="382" y="0"/>
                  <a:pt x="392" y="2"/>
                  <a:pt x="395" y="7"/>
                </a:cubicBezTo>
                <a:cubicBezTo>
                  <a:pt x="397" y="9"/>
                  <a:pt x="454" y="126"/>
                  <a:pt x="565" y="356"/>
                </a:cubicBezTo>
                <a:cubicBezTo>
                  <a:pt x="677" y="586"/>
                  <a:pt x="733" y="701"/>
                  <a:pt x="733" y="703"/>
                </a:cubicBezTo>
                <a:cubicBezTo>
                  <a:pt x="733" y="705"/>
                  <a:pt x="732" y="707"/>
                  <a:pt x="728" y="710"/>
                </a:cubicBezTo>
                <a:lnTo>
                  <a:pt x="5" y="710"/>
                </a:lnTo>
                <a:moveTo>
                  <a:pt x="457" y="369"/>
                </a:moveTo>
                <a:lnTo>
                  <a:pt x="335" y="119"/>
                </a:lnTo>
                <a:lnTo>
                  <a:pt x="90" y="619"/>
                </a:lnTo>
                <a:lnTo>
                  <a:pt x="334" y="620"/>
                </a:lnTo>
                <a:lnTo>
                  <a:pt x="579" y="620"/>
                </a:lnTo>
                <a:cubicBezTo>
                  <a:pt x="579" y="618"/>
                  <a:pt x="538" y="535"/>
                  <a:pt x="457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949040" y="370368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4" y="0"/>
                </a:moveTo>
                <a:cubicBezTo>
                  <a:pt x="602" y="2"/>
                  <a:pt x="634" y="3"/>
                  <a:pt x="691" y="3"/>
                </a:cubicBezTo>
                <a:cubicBezTo>
                  <a:pt x="740" y="3"/>
                  <a:pt x="766" y="2"/>
                  <a:pt x="768" y="0"/>
                </a:cubicBezTo>
                <a:lnTo>
                  <a:pt x="773" y="0"/>
                </a:lnTo>
                <a:lnTo>
                  <a:pt x="773" y="62"/>
                </a:lnTo>
                <a:lnTo>
                  <a:pt x="710" y="62"/>
                </a:lnTo>
                <a:lnTo>
                  <a:pt x="563" y="430"/>
                </a:lnTo>
                <a:cubicBezTo>
                  <a:pt x="562" y="431"/>
                  <a:pt x="561" y="431"/>
                  <a:pt x="560" y="433"/>
                </a:cubicBezTo>
                <a:cubicBezTo>
                  <a:pt x="559" y="434"/>
                  <a:pt x="557" y="435"/>
                  <a:pt x="556" y="437"/>
                </a:cubicBezTo>
                <a:cubicBezTo>
                  <a:pt x="555" y="438"/>
                  <a:pt x="554" y="439"/>
                  <a:pt x="554" y="439"/>
                </a:cubicBezTo>
                <a:cubicBezTo>
                  <a:pt x="554" y="439"/>
                  <a:pt x="553" y="439"/>
                  <a:pt x="551" y="441"/>
                </a:cubicBezTo>
                <a:cubicBezTo>
                  <a:pt x="549" y="442"/>
                  <a:pt x="549" y="443"/>
                  <a:pt x="549" y="443"/>
                </a:cubicBezTo>
                <a:cubicBezTo>
                  <a:pt x="550" y="443"/>
                  <a:pt x="549" y="443"/>
                  <a:pt x="545" y="444"/>
                </a:cubicBezTo>
                <a:cubicBezTo>
                  <a:pt x="542" y="444"/>
                  <a:pt x="541" y="444"/>
                  <a:pt x="541" y="444"/>
                </a:cubicBezTo>
                <a:cubicBezTo>
                  <a:pt x="542" y="443"/>
                  <a:pt x="541" y="443"/>
                  <a:pt x="537" y="445"/>
                </a:cubicBezTo>
                <a:cubicBezTo>
                  <a:pt x="534" y="446"/>
                  <a:pt x="532" y="446"/>
                  <a:pt x="531" y="445"/>
                </a:cubicBezTo>
                <a:cubicBezTo>
                  <a:pt x="531" y="443"/>
                  <a:pt x="528" y="443"/>
                  <a:pt x="523" y="445"/>
                </a:cubicBezTo>
                <a:lnTo>
                  <a:pt x="513" y="445"/>
                </a:lnTo>
                <a:cubicBezTo>
                  <a:pt x="501" y="445"/>
                  <a:pt x="493" y="441"/>
                  <a:pt x="489" y="435"/>
                </a:cubicBezTo>
                <a:cubicBezTo>
                  <a:pt x="484" y="428"/>
                  <a:pt x="475" y="407"/>
                  <a:pt x="461" y="371"/>
                </a:cubicBezTo>
                <a:cubicBezTo>
                  <a:pt x="451" y="345"/>
                  <a:pt x="442" y="323"/>
                  <a:pt x="434" y="305"/>
                </a:cubicBezTo>
                <a:lnTo>
                  <a:pt x="387" y="186"/>
                </a:lnTo>
                <a:lnTo>
                  <a:pt x="338" y="305"/>
                </a:lnTo>
                <a:cubicBezTo>
                  <a:pt x="332" y="322"/>
                  <a:pt x="323" y="344"/>
                  <a:pt x="313" y="369"/>
                </a:cubicBezTo>
                <a:cubicBezTo>
                  <a:pt x="299" y="406"/>
                  <a:pt x="289" y="427"/>
                  <a:pt x="285" y="434"/>
                </a:cubicBezTo>
                <a:cubicBezTo>
                  <a:pt x="280" y="440"/>
                  <a:pt x="272" y="444"/>
                  <a:pt x="261" y="445"/>
                </a:cubicBezTo>
                <a:lnTo>
                  <a:pt x="249" y="445"/>
                </a:lnTo>
                <a:cubicBezTo>
                  <a:pt x="237" y="445"/>
                  <a:pt x="229" y="444"/>
                  <a:pt x="225" y="443"/>
                </a:cubicBezTo>
                <a:cubicBezTo>
                  <a:pt x="221" y="441"/>
                  <a:pt x="217" y="437"/>
                  <a:pt x="211" y="430"/>
                </a:cubicBezTo>
                <a:lnTo>
                  <a:pt x="64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2" y="3"/>
                  <a:pt x="114" y="3"/>
                </a:cubicBezTo>
                <a:cubicBezTo>
                  <a:pt x="182" y="3"/>
                  <a:pt x="221" y="2"/>
                  <a:pt x="233" y="0"/>
                </a:cubicBezTo>
                <a:lnTo>
                  <a:pt x="242" y="0"/>
                </a:lnTo>
                <a:lnTo>
                  <a:pt x="242" y="62"/>
                </a:lnTo>
                <a:lnTo>
                  <a:pt x="195" y="62"/>
                </a:lnTo>
                <a:lnTo>
                  <a:pt x="282" y="278"/>
                </a:lnTo>
                <a:lnTo>
                  <a:pt x="353" y="101"/>
                </a:lnTo>
                <a:lnTo>
                  <a:pt x="337" y="62"/>
                </a:lnTo>
                <a:lnTo>
                  <a:pt x="275" y="62"/>
                </a:lnTo>
                <a:lnTo>
                  <a:pt x="275" y="0"/>
                </a:lnTo>
                <a:lnTo>
                  <a:pt x="282" y="0"/>
                </a:lnTo>
                <a:cubicBezTo>
                  <a:pt x="290" y="2"/>
                  <a:pt x="322" y="3"/>
                  <a:pt x="379" y="3"/>
                </a:cubicBezTo>
                <a:cubicBezTo>
                  <a:pt x="446" y="3"/>
                  <a:pt x="484" y="2"/>
                  <a:pt x="494" y="0"/>
                </a:cubicBezTo>
                <a:lnTo>
                  <a:pt x="502" y="0"/>
                </a:lnTo>
                <a:lnTo>
                  <a:pt x="502" y="62"/>
                </a:lnTo>
                <a:lnTo>
                  <a:pt x="477" y="62"/>
                </a:lnTo>
                <a:cubicBezTo>
                  <a:pt x="460" y="62"/>
                  <a:pt x="452" y="62"/>
                  <a:pt x="452" y="64"/>
                </a:cubicBezTo>
                <a:cubicBezTo>
                  <a:pt x="453" y="66"/>
                  <a:pt x="469" y="106"/>
                  <a:pt x="500" y="184"/>
                </a:cubicBezTo>
                <a:cubicBezTo>
                  <a:pt x="531" y="262"/>
                  <a:pt x="547" y="300"/>
                  <a:pt x="547" y="300"/>
                </a:cubicBezTo>
                <a:lnTo>
                  <a:pt x="643" y="62"/>
                </a:lnTo>
                <a:lnTo>
                  <a:pt x="587" y="62"/>
                </a:lnTo>
                <a:lnTo>
                  <a:pt x="587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2252880" y="375768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5" y="170"/>
                </a:moveTo>
                <a:cubicBezTo>
                  <a:pt x="1" y="166"/>
                  <a:pt x="0" y="164"/>
                  <a:pt x="0" y="163"/>
                </a:cubicBezTo>
                <a:cubicBezTo>
                  <a:pt x="0" y="161"/>
                  <a:pt x="0" y="157"/>
                  <a:pt x="2" y="152"/>
                </a:cubicBezTo>
                <a:cubicBezTo>
                  <a:pt x="3" y="146"/>
                  <a:pt x="4" y="143"/>
                  <a:pt x="5" y="142"/>
                </a:cubicBezTo>
                <a:cubicBezTo>
                  <a:pt x="6" y="139"/>
                  <a:pt x="8" y="138"/>
                  <a:pt x="12" y="138"/>
                </a:cubicBezTo>
                <a:cubicBezTo>
                  <a:pt x="15" y="138"/>
                  <a:pt x="27" y="138"/>
                  <a:pt x="47" y="138"/>
                </a:cubicBezTo>
                <a:lnTo>
                  <a:pt x="84" y="138"/>
                </a:lnTo>
                <a:lnTo>
                  <a:pt x="98" y="82"/>
                </a:lnTo>
                <a:cubicBezTo>
                  <a:pt x="99" y="76"/>
                  <a:pt x="101" y="70"/>
                  <a:pt x="103" y="61"/>
                </a:cubicBezTo>
                <a:cubicBezTo>
                  <a:pt x="104" y="53"/>
                  <a:pt x="106" y="47"/>
                  <a:pt x="107" y="43"/>
                </a:cubicBezTo>
                <a:cubicBezTo>
                  <a:pt x="109" y="39"/>
                  <a:pt x="110" y="35"/>
                  <a:pt x="112" y="29"/>
                </a:cubicBezTo>
                <a:cubicBezTo>
                  <a:pt x="113" y="23"/>
                  <a:pt x="115" y="18"/>
                  <a:pt x="117" y="16"/>
                </a:cubicBezTo>
                <a:cubicBezTo>
                  <a:pt x="120" y="14"/>
                  <a:pt x="122" y="11"/>
                  <a:pt x="124" y="8"/>
                </a:cubicBezTo>
                <a:cubicBezTo>
                  <a:pt x="127" y="4"/>
                  <a:pt x="130" y="2"/>
                  <a:pt x="134" y="1"/>
                </a:cubicBezTo>
                <a:cubicBezTo>
                  <a:pt x="138" y="1"/>
                  <a:pt x="142" y="0"/>
                  <a:pt x="148" y="0"/>
                </a:cubicBezTo>
                <a:cubicBezTo>
                  <a:pt x="156" y="1"/>
                  <a:pt x="162" y="3"/>
                  <a:pt x="165" y="8"/>
                </a:cubicBezTo>
                <a:cubicBezTo>
                  <a:pt x="168" y="12"/>
                  <a:pt x="170" y="17"/>
                  <a:pt x="170" y="22"/>
                </a:cubicBezTo>
                <a:cubicBezTo>
                  <a:pt x="170" y="25"/>
                  <a:pt x="168" y="36"/>
                  <a:pt x="164" y="55"/>
                </a:cubicBezTo>
                <a:cubicBezTo>
                  <a:pt x="160" y="74"/>
                  <a:pt x="155" y="92"/>
                  <a:pt x="150" y="110"/>
                </a:cubicBezTo>
                <a:lnTo>
                  <a:pt x="142" y="136"/>
                </a:lnTo>
                <a:cubicBezTo>
                  <a:pt x="142" y="137"/>
                  <a:pt x="154" y="138"/>
                  <a:pt x="178" y="138"/>
                </a:cubicBezTo>
                <a:lnTo>
                  <a:pt x="213" y="138"/>
                </a:lnTo>
                <a:cubicBezTo>
                  <a:pt x="217" y="141"/>
                  <a:pt x="218" y="143"/>
                  <a:pt x="218" y="145"/>
                </a:cubicBezTo>
                <a:cubicBezTo>
                  <a:pt x="218" y="156"/>
                  <a:pt x="215" y="164"/>
                  <a:pt x="209" y="170"/>
                </a:cubicBezTo>
                <a:lnTo>
                  <a:pt x="133" y="170"/>
                </a:lnTo>
                <a:lnTo>
                  <a:pt x="108" y="271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8" y="397"/>
                </a:cubicBezTo>
                <a:cubicBezTo>
                  <a:pt x="164" y="381"/>
                  <a:pt x="176" y="362"/>
                  <a:pt x="185" y="338"/>
                </a:cubicBezTo>
                <a:cubicBezTo>
                  <a:pt x="186" y="336"/>
                  <a:pt x="188" y="334"/>
                  <a:pt x="189" y="334"/>
                </a:cubicBezTo>
                <a:cubicBezTo>
                  <a:pt x="190" y="333"/>
                  <a:pt x="194" y="333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4"/>
                  <a:pt x="204" y="362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4" y="417"/>
                  <a:pt x="153" y="427"/>
                  <a:pt x="138" y="435"/>
                </a:cubicBezTo>
                <a:cubicBezTo>
                  <a:pt x="124" y="443"/>
                  <a:pt x="109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9"/>
                </a:lnTo>
                <a:lnTo>
                  <a:pt x="51" y="271"/>
                </a:lnTo>
                <a:cubicBezTo>
                  <a:pt x="67" y="205"/>
                  <a:pt x="76" y="172"/>
                  <a:pt x="76" y="171"/>
                </a:cubicBezTo>
                <a:cubicBezTo>
                  <a:pt x="76" y="170"/>
                  <a:pt x="64" y="170"/>
                  <a:pt x="40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2475720" y="373104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2"/>
                  <a:pt x="5" y="5"/>
                  <a:pt x="14" y="0"/>
                </a:cubicBezTo>
                <a:lnTo>
                  <a:pt x="646" y="0"/>
                </a:lnTo>
                <a:cubicBezTo>
                  <a:pt x="656" y="6"/>
                  <a:pt x="660" y="12"/>
                  <a:pt x="660" y="20"/>
                </a:cubicBezTo>
                <a:cubicBezTo>
                  <a:pt x="660" y="27"/>
                  <a:pt x="656" y="34"/>
                  <a:pt x="647" y="39"/>
                </a:cubicBezTo>
                <a:lnTo>
                  <a:pt x="332" y="40"/>
                </a:lnTo>
                <a:lnTo>
                  <a:pt x="16" y="40"/>
                </a:lnTo>
                <a:cubicBezTo>
                  <a:pt x="5" y="37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5" y="197"/>
                  <a:pt x="16" y="193"/>
                </a:cubicBezTo>
                <a:lnTo>
                  <a:pt x="647" y="193"/>
                </a:lnTo>
                <a:cubicBezTo>
                  <a:pt x="656" y="200"/>
                  <a:pt x="660" y="207"/>
                  <a:pt x="660" y="213"/>
                </a:cubicBezTo>
                <a:cubicBezTo>
                  <a:pt x="660" y="222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2841120" y="370368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4" y="0"/>
                </a:moveTo>
                <a:cubicBezTo>
                  <a:pt x="602" y="2"/>
                  <a:pt x="634" y="3"/>
                  <a:pt x="691" y="3"/>
                </a:cubicBezTo>
                <a:cubicBezTo>
                  <a:pt x="740" y="3"/>
                  <a:pt x="766" y="2"/>
                  <a:pt x="768" y="0"/>
                </a:cubicBezTo>
                <a:lnTo>
                  <a:pt x="773" y="0"/>
                </a:lnTo>
                <a:lnTo>
                  <a:pt x="773" y="62"/>
                </a:lnTo>
                <a:lnTo>
                  <a:pt x="710" y="62"/>
                </a:lnTo>
                <a:lnTo>
                  <a:pt x="563" y="430"/>
                </a:lnTo>
                <a:cubicBezTo>
                  <a:pt x="562" y="431"/>
                  <a:pt x="561" y="431"/>
                  <a:pt x="560" y="433"/>
                </a:cubicBezTo>
                <a:cubicBezTo>
                  <a:pt x="559" y="434"/>
                  <a:pt x="557" y="435"/>
                  <a:pt x="556" y="437"/>
                </a:cubicBezTo>
                <a:cubicBezTo>
                  <a:pt x="555" y="438"/>
                  <a:pt x="554" y="439"/>
                  <a:pt x="554" y="439"/>
                </a:cubicBezTo>
                <a:cubicBezTo>
                  <a:pt x="554" y="439"/>
                  <a:pt x="553" y="439"/>
                  <a:pt x="551" y="441"/>
                </a:cubicBezTo>
                <a:cubicBezTo>
                  <a:pt x="549" y="442"/>
                  <a:pt x="549" y="443"/>
                  <a:pt x="549" y="443"/>
                </a:cubicBezTo>
                <a:cubicBezTo>
                  <a:pt x="550" y="443"/>
                  <a:pt x="549" y="443"/>
                  <a:pt x="545" y="444"/>
                </a:cubicBezTo>
                <a:cubicBezTo>
                  <a:pt x="542" y="444"/>
                  <a:pt x="541" y="444"/>
                  <a:pt x="541" y="444"/>
                </a:cubicBezTo>
                <a:cubicBezTo>
                  <a:pt x="542" y="443"/>
                  <a:pt x="541" y="443"/>
                  <a:pt x="537" y="445"/>
                </a:cubicBezTo>
                <a:cubicBezTo>
                  <a:pt x="534" y="446"/>
                  <a:pt x="532" y="446"/>
                  <a:pt x="531" y="445"/>
                </a:cubicBezTo>
                <a:cubicBezTo>
                  <a:pt x="531" y="443"/>
                  <a:pt x="528" y="443"/>
                  <a:pt x="523" y="445"/>
                </a:cubicBezTo>
                <a:lnTo>
                  <a:pt x="513" y="445"/>
                </a:lnTo>
                <a:cubicBezTo>
                  <a:pt x="501" y="445"/>
                  <a:pt x="493" y="441"/>
                  <a:pt x="489" y="435"/>
                </a:cubicBezTo>
                <a:cubicBezTo>
                  <a:pt x="484" y="428"/>
                  <a:pt x="475" y="407"/>
                  <a:pt x="461" y="371"/>
                </a:cubicBezTo>
                <a:cubicBezTo>
                  <a:pt x="451" y="345"/>
                  <a:pt x="442" y="323"/>
                  <a:pt x="434" y="305"/>
                </a:cubicBezTo>
                <a:lnTo>
                  <a:pt x="387" y="186"/>
                </a:lnTo>
                <a:lnTo>
                  <a:pt x="339" y="305"/>
                </a:lnTo>
                <a:cubicBezTo>
                  <a:pt x="333" y="322"/>
                  <a:pt x="324" y="344"/>
                  <a:pt x="314" y="369"/>
                </a:cubicBezTo>
                <a:cubicBezTo>
                  <a:pt x="300" y="406"/>
                  <a:pt x="290" y="427"/>
                  <a:pt x="286" y="434"/>
                </a:cubicBezTo>
                <a:cubicBezTo>
                  <a:pt x="281" y="440"/>
                  <a:pt x="273" y="444"/>
                  <a:pt x="262" y="445"/>
                </a:cubicBezTo>
                <a:lnTo>
                  <a:pt x="250" y="445"/>
                </a:lnTo>
                <a:cubicBezTo>
                  <a:pt x="238" y="445"/>
                  <a:pt x="230" y="444"/>
                  <a:pt x="226" y="443"/>
                </a:cubicBezTo>
                <a:cubicBezTo>
                  <a:pt x="222" y="441"/>
                  <a:pt x="218" y="437"/>
                  <a:pt x="211" y="430"/>
                </a:cubicBezTo>
                <a:lnTo>
                  <a:pt x="64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2" y="3"/>
                  <a:pt x="114" y="3"/>
                </a:cubicBezTo>
                <a:cubicBezTo>
                  <a:pt x="182" y="3"/>
                  <a:pt x="222" y="2"/>
                  <a:pt x="234" y="0"/>
                </a:cubicBezTo>
                <a:lnTo>
                  <a:pt x="243" y="0"/>
                </a:lnTo>
                <a:lnTo>
                  <a:pt x="243" y="62"/>
                </a:lnTo>
                <a:lnTo>
                  <a:pt x="195" y="62"/>
                </a:lnTo>
                <a:lnTo>
                  <a:pt x="283" y="278"/>
                </a:lnTo>
                <a:lnTo>
                  <a:pt x="354" y="101"/>
                </a:lnTo>
                <a:lnTo>
                  <a:pt x="338" y="62"/>
                </a:lnTo>
                <a:lnTo>
                  <a:pt x="276" y="62"/>
                </a:lnTo>
                <a:lnTo>
                  <a:pt x="276" y="0"/>
                </a:lnTo>
                <a:lnTo>
                  <a:pt x="283" y="0"/>
                </a:lnTo>
                <a:cubicBezTo>
                  <a:pt x="291" y="2"/>
                  <a:pt x="323" y="3"/>
                  <a:pt x="379" y="3"/>
                </a:cubicBezTo>
                <a:cubicBezTo>
                  <a:pt x="446" y="3"/>
                  <a:pt x="484" y="2"/>
                  <a:pt x="494" y="0"/>
                </a:cubicBezTo>
                <a:lnTo>
                  <a:pt x="502" y="0"/>
                </a:lnTo>
                <a:lnTo>
                  <a:pt x="502" y="62"/>
                </a:lnTo>
                <a:lnTo>
                  <a:pt x="477" y="62"/>
                </a:lnTo>
                <a:cubicBezTo>
                  <a:pt x="460" y="62"/>
                  <a:pt x="452" y="62"/>
                  <a:pt x="452" y="64"/>
                </a:cubicBezTo>
                <a:cubicBezTo>
                  <a:pt x="453" y="66"/>
                  <a:pt x="469" y="106"/>
                  <a:pt x="500" y="184"/>
                </a:cubicBezTo>
                <a:cubicBezTo>
                  <a:pt x="531" y="262"/>
                  <a:pt x="547" y="300"/>
                  <a:pt x="547" y="300"/>
                </a:cubicBezTo>
                <a:lnTo>
                  <a:pt x="643" y="62"/>
                </a:lnTo>
                <a:lnTo>
                  <a:pt x="587" y="62"/>
                </a:lnTo>
                <a:lnTo>
                  <a:pt x="587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3144960" y="375768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5" y="170"/>
                </a:moveTo>
                <a:cubicBezTo>
                  <a:pt x="1" y="166"/>
                  <a:pt x="0" y="164"/>
                  <a:pt x="0" y="163"/>
                </a:cubicBezTo>
                <a:cubicBezTo>
                  <a:pt x="0" y="161"/>
                  <a:pt x="0" y="157"/>
                  <a:pt x="2" y="152"/>
                </a:cubicBezTo>
                <a:cubicBezTo>
                  <a:pt x="3" y="146"/>
                  <a:pt x="4" y="143"/>
                  <a:pt x="5" y="142"/>
                </a:cubicBezTo>
                <a:cubicBezTo>
                  <a:pt x="6" y="139"/>
                  <a:pt x="8" y="138"/>
                  <a:pt x="12" y="138"/>
                </a:cubicBezTo>
                <a:cubicBezTo>
                  <a:pt x="15" y="138"/>
                  <a:pt x="27" y="138"/>
                  <a:pt x="47" y="138"/>
                </a:cubicBezTo>
                <a:lnTo>
                  <a:pt x="85" y="138"/>
                </a:lnTo>
                <a:lnTo>
                  <a:pt x="99" y="82"/>
                </a:lnTo>
                <a:cubicBezTo>
                  <a:pt x="100" y="76"/>
                  <a:pt x="102" y="70"/>
                  <a:pt x="104" y="61"/>
                </a:cubicBezTo>
                <a:cubicBezTo>
                  <a:pt x="105" y="53"/>
                  <a:pt x="107" y="47"/>
                  <a:pt x="108" y="43"/>
                </a:cubicBezTo>
                <a:cubicBezTo>
                  <a:pt x="110" y="39"/>
                  <a:pt x="111" y="35"/>
                  <a:pt x="113" y="29"/>
                </a:cubicBezTo>
                <a:cubicBezTo>
                  <a:pt x="114" y="23"/>
                  <a:pt x="116" y="18"/>
                  <a:pt x="118" y="16"/>
                </a:cubicBezTo>
                <a:cubicBezTo>
                  <a:pt x="121" y="14"/>
                  <a:pt x="123" y="11"/>
                  <a:pt x="125" y="8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1"/>
                  <a:pt x="143" y="0"/>
                  <a:pt x="148" y="0"/>
                </a:cubicBezTo>
                <a:cubicBezTo>
                  <a:pt x="156" y="1"/>
                  <a:pt x="162" y="3"/>
                  <a:pt x="165" y="8"/>
                </a:cubicBezTo>
                <a:cubicBezTo>
                  <a:pt x="168" y="12"/>
                  <a:pt x="170" y="17"/>
                  <a:pt x="170" y="22"/>
                </a:cubicBezTo>
                <a:cubicBezTo>
                  <a:pt x="170" y="25"/>
                  <a:pt x="168" y="36"/>
                  <a:pt x="164" y="55"/>
                </a:cubicBezTo>
                <a:cubicBezTo>
                  <a:pt x="160" y="74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4" y="138"/>
                  <a:pt x="178" y="138"/>
                </a:cubicBezTo>
                <a:lnTo>
                  <a:pt x="213" y="138"/>
                </a:lnTo>
                <a:cubicBezTo>
                  <a:pt x="217" y="141"/>
                  <a:pt x="218" y="143"/>
                  <a:pt x="218" y="145"/>
                </a:cubicBezTo>
                <a:cubicBezTo>
                  <a:pt x="218" y="156"/>
                  <a:pt x="215" y="164"/>
                  <a:pt x="209" y="170"/>
                </a:cubicBezTo>
                <a:lnTo>
                  <a:pt x="134" y="170"/>
                </a:lnTo>
                <a:lnTo>
                  <a:pt x="109" y="271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2"/>
                  <a:pt x="185" y="338"/>
                </a:cubicBezTo>
                <a:cubicBezTo>
                  <a:pt x="186" y="336"/>
                  <a:pt x="188" y="334"/>
                  <a:pt x="189" y="334"/>
                </a:cubicBezTo>
                <a:cubicBezTo>
                  <a:pt x="190" y="333"/>
                  <a:pt x="194" y="333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4"/>
                  <a:pt x="204" y="362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4" y="417"/>
                  <a:pt x="153" y="427"/>
                  <a:pt x="139" y="435"/>
                </a:cubicBezTo>
                <a:cubicBezTo>
                  <a:pt x="125" y="443"/>
                  <a:pt x="110" y="447"/>
                  <a:pt x="96" y="447"/>
                </a:cubicBezTo>
                <a:cubicBezTo>
                  <a:pt x="82" y="447"/>
                  <a:pt x="69" y="443"/>
                  <a:pt x="56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9"/>
                </a:lnTo>
                <a:lnTo>
                  <a:pt x="51" y="271"/>
                </a:lnTo>
                <a:cubicBezTo>
                  <a:pt x="68" y="205"/>
                  <a:pt x="77" y="172"/>
                  <a:pt x="77" y="171"/>
                </a:cubicBezTo>
                <a:cubicBezTo>
                  <a:pt x="77" y="170"/>
                  <a:pt x="65" y="170"/>
                  <a:pt x="40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3245040" y="3768480"/>
            <a:ext cx="168120" cy="168120"/>
          </a:xfrm>
          <a:custGeom>
            <a:avLst/>
            <a:gdLst/>
            <a:ahLst/>
            <a:rect l="0" t="0" r="r" b="b"/>
            <a:pathLst>
              <a:path w="467" h="467">
                <a:moveTo>
                  <a:pt x="10" y="219"/>
                </a:moveTo>
                <a:lnTo>
                  <a:pt x="220" y="219"/>
                </a:lnTo>
                <a:lnTo>
                  <a:pt x="220" y="114"/>
                </a:lnTo>
                <a:lnTo>
                  <a:pt x="221" y="9"/>
                </a:lnTo>
                <a:cubicBezTo>
                  <a:pt x="226" y="3"/>
                  <a:pt x="230" y="0"/>
                  <a:pt x="234" y="0"/>
                </a:cubicBezTo>
                <a:cubicBezTo>
                  <a:pt x="240" y="0"/>
                  <a:pt x="245" y="4"/>
                  <a:pt x="248" y="11"/>
                </a:cubicBezTo>
                <a:lnTo>
                  <a:pt x="248" y="219"/>
                </a:lnTo>
                <a:lnTo>
                  <a:pt x="457" y="219"/>
                </a:lnTo>
                <a:cubicBezTo>
                  <a:pt x="464" y="223"/>
                  <a:pt x="467" y="228"/>
                  <a:pt x="467" y="233"/>
                </a:cubicBezTo>
                <a:cubicBezTo>
                  <a:pt x="467" y="239"/>
                  <a:pt x="464" y="244"/>
                  <a:pt x="457" y="247"/>
                </a:cubicBezTo>
                <a:lnTo>
                  <a:pt x="248" y="247"/>
                </a:lnTo>
                <a:lnTo>
                  <a:pt x="248" y="456"/>
                </a:lnTo>
                <a:cubicBezTo>
                  <a:pt x="245" y="463"/>
                  <a:pt x="240" y="467"/>
                  <a:pt x="236" y="467"/>
                </a:cubicBezTo>
                <a:lnTo>
                  <a:pt x="234" y="467"/>
                </a:lnTo>
                <a:lnTo>
                  <a:pt x="233" y="467"/>
                </a:lnTo>
                <a:cubicBezTo>
                  <a:pt x="227" y="467"/>
                  <a:pt x="223" y="463"/>
                  <a:pt x="220" y="456"/>
                </a:cubicBezTo>
                <a:lnTo>
                  <a:pt x="220" y="247"/>
                </a:lnTo>
                <a:lnTo>
                  <a:pt x="10" y="247"/>
                </a:lnTo>
                <a:cubicBezTo>
                  <a:pt x="4" y="244"/>
                  <a:pt x="0" y="239"/>
                  <a:pt x="0" y="233"/>
                </a:cubicBezTo>
                <a:cubicBezTo>
                  <a:pt x="0" y="227"/>
                  <a:pt x="4" y="223"/>
                  <a:pt x="10" y="21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3448080" y="374760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1" y="62"/>
                </a:moveTo>
                <a:lnTo>
                  <a:pt x="82" y="65"/>
                </a:lnTo>
                <a:cubicBezTo>
                  <a:pt x="75" y="67"/>
                  <a:pt x="66" y="70"/>
                  <a:pt x="54" y="72"/>
                </a:cubicBezTo>
                <a:cubicBezTo>
                  <a:pt x="42" y="74"/>
                  <a:pt x="28" y="77"/>
                  <a:pt x="13" y="78"/>
                </a:cubicBezTo>
                <a:lnTo>
                  <a:pt x="0" y="78"/>
                </a:lnTo>
                <a:lnTo>
                  <a:pt x="0" y="45"/>
                </a:lnTo>
                <a:lnTo>
                  <a:pt x="13" y="45"/>
                </a:lnTo>
                <a:cubicBezTo>
                  <a:pt x="35" y="44"/>
                  <a:pt x="55" y="40"/>
                  <a:pt x="74" y="34"/>
                </a:cubicBezTo>
                <a:cubicBezTo>
                  <a:pt x="93" y="28"/>
                  <a:pt x="106" y="23"/>
                  <a:pt x="113" y="18"/>
                </a:cubicBezTo>
                <a:cubicBezTo>
                  <a:pt x="121" y="12"/>
                  <a:pt x="127" y="7"/>
                  <a:pt x="133" y="2"/>
                </a:cubicBezTo>
                <a:cubicBezTo>
                  <a:pt x="134" y="1"/>
                  <a:pt x="137" y="0"/>
                  <a:pt x="141" y="0"/>
                </a:cubicBezTo>
                <a:cubicBezTo>
                  <a:pt x="146" y="0"/>
                  <a:pt x="150" y="1"/>
                  <a:pt x="154" y="4"/>
                </a:cubicBezTo>
                <a:lnTo>
                  <a:pt x="154" y="215"/>
                </a:lnTo>
                <a:lnTo>
                  <a:pt x="155" y="425"/>
                </a:lnTo>
                <a:cubicBezTo>
                  <a:pt x="158" y="428"/>
                  <a:pt x="161" y="430"/>
                  <a:pt x="163" y="431"/>
                </a:cubicBezTo>
                <a:cubicBezTo>
                  <a:pt x="166" y="432"/>
                  <a:pt x="171" y="433"/>
                  <a:pt x="180" y="434"/>
                </a:cubicBezTo>
                <a:cubicBezTo>
                  <a:pt x="189" y="435"/>
                  <a:pt x="203" y="435"/>
                  <a:pt x="223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4" y="467"/>
                </a:lnTo>
                <a:cubicBezTo>
                  <a:pt x="224" y="466"/>
                  <a:pt x="187" y="465"/>
                  <a:pt x="122" y="465"/>
                </a:cubicBezTo>
                <a:cubicBezTo>
                  <a:pt x="58" y="465"/>
                  <a:pt x="21" y="466"/>
                  <a:pt x="12" y="467"/>
                </a:cubicBezTo>
                <a:lnTo>
                  <a:pt x="3" y="467"/>
                </a:lnTo>
                <a:lnTo>
                  <a:pt x="3" y="435"/>
                </a:lnTo>
                <a:lnTo>
                  <a:pt x="21" y="435"/>
                </a:lnTo>
                <a:cubicBezTo>
                  <a:pt x="32" y="435"/>
                  <a:pt x="41" y="435"/>
                  <a:pt x="48" y="435"/>
                </a:cubicBezTo>
                <a:cubicBezTo>
                  <a:pt x="56" y="435"/>
                  <a:pt x="61" y="435"/>
                  <a:pt x="66" y="434"/>
                </a:cubicBezTo>
                <a:cubicBezTo>
                  <a:pt x="70" y="434"/>
                  <a:pt x="74" y="433"/>
                  <a:pt x="77" y="432"/>
                </a:cubicBezTo>
                <a:cubicBezTo>
                  <a:pt x="80" y="431"/>
                  <a:pt x="82" y="431"/>
                  <a:pt x="82" y="431"/>
                </a:cubicBezTo>
                <a:cubicBezTo>
                  <a:pt x="83" y="431"/>
                  <a:pt x="84" y="430"/>
                  <a:pt x="87" y="427"/>
                </a:cubicBezTo>
                <a:cubicBezTo>
                  <a:pt x="89" y="425"/>
                  <a:pt x="90" y="424"/>
                  <a:pt x="91" y="425"/>
                </a:cubicBezTo>
                <a:lnTo>
                  <a:pt x="91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3680280" y="376560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3" y="0"/>
                </a:moveTo>
                <a:lnTo>
                  <a:pt x="590" y="0"/>
                </a:lnTo>
                <a:cubicBezTo>
                  <a:pt x="600" y="6"/>
                  <a:pt x="605" y="13"/>
                  <a:pt x="605" y="21"/>
                </a:cubicBezTo>
                <a:cubicBezTo>
                  <a:pt x="605" y="29"/>
                  <a:pt x="600" y="36"/>
                  <a:pt x="590" y="41"/>
                </a:cubicBezTo>
                <a:lnTo>
                  <a:pt x="13" y="41"/>
                </a:lnTo>
                <a:cubicBezTo>
                  <a:pt x="4" y="36"/>
                  <a:pt x="0" y="30"/>
                  <a:pt x="0" y="21"/>
                </a:cubicBezTo>
                <a:cubicBezTo>
                  <a:pt x="0" y="13"/>
                  <a:pt x="4" y="5"/>
                  <a:pt x="13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4015440" y="3703680"/>
            <a:ext cx="278640" cy="160560"/>
          </a:xfrm>
          <a:custGeom>
            <a:avLst/>
            <a:gdLst/>
            <a:ahLst/>
            <a:rect l="0" t="0" r="r" b="b"/>
            <a:pathLst>
              <a:path w="774" h="446">
                <a:moveTo>
                  <a:pt x="594" y="0"/>
                </a:moveTo>
                <a:cubicBezTo>
                  <a:pt x="602" y="2"/>
                  <a:pt x="635" y="3"/>
                  <a:pt x="692" y="3"/>
                </a:cubicBezTo>
                <a:cubicBezTo>
                  <a:pt x="741" y="3"/>
                  <a:pt x="767" y="2"/>
                  <a:pt x="769" y="0"/>
                </a:cubicBezTo>
                <a:lnTo>
                  <a:pt x="774" y="0"/>
                </a:lnTo>
                <a:lnTo>
                  <a:pt x="774" y="62"/>
                </a:lnTo>
                <a:lnTo>
                  <a:pt x="710" y="62"/>
                </a:lnTo>
                <a:lnTo>
                  <a:pt x="564" y="430"/>
                </a:lnTo>
                <a:cubicBezTo>
                  <a:pt x="563" y="431"/>
                  <a:pt x="562" y="431"/>
                  <a:pt x="561" y="433"/>
                </a:cubicBezTo>
                <a:cubicBezTo>
                  <a:pt x="560" y="434"/>
                  <a:pt x="558" y="435"/>
                  <a:pt x="557" y="437"/>
                </a:cubicBezTo>
                <a:cubicBezTo>
                  <a:pt x="556" y="438"/>
                  <a:pt x="555" y="439"/>
                  <a:pt x="555" y="439"/>
                </a:cubicBezTo>
                <a:cubicBezTo>
                  <a:pt x="555" y="439"/>
                  <a:pt x="554" y="439"/>
                  <a:pt x="552" y="441"/>
                </a:cubicBezTo>
                <a:cubicBezTo>
                  <a:pt x="550" y="442"/>
                  <a:pt x="549" y="443"/>
                  <a:pt x="550" y="443"/>
                </a:cubicBezTo>
                <a:cubicBezTo>
                  <a:pt x="551" y="443"/>
                  <a:pt x="549" y="443"/>
                  <a:pt x="546" y="444"/>
                </a:cubicBezTo>
                <a:cubicBezTo>
                  <a:pt x="543" y="444"/>
                  <a:pt x="541" y="444"/>
                  <a:pt x="542" y="444"/>
                </a:cubicBezTo>
                <a:cubicBezTo>
                  <a:pt x="543" y="443"/>
                  <a:pt x="541" y="443"/>
                  <a:pt x="538" y="445"/>
                </a:cubicBezTo>
                <a:cubicBezTo>
                  <a:pt x="535" y="446"/>
                  <a:pt x="533" y="446"/>
                  <a:pt x="532" y="445"/>
                </a:cubicBezTo>
                <a:cubicBezTo>
                  <a:pt x="531" y="443"/>
                  <a:pt x="529" y="443"/>
                  <a:pt x="524" y="445"/>
                </a:cubicBezTo>
                <a:lnTo>
                  <a:pt x="513" y="445"/>
                </a:lnTo>
                <a:cubicBezTo>
                  <a:pt x="502" y="445"/>
                  <a:pt x="494" y="441"/>
                  <a:pt x="490" y="435"/>
                </a:cubicBezTo>
                <a:cubicBezTo>
                  <a:pt x="485" y="428"/>
                  <a:pt x="476" y="407"/>
                  <a:pt x="462" y="371"/>
                </a:cubicBezTo>
                <a:cubicBezTo>
                  <a:pt x="451" y="345"/>
                  <a:pt x="442" y="323"/>
                  <a:pt x="435" y="305"/>
                </a:cubicBezTo>
                <a:lnTo>
                  <a:pt x="388" y="186"/>
                </a:lnTo>
                <a:lnTo>
                  <a:pt x="340" y="305"/>
                </a:lnTo>
                <a:cubicBezTo>
                  <a:pt x="333" y="322"/>
                  <a:pt x="325" y="344"/>
                  <a:pt x="314" y="369"/>
                </a:cubicBezTo>
                <a:cubicBezTo>
                  <a:pt x="300" y="406"/>
                  <a:pt x="291" y="427"/>
                  <a:pt x="287" y="434"/>
                </a:cubicBezTo>
                <a:cubicBezTo>
                  <a:pt x="282" y="440"/>
                  <a:pt x="274" y="444"/>
                  <a:pt x="263" y="445"/>
                </a:cubicBezTo>
                <a:lnTo>
                  <a:pt x="251" y="445"/>
                </a:lnTo>
                <a:cubicBezTo>
                  <a:pt x="239" y="445"/>
                  <a:pt x="231" y="444"/>
                  <a:pt x="227" y="443"/>
                </a:cubicBezTo>
                <a:cubicBezTo>
                  <a:pt x="223" y="441"/>
                  <a:pt x="218" y="437"/>
                  <a:pt x="212" y="430"/>
                </a:cubicBezTo>
                <a:lnTo>
                  <a:pt x="66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4" y="3"/>
                  <a:pt x="115" y="3"/>
                </a:cubicBezTo>
                <a:cubicBezTo>
                  <a:pt x="183" y="3"/>
                  <a:pt x="223" y="2"/>
                  <a:pt x="235" y="0"/>
                </a:cubicBezTo>
                <a:lnTo>
                  <a:pt x="244" y="0"/>
                </a:lnTo>
                <a:lnTo>
                  <a:pt x="244" y="62"/>
                </a:lnTo>
                <a:lnTo>
                  <a:pt x="196" y="62"/>
                </a:lnTo>
                <a:lnTo>
                  <a:pt x="284" y="278"/>
                </a:lnTo>
                <a:lnTo>
                  <a:pt x="355" y="101"/>
                </a:lnTo>
                <a:lnTo>
                  <a:pt x="339" y="62"/>
                </a:lnTo>
                <a:lnTo>
                  <a:pt x="277" y="62"/>
                </a:lnTo>
                <a:lnTo>
                  <a:pt x="277" y="0"/>
                </a:lnTo>
                <a:lnTo>
                  <a:pt x="284" y="0"/>
                </a:lnTo>
                <a:cubicBezTo>
                  <a:pt x="292" y="2"/>
                  <a:pt x="324" y="3"/>
                  <a:pt x="380" y="3"/>
                </a:cubicBezTo>
                <a:cubicBezTo>
                  <a:pt x="446" y="3"/>
                  <a:pt x="485" y="2"/>
                  <a:pt x="494" y="0"/>
                </a:cubicBezTo>
                <a:lnTo>
                  <a:pt x="502" y="0"/>
                </a:lnTo>
                <a:lnTo>
                  <a:pt x="502" y="62"/>
                </a:lnTo>
                <a:lnTo>
                  <a:pt x="478" y="62"/>
                </a:lnTo>
                <a:cubicBezTo>
                  <a:pt x="461" y="62"/>
                  <a:pt x="453" y="62"/>
                  <a:pt x="453" y="64"/>
                </a:cubicBezTo>
                <a:cubicBezTo>
                  <a:pt x="454" y="66"/>
                  <a:pt x="469" y="106"/>
                  <a:pt x="500" y="184"/>
                </a:cubicBezTo>
                <a:cubicBezTo>
                  <a:pt x="531" y="262"/>
                  <a:pt x="547" y="300"/>
                  <a:pt x="548" y="300"/>
                </a:cubicBezTo>
                <a:lnTo>
                  <a:pt x="644" y="62"/>
                </a:lnTo>
                <a:lnTo>
                  <a:pt x="588" y="62"/>
                </a:lnTo>
                <a:lnTo>
                  <a:pt x="588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4319280" y="37576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6"/>
                  <a:pt x="0" y="164"/>
                  <a:pt x="0" y="163"/>
                </a:cubicBezTo>
                <a:cubicBezTo>
                  <a:pt x="0" y="161"/>
                  <a:pt x="1" y="157"/>
                  <a:pt x="3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39"/>
                  <a:pt x="9" y="138"/>
                  <a:pt x="12" y="138"/>
                </a:cubicBezTo>
                <a:cubicBezTo>
                  <a:pt x="16" y="138"/>
                  <a:pt x="27" y="138"/>
                  <a:pt x="49" y="138"/>
                </a:cubicBezTo>
                <a:lnTo>
                  <a:pt x="86" y="138"/>
                </a:lnTo>
                <a:lnTo>
                  <a:pt x="99" y="82"/>
                </a:lnTo>
                <a:cubicBezTo>
                  <a:pt x="101" y="76"/>
                  <a:pt x="102" y="70"/>
                  <a:pt x="104" y="61"/>
                </a:cubicBezTo>
                <a:cubicBezTo>
                  <a:pt x="106" y="53"/>
                  <a:pt x="108" y="47"/>
                  <a:pt x="109" y="43"/>
                </a:cubicBezTo>
                <a:cubicBezTo>
                  <a:pt x="111" y="39"/>
                  <a:pt x="112" y="35"/>
                  <a:pt x="113" y="29"/>
                </a:cubicBezTo>
                <a:cubicBezTo>
                  <a:pt x="115" y="23"/>
                  <a:pt x="117" y="18"/>
                  <a:pt x="119" y="16"/>
                </a:cubicBezTo>
                <a:cubicBezTo>
                  <a:pt x="121" y="14"/>
                  <a:pt x="124" y="11"/>
                  <a:pt x="126" y="8"/>
                </a:cubicBezTo>
                <a:cubicBezTo>
                  <a:pt x="128" y="4"/>
                  <a:pt x="132" y="2"/>
                  <a:pt x="136" y="1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3" y="3"/>
                  <a:pt x="166" y="8"/>
                </a:cubicBezTo>
                <a:cubicBezTo>
                  <a:pt x="169" y="12"/>
                  <a:pt x="171" y="17"/>
                  <a:pt x="171" y="22"/>
                </a:cubicBezTo>
                <a:cubicBezTo>
                  <a:pt x="171" y="25"/>
                  <a:pt x="169" y="36"/>
                  <a:pt x="165" y="55"/>
                </a:cubicBezTo>
                <a:cubicBezTo>
                  <a:pt x="160" y="74"/>
                  <a:pt x="156" y="92"/>
                  <a:pt x="151" y="110"/>
                </a:cubicBezTo>
                <a:lnTo>
                  <a:pt x="144" y="136"/>
                </a:lnTo>
                <a:cubicBezTo>
                  <a:pt x="144" y="137"/>
                  <a:pt x="155" y="138"/>
                  <a:pt x="179" y="138"/>
                </a:cubicBezTo>
                <a:lnTo>
                  <a:pt x="214" y="138"/>
                </a:lnTo>
                <a:cubicBezTo>
                  <a:pt x="217" y="141"/>
                  <a:pt x="219" y="143"/>
                  <a:pt x="219" y="145"/>
                </a:cubicBezTo>
                <a:cubicBezTo>
                  <a:pt x="219" y="156"/>
                  <a:pt x="216" y="164"/>
                  <a:pt x="210" y="170"/>
                </a:cubicBezTo>
                <a:lnTo>
                  <a:pt x="135" y="170"/>
                </a:lnTo>
                <a:lnTo>
                  <a:pt x="110" y="271"/>
                </a:lnTo>
                <a:cubicBezTo>
                  <a:pt x="92" y="346"/>
                  <a:pt x="83" y="386"/>
                  <a:pt x="83" y="392"/>
                </a:cubicBezTo>
                <a:cubicBezTo>
                  <a:pt x="83" y="411"/>
                  <a:pt x="89" y="421"/>
                  <a:pt x="102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5" y="381"/>
                  <a:pt x="177" y="362"/>
                  <a:pt x="186" y="338"/>
                </a:cubicBezTo>
                <a:cubicBezTo>
                  <a:pt x="187" y="336"/>
                  <a:pt x="188" y="334"/>
                  <a:pt x="190" y="334"/>
                </a:cubicBezTo>
                <a:cubicBezTo>
                  <a:pt x="191" y="333"/>
                  <a:pt x="195" y="333"/>
                  <a:pt x="200" y="332"/>
                </a:cubicBezTo>
                <a:lnTo>
                  <a:pt x="203" y="332"/>
                </a:lnTo>
                <a:cubicBezTo>
                  <a:pt x="210" y="332"/>
                  <a:pt x="214" y="334"/>
                  <a:pt x="214" y="338"/>
                </a:cubicBezTo>
                <a:cubicBezTo>
                  <a:pt x="214" y="339"/>
                  <a:pt x="213" y="342"/>
                  <a:pt x="211" y="346"/>
                </a:cubicBezTo>
                <a:cubicBezTo>
                  <a:pt x="209" y="354"/>
                  <a:pt x="205" y="362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7" y="447"/>
                </a:cubicBezTo>
                <a:cubicBezTo>
                  <a:pt x="83" y="447"/>
                  <a:pt x="69" y="443"/>
                  <a:pt x="57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9"/>
                </a:lnTo>
                <a:lnTo>
                  <a:pt x="53" y="271"/>
                </a:lnTo>
                <a:cubicBezTo>
                  <a:pt x="69" y="205"/>
                  <a:pt x="77" y="172"/>
                  <a:pt x="78" y="171"/>
                </a:cubicBezTo>
                <a:cubicBezTo>
                  <a:pt x="78" y="170"/>
                  <a:pt x="66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4451400" y="3818880"/>
            <a:ext cx="47160" cy="112680"/>
          </a:xfrm>
          <a:custGeom>
            <a:avLst/>
            <a:gdLst/>
            <a:ahLst/>
            <a:rect l="0" t="0" r="r" b="b"/>
            <a:pathLst>
              <a:path w="131" h="313">
                <a:moveTo>
                  <a:pt x="0" y="85"/>
                </a:moveTo>
                <a:cubicBezTo>
                  <a:pt x="0" y="85"/>
                  <a:pt x="0" y="77"/>
                  <a:pt x="0" y="60"/>
                </a:cubicBezTo>
                <a:cubicBezTo>
                  <a:pt x="0" y="44"/>
                  <a:pt x="5" y="30"/>
                  <a:pt x="15" y="18"/>
                </a:cubicBezTo>
                <a:cubicBezTo>
                  <a:pt x="26" y="6"/>
                  <a:pt x="40" y="0"/>
                  <a:pt x="59" y="0"/>
                </a:cubicBezTo>
                <a:cubicBezTo>
                  <a:pt x="78" y="0"/>
                  <a:pt x="94" y="8"/>
                  <a:pt x="109" y="25"/>
                </a:cubicBezTo>
                <a:cubicBezTo>
                  <a:pt x="123" y="41"/>
                  <a:pt x="131" y="70"/>
                  <a:pt x="131" y="112"/>
                </a:cubicBezTo>
                <a:cubicBezTo>
                  <a:pt x="131" y="136"/>
                  <a:pt x="128" y="158"/>
                  <a:pt x="122" y="180"/>
                </a:cubicBezTo>
                <a:cubicBezTo>
                  <a:pt x="116" y="202"/>
                  <a:pt x="110" y="221"/>
                  <a:pt x="102" y="237"/>
                </a:cubicBezTo>
                <a:cubicBezTo>
                  <a:pt x="94" y="252"/>
                  <a:pt x="85" y="266"/>
                  <a:pt x="76" y="277"/>
                </a:cubicBezTo>
                <a:cubicBezTo>
                  <a:pt x="67" y="288"/>
                  <a:pt x="59" y="297"/>
                  <a:pt x="52" y="304"/>
                </a:cubicBezTo>
                <a:cubicBezTo>
                  <a:pt x="44" y="311"/>
                  <a:pt x="40" y="313"/>
                  <a:pt x="38" y="313"/>
                </a:cubicBezTo>
                <a:cubicBezTo>
                  <a:pt x="36" y="313"/>
                  <a:pt x="31" y="310"/>
                  <a:pt x="25" y="304"/>
                </a:cubicBezTo>
                <a:cubicBezTo>
                  <a:pt x="19" y="298"/>
                  <a:pt x="16" y="294"/>
                  <a:pt x="16" y="291"/>
                </a:cubicBezTo>
                <a:cubicBezTo>
                  <a:pt x="16" y="288"/>
                  <a:pt x="20" y="283"/>
                  <a:pt x="27" y="275"/>
                </a:cubicBezTo>
                <a:cubicBezTo>
                  <a:pt x="35" y="267"/>
                  <a:pt x="43" y="257"/>
                  <a:pt x="53" y="245"/>
                </a:cubicBezTo>
                <a:cubicBezTo>
                  <a:pt x="62" y="234"/>
                  <a:pt x="71" y="217"/>
                  <a:pt x="79" y="196"/>
                </a:cubicBezTo>
                <a:cubicBezTo>
                  <a:pt x="87" y="175"/>
                  <a:pt x="92" y="151"/>
                  <a:pt x="95" y="124"/>
                </a:cubicBezTo>
                <a:lnTo>
                  <a:pt x="95" y="111"/>
                </a:lnTo>
                <a:lnTo>
                  <a:pt x="94" y="112"/>
                </a:lnTo>
                <a:cubicBezTo>
                  <a:pt x="92" y="112"/>
                  <a:pt x="91" y="113"/>
                  <a:pt x="89" y="114"/>
                </a:cubicBezTo>
                <a:cubicBezTo>
                  <a:pt x="87" y="114"/>
                  <a:pt x="85" y="115"/>
                  <a:pt x="83" y="117"/>
                </a:cubicBezTo>
                <a:cubicBezTo>
                  <a:pt x="81" y="118"/>
                  <a:pt x="78" y="119"/>
                  <a:pt x="74" y="119"/>
                </a:cubicBezTo>
                <a:cubicBezTo>
                  <a:pt x="70" y="119"/>
                  <a:pt x="66" y="119"/>
                  <a:pt x="62" y="120"/>
                </a:cubicBezTo>
                <a:cubicBezTo>
                  <a:pt x="43" y="120"/>
                  <a:pt x="29" y="114"/>
                  <a:pt x="17" y="103"/>
                </a:cubicBezTo>
                <a:lnTo>
                  <a:pt x="0" y="85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5305320" y="3699720"/>
            <a:ext cx="188640" cy="234360"/>
          </a:xfrm>
          <a:custGeom>
            <a:avLst/>
            <a:gdLst/>
            <a:ahLst/>
            <a:rect l="0" t="0" r="r" b="b"/>
            <a:pathLst>
              <a:path w="524" h="651">
                <a:moveTo>
                  <a:pt x="20" y="154"/>
                </a:moveTo>
                <a:cubicBezTo>
                  <a:pt x="20" y="109"/>
                  <a:pt x="38" y="73"/>
                  <a:pt x="75" y="46"/>
                </a:cubicBezTo>
                <a:cubicBezTo>
                  <a:pt x="111" y="19"/>
                  <a:pt x="162" y="5"/>
                  <a:pt x="224" y="5"/>
                </a:cubicBezTo>
                <a:cubicBezTo>
                  <a:pt x="272" y="5"/>
                  <a:pt x="312" y="13"/>
                  <a:pt x="344" y="29"/>
                </a:cubicBezTo>
                <a:lnTo>
                  <a:pt x="356" y="35"/>
                </a:lnTo>
                <a:cubicBezTo>
                  <a:pt x="387" y="12"/>
                  <a:pt x="420" y="0"/>
                  <a:pt x="456" y="0"/>
                </a:cubicBezTo>
                <a:cubicBezTo>
                  <a:pt x="474" y="0"/>
                  <a:pt x="489" y="5"/>
                  <a:pt x="499" y="14"/>
                </a:cubicBezTo>
                <a:cubicBezTo>
                  <a:pt x="510" y="23"/>
                  <a:pt x="517" y="32"/>
                  <a:pt x="520" y="41"/>
                </a:cubicBezTo>
                <a:cubicBezTo>
                  <a:pt x="524" y="49"/>
                  <a:pt x="525" y="58"/>
                  <a:pt x="524" y="66"/>
                </a:cubicBezTo>
                <a:cubicBezTo>
                  <a:pt x="524" y="80"/>
                  <a:pt x="520" y="92"/>
                  <a:pt x="510" y="101"/>
                </a:cubicBezTo>
                <a:cubicBezTo>
                  <a:pt x="501" y="110"/>
                  <a:pt x="489" y="115"/>
                  <a:pt x="475" y="115"/>
                </a:cubicBezTo>
                <a:cubicBezTo>
                  <a:pt x="459" y="115"/>
                  <a:pt x="447" y="110"/>
                  <a:pt x="438" y="100"/>
                </a:cubicBezTo>
                <a:cubicBezTo>
                  <a:pt x="430" y="90"/>
                  <a:pt x="425" y="79"/>
                  <a:pt x="425" y="68"/>
                </a:cubicBezTo>
                <a:cubicBezTo>
                  <a:pt x="425" y="61"/>
                  <a:pt x="427" y="57"/>
                  <a:pt x="429" y="55"/>
                </a:cubicBezTo>
                <a:cubicBezTo>
                  <a:pt x="430" y="54"/>
                  <a:pt x="430" y="54"/>
                  <a:pt x="428" y="55"/>
                </a:cubicBezTo>
                <a:cubicBezTo>
                  <a:pt x="427" y="55"/>
                  <a:pt x="425" y="55"/>
                  <a:pt x="421" y="56"/>
                </a:cubicBezTo>
                <a:cubicBezTo>
                  <a:pt x="405" y="60"/>
                  <a:pt x="396" y="63"/>
                  <a:pt x="395" y="65"/>
                </a:cubicBezTo>
                <a:cubicBezTo>
                  <a:pt x="412" y="89"/>
                  <a:pt x="423" y="109"/>
                  <a:pt x="426" y="126"/>
                </a:cubicBezTo>
                <a:cubicBezTo>
                  <a:pt x="428" y="135"/>
                  <a:pt x="428" y="144"/>
                  <a:pt x="428" y="154"/>
                </a:cubicBezTo>
                <a:cubicBezTo>
                  <a:pt x="428" y="193"/>
                  <a:pt x="414" y="226"/>
                  <a:pt x="387" y="251"/>
                </a:cubicBezTo>
                <a:cubicBezTo>
                  <a:pt x="350" y="286"/>
                  <a:pt x="294" y="303"/>
                  <a:pt x="217" y="303"/>
                </a:cubicBezTo>
                <a:cubicBezTo>
                  <a:pt x="176" y="303"/>
                  <a:pt x="138" y="296"/>
                  <a:pt x="105" y="280"/>
                </a:cubicBezTo>
                <a:cubicBezTo>
                  <a:pt x="101" y="290"/>
                  <a:pt x="98" y="298"/>
                  <a:pt x="98" y="304"/>
                </a:cubicBezTo>
                <a:cubicBezTo>
                  <a:pt x="98" y="333"/>
                  <a:pt x="112" y="351"/>
                  <a:pt x="139" y="359"/>
                </a:cubicBezTo>
                <a:cubicBezTo>
                  <a:pt x="144" y="360"/>
                  <a:pt x="175" y="361"/>
                  <a:pt x="232" y="361"/>
                </a:cubicBezTo>
                <a:lnTo>
                  <a:pt x="267" y="361"/>
                </a:lnTo>
                <a:lnTo>
                  <a:pt x="302" y="361"/>
                </a:lnTo>
                <a:cubicBezTo>
                  <a:pt x="310" y="361"/>
                  <a:pt x="320" y="361"/>
                  <a:pt x="334" y="363"/>
                </a:cubicBezTo>
                <a:cubicBezTo>
                  <a:pt x="348" y="364"/>
                  <a:pt x="359" y="365"/>
                  <a:pt x="368" y="367"/>
                </a:cubicBezTo>
                <a:cubicBezTo>
                  <a:pt x="376" y="368"/>
                  <a:pt x="387" y="371"/>
                  <a:pt x="399" y="374"/>
                </a:cubicBezTo>
                <a:cubicBezTo>
                  <a:pt x="412" y="378"/>
                  <a:pt x="423" y="383"/>
                  <a:pt x="433" y="387"/>
                </a:cubicBezTo>
                <a:cubicBezTo>
                  <a:pt x="485" y="415"/>
                  <a:pt x="510" y="460"/>
                  <a:pt x="510" y="520"/>
                </a:cubicBezTo>
                <a:cubicBezTo>
                  <a:pt x="510" y="550"/>
                  <a:pt x="498" y="575"/>
                  <a:pt x="473" y="595"/>
                </a:cubicBezTo>
                <a:cubicBezTo>
                  <a:pt x="428" y="632"/>
                  <a:pt x="356" y="651"/>
                  <a:pt x="256" y="651"/>
                </a:cubicBezTo>
                <a:cubicBezTo>
                  <a:pt x="165" y="651"/>
                  <a:pt x="99" y="638"/>
                  <a:pt x="60" y="611"/>
                </a:cubicBezTo>
                <a:cubicBezTo>
                  <a:pt x="21" y="585"/>
                  <a:pt x="1" y="555"/>
                  <a:pt x="0" y="521"/>
                </a:cubicBezTo>
                <a:cubicBezTo>
                  <a:pt x="0" y="513"/>
                  <a:pt x="1" y="506"/>
                  <a:pt x="3" y="498"/>
                </a:cubicBezTo>
                <a:cubicBezTo>
                  <a:pt x="5" y="491"/>
                  <a:pt x="8" y="484"/>
                  <a:pt x="12" y="478"/>
                </a:cubicBezTo>
                <a:cubicBezTo>
                  <a:pt x="16" y="473"/>
                  <a:pt x="20" y="468"/>
                  <a:pt x="24" y="465"/>
                </a:cubicBezTo>
                <a:cubicBezTo>
                  <a:pt x="28" y="461"/>
                  <a:pt x="33" y="457"/>
                  <a:pt x="39" y="453"/>
                </a:cubicBezTo>
                <a:cubicBezTo>
                  <a:pt x="45" y="448"/>
                  <a:pt x="49" y="446"/>
                  <a:pt x="52" y="446"/>
                </a:cubicBezTo>
                <a:cubicBezTo>
                  <a:pt x="55" y="446"/>
                  <a:pt x="59" y="444"/>
                  <a:pt x="64" y="440"/>
                </a:cubicBezTo>
                <a:cubicBezTo>
                  <a:pt x="67" y="438"/>
                  <a:pt x="69" y="436"/>
                  <a:pt x="70" y="436"/>
                </a:cubicBezTo>
                <a:cubicBezTo>
                  <a:pt x="47" y="407"/>
                  <a:pt x="36" y="378"/>
                  <a:pt x="36" y="346"/>
                </a:cubicBezTo>
                <a:cubicBezTo>
                  <a:pt x="36" y="316"/>
                  <a:pt x="44" y="289"/>
                  <a:pt x="60" y="266"/>
                </a:cubicBezTo>
                <a:lnTo>
                  <a:pt x="67" y="256"/>
                </a:lnTo>
                <a:lnTo>
                  <a:pt x="59" y="249"/>
                </a:lnTo>
                <a:cubicBezTo>
                  <a:pt x="33" y="223"/>
                  <a:pt x="20" y="191"/>
                  <a:pt x="20" y="154"/>
                </a:cubicBezTo>
                <a:moveTo>
                  <a:pt x="452" y="52"/>
                </a:moveTo>
                <a:lnTo>
                  <a:pt x="459" y="52"/>
                </a:lnTo>
                <a:cubicBezTo>
                  <a:pt x="458" y="51"/>
                  <a:pt x="457" y="51"/>
                  <a:pt x="455" y="51"/>
                </a:cubicBezTo>
                <a:lnTo>
                  <a:pt x="452" y="52"/>
                </a:lnTo>
                <a:moveTo>
                  <a:pt x="224" y="253"/>
                </a:moveTo>
                <a:cubicBezTo>
                  <a:pt x="240" y="253"/>
                  <a:pt x="253" y="251"/>
                  <a:pt x="264" y="247"/>
                </a:cubicBezTo>
                <a:cubicBezTo>
                  <a:pt x="274" y="243"/>
                  <a:pt x="282" y="239"/>
                  <a:pt x="288" y="234"/>
                </a:cubicBezTo>
                <a:cubicBezTo>
                  <a:pt x="293" y="229"/>
                  <a:pt x="297" y="222"/>
                  <a:pt x="299" y="211"/>
                </a:cubicBezTo>
                <a:cubicBezTo>
                  <a:pt x="302" y="201"/>
                  <a:pt x="303" y="192"/>
                  <a:pt x="303" y="185"/>
                </a:cubicBezTo>
                <a:cubicBezTo>
                  <a:pt x="303" y="179"/>
                  <a:pt x="304" y="168"/>
                  <a:pt x="304" y="154"/>
                </a:cubicBezTo>
                <a:cubicBezTo>
                  <a:pt x="304" y="129"/>
                  <a:pt x="303" y="112"/>
                  <a:pt x="301" y="102"/>
                </a:cubicBezTo>
                <a:cubicBezTo>
                  <a:pt x="299" y="92"/>
                  <a:pt x="294" y="83"/>
                  <a:pt x="286" y="75"/>
                </a:cubicBezTo>
                <a:cubicBezTo>
                  <a:pt x="273" y="62"/>
                  <a:pt x="253" y="56"/>
                  <a:pt x="224" y="56"/>
                </a:cubicBezTo>
                <a:cubicBezTo>
                  <a:pt x="206" y="56"/>
                  <a:pt x="192" y="58"/>
                  <a:pt x="181" y="63"/>
                </a:cubicBezTo>
                <a:cubicBezTo>
                  <a:pt x="169" y="67"/>
                  <a:pt x="162" y="74"/>
                  <a:pt x="157" y="83"/>
                </a:cubicBezTo>
                <a:cubicBezTo>
                  <a:pt x="152" y="93"/>
                  <a:pt x="149" y="101"/>
                  <a:pt x="148" y="109"/>
                </a:cubicBezTo>
                <a:cubicBezTo>
                  <a:pt x="147" y="117"/>
                  <a:pt x="146" y="128"/>
                  <a:pt x="146" y="142"/>
                </a:cubicBezTo>
                <a:lnTo>
                  <a:pt x="146" y="154"/>
                </a:lnTo>
                <a:lnTo>
                  <a:pt x="146" y="165"/>
                </a:lnTo>
                <a:cubicBezTo>
                  <a:pt x="146" y="200"/>
                  <a:pt x="152" y="223"/>
                  <a:pt x="164" y="234"/>
                </a:cubicBezTo>
                <a:cubicBezTo>
                  <a:pt x="178" y="246"/>
                  <a:pt x="198" y="253"/>
                  <a:pt x="224" y="253"/>
                </a:cubicBezTo>
                <a:moveTo>
                  <a:pt x="256" y="600"/>
                </a:moveTo>
                <a:cubicBezTo>
                  <a:pt x="302" y="600"/>
                  <a:pt x="339" y="593"/>
                  <a:pt x="368" y="578"/>
                </a:cubicBezTo>
                <a:cubicBezTo>
                  <a:pt x="396" y="564"/>
                  <a:pt x="410" y="545"/>
                  <a:pt x="410" y="522"/>
                </a:cubicBezTo>
                <a:cubicBezTo>
                  <a:pt x="410" y="518"/>
                  <a:pt x="410" y="515"/>
                  <a:pt x="409" y="512"/>
                </a:cubicBezTo>
                <a:cubicBezTo>
                  <a:pt x="409" y="509"/>
                  <a:pt x="407" y="506"/>
                  <a:pt x="403" y="501"/>
                </a:cubicBezTo>
                <a:cubicBezTo>
                  <a:pt x="400" y="497"/>
                  <a:pt x="395" y="492"/>
                  <a:pt x="388" y="488"/>
                </a:cubicBezTo>
                <a:cubicBezTo>
                  <a:pt x="380" y="484"/>
                  <a:pt x="370" y="481"/>
                  <a:pt x="357" y="478"/>
                </a:cubicBezTo>
                <a:cubicBezTo>
                  <a:pt x="344" y="476"/>
                  <a:pt x="327" y="474"/>
                  <a:pt x="307" y="473"/>
                </a:cubicBezTo>
                <a:lnTo>
                  <a:pt x="277" y="472"/>
                </a:lnTo>
                <a:lnTo>
                  <a:pt x="222" y="472"/>
                </a:lnTo>
                <a:lnTo>
                  <a:pt x="150" y="472"/>
                </a:lnTo>
                <a:cubicBezTo>
                  <a:pt x="143" y="472"/>
                  <a:pt x="134" y="474"/>
                  <a:pt x="125" y="477"/>
                </a:cubicBezTo>
                <a:cubicBezTo>
                  <a:pt x="108" y="485"/>
                  <a:pt x="99" y="500"/>
                  <a:pt x="99" y="520"/>
                </a:cubicBezTo>
                <a:cubicBezTo>
                  <a:pt x="99" y="544"/>
                  <a:pt x="114" y="563"/>
                  <a:pt x="143" y="577"/>
                </a:cubicBezTo>
                <a:cubicBezTo>
                  <a:pt x="171" y="592"/>
                  <a:pt x="209" y="600"/>
                  <a:pt x="256" y="60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5516280" y="37576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6"/>
                  <a:pt x="0" y="164"/>
                  <a:pt x="0" y="163"/>
                </a:cubicBezTo>
                <a:cubicBezTo>
                  <a:pt x="0" y="161"/>
                  <a:pt x="1" y="157"/>
                  <a:pt x="2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8"/>
                  <a:pt x="48" y="138"/>
                </a:cubicBezTo>
                <a:lnTo>
                  <a:pt x="85" y="138"/>
                </a:lnTo>
                <a:lnTo>
                  <a:pt x="98" y="82"/>
                </a:lnTo>
                <a:cubicBezTo>
                  <a:pt x="99" y="76"/>
                  <a:pt x="101" y="70"/>
                  <a:pt x="103" y="61"/>
                </a:cubicBezTo>
                <a:cubicBezTo>
                  <a:pt x="105" y="53"/>
                  <a:pt x="106" y="47"/>
                  <a:pt x="108" y="43"/>
                </a:cubicBezTo>
                <a:cubicBezTo>
                  <a:pt x="109" y="39"/>
                  <a:pt x="111" y="35"/>
                  <a:pt x="112" y="29"/>
                </a:cubicBezTo>
                <a:cubicBezTo>
                  <a:pt x="113" y="23"/>
                  <a:pt x="115" y="18"/>
                  <a:pt x="118" y="16"/>
                </a:cubicBezTo>
                <a:cubicBezTo>
                  <a:pt x="120" y="14"/>
                  <a:pt x="122" y="11"/>
                  <a:pt x="125" y="8"/>
                </a:cubicBezTo>
                <a:cubicBezTo>
                  <a:pt x="127" y="4"/>
                  <a:pt x="130" y="2"/>
                  <a:pt x="134" y="1"/>
                </a:cubicBezTo>
                <a:cubicBezTo>
                  <a:pt x="139" y="1"/>
                  <a:pt x="143" y="0"/>
                  <a:pt x="147" y="0"/>
                </a:cubicBezTo>
                <a:cubicBezTo>
                  <a:pt x="155" y="1"/>
                  <a:pt x="161" y="3"/>
                  <a:pt x="165" y="8"/>
                </a:cubicBezTo>
                <a:cubicBezTo>
                  <a:pt x="168" y="12"/>
                  <a:pt x="169" y="17"/>
                  <a:pt x="169" y="22"/>
                </a:cubicBezTo>
                <a:cubicBezTo>
                  <a:pt x="169" y="25"/>
                  <a:pt x="167" y="36"/>
                  <a:pt x="163" y="55"/>
                </a:cubicBezTo>
                <a:cubicBezTo>
                  <a:pt x="159" y="74"/>
                  <a:pt x="154" y="92"/>
                  <a:pt x="149" y="110"/>
                </a:cubicBezTo>
                <a:lnTo>
                  <a:pt x="142" y="136"/>
                </a:lnTo>
                <a:cubicBezTo>
                  <a:pt x="142" y="137"/>
                  <a:pt x="154" y="138"/>
                  <a:pt x="177" y="138"/>
                </a:cubicBezTo>
                <a:lnTo>
                  <a:pt x="214" y="138"/>
                </a:lnTo>
                <a:cubicBezTo>
                  <a:pt x="217" y="141"/>
                  <a:pt x="219" y="143"/>
                  <a:pt x="219" y="145"/>
                </a:cubicBezTo>
                <a:cubicBezTo>
                  <a:pt x="219" y="156"/>
                  <a:pt x="216" y="164"/>
                  <a:pt x="210" y="170"/>
                </a:cubicBezTo>
                <a:lnTo>
                  <a:pt x="134" y="170"/>
                </a:lnTo>
                <a:lnTo>
                  <a:pt x="109" y="271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1"/>
                  <a:pt x="88" y="421"/>
                  <a:pt x="100" y="421"/>
                </a:cubicBezTo>
                <a:cubicBezTo>
                  <a:pt x="116" y="421"/>
                  <a:pt x="132" y="413"/>
                  <a:pt x="148" y="397"/>
                </a:cubicBezTo>
                <a:cubicBezTo>
                  <a:pt x="163" y="381"/>
                  <a:pt x="175" y="362"/>
                  <a:pt x="185" y="338"/>
                </a:cubicBezTo>
                <a:cubicBezTo>
                  <a:pt x="186" y="336"/>
                  <a:pt x="187" y="334"/>
                  <a:pt x="188" y="334"/>
                </a:cubicBezTo>
                <a:cubicBezTo>
                  <a:pt x="190" y="333"/>
                  <a:pt x="194" y="333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4"/>
                  <a:pt x="204" y="362"/>
                  <a:pt x="198" y="373"/>
                </a:cubicBezTo>
                <a:cubicBezTo>
                  <a:pt x="191" y="383"/>
                  <a:pt x="183" y="394"/>
                  <a:pt x="174" y="406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10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9"/>
                </a:lnTo>
                <a:lnTo>
                  <a:pt x="51" y="271"/>
                </a:lnTo>
                <a:cubicBezTo>
                  <a:pt x="67" y="205"/>
                  <a:pt x="76" y="172"/>
                  <a:pt x="76" y="171"/>
                </a:cubicBezTo>
                <a:cubicBezTo>
                  <a:pt x="76" y="170"/>
                  <a:pt x="64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5739120" y="373104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2"/>
                  <a:pt x="5" y="5"/>
                  <a:pt x="14" y="0"/>
                </a:cubicBezTo>
                <a:lnTo>
                  <a:pt x="646" y="0"/>
                </a:lnTo>
                <a:cubicBezTo>
                  <a:pt x="656" y="6"/>
                  <a:pt x="661" y="12"/>
                  <a:pt x="661" y="20"/>
                </a:cubicBezTo>
                <a:cubicBezTo>
                  <a:pt x="661" y="27"/>
                  <a:pt x="656" y="34"/>
                  <a:pt x="647" y="39"/>
                </a:cubicBezTo>
                <a:lnTo>
                  <a:pt x="332" y="40"/>
                </a:lnTo>
                <a:lnTo>
                  <a:pt x="16" y="40"/>
                </a:lnTo>
                <a:cubicBezTo>
                  <a:pt x="6" y="37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6" y="197"/>
                  <a:pt x="16" y="193"/>
                </a:cubicBezTo>
                <a:lnTo>
                  <a:pt x="647" y="193"/>
                </a:lnTo>
                <a:cubicBezTo>
                  <a:pt x="656" y="200"/>
                  <a:pt x="661" y="207"/>
                  <a:pt x="661" y="213"/>
                </a:cubicBezTo>
                <a:cubicBezTo>
                  <a:pt x="661" y="222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6112080" y="3618720"/>
            <a:ext cx="264240" cy="255240"/>
          </a:xfrm>
          <a:custGeom>
            <a:avLst/>
            <a:gdLst/>
            <a:ahLst/>
            <a:rect l="0" t="0" r="r" b="b"/>
            <a:pathLst>
              <a:path w="734" h="709">
                <a:moveTo>
                  <a:pt x="0" y="6"/>
                </a:moveTo>
                <a:cubicBezTo>
                  <a:pt x="0" y="4"/>
                  <a:pt x="2" y="2"/>
                  <a:pt x="5" y="0"/>
                </a:cubicBezTo>
                <a:lnTo>
                  <a:pt x="729" y="0"/>
                </a:lnTo>
                <a:cubicBezTo>
                  <a:pt x="732" y="2"/>
                  <a:pt x="734" y="4"/>
                  <a:pt x="734" y="6"/>
                </a:cubicBezTo>
                <a:cubicBezTo>
                  <a:pt x="734" y="8"/>
                  <a:pt x="678" y="123"/>
                  <a:pt x="566" y="354"/>
                </a:cubicBezTo>
                <a:cubicBezTo>
                  <a:pt x="455" y="584"/>
                  <a:pt x="398" y="700"/>
                  <a:pt x="395" y="702"/>
                </a:cubicBezTo>
                <a:cubicBezTo>
                  <a:pt x="392" y="707"/>
                  <a:pt x="382" y="709"/>
                  <a:pt x="367" y="709"/>
                </a:cubicBezTo>
                <a:cubicBezTo>
                  <a:pt x="352" y="709"/>
                  <a:pt x="343" y="707"/>
                  <a:pt x="340" y="702"/>
                </a:cubicBezTo>
                <a:cubicBezTo>
                  <a:pt x="338" y="700"/>
                  <a:pt x="281" y="584"/>
                  <a:pt x="168" y="354"/>
                </a:cubicBezTo>
                <a:cubicBezTo>
                  <a:pt x="57" y="123"/>
                  <a:pt x="1" y="8"/>
                  <a:pt x="0" y="6"/>
                </a:cubicBezTo>
                <a:moveTo>
                  <a:pt x="645" y="86"/>
                </a:moveTo>
                <a:cubicBezTo>
                  <a:pt x="645" y="85"/>
                  <a:pt x="562" y="85"/>
                  <a:pt x="396" y="85"/>
                </a:cubicBezTo>
                <a:cubicBezTo>
                  <a:pt x="230" y="85"/>
                  <a:pt x="145" y="85"/>
                  <a:pt x="145" y="86"/>
                </a:cubicBezTo>
                <a:cubicBezTo>
                  <a:pt x="147" y="89"/>
                  <a:pt x="188" y="175"/>
                  <a:pt x="271" y="344"/>
                </a:cubicBezTo>
                <a:cubicBezTo>
                  <a:pt x="353" y="512"/>
                  <a:pt x="395" y="597"/>
                  <a:pt x="396" y="598"/>
                </a:cubicBezTo>
                <a:lnTo>
                  <a:pt x="645" y="86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6410520" y="3803400"/>
            <a:ext cx="196920" cy="113760"/>
          </a:xfrm>
          <a:custGeom>
            <a:avLst/>
            <a:gdLst/>
            <a:ahLst/>
            <a:rect l="0" t="0" r="r" b="b"/>
            <a:pathLst>
              <a:path w="547" h="316">
                <a:moveTo>
                  <a:pt x="420" y="0"/>
                </a:moveTo>
                <a:cubicBezTo>
                  <a:pt x="425" y="2"/>
                  <a:pt x="448" y="3"/>
                  <a:pt x="489" y="3"/>
                </a:cubicBezTo>
                <a:cubicBezTo>
                  <a:pt x="524" y="3"/>
                  <a:pt x="542" y="2"/>
                  <a:pt x="544" y="0"/>
                </a:cubicBezTo>
                <a:lnTo>
                  <a:pt x="547" y="0"/>
                </a:lnTo>
                <a:lnTo>
                  <a:pt x="547" y="44"/>
                </a:lnTo>
                <a:lnTo>
                  <a:pt x="502" y="44"/>
                </a:lnTo>
                <a:lnTo>
                  <a:pt x="398" y="305"/>
                </a:lnTo>
                <a:cubicBezTo>
                  <a:pt x="397" y="305"/>
                  <a:pt x="397" y="306"/>
                  <a:pt x="396" y="307"/>
                </a:cubicBezTo>
                <a:cubicBezTo>
                  <a:pt x="395" y="308"/>
                  <a:pt x="394" y="309"/>
                  <a:pt x="393" y="309"/>
                </a:cubicBezTo>
                <a:cubicBezTo>
                  <a:pt x="392" y="310"/>
                  <a:pt x="392" y="311"/>
                  <a:pt x="392" y="311"/>
                </a:cubicBezTo>
                <a:cubicBezTo>
                  <a:pt x="392" y="311"/>
                  <a:pt x="391" y="311"/>
                  <a:pt x="389" y="312"/>
                </a:cubicBezTo>
                <a:cubicBezTo>
                  <a:pt x="388" y="313"/>
                  <a:pt x="388" y="314"/>
                  <a:pt x="388" y="314"/>
                </a:cubicBezTo>
                <a:cubicBezTo>
                  <a:pt x="389" y="314"/>
                  <a:pt x="388" y="314"/>
                  <a:pt x="385" y="314"/>
                </a:cubicBezTo>
                <a:cubicBezTo>
                  <a:pt x="383" y="315"/>
                  <a:pt x="382" y="315"/>
                  <a:pt x="382" y="314"/>
                </a:cubicBezTo>
                <a:cubicBezTo>
                  <a:pt x="383" y="314"/>
                  <a:pt x="382" y="314"/>
                  <a:pt x="380" y="315"/>
                </a:cubicBezTo>
                <a:cubicBezTo>
                  <a:pt x="377" y="316"/>
                  <a:pt x="376" y="316"/>
                  <a:pt x="375" y="315"/>
                </a:cubicBezTo>
                <a:cubicBezTo>
                  <a:pt x="375" y="314"/>
                  <a:pt x="373" y="314"/>
                  <a:pt x="370" y="315"/>
                </a:cubicBezTo>
                <a:lnTo>
                  <a:pt x="362" y="315"/>
                </a:lnTo>
                <a:cubicBezTo>
                  <a:pt x="354" y="315"/>
                  <a:pt x="349" y="313"/>
                  <a:pt x="345" y="308"/>
                </a:cubicBezTo>
                <a:cubicBezTo>
                  <a:pt x="342" y="303"/>
                  <a:pt x="336" y="288"/>
                  <a:pt x="326" y="262"/>
                </a:cubicBezTo>
                <a:cubicBezTo>
                  <a:pt x="318" y="244"/>
                  <a:pt x="312" y="228"/>
                  <a:pt x="307" y="215"/>
                </a:cubicBezTo>
                <a:lnTo>
                  <a:pt x="273" y="131"/>
                </a:lnTo>
                <a:lnTo>
                  <a:pt x="240" y="215"/>
                </a:lnTo>
                <a:cubicBezTo>
                  <a:pt x="235" y="227"/>
                  <a:pt x="229" y="243"/>
                  <a:pt x="221" y="261"/>
                </a:cubicBezTo>
                <a:cubicBezTo>
                  <a:pt x="212" y="288"/>
                  <a:pt x="205" y="303"/>
                  <a:pt x="202" y="307"/>
                </a:cubicBezTo>
                <a:cubicBezTo>
                  <a:pt x="199" y="312"/>
                  <a:pt x="193" y="315"/>
                  <a:pt x="185" y="315"/>
                </a:cubicBezTo>
                <a:lnTo>
                  <a:pt x="177" y="315"/>
                </a:lnTo>
                <a:cubicBezTo>
                  <a:pt x="168" y="315"/>
                  <a:pt x="163" y="315"/>
                  <a:pt x="160" y="314"/>
                </a:cubicBezTo>
                <a:cubicBezTo>
                  <a:pt x="157" y="313"/>
                  <a:pt x="154" y="310"/>
                  <a:pt x="149" y="305"/>
                </a:cubicBezTo>
                <a:lnTo>
                  <a:pt x="46" y="44"/>
                </a:lnTo>
                <a:lnTo>
                  <a:pt x="0" y="44"/>
                </a:lnTo>
                <a:lnTo>
                  <a:pt x="0" y="0"/>
                </a:lnTo>
                <a:lnTo>
                  <a:pt x="5" y="0"/>
                </a:lnTo>
                <a:cubicBezTo>
                  <a:pt x="12" y="2"/>
                  <a:pt x="37" y="3"/>
                  <a:pt x="81" y="3"/>
                </a:cubicBezTo>
                <a:cubicBezTo>
                  <a:pt x="129" y="3"/>
                  <a:pt x="157" y="2"/>
                  <a:pt x="165" y="0"/>
                </a:cubicBezTo>
                <a:lnTo>
                  <a:pt x="172" y="0"/>
                </a:lnTo>
                <a:lnTo>
                  <a:pt x="172" y="44"/>
                </a:lnTo>
                <a:lnTo>
                  <a:pt x="138" y="44"/>
                </a:lnTo>
                <a:lnTo>
                  <a:pt x="200" y="196"/>
                </a:lnTo>
                <a:lnTo>
                  <a:pt x="250" y="72"/>
                </a:lnTo>
                <a:lnTo>
                  <a:pt x="239" y="44"/>
                </a:lnTo>
                <a:lnTo>
                  <a:pt x="195" y="44"/>
                </a:lnTo>
                <a:lnTo>
                  <a:pt x="195" y="0"/>
                </a:lnTo>
                <a:lnTo>
                  <a:pt x="200" y="0"/>
                </a:lnTo>
                <a:cubicBezTo>
                  <a:pt x="205" y="2"/>
                  <a:pt x="228" y="3"/>
                  <a:pt x="268" y="3"/>
                </a:cubicBezTo>
                <a:cubicBezTo>
                  <a:pt x="315" y="3"/>
                  <a:pt x="342" y="2"/>
                  <a:pt x="349" y="0"/>
                </a:cubicBezTo>
                <a:lnTo>
                  <a:pt x="354" y="0"/>
                </a:lnTo>
                <a:lnTo>
                  <a:pt x="354" y="44"/>
                </a:lnTo>
                <a:lnTo>
                  <a:pt x="337" y="44"/>
                </a:lnTo>
                <a:cubicBezTo>
                  <a:pt x="325" y="44"/>
                  <a:pt x="319" y="44"/>
                  <a:pt x="319" y="45"/>
                </a:cubicBezTo>
                <a:cubicBezTo>
                  <a:pt x="320" y="47"/>
                  <a:pt x="331" y="75"/>
                  <a:pt x="353" y="130"/>
                </a:cubicBezTo>
                <a:cubicBezTo>
                  <a:pt x="375" y="185"/>
                  <a:pt x="386" y="212"/>
                  <a:pt x="387" y="212"/>
                </a:cubicBezTo>
                <a:lnTo>
                  <a:pt x="456" y="44"/>
                </a:lnTo>
                <a:lnTo>
                  <a:pt x="415" y="44"/>
                </a:lnTo>
                <a:lnTo>
                  <a:pt x="415" y="0"/>
                </a:lnTo>
                <a:lnTo>
                  <a:pt x="420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6642720" y="3619440"/>
            <a:ext cx="261360" cy="243000"/>
          </a:xfrm>
          <a:custGeom>
            <a:avLst/>
            <a:gdLst/>
            <a:ahLst/>
            <a:rect l="0" t="0" r="r" b="b"/>
            <a:pathLst>
              <a:path w="726" h="675">
                <a:moveTo>
                  <a:pt x="457" y="464"/>
                </a:moveTo>
                <a:cubicBezTo>
                  <a:pt x="444" y="464"/>
                  <a:pt x="437" y="460"/>
                  <a:pt x="437" y="451"/>
                </a:cubicBezTo>
                <a:cubicBezTo>
                  <a:pt x="437" y="448"/>
                  <a:pt x="439" y="440"/>
                  <a:pt x="442" y="427"/>
                </a:cubicBezTo>
                <a:cubicBezTo>
                  <a:pt x="446" y="414"/>
                  <a:pt x="447" y="402"/>
                  <a:pt x="447" y="393"/>
                </a:cubicBezTo>
                <a:cubicBezTo>
                  <a:pt x="447" y="371"/>
                  <a:pt x="440" y="359"/>
                  <a:pt x="426" y="354"/>
                </a:cubicBezTo>
                <a:cubicBezTo>
                  <a:pt x="413" y="349"/>
                  <a:pt x="381" y="347"/>
                  <a:pt x="330" y="347"/>
                </a:cubicBezTo>
                <a:lnTo>
                  <a:pt x="279" y="347"/>
                </a:lnTo>
                <a:cubicBezTo>
                  <a:pt x="278" y="348"/>
                  <a:pt x="267" y="395"/>
                  <a:pt x="244" y="485"/>
                </a:cubicBezTo>
                <a:cubicBezTo>
                  <a:pt x="222" y="574"/>
                  <a:pt x="211" y="621"/>
                  <a:pt x="211" y="623"/>
                </a:cubicBezTo>
                <a:cubicBezTo>
                  <a:pt x="211" y="626"/>
                  <a:pt x="214" y="627"/>
                  <a:pt x="222" y="627"/>
                </a:cubicBezTo>
                <a:cubicBezTo>
                  <a:pt x="229" y="627"/>
                  <a:pt x="255" y="628"/>
                  <a:pt x="301" y="629"/>
                </a:cubicBezTo>
                <a:cubicBezTo>
                  <a:pt x="363" y="629"/>
                  <a:pt x="404" y="629"/>
                  <a:pt x="424" y="627"/>
                </a:cubicBezTo>
                <a:cubicBezTo>
                  <a:pt x="443" y="626"/>
                  <a:pt x="463" y="622"/>
                  <a:pt x="483" y="614"/>
                </a:cubicBezTo>
                <a:cubicBezTo>
                  <a:pt x="515" y="604"/>
                  <a:pt x="542" y="585"/>
                  <a:pt x="563" y="559"/>
                </a:cubicBezTo>
                <a:cubicBezTo>
                  <a:pt x="584" y="532"/>
                  <a:pt x="608" y="489"/>
                  <a:pt x="633" y="429"/>
                </a:cubicBezTo>
                <a:cubicBezTo>
                  <a:pt x="640" y="415"/>
                  <a:pt x="644" y="407"/>
                  <a:pt x="646" y="405"/>
                </a:cubicBezTo>
                <a:cubicBezTo>
                  <a:pt x="651" y="404"/>
                  <a:pt x="656" y="403"/>
                  <a:pt x="661" y="403"/>
                </a:cubicBezTo>
                <a:cubicBezTo>
                  <a:pt x="674" y="403"/>
                  <a:pt x="681" y="408"/>
                  <a:pt x="681" y="416"/>
                </a:cubicBezTo>
                <a:cubicBezTo>
                  <a:pt x="612" y="584"/>
                  <a:pt x="575" y="669"/>
                  <a:pt x="572" y="673"/>
                </a:cubicBezTo>
                <a:cubicBezTo>
                  <a:pt x="570" y="674"/>
                  <a:pt x="476" y="675"/>
                  <a:pt x="289" y="675"/>
                </a:cubicBezTo>
                <a:lnTo>
                  <a:pt x="102" y="675"/>
                </a:lnTo>
                <a:cubicBezTo>
                  <a:pt x="33" y="675"/>
                  <a:pt x="0" y="671"/>
                  <a:pt x="0" y="664"/>
                </a:cubicBezTo>
                <a:cubicBezTo>
                  <a:pt x="0" y="663"/>
                  <a:pt x="1" y="658"/>
                  <a:pt x="3" y="650"/>
                </a:cubicBezTo>
                <a:cubicBezTo>
                  <a:pt x="5" y="639"/>
                  <a:pt x="8" y="633"/>
                  <a:pt x="11" y="632"/>
                </a:cubicBezTo>
                <a:cubicBezTo>
                  <a:pt x="13" y="631"/>
                  <a:pt x="21" y="630"/>
                  <a:pt x="33" y="629"/>
                </a:cubicBezTo>
                <a:cubicBezTo>
                  <a:pt x="52" y="629"/>
                  <a:pt x="72" y="628"/>
                  <a:pt x="94" y="626"/>
                </a:cubicBezTo>
                <a:cubicBezTo>
                  <a:pt x="103" y="624"/>
                  <a:pt x="109" y="620"/>
                  <a:pt x="113" y="614"/>
                </a:cubicBezTo>
                <a:cubicBezTo>
                  <a:pt x="114" y="611"/>
                  <a:pt x="137" y="518"/>
                  <a:pt x="183" y="335"/>
                </a:cubicBezTo>
                <a:cubicBezTo>
                  <a:pt x="228" y="153"/>
                  <a:pt x="252" y="61"/>
                  <a:pt x="252" y="58"/>
                </a:cubicBezTo>
                <a:cubicBezTo>
                  <a:pt x="252" y="53"/>
                  <a:pt x="251" y="51"/>
                  <a:pt x="248" y="51"/>
                </a:cubicBezTo>
                <a:cubicBezTo>
                  <a:pt x="243" y="49"/>
                  <a:pt x="226" y="47"/>
                  <a:pt x="196" y="46"/>
                </a:cubicBezTo>
                <a:lnTo>
                  <a:pt x="165" y="46"/>
                </a:lnTo>
                <a:cubicBezTo>
                  <a:pt x="161" y="42"/>
                  <a:pt x="159" y="39"/>
                  <a:pt x="159" y="38"/>
                </a:cubicBezTo>
                <a:cubicBezTo>
                  <a:pt x="159" y="37"/>
                  <a:pt x="160" y="31"/>
                  <a:pt x="161" y="21"/>
                </a:cubicBezTo>
                <a:cubicBezTo>
                  <a:pt x="164" y="10"/>
                  <a:pt x="167" y="3"/>
                  <a:pt x="171" y="0"/>
                </a:cubicBezTo>
                <a:lnTo>
                  <a:pt x="720" y="0"/>
                </a:lnTo>
                <a:cubicBezTo>
                  <a:pt x="724" y="3"/>
                  <a:pt x="726" y="7"/>
                  <a:pt x="726" y="11"/>
                </a:cubicBezTo>
                <a:cubicBezTo>
                  <a:pt x="726" y="15"/>
                  <a:pt x="722" y="52"/>
                  <a:pt x="714" y="122"/>
                </a:cubicBezTo>
                <a:cubicBezTo>
                  <a:pt x="705" y="193"/>
                  <a:pt x="700" y="229"/>
                  <a:pt x="700" y="231"/>
                </a:cubicBezTo>
                <a:cubicBezTo>
                  <a:pt x="698" y="236"/>
                  <a:pt x="692" y="238"/>
                  <a:pt x="680" y="238"/>
                </a:cubicBezTo>
                <a:lnTo>
                  <a:pt x="668" y="238"/>
                </a:lnTo>
                <a:cubicBezTo>
                  <a:pt x="663" y="235"/>
                  <a:pt x="661" y="231"/>
                  <a:pt x="661" y="225"/>
                </a:cubicBezTo>
                <a:lnTo>
                  <a:pt x="664" y="202"/>
                </a:lnTo>
                <a:cubicBezTo>
                  <a:pt x="666" y="187"/>
                  <a:pt x="667" y="169"/>
                  <a:pt x="667" y="151"/>
                </a:cubicBezTo>
                <a:cubicBezTo>
                  <a:pt x="667" y="131"/>
                  <a:pt x="665" y="115"/>
                  <a:pt x="660" y="101"/>
                </a:cubicBezTo>
                <a:cubicBezTo>
                  <a:pt x="656" y="88"/>
                  <a:pt x="649" y="78"/>
                  <a:pt x="641" y="71"/>
                </a:cubicBezTo>
                <a:cubicBezTo>
                  <a:pt x="633" y="64"/>
                  <a:pt x="622" y="58"/>
                  <a:pt x="607" y="55"/>
                </a:cubicBezTo>
                <a:cubicBezTo>
                  <a:pt x="592" y="52"/>
                  <a:pt x="576" y="49"/>
                  <a:pt x="560" y="48"/>
                </a:cubicBezTo>
                <a:cubicBezTo>
                  <a:pt x="544" y="47"/>
                  <a:pt x="523" y="46"/>
                  <a:pt x="497" y="46"/>
                </a:cubicBezTo>
                <a:lnTo>
                  <a:pt x="450" y="46"/>
                </a:lnTo>
                <a:cubicBezTo>
                  <a:pt x="392" y="47"/>
                  <a:pt x="361" y="48"/>
                  <a:pt x="358" y="49"/>
                </a:cubicBezTo>
                <a:cubicBezTo>
                  <a:pt x="356" y="50"/>
                  <a:pt x="354" y="53"/>
                  <a:pt x="352" y="58"/>
                </a:cubicBezTo>
                <a:cubicBezTo>
                  <a:pt x="352" y="60"/>
                  <a:pt x="341" y="100"/>
                  <a:pt x="322" y="180"/>
                </a:cubicBezTo>
                <a:cubicBezTo>
                  <a:pt x="302" y="259"/>
                  <a:pt x="292" y="299"/>
                  <a:pt x="291" y="300"/>
                </a:cubicBezTo>
                <a:cubicBezTo>
                  <a:pt x="306" y="301"/>
                  <a:pt x="322" y="301"/>
                  <a:pt x="338" y="301"/>
                </a:cubicBezTo>
                <a:lnTo>
                  <a:pt x="364" y="301"/>
                </a:lnTo>
                <a:cubicBezTo>
                  <a:pt x="408" y="301"/>
                  <a:pt x="438" y="297"/>
                  <a:pt x="454" y="287"/>
                </a:cubicBezTo>
                <a:cubicBezTo>
                  <a:pt x="471" y="277"/>
                  <a:pt x="486" y="250"/>
                  <a:pt x="499" y="206"/>
                </a:cubicBezTo>
                <a:cubicBezTo>
                  <a:pt x="501" y="196"/>
                  <a:pt x="503" y="190"/>
                  <a:pt x="505" y="189"/>
                </a:cubicBezTo>
                <a:cubicBezTo>
                  <a:pt x="506" y="187"/>
                  <a:pt x="512" y="186"/>
                  <a:pt x="522" y="186"/>
                </a:cubicBezTo>
                <a:cubicBezTo>
                  <a:pt x="525" y="186"/>
                  <a:pt x="527" y="186"/>
                  <a:pt x="529" y="186"/>
                </a:cubicBezTo>
                <a:cubicBezTo>
                  <a:pt x="531" y="186"/>
                  <a:pt x="533" y="186"/>
                  <a:pt x="534" y="187"/>
                </a:cubicBezTo>
                <a:cubicBezTo>
                  <a:pt x="536" y="187"/>
                  <a:pt x="536" y="188"/>
                  <a:pt x="536" y="188"/>
                </a:cubicBezTo>
                <a:cubicBezTo>
                  <a:pt x="536" y="188"/>
                  <a:pt x="537" y="189"/>
                  <a:pt x="538" y="192"/>
                </a:cubicBezTo>
                <a:cubicBezTo>
                  <a:pt x="540" y="194"/>
                  <a:pt x="541" y="196"/>
                  <a:pt x="541" y="196"/>
                </a:cubicBezTo>
                <a:lnTo>
                  <a:pt x="509" y="326"/>
                </a:lnTo>
                <a:cubicBezTo>
                  <a:pt x="487" y="415"/>
                  <a:pt x="475" y="460"/>
                  <a:pt x="473" y="461"/>
                </a:cubicBezTo>
                <a:cubicBezTo>
                  <a:pt x="471" y="463"/>
                  <a:pt x="466" y="464"/>
                  <a:pt x="457" y="46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6937560" y="3594600"/>
            <a:ext cx="85320" cy="356760"/>
          </a:xfrm>
          <a:custGeom>
            <a:avLst/>
            <a:gdLst/>
            <a:ahLst/>
            <a:rect l="0" t="0" r="r" b="b"/>
            <a:pathLst>
              <a:path w="237" h="991">
                <a:moveTo>
                  <a:pt x="0" y="496"/>
                </a:moveTo>
                <a:cubicBezTo>
                  <a:pt x="0" y="451"/>
                  <a:pt x="3" y="406"/>
                  <a:pt x="9" y="366"/>
                </a:cubicBezTo>
                <a:cubicBezTo>
                  <a:pt x="16" y="325"/>
                  <a:pt x="24" y="289"/>
                  <a:pt x="32" y="260"/>
                </a:cubicBezTo>
                <a:cubicBezTo>
                  <a:pt x="41" y="230"/>
                  <a:pt x="53" y="201"/>
                  <a:pt x="69" y="172"/>
                </a:cubicBezTo>
                <a:cubicBezTo>
                  <a:pt x="85" y="144"/>
                  <a:pt x="97" y="122"/>
                  <a:pt x="106" y="106"/>
                </a:cubicBezTo>
                <a:cubicBezTo>
                  <a:pt x="116" y="90"/>
                  <a:pt x="130" y="73"/>
                  <a:pt x="148" y="55"/>
                </a:cubicBezTo>
                <a:cubicBezTo>
                  <a:pt x="167" y="36"/>
                  <a:pt x="177" y="25"/>
                  <a:pt x="181" y="21"/>
                </a:cubicBezTo>
                <a:cubicBezTo>
                  <a:pt x="184" y="17"/>
                  <a:pt x="192" y="10"/>
                  <a:pt x="206" y="0"/>
                </a:cubicBezTo>
                <a:lnTo>
                  <a:pt x="219" y="0"/>
                </a:lnTo>
                <a:lnTo>
                  <a:pt x="223" y="0"/>
                </a:lnTo>
                <a:cubicBezTo>
                  <a:pt x="233" y="0"/>
                  <a:pt x="237" y="3"/>
                  <a:pt x="237" y="9"/>
                </a:cubicBezTo>
                <a:cubicBezTo>
                  <a:pt x="237" y="11"/>
                  <a:pt x="232" y="18"/>
                  <a:pt x="220" y="30"/>
                </a:cubicBezTo>
                <a:cubicBezTo>
                  <a:pt x="209" y="42"/>
                  <a:pt x="195" y="59"/>
                  <a:pt x="179" y="82"/>
                </a:cubicBezTo>
                <a:cubicBezTo>
                  <a:pt x="163" y="105"/>
                  <a:pt x="147" y="134"/>
                  <a:pt x="130" y="167"/>
                </a:cubicBezTo>
                <a:cubicBezTo>
                  <a:pt x="114" y="201"/>
                  <a:pt x="100" y="247"/>
                  <a:pt x="89" y="304"/>
                </a:cubicBezTo>
                <a:cubicBezTo>
                  <a:pt x="77" y="362"/>
                  <a:pt x="72" y="426"/>
                  <a:pt x="72" y="496"/>
                </a:cubicBezTo>
                <a:cubicBezTo>
                  <a:pt x="72" y="566"/>
                  <a:pt x="77" y="630"/>
                  <a:pt x="89" y="686"/>
                </a:cubicBezTo>
                <a:cubicBezTo>
                  <a:pt x="100" y="743"/>
                  <a:pt x="113" y="789"/>
                  <a:pt x="129" y="824"/>
                </a:cubicBezTo>
                <a:cubicBezTo>
                  <a:pt x="145" y="859"/>
                  <a:pt x="161" y="887"/>
                  <a:pt x="178" y="909"/>
                </a:cubicBezTo>
                <a:cubicBezTo>
                  <a:pt x="194" y="931"/>
                  <a:pt x="209" y="948"/>
                  <a:pt x="220" y="962"/>
                </a:cubicBezTo>
                <a:cubicBezTo>
                  <a:pt x="232" y="975"/>
                  <a:pt x="237" y="982"/>
                  <a:pt x="237" y="982"/>
                </a:cubicBezTo>
                <a:cubicBezTo>
                  <a:pt x="237" y="988"/>
                  <a:pt x="232" y="991"/>
                  <a:pt x="222" y="991"/>
                </a:cubicBezTo>
                <a:lnTo>
                  <a:pt x="219" y="991"/>
                </a:lnTo>
                <a:lnTo>
                  <a:pt x="206" y="991"/>
                </a:lnTo>
                <a:lnTo>
                  <a:pt x="178" y="967"/>
                </a:lnTo>
                <a:cubicBezTo>
                  <a:pt x="116" y="911"/>
                  <a:pt x="71" y="841"/>
                  <a:pt x="42" y="758"/>
                </a:cubicBezTo>
                <a:cubicBezTo>
                  <a:pt x="14" y="674"/>
                  <a:pt x="0" y="587"/>
                  <a:pt x="0" y="49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7051320" y="3703680"/>
            <a:ext cx="278640" cy="160560"/>
          </a:xfrm>
          <a:custGeom>
            <a:avLst/>
            <a:gdLst/>
            <a:ahLst/>
            <a:rect l="0" t="0" r="r" b="b"/>
            <a:pathLst>
              <a:path w="774" h="446">
                <a:moveTo>
                  <a:pt x="594" y="0"/>
                </a:moveTo>
                <a:cubicBezTo>
                  <a:pt x="602" y="2"/>
                  <a:pt x="635" y="3"/>
                  <a:pt x="691" y="3"/>
                </a:cubicBezTo>
                <a:cubicBezTo>
                  <a:pt x="741" y="3"/>
                  <a:pt x="767" y="2"/>
                  <a:pt x="769" y="0"/>
                </a:cubicBezTo>
                <a:lnTo>
                  <a:pt x="774" y="0"/>
                </a:lnTo>
                <a:lnTo>
                  <a:pt x="774" y="62"/>
                </a:lnTo>
                <a:lnTo>
                  <a:pt x="710" y="62"/>
                </a:lnTo>
                <a:lnTo>
                  <a:pt x="564" y="430"/>
                </a:lnTo>
                <a:cubicBezTo>
                  <a:pt x="563" y="431"/>
                  <a:pt x="562" y="431"/>
                  <a:pt x="561" y="433"/>
                </a:cubicBezTo>
                <a:cubicBezTo>
                  <a:pt x="559" y="434"/>
                  <a:pt x="558" y="435"/>
                  <a:pt x="557" y="437"/>
                </a:cubicBezTo>
                <a:cubicBezTo>
                  <a:pt x="556" y="438"/>
                  <a:pt x="555" y="439"/>
                  <a:pt x="555" y="439"/>
                </a:cubicBezTo>
                <a:cubicBezTo>
                  <a:pt x="555" y="439"/>
                  <a:pt x="554" y="439"/>
                  <a:pt x="552" y="441"/>
                </a:cubicBezTo>
                <a:cubicBezTo>
                  <a:pt x="550" y="442"/>
                  <a:pt x="549" y="443"/>
                  <a:pt x="550" y="443"/>
                </a:cubicBezTo>
                <a:cubicBezTo>
                  <a:pt x="551" y="443"/>
                  <a:pt x="549" y="443"/>
                  <a:pt x="546" y="444"/>
                </a:cubicBezTo>
                <a:cubicBezTo>
                  <a:pt x="543" y="444"/>
                  <a:pt x="541" y="444"/>
                  <a:pt x="542" y="444"/>
                </a:cubicBezTo>
                <a:cubicBezTo>
                  <a:pt x="543" y="443"/>
                  <a:pt x="541" y="443"/>
                  <a:pt x="538" y="445"/>
                </a:cubicBezTo>
                <a:cubicBezTo>
                  <a:pt x="535" y="446"/>
                  <a:pt x="533" y="446"/>
                  <a:pt x="532" y="445"/>
                </a:cubicBezTo>
                <a:cubicBezTo>
                  <a:pt x="531" y="443"/>
                  <a:pt x="529" y="443"/>
                  <a:pt x="524" y="445"/>
                </a:cubicBezTo>
                <a:lnTo>
                  <a:pt x="513" y="445"/>
                </a:lnTo>
                <a:cubicBezTo>
                  <a:pt x="502" y="445"/>
                  <a:pt x="494" y="441"/>
                  <a:pt x="490" y="435"/>
                </a:cubicBezTo>
                <a:cubicBezTo>
                  <a:pt x="485" y="428"/>
                  <a:pt x="476" y="407"/>
                  <a:pt x="462" y="371"/>
                </a:cubicBezTo>
                <a:cubicBezTo>
                  <a:pt x="451" y="345"/>
                  <a:pt x="442" y="323"/>
                  <a:pt x="435" y="305"/>
                </a:cubicBezTo>
                <a:lnTo>
                  <a:pt x="388" y="186"/>
                </a:lnTo>
                <a:lnTo>
                  <a:pt x="340" y="305"/>
                </a:lnTo>
                <a:cubicBezTo>
                  <a:pt x="333" y="322"/>
                  <a:pt x="325" y="344"/>
                  <a:pt x="314" y="369"/>
                </a:cubicBezTo>
                <a:cubicBezTo>
                  <a:pt x="300" y="406"/>
                  <a:pt x="291" y="427"/>
                  <a:pt x="287" y="434"/>
                </a:cubicBezTo>
                <a:cubicBezTo>
                  <a:pt x="282" y="440"/>
                  <a:pt x="274" y="444"/>
                  <a:pt x="263" y="445"/>
                </a:cubicBezTo>
                <a:lnTo>
                  <a:pt x="251" y="445"/>
                </a:lnTo>
                <a:cubicBezTo>
                  <a:pt x="239" y="445"/>
                  <a:pt x="231" y="444"/>
                  <a:pt x="227" y="443"/>
                </a:cubicBezTo>
                <a:cubicBezTo>
                  <a:pt x="223" y="441"/>
                  <a:pt x="218" y="437"/>
                  <a:pt x="212" y="430"/>
                </a:cubicBezTo>
                <a:lnTo>
                  <a:pt x="65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3" y="3"/>
                  <a:pt x="115" y="3"/>
                </a:cubicBezTo>
                <a:cubicBezTo>
                  <a:pt x="183" y="3"/>
                  <a:pt x="223" y="2"/>
                  <a:pt x="235" y="0"/>
                </a:cubicBezTo>
                <a:lnTo>
                  <a:pt x="244" y="0"/>
                </a:lnTo>
                <a:lnTo>
                  <a:pt x="244" y="62"/>
                </a:lnTo>
                <a:lnTo>
                  <a:pt x="196" y="62"/>
                </a:lnTo>
                <a:lnTo>
                  <a:pt x="284" y="278"/>
                </a:lnTo>
                <a:lnTo>
                  <a:pt x="355" y="101"/>
                </a:lnTo>
                <a:lnTo>
                  <a:pt x="339" y="62"/>
                </a:lnTo>
                <a:lnTo>
                  <a:pt x="277" y="62"/>
                </a:lnTo>
                <a:lnTo>
                  <a:pt x="277" y="0"/>
                </a:lnTo>
                <a:lnTo>
                  <a:pt x="284" y="0"/>
                </a:lnTo>
                <a:cubicBezTo>
                  <a:pt x="291" y="2"/>
                  <a:pt x="323" y="3"/>
                  <a:pt x="380" y="3"/>
                </a:cubicBezTo>
                <a:cubicBezTo>
                  <a:pt x="446" y="3"/>
                  <a:pt x="485" y="2"/>
                  <a:pt x="494" y="0"/>
                </a:cubicBezTo>
                <a:lnTo>
                  <a:pt x="502" y="0"/>
                </a:lnTo>
                <a:lnTo>
                  <a:pt x="502" y="62"/>
                </a:lnTo>
                <a:lnTo>
                  <a:pt x="478" y="62"/>
                </a:lnTo>
                <a:cubicBezTo>
                  <a:pt x="461" y="62"/>
                  <a:pt x="453" y="62"/>
                  <a:pt x="453" y="64"/>
                </a:cubicBezTo>
                <a:cubicBezTo>
                  <a:pt x="454" y="66"/>
                  <a:pt x="469" y="106"/>
                  <a:pt x="500" y="184"/>
                </a:cubicBezTo>
                <a:cubicBezTo>
                  <a:pt x="531" y="262"/>
                  <a:pt x="547" y="300"/>
                  <a:pt x="548" y="300"/>
                </a:cubicBezTo>
                <a:lnTo>
                  <a:pt x="644" y="62"/>
                </a:lnTo>
                <a:lnTo>
                  <a:pt x="588" y="62"/>
                </a:lnTo>
                <a:lnTo>
                  <a:pt x="588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7355160" y="37576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6"/>
                  <a:pt x="0" y="164"/>
                  <a:pt x="0" y="163"/>
                </a:cubicBezTo>
                <a:cubicBezTo>
                  <a:pt x="0" y="161"/>
                  <a:pt x="1" y="157"/>
                  <a:pt x="2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39"/>
                  <a:pt x="9" y="138"/>
                  <a:pt x="12" y="138"/>
                </a:cubicBezTo>
                <a:cubicBezTo>
                  <a:pt x="16" y="138"/>
                  <a:pt x="27" y="138"/>
                  <a:pt x="48" y="138"/>
                </a:cubicBezTo>
                <a:lnTo>
                  <a:pt x="86" y="138"/>
                </a:lnTo>
                <a:lnTo>
                  <a:pt x="99" y="82"/>
                </a:lnTo>
                <a:cubicBezTo>
                  <a:pt x="101" y="76"/>
                  <a:pt x="102" y="70"/>
                  <a:pt x="104" y="61"/>
                </a:cubicBezTo>
                <a:cubicBezTo>
                  <a:pt x="106" y="53"/>
                  <a:pt x="108" y="47"/>
                  <a:pt x="109" y="43"/>
                </a:cubicBezTo>
                <a:cubicBezTo>
                  <a:pt x="111" y="39"/>
                  <a:pt x="112" y="35"/>
                  <a:pt x="113" y="29"/>
                </a:cubicBezTo>
                <a:cubicBezTo>
                  <a:pt x="115" y="23"/>
                  <a:pt x="117" y="18"/>
                  <a:pt x="119" y="16"/>
                </a:cubicBezTo>
                <a:cubicBezTo>
                  <a:pt x="121" y="14"/>
                  <a:pt x="124" y="11"/>
                  <a:pt x="126" y="8"/>
                </a:cubicBezTo>
                <a:cubicBezTo>
                  <a:pt x="128" y="4"/>
                  <a:pt x="132" y="2"/>
                  <a:pt x="136" y="1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3" y="3"/>
                  <a:pt x="166" y="8"/>
                </a:cubicBezTo>
                <a:cubicBezTo>
                  <a:pt x="169" y="12"/>
                  <a:pt x="171" y="17"/>
                  <a:pt x="171" y="22"/>
                </a:cubicBezTo>
                <a:cubicBezTo>
                  <a:pt x="171" y="25"/>
                  <a:pt x="169" y="36"/>
                  <a:pt x="164" y="55"/>
                </a:cubicBezTo>
                <a:cubicBezTo>
                  <a:pt x="160" y="74"/>
                  <a:pt x="156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8"/>
                  <a:pt x="178" y="138"/>
                </a:cubicBezTo>
                <a:lnTo>
                  <a:pt x="214" y="138"/>
                </a:lnTo>
                <a:cubicBezTo>
                  <a:pt x="217" y="141"/>
                  <a:pt x="219" y="143"/>
                  <a:pt x="219" y="145"/>
                </a:cubicBezTo>
                <a:cubicBezTo>
                  <a:pt x="219" y="156"/>
                  <a:pt x="216" y="164"/>
                  <a:pt x="210" y="170"/>
                </a:cubicBezTo>
                <a:lnTo>
                  <a:pt x="135" y="170"/>
                </a:lnTo>
                <a:lnTo>
                  <a:pt x="110" y="271"/>
                </a:lnTo>
                <a:cubicBezTo>
                  <a:pt x="92" y="346"/>
                  <a:pt x="83" y="386"/>
                  <a:pt x="83" y="392"/>
                </a:cubicBezTo>
                <a:cubicBezTo>
                  <a:pt x="83" y="411"/>
                  <a:pt x="89" y="421"/>
                  <a:pt x="101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4" y="381"/>
                  <a:pt x="177" y="362"/>
                  <a:pt x="186" y="338"/>
                </a:cubicBezTo>
                <a:cubicBezTo>
                  <a:pt x="187" y="336"/>
                  <a:pt x="188" y="334"/>
                  <a:pt x="190" y="334"/>
                </a:cubicBezTo>
                <a:cubicBezTo>
                  <a:pt x="191" y="333"/>
                  <a:pt x="195" y="333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3" y="342"/>
                  <a:pt x="211" y="346"/>
                </a:cubicBezTo>
                <a:cubicBezTo>
                  <a:pt x="209" y="354"/>
                  <a:pt x="205" y="362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7" y="447"/>
                </a:cubicBezTo>
                <a:cubicBezTo>
                  <a:pt x="83" y="447"/>
                  <a:pt x="68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9"/>
                </a:lnTo>
                <a:lnTo>
                  <a:pt x="51" y="271"/>
                </a:lnTo>
                <a:cubicBezTo>
                  <a:pt x="68" y="205"/>
                  <a:pt x="77" y="172"/>
                  <a:pt x="78" y="171"/>
                </a:cubicBezTo>
                <a:cubicBezTo>
                  <a:pt x="78" y="170"/>
                  <a:pt x="65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479000" y="3594600"/>
            <a:ext cx="85320" cy="356760"/>
          </a:xfrm>
          <a:custGeom>
            <a:avLst/>
            <a:gdLst/>
            <a:ahLst/>
            <a:rect l="0" t="0" r="r" b="b"/>
            <a:pathLst>
              <a:path w="237" h="99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9" y="0"/>
                </a:cubicBezTo>
                <a:lnTo>
                  <a:pt x="30" y="0"/>
                </a:lnTo>
                <a:lnTo>
                  <a:pt x="58" y="24"/>
                </a:lnTo>
                <a:cubicBezTo>
                  <a:pt x="121" y="80"/>
                  <a:pt x="166" y="150"/>
                  <a:pt x="195" y="234"/>
                </a:cubicBezTo>
                <a:cubicBezTo>
                  <a:pt x="223" y="318"/>
                  <a:pt x="237" y="405"/>
                  <a:pt x="237" y="496"/>
                </a:cubicBezTo>
                <a:cubicBezTo>
                  <a:pt x="237" y="541"/>
                  <a:pt x="234" y="584"/>
                  <a:pt x="227" y="626"/>
                </a:cubicBezTo>
                <a:cubicBezTo>
                  <a:pt x="221" y="667"/>
                  <a:pt x="213" y="703"/>
                  <a:pt x="205" y="732"/>
                </a:cubicBezTo>
                <a:cubicBezTo>
                  <a:pt x="196" y="761"/>
                  <a:pt x="184" y="790"/>
                  <a:pt x="168" y="819"/>
                </a:cubicBezTo>
                <a:cubicBezTo>
                  <a:pt x="152" y="848"/>
                  <a:pt x="140" y="870"/>
                  <a:pt x="130" y="885"/>
                </a:cubicBezTo>
                <a:cubicBezTo>
                  <a:pt x="121" y="900"/>
                  <a:pt x="107" y="917"/>
                  <a:pt x="89" y="936"/>
                </a:cubicBezTo>
                <a:cubicBezTo>
                  <a:pt x="71" y="954"/>
                  <a:pt x="60" y="965"/>
                  <a:pt x="57" y="968"/>
                </a:cubicBezTo>
                <a:cubicBezTo>
                  <a:pt x="54" y="972"/>
                  <a:pt x="46" y="978"/>
                  <a:pt x="34" y="987"/>
                </a:cubicBezTo>
                <a:cubicBezTo>
                  <a:pt x="32" y="989"/>
                  <a:pt x="31" y="991"/>
                  <a:pt x="30" y="991"/>
                </a:cubicBezTo>
                <a:lnTo>
                  <a:pt x="19" y="991"/>
                </a:lnTo>
                <a:cubicBezTo>
                  <a:pt x="13" y="991"/>
                  <a:pt x="10" y="991"/>
                  <a:pt x="8" y="991"/>
                </a:cubicBezTo>
                <a:cubicBezTo>
                  <a:pt x="6" y="991"/>
                  <a:pt x="4" y="990"/>
                  <a:pt x="3" y="988"/>
                </a:cubicBezTo>
                <a:cubicBezTo>
                  <a:pt x="1" y="986"/>
                  <a:pt x="0" y="983"/>
                  <a:pt x="0" y="979"/>
                </a:cubicBezTo>
                <a:cubicBezTo>
                  <a:pt x="0" y="979"/>
                  <a:pt x="4" y="974"/>
                  <a:pt x="11" y="967"/>
                </a:cubicBezTo>
                <a:cubicBezTo>
                  <a:pt x="114" y="860"/>
                  <a:pt x="165" y="703"/>
                  <a:pt x="165" y="496"/>
                </a:cubicBezTo>
                <a:cubicBezTo>
                  <a:pt x="165" y="288"/>
                  <a:pt x="114" y="131"/>
                  <a:pt x="11" y="25"/>
                </a:cubicBezTo>
                <a:cubicBezTo>
                  <a:pt x="4" y="17"/>
                  <a:pt x="0" y="13"/>
                  <a:pt x="0" y="12"/>
                </a:cubicBezTo>
                <a:cubicBezTo>
                  <a:pt x="0" y="7"/>
                  <a:pt x="1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7716960" y="373104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2"/>
                  <a:pt x="4" y="5"/>
                  <a:pt x="14" y="0"/>
                </a:cubicBezTo>
                <a:lnTo>
                  <a:pt x="645" y="0"/>
                </a:lnTo>
                <a:cubicBezTo>
                  <a:pt x="655" y="6"/>
                  <a:pt x="660" y="12"/>
                  <a:pt x="660" y="20"/>
                </a:cubicBezTo>
                <a:cubicBezTo>
                  <a:pt x="660" y="27"/>
                  <a:pt x="656" y="34"/>
                  <a:pt x="646" y="39"/>
                </a:cubicBezTo>
                <a:lnTo>
                  <a:pt x="331" y="40"/>
                </a:lnTo>
                <a:lnTo>
                  <a:pt x="16" y="40"/>
                </a:lnTo>
                <a:cubicBezTo>
                  <a:pt x="5" y="37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5" y="197"/>
                  <a:pt x="16" y="193"/>
                </a:cubicBezTo>
                <a:lnTo>
                  <a:pt x="646" y="193"/>
                </a:lnTo>
                <a:cubicBezTo>
                  <a:pt x="656" y="200"/>
                  <a:pt x="660" y="207"/>
                  <a:pt x="660" y="213"/>
                </a:cubicBezTo>
                <a:cubicBezTo>
                  <a:pt x="660" y="222"/>
                  <a:pt x="655" y="228"/>
                  <a:pt x="645" y="233"/>
                </a:cubicBezTo>
                <a:lnTo>
                  <a:pt x="14" y="233"/>
                </a:lnTo>
                <a:cubicBezTo>
                  <a:pt x="4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137440" y="3452400"/>
            <a:ext cx="136080" cy="641520"/>
          </a:xfrm>
          <a:custGeom>
            <a:avLst/>
            <a:gdLst/>
            <a:ahLst/>
            <a:rect l="0" t="0" r="r" b="b"/>
            <a:pathLst>
              <a:path w="378" h="1782">
                <a:moveTo>
                  <a:pt x="0" y="1044"/>
                </a:moveTo>
                <a:cubicBezTo>
                  <a:pt x="0" y="1044"/>
                  <a:pt x="0" y="993"/>
                  <a:pt x="0" y="892"/>
                </a:cubicBezTo>
                <a:cubicBezTo>
                  <a:pt x="0" y="790"/>
                  <a:pt x="8" y="694"/>
                  <a:pt x="25" y="604"/>
                </a:cubicBezTo>
                <a:cubicBezTo>
                  <a:pt x="41" y="513"/>
                  <a:pt x="61" y="438"/>
                  <a:pt x="85" y="377"/>
                </a:cubicBezTo>
                <a:cubicBezTo>
                  <a:pt x="109" y="316"/>
                  <a:pt x="138" y="259"/>
                  <a:pt x="171" y="204"/>
                </a:cubicBezTo>
                <a:cubicBezTo>
                  <a:pt x="206" y="149"/>
                  <a:pt x="236" y="108"/>
                  <a:pt x="262" y="80"/>
                </a:cubicBezTo>
                <a:cubicBezTo>
                  <a:pt x="289" y="51"/>
                  <a:pt x="316" y="25"/>
                  <a:pt x="345" y="0"/>
                </a:cubicBezTo>
                <a:lnTo>
                  <a:pt x="372" y="0"/>
                </a:lnTo>
                <a:cubicBezTo>
                  <a:pt x="376" y="4"/>
                  <a:pt x="378" y="7"/>
                  <a:pt x="378" y="9"/>
                </a:cubicBezTo>
                <a:cubicBezTo>
                  <a:pt x="378" y="11"/>
                  <a:pt x="373" y="18"/>
                  <a:pt x="362" y="29"/>
                </a:cubicBezTo>
                <a:cubicBezTo>
                  <a:pt x="352" y="41"/>
                  <a:pt x="338" y="56"/>
                  <a:pt x="322" y="77"/>
                </a:cubicBezTo>
                <a:cubicBezTo>
                  <a:pt x="305" y="97"/>
                  <a:pt x="286" y="123"/>
                  <a:pt x="265" y="153"/>
                </a:cubicBezTo>
                <a:cubicBezTo>
                  <a:pt x="244" y="183"/>
                  <a:pt x="224" y="223"/>
                  <a:pt x="204" y="270"/>
                </a:cubicBezTo>
                <a:cubicBezTo>
                  <a:pt x="185" y="317"/>
                  <a:pt x="166" y="369"/>
                  <a:pt x="148" y="425"/>
                </a:cubicBezTo>
                <a:cubicBezTo>
                  <a:pt x="131" y="482"/>
                  <a:pt x="117" y="551"/>
                  <a:pt x="107" y="631"/>
                </a:cubicBezTo>
                <a:cubicBezTo>
                  <a:pt x="97" y="712"/>
                  <a:pt x="92" y="798"/>
                  <a:pt x="91" y="891"/>
                </a:cubicBezTo>
                <a:cubicBezTo>
                  <a:pt x="91" y="969"/>
                  <a:pt x="94" y="1033"/>
                  <a:pt x="99" y="1084"/>
                </a:cubicBezTo>
                <a:cubicBezTo>
                  <a:pt x="108" y="1178"/>
                  <a:pt x="123" y="1266"/>
                  <a:pt x="145" y="1346"/>
                </a:cubicBezTo>
                <a:cubicBezTo>
                  <a:pt x="166" y="1427"/>
                  <a:pt x="190" y="1491"/>
                  <a:pt x="218" y="1540"/>
                </a:cubicBezTo>
                <a:cubicBezTo>
                  <a:pt x="244" y="1589"/>
                  <a:pt x="269" y="1631"/>
                  <a:pt x="293" y="1665"/>
                </a:cubicBezTo>
                <a:cubicBezTo>
                  <a:pt x="317" y="1699"/>
                  <a:pt x="337" y="1725"/>
                  <a:pt x="353" y="1742"/>
                </a:cubicBezTo>
                <a:cubicBezTo>
                  <a:pt x="370" y="1759"/>
                  <a:pt x="378" y="1770"/>
                  <a:pt x="378" y="1773"/>
                </a:cubicBezTo>
                <a:cubicBezTo>
                  <a:pt x="378" y="1775"/>
                  <a:pt x="376" y="1778"/>
                  <a:pt x="372" y="1782"/>
                </a:cubicBezTo>
                <a:lnTo>
                  <a:pt x="345" y="1782"/>
                </a:lnTo>
                <a:cubicBezTo>
                  <a:pt x="315" y="1757"/>
                  <a:pt x="288" y="1731"/>
                  <a:pt x="261" y="1702"/>
                </a:cubicBezTo>
                <a:cubicBezTo>
                  <a:pt x="235" y="1673"/>
                  <a:pt x="204" y="1631"/>
                  <a:pt x="171" y="1578"/>
                </a:cubicBezTo>
                <a:cubicBezTo>
                  <a:pt x="138" y="1524"/>
                  <a:pt x="110" y="1467"/>
                  <a:pt x="85" y="1407"/>
                </a:cubicBezTo>
                <a:cubicBezTo>
                  <a:pt x="61" y="1346"/>
                  <a:pt x="41" y="1270"/>
                  <a:pt x="25" y="1180"/>
                </a:cubicBezTo>
                <a:lnTo>
                  <a:pt x="0" y="104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424000" y="3531240"/>
            <a:ext cx="132480" cy="186120"/>
          </a:xfrm>
          <a:custGeom>
            <a:avLst/>
            <a:gdLst/>
            <a:ahLst/>
            <a:rect l="0" t="0" r="r" b="b"/>
            <a:pathLst>
              <a:path w="368" h="517">
                <a:moveTo>
                  <a:pt x="112" y="145"/>
                </a:moveTo>
                <a:cubicBezTo>
                  <a:pt x="101" y="145"/>
                  <a:pt x="94" y="142"/>
                  <a:pt x="89" y="136"/>
                </a:cubicBezTo>
                <a:cubicBezTo>
                  <a:pt x="84" y="131"/>
                  <a:pt x="82" y="125"/>
                  <a:pt x="81" y="118"/>
                </a:cubicBezTo>
                <a:cubicBezTo>
                  <a:pt x="81" y="113"/>
                  <a:pt x="83" y="106"/>
                  <a:pt x="86" y="97"/>
                </a:cubicBezTo>
                <a:cubicBezTo>
                  <a:pt x="88" y="87"/>
                  <a:pt x="93" y="76"/>
                  <a:pt x="100" y="64"/>
                </a:cubicBezTo>
                <a:cubicBezTo>
                  <a:pt x="107" y="51"/>
                  <a:pt x="118" y="39"/>
                  <a:pt x="132" y="28"/>
                </a:cubicBezTo>
                <a:cubicBezTo>
                  <a:pt x="146" y="17"/>
                  <a:pt x="162" y="9"/>
                  <a:pt x="181" y="3"/>
                </a:cubicBezTo>
                <a:lnTo>
                  <a:pt x="204" y="0"/>
                </a:lnTo>
                <a:lnTo>
                  <a:pt x="213" y="0"/>
                </a:lnTo>
                <a:cubicBezTo>
                  <a:pt x="229" y="0"/>
                  <a:pt x="238" y="0"/>
                  <a:pt x="240" y="1"/>
                </a:cubicBezTo>
                <a:cubicBezTo>
                  <a:pt x="270" y="6"/>
                  <a:pt x="294" y="18"/>
                  <a:pt x="314" y="38"/>
                </a:cubicBezTo>
                <a:cubicBezTo>
                  <a:pt x="334" y="57"/>
                  <a:pt x="348" y="79"/>
                  <a:pt x="356" y="103"/>
                </a:cubicBezTo>
                <a:cubicBezTo>
                  <a:pt x="364" y="127"/>
                  <a:pt x="368" y="153"/>
                  <a:pt x="368" y="181"/>
                </a:cubicBezTo>
                <a:cubicBezTo>
                  <a:pt x="368" y="225"/>
                  <a:pt x="357" y="276"/>
                  <a:pt x="335" y="333"/>
                </a:cubicBezTo>
                <a:cubicBezTo>
                  <a:pt x="313" y="390"/>
                  <a:pt x="286" y="434"/>
                  <a:pt x="253" y="464"/>
                </a:cubicBezTo>
                <a:cubicBezTo>
                  <a:pt x="215" y="499"/>
                  <a:pt x="173" y="517"/>
                  <a:pt x="127" y="517"/>
                </a:cubicBezTo>
                <a:cubicBezTo>
                  <a:pt x="80" y="517"/>
                  <a:pt x="45" y="499"/>
                  <a:pt x="22" y="462"/>
                </a:cubicBezTo>
                <a:cubicBezTo>
                  <a:pt x="7" y="441"/>
                  <a:pt x="0" y="419"/>
                  <a:pt x="0" y="398"/>
                </a:cubicBezTo>
                <a:lnTo>
                  <a:pt x="0" y="390"/>
                </a:lnTo>
                <a:cubicBezTo>
                  <a:pt x="0" y="336"/>
                  <a:pt x="20" y="286"/>
                  <a:pt x="61" y="242"/>
                </a:cubicBezTo>
                <a:cubicBezTo>
                  <a:pt x="102" y="198"/>
                  <a:pt x="147" y="175"/>
                  <a:pt x="196" y="175"/>
                </a:cubicBezTo>
                <a:cubicBezTo>
                  <a:pt x="226" y="175"/>
                  <a:pt x="247" y="182"/>
                  <a:pt x="261" y="197"/>
                </a:cubicBezTo>
                <a:cubicBezTo>
                  <a:pt x="276" y="211"/>
                  <a:pt x="286" y="227"/>
                  <a:pt x="290" y="245"/>
                </a:cubicBezTo>
                <a:lnTo>
                  <a:pt x="292" y="237"/>
                </a:lnTo>
                <a:cubicBezTo>
                  <a:pt x="302" y="197"/>
                  <a:pt x="306" y="165"/>
                  <a:pt x="306" y="140"/>
                </a:cubicBezTo>
                <a:cubicBezTo>
                  <a:pt x="306" y="99"/>
                  <a:pt x="297" y="70"/>
                  <a:pt x="278" y="53"/>
                </a:cubicBezTo>
                <a:cubicBezTo>
                  <a:pt x="258" y="36"/>
                  <a:pt x="237" y="28"/>
                  <a:pt x="212" y="27"/>
                </a:cubicBezTo>
                <a:cubicBezTo>
                  <a:pt x="175" y="27"/>
                  <a:pt x="147" y="42"/>
                  <a:pt x="127" y="72"/>
                </a:cubicBezTo>
                <a:cubicBezTo>
                  <a:pt x="146" y="75"/>
                  <a:pt x="156" y="84"/>
                  <a:pt x="156" y="100"/>
                </a:cubicBezTo>
                <a:cubicBezTo>
                  <a:pt x="156" y="112"/>
                  <a:pt x="151" y="122"/>
                  <a:pt x="143" y="131"/>
                </a:cubicBezTo>
                <a:cubicBezTo>
                  <a:pt x="135" y="140"/>
                  <a:pt x="124" y="144"/>
                  <a:pt x="112" y="145"/>
                </a:cubicBezTo>
                <a:moveTo>
                  <a:pt x="273" y="287"/>
                </a:moveTo>
                <a:cubicBezTo>
                  <a:pt x="273" y="256"/>
                  <a:pt x="266" y="233"/>
                  <a:pt x="252" y="220"/>
                </a:cubicBezTo>
                <a:cubicBezTo>
                  <a:pt x="239" y="207"/>
                  <a:pt x="223" y="201"/>
                  <a:pt x="204" y="201"/>
                </a:cubicBezTo>
                <a:cubicBezTo>
                  <a:pt x="174" y="201"/>
                  <a:pt x="149" y="212"/>
                  <a:pt x="126" y="233"/>
                </a:cubicBezTo>
                <a:cubicBezTo>
                  <a:pt x="114" y="247"/>
                  <a:pt x="105" y="261"/>
                  <a:pt x="99" y="275"/>
                </a:cubicBezTo>
                <a:cubicBezTo>
                  <a:pt x="92" y="290"/>
                  <a:pt x="85" y="314"/>
                  <a:pt x="76" y="347"/>
                </a:cubicBezTo>
                <a:cubicBezTo>
                  <a:pt x="67" y="380"/>
                  <a:pt x="63" y="405"/>
                  <a:pt x="63" y="420"/>
                </a:cubicBezTo>
                <a:cubicBezTo>
                  <a:pt x="63" y="465"/>
                  <a:pt x="86" y="487"/>
                  <a:pt x="133" y="487"/>
                </a:cubicBezTo>
                <a:cubicBezTo>
                  <a:pt x="139" y="487"/>
                  <a:pt x="143" y="486"/>
                  <a:pt x="146" y="486"/>
                </a:cubicBezTo>
                <a:cubicBezTo>
                  <a:pt x="182" y="480"/>
                  <a:pt x="212" y="459"/>
                  <a:pt x="233" y="423"/>
                </a:cubicBezTo>
                <a:cubicBezTo>
                  <a:pt x="240" y="411"/>
                  <a:pt x="249" y="392"/>
                  <a:pt x="258" y="364"/>
                </a:cubicBezTo>
                <a:cubicBezTo>
                  <a:pt x="267" y="337"/>
                  <a:pt x="272" y="311"/>
                  <a:pt x="273" y="28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8564040" y="3539880"/>
            <a:ext cx="185040" cy="171720"/>
          </a:xfrm>
          <a:custGeom>
            <a:avLst/>
            <a:gdLst/>
            <a:ahLst/>
            <a:rect l="0" t="0" r="r" b="b"/>
            <a:pathLst>
              <a:path w="514" h="477">
                <a:moveTo>
                  <a:pt x="323" y="327"/>
                </a:moveTo>
                <a:cubicBezTo>
                  <a:pt x="314" y="327"/>
                  <a:pt x="309" y="324"/>
                  <a:pt x="309" y="318"/>
                </a:cubicBezTo>
                <a:cubicBezTo>
                  <a:pt x="309" y="316"/>
                  <a:pt x="310" y="311"/>
                  <a:pt x="313" y="301"/>
                </a:cubicBezTo>
                <a:cubicBezTo>
                  <a:pt x="315" y="292"/>
                  <a:pt x="316" y="284"/>
                  <a:pt x="316" y="277"/>
                </a:cubicBezTo>
                <a:cubicBezTo>
                  <a:pt x="316" y="262"/>
                  <a:pt x="311" y="254"/>
                  <a:pt x="302" y="250"/>
                </a:cubicBezTo>
                <a:cubicBezTo>
                  <a:pt x="292" y="247"/>
                  <a:pt x="269" y="245"/>
                  <a:pt x="234" y="245"/>
                </a:cubicBezTo>
                <a:lnTo>
                  <a:pt x="197" y="245"/>
                </a:lnTo>
                <a:cubicBezTo>
                  <a:pt x="197" y="246"/>
                  <a:pt x="189" y="279"/>
                  <a:pt x="173" y="342"/>
                </a:cubicBezTo>
                <a:cubicBezTo>
                  <a:pt x="157" y="406"/>
                  <a:pt x="149" y="439"/>
                  <a:pt x="149" y="441"/>
                </a:cubicBezTo>
                <a:cubicBezTo>
                  <a:pt x="149" y="443"/>
                  <a:pt x="152" y="444"/>
                  <a:pt x="157" y="444"/>
                </a:cubicBezTo>
                <a:cubicBezTo>
                  <a:pt x="162" y="444"/>
                  <a:pt x="180" y="444"/>
                  <a:pt x="213" y="445"/>
                </a:cubicBezTo>
                <a:cubicBezTo>
                  <a:pt x="257" y="445"/>
                  <a:pt x="285" y="445"/>
                  <a:pt x="299" y="444"/>
                </a:cubicBezTo>
                <a:cubicBezTo>
                  <a:pt x="313" y="443"/>
                  <a:pt x="327" y="440"/>
                  <a:pt x="341" y="435"/>
                </a:cubicBezTo>
                <a:cubicBezTo>
                  <a:pt x="364" y="427"/>
                  <a:pt x="383" y="414"/>
                  <a:pt x="398" y="396"/>
                </a:cubicBezTo>
                <a:cubicBezTo>
                  <a:pt x="413" y="376"/>
                  <a:pt x="430" y="345"/>
                  <a:pt x="448" y="303"/>
                </a:cubicBezTo>
                <a:cubicBezTo>
                  <a:pt x="453" y="293"/>
                  <a:pt x="456" y="287"/>
                  <a:pt x="457" y="286"/>
                </a:cubicBezTo>
                <a:cubicBezTo>
                  <a:pt x="460" y="285"/>
                  <a:pt x="464" y="285"/>
                  <a:pt x="467" y="285"/>
                </a:cubicBezTo>
                <a:cubicBezTo>
                  <a:pt x="477" y="285"/>
                  <a:pt x="481" y="288"/>
                  <a:pt x="481" y="294"/>
                </a:cubicBezTo>
                <a:cubicBezTo>
                  <a:pt x="432" y="413"/>
                  <a:pt x="407" y="474"/>
                  <a:pt x="404" y="476"/>
                </a:cubicBezTo>
                <a:cubicBezTo>
                  <a:pt x="403" y="477"/>
                  <a:pt x="336" y="477"/>
                  <a:pt x="204" y="477"/>
                </a:cubicBezTo>
                <a:lnTo>
                  <a:pt x="72" y="477"/>
                </a:lnTo>
                <a:cubicBezTo>
                  <a:pt x="23" y="477"/>
                  <a:pt x="0" y="475"/>
                  <a:pt x="0" y="470"/>
                </a:cubicBezTo>
                <a:cubicBezTo>
                  <a:pt x="0" y="469"/>
                  <a:pt x="0" y="466"/>
                  <a:pt x="2" y="460"/>
                </a:cubicBezTo>
                <a:cubicBezTo>
                  <a:pt x="4" y="452"/>
                  <a:pt x="5" y="448"/>
                  <a:pt x="7" y="447"/>
                </a:cubicBezTo>
                <a:cubicBezTo>
                  <a:pt x="9" y="446"/>
                  <a:pt x="15" y="446"/>
                  <a:pt x="23" y="445"/>
                </a:cubicBezTo>
                <a:cubicBezTo>
                  <a:pt x="36" y="445"/>
                  <a:pt x="50" y="445"/>
                  <a:pt x="65" y="443"/>
                </a:cubicBezTo>
                <a:cubicBezTo>
                  <a:pt x="73" y="442"/>
                  <a:pt x="77" y="439"/>
                  <a:pt x="80" y="435"/>
                </a:cubicBezTo>
                <a:cubicBezTo>
                  <a:pt x="81" y="432"/>
                  <a:pt x="97" y="366"/>
                  <a:pt x="129" y="237"/>
                </a:cubicBezTo>
                <a:cubicBezTo>
                  <a:pt x="162" y="108"/>
                  <a:pt x="178" y="43"/>
                  <a:pt x="178" y="41"/>
                </a:cubicBezTo>
                <a:cubicBezTo>
                  <a:pt x="178" y="38"/>
                  <a:pt x="177" y="36"/>
                  <a:pt x="176" y="36"/>
                </a:cubicBezTo>
                <a:cubicBezTo>
                  <a:pt x="172" y="35"/>
                  <a:pt x="159" y="34"/>
                  <a:pt x="138" y="33"/>
                </a:cubicBezTo>
                <a:lnTo>
                  <a:pt x="117" y="33"/>
                </a:lnTo>
                <a:cubicBezTo>
                  <a:pt x="114" y="30"/>
                  <a:pt x="113" y="28"/>
                  <a:pt x="113" y="27"/>
                </a:cubicBezTo>
                <a:cubicBezTo>
                  <a:pt x="113" y="26"/>
                  <a:pt x="113" y="22"/>
                  <a:pt x="114" y="15"/>
                </a:cubicBezTo>
                <a:cubicBezTo>
                  <a:pt x="116" y="7"/>
                  <a:pt x="118" y="2"/>
                  <a:pt x="121" y="0"/>
                </a:cubicBezTo>
                <a:lnTo>
                  <a:pt x="509" y="0"/>
                </a:lnTo>
                <a:cubicBezTo>
                  <a:pt x="512" y="2"/>
                  <a:pt x="514" y="5"/>
                  <a:pt x="514" y="8"/>
                </a:cubicBezTo>
                <a:cubicBezTo>
                  <a:pt x="514" y="10"/>
                  <a:pt x="511" y="37"/>
                  <a:pt x="505" y="87"/>
                </a:cubicBezTo>
                <a:cubicBezTo>
                  <a:pt x="499" y="136"/>
                  <a:pt x="495" y="162"/>
                  <a:pt x="495" y="164"/>
                </a:cubicBezTo>
                <a:cubicBezTo>
                  <a:pt x="494" y="167"/>
                  <a:pt x="489" y="168"/>
                  <a:pt x="481" y="168"/>
                </a:cubicBezTo>
                <a:lnTo>
                  <a:pt x="472" y="168"/>
                </a:lnTo>
                <a:cubicBezTo>
                  <a:pt x="469" y="166"/>
                  <a:pt x="467" y="163"/>
                  <a:pt x="467" y="159"/>
                </a:cubicBezTo>
                <a:lnTo>
                  <a:pt x="470" y="143"/>
                </a:lnTo>
                <a:cubicBezTo>
                  <a:pt x="471" y="132"/>
                  <a:pt x="472" y="120"/>
                  <a:pt x="472" y="107"/>
                </a:cubicBezTo>
                <a:cubicBezTo>
                  <a:pt x="472" y="93"/>
                  <a:pt x="470" y="81"/>
                  <a:pt x="467" y="72"/>
                </a:cubicBezTo>
                <a:cubicBezTo>
                  <a:pt x="464" y="62"/>
                  <a:pt x="459" y="55"/>
                  <a:pt x="453" y="50"/>
                </a:cubicBezTo>
                <a:cubicBezTo>
                  <a:pt x="448" y="45"/>
                  <a:pt x="440" y="41"/>
                  <a:pt x="429" y="39"/>
                </a:cubicBezTo>
                <a:cubicBezTo>
                  <a:pt x="418" y="37"/>
                  <a:pt x="407" y="35"/>
                  <a:pt x="396" y="34"/>
                </a:cubicBezTo>
                <a:cubicBezTo>
                  <a:pt x="385" y="33"/>
                  <a:pt x="370" y="33"/>
                  <a:pt x="351" y="33"/>
                </a:cubicBezTo>
                <a:lnTo>
                  <a:pt x="318" y="33"/>
                </a:lnTo>
                <a:cubicBezTo>
                  <a:pt x="277" y="33"/>
                  <a:pt x="256" y="34"/>
                  <a:pt x="253" y="35"/>
                </a:cubicBezTo>
                <a:cubicBezTo>
                  <a:pt x="251" y="36"/>
                  <a:pt x="250" y="38"/>
                  <a:pt x="249" y="41"/>
                </a:cubicBezTo>
                <a:cubicBezTo>
                  <a:pt x="249" y="42"/>
                  <a:pt x="241" y="71"/>
                  <a:pt x="227" y="127"/>
                </a:cubicBezTo>
                <a:cubicBezTo>
                  <a:pt x="213" y="183"/>
                  <a:pt x="206" y="212"/>
                  <a:pt x="206" y="213"/>
                </a:cubicBezTo>
                <a:cubicBezTo>
                  <a:pt x="216" y="213"/>
                  <a:pt x="228" y="213"/>
                  <a:pt x="239" y="213"/>
                </a:cubicBezTo>
                <a:lnTo>
                  <a:pt x="257" y="213"/>
                </a:lnTo>
                <a:cubicBezTo>
                  <a:pt x="288" y="213"/>
                  <a:pt x="310" y="210"/>
                  <a:pt x="321" y="203"/>
                </a:cubicBezTo>
                <a:cubicBezTo>
                  <a:pt x="333" y="196"/>
                  <a:pt x="343" y="177"/>
                  <a:pt x="353" y="146"/>
                </a:cubicBezTo>
                <a:cubicBezTo>
                  <a:pt x="355" y="139"/>
                  <a:pt x="356" y="134"/>
                  <a:pt x="357" y="133"/>
                </a:cubicBezTo>
                <a:cubicBezTo>
                  <a:pt x="358" y="132"/>
                  <a:pt x="362" y="132"/>
                  <a:pt x="369" y="131"/>
                </a:cubicBezTo>
                <a:cubicBezTo>
                  <a:pt x="371" y="131"/>
                  <a:pt x="373" y="131"/>
                  <a:pt x="374" y="131"/>
                </a:cubicBezTo>
                <a:cubicBezTo>
                  <a:pt x="376" y="131"/>
                  <a:pt x="377" y="132"/>
                  <a:pt x="378" y="132"/>
                </a:cubicBezTo>
                <a:cubicBezTo>
                  <a:pt x="379" y="132"/>
                  <a:pt x="379" y="133"/>
                  <a:pt x="379" y="133"/>
                </a:cubicBezTo>
                <a:cubicBezTo>
                  <a:pt x="379" y="133"/>
                  <a:pt x="380" y="134"/>
                  <a:pt x="381" y="136"/>
                </a:cubicBezTo>
                <a:cubicBezTo>
                  <a:pt x="382" y="137"/>
                  <a:pt x="382" y="138"/>
                  <a:pt x="383" y="138"/>
                </a:cubicBezTo>
                <a:lnTo>
                  <a:pt x="360" y="231"/>
                </a:lnTo>
                <a:cubicBezTo>
                  <a:pt x="344" y="293"/>
                  <a:pt x="336" y="324"/>
                  <a:pt x="334" y="325"/>
                </a:cubicBezTo>
                <a:cubicBezTo>
                  <a:pt x="333" y="327"/>
                  <a:pt x="329" y="327"/>
                  <a:pt x="323" y="32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375040" y="3794760"/>
            <a:ext cx="132480" cy="186120"/>
          </a:xfrm>
          <a:custGeom>
            <a:avLst/>
            <a:gdLst/>
            <a:ahLst/>
            <a:rect l="0" t="0" r="r" b="b"/>
            <a:pathLst>
              <a:path w="368" h="517">
                <a:moveTo>
                  <a:pt x="112" y="146"/>
                </a:moveTo>
                <a:cubicBezTo>
                  <a:pt x="101" y="146"/>
                  <a:pt x="94" y="143"/>
                  <a:pt x="89" y="138"/>
                </a:cubicBezTo>
                <a:cubicBezTo>
                  <a:pt x="84" y="132"/>
                  <a:pt x="82" y="126"/>
                  <a:pt x="81" y="119"/>
                </a:cubicBezTo>
                <a:cubicBezTo>
                  <a:pt x="81" y="114"/>
                  <a:pt x="83" y="107"/>
                  <a:pt x="85" y="98"/>
                </a:cubicBezTo>
                <a:cubicBezTo>
                  <a:pt x="88" y="88"/>
                  <a:pt x="93" y="77"/>
                  <a:pt x="100" y="65"/>
                </a:cubicBezTo>
                <a:cubicBezTo>
                  <a:pt x="107" y="52"/>
                  <a:pt x="118" y="40"/>
                  <a:pt x="132" y="29"/>
                </a:cubicBezTo>
                <a:cubicBezTo>
                  <a:pt x="146" y="18"/>
                  <a:pt x="162" y="9"/>
                  <a:pt x="181" y="4"/>
                </a:cubicBezTo>
                <a:lnTo>
                  <a:pt x="204" y="0"/>
                </a:lnTo>
                <a:lnTo>
                  <a:pt x="212" y="0"/>
                </a:lnTo>
                <a:cubicBezTo>
                  <a:pt x="228" y="0"/>
                  <a:pt x="237" y="0"/>
                  <a:pt x="239" y="1"/>
                </a:cubicBezTo>
                <a:cubicBezTo>
                  <a:pt x="269" y="6"/>
                  <a:pt x="293" y="19"/>
                  <a:pt x="313" y="39"/>
                </a:cubicBezTo>
                <a:cubicBezTo>
                  <a:pt x="333" y="59"/>
                  <a:pt x="348" y="80"/>
                  <a:pt x="356" y="104"/>
                </a:cubicBezTo>
                <a:cubicBezTo>
                  <a:pt x="364" y="128"/>
                  <a:pt x="368" y="154"/>
                  <a:pt x="368" y="182"/>
                </a:cubicBezTo>
                <a:cubicBezTo>
                  <a:pt x="368" y="226"/>
                  <a:pt x="357" y="277"/>
                  <a:pt x="334" y="334"/>
                </a:cubicBezTo>
                <a:cubicBezTo>
                  <a:pt x="312" y="391"/>
                  <a:pt x="285" y="434"/>
                  <a:pt x="252" y="465"/>
                </a:cubicBezTo>
                <a:cubicBezTo>
                  <a:pt x="214" y="500"/>
                  <a:pt x="172" y="517"/>
                  <a:pt x="127" y="517"/>
                </a:cubicBezTo>
                <a:cubicBezTo>
                  <a:pt x="80" y="517"/>
                  <a:pt x="45" y="499"/>
                  <a:pt x="22" y="462"/>
                </a:cubicBezTo>
                <a:cubicBezTo>
                  <a:pt x="7" y="441"/>
                  <a:pt x="0" y="420"/>
                  <a:pt x="0" y="398"/>
                </a:cubicBezTo>
                <a:lnTo>
                  <a:pt x="0" y="390"/>
                </a:lnTo>
                <a:cubicBezTo>
                  <a:pt x="0" y="336"/>
                  <a:pt x="20" y="287"/>
                  <a:pt x="61" y="243"/>
                </a:cubicBezTo>
                <a:cubicBezTo>
                  <a:pt x="102" y="199"/>
                  <a:pt x="147" y="177"/>
                  <a:pt x="196" y="176"/>
                </a:cubicBezTo>
                <a:cubicBezTo>
                  <a:pt x="225" y="176"/>
                  <a:pt x="246" y="183"/>
                  <a:pt x="260" y="198"/>
                </a:cubicBezTo>
                <a:cubicBezTo>
                  <a:pt x="275" y="212"/>
                  <a:pt x="284" y="228"/>
                  <a:pt x="289" y="245"/>
                </a:cubicBezTo>
                <a:lnTo>
                  <a:pt x="291" y="237"/>
                </a:lnTo>
                <a:cubicBezTo>
                  <a:pt x="301" y="198"/>
                  <a:pt x="305" y="166"/>
                  <a:pt x="305" y="141"/>
                </a:cubicBezTo>
                <a:cubicBezTo>
                  <a:pt x="305" y="100"/>
                  <a:pt x="296" y="71"/>
                  <a:pt x="277" y="54"/>
                </a:cubicBezTo>
                <a:cubicBezTo>
                  <a:pt x="257" y="38"/>
                  <a:pt x="236" y="29"/>
                  <a:pt x="211" y="28"/>
                </a:cubicBezTo>
                <a:cubicBezTo>
                  <a:pt x="175" y="28"/>
                  <a:pt x="147" y="43"/>
                  <a:pt x="127" y="73"/>
                </a:cubicBezTo>
                <a:cubicBezTo>
                  <a:pt x="146" y="76"/>
                  <a:pt x="155" y="85"/>
                  <a:pt x="155" y="101"/>
                </a:cubicBezTo>
                <a:cubicBezTo>
                  <a:pt x="155" y="113"/>
                  <a:pt x="151" y="123"/>
                  <a:pt x="143" y="132"/>
                </a:cubicBezTo>
                <a:cubicBezTo>
                  <a:pt x="134" y="141"/>
                  <a:pt x="124" y="146"/>
                  <a:pt x="112" y="146"/>
                </a:cubicBezTo>
                <a:moveTo>
                  <a:pt x="272" y="287"/>
                </a:moveTo>
                <a:cubicBezTo>
                  <a:pt x="272" y="257"/>
                  <a:pt x="265" y="235"/>
                  <a:pt x="251" y="222"/>
                </a:cubicBezTo>
                <a:cubicBezTo>
                  <a:pt x="238" y="209"/>
                  <a:pt x="222" y="202"/>
                  <a:pt x="204" y="202"/>
                </a:cubicBezTo>
                <a:cubicBezTo>
                  <a:pt x="174" y="202"/>
                  <a:pt x="148" y="213"/>
                  <a:pt x="126" y="234"/>
                </a:cubicBezTo>
                <a:cubicBezTo>
                  <a:pt x="114" y="247"/>
                  <a:pt x="105" y="261"/>
                  <a:pt x="99" y="276"/>
                </a:cubicBezTo>
                <a:cubicBezTo>
                  <a:pt x="92" y="290"/>
                  <a:pt x="85" y="314"/>
                  <a:pt x="76" y="347"/>
                </a:cubicBezTo>
                <a:cubicBezTo>
                  <a:pt x="67" y="381"/>
                  <a:pt x="63" y="405"/>
                  <a:pt x="63" y="420"/>
                </a:cubicBezTo>
                <a:cubicBezTo>
                  <a:pt x="63" y="465"/>
                  <a:pt x="86" y="487"/>
                  <a:pt x="133" y="487"/>
                </a:cubicBezTo>
                <a:cubicBezTo>
                  <a:pt x="139" y="487"/>
                  <a:pt x="143" y="487"/>
                  <a:pt x="146" y="486"/>
                </a:cubicBezTo>
                <a:cubicBezTo>
                  <a:pt x="182" y="480"/>
                  <a:pt x="211" y="459"/>
                  <a:pt x="232" y="423"/>
                </a:cubicBezTo>
                <a:cubicBezTo>
                  <a:pt x="239" y="412"/>
                  <a:pt x="248" y="392"/>
                  <a:pt x="257" y="364"/>
                </a:cubicBezTo>
                <a:cubicBezTo>
                  <a:pt x="266" y="337"/>
                  <a:pt x="271" y="311"/>
                  <a:pt x="272" y="28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512560" y="3863520"/>
            <a:ext cx="168840" cy="114480"/>
          </a:xfrm>
          <a:custGeom>
            <a:avLst/>
            <a:gdLst/>
            <a:ahLst/>
            <a:rect l="0" t="0" r="r" b="b"/>
            <a:pathLst>
              <a:path w="469" h="318">
                <a:moveTo>
                  <a:pt x="391" y="40"/>
                </a:moveTo>
                <a:cubicBezTo>
                  <a:pt x="391" y="30"/>
                  <a:pt x="395" y="21"/>
                  <a:pt x="404" y="13"/>
                </a:cubicBezTo>
                <a:cubicBezTo>
                  <a:pt x="413" y="4"/>
                  <a:pt x="423" y="0"/>
                  <a:pt x="434" y="0"/>
                </a:cubicBezTo>
                <a:cubicBezTo>
                  <a:pt x="442" y="0"/>
                  <a:pt x="450" y="4"/>
                  <a:pt x="458" y="12"/>
                </a:cubicBezTo>
                <a:cubicBezTo>
                  <a:pt x="465" y="21"/>
                  <a:pt x="468" y="34"/>
                  <a:pt x="469" y="52"/>
                </a:cubicBezTo>
                <a:cubicBezTo>
                  <a:pt x="469" y="66"/>
                  <a:pt x="464" y="92"/>
                  <a:pt x="455" y="133"/>
                </a:cubicBezTo>
                <a:cubicBezTo>
                  <a:pt x="448" y="159"/>
                  <a:pt x="441" y="180"/>
                  <a:pt x="436" y="197"/>
                </a:cubicBezTo>
                <a:cubicBezTo>
                  <a:pt x="430" y="215"/>
                  <a:pt x="422" y="234"/>
                  <a:pt x="411" y="255"/>
                </a:cubicBezTo>
                <a:cubicBezTo>
                  <a:pt x="400" y="276"/>
                  <a:pt x="388" y="292"/>
                  <a:pt x="373" y="302"/>
                </a:cubicBezTo>
                <a:cubicBezTo>
                  <a:pt x="358" y="313"/>
                  <a:pt x="341" y="318"/>
                  <a:pt x="322" y="318"/>
                </a:cubicBezTo>
                <a:cubicBezTo>
                  <a:pt x="302" y="318"/>
                  <a:pt x="284" y="315"/>
                  <a:pt x="268" y="307"/>
                </a:cubicBezTo>
                <a:cubicBezTo>
                  <a:pt x="252" y="300"/>
                  <a:pt x="240" y="290"/>
                  <a:pt x="233" y="277"/>
                </a:cubicBezTo>
                <a:cubicBezTo>
                  <a:pt x="233" y="278"/>
                  <a:pt x="232" y="278"/>
                  <a:pt x="231" y="280"/>
                </a:cubicBezTo>
                <a:cubicBezTo>
                  <a:pt x="212" y="306"/>
                  <a:pt x="189" y="318"/>
                  <a:pt x="161" y="318"/>
                </a:cubicBezTo>
                <a:cubicBezTo>
                  <a:pt x="149" y="318"/>
                  <a:pt x="137" y="317"/>
                  <a:pt x="126" y="314"/>
                </a:cubicBezTo>
                <a:cubicBezTo>
                  <a:pt x="115" y="311"/>
                  <a:pt x="104" y="307"/>
                  <a:pt x="93" y="301"/>
                </a:cubicBezTo>
                <a:cubicBezTo>
                  <a:pt x="83" y="295"/>
                  <a:pt x="74" y="286"/>
                  <a:pt x="67" y="274"/>
                </a:cubicBezTo>
                <a:cubicBezTo>
                  <a:pt x="61" y="261"/>
                  <a:pt x="58" y="247"/>
                  <a:pt x="58" y="229"/>
                </a:cubicBezTo>
                <a:cubicBezTo>
                  <a:pt x="58" y="203"/>
                  <a:pt x="66" y="169"/>
                  <a:pt x="81" y="126"/>
                </a:cubicBezTo>
                <a:cubicBezTo>
                  <a:pt x="97" y="83"/>
                  <a:pt x="105" y="56"/>
                  <a:pt x="106" y="44"/>
                </a:cubicBezTo>
                <a:lnTo>
                  <a:pt x="106" y="43"/>
                </a:lnTo>
                <a:cubicBezTo>
                  <a:pt x="106" y="39"/>
                  <a:pt x="106" y="36"/>
                  <a:pt x="106" y="35"/>
                </a:cubicBezTo>
                <a:cubicBezTo>
                  <a:pt x="106" y="33"/>
                  <a:pt x="105" y="32"/>
                  <a:pt x="103" y="30"/>
                </a:cubicBezTo>
                <a:cubicBezTo>
                  <a:pt x="101" y="28"/>
                  <a:pt x="99" y="27"/>
                  <a:pt x="95" y="27"/>
                </a:cubicBezTo>
                <a:lnTo>
                  <a:pt x="93" y="27"/>
                </a:lnTo>
                <a:cubicBezTo>
                  <a:pt x="82" y="27"/>
                  <a:pt x="72" y="31"/>
                  <a:pt x="63" y="40"/>
                </a:cubicBezTo>
                <a:cubicBezTo>
                  <a:pt x="54" y="49"/>
                  <a:pt x="47" y="59"/>
                  <a:pt x="42" y="69"/>
                </a:cubicBezTo>
                <a:cubicBezTo>
                  <a:pt x="37" y="79"/>
                  <a:pt x="33" y="89"/>
                  <a:pt x="30" y="98"/>
                </a:cubicBezTo>
                <a:cubicBezTo>
                  <a:pt x="28" y="108"/>
                  <a:pt x="26" y="113"/>
                  <a:pt x="25" y="114"/>
                </a:cubicBezTo>
                <a:cubicBezTo>
                  <a:pt x="24" y="115"/>
                  <a:pt x="20" y="115"/>
                  <a:pt x="14" y="115"/>
                </a:cubicBezTo>
                <a:lnTo>
                  <a:pt x="4" y="115"/>
                </a:lnTo>
                <a:cubicBezTo>
                  <a:pt x="1" y="112"/>
                  <a:pt x="0" y="110"/>
                  <a:pt x="0" y="109"/>
                </a:cubicBezTo>
                <a:cubicBezTo>
                  <a:pt x="0" y="106"/>
                  <a:pt x="1" y="99"/>
                  <a:pt x="5" y="89"/>
                </a:cubicBezTo>
                <a:cubicBezTo>
                  <a:pt x="9" y="79"/>
                  <a:pt x="14" y="67"/>
                  <a:pt x="21" y="53"/>
                </a:cubicBezTo>
                <a:cubicBezTo>
                  <a:pt x="28" y="40"/>
                  <a:pt x="39" y="28"/>
                  <a:pt x="52" y="17"/>
                </a:cubicBezTo>
                <a:cubicBezTo>
                  <a:pt x="66" y="6"/>
                  <a:pt x="81" y="1"/>
                  <a:pt x="98" y="1"/>
                </a:cubicBezTo>
                <a:cubicBezTo>
                  <a:pt x="118" y="1"/>
                  <a:pt x="133" y="7"/>
                  <a:pt x="144" y="18"/>
                </a:cubicBezTo>
                <a:cubicBezTo>
                  <a:pt x="154" y="30"/>
                  <a:pt x="160" y="44"/>
                  <a:pt x="160" y="59"/>
                </a:cubicBezTo>
                <a:cubicBezTo>
                  <a:pt x="160" y="67"/>
                  <a:pt x="152" y="93"/>
                  <a:pt x="137" y="135"/>
                </a:cubicBezTo>
                <a:cubicBezTo>
                  <a:pt x="121" y="177"/>
                  <a:pt x="114" y="210"/>
                  <a:pt x="114" y="233"/>
                </a:cubicBezTo>
                <a:cubicBezTo>
                  <a:pt x="114" y="254"/>
                  <a:pt x="119" y="270"/>
                  <a:pt x="128" y="278"/>
                </a:cubicBezTo>
                <a:cubicBezTo>
                  <a:pt x="138" y="287"/>
                  <a:pt x="151" y="292"/>
                  <a:pt x="165" y="292"/>
                </a:cubicBezTo>
                <a:cubicBezTo>
                  <a:pt x="186" y="292"/>
                  <a:pt x="203" y="278"/>
                  <a:pt x="219" y="250"/>
                </a:cubicBezTo>
                <a:lnTo>
                  <a:pt x="222" y="243"/>
                </a:lnTo>
                <a:lnTo>
                  <a:pt x="222" y="227"/>
                </a:lnTo>
                <a:cubicBezTo>
                  <a:pt x="222" y="226"/>
                  <a:pt x="222" y="224"/>
                  <a:pt x="222" y="221"/>
                </a:cubicBezTo>
                <a:cubicBezTo>
                  <a:pt x="222" y="218"/>
                  <a:pt x="222" y="216"/>
                  <a:pt x="223" y="215"/>
                </a:cubicBezTo>
                <a:cubicBezTo>
                  <a:pt x="223" y="215"/>
                  <a:pt x="224" y="213"/>
                  <a:pt x="224" y="211"/>
                </a:cubicBezTo>
                <a:cubicBezTo>
                  <a:pt x="224" y="208"/>
                  <a:pt x="224" y="206"/>
                  <a:pt x="224" y="203"/>
                </a:cubicBezTo>
                <a:cubicBezTo>
                  <a:pt x="225" y="201"/>
                  <a:pt x="225" y="198"/>
                  <a:pt x="226" y="194"/>
                </a:cubicBezTo>
                <a:cubicBezTo>
                  <a:pt x="227" y="190"/>
                  <a:pt x="228" y="186"/>
                  <a:pt x="228" y="182"/>
                </a:cubicBezTo>
                <a:cubicBezTo>
                  <a:pt x="229" y="179"/>
                  <a:pt x="230" y="173"/>
                  <a:pt x="233" y="165"/>
                </a:cubicBezTo>
                <a:cubicBezTo>
                  <a:pt x="235" y="158"/>
                  <a:pt x="237" y="151"/>
                  <a:pt x="238" y="143"/>
                </a:cubicBezTo>
                <a:cubicBezTo>
                  <a:pt x="240" y="136"/>
                  <a:pt x="242" y="126"/>
                  <a:pt x="246" y="113"/>
                </a:cubicBezTo>
                <a:cubicBezTo>
                  <a:pt x="259" y="60"/>
                  <a:pt x="267" y="31"/>
                  <a:pt x="269" y="27"/>
                </a:cubicBezTo>
                <a:cubicBezTo>
                  <a:pt x="275" y="14"/>
                  <a:pt x="285" y="8"/>
                  <a:pt x="299" y="8"/>
                </a:cubicBezTo>
                <a:cubicBezTo>
                  <a:pt x="308" y="8"/>
                  <a:pt x="314" y="10"/>
                  <a:pt x="317" y="15"/>
                </a:cubicBezTo>
                <a:cubicBezTo>
                  <a:pt x="321" y="20"/>
                  <a:pt x="322" y="24"/>
                  <a:pt x="323" y="28"/>
                </a:cubicBezTo>
                <a:cubicBezTo>
                  <a:pt x="323" y="34"/>
                  <a:pt x="316" y="64"/>
                  <a:pt x="303" y="118"/>
                </a:cubicBezTo>
                <a:cubicBezTo>
                  <a:pt x="289" y="172"/>
                  <a:pt x="282" y="202"/>
                  <a:pt x="280" y="211"/>
                </a:cubicBezTo>
                <a:cubicBezTo>
                  <a:pt x="279" y="216"/>
                  <a:pt x="279" y="225"/>
                  <a:pt x="279" y="236"/>
                </a:cubicBezTo>
                <a:lnTo>
                  <a:pt x="279" y="241"/>
                </a:lnTo>
                <a:cubicBezTo>
                  <a:pt x="279" y="248"/>
                  <a:pt x="280" y="254"/>
                  <a:pt x="281" y="261"/>
                </a:cubicBezTo>
                <a:cubicBezTo>
                  <a:pt x="282" y="268"/>
                  <a:pt x="287" y="274"/>
                  <a:pt x="294" y="281"/>
                </a:cubicBezTo>
                <a:cubicBezTo>
                  <a:pt x="302" y="288"/>
                  <a:pt x="312" y="292"/>
                  <a:pt x="326" y="292"/>
                </a:cubicBezTo>
                <a:cubicBezTo>
                  <a:pt x="359" y="292"/>
                  <a:pt x="385" y="264"/>
                  <a:pt x="405" y="207"/>
                </a:cubicBezTo>
                <a:cubicBezTo>
                  <a:pt x="409" y="195"/>
                  <a:pt x="414" y="180"/>
                  <a:pt x="419" y="161"/>
                </a:cubicBezTo>
                <a:cubicBezTo>
                  <a:pt x="424" y="141"/>
                  <a:pt x="427" y="127"/>
                  <a:pt x="427" y="119"/>
                </a:cubicBezTo>
                <a:cubicBezTo>
                  <a:pt x="427" y="103"/>
                  <a:pt x="424" y="91"/>
                  <a:pt x="418" y="82"/>
                </a:cubicBezTo>
                <a:cubicBezTo>
                  <a:pt x="412" y="73"/>
                  <a:pt x="406" y="66"/>
                  <a:pt x="400" y="60"/>
                </a:cubicBezTo>
                <a:cubicBezTo>
                  <a:pt x="394" y="54"/>
                  <a:pt x="391" y="47"/>
                  <a:pt x="391" y="4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8710560" y="3894120"/>
            <a:ext cx="61560" cy="119160"/>
          </a:xfrm>
          <a:custGeom>
            <a:avLst/>
            <a:gdLst/>
            <a:ahLst/>
            <a:rect l="0" t="0" r="r" b="b"/>
            <a:pathLst>
              <a:path w="171" h="331">
                <a:moveTo>
                  <a:pt x="66" y="44"/>
                </a:moveTo>
                <a:lnTo>
                  <a:pt x="59" y="46"/>
                </a:lnTo>
                <a:cubicBezTo>
                  <a:pt x="55" y="48"/>
                  <a:pt x="48" y="49"/>
                  <a:pt x="39" y="51"/>
                </a:cubicBezTo>
                <a:cubicBezTo>
                  <a:pt x="31" y="53"/>
                  <a:pt x="20" y="54"/>
                  <a:pt x="10" y="55"/>
                </a:cubicBezTo>
                <a:lnTo>
                  <a:pt x="0" y="55"/>
                </a:lnTo>
                <a:lnTo>
                  <a:pt x="0" y="32"/>
                </a:lnTo>
                <a:lnTo>
                  <a:pt x="10" y="32"/>
                </a:lnTo>
                <a:cubicBezTo>
                  <a:pt x="25" y="31"/>
                  <a:pt x="40" y="29"/>
                  <a:pt x="54" y="24"/>
                </a:cubicBezTo>
                <a:cubicBezTo>
                  <a:pt x="67" y="20"/>
                  <a:pt x="76" y="16"/>
                  <a:pt x="81" y="12"/>
                </a:cubicBezTo>
                <a:cubicBezTo>
                  <a:pt x="87" y="9"/>
                  <a:pt x="91" y="5"/>
                  <a:pt x="95" y="2"/>
                </a:cubicBezTo>
                <a:cubicBezTo>
                  <a:pt x="96" y="1"/>
                  <a:pt x="98" y="0"/>
                  <a:pt x="101" y="0"/>
                </a:cubicBezTo>
                <a:cubicBezTo>
                  <a:pt x="104" y="0"/>
                  <a:pt x="107" y="1"/>
                  <a:pt x="110" y="3"/>
                </a:cubicBezTo>
                <a:lnTo>
                  <a:pt x="110" y="151"/>
                </a:lnTo>
                <a:lnTo>
                  <a:pt x="110" y="301"/>
                </a:lnTo>
                <a:cubicBezTo>
                  <a:pt x="112" y="303"/>
                  <a:pt x="114" y="304"/>
                  <a:pt x="116" y="305"/>
                </a:cubicBezTo>
                <a:cubicBezTo>
                  <a:pt x="118" y="306"/>
                  <a:pt x="122" y="306"/>
                  <a:pt x="128" y="307"/>
                </a:cubicBezTo>
                <a:cubicBezTo>
                  <a:pt x="134" y="308"/>
                  <a:pt x="144" y="308"/>
                  <a:pt x="159" y="308"/>
                </a:cubicBezTo>
                <a:lnTo>
                  <a:pt x="171" y="308"/>
                </a:lnTo>
                <a:lnTo>
                  <a:pt x="171" y="331"/>
                </a:lnTo>
                <a:lnTo>
                  <a:pt x="166" y="331"/>
                </a:lnTo>
                <a:cubicBezTo>
                  <a:pt x="159" y="330"/>
                  <a:pt x="133" y="329"/>
                  <a:pt x="87" y="329"/>
                </a:cubicBezTo>
                <a:cubicBezTo>
                  <a:pt x="42" y="329"/>
                  <a:pt x="16" y="330"/>
                  <a:pt x="9" y="331"/>
                </a:cubicBezTo>
                <a:lnTo>
                  <a:pt x="3" y="331"/>
                </a:lnTo>
                <a:lnTo>
                  <a:pt x="3" y="308"/>
                </a:lnTo>
                <a:lnTo>
                  <a:pt x="16" y="308"/>
                </a:lnTo>
                <a:cubicBezTo>
                  <a:pt x="23" y="308"/>
                  <a:pt x="30" y="308"/>
                  <a:pt x="35" y="308"/>
                </a:cubicBezTo>
                <a:cubicBezTo>
                  <a:pt x="41" y="308"/>
                  <a:pt x="45" y="308"/>
                  <a:pt x="48" y="307"/>
                </a:cubicBezTo>
                <a:cubicBezTo>
                  <a:pt x="51" y="307"/>
                  <a:pt x="53" y="307"/>
                  <a:pt x="56" y="306"/>
                </a:cubicBezTo>
                <a:cubicBezTo>
                  <a:pt x="58" y="305"/>
                  <a:pt x="59" y="305"/>
                  <a:pt x="60" y="305"/>
                </a:cubicBezTo>
                <a:cubicBezTo>
                  <a:pt x="60" y="305"/>
                  <a:pt x="61" y="304"/>
                  <a:pt x="63" y="302"/>
                </a:cubicBezTo>
                <a:cubicBezTo>
                  <a:pt x="64" y="301"/>
                  <a:pt x="65" y="300"/>
                  <a:pt x="66" y="301"/>
                </a:cubicBezTo>
                <a:lnTo>
                  <a:pt x="66" y="4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8328960" y="3751920"/>
            <a:ext cx="504720" cy="21960"/>
          </a:xfrm>
          <a:custGeom>
            <a:avLst/>
            <a:gdLst/>
            <a:ahLst/>
            <a:rect l="0" t="0" r="r" b="b"/>
            <a:pathLst>
              <a:path w="1402" h="61">
                <a:moveTo>
                  <a:pt x="0" y="61"/>
                </a:moveTo>
                <a:lnTo>
                  <a:pt x="0" y="0"/>
                </a:lnTo>
                <a:lnTo>
                  <a:pt x="1402" y="0"/>
                </a:lnTo>
                <a:lnTo>
                  <a:pt x="1402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260280" y="3741480"/>
            <a:ext cx="362160" cy="42840"/>
          </a:xfrm>
          <a:custGeom>
            <a:avLst/>
            <a:gdLst/>
            <a:ahLst/>
            <a:rect l="0" t="0" r="r" b="b"/>
            <a:pathLst>
              <a:path w="1006" h="119">
                <a:moveTo>
                  <a:pt x="0" y="60"/>
                </a:moveTo>
                <a:cubicBezTo>
                  <a:pt x="0" y="43"/>
                  <a:pt x="6" y="29"/>
                  <a:pt x="17" y="17"/>
                </a:cubicBezTo>
                <a:cubicBezTo>
                  <a:pt x="28" y="6"/>
                  <a:pt x="42" y="0"/>
                  <a:pt x="59" y="0"/>
                </a:cubicBezTo>
                <a:cubicBezTo>
                  <a:pt x="75" y="0"/>
                  <a:pt x="89" y="5"/>
                  <a:pt x="101" y="15"/>
                </a:cubicBezTo>
                <a:cubicBezTo>
                  <a:pt x="113" y="26"/>
                  <a:pt x="119" y="40"/>
                  <a:pt x="120" y="59"/>
                </a:cubicBezTo>
                <a:cubicBezTo>
                  <a:pt x="120" y="76"/>
                  <a:pt x="114" y="90"/>
                  <a:pt x="103" y="102"/>
                </a:cubicBezTo>
                <a:cubicBezTo>
                  <a:pt x="92" y="113"/>
                  <a:pt x="78" y="119"/>
                  <a:pt x="60" y="119"/>
                </a:cubicBezTo>
                <a:cubicBezTo>
                  <a:pt x="43" y="119"/>
                  <a:pt x="29" y="114"/>
                  <a:pt x="18" y="103"/>
                </a:cubicBezTo>
                <a:cubicBezTo>
                  <a:pt x="7" y="91"/>
                  <a:pt x="1" y="77"/>
                  <a:pt x="0" y="60"/>
                </a:cubicBezTo>
                <a:moveTo>
                  <a:pt x="443" y="60"/>
                </a:moveTo>
                <a:cubicBezTo>
                  <a:pt x="443" y="43"/>
                  <a:pt x="448" y="29"/>
                  <a:pt x="459" y="17"/>
                </a:cubicBezTo>
                <a:cubicBezTo>
                  <a:pt x="471" y="6"/>
                  <a:pt x="485" y="0"/>
                  <a:pt x="502" y="0"/>
                </a:cubicBezTo>
                <a:cubicBezTo>
                  <a:pt x="518" y="0"/>
                  <a:pt x="532" y="5"/>
                  <a:pt x="544" y="15"/>
                </a:cubicBezTo>
                <a:cubicBezTo>
                  <a:pt x="555" y="26"/>
                  <a:pt x="562" y="40"/>
                  <a:pt x="562" y="59"/>
                </a:cubicBezTo>
                <a:cubicBezTo>
                  <a:pt x="562" y="76"/>
                  <a:pt x="557" y="90"/>
                  <a:pt x="545" y="102"/>
                </a:cubicBezTo>
                <a:cubicBezTo>
                  <a:pt x="534" y="113"/>
                  <a:pt x="520" y="119"/>
                  <a:pt x="503" y="119"/>
                </a:cubicBezTo>
                <a:cubicBezTo>
                  <a:pt x="486" y="119"/>
                  <a:pt x="472" y="114"/>
                  <a:pt x="460" y="103"/>
                </a:cubicBezTo>
                <a:cubicBezTo>
                  <a:pt x="449" y="91"/>
                  <a:pt x="443" y="77"/>
                  <a:pt x="443" y="60"/>
                </a:cubicBezTo>
                <a:moveTo>
                  <a:pt x="886" y="60"/>
                </a:moveTo>
                <a:cubicBezTo>
                  <a:pt x="886" y="43"/>
                  <a:pt x="892" y="29"/>
                  <a:pt x="903" y="17"/>
                </a:cubicBezTo>
                <a:cubicBezTo>
                  <a:pt x="914" y="6"/>
                  <a:pt x="928" y="0"/>
                  <a:pt x="945" y="0"/>
                </a:cubicBezTo>
                <a:cubicBezTo>
                  <a:pt x="961" y="0"/>
                  <a:pt x="975" y="5"/>
                  <a:pt x="987" y="15"/>
                </a:cubicBezTo>
                <a:cubicBezTo>
                  <a:pt x="999" y="26"/>
                  <a:pt x="1005" y="40"/>
                  <a:pt x="1006" y="59"/>
                </a:cubicBezTo>
                <a:cubicBezTo>
                  <a:pt x="1006" y="76"/>
                  <a:pt x="1000" y="90"/>
                  <a:pt x="989" y="102"/>
                </a:cubicBezTo>
                <a:cubicBezTo>
                  <a:pt x="978" y="113"/>
                  <a:pt x="964" y="119"/>
                  <a:pt x="946" y="119"/>
                </a:cubicBezTo>
                <a:cubicBezTo>
                  <a:pt x="929" y="119"/>
                  <a:pt x="915" y="114"/>
                  <a:pt x="904" y="103"/>
                </a:cubicBezTo>
                <a:cubicBezTo>
                  <a:pt x="893" y="91"/>
                  <a:pt x="887" y="77"/>
                  <a:pt x="886" y="6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146240" y="3531240"/>
            <a:ext cx="132480" cy="186120"/>
          </a:xfrm>
          <a:custGeom>
            <a:avLst/>
            <a:gdLst/>
            <a:ahLst/>
            <a:rect l="0" t="0" r="r" b="b"/>
            <a:pathLst>
              <a:path w="368" h="517">
                <a:moveTo>
                  <a:pt x="112" y="145"/>
                </a:moveTo>
                <a:cubicBezTo>
                  <a:pt x="102" y="145"/>
                  <a:pt x="94" y="142"/>
                  <a:pt x="89" y="136"/>
                </a:cubicBezTo>
                <a:cubicBezTo>
                  <a:pt x="85" y="131"/>
                  <a:pt x="82" y="125"/>
                  <a:pt x="82" y="118"/>
                </a:cubicBezTo>
                <a:cubicBezTo>
                  <a:pt x="82" y="113"/>
                  <a:pt x="83" y="106"/>
                  <a:pt x="86" y="97"/>
                </a:cubicBezTo>
                <a:cubicBezTo>
                  <a:pt x="89" y="87"/>
                  <a:pt x="93" y="76"/>
                  <a:pt x="100" y="64"/>
                </a:cubicBezTo>
                <a:cubicBezTo>
                  <a:pt x="107" y="51"/>
                  <a:pt x="118" y="39"/>
                  <a:pt x="132" y="28"/>
                </a:cubicBezTo>
                <a:cubicBezTo>
                  <a:pt x="146" y="17"/>
                  <a:pt x="163" y="9"/>
                  <a:pt x="183" y="3"/>
                </a:cubicBezTo>
                <a:lnTo>
                  <a:pt x="205" y="0"/>
                </a:lnTo>
                <a:lnTo>
                  <a:pt x="213" y="0"/>
                </a:lnTo>
                <a:cubicBezTo>
                  <a:pt x="229" y="0"/>
                  <a:pt x="238" y="0"/>
                  <a:pt x="241" y="1"/>
                </a:cubicBezTo>
                <a:cubicBezTo>
                  <a:pt x="270" y="6"/>
                  <a:pt x="295" y="18"/>
                  <a:pt x="314" y="38"/>
                </a:cubicBezTo>
                <a:cubicBezTo>
                  <a:pt x="334" y="57"/>
                  <a:pt x="348" y="79"/>
                  <a:pt x="356" y="103"/>
                </a:cubicBezTo>
                <a:cubicBezTo>
                  <a:pt x="365" y="127"/>
                  <a:pt x="369" y="153"/>
                  <a:pt x="368" y="181"/>
                </a:cubicBezTo>
                <a:cubicBezTo>
                  <a:pt x="368" y="225"/>
                  <a:pt x="357" y="276"/>
                  <a:pt x="335" y="333"/>
                </a:cubicBezTo>
                <a:cubicBezTo>
                  <a:pt x="313" y="390"/>
                  <a:pt x="286" y="434"/>
                  <a:pt x="253" y="464"/>
                </a:cubicBezTo>
                <a:cubicBezTo>
                  <a:pt x="216" y="499"/>
                  <a:pt x="173" y="517"/>
                  <a:pt x="127" y="517"/>
                </a:cubicBezTo>
                <a:cubicBezTo>
                  <a:pt x="80" y="517"/>
                  <a:pt x="45" y="499"/>
                  <a:pt x="22" y="462"/>
                </a:cubicBezTo>
                <a:cubicBezTo>
                  <a:pt x="8" y="441"/>
                  <a:pt x="0" y="419"/>
                  <a:pt x="0" y="398"/>
                </a:cubicBezTo>
                <a:lnTo>
                  <a:pt x="0" y="390"/>
                </a:lnTo>
                <a:cubicBezTo>
                  <a:pt x="0" y="336"/>
                  <a:pt x="21" y="286"/>
                  <a:pt x="61" y="242"/>
                </a:cubicBezTo>
                <a:cubicBezTo>
                  <a:pt x="102" y="198"/>
                  <a:pt x="147" y="175"/>
                  <a:pt x="197" y="175"/>
                </a:cubicBezTo>
                <a:cubicBezTo>
                  <a:pt x="226" y="175"/>
                  <a:pt x="247" y="182"/>
                  <a:pt x="262" y="197"/>
                </a:cubicBezTo>
                <a:cubicBezTo>
                  <a:pt x="276" y="211"/>
                  <a:pt x="286" y="227"/>
                  <a:pt x="290" y="245"/>
                </a:cubicBezTo>
                <a:lnTo>
                  <a:pt x="293" y="237"/>
                </a:lnTo>
                <a:cubicBezTo>
                  <a:pt x="302" y="197"/>
                  <a:pt x="307" y="165"/>
                  <a:pt x="307" y="140"/>
                </a:cubicBezTo>
                <a:cubicBezTo>
                  <a:pt x="307" y="99"/>
                  <a:pt x="297" y="70"/>
                  <a:pt x="278" y="53"/>
                </a:cubicBezTo>
                <a:cubicBezTo>
                  <a:pt x="259" y="36"/>
                  <a:pt x="237" y="28"/>
                  <a:pt x="213" y="27"/>
                </a:cubicBezTo>
                <a:cubicBezTo>
                  <a:pt x="175" y="27"/>
                  <a:pt x="147" y="42"/>
                  <a:pt x="127" y="72"/>
                </a:cubicBezTo>
                <a:cubicBezTo>
                  <a:pt x="146" y="75"/>
                  <a:pt x="156" y="84"/>
                  <a:pt x="156" y="100"/>
                </a:cubicBezTo>
                <a:cubicBezTo>
                  <a:pt x="156" y="112"/>
                  <a:pt x="152" y="122"/>
                  <a:pt x="143" y="131"/>
                </a:cubicBezTo>
                <a:cubicBezTo>
                  <a:pt x="135" y="140"/>
                  <a:pt x="125" y="144"/>
                  <a:pt x="112" y="145"/>
                </a:cubicBezTo>
                <a:moveTo>
                  <a:pt x="273" y="287"/>
                </a:moveTo>
                <a:cubicBezTo>
                  <a:pt x="273" y="256"/>
                  <a:pt x="266" y="233"/>
                  <a:pt x="253" y="220"/>
                </a:cubicBezTo>
                <a:cubicBezTo>
                  <a:pt x="239" y="207"/>
                  <a:pt x="223" y="201"/>
                  <a:pt x="205" y="201"/>
                </a:cubicBezTo>
                <a:cubicBezTo>
                  <a:pt x="175" y="201"/>
                  <a:pt x="149" y="212"/>
                  <a:pt x="126" y="233"/>
                </a:cubicBezTo>
                <a:cubicBezTo>
                  <a:pt x="115" y="247"/>
                  <a:pt x="106" y="261"/>
                  <a:pt x="99" y="275"/>
                </a:cubicBezTo>
                <a:cubicBezTo>
                  <a:pt x="93" y="290"/>
                  <a:pt x="85" y="314"/>
                  <a:pt x="76" y="347"/>
                </a:cubicBezTo>
                <a:cubicBezTo>
                  <a:pt x="68" y="380"/>
                  <a:pt x="63" y="405"/>
                  <a:pt x="63" y="420"/>
                </a:cubicBezTo>
                <a:cubicBezTo>
                  <a:pt x="63" y="465"/>
                  <a:pt x="87" y="487"/>
                  <a:pt x="133" y="487"/>
                </a:cubicBezTo>
                <a:cubicBezTo>
                  <a:pt x="139" y="487"/>
                  <a:pt x="143" y="486"/>
                  <a:pt x="146" y="486"/>
                </a:cubicBezTo>
                <a:cubicBezTo>
                  <a:pt x="183" y="480"/>
                  <a:pt x="212" y="459"/>
                  <a:pt x="234" y="423"/>
                </a:cubicBezTo>
                <a:cubicBezTo>
                  <a:pt x="241" y="411"/>
                  <a:pt x="249" y="392"/>
                  <a:pt x="258" y="364"/>
                </a:cubicBezTo>
                <a:cubicBezTo>
                  <a:pt x="268" y="337"/>
                  <a:pt x="273" y="311"/>
                  <a:pt x="273" y="28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0286280" y="3539880"/>
            <a:ext cx="185040" cy="171720"/>
          </a:xfrm>
          <a:custGeom>
            <a:avLst/>
            <a:gdLst/>
            <a:ahLst/>
            <a:rect l="0" t="0" r="r" b="b"/>
            <a:pathLst>
              <a:path w="514" h="477">
                <a:moveTo>
                  <a:pt x="323" y="327"/>
                </a:moveTo>
                <a:cubicBezTo>
                  <a:pt x="313" y="327"/>
                  <a:pt x="309" y="324"/>
                  <a:pt x="309" y="318"/>
                </a:cubicBezTo>
                <a:cubicBezTo>
                  <a:pt x="309" y="316"/>
                  <a:pt x="310" y="311"/>
                  <a:pt x="312" y="301"/>
                </a:cubicBezTo>
                <a:cubicBezTo>
                  <a:pt x="314" y="292"/>
                  <a:pt x="316" y="284"/>
                  <a:pt x="316" y="277"/>
                </a:cubicBezTo>
                <a:cubicBezTo>
                  <a:pt x="316" y="262"/>
                  <a:pt x="311" y="254"/>
                  <a:pt x="301" y="250"/>
                </a:cubicBezTo>
                <a:cubicBezTo>
                  <a:pt x="291" y="247"/>
                  <a:pt x="268" y="245"/>
                  <a:pt x="233" y="245"/>
                </a:cubicBezTo>
                <a:lnTo>
                  <a:pt x="197" y="245"/>
                </a:lnTo>
                <a:cubicBezTo>
                  <a:pt x="196" y="246"/>
                  <a:pt x="188" y="279"/>
                  <a:pt x="172" y="342"/>
                </a:cubicBezTo>
                <a:cubicBezTo>
                  <a:pt x="156" y="406"/>
                  <a:pt x="148" y="439"/>
                  <a:pt x="148" y="441"/>
                </a:cubicBezTo>
                <a:cubicBezTo>
                  <a:pt x="148" y="443"/>
                  <a:pt x="151" y="444"/>
                  <a:pt x="156" y="444"/>
                </a:cubicBezTo>
                <a:cubicBezTo>
                  <a:pt x="161" y="444"/>
                  <a:pt x="180" y="444"/>
                  <a:pt x="212" y="445"/>
                </a:cubicBezTo>
                <a:cubicBezTo>
                  <a:pt x="256" y="445"/>
                  <a:pt x="285" y="445"/>
                  <a:pt x="299" y="444"/>
                </a:cubicBezTo>
                <a:cubicBezTo>
                  <a:pt x="313" y="443"/>
                  <a:pt x="327" y="440"/>
                  <a:pt x="341" y="435"/>
                </a:cubicBezTo>
                <a:cubicBezTo>
                  <a:pt x="364" y="427"/>
                  <a:pt x="383" y="414"/>
                  <a:pt x="397" y="396"/>
                </a:cubicBezTo>
                <a:cubicBezTo>
                  <a:pt x="413" y="376"/>
                  <a:pt x="430" y="345"/>
                  <a:pt x="448" y="303"/>
                </a:cubicBezTo>
                <a:cubicBezTo>
                  <a:pt x="453" y="293"/>
                  <a:pt x="456" y="287"/>
                  <a:pt x="457" y="286"/>
                </a:cubicBezTo>
                <a:cubicBezTo>
                  <a:pt x="461" y="285"/>
                  <a:pt x="464" y="285"/>
                  <a:pt x="468" y="285"/>
                </a:cubicBezTo>
                <a:cubicBezTo>
                  <a:pt x="477" y="285"/>
                  <a:pt x="482" y="288"/>
                  <a:pt x="482" y="294"/>
                </a:cubicBezTo>
                <a:cubicBezTo>
                  <a:pt x="433" y="413"/>
                  <a:pt x="406" y="474"/>
                  <a:pt x="404" y="476"/>
                </a:cubicBezTo>
                <a:cubicBezTo>
                  <a:pt x="402" y="477"/>
                  <a:pt x="336" y="477"/>
                  <a:pt x="204" y="477"/>
                </a:cubicBezTo>
                <a:lnTo>
                  <a:pt x="71" y="477"/>
                </a:lnTo>
                <a:cubicBezTo>
                  <a:pt x="24" y="477"/>
                  <a:pt x="0" y="475"/>
                  <a:pt x="0" y="470"/>
                </a:cubicBezTo>
                <a:cubicBezTo>
                  <a:pt x="0" y="469"/>
                  <a:pt x="1" y="466"/>
                  <a:pt x="2" y="460"/>
                </a:cubicBezTo>
                <a:cubicBezTo>
                  <a:pt x="4" y="452"/>
                  <a:pt x="6" y="448"/>
                  <a:pt x="8" y="447"/>
                </a:cubicBezTo>
                <a:cubicBezTo>
                  <a:pt x="9" y="446"/>
                  <a:pt x="15" y="446"/>
                  <a:pt x="24" y="445"/>
                </a:cubicBezTo>
                <a:cubicBezTo>
                  <a:pt x="36" y="445"/>
                  <a:pt x="50" y="445"/>
                  <a:pt x="66" y="443"/>
                </a:cubicBezTo>
                <a:cubicBezTo>
                  <a:pt x="72" y="442"/>
                  <a:pt x="77" y="439"/>
                  <a:pt x="79" y="435"/>
                </a:cubicBezTo>
                <a:cubicBezTo>
                  <a:pt x="80" y="432"/>
                  <a:pt x="96" y="366"/>
                  <a:pt x="129" y="237"/>
                </a:cubicBezTo>
                <a:cubicBezTo>
                  <a:pt x="161" y="108"/>
                  <a:pt x="177" y="43"/>
                  <a:pt x="178" y="41"/>
                </a:cubicBezTo>
                <a:cubicBezTo>
                  <a:pt x="178" y="38"/>
                  <a:pt x="177" y="36"/>
                  <a:pt x="175" y="36"/>
                </a:cubicBezTo>
                <a:cubicBezTo>
                  <a:pt x="171" y="35"/>
                  <a:pt x="159" y="34"/>
                  <a:pt x="138" y="33"/>
                </a:cubicBezTo>
                <a:lnTo>
                  <a:pt x="116" y="33"/>
                </a:lnTo>
                <a:cubicBezTo>
                  <a:pt x="113" y="30"/>
                  <a:pt x="112" y="28"/>
                  <a:pt x="112" y="27"/>
                </a:cubicBezTo>
                <a:cubicBezTo>
                  <a:pt x="112" y="26"/>
                  <a:pt x="112" y="22"/>
                  <a:pt x="113" y="15"/>
                </a:cubicBezTo>
                <a:cubicBezTo>
                  <a:pt x="115" y="7"/>
                  <a:pt x="117" y="2"/>
                  <a:pt x="120" y="0"/>
                </a:cubicBezTo>
                <a:lnTo>
                  <a:pt x="509" y="0"/>
                </a:lnTo>
                <a:cubicBezTo>
                  <a:pt x="512" y="2"/>
                  <a:pt x="514" y="5"/>
                  <a:pt x="514" y="8"/>
                </a:cubicBezTo>
                <a:cubicBezTo>
                  <a:pt x="514" y="10"/>
                  <a:pt x="511" y="37"/>
                  <a:pt x="505" y="87"/>
                </a:cubicBezTo>
                <a:cubicBezTo>
                  <a:pt x="499" y="136"/>
                  <a:pt x="496" y="162"/>
                  <a:pt x="495" y="164"/>
                </a:cubicBezTo>
                <a:cubicBezTo>
                  <a:pt x="494" y="167"/>
                  <a:pt x="489" y="168"/>
                  <a:pt x="481" y="168"/>
                </a:cubicBezTo>
                <a:lnTo>
                  <a:pt x="473" y="168"/>
                </a:lnTo>
                <a:cubicBezTo>
                  <a:pt x="469" y="166"/>
                  <a:pt x="468" y="163"/>
                  <a:pt x="468" y="159"/>
                </a:cubicBezTo>
                <a:lnTo>
                  <a:pt x="470" y="143"/>
                </a:lnTo>
                <a:cubicBezTo>
                  <a:pt x="471" y="132"/>
                  <a:pt x="472" y="120"/>
                  <a:pt x="472" y="107"/>
                </a:cubicBezTo>
                <a:cubicBezTo>
                  <a:pt x="472" y="93"/>
                  <a:pt x="470" y="81"/>
                  <a:pt x="467" y="72"/>
                </a:cubicBezTo>
                <a:cubicBezTo>
                  <a:pt x="464" y="62"/>
                  <a:pt x="459" y="55"/>
                  <a:pt x="454" y="50"/>
                </a:cubicBezTo>
                <a:cubicBezTo>
                  <a:pt x="448" y="45"/>
                  <a:pt x="440" y="41"/>
                  <a:pt x="429" y="39"/>
                </a:cubicBezTo>
                <a:cubicBezTo>
                  <a:pt x="419" y="37"/>
                  <a:pt x="407" y="35"/>
                  <a:pt x="395" y="34"/>
                </a:cubicBezTo>
                <a:cubicBezTo>
                  <a:pt x="384" y="33"/>
                  <a:pt x="369" y="33"/>
                  <a:pt x="351" y="33"/>
                </a:cubicBezTo>
                <a:lnTo>
                  <a:pt x="318" y="33"/>
                </a:lnTo>
                <a:cubicBezTo>
                  <a:pt x="277" y="33"/>
                  <a:pt x="255" y="34"/>
                  <a:pt x="253" y="35"/>
                </a:cubicBezTo>
                <a:cubicBezTo>
                  <a:pt x="251" y="36"/>
                  <a:pt x="249" y="38"/>
                  <a:pt x="248" y="41"/>
                </a:cubicBezTo>
                <a:cubicBezTo>
                  <a:pt x="248" y="42"/>
                  <a:pt x="241" y="71"/>
                  <a:pt x="227" y="127"/>
                </a:cubicBezTo>
                <a:cubicBezTo>
                  <a:pt x="213" y="183"/>
                  <a:pt x="205" y="212"/>
                  <a:pt x="205" y="213"/>
                </a:cubicBezTo>
                <a:cubicBezTo>
                  <a:pt x="216" y="213"/>
                  <a:pt x="227" y="213"/>
                  <a:pt x="239" y="213"/>
                </a:cubicBezTo>
                <a:lnTo>
                  <a:pt x="257" y="213"/>
                </a:lnTo>
                <a:cubicBezTo>
                  <a:pt x="288" y="213"/>
                  <a:pt x="309" y="210"/>
                  <a:pt x="320" y="203"/>
                </a:cubicBezTo>
                <a:cubicBezTo>
                  <a:pt x="332" y="196"/>
                  <a:pt x="343" y="177"/>
                  <a:pt x="352" y="146"/>
                </a:cubicBezTo>
                <a:cubicBezTo>
                  <a:pt x="354" y="139"/>
                  <a:pt x="355" y="134"/>
                  <a:pt x="356" y="133"/>
                </a:cubicBezTo>
                <a:cubicBezTo>
                  <a:pt x="357" y="132"/>
                  <a:pt x="361" y="132"/>
                  <a:pt x="368" y="131"/>
                </a:cubicBezTo>
                <a:cubicBezTo>
                  <a:pt x="370" y="131"/>
                  <a:pt x="372" y="131"/>
                  <a:pt x="374" y="131"/>
                </a:cubicBezTo>
                <a:cubicBezTo>
                  <a:pt x="375" y="131"/>
                  <a:pt x="376" y="132"/>
                  <a:pt x="377" y="132"/>
                </a:cubicBezTo>
                <a:cubicBezTo>
                  <a:pt x="378" y="132"/>
                  <a:pt x="379" y="133"/>
                  <a:pt x="379" y="133"/>
                </a:cubicBezTo>
                <a:cubicBezTo>
                  <a:pt x="379" y="133"/>
                  <a:pt x="379" y="134"/>
                  <a:pt x="380" y="136"/>
                </a:cubicBezTo>
                <a:cubicBezTo>
                  <a:pt x="381" y="137"/>
                  <a:pt x="382" y="138"/>
                  <a:pt x="382" y="138"/>
                </a:cubicBezTo>
                <a:lnTo>
                  <a:pt x="359" y="231"/>
                </a:lnTo>
                <a:cubicBezTo>
                  <a:pt x="344" y="293"/>
                  <a:pt x="335" y="324"/>
                  <a:pt x="334" y="325"/>
                </a:cubicBezTo>
                <a:cubicBezTo>
                  <a:pt x="332" y="327"/>
                  <a:pt x="329" y="327"/>
                  <a:pt x="323" y="32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095480" y="3794760"/>
            <a:ext cx="132480" cy="186120"/>
          </a:xfrm>
          <a:custGeom>
            <a:avLst/>
            <a:gdLst/>
            <a:ahLst/>
            <a:rect l="0" t="0" r="r" b="b"/>
            <a:pathLst>
              <a:path w="368" h="517">
                <a:moveTo>
                  <a:pt x="112" y="146"/>
                </a:moveTo>
                <a:cubicBezTo>
                  <a:pt x="102" y="146"/>
                  <a:pt x="94" y="143"/>
                  <a:pt x="89" y="138"/>
                </a:cubicBezTo>
                <a:cubicBezTo>
                  <a:pt x="85" y="132"/>
                  <a:pt x="82" y="126"/>
                  <a:pt x="82" y="119"/>
                </a:cubicBezTo>
                <a:cubicBezTo>
                  <a:pt x="82" y="114"/>
                  <a:pt x="83" y="107"/>
                  <a:pt x="86" y="98"/>
                </a:cubicBezTo>
                <a:cubicBezTo>
                  <a:pt x="89" y="88"/>
                  <a:pt x="94" y="77"/>
                  <a:pt x="101" y="65"/>
                </a:cubicBezTo>
                <a:cubicBezTo>
                  <a:pt x="108" y="52"/>
                  <a:pt x="118" y="40"/>
                  <a:pt x="132" y="29"/>
                </a:cubicBezTo>
                <a:cubicBezTo>
                  <a:pt x="146" y="18"/>
                  <a:pt x="163" y="9"/>
                  <a:pt x="182" y="4"/>
                </a:cubicBezTo>
                <a:lnTo>
                  <a:pt x="204" y="0"/>
                </a:lnTo>
                <a:lnTo>
                  <a:pt x="213" y="0"/>
                </a:lnTo>
                <a:cubicBezTo>
                  <a:pt x="228" y="0"/>
                  <a:pt x="237" y="0"/>
                  <a:pt x="240" y="1"/>
                </a:cubicBezTo>
                <a:cubicBezTo>
                  <a:pt x="269" y="6"/>
                  <a:pt x="294" y="19"/>
                  <a:pt x="313" y="39"/>
                </a:cubicBezTo>
                <a:cubicBezTo>
                  <a:pt x="334" y="59"/>
                  <a:pt x="348" y="80"/>
                  <a:pt x="356" y="104"/>
                </a:cubicBezTo>
                <a:cubicBezTo>
                  <a:pt x="365" y="128"/>
                  <a:pt x="369" y="154"/>
                  <a:pt x="368" y="182"/>
                </a:cubicBezTo>
                <a:cubicBezTo>
                  <a:pt x="368" y="226"/>
                  <a:pt x="357" y="277"/>
                  <a:pt x="335" y="334"/>
                </a:cubicBezTo>
                <a:cubicBezTo>
                  <a:pt x="312" y="391"/>
                  <a:pt x="285" y="434"/>
                  <a:pt x="252" y="465"/>
                </a:cubicBezTo>
                <a:cubicBezTo>
                  <a:pt x="215" y="500"/>
                  <a:pt x="173" y="517"/>
                  <a:pt x="127" y="517"/>
                </a:cubicBezTo>
                <a:cubicBezTo>
                  <a:pt x="80" y="517"/>
                  <a:pt x="45" y="499"/>
                  <a:pt x="22" y="462"/>
                </a:cubicBezTo>
                <a:cubicBezTo>
                  <a:pt x="8" y="441"/>
                  <a:pt x="0" y="420"/>
                  <a:pt x="0" y="398"/>
                </a:cubicBezTo>
                <a:lnTo>
                  <a:pt x="0" y="390"/>
                </a:lnTo>
                <a:cubicBezTo>
                  <a:pt x="0" y="336"/>
                  <a:pt x="21" y="287"/>
                  <a:pt x="61" y="243"/>
                </a:cubicBezTo>
                <a:cubicBezTo>
                  <a:pt x="102" y="199"/>
                  <a:pt x="147" y="177"/>
                  <a:pt x="196" y="176"/>
                </a:cubicBezTo>
                <a:cubicBezTo>
                  <a:pt x="225" y="176"/>
                  <a:pt x="246" y="183"/>
                  <a:pt x="261" y="198"/>
                </a:cubicBezTo>
                <a:cubicBezTo>
                  <a:pt x="275" y="212"/>
                  <a:pt x="285" y="228"/>
                  <a:pt x="290" y="245"/>
                </a:cubicBezTo>
                <a:lnTo>
                  <a:pt x="292" y="237"/>
                </a:lnTo>
                <a:cubicBezTo>
                  <a:pt x="301" y="198"/>
                  <a:pt x="306" y="166"/>
                  <a:pt x="306" y="141"/>
                </a:cubicBezTo>
                <a:cubicBezTo>
                  <a:pt x="306" y="100"/>
                  <a:pt x="296" y="71"/>
                  <a:pt x="277" y="54"/>
                </a:cubicBezTo>
                <a:cubicBezTo>
                  <a:pt x="258" y="38"/>
                  <a:pt x="236" y="29"/>
                  <a:pt x="212" y="28"/>
                </a:cubicBezTo>
                <a:cubicBezTo>
                  <a:pt x="175" y="28"/>
                  <a:pt x="147" y="43"/>
                  <a:pt x="127" y="73"/>
                </a:cubicBezTo>
                <a:cubicBezTo>
                  <a:pt x="146" y="76"/>
                  <a:pt x="156" y="85"/>
                  <a:pt x="156" y="101"/>
                </a:cubicBezTo>
                <a:cubicBezTo>
                  <a:pt x="156" y="113"/>
                  <a:pt x="152" y="123"/>
                  <a:pt x="143" y="132"/>
                </a:cubicBezTo>
                <a:cubicBezTo>
                  <a:pt x="135" y="141"/>
                  <a:pt x="125" y="146"/>
                  <a:pt x="112" y="146"/>
                </a:cubicBezTo>
                <a:moveTo>
                  <a:pt x="272" y="287"/>
                </a:moveTo>
                <a:cubicBezTo>
                  <a:pt x="272" y="257"/>
                  <a:pt x="265" y="235"/>
                  <a:pt x="252" y="222"/>
                </a:cubicBezTo>
                <a:cubicBezTo>
                  <a:pt x="238" y="209"/>
                  <a:pt x="222" y="202"/>
                  <a:pt x="204" y="202"/>
                </a:cubicBezTo>
                <a:cubicBezTo>
                  <a:pt x="175" y="202"/>
                  <a:pt x="149" y="213"/>
                  <a:pt x="126" y="234"/>
                </a:cubicBezTo>
                <a:cubicBezTo>
                  <a:pt x="115" y="247"/>
                  <a:pt x="106" y="261"/>
                  <a:pt x="99" y="276"/>
                </a:cubicBezTo>
                <a:cubicBezTo>
                  <a:pt x="93" y="290"/>
                  <a:pt x="85" y="314"/>
                  <a:pt x="76" y="347"/>
                </a:cubicBezTo>
                <a:cubicBezTo>
                  <a:pt x="68" y="381"/>
                  <a:pt x="63" y="405"/>
                  <a:pt x="63" y="420"/>
                </a:cubicBezTo>
                <a:cubicBezTo>
                  <a:pt x="63" y="465"/>
                  <a:pt x="87" y="487"/>
                  <a:pt x="133" y="487"/>
                </a:cubicBezTo>
                <a:cubicBezTo>
                  <a:pt x="139" y="487"/>
                  <a:pt x="143" y="487"/>
                  <a:pt x="146" y="486"/>
                </a:cubicBezTo>
                <a:cubicBezTo>
                  <a:pt x="182" y="480"/>
                  <a:pt x="211" y="459"/>
                  <a:pt x="233" y="423"/>
                </a:cubicBezTo>
                <a:cubicBezTo>
                  <a:pt x="240" y="412"/>
                  <a:pt x="248" y="392"/>
                  <a:pt x="257" y="364"/>
                </a:cubicBezTo>
                <a:cubicBezTo>
                  <a:pt x="267" y="337"/>
                  <a:pt x="272" y="311"/>
                  <a:pt x="272" y="28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233000" y="3863520"/>
            <a:ext cx="168840" cy="114480"/>
          </a:xfrm>
          <a:custGeom>
            <a:avLst/>
            <a:gdLst/>
            <a:ahLst/>
            <a:rect l="0" t="0" r="r" b="b"/>
            <a:pathLst>
              <a:path w="469" h="318">
                <a:moveTo>
                  <a:pt x="392" y="40"/>
                </a:moveTo>
                <a:cubicBezTo>
                  <a:pt x="392" y="30"/>
                  <a:pt x="397" y="21"/>
                  <a:pt x="405" y="13"/>
                </a:cubicBezTo>
                <a:cubicBezTo>
                  <a:pt x="414" y="4"/>
                  <a:pt x="424" y="0"/>
                  <a:pt x="435" y="0"/>
                </a:cubicBezTo>
                <a:cubicBezTo>
                  <a:pt x="443" y="0"/>
                  <a:pt x="451" y="4"/>
                  <a:pt x="458" y="12"/>
                </a:cubicBezTo>
                <a:cubicBezTo>
                  <a:pt x="465" y="21"/>
                  <a:pt x="469" y="34"/>
                  <a:pt x="469" y="52"/>
                </a:cubicBezTo>
                <a:cubicBezTo>
                  <a:pt x="469" y="66"/>
                  <a:pt x="465" y="92"/>
                  <a:pt x="456" y="133"/>
                </a:cubicBezTo>
                <a:cubicBezTo>
                  <a:pt x="449" y="159"/>
                  <a:pt x="443" y="180"/>
                  <a:pt x="437" y="197"/>
                </a:cubicBezTo>
                <a:cubicBezTo>
                  <a:pt x="431" y="215"/>
                  <a:pt x="423" y="234"/>
                  <a:pt x="412" y="255"/>
                </a:cubicBezTo>
                <a:cubicBezTo>
                  <a:pt x="402" y="276"/>
                  <a:pt x="389" y="292"/>
                  <a:pt x="374" y="302"/>
                </a:cubicBezTo>
                <a:cubicBezTo>
                  <a:pt x="359" y="313"/>
                  <a:pt x="341" y="318"/>
                  <a:pt x="323" y="318"/>
                </a:cubicBezTo>
                <a:cubicBezTo>
                  <a:pt x="302" y="318"/>
                  <a:pt x="284" y="315"/>
                  <a:pt x="268" y="307"/>
                </a:cubicBezTo>
                <a:cubicBezTo>
                  <a:pt x="252" y="300"/>
                  <a:pt x="241" y="290"/>
                  <a:pt x="234" y="277"/>
                </a:cubicBezTo>
                <a:cubicBezTo>
                  <a:pt x="233" y="278"/>
                  <a:pt x="233" y="278"/>
                  <a:pt x="232" y="280"/>
                </a:cubicBezTo>
                <a:cubicBezTo>
                  <a:pt x="212" y="306"/>
                  <a:pt x="189" y="318"/>
                  <a:pt x="162" y="318"/>
                </a:cubicBezTo>
                <a:cubicBezTo>
                  <a:pt x="149" y="318"/>
                  <a:pt x="138" y="317"/>
                  <a:pt x="127" y="314"/>
                </a:cubicBezTo>
                <a:cubicBezTo>
                  <a:pt x="115" y="311"/>
                  <a:pt x="104" y="307"/>
                  <a:pt x="94" y="301"/>
                </a:cubicBezTo>
                <a:cubicBezTo>
                  <a:pt x="83" y="295"/>
                  <a:pt x="74" y="286"/>
                  <a:pt x="68" y="274"/>
                </a:cubicBezTo>
                <a:cubicBezTo>
                  <a:pt x="61" y="261"/>
                  <a:pt x="58" y="247"/>
                  <a:pt x="58" y="229"/>
                </a:cubicBezTo>
                <a:cubicBezTo>
                  <a:pt x="58" y="203"/>
                  <a:pt x="66" y="169"/>
                  <a:pt x="82" y="126"/>
                </a:cubicBezTo>
                <a:cubicBezTo>
                  <a:pt x="98" y="83"/>
                  <a:pt x="106" y="56"/>
                  <a:pt x="106" y="44"/>
                </a:cubicBezTo>
                <a:lnTo>
                  <a:pt x="106" y="43"/>
                </a:lnTo>
                <a:cubicBezTo>
                  <a:pt x="106" y="39"/>
                  <a:pt x="106" y="36"/>
                  <a:pt x="106" y="35"/>
                </a:cubicBezTo>
                <a:cubicBezTo>
                  <a:pt x="106" y="33"/>
                  <a:pt x="105" y="32"/>
                  <a:pt x="104" y="30"/>
                </a:cubicBezTo>
                <a:cubicBezTo>
                  <a:pt x="102" y="28"/>
                  <a:pt x="99" y="27"/>
                  <a:pt x="96" y="27"/>
                </a:cubicBezTo>
                <a:lnTo>
                  <a:pt x="93" y="27"/>
                </a:lnTo>
                <a:cubicBezTo>
                  <a:pt x="82" y="27"/>
                  <a:pt x="72" y="31"/>
                  <a:pt x="64" y="40"/>
                </a:cubicBezTo>
                <a:cubicBezTo>
                  <a:pt x="55" y="49"/>
                  <a:pt x="48" y="59"/>
                  <a:pt x="43" y="69"/>
                </a:cubicBezTo>
                <a:cubicBezTo>
                  <a:pt x="37" y="79"/>
                  <a:pt x="34" y="89"/>
                  <a:pt x="31" y="98"/>
                </a:cubicBezTo>
                <a:cubicBezTo>
                  <a:pt x="28" y="108"/>
                  <a:pt x="26" y="113"/>
                  <a:pt x="25" y="114"/>
                </a:cubicBezTo>
                <a:cubicBezTo>
                  <a:pt x="24" y="115"/>
                  <a:pt x="20" y="115"/>
                  <a:pt x="14" y="115"/>
                </a:cubicBezTo>
                <a:lnTo>
                  <a:pt x="4" y="115"/>
                </a:lnTo>
                <a:cubicBezTo>
                  <a:pt x="1" y="112"/>
                  <a:pt x="0" y="110"/>
                  <a:pt x="0" y="109"/>
                </a:cubicBezTo>
                <a:cubicBezTo>
                  <a:pt x="0" y="106"/>
                  <a:pt x="2" y="99"/>
                  <a:pt x="6" y="89"/>
                </a:cubicBezTo>
                <a:cubicBezTo>
                  <a:pt x="9" y="79"/>
                  <a:pt x="15" y="67"/>
                  <a:pt x="22" y="53"/>
                </a:cubicBezTo>
                <a:cubicBezTo>
                  <a:pt x="29" y="40"/>
                  <a:pt x="39" y="28"/>
                  <a:pt x="52" y="17"/>
                </a:cubicBezTo>
                <a:cubicBezTo>
                  <a:pt x="66" y="6"/>
                  <a:pt x="81" y="1"/>
                  <a:pt x="98" y="1"/>
                </a:cubicBezTo>
                <a:cubicBezTo>
                  <a:pt x="118" y="1"/>
                  <a:pt x="133" y="7"/>
                  <a:pt x="144" y="18"/>
                </a:cubicBezTo>
                <a:cubicBezTo>
                  <a:pt x="155" y="30"/>
                  <a:pt x="160" y="44"/>
                  <a:pt x="160" y="59"/>
                </a:cubicBezTo>
                <a:cubicBezTo>
                  <a:pt x="160" y="67"/>
                  <a:pt x="153" y="93"/>
                  <a:pt x="137" y="135"/>
                </a:cubicBezTo>
                <a:cubicBezTo>
                  <a:pt x="122" y="177"/>
                  <a:pt x="114" y="210"/>
                  <a:pt x="114" y="233"/>
                </a:cubicBezTo>
                <a:cubicBezTo>
                  <a:pt x="114" y="254"/>
                  <a:pt x="119" y="270"/>
                  <a:pt x="129" y="278"/>
                </a:cubicBezTo>
                <a:cubicBezTo>
                  <a:pt x="139" y="287"/>
                  <a:pt x="151" y="292"/>
                  <a:pt x="166" y="292"/>
                </a:cubicBezTo>
                <a:cubicBezTo>
                  <a:pt x="186" y="292"/>
                  <a:pt x="204" y="278"/>
                  <a:pt x="219" y="250"/>
                </a:cubicBezTo>
                <a:lnTo>
                  <a:pt x="222" y="243"/>
                </a:lnTo>
                <a:lnTo>
                  <a:pt x="222" y="227"/>
                </a:lnTo>
                <a:cubicBezTo>
                  <a:pt x="222" y="226"/>
                  <a:pt x="222" y="224"/>
                  <a:pt x="222" y="221"/>
                </a:cubicBezTo>
                <a:cubicBezTo>
                  <a:pt x="222" y="218"/>
                  <a:pt x="223" y="216"/>
                  <a:pt x="223" y="215"/>
                </a:cubicBezTo>
                <a:cubicBezTo>
                  <a:pt x="224" y="215"/>
                  <a:pt x="224" y="213"/>
                  <a:pt x="224" y="211"/>
                </a:cubicBezTo>
                <a:cubicBezTo>
                  <a:pt x="224" y="208"/>
                  <a:pt x="224" y="206"/>
                  <a:pt x="225" y="203"/>
                </a:cubicBezTo>
                <a:cubicBezTo>
                  <a:pt x="225" y="201"/>
                  <a:pt x="226" y="198"/>
                  <a:pt x="227" y="194"/>
                </a:cubicBezTo>
                <a:cubicBezTo>
                  <a:pt x="228" y="190"/>
                  <a:pt x="228" y="186"/>
                  <a:pt x="229" y="182"/>
                </a:cubicBezTo>
                <a:cubicBezTo>
                  <a:pt x="229" y="179"/>
                  <a:pt x="231" y="173"/>
                  <a:pt x="233" y="165"/>
                </a:cubicBezTo>
                <a:cubicBezTo>
                  <a:pt x="235" y="158"/>
                  <a:pt x="237" y="151"/>
                  <a:pt x="239" y="143"/>
                </a:cubicBezTo>
                <a:cubicBezTo>
                  <a:pt x="240" y="136"/>
                  <a:pt x="243" y="126"/>
                  <a:pt x="246" y="113"/>
                </a:cubicBezTo>
                <a:cubicBezTo>
                  <a:pt x="260" y="60"/>
                  <a:pt x="268" y="31"/>
                  <a:pt x="269" y="27"/>
                </a:cubicBezTo>
                <a:cubicBezTo>
                  <a:pt x="275" y="14"/>
                  <a:pt x="285" y="8"/>
                  <a:pt x="299" y="8"/>
                </a:cubicBezTo>
                <a:cubicBezTo>
                  <a:pt x="308" y="8"/>
                  <a:pt x="314" y="10"/>
                  <a:pt x="318" y="15"/>
                </a:cubicBezTo>
                <a:cubicBezTo>
                  <a:pt x="321" y="20"/>
                  <a:pt x="323" y="24"/>
                  <a:pt x="323" y="28"/>
                </a:cubicBezTo>
                <a:cubicBezTo>
                  <a:pt x="323" y="34"/>
                  <a:pt x="317" y="64"/>
                  <a:pt x="303" y="118"/>
                </a:cubicBezTo>
                <a:cubicBezTo>
                  <a:pt x="289" y="172"/>
                  <a:pt x="282" y="202"/>
                  <a:pt x="281" y="211"/>
                </a:cubicBezTo>
                <a:cubicBezTo>
                  <a:pt x="280" y="216"/>
                  <a:pt x="279" y="225"/>
                  <a:pt x="279" y="236"/>
                </a:cubicBezTo>
                <a:lnTo>
                  <a:pt x="279" y="241"/>
                </a:lnTo>
                <a:cubicBezTo>
                  <a:pt x="279" y="248"/>
                  <a:pt x="280" y="254"/>
                  <a:pt x="281" y="261"/>
                </a:cubicBezTo>
                <a:cubicBezTo>
                  <a:pt x="283" y="268"/>
                  <a:pt x="287" y="274"/>
                  <a:pt x="295" y="281"/>
                </a:cubicBezTo>
                <a:cubicBezTo>
                  <a:pt x="302" y="288"/>
                  <a:pt x="313" y="292"/>
                  <a:pt x="326" y="292"/>
                </a:cubicBezTo>
                <a:cubicBezTo>
                  <a:pt x="360" y="292"/>
                  <a:pt x="387" y="264"/>
                  <a:pt x="406" y="207"/>
                </a:cubicBezTo>
                <a:cubicBezTo>
                  <a:pt x="410" y="195"/>
                  <a:pt x="415" y="180"/>
                  <a:pt x="420" y="161"/>
                </a:cubicBezTo>
                <a:cubicBezTo>
                  <a:pt x="425" y="141"/>
                  <a:pt x="428" y="127"/>
                  <a:pt x="429" y="119"/>
                </a:cubicBezTo>
                <a:cubicBezTo>
                  <a:pt x="429" y="103"/>
                  <a:pt x="426" y="91"/>
                  <a:pt x="419" y="82"/>
                </a:cubicBezTo>
                <a:cubicBezTo>
                  <a:pt x="413" y="73"/>
                  <a:pt x="407" y="66"/>
                  <a:pt x="401" y="60"/>
                </a:cubicBezTo>
                <a:cubicBezTo>
                  <a:pt x="395" y="54"/>
                  <a:pt x="392" y="47"/>
                  <a:pt x="392" y="4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422360" y="3889080"/>
            <a:ext cx="87480" cy="126000"/>
          </a:xfrm>
          <a:custGeom>
            <a:avLst/>
            <a:gdLst/>
            <a:ahLst/>
            <a:rect l="0" t="0" r="r" b="b"/>
            <a:pathLst>
              <a:path w="243" h="350">
                <a:moveTo>
                  <a:pt x="165" y="6"/>
                </a:moveTo>
                <a:cubicBezTo>
                  <a:pt x="165" y="6"/>
                  <a:pt x="177" y="5"/>
                  <a:pt x="200" y="3"/>
                </a:cubicBezTo>
                <a:cubicBezTo>
                  <a:pt x="225" y="2"/>
                  <a:pt x="237" y="1"/>
                  <a:pt x="237" y="0"/>
                </a:cubicBezTo>
                <a:cubicBezTo>
                  <a:pt x="241" y="0"/>
                  <a:pt x="243" y="2"/>
                  <a:pt x="243" y="4"/>
                </a:cubicBezTo>
                <a:cubicBezTo>
                  <a:pt x="243" y="7"/>
                  <a:pt x="231" y="56"/>
                  <a:pt x="206" y="154"/>
                </a:cubicBezTo>
                <a:cubicBezTo>
                  <a:pt x="182" y="252"/>
                  <a:pt x="170" y="302"/>
                  <a:pt x="169" y="304"/>
                </a:cubicBezTo>
                <a:cubicBezTo>
                  <a:pt x="168" y="306"/>
                  <a:pt x="168" y="308"/>
                  <a:pt x="169" y="311"/>
                </a:cubicBezTo>
                <a:cubicBezTo>
                  <a:pt x="169" y="325"/>
                  <a:pt x="173" y="332"/>
                  <a:pt x="182" y="332"/>
                </a:cubicBezTo>
                <a:cubicBezTo>
                  <a:pt x="185" y="331"/>
                  <a:pt x="189" y="330"/>
                  <a:pt x="192" y="327"/>
                </a:cubicBezTo>
                <a:cubicBezTo>
                  <a:pt x="199" y="321"/>
                  <a:pt x="206" y="305"/>
                  <a:pt x="214" y="280"/>
                </a:cubicBezTo>
                <a:cubicBezTo>
                  <a:pt x="216" y="273"/>
                  <a:pt x="217" y="270"/>
                  <a:pt x="219" y="269"/>
                </a:cubicBezTo>
                <a:cubicBezTo>
                  <a:pt x="219" y="269"/>
                  <a:pt x="221" y="269"/>
                  <a:pt x="224" y="269"/>
                </a:cubicBezTo>
                <a:lnTo>
                  <a:pt x="226" y="269"/>
                </a:lnTo>
                <a:lnTo>
                  <a:pt x="227" y="269"/>
                </a:lnTo>
                <a:cubicBezTo>
                  <a:pt x="232" y="269"/>
                  <a:pt x="235" y="270"/>
                  <a:pt x="235" y="273"/>
                </a:cubicBezTo>
                <a:cubicBezTo>
                  <a:pt x="235" y="275"/>
                  <a:pt x="234" y="277"/>
                  <a:pt x="233" y="281"/>
                </a:cubicBezTo>
                <a:cubicBezTo>
                  <a:pt x="229" y="297"/>
                  <a:pt x="224" y="311"/>
                  <a:pt x="219" y="321"/>
                </a:cubicBezTo>
                <a:cubicBezTo>
                  <a:pt x="213" y="331"/>
                  <a:pt x="207" y="338"/>
                  <a:pt x="204" y="341"/>
                </a:cubicBezTo>
                <a:cubicBezTo>
                  <a:pt x="200" y="344"/>
                  <a:pt x="195" y="346"/>
                  <a:pt x="190" y="349"/>
                </a:cubicBezTo>
                <a:cubicBezTo>
                  <a:pt x="187" y="349"/>
                  <a:pt x="183" y="350"/>
                  <a:pt x="178" y="350"/>
                </a:cubicBezTo>
                <a:cubicBezTo>
                  <a:pt x="167" y="350"/>
                  <a:pt x="157" y="347"/>
                  <a:pt x="150" y="342"/>
                </a:cubicBezTo>
                <a:cubicBezTo>
                  <a:pt x="142" y="337"/>
                  <a:pt x="137" y="332"/>
                  <a:pt x="135" y="327"/>
                </a:cubicBezTo>
                <a:lnTo>
                  <a:pt x="132" y="319"/>
                </a:lnTo>
                <a:cubicBezTo>
                  <a:pt x="132" y="319"/>
                  <a:pt x="131" y="319"/>
                  <a:pt x="130" y="320"/>
                </a:cubicBezTo>
                <a:cubicBezTo>
                  <a:pt x="129" y="321"/>
                  <a:pt x="129" y="321"/>
                  <a:pt x="128" y="322"/>
                </a:cubicBezTo>
                <a:cubicBezTo>
                  <a:pt x="109" y="340"/>
                  <a:pt x="89" y="350"/>
                  <a:pt x="69" y="350"/>
                </a:cubicBezTo>
                <a:cubicBezTo>
                  <a:pt x="50" y="350"/>
                  <a:pt x="34" y="343"/>
                  <a:pt x="21" y="330"/>
                </a:cubicBezTo>
                <a:cubicBezTo>
                  <a:pt x="7" y="317"/>
                  <a:pt x="0" y="296"/>
                  <a:pt x="0" y="267"/>
                </a:cubicBezTo>
                <a:cubicBezTo>
                  <a:pt x="0" y="251"/>
                  <a:pt x="3" y="235"/>
                  <a:pt x="10" y="218"/>
                </a:cubicBezTo>
                <a:cubicBezTo>
                  <a:pt x="16" y="202"/>
                  <a:pt x="24" y="188"/>
                  <a:pt x="33" y="176"/>
                </a:cubicBezTo>
                <a:cubicBezTo>
                  <a:pt x="49" y="156"/>
                  <a:pt x="64" y="143"/>
                  <a:pt x="80" y="136"/>
                </a:cubicBezTo>
                <a:cubicBezTo>
                  <a:pt x="96" y="129"/>
                  <a:pt x="110" y="125"/>
                  <a:pt x="122" y="125"/>
                </a:cubicBezTo>
                <a:cubicBezTo>
                  <a:pt x="141" y="125"/>
                  <a:pt x="154" y="132"/>
                  <a:pt x="164" y="146"/>
                </a:cubicBezTo>
                <a:cubicBezTo>
                  <a:pt x="165" y="148"/>
                  <a:pt x="166" y="148"/>
                  <a:pt x="166" y="148"/>
                </a:cubicBezTo>
                <a:cubicBezTo>
                  <a:pt x="166" y="146"/>
                  <a:pt x="171" y="128"/>
                  <a:pt x="179" y="94"/>
                </a:cubicBezTo>
                <a:cubicBezTo>
                  <a:pt x="188" y="59"/>
                  <a:pt x="193" y="41"/>
                  <a:pt x="193" y="39"/>
                </a:cubicBezTo>
                <a:cubicBezTo>
                  <a:pt x="193" y="35"/>
                  <a:pt x="192" y="32"/>
                  <a:pt x="190" y="31"/>
                </a:cubicBezTo>
                <a:cubicBezTo>
                  <a:pt x="188" y="30"/>
                  <a:pt x="181" y="29"/>
                  <a:pt x="171" y="28"/>
                </a:cubicBezTo>
                <a:lnTo>
                  <a:pt x="160" y="28"/>
                </a:lnTo>
                <a:cubicBezTo>
                  <a:pt x="158" y="26"/>
                  <a:pt x="157" y="25"/>
                  <a:pt x="157" y="24"/>
                </a:cubicBezTo>
                <a:cubicBezTo>
                  <a:pt x="157" y="24"/>
                  <a:pt x="158" y="21"/>
                  <a:pt x="158" y="15"/>
                </a:cubicBezTo>
                <a:cubicBezTo>
                  <a:pt x="160" y="9"/>
                  <a:pt x="162" y="6"/>
                  <a:pt x="165" y="6"/>
                </a:cubicBezTo>
                <a:moveTo>
                  <a:pt x="158" y="183"/>
                </a:moveTo>
                <a:cubicBezTo>
                  <a:pt x="150" y="156"/>
                  <a:pt x="138" y="143"/>
                  <a:pt x="121" y="143"/>
                </a:cubicBezTo>
                <a:cubicBezTo>
                  <a:pt x="109" y="143"/>
                  <a:pt x="98" y="148"/>
                  <a:pt x="87" y="159"/>
                </a:cubicBezTo>
                <a:cubicBezTo>
                  <a:pt x="77" y="170"/>
                  <a:pt x="69" y="183"/>
                  <a:pt x="63" y="200"/>
                </a:cubicBezTo>
                <a:cubicBezTo>
                  <a:pt x="53" y="226"/>
                  <a:pt x="46" y="253"/>
                  <a:pt x="42" y="281"/>
                </a:cubicBezTo>
                <a:cubicBezTo>
                  <a:pt x="42" y="282"/>
                  <a:pt x="42" y="284"/>
                  <a:pt x="42" y="286"/>
                </a:cubicBezTo>
                <a:cubicBezTo>
                  <a:pt x="42" y="289"/>
                  <a:pt x="42" y="291"/>
                  <a:pt x="42" y="292"/>
                </a:cubicBezTo>
                <a:cubicBezTo>
                  <a:pt x="42" y="307"/>
                  <a:pt x="45" y="317"/>
                  <a:pt x="51" y="323"/>
                </a:cubicBezTo>
                <a:cubicBezTo>
                  <a:pt x="57" y="329"/>
                  <a:pt x="64" y="331"/>
                  <a:pt x="72" y="332"/>
                </a:cubicBezTo>
                <a:cubicBezTo>
                  <a:pt x="90" y="332"/>
                  <a:pt x="108" y="320"/>
                  <a:pt x="127" y="296"/>
                </a:cubicBezTo>
                <a:lnTo>
                  <a:pt x="131" y="291"/>
                </a:lnTo>
                <a:lnTo>
                  <a:pt x="158" y="18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0049400" y="3751920"/>
            <a:ext cx="508320" cy="21960"/>
          </a:xfrm>
          <a:custGeom>
            <a:avLst/>
            <a:gdLst/>
            <a:ahLst/>
            <a:rect l="0" t="0" r="r" b="b"/>
            <a:pathLst>
              <a:path w="1412" h="61">
                <a:moveTo>
                  <a:pt x="0" y="61"/>
                </a:moveTo>
                <a:lnTo>
                  <a:pt x="0" y="0"/>
                </a:lnTo>
                <a:lnTo>
                  <a:pt x="1412" y="0"/>
                </a:lnTo>
                <a:lnTo>
                  <a:pt x="1412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612800" y="3452400"/>
            <a:ext cx="136080" cy="641520"/>
          </a:xfrm>
          <a:custGeom>
            <a:avLst/>
            <a:gdLst/>
            <a:ahLst/>
            <a:rect l="0" t="0" r="r" b="b"/>
            <a:pathLst>
              <a:path w="378" h="1782">
                <a:moveTo>
                  <a:pt x="0" y="12"/>
                </a:moveTo>
                <a:cubicBezTo>
                  <a:pt x="0" y="4"/>
                  <a:pt x="5" y="0"/>
                  <a:pt x="15" y="0"/>
                </a:cubicBezTo>
                <a:lnTo>
                  <a:pt x="20" y="0"/>
                </a:lnTo>
                <a:lnTo>
                  <a:pt x="33" y="0"/>
                </a:lnTo>
                <a:cubicBezTo>
                  <a:pt x="62" y="24"/>
                  <a:pt x="90" y="51"/>
                  <a:pt x="117" y="80"/>
                </a:cubicBezTo>
                <a:cubicBezTo>
                  <a:pt x="144" y="109"/>
                  <a:pt x="173" y="150"/>
                  <a:pt x="206" y="204"/>
                </a:cubicBezTo>
                <a:cubicBezTo>
                  <a:pt x="239" y="258"/>
                  <a:pt x="268" y="315"/>
                  <a:pt x="293" y="376"/>
                </a:cubicBezTo>
                <a:cubicBezTo>
                  <a:pt x="317" y="437"/>
                  <a:pt x="337" y="513"/>
                  <a:pt x="353" y="604"/>
                </a:cubicBezTo>
                <a:cubicBezTo>
                  <a:pt x="369" y="695"/>
                  <a:pt x="377" y="791"/>
                  <a:pt x="378" y="892"/>
                </a:cubicBezTo>
                <a:cubicBezTo>
                  <a:pt x="378" y="993"/>
                  <a:pt x="370" y="1088"/>
                  <a:pt x="353" y="1179"/>
                </a:cubicBezTo>
                <a:cubicBezTo>
                  <a:pt x="336" y="1269"/>
                  <a:pt x="316" y="1345"/>
                  <a:pt x="293" y="1407"/>
                </a:cubicBezTo>
                <a:cubicBezTo>
                  <a:pt x="270" y="1468"/>
                  <a:pt x="241" y="1525"/>
                  <a:pt x="206" y="1578"/>
                </a:cubicBezTo>
                <a:cubicBezTo>
                  <a:pt x="172" y="1631"/>
                  <a:pt x="142" y="1672"/>
                  <a:pt x="116" y="1702"/>
                </a:cubicBezTo>
                <a:cubicBezTo>
                  <a:pt x="90" y="1731"/>
                  <a:pt x="62" y="1758"/>
                  <a:pt x="33" y="1782"/>
                </a:cubicBezTo>
                <a:lnTo>
                  <a:pt x="20" y="1782"/>
                </a:lnTo>
                <a:cubicBezTo>
                  <a:pt x="12" y="1782"/>
                  <a:pt x="6" y="1781"/>
                  <a:pt x="3" y="1780"/>
                </a:cubicBezTo>
                <a:cubicBezTo>
                  <a:pt x="1" y="1778"/>
                  <a:pt x="0" y="1775"/>
                  <a:pt x="0" y="1770"/>
                </a:cubicBezTo>
                <a:cubicBezTo>
                  <a:pt x="19" y="1750"/>
                  <a:pt x="44" y="1721"/>
                  <a:pt x="74" y="1682"/>
                </a:cubicBezTo>
                <a:cubicBezTo>
                  <a:pt x="189" y="1529"/>
                  <a:pt x="257" y="1329"/>
                  <a:pt x="279" y="1084"/>
                </a:cubicBezTo>
                <a:cubicBezTo>
                  <a:pt x="284" y="1033"/>
                  <a:pt x="287" y="969"/>
                  <a:pt x="287" y="891"/>
                </a:cubicBezTo>
                <a:cubicBezTo>
                  <a:pt x="287" y="813"/>
                  <a:pt x="284" y="749"/>
                  <a:pt x="279" y="699"/>
                </a:cubicBezTo>
                <a:cubicBezTo>
                  <a:pt x="254" y="413"/>
                  <a:pt x="165" y="189"/>
                  <a:pt x="12" y="26"/>
                </a:cubicBezTo>
                <a:cubicBezTo>
                  <a:pt x="4" y="17"/>
                  <a:pt x="0" y="12"/>
                  <a:pt x="0" y="1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0779120" y="3381120"/>
            <a:ext cx="168480" cy="168840"/>
          </a:xfrm>
          <a:custGeom>
            <a:avLst/>
            <a:gdLst/>
            <a:ahLst/>
            <a:rect l="0" t="0" r="r" b="b"/>
            <a:pathLst>
              <a:path w="468" h="469">
                <a:moveTo>
                  <a:pt x="0" y="18"/>
                </a:moveTo>
                <a:cubicBezTo>
                  <a:pt x="0" y="18"/>
                  <a:pt x="0" y="17"/>
                  <a:pt x="0" y="14"/>
                </a:cubicBezTo>
                <a:cubicBezTo>
                  <a:pt x="0" y="11"/>
                  <a:pt x="1" y="9"/>
                  <a:pt x="3" y="7"/>
                </a:cubicBezTo>
                <a:cubicBezTo>
                  <a:pt x="4" y="4"/>
                  <a:pt x="6" y="3"/>
                  <a:pt x="7" y="2"/>
                </a:cubicBezTo>
                <a:cubicBezTo>
                  <a:pt x="9" y="1"/>
                  <a:pt x="10" y="0"/>
                  <a:pt x="11" y="0"/>
                </a:cubicBezTo>
                <a:lnTo>
                  <a:pt x="458" y="0"/>
                </a:lnTo>
                <a:cubicBezTo>
                  <a:pt x="465" y="4"/>
                  <a:pt x="468" y="9"/>
                  <a:pt x="468" y="14"/>
                </a:cubicBezTo>
                <a:cubicBezTo>
                  <a:pt x="468" y="20"/>
                  <a:pt x="465" y="24"/>
                  <a:pt x="458" y="28"/>
                </a:cubicBezTo>
                <a:lnTo>
                  <a:pt x="249" y="28"/>
                </a:lnTo>
                <a:lnTo>
                  <a:pt x="249" y="458"/>
                </a:lnTo>
                <a:cubicBezTo>
                  <a:pt x="245" y="464"/>
                  <a:pt x="241" y="468"/>
                  <a:pt x="236" y="469"/>
                </a:cubicBezTo>
                <a:cubicBezTo>
                  <a:pt x="234" y="469"/>
                  <a:pt x="232" y="469"/>
                  <a:pt x="231" y="468"/>
                </a:cubicBezTo>
                <a:cubicBezTo>
                  <a:pt x="230" y="468"/>
                  <a:pt x="229" y="467"/>
                  <a:pt x="228" y="467"/>
                </a:cubicBezTo>
                <a:cubicBezTo>
                  <a:pt x="227" y="466"/>
                  <a:pt x="226" y="466"/>
                  <a:pt x="225" y="465"/>
                </a:cubicBezTo>
                <a:cubicBezTo>
                  <a:pt x="224" y="464"/>
                  <a:pt x="223" y="463"/>
                  <a:pt x="223" y="463"/>
                </a:cubicBezTo>
                <a:cubicBezTo>
                  <a:pt x="223" y="462"/>
                  <a:pt x="223" y="461"/>
                  <a:pt x="222" y="460"/>
                </a:cubicBezTo>
                <a:cubicBezTo>
                  <a:pt x="221" y="458"/>
                  <a:pt x="221" y="458"/>
                  <a:pt x="221" y="458"/>
                </a:cubicBezTo>
                <a:lnTo>
                  <a:pt x="221" y="28"/>
                </a:lnTo>
                <a:lnTo>
                  <a:pt x="11" y="28"/>
                </a:lnTo>
                <a:cubicBezTo>
                  <a:pt x="11" y="28"/>
                  <a:pt x="10" y="28"/>
                  <a:pt x="8" y="27"/>
                </a:cubicBezTo>
                <a:cubicBezTo>
                  <a:pt x="7" y="26"/>
                  <a:pt x="5" y="24"/>
                  <a:pt x="3" y="22"/>
                </a:cubicBezTo>
                <a:lnTo>
                  <a:pt x="0" y="1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85760" y="4390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41000" y="2867400"/>
            <a:ext cx="2743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更新量と勾配を定義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5229360" y="478152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1" y="707"/>
                  <a:pt x="0" y="705"/>
                  <a:pt x="0" y="703"/>
                </a:cubicBezTo>
                <a:cubicBezTo>
                  <a:pt x="0" y="701"/>
                  <a:pt x="56" y="586"/>
                  <a:pt x="167" y="355"/>
                </a:cubicBezTo>
                <a:cubicBezTo>
                  <a:pt x="279" y="125"/>
                  <a:pt x="336" y="9"/>
                  <a:pt x="339" y="7"/>
                </a:cubicBezTo>
                <a:cubicBezTo>
                  <a:pt x="340" y="2"/>
                  <a:pt x="350" y="0"/>
                  <a:pt x="366" y="0"/>
                </a:cubicBezTo>
                <a:cubicBezTo>
                  <a:pt x="381" y="0"/>
                  <a:pt x="391" y="2"/>
                  <a:pt x="394" y="7"/>
                </a:cubicBezTo>
                <a:cubicBezTo>
                  <a:pt x="396" y="9"/>
                  <a:pt x="453" y="125"/>
                  <a:pt x="565" y="355"/>
                </a:cubicBezTo>
                <a:cubicBezTo>
                  <a:pt x="677" y="586"/>
                  <a:pt x="733" y="701"/>
                  <a:pt x="734" y="703"/>
                </a:cubicBezTo>
                <a:cubicBezTo>
                  <a:pt x="734" y="705"/>
                  <a:pt x="732" y="707"/>
                  <a:pt x="729" y="710"/>
                </a:cubicBezTo>
                <a:lnTo>
                  <a:pt x="5" y="710"/>
                </a:lnTo>
                <a:moveTo>
                  <a:pt x="456" y="368"/>
                </a:moveTo>
                <a:lnTo>
                  <a:pt x="335" y="118"/>
                </a:lnTo>
                <a:lnTo>
                  <a:pt x="90" y="619"/>
                </a:lnTo>
                <a:lnTo>
                  <a:pt x="334" y="619"/>
                </a:lnTo>
                <a:lnTo>
                  <a:pt x="579" y="619"/>
                </a:lnTo>
                <a:cubicBezTo>
                  <a:pt x="579" y="618"/>
                  <a:pt x="539" y="534"/>
                  <a:pt x="456" y="36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5517360" y="4878720"/>
            <a:ext cx="238680" cy="162360"/>
          </a:xfrm>
          <a:custGeom>
            <a:avLst/>
            <a:gdLst/>
            <a:ahLst/>
            <a:rect l="0" t="0" r="r" b="b"/>
            <a:pathLst>
              <a:path w="663" h="451">
                <a:moveTo>
                  <a:pt x="555" y="57"/>
                </a:moveTo>
                <a:cubicBezTo>
                  <a:pt x="555" y="43"/>
                  <a:pt x="561" y="31"/>
                  <a:pt x="573" y="19"/>
                </a:cubicBezTo>
                <a:cubicBezTo>
                  <a:pt x="586" y="7"/>
                  <a:pt x="600" y="1"/>
                  <a:pt x="615" y="0"/>
                </a:cubicBezTo>
                <a:cubicBezTo>
                  <a:pt x="627" y="0"/>
                  <a:pt x="638" y="6"/>
                  <a:pt x="648" y="18"/>
                </a:cubicBezTo>
                <a:cubicBezTo>
                  <a:pt x="658" y="30"/>
                  <a:pt x="663" y="48"/>
                  <a:pt x="663" y="74"/>
                </a:cubicBezTo>
                <a:cubicBezTo>
                  <a:pt x="663" y="93"/>
                  <a:pt x="657" y="131"/>
                  <a:pt x="645" y="189"/>
                </a:cubicBezTo>
                <a:cubicBezTo>
                  <a:pt x="635" y="226"/>
                  <a:pt x="626" y="256"/>
                  <a:pt x="618" y="280"/>
                </a:cubicBezTo>
                <a:cubicBezTo>
                  <a:pt x="610" y="304"/>
                  <a:pt x="598" y="331"/>
                  <a:pt x="583" y="360"/>
                </a:cubicBezTo>
                <a:cubicBezTo>
                  <a:pt x="568" y="390"/>
                  <a:pt x="550" y="413"/>
                  <a:pt x="529" y="428"/>
                </a:cubicBezTo>
                <a:cubicBezTo>
                  <a:pt x="508" y="443"/>
                  <a:pt x="484" y="451"/>
                  <a:pt x="457" y="451"/>
                </a:cubicBezTo>
                <a:cubicBezTo>
                  <a:pt x="428" y="451"/>
                  <a:pt x="403" y="445"/>
                  <a:pt x="380" y="435"/>
                </a:cubicBezTo>
                <a:cubicBezTo>
                  <a:pt x="358" y="424"/>
                  <a:pt x="342" y="410"/>
                  <a:pt x="332" y="392"/>
                </a:cubicBezTo>
                <a:cubicBezTo>
                  <a:pt x="331" y="393"/>
                  <a:pt x="330" y="394"/>
                  <a:pt x="329" y="396"/>
                </a:cubicBezTo>
                <a:cubicBezTo>
                  <a:pt x="302" y="432"/>
                  <a:pt x="269" y="451"/>
                  <a:pt x="229" y="451"/>
                </a:cubicBezTo>
                <a:cubicBezTo>
                  <a:pt x="212" y="451"/>
                  <a:pt x="195" y="449"/>
                  <a:pt x="179" y="445"/>
                </a:cubicBezTo>
                <a:cubicBezTo>
                  <a:pt x="163" y="441"/>
                  <a:pt x="148" y="434"/>
                  <a:pt x="133" y="426"/>
                </a:cubicBezTo>
                <a:cubicBezTo>
                  <a:pt x="117" y="417"/>
                  <a:pt x="105" y="404"/>
                  <a:pt x="96" y="387"/>
                </a:cubicBezTo>
                <a:cubicBezTo>
                  <a:pt x="87" y="370"/>
                  <a:pt x="82" y="349"/>
                  <a:pt x="82" y="325"/>
                </a:cubicBezTo>
                <a:cubicBezTo>
                  <a:pt x="82" y="289"/>
                  <a:pt x="93" y="241"/>
                  <a:pt x="116" y="180"/>
                </a:cubicBezTo>
                <a:cubicBezTo>
                  <a:pt x="138" y="118"/>
                  <a:pt x="150" y="80"/>
                  <a:pt x="150" y="63"/>
                </a:cubicBezTo>
                <a:cubicBezTo>
                  <a:pt x="150" y="63"/>
                  <a:pt x="150" y="62"/>
                  <a:pt x="150" y="61"/>
                </a:cubicBezTo>
                <a:cubicBezTo>
                  <a:pt x="150" y="55"/>
                  <a:pt x="150" y="51"/>
                  <a:pt x="150" y="49"/>
                </a:cubicBezTo>
                <a:cubicBezTo>
                  <a:pt x="150" y="47"/>
                  <a:pt x="149" y="45"/>
                  <a:pt x="147" y="43"/>
                </a:cubicBezTo>
                <a:cubicBezTo>
                  <a:pt x="144" y="40"/>
                  <a:pt x="140" y="39"/>
                  <a:pt x="136" y="39"/>
                </a:cubicBezTo>
                <a:lnTo>
                  <a:pt x="132" y="39"/>
                </a:lnTo>
                <a:cubicBezTo>
                  <a:pt x="116" y="39"/>
                  <a:pt x="103" y="45"/>
                  <a:pt x="90" y="57"/>
                </a:cubicBezTo>
                <a:cubicBezTo>
                  <a:pt x="78" y="70"/>
                  <a:pt x="68" y="83"/>
                  <a:pt x="60" y="98"/>
                </a:cubicBezTo>
                <a:cubicBezTo>
                  <a:pt x="53" y="112"/>
                  <a:pt x="48" y="126"/>
                  <a:pt x="44" y="140"/>
                </a:cubicBezTo>
                <a:cubicBezTo>
                  <a:pt x="40" y="154"/>
                  <a:pt x="37" y="161"/>
                  <a:pt x="36" y="162"/>
                </a:cubicBezTo>
                <a:cubicBezTo>
                  <a:pt x="34" y="164"/>
                  <a:pt x="29" y="164"/>
                  <a:pt x="20" y="164"/>
                </a:cubicBezTo>
                <a:lnTo>
                  <a:pt x="6" y="164"/>
                </a:lnTo>
                <a:cubicBezTo>
                  <a:pt x="2" y="160"/>
                  <a:pt x="0" y="157"/>
                  <a:pt x="0" y="155"/>
                </a:cubicBezTo>
                <a:cubicBezTo>
                  <a:pt x="0" y="151"/>
                  <a:pt x="3" y="141"/>
                  <a:pt x="8" y="127"/>
                </a:cubicBezTo>
                <a:cubicBezTo>
                  <a:pt x="13" y="112"/>
                  <a:pt x="21" y="95"/>
                  <a:pt x="31" y="76"/>
                </a:cubicBezTo>
                <a:cubicBezTo>
                  <a:pt x="41" y="57"/>
                  <a:pt x="55" y="40"/>
                  <a:pt x="74" y="25"/>
                </a:cubicBezTo>
                <a:cubicBezTo>
                  <a:pt x="93" y="9"/>
                  <a:pt x="115" y="2"/>
                  <a:pt x="139" y="2"/>
                </a:cubicBezTo>
                <a:cubicBezTo>
                  <a:pt x="167" y="2"/>
                  <a:pt x="189" y="10"/>
                  <a:pt x="204" y="27"/>
                </a:cubicBezTo>
                <a:cubicBezTo>
                  <a:pt x="219" y="43"/>
                  <a:pt x="227" y="62"/>
                  <a:pt x="227" y="84"/>
                </a:cubicBezTo>
                <a:cubicBezTo>
                  <a:pt x="227" y="96"/>
                  <a:pt x="216" y="132"/>
                  <a:pt x="194" y="192"/>
                </a:cubicBezTo>
                <a:cubicBezTo>
                  <a:pt x="172" y="251"/>
                  <a:pt x="161" y="297"/>
                  <a:pt x="161" y="330"/>
                </a:cubicBezTo>
                <a:cubicBezTo>
                  <a:pt x="161" y="360"/>
                  <a:pt x="168" y="382"/>
                  <a:pt x="182" y="394"/>
                </a:cubicBezTo>
                <a:cubicBezTo>
                  <a:pt x="196" y="407"/>
                  <a:pt x="214" y="413"/>
                  <a:pt x="236" y="414"/>
                </a:cubicBezTo>
                <a:cubicBezTo>
                  <a:pt x="264" y="414"/>
                  <a:pt x="289" y="394"/>
                  <a:pt x="311" y="353"/>
                </a:cubicBezTo>
                <a:lnTo>
                  <a:pt x="316" y="345"/>
                </a:lnTo>
                <a:lnTo>
                  <a:pt x="316" y="322"/>
                </a:lnTo>
                <a:cubicBezTo>
                  <a:pt x="316" y="320"/>
                  <a:pt x="316" y="317"/>
                  <a:pt x="316" y="313"/>
                </a:cubicBezTo>
                <a:cubicBezTo>
                  <a:pt x="316" y="309"/>
                  <a:pt x="316" y="306"/>
                  <a:pt x="317" y="305"/>
                </a:cubicBezTo>
                <a:cubicBezTo>
                  <a:pt x="318" y="304"/>
                  <a:pt x="318" y="301"/>
                  <a:pt x="318" y="298"/>
                </a:cubicBezTo>
                <a:cubicBezTo>
                  <a:pt x="318" y="295"/>
                  <a:pt x="318" y="292"/>
                  <a:pt x="319" y="289"/>
                </a:cubicBezTo>
                <a:cubicBezTo>
                  <a:pt x="320" y="286"/>
                  <a:pt x="320" y="282"/>
                  <a:pt x="322" y="276"/>
                </a:cubicBezTo>
                <a:cubicBezTo>
                  <a:pt x="323" y="270"/>
                  <a:pt x="324" y="265"/>
                  <a:pt x="325" y="259"/>
                </a:cubicBezTo>
                <a:cubicBezTo>
                  <a:pt x="325" y="254"/>
                  <a:pt x="327" y="246"/>
                  <a:pt x="331" y="236"/>
                </a:cubicBezTo>
                <a:cubicBezTo>
                  <a:pt x="334" y="225"/>
                  <a:pt x="337" y="214"/>
                  <a:pt x="339" y="204"/>
                </a:cubicBezTo>
                <a:cubicBezTo>
                  <a:pt x="341" y="193"/>
                  <a:pt x="344" y="179"/>
                  <a:pt x="350" y="161"/>
                </a:cubicBezTo>
                <a:cubicBezTo>
                  <a:pt x="369" y="85"/>
                  <a:pt x="380" y="44"/>
                  <a:pt x="382" y="39"/>
                </a:cubicBezTo>
                <a:cubicBezTo>
                  <a:pt x="391" y="21"/>
                  <a:pt x="405" y="12"/>
                  <a:pt x="425" y="12"/>
                </a:cubicBezTo>
                <a:cubicBezTo>
                  <a:pt x="437" y="12"/>
                  <a:pt x="446" y="15"/>
                  <a:pt x="451" y="22"/>
                </a:cubicBezTo>
                <a:cubicBezTo>
                  <a:pt x="455" y="28"/>
                  <a:pt x="458" y="35"/>
                  <a:pt x="458" y="41"/>
                </a:cubicBezTo>
                <a:cubicBezTo>
                  <a:pt x="458" y="49"/>
                  <a:pt x="449" y="91"/>
                  <a:pt x="430" y="168"/>
                </a:cubicBezTo>
                <a:cubicBezTo>
                  <a:pt x="411" y="244"/>
                  <a:pt x="400" y="288"/>
                  <a:pt x="398" y="299"/>
                </a:cubicBezTo>
                <a:cubicBezTo>
                  <a:pt x="397" y="306"/>
                  <a:pt x="396" y="318"/>
                  <a:pt x="396" y="334"/>
                </a:cubicBezTo>
                <a:lnTo>
                  <a:pt x="396" y="341"/>
                </a:lnTo>
                <a:cubicBezTo>
                  <a:pt x="396" y="350"/>
                  <a:pt x="397" y="360"/>
                  <a:pt x="399" y="369"/>
                </a:cubicBezTo>
                <a:cubicBezTo>
                  <a:pt x="401" y="379"/>
                  <a:pt x="407" y="388"/>
                  <a:pt x="418" y="398"/>
                </a:cubicBezTo>
                <a:cubicBezTo>
                  <a:pt x="428" y="408"/>
                  <a:pt x="443" y="413"/>
                  <a:pt x="462" y="414"/>
                </a:cubicBezTo>
                <a:cubicBezTo>
                  <a:pt x="509" y="414"/>
                  <a:pt x="547" y="374"/>
                  <a:pt x="574" y="293"/>
                </a:cubicBezTo>
                <a:cubicBezTo>
                  <a:pt x="580" y="278"/>
                  <a:pt x="587" y="256"/>
                  <a:pt x="594" y="229"/>
                </a:cubicBezTo>
                <a:cubicBezTo>
                  <a:pt x="601" y="201"/>
                  <a:pt x="605" y="181"/>
                  <a:pt x="606" y="169"/>
                </a:cubicBezTo>
                <a:cubicBezTo>
                  <a:pt x="606" y="147"/>
                  <a:pt x="602" y="129"/>
                  <a:pt x="593" y="117"/>
                </a:cubicBezTo>
                <a:cubicBezTo>
                  <a:pt x="585" y="104"/>
                  <a:pt x="576" y="94"/>
                  <a:pt x="567" y="85"/>
                </a:cubicBezTo>
                <a:cubicBezTo>
                  <a:pt x="559" y="77"/>
                  <a:pt x="555" y="67"/>
                  <a:pt x="555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5781600" y="4932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5"/>
                  <a:pt x="0" y="163"/>
                  <a:pt x="0" y="162"/>
                </a:cubicBezTo>
                <a:cubicBezTo>
                  <a:pt x="0" y="160"/>
                  <a:pt x="1" y="156"/>
                  <a:pt x="2" y="150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100" y="75"/>
                  <a:pt x="101" y="68"/>
                  <a:pt x="103" y="60"/>
                </a:cubicBezTo>
                <a:cubicBezTo>
                  <a:pt x="105" y="52"/>
                  <a:pt x="108" y="46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5" y="22"/>
                  <a:pt x="116" y="18"/>
                  <a:pt x="119" y="16"/>
                </a:cubicBezTo>
                <a:cubicBezTo>
                  <a:pt x="121" y="14"/>
                  <a:pt x="123" y="11"/>
                  <a:pt x="126" y="8"/>
                </a:cubicBezTo>
                <a:cubicBezTo>
                  <a:pt x="128" y="4"/>
                  <a:pt x="131" y="2"/>
                  <a:pt x="136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7" y="0"/>
                  <a:pt x="162" y="3"/>
                  <a:pt x="166" y="8"/>
                </a:cubicBezTo>
                <a:cubicBezTo>
                  <a:pt x="169" y="12"/>
                  <a:pt x="171" y="17"/>
                  <a:pt x="171" y="21"/>
                </a:cubicBezTo>
                <a:cubicBezTo>
                  <a:pt x="171" y="24"/>
                  <a:pt x="169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4"/>
                  <a:pt x="216" y="163"/>
                  <a:pt x="210" y="169"/>
                </a:cubicBezTo>
                <a:lnTo>
                  <a:pt x="135" y="169"/>
                </a:lnTo>
                <a:lnTo>
                  <a:pt x="110" y="270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1"/>
                  <a:pt x="88" y="421"/>
                  <a:pt x="100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4" y="381"/>
                  <a:pt x="177" y="362"/>
                  <a:pt x="186" y="338"/>
                </a:cubicBezTo>
                <a:cubicBezTo>
                  <a:pt x="187" y="336"/>
                  <a:pt x="188" y="334"/>
                  <a:pt x="190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3" y="342"/>
                  <a:pt x="211" y="346"/>
                </a:cubicBezTo>
                <a:cubicBezTo>
                  <a:pt x="209" y="353"/>
                  <a:pt x="205" y="362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69"/>
                </a:lnTo>
                <a:cubicBezTo>
                  <a:pt x="68" y="204"/>
                  <a:pt x="76" y="170"/>
                  <a:pt x="76" y="170"/>
                </a:cubicBezTo>
                <a:cubicBezTo>
                  <a:pt x="76" y="169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5887440" y="5059440"/>
            <a:ext cx="33840" cy="79920"/>
          </a:xfrm>
          <a:custGeom>
            <a:avLst/>
            <a:gdLst/>
            <a:ahLst/>
            <a:rect l="0" t="0" r="r" b="b"/>
            <a:pathLst>
              <a:path w="94" h="222">
                <a:moveTo>
                  <a:pt x="0" y="61"/>
                </a:moveTo>
                <a:cubicBezTo>
                  <a:pt x="0" y="61"/>
                  <a:pt x="0" y="55"/>
                  <a:pt x="0" y="43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5"/>
                  <a:pt x="29" y="0"/>
                  <a:pt x="42" y="0"/>
                </a:cubicBezTo>
                <a:cubicBezTo>
                  <a:pt x="55" y="0"/>
                  <a:pt x="66" y="6"/>
                  <a:pt x="78" y="18"/>
                </a:cubicBezTo>
                <a:cubicBezTo>
                  <a:pt x="88" y="30"/>
                  <a:pt x="93" y="50"/>
                  <a:pt x="94" y="80"/>
                </a:cubicBezTo>
                <a:cubicBezTo>
                  <a:pt x="94" y="96"/>
                  <a:pt x="92" y="112"/>
                  <a:pt x="87" y="127"/>
                </a:cubicBezTo>
                <a:cubicBezTo>
                  <a:pt x="83" y="144"/>
                  <a:pt x="78" y="157"/>
                  <a:pt x="73" y="168"/>
                </a:cubicBezTo>
                <a:cubicBezTo>
                  <a:pt x="66" y="179"/>
                  <a:pt x="60" y="189"/>
                  <a:pt x="53" y="197"/>
                </a:cubicBezTo>
                <a:cubicBezTo>
                  <a:pt x="47" y="205"/>
                  <a:pt x="41" y="211"/>
                  <a:pt x="37" y="216"/>
                </a:cubicBezTo>
                <a:cubicBezTo>
                  <a:pt x="32" y="220"/>
                  <a:pt x="29" y="222"/>
                  <a:pt x="28" y="222"/>
                </a:cubicBezTo>
                <a:cubicBezTo>
                  <a:pt x="26" y="222"/>
                  <a:pt x="23" y="220"/>
                  <a:pt x="18" y="216"/>
                </a:cubicBezTo>
                <a:cubicBezTo>
                  <a:pt x="14" y="211"/>
                  <a:pt x="12" y="208"/>
                  <a:pt x="12" y="207"/>
                </a:cubicBezTo>
                <a:cubicBezTo>
                  <a:pt x="12" y="205"/>
                  <a:pt x="15" y="201"/>
                  <a:pt x="20" y="195"/>
                </a:cubicBezTo>
                <a:cubicBezTo>
                  <a:pt x="25" y="190"/>
                  <a:pt x="31" y="183"/>
                  <a:pt x="37" y="174"/>
                </a:cubicBezTo>
                <a:cubicBezTo>
                  <a:pt x="44" y="166"/>
                  <a:pt x="50" y="154"/>
                  <a:pt x="56" y="139"/>
                </a:cubicBezTo>
                <a:cubicBezTo>
                  <a:pt x="61" y="123"/>
                  <a:pt x="65" y="106"/>
                  <a:pt x="67" y="87"/>
                </a:cubicBezTo>
                <a:lnTo>
                  <a:pt x="67" y="79"/>
                </a:lnTo>
                <a:lnTo>
                  <a:pt x="66" y="80"/>
                </a:lnTo>
                <a:cubicBezTo>
                  <a:pt x="65" y="80"/>
                  <a:pt x="64" y="80"/>
                  <a:pt x="63" y="81"/>
                </a:cubicBezTo>
                <a:cubicBezTo>
                  <a:pt x="61" y="81"/>
                  <a:pt x="60" y="82"/>
                  <a:pt x="58" y="83"/>
                </a:cubicBezTo>
                <a:cubicBezTo>
                  <a:pt x="57" y="84"/>
                  <a:pt x="55" y="84"/>
                  <a:pt x="52" y="84"/>
                </a:cubicBezTo>
                <a:cubicBezTo>
                  <a:pt x="49" y="84"/>
                  <a:pt x="46" y="85"/>
                  <a:pt x="44" y="85"/>
                </a:cubicBezTo>
                <a:cubicBezTo>
                  <a:pt x="31" y="85"/>
                  <a:pt x="21" y="81"/>
                  <a:pt x="13" y="73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5943240" y="492336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5" y="43"/>
                </a:moveTo>
                <a:cubicBezTo>
                  <a:pt x="115" y="32"/>
                  <a:pt x="120" y="22"/>
                  <a:pt x="128" y="14"/>
                </a:cubicBezTo>
                <a:cubicBezTo>
                  <a:pt x="137" y="5"/>
                  <a:pt x="148" y="1"/>
                  <a:pt x="159" y="0"/>
                </a:cubicBezTo>
                <a:cubicBezTo>
                  <a:pt x="168" y="0"/>
                  <a:pt x="175" y="3"/>
                  <a:pt x="180" y="9"/>
                </a:cubicBezTo>
                <a:cubicBezTo>
                  <a:pt x="186" y="14"/>
                  <a:pt x="189" y="21"/>
                  <a:pt x="189" y="30"/>
                </a:cubicBezTo>
                <a:cubicBezTo>
                  <a:pt x="189" y="41"/>
                  <a:pt x="185" y="50"/>
                  <a:pt x="175" y="59"/>
                </a:cubicBezTo>
                <a:cubicBezTo>
                  <a:pt x="166" y="68"/>
                  <a:pt x="156" y="73"/>
                  <a:pt x="144" y="73"/>
                </a:cubicBezTo>
                <a:cubicBezTo>
                  <a:pt x="137" y="73"/>
                  <a:pt x="131" y="71"/>
                  <a:pt x="125" y="66"/>
                </a:cubicBezTo>
                <a:cubicBezTo>
                  <a:pt x="119" y="62"/>
                  <a:pt x="116" y="54"/>
                  <a:pt x="115" y="43"/>
                </a:cubicBezTo>
                <a:moveTo>
                  <a:pt x="0" y="263"/>
                </a:moveTo>
                <a:cubicBezTo>
                  <a:pt x="0" y="259"/>
                  <a:pt x="2" y="252"/>
                  <a:pt x="6" y="242"/>
                </a:cubicBezTo>
                <a:cubicBezTo>
                  <a:pt x="10" y="231"/>
                  <a:pt x="16" y="219"/>
                  <a:pt x="23" y="206"/>
                </a:cubicBezTo>
                <a:cubicBezTo>
                  <a:pt x="30" y="193"/>
                  <a:pt x="40" y="180"/>
                  <a:pt x="55" y="169"/>
                </a:cubicBezTo>
                <a:cubicBezTo>
                  <a:pt x="68" y="158"/>
                  <a:pt x="82" y="153"/>
                  <a:pt x="97" y="154"/>
                </a:cubicBezTo>
                <a:cubicBezTo>
                  <a:pt x="115" y="154"/>
                  <a:pt x="130" y="159"/>
                  <a:pt x="142" y="170"/>
                </a:cubicBezTo>
                <a:cubicBezTo>
                  <a:pt x="155" y="181"/>
                  <a:pt x="161" y="196"/>
                  <a:pt x="161" y="214"/>
                </a:cubicBezTo>
                <a:cubicBezTo>
                  <a:pt x="161" y="222"/>
                  <a:pt x="158" y="235"/>
                  <a:pt x="151" y="253"/>
                </a:cubicBezTo>
                <a:cubicBezTo>
                  <a:pt x="145" y="272"/>
                  <a:pt x="136" y="296"/>
                  <a:pt x="123" y="327"/>
                </a:cubicBezTo>
                <a:cubicBezTo>
                  <a:pt x="111" y="358"/>
                  <a:pt x="102" y="384"/>
                  <a:pt x="94" y="406"/>
                </a:cubicBezTo>
                <a:cubicBezTo>
                  <a:pt x="92" y="416"/>
                  <a:pt x="91" y="424"/>
                  <a:pt x="91" y="428"/>
                </a:cubicBezTo>
                <a:cubicBezTo>
                  <a:pt x="91" y="440"/>
                  <a:pt x="95" y="446"/>
                  <a:pt x="102" y="446"/>
                </a:cubicBezTo>
                <a:cubicBezTo>
                  <a:pt x="107" y="446"/>
                  <a:pt x="111" y="445"/>
                  <a:pt x="116" y="444"/>
                </a:cubicBezTo>
                <a:cubicBezTo>
                  <a:pt x="120" y="442"/>
                  <a:pt x="126" y="439"/>
                  <a:pt x="132" y="434"/>
                </a:cubicBezTo>
                <a:cubicBezTo>
                  <a:pt x="138" y="429"/>
                  <a:pt x="144" y="421"/>
                  <a:pt x="151" y="410"/>
                </a:cubicBezTo>
                <a:cubicBezTo>
                  <a:pt x="157" y="398"/>
                  <a:pt x="163" y="385"/>
                  <a:pt x="168" y="368"/>
                </a:cubicBezTo>
                <a:cubicBezTo>
                  <a:pt x="170" y="363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8"/>
                  <a:pt x="196" y="375"/>
                  <a:pt x="191" y="386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5"/>
                  <a:pt x="156" y="446"/>
                  <a:pt x="142" y="456"/>
                </a:cubicBezTo>
                <a:cubicBezTo>
                  <a:pt x="129" y="467"/>
                  <a:pt x="114" y="472"/>
                  <a:pt x="99" y="472"/>
                </a:cubicBezTo>
                <a:cubicBezTo>
                  <a:pt x="84" y="472"/>
                  <a:pt x="70" y="467"/>
                  <a:pt x="58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3" y="383"/>
                  <a:pt x="54" y="356"/>
                  <a:pt x="72" y="310"/>
                </a:cubicBezTo>
                <a:cubicBezTo>
                  <a:pt x="89" y="263"/>
                  <a:pt x="100" y="235"/>
                  <a:pt x="102" y="225"/>
                </a:cubicBezTo>
                <a:cubicBezTo>
                  <a:pt x="105" y="216"/>
                  <a:pt x="107" y="207"/>
                  <a:pt x="107" y="198"/>
                </a:cubicBezTo>
                <a:cubicBezTo>
                  <a:pt x="107" y="186"/>
                  <a:pt x="103" y="180"/>
                  <a:pt x="95" y="180"/>
                </a:cubicBezTo>
                <a:lnTo>
                  <a:pt x="94" y="180"/>
                </a:lnTo>
                <a:cubicBezTo>
                  <a:pt x="80" y="180"/>
                  <a:pt x="67" y="188"/>
                  <a:pt x="56" y="204"/>
                </a:cubicBezTo>
                <a:cubicBezTo>
                  <a:pt x="43" y="220"/>
                  <a:pt x="34" y="239"/>
                  <a:pt x="28" y="263"/>
                </a:cubicBezTo>
                <a:cubicBezTo>
                  <a:pt x="27" y="264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5" y="268"/>
                  <a:pt x="24" y="269"/>
                </a:cubicBezTo>
                <a:cubicBezTo>
                  <a:pt x="24" y="269"/>
                  <a:pt x="23" y="270"/>
                  <a:pt x="22" y="270"/>
                </a:cubicBezTo>
                <a:cubicBezTo>
                  <a:pt x="22" y="270"/>
                  <a:pt x="21" y="270"/>
                  <a:pt x="20" y="270"/>
                </a:cubicBezTo>
                <a:cubicBezTo>
                  <a:pt x="18" y="270"/>
                  <a:pt x="16" y="270"/>
                  <a:pt x="14" y="270"/>
                </a:cubicBezTo>
                <a:lnTo>
                  <a:pt x="4" y="270"/>
                </a:lnTo>
                <a:cubicBezTo>
                  <a:pt x="1" y="267"/>
                  <a:pt x="0" y="265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6161760" y="490572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1"/>
                  <a:pt x="5" y="5"/>
                  <a:pt x="14" y="0"/>
                </a:cubicBezTo>
                <a:lnTo>
                  <a:pt x="646" y="0"/>
                </a:lnTo>
                <a:cubicBezTo>
                  <a:pt x="656" y="5"/>
                  <a:pt x="660" y="12"/>
                  <a:pt x="660" y="20"/>
                </a:cubicBezTo>
                <a:cubicBezTo>
                  <a:pt x="660" y="27"/>
                  <a:pt x="656" y="34"/>
                  <a:pt x="647" y="39"/>
                </a:cubicBezTo>
                <a:lnTo>
                  <a:pt x="331" y="40"/>
                </a:lnTo>
                <a:lnTo>
                  <a:pt x="16" y="40"/>
                </a:lnTo>
                <a:cubicBezTo>
                  <a:pt x="5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5" y="197"/>
                  <a:pt x="16" y="193"/>
                </a:cubicBezTo>
                <a:lnTo>
                  <a:pt x="647" y="193"/>
                </a:lnTo>
                <a:cubicBezTo>
                  <a:pt x="656" y="200"/>
                  <a:pt x="660" y="206"/>
                  <a:pt x="660" y="213"/>
                </a:cubicBezTo>
                <a:cubicBezTo>
                  <a:pt x="660" y="222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6548040" y="494028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6"/>
                  <a:pt x="605" y="12"/>
                  <a:pt x="605" y="20"/>
                </a:cubicBezTo>
                <a:cubicBezTo>
                  <a:pt x="605" y="29"/>
                  <a:pt x="600" y="36"/>
                  <a:pt x="590" y="41"/>
                </a:cubicBezTo>
                <a:lnTo>
                  <a:pt x="14" y="41"/>
                </a:lnTo>
                <a:cubicBezTo>
                  <a:pt x="5" y="36"/>
                  <a:pt x="0" y="30"/>
                  <a:pt x="0" y="20"/>
                </a:cubicBezTo>
                <a:cubicBezTo>
                  <a:pt x="0" y="11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6805080" y="4875480"/>
            <a:ext cx="143280" cy="169200"/>
          </a:xfrm>
          <a:custGeom>
            <a:avLst/>
            <a:gdLst/>
            <a:ahLst/>
            <a:rect l="0" t="0" r="r" b="b"/>
            <a:pathLst>
              <a:path w="398" h="470">
                <a:moveTo>
                  <a:pt x="161" y="470"/>
                </a:moveTo>
                <a:cubicBezTo>
                  <a:pt x="118" y="470"/>
                  <a:pt x="80" y="460"/>
                  <a:pt x="49" y="438"/>
                </a:cubicBezTo>
                <a:cubicBezTo>
                  <a:pt x="17" y="416"/>
                  <a:pt x="1" y="384"/>
                  <a:pt x="0" y="343"/>
                </a:cubicBezTo>
                <a:cubicBezTo>
                  <a:pt x="0" y="298"/>
                  <a:pt x="23" y="256"/>
                  <a:pt x="69" y="218"/>
                </a:cubicBezTo>
                <a:lnTo>
                  <a:pt x="79" y="211"/>
                </a:lnTo>
                <a:lnTo>
                  <a:pt x="71" y="202"/>
                </a:lnTo>
                <a:cubicBezTo>
                  <a:pt x="56" y="186"/>
                  <a:pt x="49" y="167"/>
                  <a:pt x="49" y="147"/>
                </a:cubicBezTo>
                <a:cubicBezTo>
                  <a:pt x="49" y="107"/>
                  <a:pt x="71" y="73"/>
                  <a:pt x="116" y="44"/>
                </a:cubicBezTo>
                <a:cubicBezTo>
                  <a:pt x="161" y="15"/>
                  <a:pt x="209" y="0"/>
                  <a:pt x="261" y="0"/>
                </a:cubicBezTo>
                <a:lnTo>
                  <a:pt x="272" y="0"/>
                </a:lnTo>
                <a:cubicBezTo>
                  <a:pt x="311" y="0"/>
                  <a:pt x="345" y="10"/>
                  <a:pt x="375" y="31"/>
                </a:cubicBezTo>
                <a:cubicBezTo>
                  <a:pt x="391" y="41"/>
                  <a:pt x="398" y="51"/>
                  <a:pt x="398" y="59"/>
                </a:cubicBezTo>
                <a:cubicBezTo>
                  <a:pt x="398" y="67"/>
                  <a:pt x="395" y="74"/>
                  <a:pt x="387" y="82"/>
                </a:cubicBezTo>
                <a:cubicBezTo>
                  <a:pt x="380" y="90"/>
                  <a:pt x="371" y="94"/>
                  <a:pt x="362" y="95"/>
                </a:cubicBezTo>
                <a:cubicBezTo>
                  <a:pt x="356" y="95"/>
                  <a:pt x="348" y="92"/>
                  <a:pt x="341" y="86"/>
                </a:cubicBezTo>
                <a:cubicBezTo>
                  <a:pt x="333" y="80"/>
                  <a:pt x="323" y="74"/>
                  <a:pt x="308" y="68"/>
                </a:cubicBezTo>
                <a:cubicBezTo>
                  <a:pt x="294" y="62"/>
                  <a:pt x="275" y="59"/>
                  <a:pt x="254" y="59"/>
                </a:cubicBezTo>
                <a:cubicBezTo>
                  <a:pt x="210" y="59"/>
                  <a:pt x="172" y="67"/>
                  <a:pt x="139" y="83"/>
                </a:cubicBezTo>
                <a:cubicBezTo>
                  <a:pt x="106" y="99"/>
                  <a:pt x="89" y="119"/>
                  <a:pt x="88" y="143"/>
                </a:cubicBezTo>
                <a:cubicBezTo>
                  <a:pt x="88" y="155"/>
                  <a:pt x="94" y="167"/>
                  <a:pt x="105" y="178"/>
                </a:cubicBezTo>
                <a:cubicBezTo>
                  <a:pt x="111" y="184"/>
                  <a:pt x="115" y="187"/>
                  <a:pt x="117" y="188"/>
                </a:cubicBezTo>
                <a:cubicBezTo>
                  <a:pt x="119" y="189"/>
                  <a:pt x="123" y="188"/>
                  <a:pt x="129" y="186"/>
                </a:cubicBezTo>
                <a:cubicBezTo>
                  <a:pt x="149" y="177"/>
                  <a:pt x="176" y="172"/>
                  <a:pt x="209" y="172"/>
                </a:cubicBezTo>
                <a:lnTo>
                  <a:pt x="214" y="172"/>
                </a:lnTo>
                <a:cubicBezTo>
                  <a:pt x="257" y="172"/>
                  <a:pt x="278" y="183"/>
                  <a:pt x="278" y="203"/>
                </a:cubicBezTo>
                <a:cubicBezTo>
                  <a:pt x="278" y="230"/>
                  <a:pt x="250" y="244"/>
                  <a:pt x="194" y="244"/>
                </a:cubicBezTo>
                <a:cubicBezTo>
                  <a:pt x="164" y="244"/>
                  <a:pt x="137" y="239"/>
                  <a:pt x="114" y="231"/>
                </a:cubicBezTo>
                <a:lnTo>
                  <a:pt x="104" y="238"/>
                </a:lnTo>
                <a:cubicBezTo>
                  <a:pt x="62" y="266"/>
                  <a:pt x="41" y="300"/>
                  <a:pt x="41" y="338"/>
                </a:cubicBezTo>
                <a:cubicBezTo>
                  <a:pt x="41" y="386"/>
                  <a:pt x="85" y="410"/>
                  <a:pt x="172" y="410"/>
                </a:cubicBezTo>
                <a:cubicBezTo>
                  <a:pt x="207" y="410"/>
                  <a:pt x="235" y="407"/>
                  <a:pt x="257" y="400"/>
                </a:cubicBezTo>
                <a:cubicBezTo>
                  <a:pt x="278" y="393"/>
                  <a:pt x="292" y="386"/>
                  <a:pt x="298" y="377"/>
                </a:cubicBezTo>
                <a:cubicBezTo>
                  <a:pt x="304" y="369"/>
                  <a:pt x="310" y="361"/>
                  <a:pt x="315" y="356"/>
                </a:cubicBezTo>
                <a:cubicBezTo>
                  <a:pt x="320" y="350"/>
                  <a:pt x="326" y="346"/>
                  <a:pt x="332" y="345"/>
                </a:cubicBezTo>
                <a:cubicBezTo>
                  <a:pt x="341" y="346"/>
                  <a:pt x="346" y="352"/>
                  <a:pt x="346" y="361"/>
                </a:cubicBezTo>
                <a:cubicBezTo>
                  <a:pt x="346" y="367"/>
                  <a:pt x="342" y="376"/>
                  <a:pt x="335" y="387"/>
                </a:cubicBezTo>
                <a:cubicBezTo>
                  <a:pt x="328" y="398"/>
                  <a:pt x="317" y="410"/>
                  <a:pt x="304" y="423"/>
                </a:cubicBezTo>
                <a:cubicBezTo>
                  <a:pt x="291" y="435"/>
                  <a:pt x="271" y="447"/>
                  <a:pt x="246" y="457"/>
                </a:cubicBezTo>
                <a:cubicBezTo>
                  <a:pt x="220" y="466"/>
                  <a:pt x="192" y="471"/>
                  <a:pt x="161" y="4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6965280" y="4879080"/>
            <a:ext cx="167760" cy="231120"/>
          </a:xfrm>
          <a:custGeom>
            <a:avLst/>
            <a:gdLst/>
            <a:ahLst/>
            <a:rect l="0" t="0" r="r" b="b"/>
            <a:pathLst>
              <a:path w="466" h="642">
                <a:moveTo>
                  <a:pt x="298" y="396"/>
                </a:moveTo>
                <a:cubicBezTo>
                  <a:pt x="288" y="405"/>
                  <a:pt x="273" y="414"/>
                  <a:pt x="254" y="424"/>
                </a:cubicBezTo>
                <a:cubicBezTo>
                  <a:pt x="235" y="434"/>
                  <a:pt x="215" y="439"/>
                  <a:pt x="194" y="439"/>
                </a:cubicBezTo>
                <a:cubicBezTo>
                  <a:pt x="152" y="439"/>
                  <a:pt x="119" y="424"/>
                  <a:pt x="94" y="394"/>
                </a:cubicBezTo>
                <a:cubicBezTo>
                  <a:pt x="69" y="364"/>
                  <a:pt x="56" y="326"/>
                  <a:pt x="55" y="280"/>
                </a:cubicBezTo>
                <a:cubicBezTo>
                  <a:pt x="55" y="211"/>
                  <a:pt x="81" y="146"/>
                  <a:pt x="131" y="88"/>
                </a:cubicBezTo>
                <a:cubicBezTo>
                  <a:pt x="182" y="30"/>
                  <a:pt x="239" y="1"/>
                  <a:pt x="301" y="0"/>
                </a:cubicBezTo>
                <a:cubicBezTo>
                  <a:pt x="332" y="0"/>
                  <a:pt x="360" y="16"/>
                  <a:pt x="387" y="47"/>
                </a:cubicBezTo>
                <a:lnTo>
                  <a:pt x="390" y="43"/>
                </a:lnTo>
                <a:cubicBezTo>
                  <a:pt x="391" y="42"/>
                  <a:pt x="393" y="40"/>
                  <a:pt x="395" y="38"/>
                </a:cubicBezTo>
                <a:cubicBezTo>
                  <a:pt x="397" y="36"/>
                  <a:pt x="400" y="33"/>
                  <a:pt x="404" y="30"/>
                </a:cubicBezTo>
                <a:cubicBezTo>
                  <a:pt x="408" y="26"/>
                  <a:pt x="412" y="24"/>
                  <a:pt x="418" y="23"/>
                </a:cubicBezTo>
                <a:cubicBezTo>
                  <a:pt x="422" y="21"/>
                  <a:pt x="428" y="20"/>
                  <a:pt x="433" y="20"/>
                </a:cubicBezTo>
                <a:cubicBezTo>
                  <a:pt x="443" y="20"/>
                  <a:pt x="450" y="23"/>
                  <a:pt x="456" y="29"/>
                </a:cubicBezTo>
                <a:cubicBezTo>
                  <a:pt x="462" y="35"/>
                  <a:pt x="465" y="41"/>
                  <a:pt x="466" y="47"/>
                </a:cubicBezTo>
                <a:cubicBezTo>
                  <a:pt x="466" y="57"/>
                  <a:pt x="447" y="137"/>
                  <a:pt x="409" y="288"/>
                </a:cubicBezTo>
                <a:cubicBezTo>
                  <a:pt x="371" y="438"/>
                  <a:pt x="351" y="515"/>
                  <a:pt x="349" y="518"/>
                </a:cubicBezTo>
                <a:cubicBezTo>
                  <a:pt x="337" y="553"/>
                  <a:pt x="312" y="583"/>
                  <a:pt x="273" y="606"/>
                </a:cubicBezTo>
                <a:cubicBezTo>
                  <a:pt x="234" y="629"/>
                  <a:pt x="190" y="641"/>
                  <a:pt x="139" y="642"/>
                </a:cubicBezTo>
                <a:cubicBezTo>
                  <a:pt x="46" y="642"/>
                  <a:pt x="0" y="619"/>
                  <a:pt x="0" y="574"/>
                </a:cubicBezTo>
                <a:cubicBezTo>
                  <a:pt x="0" y="557"/>
                  <a:pt x="6" y="542"/>
                  <a:pt x="18" y="529"/>
                </a:cubicBezTo>
                <a:cubicBezTo>
                  <a:pt x="29" y="516"/>
                  <a:pt x="45" y="509"/>
                  <a:pt x="63" y="509"/>
                </a:cubicBezTo>
                <a:cubicBezTo>
                  <a:pt x="73" y="509"/>
                  <a:pt x="82" y="512"/>
                  <a:pt x="91" y="518"/>
                </a:cubicBezTo>
                <a:cubicBezTo>
                  <a:pt x="99" y="524"/>
                  <a:pt x="104" y="534"/>
                  <a:pt x="105" y="549"/>
                </a:cubicBezTo>
                <a:cubicBezTo>
                  <a:pt x="105" y="555"/>
                  <a:pt x="104" y="561"/>
                  <a:pt x="103" y="567"/>
                </a:cubicBezTo>
                <a:cubicBezTo>
                  <a:pt x="101" y="573"/>
                  <a:pt x="99" y="578"/>
                  <a:pt x="96" y="581"/>
                </a:cubicBezTo>
                <a:cubicBezTo>
                  <a:pt x="92" y="585"/>
                  <a:pt x="90" y="588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6" y="604"/>
                  <a:pt x="139" y="604"/>
                </a:cubicBezTo>
                <a:cubicBezTo>
                  <a:pt x="164" y="604"/>
                  <a:pt x="184" y="600"/>
                  <a:pt x="199" y="592"/>
                </a:cubicBezTo>
                <a:cubicBezTo>
                  <a:pt x="214" y="585"/>
                  <a:pt x="228" y="574"/>
                  <a:pt x="241" y="559"/>
                </a:cubicBezTo>
                <a:cubicBezTo>
                  <a:pt x="255" y="545"/>
                  <a:pt x="264" y="529"/>
                  <a:pt x="269" y="513"/>
                </a:cubicBezTo>
                <a:cubicBezTo>
                  <a:pt x="273" y="500"/>
                  <a:pt x="278" y="480"/>
                  <a:pt x="285" y="451"/>
                </a:cubicBezTo>
                <a:cubicBezTo>
                  <a:pt x="293" y="420"/>
                  <a:pt x="298" y="401"/>
                  <a:pt x="298" y="396"/>
                </a:cubicBezTo>
                <a:moveTo>
                  <a:pt x="370" y="113"/>
                </a:moveTo>
                <a:lnTo>
                  <a:pt x="366" y="102"/>
                </a:lnTo>
                <a:cubicBezTo>
                  <a:pt x="364" y="95"/>
                  <a:pt x="362" y="90"/>
                  <a:pt x="361" y="87"/>
                </a:cubicBezTo>
                <a:cubicBezTo>
                  <a:pt x="360" y="84"/>
                  <a:pt x="358" y="80"/>
                  <a:pt x="355" y="73"/>
                </a:cubicBezTo>
                <a:cubicBezTo>
                  <a:pt x="353" y="67"/>
                  <a:pt x="349" y="62"/>
                  <a:pt x="345" y="59"/>
                </a:cubicBezTo>
                <a:cubicBezTo>
                  <a:pt x="341" y="57"/>
                  <a:pt x="337" y="53"/>
                  <a:pt x="332" y="48"/>
                </a:cubicBezTo>
                <a:cubicBezTo>
                  <a:pt x="328" y="44"/>
                  <a:pt x="322" y="41"/>
                  <a:pt x="315" y="40"/>
                </a:cubicBezTo>
                <a:cubicBezTo>
                  <a:pt x="307" y="38"/>
                  <a:pt x="300" y="37"/>
                  <a:pt x="293" y="37"/>
                </a:cubicBezTo>
                <a:cubicBezTo>
                  <a:pt x="264" y="37"/>
                  <a:pt x="236" y="54"/>
                  <a:pt x="209" y="89"/>
                </a:cubicBezTo>
                <a:cubicBezTo>
                  <a:pt x="189" y="115"/>
                  <a:pt x="172" y="154"/>
                  <a:pt x="159" y="207"/>
                </a:cubicBezTo>
                <a:cubicBezTo>
                  <a:pt x="146" y="261"/>
                  <a:pt x="139" y="299"/>
                  <a:pt x="139" y="323"/>
                </a:cubicBezTo>
                <a:cubicBezTo>
                  <a:pt x="139" y="375"/>
                  <a:pt x="160" y="401"/>
                  <a:pt x="201" y="401"/>
                </a:cubicBezTo>
                <a:cubicBezTo>
                  <a:pt x="238" y="401"/>
                  <a:pt x="274" y="378"/>
                  <a:pt x="310" y="332"/>
                </a:cubicBezTo>
                <a:lnTo>
                  <a:pt x="318" y="322"/>
                </a:lnTo>
                <a:lnTo>
                  <a:pt x="370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148160" y="4932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5"/>
                  <a:pt x="0" y="163"/>
                  <a:pt x="0" y="162"/>
                </a:cubicBezTo>
                <a:cubicBezTo>
                  <a:pt x="0" y="160"/>
                  <a:pt x="1" y="156"/>
                  <a:pt x="2" y="150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100" y="75"/>
                  <a:pt x="101" y="68"/>
                  <a:pt x="103" y="60"/>
                </a:cubicBezTo>
                <a:cubicBezTo>
                  <a:pt x="105" y="52"/>
                  <a:pt x="107" y="46"/>
                  <a:pt x="108" y="42"/>
                </a:cubicBezTo>
                <a:cubicBezTo>
                  <a:pt x="109" y="38"/>
                  <a:pt x="111" y="33"/>
                  <a:pt x="112" y="28"/>
                </a:cubicBezTo>
                <a:cubicBezTo>
                  <a:pt x="114" y="22"/>
                  <a:pt x="115" y="18"/>
                  <a:pt x="118" y="16"/>
                </a:cubicBezTo>
                <a:cubicBezTo>
                  <a:pt x="120" y="14"/>
                  <a:pt x="122" y="11"/>
                  <a:pt x="125" y="8"/>
                </a:cubicBezTo>
                <a:cubicBezTo>
                  <a:pt x="127" y="4"/>
                  <a:pt x="130" y="2"/>
                  <a:pt x="135" y="1"/>
                </a:cubicBezTo>
                <a:cubicBezTo>
                  <a:pt x="139" y="0"/>
                  <a:pt x="143" y="0"/>
                  <a:pt x="147" y="0"/>
                </a:cubicBezTo>
                <a:cubicBezTo>
                  <a:pt x="156" y="0"/>
                  <a:pt x="161" y="3"/>
                  <a:pt x="165" y="8"/>
                </a:cubicBezTo>
                <a:cubicBezTo>
                  <a:pt x="168" y="12"/>
                  <a:pt x="170" y="17"/>
                  <a:pt x="170" y="21"/>
                </a:cubicBezTo>
                <a:cubicBezTo>
                  <a:pt x="170" y="24"/>
                  <a:pt x="167" y="35"/>
                  <a:pt x="163" y="54"/>
                </a:cubicBezTo>
                <a:cubicBezTo>
                  <a:pt x="159" y="72"/>
                  <a:pt x="154" y="91"/>
                  <a:pt x="149" y="109"/>
                </a:cubicBezTo>
                <a:lnTo>
                  <a:pt x="142" y="135"/>
                </a:lnTo>
                <a:cubicBezTo>
                  <a:pt x="142" y="136"/>
                  <a:pt x="154" y="136"/>
                  <a:pt x="177" y="136"/>
                </a:cubicBezTo>
                <a:lnTo>
                  <a:pt x="213" y="136"/>
                </a:lnTo>
                <a:cubicBezTo>
                  <a:pt x="216" y="140"/>
                  <a:pt x="219" y="142"/>
                  <a:pt x="219" y="144"/>
                </a:cubicBezTo>
                <a:cubicBezTo>
                  <a:pt x="219" y="154"/>
                  <a:pt x="215" y="163"/>
                  <a:pt x="209" y="169"/>
                </a:cubicBezTo>
                <a:lnTo>
                  <a:pt x="134" y="169"/>
                </a:lnTo>
                <a:lnTo>
                  <a:pt x="109" y="270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1"/>
                  <a:pt x="88" y="421"/>
                  <a:pt x="100" y="421"/>
                </a:cubicBezTo>
                <a:cubicBezTo>
                  <a:pt x="117" y="421"/>
                  <a:pt x="132" y="413"/>
                  <a:pt x="148" y="397"/>
                </a:cubicBezTo>
                <a:cubicBezTo>
                  <a:pt x="163" y="381"/>
                  <a:pt x="176" y="362"/>
                  <a:pt x="185" y="338"/>
                </a:cubicBezTo>
                <a:cubicBezTo>
                  <a:pt x="186" y="336"/>
                  <a:pt x="187" y="334"/>
                  <a:pt x="188" y="333"/>
                </a:cubicBezTo>
                <a:cubicBezTo>
                  <a:pt x="190" y="333"/>
                  <a:pt x="193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2" y="334"/>
                  <a:pt x="212" y="338"/>
                </a:cubicBezTo>
                <a:cubicBezTo>
                  <a:pt x="212" y="339"/>
                  <a:pt x="212" y="342"/>
                  <a:pt x="210" y="346"/>
                </a:cubicBezTo>
                <a:cubicBezTo>
                  <a:pt x="208" y="353"/>
                  <a:pt x="204" y="362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10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69"/>
                </a:lnTo>
                <a:cubicBezTo>
                  <a:pt x="68" y="204"/>
                  <a:pt x="76" y="170"/>
                  <a:pt x="76" y="170"/>
                </a:cubicBezTo>
                <a:cubicBezTo>
                  <a:pt x="76" y="169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254000" y="5059440"/>
            <a:ext cx="33840" cy="79920"/>
          </a:xfrm>
          <a:custGeom>
            <a:avLst/>
            <a:gdLst/>
            <a:ahLst/>
            <a:rect l="0" t="0" r="r" b="b"/>
            <a:pathLst>
              <a:path w="94" h="222">
                <a:moveTo>
                  <a:pt x="0" y="61"/>
                </a:moveTo>
                <a:cubicBezTo>
                  <a:pt x="0" y="61"/>
                  <a:pt x="0" y="55"/>
                  <a:pt x="0" y="43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5"/>
                  <a:pt x="29" y="0"/>
                  <a:pt x="41" y="0"/>
                </a:cubicBezTo>
                <a:cubicBezTo>
                  <a:pt x="56" y="0"/>
                  <a:pt x="67" y="6"/>
                  <a:pt x="78" y="18"/>
                </a:cubicBezTo>
                <a:cubicBezTo>
                  <a:pt x="88" y="30"/>
                  <a:pt x="93" y="50"/>
                  <a:pt x="94" y="80"/>
                </a:cubicBezTo>
                <a:cubicBezTo>
                  <a:pt x="94" y="96"/>
                  <a:pt x="92" y="112"/>
                  <a:pt x="87" y="127"/>
                </a:cubicBezTo>
                <a:cubicBezTo>
                  <a:pt x="83" y="144"/>
                  <a:pt x="78" y="157"/>
                  <a:pt x="73" y="168"/>
                </a:cubicBezTo>
                <a:cubicBezTo>
                  <a:pt x="67" y="179"/>
                  <a:pt x="61" y="189"/>
                  <a:pt x="54" y="197"/>
                </a:cubicBezTo>
                <a:cubicBezTo>
                  <a:pt x="48" y="205"/>
                  <a:pt x="41" y="211"/>
                  <a:pt x="37" y="216"/>
                </a:cubicBezTo>
                <a:cubicBezTo>
                  <a:pt x="32" y="220"/>
                  <a:pt x="29" y="222"/>
                  <a:pt x="27" y="222"/>
                </a:cubicBezTo>
                <a:cubicBezTo>
                  <a:pt x="26" y="222"/>
                  <a:pt x="23" y="220"/>
                  <a:pt x="18" y="216"/>
                </a:cubicBezTo>
                <a:cubicBezTo>
                  <a:pt x="14" y="211"/>
                  <a:pt x="12" y="208"/>
                  <a:pt x="12" y="207"/>
                </a:cubicBezTo>
                <a:cubicBezTo>
                  <a:pt x="12" y="205"/>
                  <a:pt x="15" y="201"/>
                  <a:pt x="20" y="195"/>
                </a:cubicBezTo>
                <a:cubicBezTo>
                  <a:pt x="25" y="190"/>
                  <a:pt x="31" y="183"/>
                  <a:pt x="37" y="174"/>
                </a:cubicBezTo>
                <a:cubicBezTo>
                  <a:pt x="45" y="166"/>
                  <a:pt x="51" y="154"/>
                  <a:pt x="56" y="139"/>
                </a:cubicBezTo>
                <a:cubicBezTo>
                  <a:pt x="62" y="123"/>
                  <a:pt x="66" y="106"/>
                  <a:pt x="68" y="87"/>
                </a:cubicBezTo>
                <a:lnTo>
                  <a:pt x="68" y="79"/>
                </a:lnTo>
                <a:lnTo>
                  <a:pt x="67" y="80"/>
                </a:lnTo>
                <a:cubicBezTo>
                  <a:pt x="66" y="80"/>
                  <a:pt x="65" y="80"/>
                  <a:pt x="64" y="81"/>
                </a:cubicBezTo>
                <a:cubicBezTo>
                  <a:pt x="62" y="81"/>
                  <a:pt x="61" y="82"/>
                  <a:pt x="59" y="83"/>
                </a:cubicBezTo>
                <a:cubicBezTo>
                  <a:pt x="58" y="84"/>
                  <a:pt x="56" y="84"/>
                  <a:pt x="53" y="84"/>
                </a:cubicBezTo>
                <a:cubicBezTo>
                  <a:pt x="50" y="84"/>
                  <a:pt x="47" y="85"/>
                  <a:pt x="45" y="85"/>
                </a:cubicBezTo>
                <a:cubicBezTo>
                  <a:pt x="31" y="85"/>
                  <a:pt x="21" y="81"/>
                  <a:pt x="13" y="73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309800" y="492336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4" y="43"/>
                </a:moveTo>
                <a:cubicBezTo>
                  <a:pt x="114" y="32"/>
                  <a:pt x="118" y="22"/>
                  <a:pt x="127" y="14"/>
                </a:cubicBezTo>
                <a:cubicBezTo>
                  <a:pt x="136" y="5"/>
                  <a:pt x="146" y="1"/>
                  <a:pt x="158" y="0"/>
                </a:cubicBezTo>
                <a:cubicBezTo>
                  <a:pt x="167" y="0"/>
                  <a:pt x="174" y="3"/>
                  <a:pt x="180" y="9"/>
                </a:cubicBezTo>
                <a:cubicBezTo>
                  <a:pt x="186" y="14"/>
                  <a:pt x="189" y="21"/>
                  <a:pt x="189" y="30"/>
                </a:cubicBezTo>
                <a:cubicBezTo>
                  <a:pt x="189" y="41"/>
                  <a:pt x="185" y="50"/>
                  <a:pt x="174" y="59"/>
                </a:cubicBezTo>
                <a:cubicBezTo>
                  <a:pt x="165" y="68"/>
                  <a:pt x="155" y="73"/>
                  <a:pt x="143" y="73"/>
                </a:cubicBezTo>
                <a:cubicBezTo>
                  <a:pt x="136" y="73"/>
                  <a:pt x="130" y="71"/>
                  <a:pt x="124" y="66"/>
                </a:cubicBezTo>
                <a:cubicBezTo>
                  <a:pt x="118" y="62"/>
                  <a:pt x="114" y="54"/>
                  <a:pt x="114" y="43"/>
                </a:cubicBezTo>
                <a:moveTo>
                  <a:pt x="0" y="263"/>
                </a:moveTo>
                <a:cubicBezTo>
                  <a:pt x="0" y="259"/>
                  <a:pt x="2" y="252"/>
                  <a:pt x="6" y="242"/>
                </a:cubicBezTo>
                <a:cubicBezTo>
                  <a:pt x="10" y="231"/>
                  <a:pt x="16" y="219"/>
                  <a:pt x="23" y="206"/>
                </a:cubicBezTo>
                <a:cubicBezTo>
                  <a:pt x="30" y="193"/>
                  <a:pt x="40" y="180"/>
                  <a:pt x="54" y="169"/>
                </a:cubicBezTo>
                <a:cubicBezTo>
                  <a:pt x="67" y="158"/>
                  <a:pt x="81" y="153"/>
                  <a:pt x="96" y="154"/>
                </a:cubicBezTo>
                <a:cubicBezTo>
                  <a:pt x="114" y="154"/>
                  <a:pt x="129" y="159"/>
                  <a:pt x="141" y="170"/>
                </a:cubicBezTo>
                <a:cubicBezTo>
                  <a:pt x="153" y="181"/>
                  <a:pt x="160" y="196"/>
                  <a:pt x="160" y="214"/>
                </a:cubicBezTo>
                <a:cubicBezTo>
                  <a:pt x="160" y="222"/>
                  <a:pt x="157" y="235"/>
                  <a:pt x="150" y="253"/>
                </a:cubicBezTo>
                <a:cubicBezTo>
                  <a:pt x="144" y="272"/>
                  <a:pt x="135" y="296"/>
                  <a:pt x="122" y="327"/>
                </a:cubicBezTo>
                <a:cubicBezTo>
                  <a:pt x="110" y="358"/>
                  <a:pt x="100" y="384"/>
                  <a:pt x="93" y="406"/>
                </a:cubicBezTo>
                <a:cubicBezTo>
                  <a:pt x="91" y="416"/>
                  <a:pt x="90" y="424"/>
                  <a:pt x="90" y="428"/>
                </a:cubicBezTo>
                <a:cubicBezTo>
                  <a:pt x="90" y="440"/>
                  <a:pt x="93" y="446"/>
                  <a:pt x="101" y="446"/>
                </a:cubicBezTo>
                <a:cubicBezTo>
                  <a:pt x="106" y="446"/>
                  <a:pt x="110" y="445"/>
                  <a:pt x="115" y="444"/>
                </a:cubicBezTo>
                <a:cubicBezTo>
                  <a:pt x="119" y="442"/>
                  <a:pt x="125" y="439"/>
                  <a:pt x="131" y="434"/>
                </a:cubicBezTo>
                <a:cubicBezTo>
                  <a:pt x="137" y="429"/>
                  <a:pt x="143" y="421"/>
                  <a:pt x="150" y="410"/>
                </a:cubicBezTo>
                <a:cubicBezTo>
                  <a:pt x="156" y="398"/>
                  <a:pt x="162" y="385"/>
                  <a:pt x="167" y="368"/>
                </a:cubicBezTo>
                <a:cubicBezTo>
                  <a:pt x="169" y="363"/>
                  <a:pt x="170" y="359"/>
                  <a:pt x="171" y="358"/>
                </a:cubicBezTo>
                <a:cubicBezTo>
                  <a:pt x="172" y="357"/>
                  <a:pt x="176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8"/>
                  <a:pt x="196" y="375"/>
                  <a:pt x="191" y="386"/>
                </a:cubicBezTo>
                <a:cubicBezTo>
                  <a:pt x="187" y="396"/>
                  <a:pt x="181" y="408"/>
                  <a:pt x="173" y="421"/>
                </a:cubicBezTo>
                <a:cubicBezTo>
                  <a:pt x="165" y="435"/>
                  <a:pt x="155" y="446"/>
                  <a:pt x="141" y="456"/>
                </a:cubicBezTo>
                <a:cubicBezTo>
                  <a:pt x="128" y="467"/>
                  <a:pt x="113" y="472"/>
                  <a:pt x="98" y="472"/>
                </a:cubicBezTo>
                <a:cubicBezTo>
                  <a:pt x="83" y="472"/>
                  <a:pt x="69" y="467"/>
                  <a:pt x="57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8" y="263"/>
                  <a:pt x="99" y="235"/>
                  <a:pt x="101" y="225"/>
                </a:cubicBezTo>
                <a:cubicBezTo>
                  <a:pt x="104" y="216"/>
                  <a:pt x="106" y="207"/>
                  <a:pt x="106" y="198"/>
                </a:cubicBezTo>
                <a:cubicBezTo>
                  <a:pt x="106" y="186"/>
                  <a:pt x="102" y="180"/>
                  <a:pt x="94" y="180"/>
                </a:cubicBezTo>
                <a:lnTo>
                  <a:pt x="93" y="180"/>
                </a:lnTo>
                <a:cubicBezTo>
                  <a:pt x="79" y="180"/>
                  <a:pt x="66" y="188"/>
                  <a:pt x="55" y="204"/>
                </a:cubicBezTo>
                <a:cubicBezTo>
                  <a:pt x="43" y="220"/>
                  <a:pt x="34" y="239"/>
                  <a:pt x="28" y="263"/>
                </a:cubicBezTo>
                <a:cubicBezTo>
                  <a:pt x="27" y="264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5" y="268"/>
                  <a:pt x="24" y="269"/>
                </a:cubicBezTo>
                <a:cubicBezTo>
                  <a:pt x="23" y="269"/>
                  <a:pt x="23" y="270"/>
                  <a:pt x="22" y="270"/>
                </a:cubicBezTo>
                <a:cubicBezTo>
                  <a:pt x="22" y="270"/>
                  <a:pt x="21" y="270"/>
                  <a:pt x="20" y="270"/>
                </a:cubicBezTo>
                <a:cubicBezTo>
                  <a:pt x="18" y="270"/>
                  <a:pt x="16" y="270"/>
                  <a:pt x="14" y="270"/>
                </a:cubicBezTo>
                <a:lnTo>
                  <a:pt x="4" y="270"/>
                </a:lnTo>
                <a:cubicBezTo>
                  <a:pt x="1" y="267"/>
                  <a:pt x="0" y="265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341000" y="4258080"/>
            <a:ext cx="21344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各成分の更新則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914400" y="801000"/>
            <a:ext cx="365832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学習率の選定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341000" y="1843560"/>
            <a:ext cx="7290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SGD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2069280" y="1857600"/>
            <a:ext cx="3963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の収束速度と安定性は学習率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124320" y="1971720"/>
            <a:ext cx="143280" cy="168840"/>
          </a:xfrm>
          <a:custGeom>
            <a:avLst/>
            <a:gdLst/>
            <a:ahLst/>
            <a:rect l="0" t="0" r="r" b="b"/>
            <a:pathLst>
              <a:path w="398" h="469">
                <a:moveTo>
                  <a:pt x="162" y="469"/>
                </a:moveTo>
                <a:cubicBezTo>
                  <a:pt x="118" y="469"/>
                  <a:pt x="81" y="459"/>
                  <a:pt x="49" y="437"/>
                </a:cubicBezTo>
                <a:cubicBezTo>
                  <a:pt x="17" y="415"/>
                  <a:pt x="1" y="383"/>
                  <a:pt x="0" y="341"/>
                </a:cubicBezTo>
                <a:cubicBezTo>
                  <a:pt x="0" y="297"/>
                  <a:pt x="24" y="255"/>
                  <a:pt x="70" y="217"/>
                </a:cubicBezTo>
                <a:lnTo>
                  <a:pt x="80" y="210"/>
                </a:lnTo>
                <a:lnTo>
                  <a:pt x="72" y="201"/>
                </a:lnTo>
                <a:cubicBezTo>
                  <a:pt x="57" y="185"/>
                  <a:pt x="49" y="166"/>
                  <a:pt x="49" y="146"/>
                </a:cubicBezTo>
                <a:cubicBezTo>
                  <a:pt x="49" y="106"/>
                  <a:pt x="71" y="72"/>
                  <a:pt x="116" y="43"/>
                </a:cubicBezTo>
                <a:cubicBezTo>
                  <a:pt x="161" y="14"/>
                  <a:pt x="209" y="0"/>
                  <a:pt x="262" y="0"/>
                </a:cubicBezTo>
                <a:lnTo>
                  <a:pt x="273" y="0"/>
                </a:lnTo>
                <a:cubicBezTo>
                  <a:pt x="312" y="0"/>
                  <a:pt x="346" y="10"/>
                  <a:pt x="375" y="30"/>
                </a:cubicBezTo>
                <a:cubicBezTo>
                  <a:pt x="391" y="41"/>
                  <a:pt x="398" y="50"/>
                  <a:pt x="398" y="59"/>
                </a:cubicBezTo>
                <a:cubicBezTo>
                  <a:pt x="398" y="66"/>
                  <a:pt x="394" y="74"/>
                  <a:pt x="387" y="82"/>
                </a:cubicBezTo>
                <a:cubicBezTo>
                  <a:pt x="380" y="90"/>
                  <a:pt x="371" y="94"/>
                  <a:pt x="362" y="95"/>
                </a:cubicBezTo>
                <a:cubicBezTo>
                  <a:pt x="356" y="95"/>
                  <a:pt x="349" y="92"/>
                  <a:pt x="342" y="86"/>
                </a:cubicBezTo>
                <a:cubicBezTo>
                  <a:pt x="334" y="80"/>
                  <a:pt x="324" y="74"/>
                  <a:pt x="309" y="68"/>
                </a:cubicBezTo>
                <a:cubicBezTo>
                  <a:pt x="295" y="62"/>
                  <a:pt x="276" y="59"/>
                  <a:pt x="255" y="59"/>
                </a:cubicBezTo>
                <a:cubicBezTo>
                  <a:pt x="210" y="59"/>
                  <a:pt x="172" y="67"/>
                  <a:pt x="139" y="83"/>
                </a:cubicBezTo>
                <a:cubicBezTo>
                  <a:pt x="106" y="98"/>
                  <a:pt x="89" y="118"/>
                  <a:pt x="88" y="142"/>
                </a:cubicBezTo>
                <a:cubicBezTo>
                  <a:pt x="88" y="155"/>
                  <a:pt x="94" y="166"/>
                  <a:pt x="105" y="178"/>
                </a:cubicBezTo>
                <a:cubicBezTo>
                  <a:pt x="111" y="184"/>
                  <a:pt x="115" y="187"/>
                  <a:pt x="117" y="187"/>
                </a:cubicBezTo>
                <a:cubicBezTo>
                  <a:pt x="119" y="188"/>
                  <a:pt x="123" y="187"/>
                  <a:pt x="129" y="186"/>
                </a:cubicBezTo>
                <a:cubicBezTo>
                  <a:pt x="149" y="176"/>
                  <a:pt x="176" y="172"/>
                  <a:pt x="209" y="172"/>
                </a:cubicBezTo>
                <a:lnTo>
                  <a:pt x="215" y="172"/>
                </a:lnTo>
                <a:cubicBezTo>
                  <a:pt x="258" y="172"/>
                  <a:pt x="279" y="182"/>
                  <a:pt x="279" y="202"/>
                </a:cubicBezTo>
                <a:cubicBezTo>
                  <a:pt x="279" y="229"/>
                  <a:pt x="251" y="243"/>
                  <a:pt x="194" y="243"/>
                </a:cubicBezTo>
                <a:cubicBezTo>
                  <a:pt x="164" y="243"/>
                  <a:pt x="137" y="239"/>
                  <a:pt x="114" y="230"/>
                </a:cubicBezTo>
                <a:lnTo>
                  <a:pt x="104" y="237"/>
                </a:lnTo>
                <a:cubicBezTo>
                  <a:pt x="62" y="265"/>
                  <a:pt x="41" y="298"/>
                  <a:pt x="41" y="336"/>
                </a:cubicBezTo>
                <a:cubicBezTo>
                  <a:pt x="41" y="385"/>
                  <a:pt x="85" y="409"/>
                  <a:pt x="173" y="409"/>
                </a:cubicBezTo>
                <a:cubicBezTo>
                  <a:pt x="207" y="409"/>
                  <a:pt x="236" y="406"/>
                  <a:pt x="258" y="399"/>
                </a:cubicBezTo>
                <a:cubicBezTo>
                  <a:pt x="279" y="393"/>
                  <a:pt x="293" y="385"/>
                  <a:pt x="299" y="376"/>
                </a:cubicBezTo>
                <a:cubicBezTo>
                  <a:pt x="305" y="367"/>
                  <a:pt x="311" y="360"/>
                  <a:pt x="316" y="354"/>
                </a:cubicBezTo>
                <a:cubicBezTo>
                  <a:pt x="321" y="348"/>
                  <a:pt x="327" y="344"/>
                  <a:pt x="333" y="343"/>
                </a:cubicBezTo>
                <a:cubicBezTo>
                  <a:pt x="342" y="344"/>
                  <a:pt x="347" y="350"/>
                  <a:pt x="347" y="360"/>
                </a:cubicBezTo>
                <a:cubicBezTo>
                  <a:pt x="347" y="366"/>
                  <a:pt x="343" y="375"/>
                  <a:pt x="336" y="386"/>
                </a:cubicBezTo>
                <a:cubicBezTo>
                  <a:pt x="329" y="398"/>
                  <a:pt x="318" y="409"/>
                  <a:pt x="305" y="422"/>
                </a:cubicBezTo>
                <a:cubicBezTo>
                  <a:pt x="292" y="434"/>
                  <a:pt x="272" y="446"/>
                  <a:pt x="247" y="456"/>
                </a:cubicBezTo>
                <a:cubicBezTo>
                  <a:pt x="221" y="465"/>
                  <a:pt x="192" y="470"/>
                  <a:pt x="162" y="4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6031800" y="1843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6282360" y="1843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6367320" y="1857600"/>
            <a:ext cx="15246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に強く依存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341000" y="230544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適切な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2352600" y="2419200"/>
            <a:ext cx="143280" cy="169200"/>
          </a:xfrm>
          <a:custGeom>
            <a:avLst/>
            <a:gdLst/>
            <a:ahLst/>
            <a:rect l="0" t="0" r="r" b="b"/>
            <a:pathLst>
              <a:path w="398" h="470">
                <a:moveTo>
                  <a:pt x="161" y="470"/>
                </a:moveTo>
                <a:cubicBezTo>
                  <a:pt x="118" y="470"/>
                  <a:pt x="80" y="459"/>
                  <a:pt x="48" y="437"/>
                </a:cubicBezTo>
                <a:cubicBezTo>
                  <a:pt x="17" y="416"/>
                  <a:pt x="1" y="384"/>
                  <a:pt x="0" y="342"/>
                </a:cubicBezTo>
                <a:cubicBezTo>
                  <a:pt x="0" y="298"/>
                  <a:pt x="23" y="257"/>
                  <a:pt x="69" y="219"/>
                </a:cubicBezTo>
                <a:lnTo>
                  <a:pt x="79" y="212"/>
                </a:lnTo>
                <a:lnTo>
                  <a:pt x="71" y="203"/>
                </a:lnTo>
                <a:cubicBezTo>
                  <a:pt x="56" y="186"/>
                  <a:pt x="48" y="168"/>
                  <a:pt x="48" y="147"/>
                </a:cubicBezTo>
                <a:cubicBezTo>
                  <a:pt x="48" y="108"/>
                  <a:pt x="71" y="74"/>
                  <a:pt x="116" y="44"/>
                </a:cubicBezTo>
                <a:cubicBezTo>
                  <a:pt x="161" y="15"/>
                  <a:pt x="209" y="0"/>
                  <a:pt x="260" y="0"/>
                </a:cubicBezTo>
                <a:lnTo>
                  <a:pt x="272" y="0"/>
                </a:lnTo>
                <a:cubicBezTo>
                  <a:pt x="310" y="0"/>
                  <a:pt x="344" y="10"/>
                  <a:pt x="374" y="31"/>
                </a:cubicBezTo>
                <a:cubicBezTo>
                  <a:pt x="389" y="41"/>
                  <a:pt x="398" y="51"/>
                  <a:pt x="398" y="59"/>
                </a:cubicBezTo>
                <a:cubicBezTo>
                  <a:pt x="398" y="68"/>
                  <a:pt x="393" y="75"/>
                  <a:pt x="386" y="83"/>
                </a:cubicBezTo>
                <a:cubicBezTo>
                  <a:pt x="378" y="91"/>
                  <a:pt x="370" y="95"/>
                  <a:pt x="360" y="96"/>
                </a:cubicBezTo>
                <a:cubicBezTo>
                  <a:pt x="354" y="96"/>
                  <a:pt x="347" y="93"/>
                  <a:pt x="340" y="87"/>
                </a:cubicBezTo>
                <a:cubicBezTo>
                  <a:pt x="333" y="81"/>
                  <a:pt x="322" y="75"/>
                  <a:pt x="308" y="69"/>
                </a:cubicBezTo>
                <a:cubicBezTo>
                  <a:pt x="293" y="62"/>
                  <a:pt x="275" y="59"/>
                  <a:pt x="253" y="59"/>
                </a:cubicBezTo>
                <a:cubicBezTo>
                  <a:pt x="210" y="59"/>
                  <a:pt x="171" y="68"/>
                  <a:pt x="138" y="84"/>
                </a:cubicBezTo>
                <a:cubicBezTo>
                  <a:pt x="105" y="100"/>
                  <a:pt x="89" y="120"/>
                  <a:pt x="88" y="144"/>
                </a:cubicBezTo>
                <a:cubicBezTo>
                  <a:pt x="88" y="156"/>
                  <a:pt x="94" y="168"/>
                  <a:pt x="105" y="179"/>
                </a:cubicBezTo>
                <a:cubicBezTo>
                  <a:pt x="111" y="185"/>
                  <a:pt x="115" y="188"/>
                  <a:pt x="117" y="189"/>
                </a:cubicBezTo>
                <a:cubicBezTo>
                  <a:pt x="119" y="190"/>
                  <a:pt x="123" y="189"/>
                  <a:pt x="129" y="187"/>
                </a:cubicBezTo>
                <a:cubicBezTo>
                  <a:pt x="149" y="178"/>
                  <a:pt x="176" y="173"/>
                  <a:pt x="209" y="173"/>
                </a:cubicBezTo>
                <a:lnTo>
                  <a:pt x="214" y="173"/>
                </a:lnTo>
                <a:cubicBezTo>
                  <a:pt x="256" y="173"/>
                  <a:pt x="278" y="183"/>
                  <a:pt x="278" y="204"/>
                </a:cubicBezTo>
                <a:cubicBezTo>
                  <a:pt x="278" y="231"/>
                  <a:pt x="250" y="244"/>
                  <a:pt x="194" y="244"/>
                </a:cubicBezTo>
                <a:cubicBezTo>
                  <a:pt x="164" y="244"/>
                  <a:pt x="137" y="240"/>
                  <a:pt x="114" y="232"/>
                </a:cubicBezTo>
                <a:lnTo>
                  <a:pt x="104" y="238"/>
                </a:lnTo>
                <a:cubicBezTo>
                  <a:pt x="62" y="267"/>
                  <a:pt x="41" y="300"/>
                  <a:pt x="41" y="337"/>
                </a:cubicBezTo>
                <a:cubicBezTo>
                  <a:pt x="41" y="386"/>
                  <a:pt x="84" y="410"/>
                  <a:pt x="172" y="410"/>
                </a:cubicBezTo>
                <a:cubicBezTo>
                  <a:pt x="206" y="410"/>
                  <a:pt x="234" y="406"/>
                  <a:pt x="256" y="400"/>
                </a:cubicBezTo>
                <a:cubicBezTo>
                  <a:pt x="278" y="393"/>
                  <a:pt x="292" y="386"/>
                  <a:pt x="298" y="377"/>
                </a:cubicBezTo>
                <a:cubicBezTo>
                  <a:pt x="304" y="368"/>
                  <a:pt x="309" y="361"/>
                  <a:pt x="315" y="355"/>
                </a:cubicBezTo>
                <a:cubicBezTo>
                  <a:pt x="320" y="349"/>
                  <a:pt x="325" y="346"/>
                  <a:pt x="331" y="344"/>
                </a:cubicBezTo>
                <a:cubicBezTo>
                  <a:pt x="341" y="346"/>
                  <a:pt x="345" y="351"/>
                  <a:pt x="345" y="361"/>
                </a:cubicBezTo>
                <a:cubicBezTo>
                  <a:pt x="345" y="367"/>
                  <a:pt x="342" y="376"/>
                  <a:pt x="334" y="387"/>
                </a:cubicBezTo>
                <a:cubicBezTo>
                  <a:pt x="327" y="398"/>
                  <a:pt x="317" y="410"/>
                  <a:pt x="304" y="422"/>
                </a:cubicBezTo>
                <a:cubicBezTo>
                  <a:pt x="290" y="435"/>
                  <a:pt x="271" y="446"/>
                  <a:pt x="245" y="456"/>
                </a:cubicBezTo>
                <a:cubicBezTo>
                  <a:pt x="220" y="466"/>
                  <a:pt x="192" y="471"/>
                  <a:pt x="161" y="4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2255400" y="22910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2506320" y="22910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2590920" y="2305440"/>
            <a:ext cx="7315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の設定を不要にするための「⾃動調整系」が多数提案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4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914400" y="801000"/>
            <a:ext cx="548712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⾃動調整系の代表例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341000" y="1843560"/>
            <a:ext cx="12200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AdaGrad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560320" y="1857600"/>
            <a:ext cx="30488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（以降の⼿法の基礎）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41000" y="2291040"/>
            <a:ext cx="28458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RMSProp / AdaDelta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8576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41000" y="2729160"/>
            <a:ext cx="8028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41000" y="3177000"/>
            <a:ext cx="10116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RAdam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351880" y="3191400"/>
            <a:ext cx="305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2656440" y="3177000"/>
            <a:ext cx="20894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Rectiﬁed Adam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85760" y="3762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8"/>
                  <a:pt x="52" y="238"/>
                  <a:pt x="39" y="225"/>
                </a:cubicBezTo>
                <a:cubicBezTo>
                  <a:pt x="27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4745520" y="3191400"/>
            <a:ext cx="305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）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41000" y="3615120"/>
            <a:ext cx="10850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AdamW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914040" y="5714640"/>
            <a:ext cx="38520" cy="886320"/>
          </a:xfrm>
          <a:custGeom>
            <a:avLst/>
            <a:gdLst/>
            <a:ahLst/>
            <a:rect l="0" t="0" r="r" b="b"/>
            <a:pathLst>
              <a:path w="107" h="2462">
                <a:moveTo>
                  <a:pt x="0" y="0"/>
                </a:moveTo>
                <a:lnTo>
                  <a:pt x="107" y="0"/>
                </a:lnTo>
                <a:lnTo>
                  <a:pt x="107" y="2462"/>
                </a:lnTo>
                <a:lnTo>
                  <a:pt x="0" y="2462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914400" y="772200"/>
            <a:ext cx="256284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AdaGrad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41000" y="1857600"/>
            <a:ext cx="9754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よく更新された成分には⼩さな学習率、あまり更新されなかった成分に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41000" y="2305440"/>
            <a:ext cx="3963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は⼤きな学習率を割り当てる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4017960" y="339660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2" y="708"/>
                  <a:pt x="0" y="705"/>
                  <a:pt x="0" y="704"/>
                </a:cubicBezTo>
                <a:cubicBezTo>
                  <a:pt x="0" y="702"/>
                  <a:pt x="56" y="587"/>
                  <a:pt x="168" y="357"/>
                </a:cubicBezTo>
                <a:cubicBezTo>
                  <a:pt x="280" y="126"/>
                  <a:pt x="337" y="10"/>
                  <a:pt x="340" y="7"/>
                </a:cubicBezTo>
                <a:cubicBezTo>
                  <a:pt x="342" y="3"/>
                  <a:pt x="351" y="0"/>
                  <a:pt x="368" y="0"/>
                </a:cubicBezTo>
                <a:cubicBezTo>
                  <a:pt x="383" y="0"/>
                  <a:pt x="392" y="3"/>
                  <a:pt x="396" y="7"/>
                </a:cubicBezTo>
                <a:cubicBezTo>
                  <a:pt x="398" y="10"/>
                  <a:pt x="454" y="126"/>
                  <a:pt x="566" y="357"/>
                </a:cubicBezTo>
                <a:cubicBezTo>
                  <a:pt x="677" y="587"/>
                  <a:pt x="734" y="702"/>
                  <a:pt x="734" y="704"/>
                </a:cubicBezTo>
                <a:cubicBezTo>
                  <a:pt x="734" y="705"/>
                  <a:pt x="733" y="708"/>
                  <a:pt x="729" y="710"/>
                </a:cubicBezTo>
                <a:lnTo>
                  <a:pt x="5" y="710"/>
                </a:lnTo>
                <a:moveTo>
                  <a:pt x="458" y="370"/>
                </a:moveTo>
                <a:lnTo>
                  <a:pt x="336" y="119"/>
                </a:lnTo>
                <a:lnTo>
                  <a:pt x="91" y="619"/>
                </a:lnTo>
                <a:lnTo>
                  <a:pt x="335" y="620"/>
                </a:lnTo>
                <a:lnTo>
                  <a:pt x="580" y="620"/>
                </a:lnTo>
                <a:cubicBezTo>
                  <a:pt x="580" y="619"/>
                  <a:pt x="539" y="536"/>
                  <a:pt x="458" y="3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4306320" y="3494160"/>
            <a:ext cx="238680" cy="162000"/>
          </a:xfrm>
          <a:custGeom>
            <a:avLst/>
            <a:gdLst/>
            <a:ahLst/>
            <a:rect l="0" t="0" r="r" b="b"/>
            <a:pathLst>
              <a:path w="663" h="450">
                <a:moveTo>
                  <a:pt x="554" y="57"/>
                </a:moveTo>
                <a:cubicBezTo>
                  <a:pt x="554" y="43"/>
                  <a:pt x="560" y="30"/>
                  <a:pt x="573" y="19"/>
                </a:cubicBezTo>
                <a:cubicBezTo>
                  <a:pt x="585" y="7"/>
                  <a:pt x="599" y="0"/>
                  <a:pt x="614" y="0"/>
                </a:cubicBezTo>
                <a:cubicBezTo>
                  <a:pt x="626" y="0"/>
                  <a:pt x="637" y="6"/>
                  <a:pt x="647" y="18"/>
                </a:cubicBezTo>
                <a:cubicBezTo>
                  <a:pt x="657" y="29"/>
                  <a:pt x="662" y="48"/>
                  <a:pt x="663" y="74"/>
                </a:cubicBezTo>
                <a:cubicBezTo>
                  <a:pt x="663" y="93"/>
                  <a:pt x="657" y="131"/>
                  <a:pt x="644" y="188"/>
                </a:cubicBezTo>
                <a:cubicBezTo>
                  <a:pt x="634" y="225"/>
                  <a:pt x="625" y="255"/>
                  <a:pt x="617" y="279"/>
                </a:cubicBezTo>
                <a:cubicBezTo>
                  <a:pt x="610" y="303"/>
                  <a:pt x="598" y="330"/>
                  <a:pt x="583" y="359"/>
                </a:cubicBezTo>
                <a:cubicBezTo>
                  <a:pt x="568" y="389"/>
                  <a:pt x="549" y="412"/>
                  <a:pt x="528" y="428"/>
                </a:cubicBezTo>
                <a:cubicBezTo>
                  <a:pt x="507" y="443"/>
                  <a:pt x="483" y="450"/>
                  <a:pt x="457" y="450"/>
                </a:cubicBezTo>
                <a:cubicBezTo>
                  <a:pt x="428" y="450"/>
                  <a:pt x="402" y="445"/>
                  <a:pt x="380" y="434"/>
                </a:cubicBezTo>
                <a:cubicBezTo>
                  <a:pt x="357" y="424"/>
                  <a:pt x="341" y="410"/>
                  <a:pt x="331" y="391"/>
                </a:cubicBezTo>
                <a:cubicBezTo>
                  <a:pt x="331" y="392"/>
                  <a:pt x="330" y="393"/>
                  <a:pt x="328" y="395"/>
                </a:cubicBezTo>
                <a:cubicBezTo>
                  <a:pt x="301" y="432"/>
                  <a:pt x="267" y="450"/>
                  <a:pt x="228" y="450"/>
                </a:cubicBezTo>
                <a:cubicBezTo>
                  <a:pt x="211" y="450"/>
                  <a:pt x="195" y="448"/>
                  <a:pt x="179" y="444"/>
                </a:cubicBezTo>
                <a:cubicBezTo>
                  <a:pt x="163" y="440"/>
                  <a:pt x="147" y="434"/>
                  <a:pt x="132" y="426"/>
                </a:cubicBezTo>
                <a:cubicBezTo>
                  <a:pt x="117" y="417"/>
                  <a:pt x="105" y="404"/>
                  <a:pt x="96" y="386"/>
                </a:cubicBezTo>
                <a:cubicBezTo>
                  <a:pt x="86" y="369"/>
                  <a:pt x="82" y="348"/>
                  <a:pt x="82" y="324"/>
                </a:cubicBezTo>
                <a:cubicBezTo>
                  <a:pt x="82" y="288"/>
                  <a:pt x="93" y="240"/>
                  <a:pt x="115" y="179"/>
                </a:cubicBezTo>
                <a:cubicBezTo>
                  <a:pt x="138" y="118"/>
                  <a:pt x="149" y="80"/>
                  <a:pt x="150" y="63"/>
                </a:cubicBezTo>
                <a:cubicBezTo>
                  <a:pt x="150" y="62"/>
                  <a:pt x="150" y="62"/>
                  <a:pt x="150" y="61"/>
                </a:cubicBezTo>
                <a:cubicBezTo>
                  <a:pt x="150" y="55"/>
                  <a:pt x="150" y="51"/>
                  <a:pt x="150" y="49"/>
                </a:cubicBezTo>
                <a:cubicBezTo>
                  <a:pt x="150" y="47"/>
                  <a:pt x="149" y="45"/>
                  <a:pt x="146" y="42"/>
                </a:cubicBezTo>
                <a:cubicBezTo>
                  <a:pt x="143" y="40"/>
                  <a:pt x="140" y="38"/>
                  <a:pt x="135" y="38"/>
                </a:cubicBezTo>
                <a:lnTo>
                  <a:pt x="131" y="38"/>
                </a:lnTo>
                <a:cubicBezTo>
                  <a:pt x="116" y="38"/>
                  <a:pt x="102" y="45"/>
                  <a:pt x="90" y="57"/>
                </a:cubicBezTo>
                <a:cubicBezTo>
                  <a:pt x="77" y="70"/>
                  <a:pt x="67" y="83"/>
                  <a:pt x="60" y="98"/>
                </a:cubicBezTo>
                <a:cubicBezTo>
                  <a:pt x="53" y="112"/>
                  <a:pt x="47" y="126"/>
                  <a:pt x="43" y="139"/>
                </a:cubicBezTo>
                <a:cubicBezTo>
                  <a:pt x="39" y="153"/>
                  <a:pt x="37" y="160"/>
                  <a:pt x="35" y="161"/>
                </a:cubicBezTo>
                <a:cubicBezTo>
                  <a:pt x="34" y="162"/>
                  <a:pt x="29" y="163"/>
                  <a:pt x="19" y="163"/>
                </a:cubicBezTo>
                <a:lnTo>
                  <a:pt x="5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0"/>
                  <a:pt x="2" y="141"/>
                  <a:pt x="7" y="127"/>
                </a:cubicBezTo>
                <a:cubicBezTo>
                  <a:pt x="13" y="112"/>
                  <a:pt x="20" y="95"/>
                  <a:pt x="30" y="76"/>
                </a:cubicBezTo>
                <a:cubicBezTo>
                  <a:pt x="40" y="57"/>
                  <a:pt x="55" y="40"/>
                  <a:pt x="74" y="25"/>
                </a:cubicBezTo>
                <a:cubicBezTo>
                  <a:pt x="93" y="9"/>
                  <a:pt x="114" y="2"/>
                  <a:pt x="138" y="2"/>
                </a:cubicBezTo>
                <a:cubicBezTo>
                  <a:pt x="167" y="2"/>
                  <a:pt x="188" y="10"/>
                  <a:pt x="204" y="27"/>
                </a:cubicBezTo>
                <a:cubicBezTo>
                  <a:pt x="219" y="43"/>
                  <a:pt x="226" y="62"/>
                  <a:pt x="226" y="84"/>
                </a:cubicBezTo>
                <a:cubicBezTo>
                  <a:pt x="226" y="96"/>
                  <a:pt x="215" y="131"/>
                  <a:pt x="194" y="191"/>
                </a:cubicBezTo>
                <a:cubicBezTo>
                  <a:pt x="172" y="250"/>
                  <a:pt x="161" y="296"/>
                  <a:pt x="161" y="329"/>
                </a:cubicBezTo>
                <a:cubicBezTo>
                  <a:pt x="161" y="359"/>
                  <a:pt x="168" y="380"/>
                  <a:pt x="182" y="393"/>
                </a:cubicBezTo>
                <a:cubicBezTo>
                  <a:pt x="196" y="406"/>
                  <a:pt x="213" y="413"/>
                  <a:pt x="234" y="414"/>
                </a:cubicBezTo>
                <a:cubicBezTo>
                  <a:pt x="263" y="414"/>
                  <a:pt x="289" y="393"/>
                  <a:pt x="310" y="352"/>
                </a:cubicBezTo>
                <a:lnTo>
                  <a:pt x="315" y="343"/>
                </a:lnTo>
                <a:lnTo>
                  <a:pt x="315" y="321"/>
                </a:lnTo>
                <a:cubicBezTo>
                  <a:pt x="315" y="319"/>
                  <a:pt x="315" y="316"/>
                  <a:pt x="315" y="312"/>
                </a:cubicBezTo>
                <a:cubicBezTo>
                  <a:pt x="315" y="308"/>
                  <a:pt x="316" y="305"/>
                  <a:pt x="316" y="304"/>
                </a:cubicBezTo>
                <a:cubicBezTo>
                  <a:pt x="317" y="302"/>
                  <a:pt x="317" y="300"/>
                  <a:pt x="317" y="297"/>
                </a:cubicBezTo>
                <a:cubicBezTo>
                  <a:pt x="317" y="294"/>
                  <a:pt x="318" y="291"/>
                  <a:pt x="318" y="288"/>
                </a:cubicBezTo>
                <a:cubicBezTo>
                  <a:pt x="319" y="285"/>
                  <a:pt x="320" y="281"/>
                  <a:pt x="321" y="275"/>
                </a:cubicBezTo>
                <a:cubicBezTo>
                  <a:pt x="323" y="269"/>
                  <a:pt x="324" y="264"/>
                  <a:pt x="324" y="258"/>
                </a:cubicBezTo>
                <a:cubicBezTo>
                  <a:pt x="325" y="253"/>
                  <a:pt x="327" y="245"/>
                  <a:pt x="330" y="234"/>
                </a:cubicBezTo>
                <a:cubicBezTo>
                  <a:pt x="334" y="224"/>
                  <a:pt x="336" y="213"/>
                  <a:pt x="338" y="203"/>
                </a:cubicBezTo>
                <a:cubicBezTo>
                  <a:pt x="340" y="192"/>
                  <a:pt x="344" y="178"/>
                  <a:pt x="349" y="160"/>
                </a:cubicBezTo>
                <a:cubicBezTo>
                  <a:pt x="368" y="85"/>
                  <a:pt x="379" y="44"/>
                  <a:pt x="382" y="38"/>
                </a:cubicBezTo>
                <a:cubicBezTo>
                  <a:pt x="390" y="21"/>
                  <a:pt x="405" y="12"/>
                  <a:pt x="424" y="12"/>
                </a:cubicBezTo>
                <a:cubicBezTo>
                  <a:pt x="437" y="12"/>
                  <a:pt x="445" y="15"/>
                  <a:pt x="450" y="22"/>
                </a:cubicBezTo>
                <a:cubicBezTo>
                  <a:pt x="455" y="28"/>
                  <a:pt x="457" y="34"/>
                  <a:pt x="458" y="40"/>
                </a:cubicBezTo>
                <a:cubicBezTo>
                  <a:pt x="458" y="49"/>
                  <a:pt x="448" y="91"/>
                  <a:pt x="429" y="167"/>
                </a:cubicBezTo>
                <a:cubicBezTo>
                  <a:pt x="410" y="243"/>
                  <a:pt x="400" y="287"/>
                  <a:pt x="398" y="298"/>
                </a:cubicBezTo>
                <a:cubicBezTo>
                  <a:pt x="396" y="305"/>
                  <a:pt x="396" y="317"/>
                  <a:pt x="396" y="332"/>
                </a:cubicBezTo>
                <a:lnTo>
                  <a:pt x="396" y="339"/>
                </a:lnTo>
                <a:cubicBezTo>
                  <a:pt x="396" y="349"/>
                  <a:pt x="397" y="359"/>
                  <a:pt x="399" y="368"/>
                </a:cubicBezTo>
                <a:cubicBezTo>
                  <a:pt x="401" y="377"/>
                  <a:pt x="407" y="387"/>
                  <a:pt x="417" y="398"/>
                </a:cubicBezTo>
                <a:cubicBezTo>
                  <a:pt x="428" y="408"/>
                  <a:pt x="443" y="413"/>
                  <a:pt x="462" y="414"/>
                </a:cubicBezTo>
                <a:cubicBezTo>
                  <a:pt x="509" y="414"/>
                  <a:pt x="546" y="372"/>
                  <a:pt x="574" y="292"/>
                </a:cubicBezTo>
                <a:cubicBezTo>
                  <a:pt x="580" y="277"/>
                  <a:pt x="586" y="255"/>
                  <a:pt x="594" y="228"/>
                </a:cubicBezTo>
                <a:cubicBezTo>
                  <a:pt x="601" y="200"/>
                  <a:pt x="605" y="180"/>
                  <a:pt x="606" y="168"/>
                </a:cubicBezTo>
                <a:cubicBezTo>
                  <a:pt x="606" y="146"/>
                  <a:pt x="601" y="129"/>
                  <a:pt x="593" y="117"/>
                </a:cubicBezTo>
                <a:cubicBezTo>
                  <a:pt x="584" y="104"/>
                  <a:pt x="576" y="94"/>
                  <a:pt x="567" y="85"/>
                </a:cubicBezTo>
                <a:cubicBezTo>
                  <a:pt x="558" y="76"/>
                  <a:pt x="554" y="67"/>
                  <a:pt x="554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4570560" y="354780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1"/>
                  <a:pt x="0" y="156"/>
                  <a:pt x="2" y="150"/>
                </a:cubicBezTo>
                <a:cubicBezTo>
                  <a:pt x="3" y="145"/>
                  <a:pt x="4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4" y="136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5" y="52"/>
                  <a:pt x="106" y="45"/>
                  <a:pt x="108" y="42"/>
                </a:cubicBezTo>
                <a:cubicBezTo>
                  <a:pt x="109" y="38"/>
                  <a:pt x="110" y="33"/>
                  <a:pt x="112" y="28"/>
                </a:cubicBezTo>
                <a:cubicBezTo>
                  <a:pt x="113" y="22"/>
                  <a:pt x="115" y="18"/>
                  <a:pt x="117" y="16"/>
                </a:cubicBezTo>
                <a:cubicBezTo>
                  <a:pt x="120" y="13"/>
                  <a:pt x="122" y="11"/>
                  <a:pt x="124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8" y="0"/>
                  <a:pt x="143" y="0"/>
                  <a:pt x="147" y="0"/>
                </a:cubicBezTo>
                <a:cubicBezTo>
                  <a:pt x="155" y="0"/>
                  <a:pt x="161" y="3"/>
                  <a:pt x="164" y="7"/>
                </a:cubicBezTo>
                <a:cubicBezTo>
                  <a:pt x="168" y="12"/>
                  <a:pt x="169" y="17"/>
                  <a:pt x="169" y="21"/>
                </a:cubicBezTo>
                <a:cubicBezTo>
                  <a:pt x="169" y="24"/>
                  <a:pt x="167" y="35"/>
                  <a:pt x="163" y="54"/>
                </a:cubicBezTo>
                <a:cubicBezTo>
                  <a:pt x="159" y="72"/>
                  <a:pt x="154" y="91"/>
                  <a:pt x="149" y="109"/>
                </a:cubicBezTo>
                <a:lnTo>
                  <a:pt x="142" y="135"/>
                </a:lnTo>
                <a:cubicBezTo>
                  <a:pt x="142" y="136"/>
                  <a:pt x="154" y="136"/>
                  <a:pt x="177" y="136"/>
                </a:cubicBezTo>
                <a:lnTo>
                  <a:pt x="213" y="136"/>
                </a:lnTo>
                <a:cubicBezTo>
                  <a:pt x="217" y="140"/>
                  <a:pt x="218" y="142"/>
                  <a:pt x="218" y="144"/>
                </a:cubicBezTo>
                <a:cubicBezTo>
                  <a:pt x="218" y="154"/>
                  <a:pt x="214" y="163"/>
                  <a:pt x="208" y="169"/>
                </a:cubicBezTo>
                <a:lnTo>
                  <a:pt x="133" y="169"/>
                </a:lnTo>
                <a:lnTo>
                  <a:pt x="108" y="271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7" y="397"/>
                </a:cubicBezTo>
                <a:cubicBezTo>
                  <a:pt x="163" y="381"/>
                  <a:pt x="175" y="362"/>
                  <a:pt x="185" y="338"/>
                </a:cubicBezTo>
                <a:cubicBezTo>
                  <a:pt x="185" y="335"/>
                  <a:pt x="187" y="334"/>
                  <a:pt x="188" y="333"/>
                </a:cubicBezTo>
                <a:cubicBezTo>
                  <a:pt x="189" y="333"/>
                  <a:pt x="193" y="332"/>
                  <a:pt x="199" y="332"/>
                </a:cubicBezTo>
                <a:lnTo>
                  <a:pt x="201" y="332"/>
                </a:lnTo>
                <a:cubicBezTo>
                  <a:pt x="208" y="332"/>
                  <a:pt x="212" y="334"/>
                  <a:pt x="212" y="337"/>
                </a:cubicBezTo>
                <a:cubicBezTo>
                  <a:pt x="212" y="339"/>
                  <a:pt x="211" y="342"/>
                  <a:pt x="210" y="346"/>
                </a:cubicBezTo>
                <a:cubicBezTo>
                  <a:pt x="207" y="353"/>
                  <a:pt x="203" y="362"/>
                  <a:pt x="197" y="372"/>
                </a:cubicBezTo>
                <a:cubicBezTo>
                  <a:pt x="191" y="383"/>
                  <a:pt x="183" y="394"/>
                  <a:pt x="173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09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6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4676400" y="367488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6"/>
                  <a:pt x="0" y="44"/>
                </a:cubicBezTo>
                <a:cubicBezTo>
                  <a:pt x="0" y="32"/>
                  <a:pt x="4" y="21"/>
                  <a:pt x="11" y="13"/>
                </a:cubicBezTo>
                <a:cubicBezTo>
                  <a:pt x="18" y="4"/>
                  <a:pt x="29" y="0"/>
                  <a:pt x="42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7" y="30"/>
                  <a:pt x="93" y="51"/>
                  <a:pt x="93" y="80"/>
                </a:cubicBezTo>
                <a:cubicBezTo>
                  <a:pt x="93" y="97"/>
                  <a:pt x="91" y="113"/>
                  <a:pt x="87" y="128"/>
                </a:cubicBezTo>
                <a:cubicBezTo>
                  <a:pt x="83" y="143"/>
                  <a:pt x="78" y="157"/>
                  <a:pt x="72" y="168"/>
                </a:cubicBezTo>
                <a:cubicBezTo>
                  <a:pt x="67" y="179"/>
                  <a:pt x="61" y="189"/>
                  <a:pt x="54" y="197"/>
                </a:cubicBezTo>
                <a:cubicBezTo>
                  <a:pt x="47" y="205"/>
                  <a:pt x="42" y="211"/>
                  <a:pt x="37" y="215"/>
                </a:cubicBezTo>
                <a:cubicBezTo>
                  <a:pt x="33" y="220"/>
                  <a:pt x="29" y="222"/>
                  <a:pt x="27" y="222"/>
                </a:cubicBezTo>
                <a:cubicBezTo>
                  <a:pt x="25" y="222"/>
                  <a:pt x="22" y="220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5"/>
                  <a:pt x="14" y="201"/>
                  <a:pt x="19" y="195"/>
                </a:cubicBezTo>
                <a:cubicBezTo>
                  <a:pt x="25" y="190"/>
                  <a:pt x="31" y="183"/>
                  <a:pt x="38" y="174"/>
                </a:cubicBezTo>
                <a:cubicBezTo>
                  <a:pt x="44" y="166"/>
                  <a:pt x="50" y="154"/>
                  <a:pt x="56" y="139"/>
                </a:cubicBezTo>
                <a:cubicBezTo>
                  <a:pt x="62" y="124"/>
                  <a:pt x="65" y="107"/>
                  <a:pt x="67" y="88"/>
                </a:cubicBezTo>
                <a:lnTo>
                  <a:pt x="67" y="80"/>
                </a:lnTo>
                <a:cubicBezTo>
                  <a:pt x="66" y="81"/>
                  <a:pt x="64" y="81"/>
                  <a:pt x="63" y="82"/>
                </a:cubicBezTo>
                <a:cubicBezTo>
                  <a:pt x="62" y="82"/>
                  <a:pt x="60" y="83"/>
                  <a:pt x="59" y="84"/>
                </a:cubicBezTo>
                <a:cubicBezTo>
                  <a:pt x="57" y="85"/>
                  <a:pt x="55" y="85"/>
                  <a:pt x="53" y="85"/>
                </a:cubicBezTo>
                <a:cubicBezTo>
                  <a:pt x="50" y="85"/>
                  <a:pt x="47" y="86"/>
                  <a:pt x="44" y="86"/>
                </a:cubicBezTo>
                <a:cubicBezTo>
                  <a:pt x="32" y="86"/>
                  <a:pt x="20" y="82"/>
                  <a:pt x="12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4731840" y="353880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6" y="43"/>
                </a:moveTo>
                <a:cubicBezTo>
                  <a:pt x="116" y="32"/>
                  <a:pt x="120" y="22"/>
                  <a:pt x="129" y="14"/>
                </a:cubicBezTo>
                <a:cubicBezTo>
                  <a:pt x="138" y="5"/>
                  <a:pt x="148" y="1"/>
                  <a:pt x="160" y="0"/>
                </a:cubicBezTo>
                <a:cubicBezTo>
                  <a:pt x="168" y="0"/>
                  <a:pt x="175" y="3"/>
                  <a:pt x="181" y="9"/>
                </a:cubicBezTo>
                <a:cubicBezTo>
                  <a:pt x="186" y="14"/>
                  <a:pt x="189" y="21"/>
                  <a:pt x="190" y="30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8"/>
                  <a:pt x="156" y="73"/>
                  <a:pt x="145" y="73"/>
                </a:cubicBezTo>
                <a:cubicBezTo>
                  <a:pt x="138" y="73"/>
                  <a:pt x="131" y="71"/>
                  <a:pt x="125" y="66"/>
                </a:cubicBezTo>
                <a:cubicBezTo>
                  <a:pt x="119" y="61"/>
                  <a:pt x="116" y="54"/>
                  <a:pt x="116" y="43"/>
                </a:cubicBezTo>
                <a:moveTo>
                  <a:pt x="0" y="262"/>
                </a:moveTo>
                <a:cubicBezTo>
                  <a:pt x="0" y="258"/>
                  <a:pt x="3" y="251"/>
                  <a:pt x="7" y="240"/>
                </a:cubicBezTo>
                <a:cubicBezTo>
                  <a:pt x="11" y="230"/>
                  <a:pt x="17" y="218"/>
                  <a:pt x="24" y="205"/>
                </a:cubicBezTo>
                <a:cubicBezTo>
                  <a:pt x="31" y="192"/>
                  <a:pt x="41" y="180"/>
                  <a:pt x="54" y="169"/>
                </a:cubicBezTo>
                <a:cubicBezTo>
                  <a:pt x="68" y="158"/>
                  <a:pt x="82" y="153"/>
                  <a:pt x="97" y="154"/>
                </a:cubicBezTo>
                <a:cubicBezTo>
                  <a:pt x="116" y="154"/>
                  <a:pt x="131" y="159"/>
                  <a:pt x="143" y="170"/>
                </a:cubicBezTo>
                <a:cubicBezTo>
                  <a:pt x="155" y="180"/>
                  <a:pt x="161" y="195"/>
                  <a:pt x="162" y="213"/>
                </a:cubicBezTo>
                <a:cubicBezTo>
                  <a:pt x="162" y="221"/>
                  <a:pt x="159" y="234"/>
                  <a:pt x="152" y="252"/>
                </a:cubicBezTo>
                <a:cubicBezTo>
                  <a:pt x="145" y="270"/>
                  <a:pt x="136" y="296"/>
                  <a:pt x="124" y="327"/>
                </a:cubicBezTo>
                <a:cubicBezTo>
                  <a:pt x="112" y="358"/>
                  <a:pt x="102" y="384"/>
                  <a:pt x="95" y="406"/>
                </a:cubicBezTo>
                <a:cubicBezTo>
                  <a:pt x="92" y="416"/>
                  <a:pt x="91" y="424"/>
                  <a:pt x="91" y="428"/>
                </a:cubicBezTo>
                <a:cubicBezTo>
                  <a:pt x="91" y="440"/>
                  <a:pt x="95" y="446"/>
                  <a:pt x="103" y="446"/>
                </a:cubicBezTo>
                <a:cubicBezTo>
                  <a:pt x="107" y="446"/>
                  <a:pt x="112" y="445"/>
                  <a:pt x="116" y="444"/>
                </a:cubicBezTo>
                <a:cubicBezTo>
                  <a:pt x="121" y="442"/>
                  <a:pt x="126" y="439"/>
                  <a:pt x="132" y="434"/>
                </a:cubicBezTo>
                <a:cubicBezTo>
                  <a:pt x="138" y="429"/>
                  <a:pt x="145" y="421"/>
                  <a:pt x="151" y="409"/>
                </a:cubicBezTo>
                <a:cubicBezTo>
                  <a:pt x="158" y="398"/>
                  <a:pt x="164" y="384"/>
                  <a:pt x="169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4" y="357"/>
                  <a:pt x="198" y="359"/>
                  <a:pt x="198" y="364"/>
                </a:cubicBezTo>
                <a:cubicBezTo>
                  <a:pt x="198" y="368"/>
                  <a:pt x="196" y="375"/>
                  <a:pt x="192" y="386"/>
                </a:cubicBezTo>
                <a:cubicBezTo>
                  <a:pt x="188" y="396"/>
                  <a:pt x="182" y="408"/>
                  <a:pt x="174" y="421"/>
                </a:cubicBezTo>
                <a:cubicBezTo>
                  <a:pt x="167" y="434"/>
                  <a:pt x="156" y="446"/>
                  <a:pt x="143" y="456"/>
                </a:cubicBezTo>
                <a:cubicBezTo>
                  <a:pt x="129" y="467"/>
                  <a:pt x="115" y="472"/>
                  <a:pt x="100" y="472"/>
                </a:cubicBezTo>
                <a:cubicBezTo>
                  <a:pt x="84" y="472"/>
                  <a:pt x="70" y="467"/>
                  <a:pt x="57" y="457"/>
                </a:cubicBezTo>
                <a:cubicBezTo>
                  <a:pt x="45" y="447"/>
                  <a:pt x="38" y="432"/>
                  <a:pt x="38" y="412"/>
                </a:cubicBezTo>
                <a:cubicBezTo>
                  <a:pt x="38" y="404"/>
                  <a:pt x="39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90" y="262"/>
                  <a:pt x="100" y="234"/>
                  <a:pt x="103" y="224"/>
                </a:cubicBezTo>
                <a:cubicBezTo>
                  <a:pt x="106" y="215"/>
                  <a:pt x="107" y="206"/>
                  <a:pt x="108" y="197"/>
                </a:cubicBezTo>
                <a:cubicBezTo>
                  <a:pt x="108" y="186"/>
                  <a:pt x="104" y="180"/>
                  <a:pt x="96" y="180"/>
                </a:cubicBezTo>
                <a:lnTo>
                  <a:pt x="95" y="180"/>
                </a:lnTo>
                <a:cubicBezTo>
                  <a:pt x="80" y="180"/>
                  <a:pt x="67" y="188"/>
                  <a:pt x="55" y="203"/>
                </a:cubicBezTo>
                <a:cubicBezTo>
                  <a:pt x="43" y="219"/>
                  <a:pt x="35" y="238"/>
                  <a:pt x="28" y="262"/>
                </a:cubicBezTo>
                <a:cubicBezTo>
                  <a:pt x="28" y="263"/>
                  <a:pt x="28" y="263"/>
                  <a:pt x="27" y="264"/>
                </a:cubicBezTo>
                <a:cubicBezTo>
                  <a:pt x="27" y="265"/>
                  <a:pt x="26" y="266"/>
                  <a:pt x="26" y="266"/>
                </a:cubicBezTo>
                <a:cubicBezTo>
                  <a:pt x="26" y="267"/>
                  <a:pt x="26" y="267"/>
                  <a:pt x="25" y="268"/>
                </a:cubicBezTo>
                <a:cubicBezTo>
                  <a:pt x="24" y="268"/>
                  <a:pt x="23" y="268"/>
                  <a:pt x="23" y="268"/>
                </a:cubicBezTo>
                <a:cubicBezTo>
                  <a:pt x="22" y="268"/>
                  <a:pt x="21" y="268"/>
                  <a:pt x="20" y="268"/>
                </a:cubicBezTo>
                <a:cubicBezTo>
                  <a:pt x="19" y="268"/>
                  <a:pt x="17" y="268"/>
                  <a:pt x="14" y="268"/>
                </a:cubicBezTo>
                <a:lnTo>
                  <a:pt x="5" y="268"/>
                </a:lnTo>
                <a:cubicBezTo>
                  <a:pt x="2" y="266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4950360" y="352116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1"/>
                  <a:pt x="5" y="5"/>
                  <a:pt x="14" y="0"/>
                </a:cubicBezTo>
                <a:lnTo>
                  <a:pt x="646" y="0"/>
                </a:lnTo>
                <a:cubicBezTo>
                  <a:pt x="656" y="5"/>
                  <a:pt x="661" y="12"/>
                  <a:pt x="661" y="20"/>
                </a:cubicBezTo>
                <a:cubicBezTo>
                  <a:pt x="661" y="27"/>
                  <a:pt x="656" y="33"/>
                  <a:pt x="647" y="40"/>
                </a:cubicBezTo>
                <a:lnTo>
                  <a:pt x="331" y="41"/>
                </a:lnTo>
                <a:lnTo>
                  <a:pt x="16" y="41"/>
                </a:lnTo>
                <a:cubicBezTo>
                  <a:pt x="6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6" y="196"/>
                  <a:pt x="16" y="193"/>
                </a:cubicBezTo>
                <a:lnTo>
                  <a:pt x="647" y="193"/>
                </a:lnTo>
                <a:cubicBezTo>
                  <a:pt x="656" y="200"/>
                  <a:pt x="661" y="206"/>
                  <a:pt x="661" y="213"/>
                </a:cubicBezTo>
                <a:cubicBezTo>
                  <a:pt x="661" y="222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5337000" y="355572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3" y="0"/>
                </a:moveTo>
                <a:lnTo>
                  <a:pt x="590" y="0"/>
                </a:lnTo>
                <a:cubicBezTo>
                  <a:pt x="600" y="5"/>
                  <a:pt x="605" y="13"/>
                  <a:pt x="605" y="21"/>
                </a:cubicBezTo>
                <a:cubicBezTo>
                  <a:pt x="605" y="29"/>
                  <a:pt x="600" y="35"/>
                  <a:pt x="590" y="41"/>
                </a:cubicBezTo>
                <a:lnTo>
                  <a:pt x="13" y="41"/>
                </a:lnTo>
                <a:cubicBezTo>
                  <a:pt x="4" y="36"/>
                  <a:pt x="0" y="29"/>
                  <a:pt x="0" y="21"/>
                </a:cubicBezTo>
                <a:cubicBezTo>
                  <a:pt x="0" y="12"/>
                  <a:pt x="4" y="5"/>
                  <a:pt x="13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6820560" y="3257280"/>
            <a:ext cx="122040" cy="158040"/>
          </a:xfrm>
          <a:custGeom>
            <a:avLst/>
            <a:gdLst/>
            <a:ahLst/>
            <a:rect l="0" t="0" r="r" b="b"/>
            <a:pathLst>
              <a:path w="339" h="439">
                <a:moveTo>
                  <a:pt x="186" y="439"/>
                </a:moveTo>
                <a:cubicBezTo>
                  <a:pt x="133" y="439"/>
                  <a:pt x="90" y="422"/>
                  <a:pt x="54" y="387"/>
                </a:cubicBezTo>
                <a:cubicBezTo>
                  <a:pt x="18" y="353"/>
                  <a:pt x="0" y="308"/>
                  <a:pt x="0" y="255"/>
                </a:cubicBezTo>
                <a:cubicBezTo>
                  <a:pt x="0" y="197"/>
                  <a:pt x="15" y="148"/>
                  <a:pt x="46" y="108"/>
                </a:cubicBezTo>
                <a:cubicBezTo>
                  <a:pt x="69" y="78"/>
                  <a:pt x="97" y="54"/>
                  <a:pt x="131" y="35"/>
                </a:cubicBezTo>
                <a:cubicBezTo>
                  <a:pt x="167" y="16"/>
                  <a:pt x="204" y="5"/>
                  <a:pt x="245" y="1"/>
                </a:cubicBezTo>
                <a:cubicBezTo>
                  <a:pt x="246" y="1"/>
                  <a:pt x="260" y="0"/>
                  <a:pt x="287" y="0"/>
                </a:cubicBezTo>
                <a:lnTo>
                  <a:pt x="324" y="0"/>
                </a:lnTo>
                <a:cubicBezTo>
                  <a:pt x="334" y="4"/>
                  <a:pt x="339" y="10"/>
                  <a:pt x="339" y="20"/>
                </a:cubicBezTo>
                <a:cubicBezTo>
                  <a:pt x="339" y="37"/>
                  <a:pt x="326" y="46"/>
                  <a:pt x="299" y="46"/>
                </a:cubicBezTo>
                <a:lnTo>
                  <a:pt x="283" y="46"/>
                </a:lnTo>
                <a:lnTo>
                  <a:pt x="270" y="46"/>
                </a:lnTo>
                <a:cubicBezTo>
                  <a:pt x="190" y="46"/>
                  <a:pt x="137" y="81"/>
                  <a:pt x="112" y="153"/>
                </a:cubicBezTo>
                <a:lnTo>
                  <a:pt x="109" y="165"/>
                </a:lnTo>
                <a:lnTo>
                  <a:pt x="285" y="165"/>
                </a:lnTo>
                <a:cubicBezTo>
                  <a:pt x="293" y="171"/>
                  <a:pt x="298" y="177"/>
                  <a:pt x="298" y="183"/>
                </a:cubicBezTo>
                <a:cubicBezTo>
                  <a:pt x="298" y="195"/>
                  <a:pt x="291" y="204"/>
                  <a:pt x="278" y="210"/>
                </a:cubicBezTo>
                <a:lnTo>
                  <a:pt x="97" y="210"/>
                </a:lnTo>
                <a:lnTo>
                  <a:pt x="97" y="212"/>
                </a:lnTo>
                <a:cubicBezTo>
                  <a:pt x="90" y="232"/>
                  <a:pt x="87" y="256"/>
                  <a:pt x="87" y="285"/>
                </a:cubicBezTo>
                <a:cubicBezTo>
                  <a:pt x="87" y="329"/>
                  <a:pt x="97" y="360"/>
                  <a:pt x="118" y="377"/>
                </a:cubicBezTo>
                <a:cubicBezTo>
                  <a:pt x="140" y="393"/>
                  <a:pt x="164" y="402"/>
                  <a:pt x="190" y="402"/>
                </a:cubicBezTo>
                <a:cubicBezTo>
                  <a:pt x="208" y="402"/>
                  <a:pt x="225" y="399"/>
                  <a:pt x="242" y="392"/>
                </a:cubicBezTo>
                <a:cubicBezTo>
                  <a:pt x="259" y="386"/>
                  <a:pt x="273" y="379"/>
                  <a:pt x="284" y="372"/>
                </a:cubicBezTo>
                <a:cubicBezTo>
                  <a:pt x="294" y="364"/>
                  <a:pt x="300" y="361"/>
                  <a:pt x="301" y="361"/>
                </a:cubicBezTo>
                <a:cubicBezTo>
                  <a:pt x="305" y="361"/>
                  <a:pt x="309" y="364"/>
                  <a:pt x="312" y="371"/>
                </a:cubicBezTo>
                <a:cubicBezTo>
                  <a:pt x="314" y="377"/>
                  <a:pt x="315" y="383"/>
                  <a:pt x="315" y="389"/>
                </a:cubicBezTo>
                <a:cubicBezTo>
                  <a:pt x="315" y="391"/>
                  <a:pt x="315" y="393"/>
                  <a:pt x="314" y="393"/>
                </a:cubicBezTo>
                <a:cubicBezTo>
                  <a:pt x="313" y="396"/>
                  <a:pt x="306" y="401"/>
                  <a:pt x="295" y="407"/>
                </a:cubicBezTo>
                <a:cubicBezTo>
                  <a:pt x="283" y="414"/>
                  <a:pt x="268" y="421"/>
                  <a:pt x="247" y="428"/>
                </a:cubicBezTo>
                <a:cubicBezTo>
                  <a:pt x="227" y="435"/>
                  <a:pt x="206" y="439"/>
                  <a:pt x="186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6046200" y="3820680"/>
            <a:ext cx="336600" cy="356760"/>
          </a:xfrm>
          <a:custGeom>
            <a:avLst/>
            <a:gdLst/>
            <a:ahLst/>
            <a:rect l="0" t="0" r="r" b="b"/>
            <a:pathLst>
              <a:path w="935" h="991">
                <a:moveTo>
                  <a:pt x="5" y="2"/>
                </a:moveTo>
                <a:cubicBezTo>
                  <a:pt x="7" y="1"/>
                  <a:pt x="148" y="0"/>
                  <a:pt x="429" y="0"/>
                </a:cubicBezTo>
                <a:lnTo>
                  <a:pt x="850" y="0"/>
                </a:lnTo>
                <a:lnTo>
                  <a:pt x="890" y="109"/>
                </a:lnTo>
                <a:cubicBezTo>
                  <a:pt x="898" y="130"/>
                  <a:pt x="905" y="150"/>
                  <a:pt x="912" y="170"/>
                </a:cubicBezTo>
                <a:cubicBezTo>
                  <a:pt x="919" y="189"/>
                  <a:pt x="925" y="205"/>
                  <a:pt x="929" y="215"/>
                </a:cubicBezTo>
                <a:cubicBezTo>
                  <a:pt x="933" y="226"/>
                  <a:pt x="935" y="231"/>
                  <a:pt x="935" y="232"/>
                </a:cubicBezTo>
                <a:lnTo>
                  <a:pt x="915" y="232"/>
                </a:lnTo>
                <a:lnTo>
                  <a:pt x="895" y="231"/>
                </a:lnTo>
                <a:cubicBezTo>
                  <a:pt x="880" y="190"/>
                  <a:pt x="856" y="156"/>
                  <a:pt x="823" y="128"/>
                </a:cubicBezTo>
                <a:cubicBezTo>
                  <a:pt x="790" y="100"/>
                  <a:pt x="754" y="80"/>
                  <a:pt x="715" y="68"/>
                </a:cubicBezTo>
                <a:cubicBezTo>
                  <a:pt x="680" y="56"/>
                  <a:pt x="640" y="48"/>
                  <a:pt x="594" y="45"/>
                </a:cubicBezTo>
                <a:cubicBezTo>
                  <a:pt x="549" y="41"/>
                  <a:pt x="476" y="40"/>
                  <a:pt x="376" y="40"/>
                </a:cubicBezTo>
                <a:lnTo>
                  <a:pt x="261" y="40"/>
                </a:lnTo>
                <a:cubicBezTo>
                  <a:pt x="171" y="40"/>
                  <a:pt x="126" y="40"/>
                  <a:pt x="126" y="41"/>
                </a:cubicBezTo>
                <a:cubicBezTo>
                  <a:pt x="128" y="43"/>
                  <a:pt x="182" y="117"/>
                  <a:pt x="289" y="264"/>
                </a:cubicBezTo>
                <a:cubicBezTo>
                  <a:pt x="396" y="410"/>
                  <a:pt x="450" y="484"/>
                  <a:pt x="451" y="486"/>
                </a:cubicBezTo>
                <a:cubicBezTo>
                  <a:pt x="455" y="492"/>
                  <a:pt x="455" y="497"/>
                  <a:pt x="453" y="501"/>
                </a:cubicBezTo>
                <a:lnTo>
                  <a:pt x="430" y="529"/>
                </a:lnTo>
                <a:cubicBezTo>
                  <a:pt x="414" y="547"/>
                  <a:pt x="391" y="575"/>
                  <a:pt x="361" y="610"/>
                </a:cubicBezTo>
                <a:cubicBezTo>
                  <a:pt x="330" y="646"/>
                  <a:pt x="301" y="681"/>
                  <a:pt x="272" y="716"/>
                </a:cubicBezTo>
                <a:lnTo>
                  <a:pt x="92" y="929"/>
                </a:lnTo>
                <a:cubicBezTo>
                  <a:pt x="92" y="930"/>
                  <a:pt x="163" y="930"/>
                  <a:pt x="303" y="930"/>
                </a:cubicBezTo>
                <a:cubicBezTo>
                  <a:pt x="320" y="930"/>
                  <a:pt x="345" y="930"/>
                  <a:pt x="376" y="930"/>
                </a:cubicBezTo>
                <a:cubicBezTo>
                  <a:pt x="408" y="930"/>
                  <a:pt x="431" y="930"/>
                  <a:pt x="446" y="931"/>
                </a:cubicBezTo>
                <a:cubicBezTo>
                  <a:pt x="561" y="931"/>
                  <a:pt x="651" y="922"/>
                  <a:pt x="716" y="904"/>
                </a:cubicBezTo>
                <a:cubicBezTo>
                  <a:pt x="781" y="886"/>
                  <a:pt x="834" y="847"/>
                  <a:pt x="873" y="786"/>
                </a:cubicBezTo>
                <a:cubicBezTo>
                  <a:pt x="879" y="776"/>
                  <a:pt x="887" y="759"/>
                  <a:pt x="895" y="737"/>
                </a:cubicBezTo>
                <a:lnTo>
                  <a:pt x="935" y="737"/>
                </a:lnTo>
                <a:lnTo>
                  <a:pt x="850" y="990"/>
                </a:lnTo>
                <a:lnTo>
                  <a:pt x="429" y="991"/>
                </a:lnTo>
                <a:cubicBezTo>
                  <a:pt x="149" y="991"/>
                  <a:pt x="8" y="991"/>
                  <a:pt x="6" y="989"/>
                </a:cubicBezTo>
                <a:cubicBezTo>
                  <a:pt x="2" y="988"/>
                  <a:pt x="0" y="985"/>
                  <a:pt x="0" y="981"/>
                </a:cubicBezTo>
                <a:cubicBezTo>
                  <a:pt x="0" y="977"/>
                  <a:pt x="21" y="952"/>
                  <a:pt x="62" y="903"/>
                </a:cubicBezTo>
                <a:cubicBezTo>
                  <a:pt x="106" y="851"/>
                  <a:pt x="148" y="801"/>
                  <a:pt x="187" y="754"/>
                </a:cubicBezTo>
                <a:lnTo>
                  <a:pt x="369" y="539"/>
                </a:lnTo>
                <a:cubicBezTo>
                  <a:pt x="369" y="538"/>
                  <a:pt x="307" y="454"/>
                  <a:pt x="184" y="285"/>
                </a:cubicBezTo>
                <a:lnTo>
                  <a:pt x="1" y="33"/>
                </a:lnTo>
                <a:lnTo>
                  <a:pt x="0" y="22"/>
                </a:lnTo>
                <a:cubicBezTo>
                  <a:pt x="0" y="11"/>
                  <a:pt x="2" y="5"/>
                  <a:pt x="5" y="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6419160" y="376020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7"/>
                  <a:pt x="0" y="164"/>
                  <a:pt x="0" y="163"/>
                </a:cubicBezTo>
                <a:cubicBezTo>
                  <a:pt x="0" y="161"/>
                  <a:pt x="1" y="157"/>
                  <a:pt x="3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40"/>
                  <a:pt x="9" y="138"/>
                  <a:pt x="12" y="138"/>
                </a:cubicBezTo>
                <a:cubicBezTo>
                  <a:pt x="16" y="138"/>
                  <a:pt x="27" y="138"/>
                  <a:pt x="48" y="138"/>
                </a:cubicBezTo>
                <a:lnTo>
                  <a:pt x="86" y="138"/>
                </a:lnTo>
                <a:lnTo>
                  <a:pt x="99" y="82"/>
                </a:lnTo>
                <a:cubicBezTo>
                  <a:pt x="101" y="77"/>
                  <a:pt x="102" y="70"/>
                  <a:pt x="104" y="61"/>
                </a:cubicBezTo>
                <a:cubicBezTo>
                  <a:pt x="106" y="53"/>
                  <a:pt x="108" y="47"/>
                  <a:pt x="109" y="43"/>
                </a:cubicBezTo>
                <a:cubicBezTo>
                  <a:pt x="111" y="39"/>
                  <a:pt x="112" y="35"/>
                  <a:pt x="113" y="29"/>
                </a:cubicBezTo>
                <a:cubicBezTo>
                  <a:pt x="115" y="24"/>
                  <a:pt x="117" y="20"/>
                  <a:pt x="119" y="17"/>
                </a:cubicBezTo>
                <a:cubicBezTo>
                  <a:pt x="121" y="15"/>
                  <a:pt x="124" y="11"/>
                  <a:pt x="126" y="8"/>
                </a:cubicBezTo>
                <a:cubicBezTo>
                  <a:pt x="128" y="5"/>
                  <a:pt x="132" y="3"/>
                  <a:pt x="136" y="2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3" y="3"/>
                  <a:pt x="166" y="8"/>
                </a:cubicBezTo>
                <a:cubicBezTo>
                  <a:pt x="169" y="14"/>
                  <a:pt x="171" y="18"/>
                  <a:pt x="171" y="22"/>
                </a:cubicBezTo>
                <a:cubicBezTo>
                  <a:pt x="171" y="25"/>
                  <a:pt x="169" y="36"/>
                  <a:pt x="165" y="55"/>
                </a:cubicBezTo>
                <a:cubicBezTo>
                  <a:pt x="160" y="74"/>
                  <a:pt x="156" y="92"/>
                  <a:pt x="151" y="110"/>
                </a:cubicBezTo>
                <a:lnTo>
                  <a:pt x="144" y="136"/>
                </a:lnTo>
                <a:cubicBezTo>
                  <a:pt x="144" y="137"/>
                  <a:pt x="155" y="138"/>
                  <a:pt x="179" y="138"/>
                </a:cubicBezTo>
                <a:lnTo>
                  <a:pt x="214" y="138"/>
                </a:lnTo>
                <a:cubicBezTo>
                  <a:pt x="217" y="141"/>
                  <a:pt x="219" y="144"/>
                  <a:pt x="219" y="145"/>
                </a:cubicBezTo>
                <a:cubicBezTo>
                  <a:pt x="219" y="156"/>
                  <a:pt x="216" y="164"/>
                  <a:pt x="210" y="170"/>
                </a:cubicBezTo>
                <a:lnTo>
                  <a:pt x="135" y="170"/>
                </a:lnTo>
                <a:lnTo>
                  <a:pt x="110" y="271"/>
                </a:lnTo>
                <a:cubicBezTo>
                  <a:pt x="92" y="346"/>
                  <a:pt x="83" y="386"/>
                  <a:pt x="83" y="392"/>
                </a:cubicBezTo>
                <a:cubicBezTo>
                  <a:pt x="83" y="411"/>
                  <a:pt x="89" y="421"/>
                  <a:pt x="102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5" y="382"/>
                  <a:pt x="177" y="362"/>
                  <a:pt x="186" y="339"/>
                </a:cubicBezTo>
                <a:cubicBezTo>
                  <a:pt x="187" y="336"/>
                  <a:pt x="188" y="334"/>
                  <a:pt x="190" y="334"/>
                </a:cubicBezTo>
                <a:cubicBezTo>
                  <a:pt x="191" y="333"/>
                  <a:pt x="195" y="333"/>
                  <a:pt x="200" y="332"/>
                </a:cubicBezTo>
                <a:lnTo>
                  <a:pt x="203" y="332"/>
                </a:lnTo>
                <a:cubicBezTo>
                  <a:pt x="210" y="332"/>
                  <a:pt x="214" y="334"/>
                  <a:pt x="214" y="338"/>
                </a:cubicBezTo>
                <a:cubicBezTo>
                  <a:pt x="214" y="339"/>
                  <a:pt x="213" y="342"/>
                  <a:pt x="211" y="346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8"/>
                  <a:pt x="153" y="427"/>
                  <a:pt x="139" y="435"/>
                </a:cubicBezTo>
                <a:cubicBezTo>
                  <a:pt x="125" y="443"/>
                  <a:pt x="111" y="447"/>
                  <a:pt x="97" y="447"/>
                </a:cubicBezTo>
                <a:cubicBezTo>
                  <a:pt x="83" y="447"/>
                  <a:pt x="68" y="444"/>
                  <a:pt x="56" y="437"/>
                </a:cubicBezTo>
                <a:cubicBezTo>
                  <a:pt x="43" y="430"/>
                  <a:pt x="34" y="418"/>
                  <a:pt x="28" y="400"/>
                </a:cubicBezTo>
                <a:cubicBezTo>
                  <a:pt x="27" y="397"/>
                  <a:pt x="27" y="390"/>
                  <a:pt x="27" y="381"/>
                </a:cubicBezTo>
                <a:lnTo>
                  <a:pt x="27" y="369"/>
                </a:lnTo>
                <a:lnTo>
                  <a:pt x="52" y="271"/>
                </a:lnTo>
                <a:cubicBezTo>
                  <a:pt x="68" y="205"/>
                  <a:pt x="77" y="172"/>
                  <a:pt x="78" y="171"/>
                </a:cubicBezTo>
                <a:cubicBezTo>
                  <a:pt x="78" y="170"/>
                  <a:pt x="65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6419160" y="403200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7"/>
                  <a:pt x="0" y="164"/>
                  <a:pt x="0" y="163"/>
                </a:cubicBezTo>
                <a:cubicBezTo>
                  <a:pt x="0" y="161"/>
                  <a:pt x="1" y="157"/>
                  <a:pt x="3" y="152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9"/>
                  <a:pt x="9" y="137"/>
                  <a:pt x="12" y="137"/>
                </a:cubicBezTo>
                <a:cubicBezTo>
                  <a:pt x="16" y="137"/>
                  <a:pt x="27" y="137"/>
                  <a:pt x="48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1" y="76"/>
                  <a:pt x="102" y="69"/>
                  <a:pt x="104" y="60"/>
                </a:cubicBezTo>
                <a:cubicBezTo>
                  <a:pt x="106" y="52"/>
                  <a:pt x="108" y="46"/>
                  <a:pt x="109" y="42"/>
                </a:cubicBezTo>
                <a:cubicBezTo>
                  <a:pt x="111" y="39"/>
                  <a:pt x="112" y="34"/>
                  <a:pt x="113" y="28"/>
                </a:cubicBezTo>
                <a:cubicBezTo>
                  <a:pt x="115" y="23"/>
                  <a:pt x="117" y="19"/>
                  <a:pt x="119" y="16"/>
                </a:cubicBezTo>
                <a:cubicBezTo>
                  <a:pt x="121" y="14"/>
                  <a:pt x="124" y="11"/>
                  <a:pt x="126" y="8"/>
                </a:cubicBezTo>
                <a:cubicBezTo>
                  <a:pt x="128" y="5"/>
                  <a:pt x="132" y="3"/>
                  <a:pt x="136" y="2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3" y="3"/>
                  <a:pt x="166" y="8"/>
                </a:cubicBezTo>
                <a:cubicBezTo>
                  <a:pt x="169" y="13"/>
                  <a:pt x="171" y="17"/>
                  <a:pt x="171" y="21"/>
                </a:cubicBezTo>
                <a:cubicBezTo>
                  <a:pt x="171" y="25"/>
                  <a:pt x="169" y="35"/>
                  <a:pt x="165" y="54"/>
                </a:cubicBezTo>
                <a:cubicBezTo>
                  <a:pt x="160" y="73"/>
                  <a:pt x="156" y="91"/>
                  <a:pt x="151" y="109"/>
                </a:cubicBezTo>
                <a:lnTo>
                  <a:pt x="144" y="135"/>
                </a:lnTo>
                <a:cubicBezTo>
                  <a:pt x="144" y="136"/>
                  <a:pt x="155" y="137"/>
                  <a:pt x="179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4"/>
                </a:cubicBezTo>
                <a:cubicBezTo>
                  <a:pt x="219" y="156"/>
                  <a:pt x="216" y="164"/>
                  <a:pt x="210" y="170"/>
                </a:cubicBezTo>
                <a:lnTo>
                  <a:pt x="135" y="170"/>
                </a:lnTo>
                <a:lnTo>
                  <a:pt x="110" y="271"/>
                </a:lnTo>
                <a:cubicBezTo>
                  <a:pt x="92" y="346"/>
                  <a:pt x="83" y="386"/>
                  <a:pt x="83" y="392"/>
                </a:cubicBezTo>
                <a:cubicBezTo>
                  <a:pt x="83" y="412"/>
                  <a:pt x="89" y="421"/>
                  <a:pt x="102" y="421"/>
                </a:cubicBezTo>
                <a:cubicBezTo>
                  <a:pt x="118" y="421"/>
                  <a:pt x="134" y="413"/>
                  <a:pt x="149" y="398"/>
                </a:cubicBezTo>
                <a:cubicBezTo>
                  <a:pt x="165" y="382"/>
                  <a:pt x="177" y="362"/>
                  <a:pt x="186" y="339"/>
                </a:cubicBezTo>
                <a:cubicBezTo>
                  <a:pt x="187" y="336"/>
                  <a:pt x="188" y="334"/>
                  <a:pt x="190" y="334"/>
                </a:cubicBezTo>
                <a:cubicBezTo>
                  <a:pt x="191" y="333"/>
                  <a:pt x="195" y="333"/>
                  <a:pt x="200" y="332"/>
                </a:cubicBezTo>
                <a:lnTo>
                  <a:pt x="203" y="332"/>
                </a:lnTo>
                <a:cubicBezTo>
                  <a:pt x="210" y="332"/>
                  <a:pt x="214" y="334"/>
                  <a:pt x="214" y="338"/>
                </a:cubicBezTo>
                <a:cubicBezTo>
                  <a:pt x="214" y="339"/>
                  <a:pt x="213" y="342"/>
                  <a:pt x="211" y="346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8"/>
                  <a:pt x="153" y="427"/>
                  <a:pt x="139" y="435"/>
                </a:cubicBezTo>
                <a:cubicBezTo>
                  <a:pt x="125" y="443"/>
                  <a:pt x="111" y="447"/>
                  <a:pt x="97" y="447"/>
                </a:cubicBezTo>
                <a:cubicBezTo>
                  <a:pt x="83" y="447"/>
                  <a:pt x="68" y="444"/>
                  <a:pt x="56" y="437"/>
                </a:cubicBezTo>
                <a:cubicBezTo>
                  <a:pt x="43" y="430"/>
                  <a:pt x="34" y="418"/>
                  <a:pt x="28" y="400"/>
                </a:cubicBezTo>
                <a:cubicBezTo>
                  <a:pt x="27" y="397"/>
                  <a:pt x="27" y="390"/>
                  <a:pt x="27" y="381"/>
                </a:cubicBezTo>
                <a:lnTo>
                  <a:pt x="27" y="369"/>
                </a:lnTo>
                <a:lnTo>
                  <a:pt x="52" y="271"/>
                </a:lnTo>
                <a:cubicBezTo>
                  <a:pt x="68" y="205"/>
                  <a:pt x="77" y="172"/>
                  <a:pt x="78" y="171"/>
                </a:cubicBezTo>
                <a:cubicBezTo>
                  <a:pt x="78" y="170"/>
                  <a:pt x="65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6519240" y="4017240"/>
            <a:ext cx="41760" cy="92520"/>
          </a:xfrm>
          <a:custGeom>
            <a:avLst/>
            <a:gdLst/>
            <a:ahLst/>
            <a:rect l="0" t="0" r="r" b="b"/>
            <a:pathLst>
              <a:path w="116" h="257">
                <a:moveTo>
                  <a:pt x="24" y="257"/>
                </a:moveTo>
                <a:cubicBezTo>
                  <a:pt x="22" y="257"/>
                  <a:pt x="18" y="256"/>
                  <a:pt x="11" y="254"/>
                </a:cubicBezTo>
                <a:cubicBezTo>
                  <a:pt x="4" y="252"/>
                  <a:pt x="0" y="250"/>
                  <a:pt x="0" y="248"/>
                </a:cubicBezTo>
                <a:cubicBezTo>
                  <a:pt x="0" y="246"/>
                  <a:pt x="9" y="207"/>
                  <a:pt x="27" y="132"/>
                </a:cubicBezTo>
                <a:cubicBezTo>
                  <a:pt x="45" y="58"/>
                  <a:pt x="55" y="19"/>
                  <a:pt x="57" y="16"/>
                </a:cubicBezTo>
                <a:cubicBezTo>
                  <a:pt x="62" y="5"/>
                  <a:pt x="71" y="0"/>
                  <a:pt x="84" y="0"/>
                </a:cubicBezTo>
                <a:cubicBezTo>
                  <a:pt x="91" y="0"/>
                  <a:pt x="97" y="2"/>
                  <a:pt x="105" y="7"/>
                </a:cubicBezTo>
                <a:cubicBezTo>
                  <a:pt x="112" y="12"/>
                  <a:pt x="116" y="20"/>
                  <a:pt x="116" y="29"/>
                </a:cubicBezTo>
                <a:cubicBezTo>
                  <a:pt x="116" y="31"/>
                  <a:pt x="115" y="33"/>
                  <a:pt x="115" y="37"/>
                </a:cubicBezTo>
                <a:cubicBezTo>
                  <a:pt x="114" y="39"/>
                  <a:pt x="100" y="76"/>
                  <a:pt x="71" y="147"/>
                </a:cubicBezTo>
                <a:cubicBezTo>
                  <a:pt x="42" y="219"/>
                  <a:pt x="28" y="255"/>
                  <a:pt x="27" y="256"/>
                </a:cubicBezTo>
                <a:cubicBezTo>
                  <a:pt x="26" y="257"/>
                  <a:pt x="25" y="257"/>
                  <a:pt x="24" y="2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6589440" y="4097520"/>
            <a:ext cx="168480" cy="59040"/>
          </a:xfrm>
          <a:custGeom>
            <a:avLst/>
            <a:gdLst/>
            <a:ahLst/>
            <a:rect l="0" t="0" r="r" b="b"/>
            <a:pathLst>
              <a:path w="468" h="164">
                <a:moveTo>
                  <a:pt x="0" y="14"/>
                </a:moveTo>
                <a:cubicBezTo>
                  <a:pt x="0" y="8"/>
                  <a:pt x="4" y="3"/>
                  <a:pt x="10" y="0"/>
                </a:cubicBezTo>
                <a:lnTo>
                  <a:pt x="457" y="0"/>
                </a:lnTo>
                <a:cubicBezTo>
                  <a:pt x="464" y="3"/>
                  <a:pt x="468" y="8"/>
                  <a:pt x="468" y="14"/>
                </a:cubicBezTo>
                <a:cubicBezTo>
                  <a:pt x="468" y="19"/>
                  <a:pt x="464" y="23"/>
                  <a:pt x="458" y="27"/>
                </a:cubicBezTo>
                <a:lnTo>
                  <a:pt x="235" y="28"/>
                </a:lnTo>
                <a:lnTo>
                  <a:pt x="12" y="28"/>
                </a:lnTo>
                <a:cubicBezTo>
                  <a:pt x="4" y="25"/>
                  <a:pt x="0" y="21"/>
                  <a:pt x="0" y="14"/>
                </a:cubicBezTo>
                <a:moveTo>
                  <a:pt x="0" y="150"/>
                </a:moveTo>
                <a:cubicBezTo>
                  <a:pt x="0" y="143"/>
                  <a:pt x="4" y="139"/>
                  <a:pt x="12" y="136"/>
                </a:cubicBezTo>
                <a:lnTo>
                  <a:pt x="458" y="136"/>
                </a:lnTo>
                <a:cubicBezTo>
                  <a:pt x="464" y="141"/>
                  <a:pt x="468" y="146"/>
                  <a:pt x="468" y="150"/>
                </a:cubicBezTo>
                <a:cubicBezTo>
                  <a:pt x="468" y="156"/>
                  <a:pt x="464" y="161"/>
                  <a:pt x="457" y="164"/>
                </a:cubicBezTo>
                <a:lnTo>
                  <a:pt x="10" y="164"/>
                </a:lnTo>
                <a:cubicBezTo>
                  <a:pt x="4" y="161"/>
                  <a:pt x="0" y="156"/>
                  <a:pt x="0" y="15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6792480" y="4021920"/>
            <a:ext cx="87120" cy="168480"/>
          </a:xfrm>
          <a:custGeom>
            <a:avLst/>
            <a:gdLst/>
            <a:ahLst/>
            <a:rect l="0" t="0" r="r" b="b"/>
            <a:pathLst>
              <a:path w="242" h="468">
                <a:moveTo>
                  <a:pt x="91" y="62"/>
                </a:moveTo>
                <a:lnTo>
                  <a:pt x="82" y="65"/>
                </a:lnTo>
                <a:cubicBezTo>
                  <a:pt x="75" y="68"/>
                  <a:pt x="66" y="70"/>
                  <a:pt x="54" y="72"/>
                </a:cubicBezTo>
                <a:cubicBezTo>
                  <a:pt x="42" y="75"/>
                  <a:pt x="28" y="76"/>
                  <a:pt x="13" y="77"/>
                </a:cubicBezTo>
                <a:lnTo>
                  <a:pt x="0" y="77"/>
                </a:lnTo>
                <a:lnTo>
                  <a:pt x="0" y="45"/>
                </a:lnTo>
                <a:lnTo>
                  <a:pt x="13" y="45"/>
                </a:lnTo>
                <a:cubicBezTo>
                  <a:pt x="35" y="44"/>
                  <a:pt x="55" y="41"/>
                  <a:pt x="74" y="35"/>
                </a:cubicBezTo>
                <a:cubicBezTo>
                  <a:pt x="93" y="28"/>
                  <a:pt x="106" y="23"/>
                  <a:pt x="113" y="18"/>
                </a:cubicBezTo>
                <a:cubicBezTo>
                  <a:pt x="121" y="13"/>
                  <a:pt x="127" y="7"/>
                  <a:pt x="133" y="2"/>
                </a:cubicBezTo>
                <a:cubicBezTo>
                  <a:pt x="134" y="1"/>
                  <a:pt x="137" y="0"/>
                  <a:pt x="141" y="0"/>
                </a:cubicBezTo>
                <a:cubicBezTo>
                  <a:pt x="146" y="0"/>
                  <a:pt x="149" y="2"/>
                  <a:pt x="153" y="4"/>
                </a:cubicBezTo>
                <a:lnTo>
                  <a:pt x="153" y="214"/>
                </a:lnTo>
                <a:lnTo>
                  <a:pt x="154" y="425"/>
                </a:lnTo>
                <a:cubicBezTo>
                  <a:pt x="157" y="428"/>
                  <a:pt x="160" y="430"/>
                  <a:pt x="162" y="431"/>
                </a:cubicBezTo>
                <a:cubicBezTo>
                  <a:pt x="165" y="432"/>
                  <a:pt x="170" y="433"/>
                  <a:pt x="179" y="434"/>
                </a:cubicBezTo>
                <a:cubicBezTo>
                  <a:pt x="188" y="435"/>
                  <a:pt x="202" y="435"/>
                  <a:pt x="224" y="435"/>
                </a:cubicBezTo>
                <a:lnTo>
                  <a:pt x="242" y="435"/>
                </a:lnTo>
                <a:lnTo>
                  <a:pt x="242" y="468"/>
                </a:lnTo>
                <a:lnTo>
                  <a:pt x="234" y="468"/>
                </a:lnTo>
                <a:cubicBezTo>
                  <a:pt x="224" y="466"/>
                  <a:pt x="186" y="465"/>
                  <a:pt x="122" y="465"/>
                </a:cubicBezTo>
                <a:cubicBezTo>
                  <a:pt x="58" y="465"/>
                  <a:pt x="22" y="466"/>
                  <a:pt x="12" y="468"/>
                </a:cubicBezTo>
                <a:lnTo>
                  <a:pt x="3" y="468"/>
                </a:lnTo>
                <a:lnTo>
                  <a:pt x="3" y="435"/>
                </a:lnTo>
                <a:lnTo>
                  <a:pt x="22" y="435"/>
                </a:lnTo>
                <a:cubicBezTo>
                  <a:pt x="32" y="435"/>
                  <a:pt x="41" y="435"/>
                  <a:pt x="48" y="435"/>
                </a:cubicBezTo>
                <a:cubicBezTo>
                  <a:pt x="56" y="435"/>
                  <a:pt x="62" y="435"/>
                  <a:pt x="66" y="435"/>
                </a:cubicBezTo>
                <a:cubicBezTo>
                  <a:pt x="70" y="434"/>
                  <a:pt x="74" y="433"/>
                  <a:pt x="77" y="433"/>
                </a:cubicBezTo>
                <a:cubicBezTo>
                  <a:pt x="80" y="432"/>
                  <a:pt x="82" y="431"/>
                  <a:pt x="83" y="431"/>
                </a:cubicBezTo>
                <a:cubicBezTo>
                  <a:pt x="83" y="431"/>
                  <a:pt x="84" y="430"/>
                  <a:pt x="87" y="428"/>
                </a:cubicBezTo>
                <a:cubicBezTo>
                  <a:pt x="89" y="425"/>
                  <a:pt x="90" y="424"/>
                  <a:pt x="91" y="425"/>
                </a:cubicBezTo>
                <a:lnTo>
                  <a:pt x="91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6978240" y="3930480"/>
            <a:ext cx="168120" cy="231120"/>
          </a:xfrm>
          <a:custGeom>
            <a:avLst/>
            <a:gdLst/>
            <a:ahLst/>
            <a:rect l="0" t="0" r="r" b="b"/>
            <a:pathLst>
              <a:path w="467" h="642">
                <a:moveTo>
                  <a:pt x="299" y="396"/>
                </a:moveTo>
                <a:cubicBezTo>
                  <a:pt x="289" y="405"/>
                  <a:pt x="274" y="414"/>
                  <a:pt x="255" y="424"/>
                </a:cubicBezTo>
                <a:cubicBezTo>
                  <a:pt x="236" y="434"/>
                  <a:pt x="216" y="439"/>
                  <a:pt x="195" y="439"/>
                </a:cubicBezTo>
                <a:cubicBezTo>
                  <a:pt x="153" y="439"/>
                  <a:pt x="120" y="424"/>
                  <a:pt x="95" y="394"/>
                </a:cubicBezTo>
                <a:cubicBezTo>
                  <a:pt x="69" y="365"/>
                  <a:pt x="57" y="327"/>
                  <a:pt x="56" y="279"/>
                </a:cubicBezTo>
                <a:cubicBezTo>
                  <a:pt x="56" y="210"/>
                  <a:pt x="81" y="146"/>
                  <a:pt x="132" y="88"/>
                </a:cubicBezTo>
                <a:cubicBezTo>
                  <a:pt x="183" y="30"/>
                  <a:pt x="239" y="1"/>
                  <a:pt x="301" y="0"/>
                </a:cubicBezTo>
                <a:cubicBezTo>
                  <a:pt x="333" y="0"/>
                  <a:pt x="361" y="16"/>
                  <a:pt x="389" y="48"/>
                </a:cubicBezTo>
                <a:lnTo>
                  <a:pt x="392" y="44"/>
                </a:lnTo>
                <a:cubicBezTo>
                  <a:pt x="393" y="42"/>
                  <a:pt x="395" y="40"/>
                  <a:pt x="397" y="38"/>
                </a:cubicBezTo>
                <a:cubicBezTo>
                  <a:pt x="399" y="36"/>
                  <a:pt x="402" y="33"/>
                  <a:pt x="405" y="30"/>
                </a:cubicBezTo>
                <a:cubicBezTo>
                  <a:pt x="409" y="27"/>
                  <a:pt x="414" y="24"/>
                  <a:pt x="418" y="23"/>
                </a:cubicBezTo>
                <a:cubicBezTo>
                  <a:pt x="423" y="22"/>
                  <a:pt x="428" y="21"/>
                  <a:pt x="434" y="20"/>
                </a:cubicBezTo>
                <a:cubicBezTo>
                  <a:pt x="443" y="20"/>
                  <a:pt x="451" y="23"/>
                  <a:pt x="457" y="29"/>
                </a:cubicBezTo>
                <a:cubicBezTo>
                  <a:pt x="463" y="35"/>
                  <a:pt x="466" y="41"/>
                  <a:pt x="467" y="48"/>
                </a:cubicBezTo>
                <a:cubicBezTo>
                  <a:pt x="467" y="58"/>
                  <a:pt x="448" y="138"/>
                  <a:pt x="410" y="288"/>
                </a:cubicBezTo>
                <a:cubicBezTo>
                  <a:pt x="372" y="438"/>
                  <a:pt x="352" y="515"/>
                  <a:pt x="350" y="518"/>
                </a:cubicBezTo>
                <a:cubicBezTo>
                  <a:pt x="338" y="554"/>
                  <a:pt x="313" y="583"/>
                  <a:pt x="274" y="606"/>
                </a:cubicBezTo>
                <a:cubicBezTo>
                  <a:pt x="235" y="629"/>
                  <a:pt x="190" y="641"/>
                  <a:pt x="140" y="642"/>
                </a:cubicBezTo>
                <a:cubicBezTo>
                  <a:pt x="47" y="642"/>
                  <a:pt x="0" y="619"/>
                  <a:pt x="0" y="575"/>
                </a:cubicBezTo>
                <a:cubicBezTo>
                  <a:pt x="0" y="557"/>
                  <a:pt x="6" y="542"/>
                  <a:pt x="18" y="529"/>
                </a:cubicBezTo>
                <a:cubicBezTo>
                  <a:pt x="30" y="516"/>
                  <a:pt x="45" y="509"/>
                  <a:pt x="64" y="509"/>
                </a:cubicBezTo>
                <a:cubicBezTo>
                  <a:pt x="74" y="509"/>
                  <a:pt x="83" y="512"/>
                  <a:pt x="92" y="518"/>
                </a:cubicBezTo>
                <a:cubicBezTo>
                  <a:pt x="100" y="524"/>
                  <a:pt x="105" y="534"/>
                  <a:pt x="105" y="549"/>
                </a:cubicBezTo>
                <a:cubicBezTo>
                  <a:pt x="105" y="555"/>
                  <a:pt x="105" y="562"/>
                  <a:pt x="103" y="568"/>
                </a:cubicBezTo>
                <a:cubicBezTo>
                  <a:pt x="102" y="574"/>
                  <a:pt x="100" y="578"/>
                  <a:pt x="97" y="581"/>
                </a:cubicBezTo>
                <a:cubicBezTo>
                  <a:pt x="93" y="585"/>
                  <a:pt x="91" y="588"/>
                  <a:pt x="89" y="591"/>
                </a:cubicBezTo>
                <a:cubicBezTo>
                  <a:pt x="87" y="595"/>
                  <a:pt x="84" y="597"/>
                  <a:pt x="82" y="599"/>
                </a:cubicBezTo>
                <a:lnTo>
                  <a:pt x="80" y="601"/>
                </a:lnTo>
                <a:lnTo>
                  <a:pt x="81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5" y="600"/>
                  <a:pt x="199" y="592"/>
                </a:cubicBezTo>
                <a:cubicBezTo>
                  <a:pt x="215" y="585"/>
                  <a:pt x="229" y="574"/>
                  <a:pt x="242" y="560"/>
                </a:cubicBezTo>
                <a:cubicBezTo>
                  <a:pt x="255" y="545"/>
                  <a:pt x="265" y="530"/>
                  <a:pt x="270" y="513"/>
                </a:cubicBezTo>
                <a:cubicBezTo>
                  <a:pt x="274" y="501"/>
                  <a:pt x="279" y="480"/>
                  <a:pt x="286" y="452"/>
                </a:cubicBezTo>
                <a:cubicBezTo>
                  <a:pt x="294" y="420"/>
                  <a:pt x="299" y="402"/>
                  <a:pt x="299" y="396"/>
                </a:cubicBezTo>
                <a:moveTo>
                  <a:pt x="371" y="113"/>
                </a:moveTo>
                <a:lnTo>
                  <a:pt x="367" y="102"/>
                </a:lnTo>
                <a:cubicBezTo>
                  <a:pt x="365" y="95"/>
                  <a:pt x="363" y="90"/>
                  <a:pt x="362" y="87"/>
                </a:cubicBezTo>
                <a:cubicBezTo>
                  <a:pt x="361" y="85"/>
                  <a:pt x="359" y="80"/>
                  <a:pt x="356" y="73"/>
                </a:cubicBezTo>
                <a:cubicBezTo>
                  <a:pt x="353" y="67"/>
                  <a:pt x="350" y="62"/>
                  <a:pt x="346" y="60"/>
                </a:cubicBezTo>
                <a:cubicBezTo>
                  <a:pt x="342" y="57"/>
                  <a:pt x="338" y="53"/>
                  <a:pt x="333" y="49"/>
                </a:cubicBezTo>
                <a:cubicBezTo>
                  <a:pt x="329" y="44"/>
                  <a:pt x="323" y="41"/>
                  <a:pt x="315" y="40"/>
                </a:cubicBezTo>
                <a:cubicBezTo>
                  <a:pt x="308" y="39"/>
                  <a:pt x="301" y="38"/>
                  <a:pt x="294" y="37"/>
                </a:cubicBezTo>
                <a:cubicBezTo>
                  <a:pt x="265" y="37"/>
                  <a:pt x="236" y="54"/>
                  <a:pt x="209" y="89"/>
                </a:cubicBezTo>
                <a:cubicBezTo>
                  <a:pt x="190" y="115"/>
                  <a:pt x="173" y="154"/>
                  <a:pt x="160" y="207"/>
                </a:cubicBezTo>
                <a:cubicBezTo>
                  <a:pt x="147" y="260"/>
                  <a:pt x="140" y="299"/>
                  <a:pt x="140" y="323"/>
                </a:cubicBezTo>
                <a:cubicBezTo>
                  <a:pt x="140" y="375"/>
                  <a:pt x="161" y="401"/>
                  <a:pt x="201" y="401"/>
                </a:cubicBezTo>
                <a:cubicBezTo>
                  <a:pt x="238" y="401"/>
                  <a:pt x="275" y="378"/>
                  <a:pt x="310" y="332"/>
                </a:cubicBezTo>
                <a:lnTo>
                  <a:pt x="318" y="322"/>
                </a:lnTo>
                <a:lnTo>
                  <a:pt x="371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7169400" y="3794040"/>
            <a:ext cx="100800" cy="168480"/>
          </a:xfrm>
          <a:custGeom>
            <a:avLst/>
            <a:gdLst/>
            <a:ahLst/>
            <a:rect l="0" t="0" r="r" b="b"/>
            <a:pathLst>
              <a:path w="280" h="468">
                <a:moveTo>
                  <a:pt x="42" y="166"/>
                </a:moveTo>
                <a:cubicBezTo>
                  <a:pt x="28" y="166"/>
                  <a:pt x="18" y="162"/>
                  <a:pt x="11" y="154"/>
                </a:cubicBezTo>
                <a:cubicBezTo>
                  <a:pt x="3" y="145"/>
                  <a:pt x="0" y="135"/>
                  <a:pt x="0" y="123"/>
                </a:cubicBezTo>
                <a:cubicBezTo>
                  <a:pt x="0" y="90"/>
                  <a:pt x="12" y="61"/>
                  <a:pt x="38" y="37"/>
                </a:cubicBezTo>
                <a:cubicBezTo>
                  <a:pt x="62" y="13"/>
                  <a:pt x="93" y="0"/>
                  <a:pt x="130" y="0"/>
                </a:cubicBezTo>
                <a:cubicBezTo>
                  <a:pt x="173" y="0"/>
                  <a:pt x="208" y="14"/>
                  <a:pt x="237" y="40"/>
                </a:cubicBezTo>
                <a:cubicBezTo>
                  <a:pt x="265" y="66"/>
                  <a:pt x="279" y="100"/>
                  <a:pt x="280" y="141"/>
                </a:cubicBezTo>
                <a:cubicBezTo>
                  <a:pt x="280" y="161"/>
                  <a:pt x="275" y="180"/>
                  <a:pt x="266" y="199"/>
                </a:cubicBezTo>
                <a:cubicBezTo>
                  <a:pt x="257" y="217"/>
                  <a:pt x="245" y="233"/>
                  <a:pt x="232" y="246"/>
                </a:cubicBezTo>
                <a:cubicBezTo>
                  <a:pt x="219" y="260"/>
                  <a:pt x="201" y="277"/>
                  <a:pt x="176" y="298"/>
                </a:cubicBezTo>
                <a:cubicBezTo>
                  <a:pt x="160" y="312"/>
                  <a:pt x="136" y="334"/>
                  <a:pt x="106" y="362"/>
                </a:cubicBezTo>
                <a:lnTo>
                  <a:pt x="65" y="402"/>
                </a:lnTo>
                <a:lnTo>
                  <a:pt x="118" y="402"/>
                </a:lnTo>
                <a:cubicBezTo>
                  <a:pt x="191" y="402"/>
                  <a:pt x="230" y="401"/>
                  <a:pt x="235" y="399"/>
                </a:cubicBezTo>
                <a:cubicBezTo>
                  <a:pt x="238" y="398"/>
                  <a:pt x="244" y="377"/>
                  <a:pt x="252" y="337"/>
                </a:cubicBezTo>
                <a:lnTo>
                  <a:pt x="252" y="334"/>
                </a:lnTo>
                <a:lnTo>
                  <a:pt x="280" y="334"/>
                </a:lnTo>
                <a:lnTo>
                  <a:pt x="280" y="337"/>
                </a:lnTo>
                <a:cubicBezTo>
                  <a:pt x="279" y="338"/>
                  <a:pt x="276" y="359"/>
                  <a:pt x="271" y="400"/>
                </a:cubicBezTo>
                <a:cubicBezTo>
                  <a:pt x="265" y="442"/>
                  <a:pt x="262" y="464"/>
                  <a:pt x="260" y="466"/>
                </a:cubicBezTo>
                <a:lnTo>
                  <a:pt x="260" y="468"/>
                </a:lnTo>
                <a:lnTo>
                  <a:pt x="0" y="468"/>
                </a:lnTo>
                <a:lnTo>
                  <a:pt x="0" y="454"/>
                </a:lnTo>
                <a:lnTo>
                  <a:pt x="0" y="446"/>
                </a:lnTo>
                <a:cubicBezTo>
                  <a:pt x="0" y="443"/>
                  <a:pt x="1" y="439"/>
                  <a:pt x="4" y="436"/>
                </a:cubicBezTo>
                <a:cubicBezTo>
                  <a:pt x="7" y="432"/>
                  <a:pt x="14" y="424"/>
                  <a:pt x="25" y="410"/>
                </a:cubicBezTo>
                <a:cubicBezTo>
                  <a:pt x="39" y="395"/>
                  <a:pt x="51" y="382"/>
                  <a:pt x="61" y="371"/>
                </a:cubicBezTo>
                <a:cubicBezTo>
                  <a:pt x="65" y="366"/>
                  <a:pt x="73" y="358"/>
                  <a:pt x="85" y="345"/>
                </a:cubicBezTo>
                <a:cubicBezTo>
                  <a:pt x="96" y="332"/>
                  <a:pt x="104" y="324"/>
                  <a:pt x="108" y="319"/>
                </a:cubicBezTo>
                <a:cubicBezTo>
                  <a:pt x="113" y="314"/>
                  <a:pt x="119" y="307"/>
                  <a:pt x="129" y="296"/>
                </a:cubicBezTo>
                <a:cubicBezTo>
                  <a:pt x="138" y="285"/>
                  <a:pt x="145" y="277"/>
                  <a:pt x="148" y="272"/>
                </a:cubicBezTo>
                <a:cubicBezTo>
                  <a:pt x="152" y="267"/>
                  <a:pt x="157" y="260"/>
                  <a:pt x="164" y="251"/>
                </a:cubicBezTo>
                <a:cubicBezTo>
                  <a:pt x="171" y="242"/>
                  <a:pt x="176" y="235"/>
                  <a:pt x="179" y="229"/>
                </a:cubicBezTo>
                <a:cubicBezTo>
                  <a:pt x="182" y="223"/>
                  <a:pt x="185" y="216"/>
                  <a:pt x="190" y="208"/>
                </a:cubicBezTo>
                <a:cubicBezTo>
                  <a:pt x="194" y="201"/>
                  <a:pt x="197" y="193"/>
                  <a:pt x="199" y="186"/>
                </a:cubicBezTo>
                <a:cubicBezTo>
                  <a:pt x="201" y="179"/>
                  <a:pt x="202" y="172"/>
                  <a:pt x="204" y="165"/>
                </a:cubicBezTo>
                <a:cubicBezTo>
                  <a:pt x="205" y="158"/>
                  <a:pt x="206" y="151"/>
                  <a:pt x="206" y="142"/>
                </a:cubicBezTo>
                <a:cubicBezTo>
                  <a:pt x="206" y="113"/>
                  <a:pt x="198" y="87"/>
                  <a:pt x="182" y="66"/>
                </a:cubicBezTo>
                <a:cubicBezTo>
                  <a:pt x="166" y="44"/>
                  <a:pt x="143" y="33"/>
                  <a:pt x="114" y="33"/>
                </a:cubicBezTo>
                <a:cubicBezTo>
                  <a:pt x="99" y="33"/>
                  <a:pt x="85" y="37"/>
                  <a:pt x="73" y="45"/>
                </a:cubicBezTo>
                <a:cubicBezTo>
                  <a:pt x="62" y="53"/>
                  <a:pt x="54" y="61"/>
                  <a:pt x="49" y="68"/>
                </a:cubicBezTo>
                <a:cubicBezTo>
                  <a:pt x="44" y="76"/>
                  <a:pt x="42" y="80"/>
                  <a:pt x="42" y="82"/>
                </a:cubicBezTo>
                <a:cubicBezTo>
                  <a:pt x="42" y="82"/>
                  <a:pt x="43" y="82"/>
                  <a:pt x="45" y="82"/>
                </a:cubicBezTo>
                <a:cubicBezTo>
                  <a:pt x="54" y="82"/>
                  <a:pt x="62" y="86"/>
                  <a:pt x="71" y="92"/>
                </a:cubicBezTo>
                <a:cubicBezTo>
                  <a:pt x="80" y="99"/>
                  <a:pt x="85" y="109"/>
                  <a:pt x="85" y="124"/>
                </a:cubicBezTo>
                <a:cubicBezTo>
                  <a:pt x="85" y="136"/>
                  <a:pt x="81" y="146"/>
                  <a:pt x="73" y="154"/>
                </a:cubicBezTo>
                <a:cubicBezTo>
                  <a:pt x="66" y="162"/>
                  <a:pt x="55" y="166"/>
                  <a:pt x="42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161480" y="404100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7"/>
                  <a:pt x="0" y="165"/>
                  <a:pt x="0" y="163"/>
                </a:cubicBezTo>
                <a:cubicBezTo>
                  <a:pt x="0" y="161"/>
                  <a:pt x="1" y="158"/>
                  <a:pt x="2" y="152"/>
                </a:cubicBezTo>
                <a:cubicBezTo>
                  <a:pt x="3" y="146"/>
                  <a:pt x="5" y="143"/>
                  <a:pt x="5" y="142"/>
                </a:cubicBezTo>
                <a:cubicBezTo>
                  <a:pt x="6" y="140"/>
                  <a:pt x="9" y="139"/>
                  <a:pt x="12" y="139"/>
                </a:cubicBezTo>
                <a:cubicBezTo>
                  <a:pt x="15" y="139"/>
                  <a:pt x="27" y="138"/>
                  <a:pt x="47" y="138"/>
                </a:cubicBezTo>
                <a:lnTo>
                  <a:pt x="85" y="138"/>
                </a:lnTo>
                <a:lnTo>
                  <a:pt x="98" y="81"/>
                </a:lnTo>
                <a:cubicBezTo>
                  <a:pt x="99" y="76"/>
                  <a:pt x="101" y="69"/>
                  <a:pt x="103" y="61"/>
                </a:cubicBezTo>
                <a:cubicBezTo>
                  <a:pt x="105" y="52"/>
                  <a:pt x="106" y="46"/>
                  <a:pt x="108" y="42"/>
                </a:cubicBezTo>
                <a:cubicBezTo>
                  <a:pt x="109" y="39"/>
                  <a:pt x="110" y="34"/>
                  <a:pt x="112" y="28"/>
                </a:cubicBezTo>
                <a:cubicBezTo>
                  <a:pt x="113" y="23"/>
                  <a:pt x="115" y="19"/>
                  <a:pt x="117" y="17"/>
                </a:cubicBezTo>
                <a:cubicBezTo>
                  <a:pt x="120" y="14"/>
                  <a:pt x="122" y="11"/>
                  <a:pt x="124" y="8"/>
                </a:cubicBezTo>
                <a:cubicBezTo>
                  <a:pt x="127" y="5"/>
                  <a:pt x="130" y="3"/>
                  <a:pt x="134" y="2"/>
                </a:cubicBezTo>
                <a:cubicBezTo>
                  <a:pt x="138" y="1"/>
                  <a:pt x="143" y="0"/>
                  <a:pt x="147" y="0"/>
                </a:cubicBezTo>
                <a:cubicBezTo>
                  <a:pt x="155" y="1"/>
                  <a:pt x="161" y="3"/>
                  <a:pt x="164" y="8"/>
                </a:cubicBezTo>
                <a:cubicBezTo>
                  <a:pt x="168" y="13"/>
                  <a:pt x="169" y="17"/>
                  <a:pt x="169" y="21"/>
                </a:cubicBezTo>
                <a:cubicBezTo>
                  <a:pt x="169" y="25"/>
                  <a:pt x="167" y="36"/>
                  <a:pt x="163" y="54"/>
                </a:cubicBezTo>
                <a:cubicBezTo>
                  <a:pt x="159" y="73"/>
                  <a:pt x="154" y="91"/>
                  <a:pt x="149" y="110"/>
                </a:cubicBezTo>
                <a:lnTo>
                  <a:pt x="142" y="137"/>
                </a:lnTo>
                <a:cubicBezTo>
                  <a:pt x="142" y="137"/>
                  <a:pt x="154" y="138"/>
                  <a:pt x="177" y="138"/>
                </a:cubicBezTo>
                <a:lnTo>
                  <a:pt x="214" y="138"/>
                </a:lnTo>
                <a:cubicBezTo>
                  <a:pt x="217" y="141"/>
                  <a:pt x="219" y="144"/>
                  <a:pt x="219" y="146"/>
                </a:cubicBezTo>
                <a:cubicBezTo>
                  <a:pt x="219" y="156"/>
                  <a:pt x="216" y="164"/>
                  <a:pt x="210" y="170"/>
                </a:cubicBezTo>
                <a:lnTo>
                  <a:pt x="134" y="170"/>
                </a:lnTo>
                <a:lnTo>
                  <a:pt x="108" y="272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2"/>
                  <a:pt x="87" y="421"/>
                  <a:pt x="100" y="421"/>
                </a:cubicBezTo>
                <a:cubicBezTo>
                  <a:pt x="116" y="421"/>
                  <a:pt x="132" y="414"/>
                  <a:pt x="148" y="398"/>
                </a:cubicBezTo>
                <a:cubicBezTo>
                  <a:pt x="163" y="382"/>
                  <a:pt x="175" y="362"/>
                  <a:pt x="186" y="339"/>
                </a:cubicBezTo>
                <a:cubicBezTo>
                  <a:pt x="187" y="336"/>
                  <a:pt x="188" y="334"/>
                  <a:pt x="189" y="334"/>
                </a:cubicBezTo>
                <a:cubicBezTo>
                  <a:pt x="191" y="333"/>
                  <a:pt x="194" y="333"/>
                  <a:pt x="200" y="333"/>
                </a:cubicBezTo>
                <a:lnTo>
                  <a:pt x="203" y="333"/>
                </a:lnTo>
                <a:cubicBezTo>
                  <a:pt x="210" y="333"/>
                  <a:pt x="213" y="334"/>
                  <a:pt x="213" y="338"/>
                </a:cubicBezTo>
                <a:cubicBezTo>
                  <a:pt x="213" y="340"/>
                  <a:pt x="212" y="342"/>
                  <a:pt x="211" y="347"/>
                </a:cubicBezTo>
                <a:cubicBezTo>
                  <a:pt x="209" y="354"/>
                  <a:pt x="204" y="363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4" y="418"/>
                  <a:pt x="152" y="428"/>
                  <a:pt x="138" y="435"/>
                </a:cubicBezTo>
                <a:cubicBezTo>
                  <a:pt x="124" y="443"/>
                  <a:pt x="110" y="447"/>
                  <a:pt x="95" y="447"/>
                </a:cubicBezTo>
                <a:cubicBezTo>
                  <a:pt x="81" y="447"/>
                  <a:pt x="68" y="444"/>
                  <a:pt x="55" y="437"/>
                </a:cubicBezTo>
                <a:cubicBezTo>
                  <a:pt x="43" y="430"/>
                  <a:pt x="33" y="418"/>
                  <a:pt x="28" y="400"/>
                </a:cubicBezTo>
                <a:cubicBezTo>
                  <a:pt x="27" y="397"/>
                  <a:pt x="26" y="390"/>
                  <a:pt x="26" y="382"/>
                </a:cubicBezTo>
                <a:lnTo>
                  <a:pt x="26" y="369"/>
                </a:lnTo>
                <a:lnTo>
                  <a:pt x="51" y="271"/>
                </a:lnTo>
                <a:cubicBezTo>
                  <a:pt x="67" y="205"/>
                  <a:pt x="76" y="172"/>
                  <a:pt x="76" y="172"/>
                </a:cubicBezTo>
                <a:cubicBezTo>
                  <a:pt x="76" y="171"/>
                  <a:pt x="64" y="170"/>
                  <a:pt x="40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261200" y="4026240"/>
            <a:ext cx="41760" cy="92520"/>
          </a:xfrm>
          <a:custGeom>
            <a:avLst/>
            <a:gdLst/>
            <a:ahLst/>
            <a:rect l="0" t="0" r="r" b="b"/>
            <a:pathLst>
              <a:path w="116" h="257">
                <a:moveTo>
                  <a:pt x="25" y="257"/>
                </a:moveTo>
                <a:cubicBezTo>
                  <a:pt x="23" y="257"/>
                  <a:pt x="18" y="256"/>
                  <a:pt x="11" y="254"/>
                </a:cubicBezTo>
                <a:cubicBezTo>
                  <a:pt x="4" y="252"/>
                  <a:pt x="1" y="250"/>
                  <a:pt x="0" y="248"/>
                </a:cubicBezTo>
                <a:cubicBezTo>
                  <a:pt x="0" y="246"/>
                  <a:pt x="9" y="208"/>
                  <a:pt x="27" y="132"/>
                </a:cubicBezTo>
                <a:cubicBezTo>
                  <a:pt x="46" y="58"/>
                  <a:pt x="56" y="19"/>
                  <a:pt x="58" y="16"/>
                </a:cubicBezTo>
                <a:cubicBezTo>
                  <a:pt x="63" y="5"/>
                  <a:pt x="72" y="0"/>
                  <a:pt x="84" y="0"/>
                </a:cubicBezTo>
                <a:cubicBezTo>
                  <a:pt x="91" y="0"/>
                  <a:pt x="98" y="3"/>
                  <a:pt x="105" y="8"/>
                </a:cubicBezTo>
                <a:cubicBezTo>
                  <a:pt x="112" y="13"/>
                  <a:pt x="116" y="20"/>
                  <a:pt x="116" y="29"/>
                </a:cubicBezTo>
                <a:cubicBezTo>
                  <a:pt x="116" y="31"/>
                  <a:pt x="116" y="33"/>
                  <a:pt x="115" y="37"/>
                </a:cubicBezTo>
                <a:cubicBezTo>
                  <a:pt x="115" y="39"/>
                  <a:pt x="100" y="76"/>
                  <a:pt x="72" y="147"/>
                </a:cubicBezTo>
                <a:cubicBezTo>
                  <a:pt x="43" y="219"/>
                  <a:pt x="28" y="255"/>
                  <a:pt x="27" y="256"/>
                </a:cubicBezTo>
                <a:cubicBezTo>
                  <a:pt x="26" y="257"/>
                  <a:pt x="25" y="257"/>
                  <a:pt x="25" y="2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7337160" y="4168440"/>
            <a:ext cx="33840" cy="79560"/>
          </a:xfrm>
          <a:custGeom>
            <a:avLst/>
            <a:gdLst/>
            <a:ahLst/>
            <a:rect l="0" t="0" r="r" b="b"/>
            <a:pathLst>
              <a:path w="94" h="221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6" y="6"/>
                  <a:pt x="77" y="17"/>
                </a:cubicBezTo>
                <a:cubicBezTo>
                  <a:pt x="87" y="29"/>
                  <a:pt x="93" y="50"/>
                  <a:pt x="94" y="79"/>
                </a:cubicBezTo>
                <a:cubicBezTo>
                  <a:pt x="94" y="95"/>
                  <a:pt x="92" y="111"/>
                  <a:pt x="86" y="127"/>
                </a:cubicBezTo>
                <a:cubicBezTo>
                  <a:pt x="82" y="142"/>
                  <a:pt x="77" y="155"/>
                  <a:pt x="72" y="167"/>
                </a:cubicBezTo>
                <a:cubicBezTo>
                  <a:pt x="66" y="178"/>
                  <a:pt x="60" y="187"/>
                  <a:pt x="53" y="196"/>
                </a:cubicBezTo>
                <a:cubicBezTo>
                  <a:pt x="47" y="204"/>
                  <a:pt x="41" y="211"/>
                  <a:pt x="37" y="215"/>
                </a:cubicBezTo>
                <a:cubicBezTo>
                  <a:pt x="32" y="220"/>
                  <a:pt x="29" y="222"/>
                  <a:pt x="28" y="221"/>
                </a:cubicBezTo>
                <a:cubicBezTo>
                  <a:pt x="26" y="221"/>
                  <a:pt x="23" y="219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5" y="200"/>
                  <a:pt x="20" y="195"/>
                </a:cubicBezTo>
                <a:cubicBezTo>
                  <a:pt x="25" y="188"/>
                  <a:pt x="31" y="181"/>
                  <a:pt x="37" y="173"/>
                </a:cubicBezTo>
                <a:cubicBezTo>
                  <a:pt x="44" y="164"/>
                  <a:pt x="50" y="153"/>
                  <a:pt x="56" y="138"/>
                </a:cubicBezTo>
                <a:cubicBezTo>
                  <a:pt x="61" y="123"/>
                  <a:pt x="65" y="106"/>
                  <a:pt x="67" y="87"/>
                </a:cubicBezTo>
                <a:lnTo>
                  <a:pt x="67" y="78"/>
                </a:lnTo>
                <a:lnTo>
                  <a:pt x="66" y="79"/>
                </a:lnTo>
                <a:cubicBezTo>
                  <a:pt x="65" y="80"/>
                  <a:pt x="64" y="80"/>
                  <a:pt x="63" y="80"/>
                </a:cubicBezTo>
                <a:cubicBezTo>
                  <a:pt x="61" y="81"/>
                  <a:pt x="60" y="82"/>
                  <a:pt x="58" y="83"/>
                </a:cubicBezTo>
                <a:cubicBezTo>
                  <a:pt x="57" y="84"/>
                  <a:pt x="55" y="84"/>
                  <a:pt x="52" y="84"/>
                </a:cubicBezTo>
                <a:cubicBezTo>
                  <a:pt x="49" y="84"/>
                  <a:pt x="46" y="84"/>
                  <a:pt x="44" y="85"/>
                </a:cubicBezTo>
                <a:cubicBezTo>
                  <a:pt x="31" y="85"/>
                  <a:pt x="21" y="81"/>
                  <a:pt x="13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7392960" y="403236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4" y="43"/>
                </a:moveTo>
                <a:cubicBezTo>
                  <a:pt x="114" y="31"/>
                  <a:pt x="118" y="22"/>
                  <a:pt x="127" y="13"/>
                </a:cubicBezTo>
                <a:cubicBezTo>
                  <a:pt x="136" y="5"/>
                  <a:pt x="147" y="0"/>
                  <a:pt x="159" y="0"/>
                </a:cubicBezTo>
                <a:cubicBezTo>
                  <a:pt x="168" y="0"/>
                  <a:pt x="175" y="3"/>
                  <a:pt x="180" y="8"/>
                </a:cubicBezTo>
                <a:cubicBezTo>
                  <a:pt x="186" y="14"/>
                  <a:pt x="189" y="21"/>
                  <a:pt x="189" y="29"/>
                </a:cubicBezTo>
                <a:cubicBezTo>
                  <a:pt x="189" y="40"/>
                  <a:pt x="185" y="50"/>
                  <a:pt x="175" y="59"/>
                </a:cubicBezTo>
                <a:cubicBezTo>
                  <a:pt x="166" y="68"/>
                  <a:pt x="156" y="72"/>
                  <a:pt x="144" y="73"/>
                </a:cubicBezTo>
                <a:cubicBezTo>
                  <a:pt x="136" y="73"/>
                  <a:pt x="130" y="70"/>
                  <a:pt x="124" y="66"/>
                </a:cubicBezTo>
                <a:cubicBezTo>
                  <a:pt x="118" y="61"/>
                  <a:pt x="115" y="53"/>
                  <a:pt x="114" y="43"/>
                </a:cubicBezTo>
                <a:moveTo>
                  <a:pt x="0" y="262"/>
                </a:moveTo>
                <a:cubicBezTo>
                  <a:pt x="0" y="258"/>
                  <a:pt x="2" y="251"/>
                  <a:pt x="6" y="240"/>
                </a:cubicBezTo>
                <a:cubicBezTo>
                  <a:pt x="10" y="229"/>
                  <a:pt x="16" y="217"/>
                  <a:pt x="23" y="204"/>
                </a:cubicBezTo>
                <a:cubicBezTo>
                  <a:pt x="30" y="191"/>
                  <a:pt x="40" y="179"/>
                  <a:pt x="54" y="169"/>
                </a:cubicBezTo>
                <a:cubicBezTo>
                  <a:pt x="67" y="158"/>
                  <a:pt x="81" y="153"/>
                  <a:pt x="96" y="153"/>
                </a:cubicBezTo>
                <a:cubicBezTo>
                  <a:pt x="114" y="153"/>
                  <a:pt x="129" y="159"/>
                  <a:pt x="141" y="169"/>
                </a:cubicBezTo>
                <a:cubicBezTo>
                  <a:pt x="154" y="180"/>
                  <a:pt x="161" y="195"/>
                  <a:pt x="161" y="213"/>
                </a:cubicBezTo>
                <a:cubicBezTo>
                  <a:pt x="161" y="221"/>
                  <a:pt x="158" y="234"/>
                  <a:pt x="151" y="252"/>
                </a:cubicBezTo>
                <a:cubicBezTo>
                  <a:pt x="145" y="270"/>
                  <a:pt x="135" y="295"/>
                  <a:pt x="122" y="326"/>
                </a:cubicBezTo>
                <a:cubicBezTo>
                  <a:pt x="110" y="357"/>
                  <a:pt x="101" y="384"/>
                  <a:pt x="93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5"/>
                  <a:pt x="101" y="445"/>
                </a:cubicBezTo>
                <a:cubicBezTo>
                  <a:pt x="106" y="445"/>
                  <a:pt x="110" y="445"/>
                  <a:pt x="115" y="443"/>
                </a:cubicBezTo>
                <a:cubicBezTo>
                  <a:pt x="119" y="442"/>
                  <a:pt x="125" y="439"/>
                  <a:pt x="131" y="434"/>
                </a:cubicBezTo>
                <a:cubicBezTo>
                  <a:pt x="137" y="428"/>
                  <a:pt x="144" y="420"/>
                  <a:pt x="151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6"/>
                  <a:pt x="141" y="456"/>
                </a:cubicBezTo>
                <a:cubicBezTo>
                  <a:pt x="128" y="466"/>
                  <a:pt x="113" y="471"/>
                  <a:pt x="98" y="471"/>
                </a:cubicBezTo>
                <a:cubicBezTo>
                  <a:pt x="83" y="471"/>
                  <a:pt x="69" y="466"/>
                  <a:pt x="57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6"/>
                  <a:pt x="41" y="389"/>
                </a:cubicBezTo>
                <a:cubicBezTo>
                  <a:pt x="43" y="382"/>
                  <a:pt x="53" y="356"/>
                  <a:pt x="71" y="309"/>
                </a:cubicBezTo>
                <a:cubicBezTo>
                  <a:pt x="88" y="262"/>
                  <a:pt x="99" y="233"/>
                  <a:pt x="101" y="224"/>
                </a:cubicBezTo>
                <a:cubicBezTo>
                  <a:pt x="104" y="215"/>
                  <a:pt x="106" y="205"/>
                  <a:pt x="106" y="197"/>
                </a:cubicBezTo>
                <a:cubicBezTo>
                  <a:pt x="106" y="185"/>
                  <a:pt x="102" y="180"/>
                  <a:pt x="94" y="180"/>
                </a:cubicBezTo>
                <a:lnTo>
                  <a:pt x="93" y="180"/>
                </a:lnTo>
                <a:cubicBezTo>
                  <a:pt x="79" y="180"/>
                  <a:pt x="66" y="188"/>
                  <a:pt x="55" y="203"/>
                </a:cubicBezTo>
                <a:cubicBezTo>
                  <a:pt x="43" y="218"/>
                  <a:pt x="34" y="238"/>
                  <a:pt x="28" y="262"/>
                </a:cubicBezTo>
                <a:cubicBezTo>
                  <a:pt x="27" y="262"/>
                  <a:pt x="27" y="263"/>
                  <a:pt x="27" y="264"/>
                </a:cubicBezTo>
                <a:cubicBezTo>
                  <a:pt x="26" y="265"/>
                  <a:pt x="26" y="265"/>
                  <a:pt x="26" y="266"/>
                </a:cubicBezTo>
                <a:cubicBezTo>
                  <a:pt x="26" y="266"/>
                  <a:pt x="25" y="267"/>
                  <a:pt x="24" y="267"/>
                </a:cubicBezTo>
                <a:cubicBezTo>
                  <a:pt x="23" y="268"/>
                  <a:pt x="23" y="268"/>
                  <a:pt x="22" y="268"/>
                </a:cubicBezTo>
                <a:cubicBezTo>
                  <a:pt x="22" y="268"/>
                  <a:pt x="21" y="268"/>
                  <a:pt x="20" y="268"/>
                </a:cubicBezTo>
                <a:cubicBezTo>
                  <a:pt x="18" y="268"/>
                  <a:pt x="16" y="268"/>
                  <a:pt x="14" y="268"/>
                </a:cubicBezTo>
                <a:lnTo>
                  <a:pt x="4" y="268"/>
                </a:lnTo>
                <a:cubicBezTo>
                  <a:pt x="1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7591680" y="388044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4" y="311"/>
                </a:moveTo>
                <a:lnTo>
                  <a:pt x="310" y="311"/>
                </a:lnTo>
                <a:lnTo>
                  <a:pt x="310" y="162"/>
                </a:lnTo>
                <a:lnTo>
                  <a:pt x="311" y="12"/>
                </a:lnTo>
                <a:cubicBezTo>
                  <a:pt x="317" y="4"/>
                  <a:pt x="324" y="0"/>
                  <a:pt x="331" y="0"/>
                </a:cubicBezTo>
                <a:cubicBezTo>
                  <a:pt x="339" y="0"/>
                  <a:pt x="346" y="5"/>
                  <a:pt x="350" y="14"/>
                </a:cubicBezTo>
                <a:lnTo>
                  <a:pt x="350" y="311"/>
                </a:lnTo>
                <a:lnTo>
                  <a:pt x="646" y="311"/>
                </a:lnTo>
                <a:cubicBezTo>
                  <a:pt x="655" y="316"/>
                  <a:pt x="660" y="322"/>
                  <a:pt x="660" y="330"/>
                </a:cubicBezTo>
                <a:cubicBezTo>
                  <a:pt x="660" y="338"/>
                  <a:pt x="655" y="345"/>
                  <a:pt x="646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4"/>
                  <a:pt x="339" y="659"/>
                  <a:pt x="333" y="659"/>
                </a:cubicBezTo>
                <a:lnTo>
                  <a:pt x="331" y="659"/>
                </a:lnTo>
                <a:lnTo>
                  <a:pt x="328" y="659"/>
                </a:lnTo>
                <a:cubicBezTo>
                  <a:pt x="320" y="659"/>
                  <a:pt x="314" y="654"/>
                  <a:pt x="310" y="645"/>
                </a:cubicBezTo>
                <a:lnTo>
                  <a:pt x="310" y="350"/>
                </a:lnTo>
                <a:lnTo>
                  <a:pt x="14" y="350"/>
                </a:lnTo>
                <a:cubicBezTo>
                  <a:pt x="4" y="346"/>
                  <a:pt x="0" y="339"/>
                  <a:pt x="0" y="330"/>
                </a:cubicBezTo>
                <a:cubicBezTo>
                  <a:pt x="0" y="322"/>
                  <a:pt x="4" y="315"/>
                  <a:pt x="14" y="3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7938000" y="3926880"/>
            <a:ext cx="143280" cy="169560"/>
          </a:xfrm>
          <a:custGeom>
            <a:avLst/>
            <a:gdLst/>
            <a:ahLst/>
            <a:rect l="0" t="0" r="r" b="b"/>
            <a:pathLst>
              <a:path w="398" h="471">
                <a:moveTo>
                  <a:pt x="161" y="471"/>
                </a:moveTo>
                <a:cubicBezTo>
                  <a:pt x="117" y="471"/>
                  <a:pt x="80" y="460"/>
                  <a:pt x="48" y="438"/>
                </a:cubicBezTo>
                <a:cubicBezTo>
                  <a:pt x="16" y="416"/>
                  <a:pt x="0" y="385"/>
                  <a:pt x="0" y="343"/>
                </a:cubicBezTo>
                <a:cubicBezTo>
                  <a:pt x="0" y="299"/>
                  <a:pt x="23" y="257"/>
                  <a:pt x="69" y="219"/>
                </a:cubicBezTo>
                <a:lnTo>
                  <a:pt x="79" y="212"/>
                </a:lnTo>
                <a:lnTo>
                  <a:pt x="71" y="203"/>
                </a:lnTo>
                <a:cubicBezTo>
                  <a:pt x="56" y="187"/>
                  <a:pt x="48" y="168"/>
                  <a:pt x="48" y="148"/>
                </a:cubicBezTo>
                <a:cubicBezTo>
                  <a:pt x="48" y="107"/>
                  <a:pt x="71" y="73"/>
                  <a:pt x="115" y="44"/>
                </a:cubicBezTo>
                <a:cubicBezTo>
                  <a:pt x="160" y="15"/>
                  <a:pt x="209" y="0"/>
                  <a:pt x="260" y="0"/>
                </a:cubicBezTo>
                <a:lnTo>
                  <a:pt x="272" y="0"/>
                </a:lnTo>
                <a:cubicBezTo>
                  <a:pt x="310" y="0"/>
                  <a:pt x="344" y="11"/>
                  <a:pt x="374" y="31"/>
                </a:cubicBezTo>
                <a:cubicBezTo>
                  <a:pt x="390" y="42"/>
                  <a:pt x="398" y="51"/>
                  <a:pt x="398" y="60"/>
                </a:cubicBezTo>
                <a:cubicBezTo>
                  <a:pt x="398" y="67"/>
                  <a:pt x="394" y="75"/>
                  <a:pt x="387" y="83"/>
                </a:cubicBezTo>
                <a:cubicBezTo>
                  <a:pt x="379" y="90"/>
                  <a:pt x="370" y="95"/>
                  <a:pt x="360" y="95"/>
                </a:cubicBezTo>
                <a:cubicBezTo>
                  <a:pt x="354" y="95"/>
                  <a:pt x="347" y="92"/>
                  <a:pt x="340" y="86"/>
                </a:cubicBezTo>
                <a:cubicBezTo>
                  <a:pt x="333" y="81"/>
                  <a:pt x="322" y="75"/>
                  <a:pt x="308" y="69"/>
                </a:cubicBezTo>
                <a:cubicBezTo>
                  <a:pt x="293" y="63"/>
                  <a:pt x="275" y="60"/>
                  <a:pt x="253" y="60"/>
                </a:cubicBezTo>
                <a:cubicBezTo>
                  <a:pt x="210" y="60"/>
                  <a:pt x="171" y="68"/>
                  <a:pt x="138" y="83"/>
                </a:cubicBezTo>
                <a:cubicBezTo>
                  <a:pt x="105" y="99"/>
                  <a:pt x="88" y="120"/>
                  <a:pt x="88" y="144"/>
                </a:cubicBezTo>
                <a:cubicBezTo>
                  <a:pt x="88" y="156"/>
                  <a:pt x="93" y="168"/>
                  <a:pt x="105" y="180"/>
                </a:cubicBezTo>
                <a:cubicBezTo>
                  <a:pt x="110" y="185"/>
                  <a:pt x="114" y="189"/>
                  <a:pt x="116" y="189"/>
                </a:cubicBezTo>
                <a:cubicBezTo>
                  <a:pt x="118" y="190"/>
                  <a:pt x="122" y="189"/>
                  <a:pt x="128" y="187"/>
                </a:cubicBezTo>
                <a:cubicBezTo>
                  <a:pt x="149" y="178"/>
                  <a:pt x="176" y="174"/>
                  <a:pt x="209" y="174"/>
                </a:cubicBezTo>
                <a:lnTo>
                  <a:pt x="213" y="174"/>
                </a:lnTo>
                <a:cubicBezTo>
                  <a:pt x="256" y="174"/>
                  <a:pt x="278" y="184"/>
                  <a:pt x="278" y="204"/>
                </a:cubicBezTo>
                <a:cubicBezTo>
                  <a:pt x="278" y="231"/>
                  <a:pt x="250" y="245"/>
                  <a:pt x="194" y="245"/>
                </a:cubicBezTo>
                <a:cubicBezTo>
                  <a:pt x="163" y="245"/>
                  <a:pt x="137" y="241"/>
                  <a:pt x="113" y="232"/>
                </a:cubicBezTo>
                <a:lnTo>
                  <a:pt x="104" y="239"/>
                </a:lnTo>
                <a:cubicBezTo>
                  <a:pt x="61" y="267"/>
                  <a:pt x="40" y="300"/>
                  <a:pt x="40" y="338"/>
                </a:cubicBezTo>
                <a:cubicBezTo>
                  <a:pt x="40" y="386"/>
                  <a:pt x="84" y="410"/>
                  <a:pt x="172" y="410"/>
                </a:cubicBezTo>
                <a:cubicBezTo>
                  <a:pt x="206" y="410"/>
                  <a:pt x="234" y="407"/>
                  <a:pt x="256" y="400"/>
                </a:cubicBezTo>
                <a:cubicBezTo>
                  <a:pt x="278" y="394"/>
                  <a:pt x="292" y="386"/>
                  <a:pt x="298" y="378"/>
                </a:cubicBezTo>
                <a:cubicBezTo>
                  <a:pt x="304" y="369"/>
                  <a:pt x="309" y="362"/>
                  <a:pt x="314" y="356"/>
                </a:cubicBezTo>
                <a:cubicBezTo>
                  <a:pt x="320" y="350"/>
                  <a:pt x="325" y="346"/>
                  <a:pt x="331" y="345"/>
                </a:cubicBezTo>
                <a:cubicBezTo>
                  <a:pt x="341" y="346"/>
                  <a:pt x="345" y="352"/>
                  <a:pt x="345" y="362"/>
                </a:cubicBezTo>
                <a:cubicBezTo>
                  <a:pt x="345" y="368"/>
                  <a:pt x="342" y="376"/>
                  <a:pt x="334" y="388"/>
                </a:cubicBezTo>
                <a:cubicBezTo>
                  <a:pt x="327" y="399"/>
                  <a:pt x="317" y="411"/>
                  <a:pt x="304" y="423"/>
                </a:cubicBezTo>
                <a:cubicBezTo>
                  <a:pt x="290" y="436"/>
                  <a:pt x="271" y="447"/>
                  <a:pt x="245" y="457"/>
                </a:cubicBezTo>
                <a:cubicBezTo>
                  <a:pt x="219" y="467"/>
                  <a:pt x="191" y="471"/>
                  <a:pt x="161" y="47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5702400" y="3659040"/>
            <a:ext cx="324360" cy="642240"/>
          </a:xfrm>
          <a:custGeom>
            <a:avLst/>
            <a:gdLst/>
            <a:ahLst/>
            <a:rect l="0" t="0" r="r" b="b"/>
            <a:pathLst>
              <a:path w="901" h="1784">
                <a:moveTo>
                  <a:pt x="882" y="0"/>
                </a:moveTo>
                <a:cubicBezTo>
                  <a:pt x="892" y="0"/>
                  <a:pt x="899" y="6"/>
                  <a:pt x="901" y="18"/>
                </a:cubicBezTo>
                <a:cubicBezTo>
                  <a:pt x="901" y="21"/>
                  <a:pt x="808" y="314"/>
                  <a:pt x="623" y="897"/>
                </a:cubicBezTo>
                <a:lnTo>
                  <a:pt x="345" y="1777"/>
                </a:lnTo>
                <a:cubicBezTo>
                  <a:pt x="341" y="1781"/>
                  <a:pt x="333" y="1784"/>
                  <a:pt x="321" y="1784"/>
                </a:cubicBezTo>
                <a:lnTo>
                  <a:pt x="310" y="1784"/>
                </a:lnTo>
                <a:cubicBezTo>
                  <a:pt x="309" y="1782"/>
                  <a:pt x="309" y="1780"/>
                  <a:pt x="309" y="1779"/>
                </a:cubicBezTo>
                <a:cubicBezTo>
                  <a:pt x="309" y="1777"/>
                  <a:pt x="308" y="1776"/>
                  <a:pt x="307" y="1774"/>
                </a:cubicBezTo>
                <a:cubicBezTo>
                  <a:pt x="305" y="1772"/>
                  <a:pt x="305" y="1769"/>
                  <a:pt x="305" y="1765"/>
                </a:cubicBezTo>
                <a:cubicBezTo>
                  <a:pt x="305" y="1761"/>
                  <a:pt x="303" y="1756"/>
                  <a:pt x="301" y="1751"/>
                </a:cubicBezTo>
                <a:cubicBezTo>
                  <a:pt x="298" y="1746"/>
                  <a:pt x="296" y="1738"/>
                  <a:pt x="294" y="1728"/>
                </a:cubicBezTo>
                <a:cubicBezTo>
                  <a:pt x="292" y="1718"/>
                  <a:pt x="289" y="1707"/>
                  <a:pt x="285" y="1695"/>
                </a:cubicBezTo>
                <a:cubicBezTo>
                  <a:pt x="281" y="1682"/>
                  <a:pt x="276" y="1666"/>
                  <a:pt x="271" y="1647"/>
                </a:cubicBezTo>
                <a:cubicBezTo>
                  <a:pt x="266" y="1628"/>
                  <a:pt x="260" y="1607"/>
                  <a:pt x="253" y="1584"/>
                </a:cubicBezTo>
                <a:cubicBezTo>
                  <a:pt x="247" y="1561"/>
                  <a:pt x="239" y="1533"/>
                  <a:pt x="229" y="1500"/>
                </a:cubicBezTo>
                <a:cubicBezTo>
                  <a:pt x="220" y="1468"/>
                  <a:pt x="210" y="1433"/>
                  <a:pt x="199" y="1395"/>
                </a:cubicBezTo>
                <a:lnTo>
                  <a:pt x="91" y="1021"/>
                </a:lnTo>
                <a:lnTo>
                  <a:pt x="26" y="1098"/>
                </a:lnTo>
                <a:lnTo>
                  <a:pt x="0" y="1073"/>
                </a:lnTo>
                <a:lnTo>
                  <a:pt x="100" y="953"/>
                </a:lnTo>
                <a:lnTo>
                  <a:pt x="151" y="893"/>
                </a:lnTo>
                <a:lnTo>
                  <a:pt x="357" y="1609"/>
                </a:lnTo>
                <a:lnTo>
                  <a:pt x="864" y="10"/>
                </a:lnTo>
                <a:cubicBezTo>
                  <a:pt x="867" y="4"/>
                  <a:pt x="873" y="0"/>
                  <a:pt x="882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6026400" y="3659040"/>
            <a:ext cx="2068200" cy="21960"/>
          </a:xfrm>
          <a:custGeom>
            <a:avLst/>
            <a:gdLst/>
            <a:ahLst/>
            <a:rect l="0" t="0" r="r" b="b"/>
            <a:pathLst>
              <a:path w="5745" h="61">
                <a:moveTo>
                  <a:pt x="0" y="61"/>
                </a:moveTo>
                <a:lnTo>
                  <a:pt x="0" y="0"/>
                </a:lnTo>
                <a:lnTo>
                  <a:pt x="5745" y="0"/>
                </a:lnTo>
                <a:lnTo>
                  <a:pt x="5745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5627160" y="3552120"/>
            <a:ext cx="2503080" cy="21960"/>
          </a:xfrm>
          <a:custGeom>
            <a:avLst/>
            <a:gdLst/>
            <a:ahLst/>
            <a:rect l="0" t="0" r="r" b="b"/>
            <a:pathLst>
              <a:path w="6953" h="61">
                <a:moveTo>
                  <a:pt x="0" y="61"/>
                </a:moveTo>
                <a:lnTo>
                  <a:pt x="0" y="0"/>
                </a:lnTo>
                <a:lnTo>
                  <a:pt x="6953" y="0"/>
                </a:lnTo>
                <a:lnTo>
                  <a:pt x="6953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8176320" y="3494520"/>
            <a:ext cx="168120" cy="230760"/>
          </a:xfrm>
          <a:custGeom>
            <a:avLst/>
            <a:gdLst/>
            <a:ahLst/>
            <a:rect l="0" t="0" r="r" b="b"/>
            <a:pathLst>
              <a:path w="467" h="641">
                <a:moveTo>
                  <a:pt x="298" y="396"/>
                </a:moveTo>
                <a:cubicBezTo>
                  <a:pt x="288" y="404"/>
                  <a:pt x="274" y="414"/>
                  <a:pt x="255" y="424"/>
                </a:cubicBezTo>
                <a:cubicBezTo>
                  <a:pt x="236" y="433"/>
                  <a:pt x="215" y="438"/>
                  <a:pt x="194" y="438"/>
                </a:cubicBezTo>
                <a:cubicBezTo>
                  <a:pt x="153" y="438"/>
                  <a:pt x="119" y="424"/>
                  <a:pt x="94" y="394"/>
                </a:cubicBezTo>
                <a:cubicBezTo>
                  <a:pt x="69" y="364"/>
                  <a:pt x="56" y="326"/>
                  <a:pt x="56" y="280"/>
                </a:cubicBezTo>
                <a:cubicBezTo>
                  <a:pt x="56" y="210"/>
                  <a:pt x="81" y="146"/>
                  <a:pt x="132" y="88"/>
                </a:cubicBezTo>
                <a:cubicBezTo>
                  <a:pt x="183" y="30"/>
                  <a:pt x="239" y="0"/>
                  <a:pt x="301" y="0"/>
                </a:cubicBezTo>
                <a:cubicBezTo>
                  <a:pt x="333" y="0"/>
                  <a:pt x="362" y="16"/>
                  <a:pt x="388" y="47"/>
                </a:cubicBezTo>
                <a:lnTo>
                  <a:pt x="391" y="43"/>
                </a:lnTo>
                <a:cubicBezTo>
                  <a:pt x="393" y="41"/>
                  <a:pt x="394" y="39"/>
                  <a:pt x="396" y="37"/>
                </a:cubicBezTo>
                <a:cubicBezTo>
                  <a:pt x="398" y="35"/>
                  <a:pt x="401" y="33"/>
                  <a:pt x="405" y="29"/>
                </a:cubicBezTo>
                <a:cubicBezTo>
                  <a:pt x="409" y="26"/>
                  <a:pt x="413" y="24"/>
                  <a:pt x="418" y="23"/>
                </a:cubicBezTo>
                <a:cubicBezTo>
                  <a:pt x="423" y="21"/>
                  <a:pt x="428" y="20"/>
                  <a:pt x="434" y="20"/>
                </a:cubicBezTo>
                <a:cubicBezTo>
                  <a:pt x="443" y="20"/>
                  <a:pt x="451" y="23"/>
                  <a:pt x="457" y="28"/>
                </a:cubicBezTo>
                <a:cubicBezTo>
                  <a:pt x="463" y="34"/>
                  <a:pt x="466" y="41"/>
                  <a:pt x="467" y="47"/>
                </a:cubicBezTo>
                <a:cubicBezTo>
                  <a:pt x="467" y="57"/>
                  <a:pt x="448" y="137"/>
                  <a:pt x="410" y="288"/>
                </a:cubicBezTo>
                <a:cubicBezTo>
                  <a:pt x="372" y="438"/>
                  <a:pt x="353" y="514"/>
                  <a:pt x="351" y="518"/>
                </a:cubicBezTo>
                <a:cubicBezTo>
                  <a:pt x="339" y="553"/>
                  <a:pt x="313" y="583"/>
                  <a:pt x="273" y="606"/>
                </a:cubicBezTo>
                <a:cubicBezTo>
                  <a:pt x="235" y="629"/>
                  <a:pt x="190" y="641"/>
                  <a:pt x="140" y="641"/>
                </a:cubicBezTo>
                <a:cubicBezTo>
                  <a:pt x="47" y="641"/>
                  <a:pt x="0" y="619"/>
                  <a:pt x="0" y="574"/>
                </a:cubicBezTo>
                <a:cubicBezTo>
                  <a:pt x="0" y="557"/>
                  <a:pt x="6" y="542"/>
                  <a:pt x="18" y="529"/>
                </a:cubicBezTo>
                <a:cubicBezTo>
                  <a:pt x="30" y="515"/>
                  <a:pt x="45" y="509"/>
                  <a:pt x="64" y="509"/>
                </a:cubicBezTo>
                <a:cubicBezTo>
                  <a:pt x="73" y="509"/>
                  <a:pt x="83" y="512"/>
                  <a:pt x="91" y="518"/>
                </a:cubicBezTo>
                <a:cubicBezTo>
                  <a:pt x="100" y="524"/>
                  <a:pt x="104" y="534"/>
                  <a:pt x="105" y="548"/>
                </a:cubicBezTo>
                <a:cubicBezTo>
                  <a:pt x="105" y="555"/>
                  <a:pt x="104" y="561"/>
                  <a:pt x="103" y="567"/>
                </a:cubicBezTo>
                <a:cubicBezTo>
                  <a:pt x="102" y="573"/>
                  <a:pt x="100" y="578"/>
                  <a:pt x="96" y="581"/>
                </a:cubicBezTo>
                <a:cubicBezTo>
                  <a:pt x="93" y="584"/>
                  <a:pt x="90" y="588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5" y="600"/>
                  <a:pt x="199" y="592"/>
                </a:cubicBezTo>
                <a:cubicBezTo>
                  <a:pt x="214" y="585"/>
                  <a:pt x="229" y="574"/>
                  <a:pt x="242" y="559"/>
                </a:cubicBezTo>
                <a:cubicBezTo>
                  <a:pt x="255" y="545"/>
                  <a:pt x="264" y="529"/>
                  <a:pt x="269" y="513"/>
                </a:cubicBezTo>
                <a:cubicBezTo>
                  <a:pt x="273" y="500"/>
                  <a:pt x="279" y="480"/>
                  <a:pt x="285" y="451"/>
                </a:cubicBezTo>
                <a:cubicBezTo>
                  <a:pt x="294" y="420"/>
                  <a:pt x="298" y="401"/>
                  <a:pt x="298" y="396"/>
                </a:cubicBezTo>
                <a:moveTo>
                  <a:pt x="372" y="113"/>
                </a:moveTo>
                <a:lnTo>
                  <a:pt x="368" y="102"/>
                </a:lnTo>
                <a:cubicBezTo>
                  <a:pt x="366" y="94"/>
                  <a:pt x="364" y="90"/>
                  <a:pt x="363" y="87"/>
                </a:cubicBezTo>
                <a:cubicBezTo>
                  <a:pt x="361" y="84"/>
                  <a:pt x="359" y="80"/>
                  <a:pt x="357" y="73"/>
                </a:cubicBezTo>
                <a:cubicBezTo>
                  <a:pt x="354" y="66"/>
                  <a:pt x="351" y="62"/>
                  <a:pt x="347" y="59"/>
                </a:cubicBezTo>
                <a:cubicBezTo>
                  <a:pt x="343" y="57"/>
                  <a:pt x="338" y="53"/>
                  <a:pt x="334" y="48"/>
                </a:cubicBezTo>
                <a:cubicBezTo>
                  <a:pt x="329" y="44"/>
                  <a:pt x="323" y="41"/>
                  <a:pt x="316" y="39"/>
                </a:cubicBezTo>
                <a:cubicBezTo>
                  <a:pt x="309" y="38"/>
                  <a:pt x="301" y="37"/>
                  <a:pt x="293" y="36"/>
                </a:cubicBezTo>
                <a:cubicBezTo>
                  <a:pt x="264" y="36"/>
                  <a:pt x="236" y="54"/>
                  <a:pt x="209" y="89"/>
                </a:cubicBezTo>
                <a:cubicBezTo>
                  <a:pt x="189" y="115"/>
                  <a:pt x="173" y="154"/>
                  <a:pt x="160" y="207"/>
                </a:cubicBezTo>
                <a:cubicBezTo>
                  <a:pt x="146" y="261"/>
                  <a:pt x="140" y="299"/>
                  <a:pt x="140" y="323"/>
                </a:cubicBezTo>
                <a:cubicBezTo>
                  <a:pt x="140" y="375"/>
                  <a:pt x="160" y="401"/>
                  <a:pt x="201" y="401"/>
                </a:cubicBezTo>
                <a:cubicBezTo>
                  <a:pt x="238" y="401"/>
                  <a:pt x="274" y="378"/>
                  <a:pt x="311" y="331"/>
                </a:cubicBezTo>
                <a:lnTo>
                  <a:pt x="319" y="322"/>
                </a:lnTo>
                <a:lnTo>
                  <a:pt x="372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8359560" y="354780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4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1"/>
                  <a:pt x="0" y="156"/>
                  <a:pt x="2" y="150"/>
                </a:cubicBezTo>
                <a:cubicBezTo>
                  <a:pt x="3" y="145"/>
                  <a:pt x="4" y="141"/>
                  <a:pt x="5" y="140"/>
                </a:cubicBezTo>
                <a:cubicBezTo>
                  <a:pt x="6" y="138"/>
                  <a:pt x="8" y="137"/>
                  <a:pt x="11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4" y="136"/>
                </a:lnTo>
                <a:lnTo>
                  <a:pt x="98" y="80"/>
                </a:lnTo>
                <a:cubicBezTo>
                  <a:pt x="99" y="75"/>
                  <a:pt x="101" y="68"/>
                  <a:pt x="102" y="60"/>
                </a:cubicBezTo>
                <a:cubicBezTo>
                  <a:pt x="104" y="52"/>
                  <a:pt x="106" y="45"/>
                  <a:pt x="108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3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59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4" y="136"/>
                  <a:pt x="178" y="136"/>
                </a:cubicBezTo>
                <a:lnTo>
                  <a:pt x="213" y="136"/>
                </a:lnTo>
                <a:cubicBezTo>
                  <a:pt x="217" y="140"/>
                  <a:pt x="218" y="142"/>
                  <a:pt x="218" y="144"/>
                </a:cubicBezTo>
                <a:cubicBezTo>
                  <a:pt x="218" y="154"/>
                  <a:pt x="215" y="163"/>
                  <a:pt x="209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2"/>
                  <a:pt x="185" y="338"/>
                </a:cubicBezTo>
                <a:cubicBezTo>
                  <a:pt x="186" y="335"/>
                  <a:pt x="188" y="334"/>
                  <a:pt x="189" y="333"/>
                </a:cubicBezTo>
                <a:cubicBezTo>
                  <a:pt x="190" y="333"/>
                  <a:pt x="194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10" y="447"/>
                  <a:pt x="95" y="447"/>
                </a:cubicBezTo>
                <a:cubicBezTo>
                  <a:pt x="81" y="447"/>
                  <a:pt x="67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5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4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8465400" y="367488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6"/>
                  <a:pt x="0" y="44"/>
                </a:cubicBezTo>
                <a:cubicBezTo>
                  <a:pt x="0" y="32"/>
                  <a:pt x="3" y="21"/>
                  <a:pt x="11" y="13"/>
                </a:cubicBezTo>
                <a:cubicBezTo>
                  <a:pt x="18" y="4"/>
                  <a:pt x="28" y="0"/>
                  <a:pt x="41" y="0"/>
                </a:cubicBezTo>
                <a:cubicBezTo>
                  <a:pt x="54" y="0"/>
                  <a:pt x="66" y="6"/>
                  <a:pt x="76" y="18"/>
                </a:cubicBezTo>
                <a:cubicBezTo>
                  <a:pt x="87" y="30"/>
                  <a:pt x="93" y="51"/>
                  <a:pt x="93" y="80"/>
                </a:cubicBezTo>
                <a:cubicBezTo>
                  <a:pt x="93" y="97"/>
                  <a:pt x="91" y="113"/>
                  <a:pt x="87" y="128"/>
                </a:cubicBezTo>
                <a:cubicBezTo>
                  <a:pt x="82" y="143"/>
                  <a:pt x="77" y="157"/>
                  <a:pt x="71" y="168"/>
                </a:cubicBezTo>
                <a:cubicBezTo>
                  <a:pt x="65" y="179"/>
                  <a:pt x="59" y="189"/>
                  <a:pt x="53" y="197"/>
                </a:cubicBezTo>
                <a:cubicBezTo>
                  <a:pt x="46" y="205"/>
                  <a:pt x="41" y="211"/>
                  <a:pt x="36" y="215"/>
                </a:cubicBezTo>
                <a:cubicBezTo>
                  <a:pt x="31" y="220"/>
                  <a:pt x="28" y="222"/>
                  <a:pt x="27" y="222"/>
                </a:cubicBezTo>
                <a:cubicBezTo>
                  <a:pt x="25" y="222"/>
                  <a:pt x="22" y="220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5"/>
                  <a:pt x="14" y="201"/>
                  <a:pt x="19" y="195"/>
                </a:cubicBezTo>
                <a:cubicBezTo>
                  <a:pt x="24" y="190"/>
                  <a:pt x="30" y="183"/>
                  <a:pt x="37" y="174"/>
                </a:cubicBezTo>
                <a:cubicBezTo>
                  <a:pt x="43" y="166"/>
                  <a:pt x="49" y="154"/>
                  <a:pt x="55" y="139"/>
                </a:cubicBezTo>
                <a:cubicBezTo>
                  <a:pt x="61" y="124"/>
                  <a:pt x="64" y="107"/>
                  <a:pt x="66" y="88"/>
                </a:cubicBezTo>
                <a:lnTo>
                  <a:pt x="66" y="80"/>
                </a:lnTo>
                <a:lnTo>
                  <a:pt x="65" y="80"/>
                </a:lnTo>
                <a:cubicBezTo>
                  <a:pt x="64" y="81"/>
                  <a:pt x="63" y="81"/>
                  <a:pt x="62" y="82"/>
                </a:cubicBezTo>
                <a:cubicBezTo>
                  <a:pt x="61" y="82"/>
                  <a:pt x="59" y="83"/>
                  <a:pt x="58" y="84"/>
                </a:cubicBezTo>
                <a:cubicBezTo>
                  <a:pt x="56" y="85"/>
                  <a:pt x="54" y="85"/>
                  <a:pt x="51" y="85"/>
                </a:cubicBezTo>
                <a:cubicBezTo>
                  <a:pt x="49" y="85"/>
                  <a:pt x="46" y="86"/>
                  <a:pt x="43" y="86"/>
                </a:cubicBezTo>
                <a:cubicBezTo>
                  <a:pt x="30" y="86"/>
                  <a:pt x="20" y="82"/>
                  <a:pt x="12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8520840" y="353880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4" y="43"/>
                </a:moveTo>
                <a:cubicBezTo>
                  <a:pt x="114" y="32"/>
                  <a:pt x="119" y="22"/>
                  <a:pt x="128" y="14"/>
                </a:cubicBezTo>
                <a:cubicBezTo>
                  <a:pt x="137" y="5"/>
                  <a:pt x="148" y="1"/>
                  <a:pt x="160" y="0"/>
                </a:cubicBezTo>
                <a:cubicBezTo>
                  <a:pt x="168" y="0"/>
                  <a:pt x="175" y="3"/>
                  <a:pt x="181" y="9"/>
                </a:cubicBezTo>
                <a:cubicBezTo>
                  <a:pt x="186" y="14"/>
                  <a:pt x="189" y="21"/>
                  <a:pt x="190" y="30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8"/>
                  <a:pt x="156" y="73"/>
                  <a:pt x="144" y="73"/>
                </a:cubicBezTo>
                <a:cubicBezTo>
                  <a:pt x="137" y="73"/>
                  <a:pt x="130" y="71"/>
                  <a:pt x="124" y="66"/>
                </a:cubicBezTo>
                <a:cubicBezTo>
                  <a:pt x="118" y="61"/>
                  <a:pt x="115" y="54"/>
                  <a:pt x="114" y="43"/>
                </a:cubicBezTo>
                <a:moveTo>
                  <a:pt x="0" y="262"/>
                </a:moveTo>
                <a:cubicBezTo>
                  <a:pt x="0" y="258"/>
                  <a:pt x="2" y="251"/>
                  <a:pt x="7" y="240"/>
                </a:cubicBezTo>
                <a:cubicBezTo>
                  <a:pt x="11" y="230"/>
                  <a:pt x="16" y="218"/>
                  <a:pt x="23" y="205"/>
                </a:cubicBezTo>
                <a:cubicBezTo>
                  <a:pt x="30" y="192"/>
                  <a:pt x="41" y="180"/>
                  <a:pt x="54" y="169"/>
                </a:cubicBezTo>
                <a:cubicBezTo>
                  <a:pt x="68" y="158"/>
                  <a:pt x="82" y="153"/>
                  <a:pt x="96" y="154"/>
                </a:cubicBezTo>
                <a:cubicBezTo>
                  <a:pt x="114" y="154"/>
                  <a:pt x="130" y="159"/>
                  <a:pt x="142" y="170"/>
                </a:cubicBezTo>
                <a:cubicBezTo>
                  <a:pt x="155" y="180"/>
                  <a:pt x="161" y="195"/>
                  <a:pt x="162" y="213"/>
                </a:cubicBezTo>
                <a:cubicBezTo>
                  <a:pt x="162" y="221"/>
                  <a:pt x="158" y="234"/>
                  <a:pt x="152" y="252"/>
                </a:cubicBezTo>
                <a:cubicBezTo>
                  <a:pt x="144" y="270"/>
                  <a:pt x="135" y="296"/>
                  <a:pt x="123" y="327"/>
                </a:cubicBezTo>
                <a:cubicBezTo>
                  <a:pt x="111" y="358"/>
                  <a:pt x="101" y="384"/>
                  <a:pt x="93" y="406"/>
                </a:cubicBezTo>
                <a:cubicBezTo>
                  <a:pt x="91" y="416"/>
                  <a:pt x="90" y="424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0" y="445"/>
                  <a:pt x="115" y="444"/>
                </a:cubicBezTo>
                <a:cubicBezTo>
                  <a:pt x="120" y="442"/>
                  <a:pt x="125" y="439"/>
                  <a:pt x="131" y="434"/>
                </a:cubicBezTo>
                <a:cubicBezTo>
                  <a:pt x="137" y="429"/>
                  <a:pt x="144" y="421"/>
                  <a:pt x="151" y="409"/>
                </a:cubicBezTo>
                <a:cubicBezTo>
                  <a:pt x="158" y="398"/>
                  <a:pt x="164" y="384"/>
                  <a:pt x="169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8"/>
                  <a:pt x="196" y="375"/>
                  <a:pt x="192" y="386"/>
                </a:cubicBezTo>
                <a:cubicBezTo>
                  <a:pt x="188" y="396"/>
                  <a:pt x="182" y="408"/>
                  <a:pt x="174" y="421"/>
                </a:cubicBezTo>
                <a:cubicBezTo>
                  <a:pt x="167" y="434"/>
                  <a:pt x="156" y="446"/>
                  <a:pt x="142" y="456"/>
                </a:cubicBezTo>
                <a:cubicBezTo>
                  <a:pt x="128" y="467"/>
                  <a:pt x="114" y="472"/>
                  <a:pt x="98" y="472"/>
                </a:cubicBezTo>
                <a:cubicBezTo>
                  <a:pt x="83" y="472"/>
                  <a:pt x="70" y="467"/>
                  <a:pt x="57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9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9" y="262"/>
                  <a:pt x="99" y="234"/>
                  <a:pt x="102" y="224"/>
                </a:cubicBezTo>
                <a:cubicBezTo>
                  <a:pt x="105" y="215"/>
                  <a:pt x="106" y="206"/>
                  <a:pt x="107" y="197"/>
                </a:cubicBezTo>
                <a:cubicBezTo>
                  <a:pt x="107" y="186"/>
                  <a:pt x="103" y="180"/>
                  <a:pt x="95" y="180"/>
                </a:cubicBezTo>
                <a:lnTo>
                  <a:pt x="93" y="180"/>
                </a:lnTo>
                <a:cubicBezTo>
                  <a:pt x="79" y="180"/>
                  <a:pt x="67" y="188"/>
                  <a:pt x="55" y="203"/>
                </a:cubicBezTo>
                <a:cubicBezTo>
                  <a:pt x="43" y="219"/>
                  <a:pt x="34" y="238"/>
                  <a:pt x="28" y="262"/>
                </a:cubicBezTo>
                <a:cubicBezTo>
                  <a:pt x="28" y="263"/>
                  <a:pt x="27" y="263"/>
                  <a:pt x="27" y="264"/>
                </a:cubicBezTo>
                <a:cubicBezTo>
                  <a:pt x="26" y="265"/>
                  <a:pt x="26" y="266"/>
                  <a:pt x="26" y="266"/>
                </a:cubicBezTo>
                <a:cubicBezTo>
                  <a:pt x="26" y="267"/>
                  <a:pt x="26" y="267"/>
                  <a:pt x="25" y="268"/>
                </a:cubicBezTo>
                <a:cubicBezTo>
                  <a:pt x="24" y="268"/>
                  <a:pt x="23" y="268"/>
                  <a:pt x="23" y="268"/>
                </a:cubicBezTo>
                <a:cubicBezTo>
                  <a:pt x="22" y="268"/>
                  <a:pt x="21" y="268"/>
                  <a:pt x="20" y="268"/>
                </a:cubicBezTo>
                <a:cubicBezTo>
                  <a:pt x="19" y="268"/>
                  <a:pt x="17" y="268"/>
                  <a:pt x="14" y="268"/>
                </a:cubicBezTo>
                <a:lnTo>
                  <a:pt x="5" y="268"/>
                </a:lnTo>
                <a:cubicBezTo>
                  <a:pt x="2" y="266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085760" y="4609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7" y="262"/>
                  <a:pt x="151" y="266"/>
                  <a:pt x="133" y="266"/>
                </a:cubicBezTo>
                <a:cubicBezTo>
                  <a:pt x="115" y="266"/>
                  <a:pt x="99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341000" y="274356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更新則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341000" y="448128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累積項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2363040" y="4489560"/>
            <a:ext cx="336600" cy="356760"/>
          </a:xfrm>
          <a:custGeom>
            <a:avLst/>
            <a:gdLst/>
            <a:ahLst/>
            <a:rect l="0" t="0" r="r" b="b"/>
            <a:pathLst>
              <a:path w="935" h="991">
                <a:moveTo>
                  <a:pt x="5" y="2"/>
                </a:moveTo>
                <a:cubicBezTo>
                  <a:pt x="7" y="0"/>
                  <a:pt x="148" y="0"/>
                  <a:pt x="429" y="0"/>
                </a:cubicBezTo>
                <a:lnTo>
                  <a:pt x="850" y="0"/>
                </a:lnTo>
                <a:lnTo>
                  <a:pt x="890" y="109"/>
                </a:lnTo>
                <a:cubicBezTo>
                  <a:pt x="897" y="129"/>
                  <a:pt x="905" y="149"/>
                  <a:pt x="912" y="169"/>
                </a:cubicBezTo>
                <a:cubicBezTo>
                  <a:pt x="919" y="189"/>
                  <a:pt x="925" y="204"/>
                  <a:pt x="929" y="215"/>
                </a:cubicBezTo>
                <a:cubicBezTo>
                  <a:pt x="933" y="225"/>
                  <a:pt x="935" y="231"/>
                  <a:pt x="935" y="231"/>
                </a:cubicBezTo>
                <a:lnTo>
                  <a:pt x="915" y="231"/>
                </a:lnTo>
                <a:lnTo>
                  <a:pt x="895" y="230"/>
                </a:lnTo>
                <a:cubicBezTo>
                  <a:pt x="880" y="189"/>
                  <a:pt x="856" y="155"/>
                  <a:pt x="823" y="127"/>
                </a:cubicBezTo>
                <a:cubicBezTo>
                  <a:pt x="790" y="100"/>
                  <a:pt x="754" y="80"/>
                  <a:pt x="715" y="67"/>
                </a:cubicBezTo>
                <a:cubicBezTo>
                  <a:pt x="680" y="55"/>
                  <a:pt x="640" y="48"/>
                  <a:pt x="594" y="44"/>
                </a:cubicBezTo>
                <a:cubicBezTo>
                  <a:pt x="549" y="41"/>
                  <a:pt x="476" y="39"/>
                  <a:pt x="376" y="39"/>
                </a:cubicBezTo>
                <a:lnTo>
                  <a:pt x="260" y="39"/>
                </a:lnTo>
                <a:cubicBezTo>
                  <a:pt x="171" y="39"/>
                  <a:pt x="126" y="40"/>
                  <a:pt x="126" y="40"/>
                </a:cubicBezTo>
                <a:cubicBezTo>
                  <a:pt x="128" y="42"/>
                  <a:pt x="182" y="116"/>
                  <a:pt x="289" y="263"/>
                </a:cubicBezTo>
                <a:cubicBezTo>
                  <a:pt x="396" y="410"/>
                  <a:pt x="451" y="484"/>
                  <a:pt x="452" y="486"/>
                </a:cubicBezTo>
                <a:cubicBezTo>
                  <a:pt x="455" y="492"/>
                  <a:pt x="456" y="497"/>
                  <a:pt x="454" y="501"/>
                </a:cubicBezTo>
                <a:lnTo>
                  <a:pt x="430" y="528"/>
                </a:lnTo>
                <a:cubicBezTo>
                  <a:pt x="414" y="547"/>
                  <a:pt x="391" y="574"/>
                  <a:pt x="360" y="610"/>
                </a:cubicBezTo>
                <a:cubicBezTo>
                  <a:pt x="330" y="645"/>
                  <a:pt x="300" y="681"/>
                  <a:pt x="271" y="716"/>
                </a:cubicBezTo>
                <a:lnTo>
                  <a:pt x="92" y="928"/>
                </a:lnTo>
                <a:cubicBezTo>
                  <a:pt x="92" y="929"/>
                  <a:pt x="162" y="929"/>
                  <a:pt x="303" y="929"/>
                </a:cubicBezTo>
                <a:cubicBezTo>
                  <a:pt x="320" y="929"/>
                  <a:pt x="345" y="929"/>
                  <a:pt x="376" y="929"/>
                </a:cubicBezTo>
                <a:cubicBezTo>
                  <a:pt x="408" y="929"/>
                  <a:pt x="431" y="930"/>
                  <a:pt x="447" y="930"/>
                </a:cubicBezTo>
                <a:cubicBezTo>
                  <a:pt x="561" y="930"/>
                  <a:pt x="651" y="921"/>
                  <a:pt x="716" y="904"/>
                </a:cubicBezTo>
                <a:cubicBezTo>
                  <a:pt x="781" y="885"/>
                  <a:pt x="833" y="846"/>
                  <a:pt x="872" y="785"/>
                </a:cubicBezTo>
                <a:cubicBezTo>
                  <a:pt x="879" y="774"/>
                  <a:pt x="887" y="758"/>
                  <a:pt x="895" y="736"/>
                </a:cubicBezTo>
                <a:lnTo>
                  <a:pt x="935" y="736"/>
                </a:lnTo>
                <a:lnTo>
                  <a:pt x="850" y="990"/>
                </a:lnTo>
                <a:lnTo>
                  <a:pt x="429" y="991"/>
                </a:lnTo>
                <a:cubicBezTo>
                  <a:pt x="149" y="991"/>
                  <a:pt x="8" y="990"/>
                  <a:pt x="6" y="989"/>
                </a:cubicBezTo>
                <a:cubicBezTo>
                  <a:pt x="2" y="988"/>
                  <a:pt x="0" y="985"/>
                  <a:pt x="0" y="980"/>
                </a:cubicBezTo>
                <a:cubicBezTo>
                  <a:pt x="0" y="977"/>
                  <a:pt x="20" y="951"/>
                  <a:pt x="61" y="903"/>
                </a:cubicBezTo>
                <a:cubicBezTo>
                  <a:pt x="106" y="849"/>
                  <a:pt x="148" y="799"/>
                  <a:pt x="187" y="753"/>
                </a:cubicBezTo>
                <a:lnTo>
                  <a:pt x="368" y="538"/>
                </a:lnTo>
                <a:cubicBezTo>
                  <a:pt x="368" y="538"/>
                  <a:pt x="307" y="453"/>
                  <a:pt x="184" y="285"/>
                </a:cubicBezTo>
                <a:lnTo>
                  <a:pt x="1" y="32"/>
                </a:lnTo>
                <a:lnTo>
                  <a:pt x="0" y="21"/>
                </a:lnTo>
                <a:cubicBezTo>
                  <a:pt x="0" y="11"/>
                  <a:pt x="2" y="4"/>
                  <a:pt x="5" y="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2736000" y="44290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2" y="165"/>
                  <a:pt x="0" y="163"/>
                  <a:pt x="0" y="161"/>
                </a:cubicBezTo>
                <a:cubicBezTo>
                  <a:pt x="0" y="159"/>
                  <a:pt x="1" y="156"/>
                  <a:pt x="2" y="150"/>
                </a:cubicBezTo>
                <a:cubicBezTo>
                  <a:pt x="4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100" y="75"/>
                  <a:pt x="101" y="68"/>
                  <a:pt x="103" y="60"/>
                </a:cubicBezTo>
                <a:cubicBezTo>
                  <a:pt x="106" y="51"/>
                  <a:pt x="108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5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6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7" y="0"/>
                  <a:pt x="162" y="3"/>
                  <a:pt x="166" y="7"/>
                </a:cubicBezTo>
                <a:cubicBezTo>
                  <a:pt x="169" y="12"/>
                  <a:pt x="171" y="16"/>
                  <a:pt x="171" y="21"/>
                </a:cubicBezTo>
                <a:cubicBezTo>
                  <a:pt x="171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4"/>
                </a:cubicBezTo>
                <a:cubicBezTo>
                  <a:pt x="219" y="154"/>
                  <a:pt x="216" y="162"/>
                  <a:pt x="210" y="168"/>
                </a:cubicBezTo>
                <a:lnTo>
                  <a:pt x="135" y="168"/>
                </a:lnTo>
                <a:lnTo>
                  <a:pt x="110" y="270"/>
                </a:lnTo>
                <a:cubicBezTo>
                  <a:pt x="90" y="345"/>
                  <a:pt x="81" y="386"/>
                  <a:pt x="81" y="391"/>
                </a:cubicBezTo>
                <a:cubicBezTo>
                  <a:pt x="81" y="411"/>
                  <a:pt x="88" y="421"/>
                  <a:pt x="100" y="421"/>
                </a:cubicBezTo>
                <a:cubicBezTo>
                  <a:pt x="118" y="421"/>
                  <a:pt x="133" y="413"/>
                  <a:pt x="149" y="397"/>
                </a:cubicBezTo>
                <a:cubicBezTo>
                  <a:pt x="164" y="381"/>
                  <a:pt x="177" y="360"/>
                  <a:pt x="186" y="337"/>
                </a:cubicBezTo>
                <a:cubicBezTo>
                  <a:pt x="187" y="334"/>
                  <a:pt x="188" y="333"/>
                  <a:pt x="189" y="332"/>
                </a:cubicBezTo>
                <a:cubicBezTo>
                  <a:pt x="191" y="332"/>
                  <a:pt x="194" y="331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6"/>
                </a:cubicBezTo>
                <a:cubicBezTo>
                  <a:pt x="213" y="338"/>
                  <a:pt x="213" y="341"/>
                  <a:pt x="211" y="345"/>
                </a:cubicBezTo>
                <a:cubicBezTo>
                  <a:pt x="209" y="352"/>
                  <a:pt x="205" y="361"/>
                  <a:pt x="199" y="371"/>
                </a:cubicBezTo>
                <a:cubicBezTo>
                  <a:pt x="192" y="383"/>
                  <a:pt x="185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7"/>
                </a:lnTo>
                <a:lnTo>
                  <a:pt x="51" y="269"/>
                </a:lnTo>
                <a:cubicBezTo>
                  <a:pt x="68" y="203"/>
                  <a:pt x="76" y="170"/>
                  <a:pt x="76" y="170"/>
                </a:cubicBezTo>
                <a:cubicBezTo>
                  <a:pt x="76" y="169"/>
                  <a:pt x="65" y="168"/>
                  <a:pt x="41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736000" y="47008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6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8"/>
                  <a:pt x="48" y="137"/>
                </a:cubicBezTo>
                <a:lnTo>
                  <a:pt x="85" y="137"/>
                </a:lnTo>
                <a:lnTo>
                  <a:pt x="98" y="81"/>
                </a:lnTo>
                <a:cubicBezTo>
                  <a:pt x="100" y="76"/>
                  <a:pt x="101" y="68"/>
                  <a:pt x="103" y="60"/>
                </a:cubicBezTo>
                <a:cubicBezTo>
                  <a:pt x="106" y="51"/>
                  <a:pt x="108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5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6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7" y="0"/>
                  <a:pt x="162" y="3"/>
                  <a:pt x="166" y="7"/>
                </a:cubicBezTo>
                <a:cubicBezTo>
                  <a:pt x="169" y="12"/>
                  <a:pt x="171" y="16"/>
                  <a:pt x="171" y="21"/>
                </a:cubicBezTo>
                <a:cubicBezTo>
                  <a:pt x="171" y="24"/>
                  <a:pt x="168" y="35"/>
                  <a:pt x="164" y="54"/>
                </a:cubicBezTo>
                <a:cubicBezTo>
                  <a:pt x="160" y="73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10" y="271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8" y="421"/>
                  <a:pt x="100" y="421"/>
                </a:cubicBezTo>
                <a:cubicBezTo>
                  <a:pt x="118" y="421"/>
                  <a:pt x="133" y="413"/>
                  <a:pt x="149" y="397"/>
                </a:cubicBezTo>
                <a:cubicBezTo>
                  <a:pt x="164" y="381"/>
                  <a:pt x="177" y="361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7"/>
                </a:cubicBezTo>
                <a:cubicBezTo>
                  <a:pt x="213" y="339"/>
                  <a:pt x="213" y="342"/>
                  <a:pt x="211" y="346"/>
                </a:cubicBezTo>
                <a:cubicBezTo>
                  <a:pt x="209" y="353"/>
                  <a:pt x="205" y="362"/>
                  <a:pt x="199" y="372"/>
                </a:cubicBezTo>
                <a:cubicBezTo>
                  <a:pt x="192" y="383"/>
                  <a:pt x="185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8" y="204"/>
                  <a:pt x="76" y="171"/>
                  <a:pt x="76" y="171"/>
                </a:cubicBezTo>
                <a:cubicBezTo>
                  <a:pt x="76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2836080" y="4685760"/>
            <a:ext cx="41400" cy="92520"/>
          </a:xfrm>
          <a:custGeom>
            <a:avLst/>
            <a:gdLst/>
            <a:ahLst/>
            <a:rect l="0" t="0" r="r" b="b"/>
            <a:pathLst>
              <a:path w="115" h="257">
                <a:moveTo>
                  <a:pt x="24" y="257"/>
                </a:moveTo>
                <a:cubicBezTo>
                  <a:pt x="22" y="257"/>
                  <a:pt x="17" y="256"/>
                  <a:pt x="10" y="254"/>
                </a:cubicBezTo>
                <a:cubicBezTo>
                  <a:pt x="3" y="252"/>
                  <a:pt x="0" y="250"/>
                  <a:pt x="0" y="248"/>
                </a:cubicBezTo>
                <a:cubicBezTo>
                  <a:pt x="0" y="246"/>
                  <a:pt x="9" y="208"/>
                  <a:pt x="27" y="134"/>
                </a:cubicBezTo>
                <a:cubicBezTo>
                  <a:pt x="46" y="58"/>
                  <a:pt x="56" y="20"/>
                  <a:pt x="58" y="16"/>
                </a:cubicBezTo>
                <a:cubicBezTo>
                  <a:pt x="63" y="6"/>
                  <a:pt x="71" y="0"/>
                  <a:pt x="84" y="0"/>
                </a:cubicBezTo>
                <a:cubicBezTo>
                  <a:pt x="90" y="0"/>
                  <a:pt x="97" y="3"/>
                  <a:pt x="104" y="8"/>
                </a:cubicBezTo>
                <a:cubicBezTo>
                  <a:pt x="112" y="13"/>
                  <a:pt x="115" y="20"/>
                  <a:pt x="115" y="30"/>
                </a:cubicBezTo>
                <a:cubicBezTo>
                  <a:pt x="115" y="31"/>
                  <a:pt x="115" y="34"/>
                  <a:pt x="114" y="37"/>
                </a:cubicBezTo>
                <a:cubicBezTo>
                  <a:pt x="114" y="39"/>
                  <a:pt x="100" y="76"/>
                  <a:pt x="71" y="148"/>
                </a:cubicBezTo>
                <a:cubicBezTo>
                  <a:pt x="42" y="220"/>
                  <a:pt x="27" y="256"/>
                  <a:pt x="26" y="256"/>
                </a:cubicBezTo>
                <a:cubicBezTo>
                  <a:pt x="25" y="257"/>
                  <a:pt x="24" y="257"/>
                  <a:pt x="24" y="2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2906280" y="4766040"/>
            <a:ext cx="168120" cy="59400"/>
          </a:xfrm>
          <a:custGeom>
            <a:avLst/>
            <a:gdLst/>
            <a:ahLst/>
            <a:rect l="0" t="0" r="r" b="b"/>
            <a:pathLst>
              <a:path w="467" h="165">
                <a:moveTo>
                  <a:pt x="0" y="14"/>
                </a:moveTo>
                <a:cubicBezTo>
                  <a:pt x="0" y="8"/>
                  <a:pt x="3" y="3"/>
                  <a:pt x="10" y="0"/>
                </a:cubicBezTo>
                <a:lnTo>
                  <a:pt x="457" y="0"/>
                </a:lnTo>
                <a:cubicBezTo>
                  <a:pt x="464" y="4"/>
                  <a:pt x="467" y="8"/>
                  <a:pt x="467" y="14"/>
                </a:cubicBezTo>
                <a:cubicBezTo>
                  <a:pt x="467" y="19"/>
                  <a:pt x="464" y="24"/>
                  <a:pt x="457" y="27"/>
                </a:cubicBezTo>
                <a:lnTo>
                  <a:pt x="235" y="28"/>
                </a:lnTo>
                <a:lnTo>
                  <a:pt x="11" y="28"/>
                </a:lnTo>
                <a:cubicBezTo>
                  <a:pt x="4" y="26"/>
                  <a:pt x="0" y="21"/>
                  <a:pt x="0" y="14"/>
                </a:cubicBezTo>
                <a:moveTo>
                  <a:pt x="0" y="151"/>
                </a:moveTo>
                <a:cubicBezTo>
                  <a:pt x="0" y="144"/>
                  <a:pt x="4" y="139"/>
                  <a:pt x="11" y="137"/>
                </a:cubicBezTo>
                <a:lnTo>
                  <a:pt x="457" y="137"/>
                </a:lnTo>
                <a:cubicBezTo>
                  <a:pt x="464" y="141"/>
                  <a:pt x="467" y="146"/>
                  <a:pt x="467" y="151"/>
                </a:cubicBezTo>
                <a:cubicBezTo>
                  <a:pt x="467" y="157"/>
                  <a:pt x="464" y="161"/>
                  <a:pt x="457" y="165"/>
                </a:cubicBezTo>
                <a:lnTo>
                  <a:pt x="10" y="165"/>
                </a:lnTo>
                <a:cubicBezTo>
                  <a:pt x="3" y="161"/>
                  <a:pt x="0" y="157"/>
                  <a:pt x="0" y="15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3109320" y="4690800"/>
            <a:ext cx="86760" cy="168120"/>
          </a:xfrm>
          <a:custGeom>
            <a:avLst/>
            <a:gdLst/>
            <a:ahLst/>
            <a:rect l="0" t="0" r="r" b="b"/>
            <a:pathLst>
              <a:path w="241" h="467">
                <a:moveTo>
                  <a:pt x="91" y="61"/>
                </a:moveTo>
                <a:lnTo>
                  <a:pt x="81" y="65"/>
                </a:lnTo>
                <a:cubicBezTo>
                  <a:pt x="75" y="67"/>
                  <a:pt x="66" y="69"/>
                  <a:pt x="53" y="72"/>
                </a:cubicBezTo>
                <a:cubicBezTo>
                  <a:pt x="41" y="74"/>
                  <a:pt x="28" y="76"/>
                  <a:pt x="13" y="77"/>
                </a:cubicBezTo>
                <a:lnTo>
                  <a:pt x="0" y="77"/>
                </a:lnTo>
                <a:lnTo>
                  <a:pt x="0" y="44"/>
                </a:lnTo>
                <a:lnTo>
                  <a:pt x="13" y="44"/>
                </a:lnTo>
                <a:cubicBezTo>
                  <a:pt x="35" y="44"/>
                  <a:pt x="55" y="40"/>
                  <a:pt x="74" y="34"/>
                </a:cubicBezTo>
                <a:cubicBezTo>
                  <a:pt x="92" y="28"/>
                  <a:pt x="105" y="22"/>
                  <a:pt x="113" y="17"/>
                </a:cubicBezTo>
                <a:cubicBezTo>
                  <a:pt x="120" y="12"/>
                  <a:pt x="128" y="7"/>
                  <a:pt x="134" y="2"/>
                </a:cubicBezTo>
                <a:cubicBezTo>
                  <a:pt x="134" y="0"/>
                  <a:pt x="137" y="0"/>
                  <a:pt x="142" y="0"/>
                </a:cubicBezTo>
                <a:cubicBezTo>
                  <a:pt x="146" y="0"/>
                  <a:pt x="150" y="1"/>
                  <a:pt x="154" y="4"/>
                </a:cubicBezTo>
                <a:lnTo>
                  <a:pt x="154" y="213"/>
                </a:lnTo>
                <a:lnTo>
                  <a:pt x="155" y="424"/>
                </a:lnTo>
                <a:cubicBezTo>
                  <a:pt x="158" y="427"/>
                  <a:pt x="161" y="430"/>
                  <a:pt x="163" y="430"/>
                </a:cubicBezTo>
                <a:cubicBezTo>
                  <a:pt x="165" y="431"/>
                  <a:pt x="171" y="432"/>
                  <a:pt x="180" y="433"/>
                </a:cubicBezTo>
                <a:cubicBezTo>
                  <a:pt x="189" y="434"/>
                  <a:pt x="203" y="435"/>
                  <a:pt x="223" y="435"/>
                </a:cubicBezTo>
                <a:lnTo>
                  <a:pt x="241" y="435"/>
                </a:lnTo>
                <a:lnTo>
                  <a:pt x="241" y="467"/>
                </a:lnTo>
                <a:lnTo>
                  <a:pt x="234" y="467"/>
                </a:lnTo>
                <a:cubicBezTo>
                  <a:pt x="224" y="465"/>
                  <a:pt x="187" y="465"/>
                  <a:pt x="121" y="465"/>
                </a:cubicBezTo>
                <a:cubicBezTo>
                  <a:pt x="58" y="465"/>
                  <a:pt x="21" y="465"/>
                  <a:pt x="11" y="467"/>
                </a:cubicBezTo>
                <a:lnTo>
                  <a:pt x="3" y="467"/>
                </a:lnTo>
                <a:lnTo>
                  <a:pt x="3" y="435"/>
                </a:lnTo>
                <a:lnTo>
                  <a:pt x="21" y="435"/>
                </a:lnTo>
                <a:cubicBezTo>
                  <a:pt x="32" y="435"/>
                  <a:pt x="40" y="435"/>
                  <a:pt x="48" y="435"/>
                </a:cubicBezTo>
                <a:cubicBezTo>
                  <a:pt x="55" y="435"/>
                  <a:pt x="61" y="434"/>
                  <a:pt x="65" y="434"/>
                </a:cubicBezTo>
                <a:cubicBezTo>
                  <a:pt x="70" y="433"/>
                  <a:pt x="73" y="433"/>
                  <a:pt x="77" y="432"/>
                </a:cubicBezTo>
                <a:cubicBezTo>
                  <a:pt x="80" y="431"/>
                  <a:pt x="82" y="430"/>
                  <a:pt x="82" y="430"/>
                </a:cubicBezTo>
                <a:cubicBezTo>
                  <a:pt x="83" y="430"/>
                  <a:pt x="84" y="429"/>
                  <a:pt x="86" y="427"/>
                </a:cubicBezTo>
                <a:cubicBezTo>
                  <a:pt x="89" y="425"/>
                  <a:pt x="90" y="424"/>
                  <a:pt x="91" y="424"/>
                </a:cubicBezTo>
                <a:lnTo>
                  <a:pt x="91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3295080" y="4599360"/>
            <a:ext cx="167760" cy="230760"/>
          </a:xfrm>
          <a:custGeom>
            <a:avLst/>
            <a:gdLst/>
            <a:ahLst/>
            <a:rect l="0" t="0" r="r" b="b"/>
            <a:pathLst>
              <a:path w="466" h="641">
                <a:moveTo>
                  <a:pt x="298" y="396"/>
                </a:moveTo>
                <a:cubicBezTo>
                  <a:pt x="288" y="404"/>
                  <a:pt x="274" y="414"/>
                  <a:pt x="255" y="423"/>
                </a:cubicBezTo>
                <a:cubicBezTo>
                  <a:pt x="235" y="433"/>
                  <a:pt x="215" y="438"/>
                  <a:pt x="194" y="438"/>
                </a:cubicBezTo>
                <a:cubicBezTo>
                  <a:pt x="153" y="438"/>
                  <a:pt x="119" y="423"/>
                  <a:pt x="94" y="394"/>
                </a:cubicBezTo>
                <a:cubicBezTo>
                  <a:pt x="69" y="364"/>
                  <a:pt x="56" y="325"/>
                  <a:pt x="56" y="279"/>
                </a:cubicBezTo>
                <a:cubicBezTo>
                  <a:pt x="56" y="210"/>
                  <a:pt x="81" y="146"/>
                  <a:pt x="132" y="88"/>
                </a:cubicBezTo>
                <a:cubicBezTo>
                  <a:pt x="183" y="30"/>
                  <a:pt x="239" y="0"/>
                  <a:pt x="301" y="0"/>
                </a:cubicBezTo>
                <a:cubicBezTo>
                  <a:pt x="332" y="0"/>
                  <a:pt x="361" y="15"/>
                  <a:pt x="388" y="47"/>
                </a:cubicBezTo>
                <a:lnTo>
                  <a:pt x="391" y="43"/>
                </a:lnTo>
                <a:cubicBezTo>
                  <a:pt x="393" y="41"/>
                  <a:pt x="394" y="39"/>
                  <a:pt x="396" y="37"/>
                </a:cubicBezTo>
                <a:cubicBezTo>
                  <a:pt x="398" y="35"/>
                  <a:pt x="401" y="33"/>
                  <a:pt x="405" y="29"/>
                </a:cubicBezTo>
                <a:cubicBezTo>
                  <a:pt x="409" y="26"/>
                  <a:pt x="413" y="24"/>
                  <a:pt x="418" y="22"/>
                </a:cubicBezTo>
                <a:cubicBezTo>
                  <a:pt x="423" y="21"/>
                  <a:pt x="428" y="20"/>
                  <a:pt x="434" y="19"/>
                </a:cubicBezTo>
                <a:cubicBezTo>
                  <a:pt x="443" y="19"/>
                  <a:pt x="451" y="22"/>
                  <a:pt x="457" y="28"/>
                </a:cubicBezTo>
                <a:cubicBezTo>
                  <a:pt x="462" y="34"/>
                  <a:pt x="466" y="41"/>
                  <a:pt x="466" y="47"/>
                </a:cubicBezTo>
                <a:cubicBezTo>
                  <a:pt x="466" y="57"/>
                  <a:pt x="448" y="137"/>
                  <a:pt x="410" y="287"/>
                </a:cubicBezTo>
                <a:cubicBezTo>
                  <a:pt x="371" y="438"/>
                  <a:pt x="352" y="514"/>
                  <a:pt x="350" y="517"/>
                </a:cubicBezTo>
                <a:cubicBezTo>
                  <a:pt x="338" y="553"/>
                  <a:pt x="312" y="583"/>
                  <a:pt x="273" y="606"/>
                </a:cubicBezTo>
                <a:cubicBezTo>
                  <a:pt x="234" y="629"/>
                  <a:pt x="190" y="641"/>
                  <a:pt x="140" y="641"/>
                </a:cubicBezTo>
                <a:cubicBezTo>
                  <a:pt x="47" y="641"/>
                  <a:pt x="0" y="619"/>
                  <a:pt x="0" y="574"/>
                </a:cubicBezTo>
                <a:cubicBezTo>
                  <a:pt x="0" y="557"/>
                  <a:pt x="6" y="542"/>
                  <a:pt x="18" y="528"/>
                </a:cubicBezTo>
                <a:cubicBezTo>
                  <a:pt x="30" y="515"/>
                  <a:pt x="45" y="509"/>
                  <a:pt x="63" y="509"/>
                </a:cubicBezTo>
                <a:cubicBezTo>
                  <a:pt x="73" y="509"/>
                  <a:pt x="83" y="512"/>
                  <a:pt x="91" y="517"/>
                </a:cubicBezTo>
                <a:cubicBezTo>
                  <a:pt x="100" y="523"/>
                  <a:pt x="104" y="534"/>
                  <a:pt x="105" y="548"/>
                </a:cubicBezTo>
                <a:cubicBezTo>
                  <a:pt x="105" y="555"/>
                  <a:pt x="104" y="561"/>
                  <a:pt x="103" y="567"/>
                </a:cubicBezTo>
                <a:cubicBezTo>
                  <a:pt x="102" y="573"/>
                  <a:pt x="99" y="578"/>
                  <a:pt x="96" y="581"/>
                </a:cubicBezTo>
                <a:cubicBezTo>
                  <a:pt x="93" y="584"/>
                  <a:pt x="90" y="587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5" y="600"/>
                  <a:pt x="199" y="592"/>
                </a:cubicBezTo>
                <a:cubicBezTo>
                  <a:pt x="214" y="584"/>
                  <a:pt x="228" y="574"/>
                  <a:pt x="242" y="559"/>
                </a:cubicBezTo>
                <a:cubicBezTo>
                  <a:pt x="255" y="545"/>
                  <a:pt x="264" y="529"/>
                  <a:pt x="269" y="513"/>
                </a:cubicBezTo>
                <a:cubicBezTo>
                  <a:pt x="273" y="500"/>
                  <a:pt x="279" y="480"/>
                  <a:pt x="285" y="451"/>
                </a:cubicBezTo>
                <a:cubicBezTo>
                  <a:pt x="294" y="419"/>
                  <a:pt x="298" y="401"/>
                  <a:pt x="298" y="396"/>
                </a:cubicBezTo>
                <a:moveTo>
                  <a:pt x="370" y="112"/>
                </a:moveTo>
                <a:lnTo>
                  <a:pt x="366" y="102"/>
                </a:lnTo>
                <a:cubicBezTo>
                  <a:pt x="364" y="94"/>
                  <a:pt x="363" y="89"/>
                  <a:pt x="361" y="87"/>
                </a:cubicBezTo>
                <a:cubicBezTo>
                  <a:pt x="360" y="84"/>
                  <a:pt x="358" y="79"/>
                  <a:pt x="356" y="73"/>
                </a:cubicBezTo>
                <a:cubicBezTo>
                  <a:pt x="353" y="66"/>
                  <a:pt x="350" y="62"/>
                  <a:pt x="346" y="59"/>
                </a:cubicBezTo>
                <a:cubicBezTo>
                  <a:pt x="342" y="56"/>
                  <a:pt x="337" y="53"/>
                  <a:pt x="333" y="48"/>
                </a:cubicBezTo>
                <a:cubicBezTo>
                  <a:pt x="328" y="44"/>
                  <a:pt x="322" y="41"/>
                  <a:pt x="315" y="39"/>
                </a:cubicBezTo>
                <a:cubicBezTo>
                  <a:pt x="308" y="38"/>
                  <a:pt x="300" y="37"/>
                  <a:pt x="293" y="36"/>
                </a:cubicBezTo>
                <a:cubicBezTo>
                  <a:pt x="264" y="36"/>
                  <a:pt x="236" y="54"/>
                  <a:pt x="209" y="89"/>
                </a:cubicBezTo>
                <a:cubicBezTo>
                  <a:pt x="189" y="114"/>
                  <a:pt x="173" y="154"/>
                  <a:pt x="159" y="207"/>
                </a:cubicBezTo>
                <a:cubicBezTo>
                  <a:pt x="146" y="259"/>
                  <a:pt x="140" y="298"/>
                  <a:pt x="140" y="321"/>
                </a:cubicBezTo>
                <a:cubicBezTo>
                  <a:pt x="140" y="375"/>
                  <a:pt x="160" y="401"/>
                  <a:pt x="201" y="401"/>
                </a:cubicBezTo>
                <a:cubicBezTo>
                  <a:pt x="238" y="401"/>
                  <a:pt x="274" y="378"/>
                  <a:pt x="310" y="330"/>
                </a:cubicBezTo>
                <a:lnTo>
                  <a:pt x="318" y="320"/>
                </a:lnTo>
                <a:lnTo>
                  <a:pt x="370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3485880" y="445968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6"/>
                </a:moveTo>
                <a:cubicBezTo>
                  <a:pt x="29" y="166"/>
                  <a:pt x="19" y="161"/>
                  <a:pt x="11" y="153"/>
                </a:cubicBezTo>
                <a:cubicBezTo>
                  <a:pt x="4" y="145"/>
                  <a:pt x="0" y="134"/>
                  <a:pt x="0" y="122"/>
                </a:cubicBezTo>
                <a:cubicBezTo>
                  <a:pt x="0" y="89"/>
                  <a:pt x="13" y="60"/>
                  <a:pt x="37" y="36"/>
                </a:cubicBezTo>
                <a:cubicBezTo>
                  <a:pt x="62" y="12"/>
                  <a:pt x="93" y="0"/>
                  <a:pt x="130" y="0"/>
                </a:cubicBezTo>
                <a:cubicBezTo>
                  <a:pt x="172" y="0"/>
                  <a:pt x="208" y="13"/>
                  <a:pt x="237" y="39"/>
                </a:cubicBezTo>
                <a:cubicBezTo>
                  <a:pt x="266" y="65"/>
                  <a:pt x="280" y="99"/>
                  <a:pt x="280" y="140"/>
                </a:cubicBezTo>
                <a:cubicBezTo>
                  <a:pt x="280" y="160"/>
                  <a:pt x="276" y="180"/>
                  <a:pt x="266" y="198"/>
                </a:cubicBezTo>
                <a:cubicBezTo>
                  <a:pt x="257" y="216"/>
                  <a:pt x="246" y="232"/>
                  <a:pt x="233" y="245"/>
                </a:cubicBezTo>
                <a:cubicBezTo>
                  <a:pt x="219" y="259"/>
                  <a:pt x="200" y="276"/>
                  <a:pt x="176" y="297"/>
                </a:cubicBezTo>
                <a:cubicBezTo>
                  <a:pt x="159" y="312"/>
                  <a:pt x="136" y="333"/>
                  <a:pt x="106" y="362"/>
                </a:cubicBezTo>
                <a:lnTo>
                  <a:pt x="65" y="401"/>
                </a:lnTo>
                <a:lnTo>
                  <a:pt x="118" y="401"/>
                </a:lnTo>
                <a:cubicBezTo>
                  <a:pt x="191" y="401"/>
                  <a:pt x="231" y="400"/>
                  <a:pt x="236" y="398"/>
                </a:cubicBezTo>
                <a:cubicBezTo>
                  <a:pt x="239" y="397"/>
                  <a:pt x="245" y="376"/>
                  <a:pt x="252" y="336"/>
                </a:cubicBezTo>
                <a:lnTo>
                  <a:pt x="252" y="334"/>
                </a:lnTo>
                <a:lnTo>
                  <a:pt x="280" y="334"/>
                </a:lnTo>
                <a:lnTo>
                  <a:pt x="280" y="336"/>
                </a:lnTo>
                <a:cubicBezTo>
                  <a:pt x="280" y="337"/>
                  <a:pt x="277" y="358"/>
                  <a:pt x="271" y="399"/>
                </a:cubicBezTo>
                <a:cubicBezTo>
                  <a:pt x="266" y="441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5"/>
                </a:lnTo>
                <a:cubicBezTo>
                  <a:pt x="0" y="442"/>
                  <a:pt x="2" y="438"/>
                  <a:pt x="4" y="435"/>
                </a:cubicBezTo>
                <a:cubicBezTo>
                  <a:pt x="7" y="431"/>
                  <a:pt x="14" y="422"/>
                  <a:pt x="25" y="409"/>
                </a:cubicBezTo>
                <a:cubicBezTo>
                  <a:pt x="39" y="394"/>
                  <a:pt x="51" y="381"/>
                  <a:pt x="60" y="370"/>
                </a:cubicBezTo>
                <a:cubicBezTo>
                  <a:pt x="65" y="365"/>
                  <a:pt x="72" y="357"/>
                  <a:pt x="84" y="344"/>
                </a:cubicBezTo>
                <a:cubicBezTo>
                  <a:pt x="96" y="331"/>
                  <a:pt x="104" y="323"/>
                  <a:pt x="108" y="318"/>
                </a:cubicBezTo>
                <a:cubicBezTo>
                  <a:pt x="112" y="313"/>
                  <a:pt x="119" y="306"/>
                  <a:pt x="128" y="295"/>
                </a:cubicBezTo>
                <a:cubicBezTo>
                  <a:pt x="138" y="284"/>
                  <a:pt x="144" y="276"/>
                  <a:pt x="148" y="271"/>
                </a:cubicBezTo>
                <a:cubicBezTo>
                  <a:pt x="152" y="266"/>
                  <a:pt x="157" y="259"/>
                  <a:pt x="164" y="250"/>
                </a:cubicBezTo>
                <a:cubicBezTo>
                  <a:pt x="171" y="241"/>
                  <a:pt x="176" y="234"/>
                  <a:pt x="179" y="228"/>
                </a:cubicBezTo>
                <a:cubicBezTo>
                  <a:pt x="181" y="222"/>
                  <a:pt x="185" y="215"/>
                  <a:pt x="189" y="208"/>
                </a:cubicBezTo>
                <a:cubicBezTo>
                  <a:pt x="193" y="200"/>
                  <a:pt x="196" y="193"/>
                  <a:pt x="198" y="185"/>
                </a:cubicBezTo>
                <a:cubicBezTo>
                  <a:pt x="200" y="178"/>
                  <a:pt x="202" y="171"/>
                  <a:pt x="203" y="164"/>
                </a:cubicBezTo>
                <a:cubicBezTo>
                  <a:pt x="205" y="158"/>
                  <a:pt x="205" y="150"/>
                  <a:pt x="205" y="141"/>
                </a:cubicBezTo>
                <a:cubicBezTo>
                  <a:pt x="205" y="112"/>
                  <a:pt x="197" y="86"/>
                  <a:pt x="181" y="65"/>
                </a:cubicBezTo>
                <a:cubicBezTo>
                  <a:pt x="166" y="43"/>
                  <a:pt x="143" y="33"/>
                  <a:pt x="114" y="33"/>
                </a:cubicBezTo>
                <a:cubicBezTo>
                  <a:pt x="98" y="33"/>
                  <a:pt x="85" y="36"/>
                  <a:pt x="73" y="44"/>
                </a:cubicBezTo>
                <a:cubicBezTo>
                  <a:pt x="61" y="52"/>
                  <a:pt x="53" y="60"/>
                  <a:pt x="48" y="68"/>
                </a:cubicBezTo>
                <a:cubicBezTo>
                  <a:pt x="44" y="75"/>
                  <a:pt x="41" y="79"/>
                  <a:pt x="41" y="81"/>
                </a:cubicBezTo>
                <a:cubicBezTo>
                  <a:pt x="41" y="81"/>
                  <a:pt x="43" y="82"/>
                  <a:pt x="45" y="82"/>
                </a:cubicBezTo>
                <a:cubicBezTo>
                  <a:pt x="53" y="82"/>
                  <a:pt x="62" y="85"/>
                  <a:pt x="71" y="91"/>
                </a:cubicBezTo>
                <a:cubicBezTo>
                  <a:pt x="80" y="98"/>
                  <a:pt x="84" y="109"/>
                  <a:pt x="84" y="124"/>
                </a:cubicBezTo>
                <a:cubicBezTo>
                  <a:pt x="84" y="135"/>
                  <a:pt x="80" y="145"/>
                  <a:pt x="73" y="153"/>
                </a:cubicBezTo>
                <a:cubicBezTo>
                  <a:pt x="65" y="161"/>
                  <a:pt x="55" y="165"/>
                  <a:pt x="41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3477960" y="47062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7"/>
                  <a:pt x="0" y="165"/>
                  <a:pt x="0" y="163"/>
                </a:cubicBezTo>
                <a:cubicBezTo>
                  <a:pt x="0" y="161"/>
                  <a:pt x="1" y="158"/>
                  <a:pt x="3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40"/>
                  <a:pt x="9" y="139"/>
                  <a:pt x="12" y="139"/>
                </a:cubicBezTo>
                <a:cubicBezTo>
                  <a:pt x="16" y="139"/>
                  <a:pt x="28" y="138"/>
                  <a:pt x="48" y="138"/>
                </a:cubicBezTo>
                <a:lnTo>
                  <a:pt x="85" y="138"/>
                </a:lnTo>
                <a:lnTo>
                  <a:pt x="98" y="82"/>
                </a:lnTo>
                <a:cubicBezTo>
                  <a:pt x="100" y="77"/>
                  <a:pt x="101" y="70"/>
                  <a:pt x="103" y="62"/>
                </a:cubicBezTo>
                <a:cubicBezTo>
                  <a:pt x="105" y="52"/>
                  <a:pt x="107" y="46"/>
                  <a:pt x="108" y="42"/>
                </a:cubicBezTo>
                <a:cubicBezTo>
                  <a:pt x="110" y="39"/>
                  <a:pt x="111" y="34"/>
                  <a:pt x="112" y="28"/>
                </a:cubicBezTo>
                <a:cubicBezTo>
                  <a:pt x="114" y="23"/>
                  <a:pt x="116" y="19"/>
                  <a:pt x="118" y="17"/>
                </a:cubicBezTo>
                <a:cubicBezTo>
                  <a:pt x="120" y="14"/>
                  <a:pt x="123" y="11"/>
                  <a:pt x="125" y="8"/>
                </a:cubicBezTo>
                <a:cubicBezTo>
                  <a:pt x="127" y="5"/>
                  <a:pt x="131" y="3"/>
                  <a:pt x="135" y="2"/>
                </a:cubicBezTo>
                <a:cubicBezTo>
                  <a:pt x="139" y="1"/>
                  <a:pt x="143" y="0"/>
                  <a:pt x="147" y="0"/>
                </a:cubicBezTo>
                <a:cubicBezTo>
                  <a:pt x="156" y="1"/>
                  <a:pt x="162" y="4"/>
                  <a:pt x="165" y="8"/>
                </a:cubicBezTo>
                <a:cubicBezTo>
                  <a:pt x="168" y="13"/>
                  <a:pt x="170" y="17"/>
                  <a:pt x="170" y="21"/>
                </a:cubicBezTo>
                <a:cubicBezTo>
                  <a:pt x="170" y="25"/>
                  <a:pt x="168" y="36"/>
                  <a:pt x="164" y="54"/>
                </a:cubicBezTo>
                <a:cubicBezTo>
                  <a:pt x="159" y="74"/>
                  <a:pt x="155" y="92"/>
                  <a:pt x="150" y="111"/>
                </a:cubicBezTo>
                <a:lnTo>
                  <a:pt x="143" y="137"/>
                </a:lnTo>
                <a:cubicBezTo>
                  <a:pt x="143" y="138"/>
                  <a:pt x="154" y="138"/>
                  <a:pt x="178" y="138"/>
                </a:cubicBezTo>
                <a:lnTo>
                  <a:pt x="214" y="138"/>
                </a:lnTo>
                <a:cubicBezTo>
                  <a:pt x="218" y="141"/>
                  <a:pt x="219" y="144"/>
                  <a:pt x="219" y="146"/>
                </a:cubicBezTo>
                <a:cubicBezTo>
                  <a:pt x="219" y="156"/>
                  <a:pt x="216" y="164"/>
                  <a:pt x="209" y="170"/>
                </a:cubicBezTo>
                <a:lnTo>
                  <a:pt x="134" y="170"/>
                </a:lnTo>
                <a:lnTo>
                  <a:pt x="109" y="272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2"/>
                  <a:pt x="88" y="422"/>
                  <a:pt x="101" y="422"/>
                </a:cubicBezTo>
                <a:cubicBezTo>
                  <a:pt x="117" y="422"/>
                  <a:pt x="133" y="414"/>
                  <a:pt x="148" y="398"/>
                </a:cubicBezTo>
                <a:cubicBezTo>
                  <a:pt x="164" y="382"/>
                  <a:pt x="176" y="362"/>
                  <a:pt x="185" y="339"/>
                </a:cubicBezTo>
                <a:cubicBezTo>
                  <a:pt x="186" y="336"/>
                  <a:pt x="187" y="334"/>
                  <a:pt x="189" y="334"/>
                </a:cubicBezTo>
                <a:cubicBezTo>
                  <a:pt x="190" y="334"/>
                  <a:pt x="194" y="333"/>
                  <a:pt x="199" y="333"/>
                </a:cubicBezTo>
                <a:lnTo>
                  <a:pt x="202" y="333"/>
                </a:lnTo>
                <a:cubicBezTo>
                  <a:pt x="209" y="333"/>
                  <a:pt x="214" y="334"/>
                  <a:pt x="214" y="338"/>
                </a:cubicBezTo>
                <a:cubicBezTo>
                  <a:pt x="214" y="340"/>
                  <a:pt x="212" y="342"/>
                  <a:pt x="210" y="347"/>
                </a:cubicBezTo>
                <a:cubicBezTo>
                  <a:pt x="208" y="354"/>
                  <a:pt x="204" y="363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4" y="418"/>
                  <a:pt x="152" y="428"/>
                  <a:pt x="138" y="436"/>
                </a:cubicBezTo>
                <a:cubicBezTo>
                  <a:pt x="124" y="443"/>
                  <a:pt x="110" y="447"/>
                  <a:pt x="96" y="447"/>
                </a:cubicBezTo>
                <a:cubicBezTo>
                  <a:pt x="82" y="447"/>
                  <a:pt x="68" y="444"/>
                  <a:pt x="56" y="437"/>
                </a:cubicBezTo>
                <a:cubicBezTo>
                  <a:pt x="43" y="430"/>
                  <a:pt x="34" y="418"/>
                  <a:pt x="28" y="400"/>
                </a:cubicBezTo>
                <a:cubicBezTo>
                  <a:pt x="28" y="397"/>
                  <a:pt x="27" y="390"/>
                  <a:pt x="27" y="382"/>
                </a:cubicBezTo>
                <a:lnTo>
                  <a:pt x="27" y="369"/>
                </a:lnTo>
                <a:lnTo>
                  <a:pt x="52" y="271"/>
                </a:lnTo>
                <a:cubicBezTo>
                  <a:pt x="68" y="205"/>
                  <a:pt x="76" y="172"/>
                  <a:pt x="77" y="172"/>
                </a:cubicBezTo>
                <a:cubicBezTo>
                  <a:pt x="77" y="171"/>
                  <a:pt x="65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3578040" y="4691520"/>
            <a:ext cx="41760" cy="92520"/>
          </a:xfrm>
          <a:custGeom>
            <a:avLst/>
            <a:gdLst/>
            <a:ahLst/>
            <a:rect l="0" t="0" r="r" b="b"/>
            <a:pathLst>
              <a:path w="116" h="257">
                <a:moveTo>
                  <a:pt x="24" y="257"/>
                </a:moveTo>
                <a:cubicBezTo>
                  <a:pt x="22" y="257"/>
                  <a:pt x="18" y="256"/>
                  <a:pt x="11" y="254"/>
                </a:cubicBezTo>
                <a:cubicBezTo>
                  <a:pt x="4" y="252"/>
                  <a:pt x="0" y="250"/>
                  <a:pt x="0" y="248"/>
                </a:cubicBezTo>
                <a:cubicBezTo>
                  <a:pt x="0" y="246"/>
                  <a:pt x="9" y="208"/>
                  <a:pt x="27" y="133"/>
                </a:cubicBezTo>
                <a:cubicBezTo>
                  <a:pt x="46" y="58"/>
                  <a:pt x="56" y="19"/>
                  <a:pt x="58" y="16"/>
                </a:cubicBezTo>
                <a:cubicBezTo>
                  <a:pt x="63" y="6"/>
                  <a:pt x="72" y="0"/>
                  <a:pt x="84" y="0"/>
                </a:cubicBezTo>
                <a:cubicBezTo>
                  <a:pt x="91" y="0"/>
                  <a:pt x="97" y="3"/>
                  <a:pt x="105" y="8"/>
                </a:cubicBezTo>
                <a:cubicBezTo>
                  <a:pt x="112" y="13"/>
                  <a:pt x="116" y="20"/>
                  <a:pt x="116" y="29"/>
                </a:cubicBezTo>
                <a:cubicBezTo>
                  <a:pt x="116" y="31"/>
                  <a:pt x="115" y="34"/>
                  <a:pt x="115" y="37"/>
                </a:cubicBezTo>
                <a:cubicBezTo>
                  <a:pt x="114" y="39"/>
                  <a:pt x="100" y="76"/>
                  <a:pt x="72" y="148"/>
                </a:cubicBezTo>
                <a:cubicBezTo>
                  <a:pt x="43" y="219"/>
                  <a:pt x="28" y="255"/>
                  <a:pt x="27" y="256"/>
                </a:cubicBezTo>
                <a:cubicBezTo>
                  <a:pt x="26" y="257"/>
                  <a:pt x="25" y="257"/>
                  <a:pt x="24" y="2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3654000" y="483372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3" y="21"/>
                  <a:pt x="11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7" y="6"/>
                  <a:pt x="77" y="17"/>
                </a:cubicBezTo>
                <a:cubicBezTo>
                  <a:pt x="87" y="29"/>
                  <a:pt x="93" y="50"/>
                  <a:pt x="93" y="79"/>
                </a:cubicBezTo>
                <a:cubicBezTo>
                  <a:pt x="93" y="95"/>
                  <a:pt x="91" y="112"/>
                  <a:pt x="87" y="128"/>
                </a:cubicBezTo>
                <a:cubicBezTo>
                  <a:pt x="83" y="143"/>
                  <a:pt x="78" y="156"/>
                  <a:pt x="72" y="168"/>
                </a:cubicBezTo>
                <a:cubicBezTo>
                  <a:pt x="67" y="179"/>
                  <a:pt x="60" y="188"/>
                  <a:pt x="54" y="196"/>
                </a:cubicBezTo>
                <a:cubicBezTo>
                  <a:pt x="47" y="204"/>
                  <a:pt x="42" y="211"/>
                  <a:pt x="37" y="215"/>
                </a:cubicBezTo>
                <a:cubicBezTo>
                  <a:pt x="32" y="220"/>
                  <a:pt x="29" y="222"/>
                  <a:pt x="28" y="222"/>
                </a:cubicBezTo>
                <a:cubicBezTo>
                  <a:pt x="26" y="222"/>
                  <a:pt x="23" y="219"/>
                  <a:pt x="19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4" y="201"/>
                  <a:pt x="20" y="195"/>
                </a:cubicBezTo>
                <a:cubicBezTo>
                  <a:pt x="25" y="189"/>
                  <a:pt x="31" y="182"/>
                  <a:pt x="38" y="174"/>
                </a:cubicBezTo>
                <a:cubicBezTo>
                  <a:pt x="44" y="166"/>
                  <a:pt x="50" y="154"/>
                  <a:pt x="56" y="139"/>
                </a:cubicBezTo>
                <a:cubicBezTo>
                  <a:pt x="62" y="124"/>
                  <a:pt x="65" y="107"/>
                  <a:pt x="67" y="87"/>
                </a:cubicBezTo>
                <a:lnTo>
                  <a:pt x="67" y="78"/>
                </a:lnTo>
                <a:lnTo>
                  <a:pt x="67" y="79"/>
                </a:lnTo>
                <a:cubicBezTo>
                  <a:pt x="66" y="80"/>
                  <a:pt x="64" y="80"/>
                  <a:pt x="63" y="81"/>
                </a:cubicBezTo>
                <a:cubicBezTo>
                  <a:pt x="62" y="81"/>
                  <a:pt x="60" y="82"/>
                  <a:pt x="59" y="83"/>
                </a:cubicBezTo>
                <a:cubicBezTo>
                  <a:pt x="57" y="84"/>
                  <a:pt x="55" y="84"/>
                  <a:pt x="53" y="84"/>
                </a:cubicBezTo>
                <a:cubicBezTo>
                  <a:pt x="50" y="84"/>
                  <a:pt x="47" y="84"/>
                  <a:pt x="44" y="85"/>
                </a:cubicBezTo>
                <a:cubicBezTo>
                  <a:pt x="32" y="85"/>
                  <a:pt x="21" y="81"/>
                  <a:pt x="12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3709440" y="469764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5" y="43"/>
                </a:moveTo>
                <a:cubicBezTo>
                  <a:pt x="115" y="31"/>
                  <a:pt x="119" y="22"/>
                  <a:pt x="128" y="13"/>
                </a:cubicBezTo>
                <a:cubicBezTo>
                  <a:pt x="137" y="5"/>
                  <a:pt x="147" y="0"/>
                  <a:pt x="159" y="0"/>
                </a:cubicBezTo>
                <a:cubicBezTo>
                  <a:pt x="167" y="0"/>
                  <a:pt x="174" y="3"/>
                  <a:pt x="180" y="8"/>
                </a:cubicBezTo>
                <a:cubicBezTo>
                  <a:pt x="186" y="14"/>
                  <a:pt x="189" y="21"/>
                  <a:pt x="190" y="29"/>
                </a:cubicBezTo>
                <a:cubicBezTo>
                  <a:pt x="190" y="40"/>
                  <a:pt x="185" y="50"/>
                  <a:pt x="175" y="59"/>
                </a:cubicBezTo>
                <a:cubicBezTo>
                  <a:pt x="165" y="68"/>
                  <a:pt x="155" y="72"/>
                  <a:pt x="144" y="73"/>
                </a:cubicBezTo>
                <a:cubicBezTo>
                  <a:pt x="137" y="73"/>
                  <a:pt x="130" y="70"/>
                  <a:pt x="124" y="66"/>
                </a:cubicBezTo>
                <a:cubicBezTo>
                  <a:pt x="118" y="61"/>
                  <a:pt x="115" y="53"/>
                  <a:pt x="115" y="43"/>
                </a:cubicBezTo>
                <a:moveTo>
                  <a:pt x="0" y="262"/>
                </a:moveTo>
                <a:cubicBezTo>
                  <a:pt x="0" y="258"/>
                  <a:pt x="3" y="251"/>
                  <a:pt x="7" y="240"/>
                </a:cubicBezTo>
                <a:cubicBezTo>
                  <a:pt x="11" y="229"/>
                  <a:pt x="17" y="217"/>
                  <a:pt x="24" y="204"/>
                </a:cubicBezTo>
                <a:cubicBezTo>
                  <a:pt x="31" y="191"/>
                  <a:pt x="41" y="179"/>
                  <a:pt x="54" y="169"/>
                </a:cubicBezTo>
                <a:cubicBezTo>
                  <a:pt x="68" y="158"/>
                  <a:pt x="82" y="153"/>
                  <a:pt x="96" y="153"/>
                </a:cubicBezTo>
                <a:cubicBezTo>
                  <a:pt x="115" y="153"/>
                  <a:pt x="130" y="159"/>
                  <a:pt x="142" y="169"/>
                </a:cubicBezTo>
                <a:cubicBezTo>
                  <a:pt x="154" y="180"/>
                  <a:pt x="160" y="195"/>
                  <a:pt x="161" y="213"/>
                </a:cubicBezTo>
                <a:cubicBezTo>
                  <a:pt x="161" y="221"/>
                  <a:pt x="157" y="234"/>
                  <a:pt x="151" y="252"/>
                </a:cubicBezTo>
                <a:cubicBezTo>
                  <a:pt x="144" y="270"/>
                  <a:pt x="135" y="295"/>
                  <a:pt x="123" y="325"/>
                </a:cubicBezTo>
                <a:cubicBezTo>
                  <a:pt x="111" y="357"/>
                  <a:pt x="101" y="384"/>
                  <a:pt x="94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1" y="445"/>
                  <a:pt x="115" y="443"/>
                </a:cubicBezTo>
                <a:cubicBezTo>
                  <a:pt x="120" y="442"/>
                  <a:pt x="125" y="439"/>
                  <a:pt x="131" y="434"/>
                </a:cubicBezTo>
                <a:cubicBezTo>
                  <a:pt x="137" y="428"/>
                  <a:pt x="144" y="420"/>
                  <a:pt x="150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69" y="362"/>
                  <a:pt x="170" y="359"/>
                  <a:pt x="171" y="358"/>
                </a:cubicBezTo>
                <a:cubicBezTo>
                  <a:pt x="172" y="357"/>
                  <a:pt x="176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2" y="385"/>
                </a:cubicBezTo>
                <a:cubicBezTo>
                  <a:pt x="188" y="396"/>
                  <a:pt x="181" y="408"/>
                  <a:pt x="173" y="421"/>
                </a:cubicBezTo>
                <a:cubicBezTo>
                  <a:pt x="166" y="434"/>
                  <a:pt x="155" y="446"/>
                  <a:pt x="142" y="456"/>
                </a:cubicBezTo>
                <a:cubicBezTo>
                  <a:pt x="128" y="466"/>
                  <a:pt x="114" y="471"/>
                  <a:pt x="98" y="471"/>
                </a:cubicBezTo>
                <a:cubicBezTo>
                  <a:pt x="84" y="471"/>
                  <a:pt x="70" y="467"/>
                  <a:pt x="57" y="457"/>
                </a:cubicBezTo>
                <a:cubicBezTo>
                  <a:pt x="45" y="447"/>
                  <a:pt x="38" y="432"/>
                  <a:pt x="38" y="412"/>
                </a:cubicBezTo>
                <a:cubicBezTo>
                  <a:pt x="38" y="404"/>
                  <a:pt x="39" y="396"/>
                  <a:pt x="41" y="389"/>
                </a:cubicBezTo>
                <a:cubicBezTo>
                  <a:pt x="43" y="382"/>
                  <a:pt x="53" y="356"/>
                  <a:pt x="71" y="309"/>
                </a:cubicBezTo>
                <a:cubicBezTo>
                  <a:pt x="89" y="262"/>
                  <a:pt x="99" y="233"/>
                  <a:pt x="102" y="224"/>
                </a:cubicBezTo>
                <a:cubicBezTo>
                  <a:pt x="105" y="215"/>
                  <a:pt x="106" y="206"/>
                  <a:pt x="107" y="197"/>
                </a:cubicBezTo>
                <a:cubicBezTo>
                  <a:pt x="107" y="185"/>
                  <a:pt x="103" y="180"/>
                  <a:pt x="95" y="180"/>
                </a:cubicBezTo>
                <a:lnTo>
                  <a:pt x="94" y="180"/>
                </a:lnTo>
                <a:cubicBezTo>
                  <a:pt x="80" y="180"/>
                  <a:pt x="67" y="188"/>
                  <a:pt x="55" y="203"/>
                </a:cubicBezTo>
                <a:cubicBezTo>
                  <a:pt x="43" y="218"/>
                  <a:pt x="34" y="238"/>
                  <a:pt x="28" y="262"/>
                </a:cubicBezTo>
                <a:cubicBezTo>
                  <a:pt x="28" y="262"/>
                  <a:pt x="27" y="263"/>
                  <a:pt x="27" y="264"/>
                </a:cubicBezTo>
                <a:cubicBezTo>
                  <a:pt x="27" y="265"/>
                  <a:pt x="26" y="266"/>
                  <a:pt x="26" y="266"/>
                </a:cubicBezTo>
                <a:cubicBezTo>
                  <a:pt x="26" y="266"/>
                  <a:pt x="26" y="267"/>
                  <a:pt x="25" y="267"/>
                </a:cubicBezTo>
                <a:cubicBezTo>
                  <a:pt x="24" y="268"/>
                  <a:pt x="23" y="268"/>
                  <a:pt x="23" y="268"/>
                </a:cubicBezTo>
                <a:cubicBezTo>
                  <a:pt x="22" y="268"/>
                  <a:pt x="21" y="268"/>
                  <a:pt x="20" y="268"/>
                </a:cubicBezTo>
                <a:cubicBezTo>
                  <a:pt x="19" y="268"/>
                  <a:pt x="17" y="268"/>
                  <a:pt x="14" y="268"/>
                </a:cubicBezTo>
                <a:lnTo>
                  <a:pt x="5" y="268"/>
                </a:lnTo>
                <a:cubicBezTo>
                  <a:pt x="2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2255400" y="446688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3806640" y="446688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1085760" y="5095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6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352520" y="5076720"/>
            <a:ext cx="142920" cy="169200"/>
          </a:xfrm>
          <a:custGeom>
            <a:avLst/>
            <a:gdLst/>
            <a:ahLst/>
            <a:rect l="0" t="0" r="r" b="b"/>
            <a:pathLst>
              <a:path w="397" h="470">
                <a:moveTo>
                  <a:pt x="162" y="470"/>
                </a:moveTo>
                <a:cubicBezTo>
                  <a:pt x="119" y="470"/>
                  <a:pt x="81" y="459"/>
                  <a:pt x="49" y="437"/>
                </a:cubicBezTo>
                <a:cubicBezTo>
                  <a:pt x="18" y="415"/>
                  <a:pt x="0" y="384"/>
                  <a:pt x="0" y="342"/>
                </a:cubicBezTo>
                <a:cubicBezTo>
                  <a:pt x="0" y="298"/>
                  <a:pt x="24" y="257"/>
                  <a:pt x="70" y="219"/>
                </a:cubicBezTo>
                <a:lnTo>
                  <a:pt x="80" y="212"/>
                </a:lnTo>
                <a:lnTo>
                  <a:pt x="72" y="203"/>
                </a:lnTo>
                <a:cubicBezTo>
                  <a:pt x="57" y="186"/>
                  <a:pt x="49" y="167"/>
                  <a:pt x="49" y="146"/>
                </a:cubicBezTo>
                <a:cubicBezTo>
                  <a:pt x="49" y="107"/>
                  <a:pt x="72" y="73"/>
                  <a:pt x="117" y="43"/>
                </a:cubicBezTo>
                <a:cubicBezTo>
                  <a:pt x="161" y="14"/>
                  <a:pt x="210" y="0"/>
                  <a:pt x="261" y="0"/>
                </a:cubicBezTo>
                <a:lnTo>
                  <a:pt x="273" y="0"/>
                </a:lnTo>
                <a:cubicBezTo>
                  <a:pt x="311" y="0"/>
                  <a:pt x="345" y="10"/>
                  <a:pt x="375" y="31"/>
                </a:cubicBezTo>
                <a:cubicBezTo>
                  <a:pt x="390" y="41"/>
                  <a:pt x="397" y="51"/>
                  <a:pt x="397" y="59"/>
                </a:cubicBezTo>
                <a:cubicBezTo>
                  <a:pt x="397" y="67"/>
                  <a:pt x="394" y="74"/>
                  <a:pt x="387" y="82"/>
                </a:cubicBezTo>
                <a:cubicBezTo>
                  <a:pt x="379" y="90"/>
                  <a:pt x="371" y="94"/>
                  <a:pt x="361" y="95"/>
                </a:cubicBezTo>
                <a:cubicBezTo>
                  <a:pt x="355" y="95"/>
                  <a:pt x="348" y="92"/>
                  <a:pt x="341" y="86"/>
                </a:cubicBezTo>
                <a:cubicBezTo>
                  <a:pt x="334" y="80"/>
                  <a:pt x="323" y="74"/>
                  <a:pt x="308" y="68"/>
                </a:cubicBezTo>
                <a:cubicBezTo>
                  <a:pt x="294" y="62"/>
                  <a:pt x="276" y="59"/>
                  <a:pt x="254" y="59"/>
                </a:cubicBezTo>
                <a:cubicBezTo>
                  <a:pt x="211" y="59"/>
                  <a:pt x="172" y="67"/>
                  <a:pt x="139" y="83"/>
                </a:cubicBezTo>
                <a:cubicBezTo>
                  <a:pt x="106" y="99"/>
                  <a:pt x="90" y="119"/>
                  <a:pt x="89" y="142"/>
                </a:cubicBezTo>
                <a:cubicBezTo>
                  <a:pt x="89" y="155"/>
                  <a:pt x="94" y="167"/>
                  <a:pt x="106" y="179"/>
                </a:cubicBezTo>
                <a:cubicBezTo>
                  <a:pt x="112" y="185"/>
                  <a:pt x="116" y="188"/>
                  <a:pt x="118" y="189"/>
                </a:cubicBezTo>
                <a:cubicBezTo>
                  <a:pt x="120" y="190"/>
                  <a:pt x="123" y="189"/>
                  <a:pt x="129" y="187"/>
                </a:cubicBezTo>
                <a:cubicBezTo>
                  <a:pt x="150" y="178"/>
                  <a:pt x="177" y="173"/>
                  <a:pt x="210" y="173"/>
                </a:cubicBezTo>
                <a:lnTo>
                  <a:pt x="214" y="173"/>
                </a:lnTo>
                <a:cubicBezTo>
                  <a:pt x="257" y="173"/>
                  <a:pt x="279" y="183"/>
                  <a:pt x="279" y="204"/>
                </a:cubicBezTo>
                <a:cubicBezTo>
                  <a:pt x="279" y="231"/>
                  <a:pt x="251" y="244"/>
                  <a:pt x="195" y="244"/>
                </a:cubicBezTo>
                <a:cubicBezTo>
                  <a:pt x="164" y="244"/>
                  <a:pt x="138" y="240"/>
                  <a:pt x="115" y="231"/>
                </a:cubicBezTo>
                <a:lnTo>
                  <a:pt x="105" y="238"/>
                </a:lnTo>
                <a:cubicBezTo>
                  <a:pt x="62" y="267"/>
                  <a:pt x="41" y="300"/>
                  <a:pt x="41" y="337"/>
                </a:cubicBezTo>
                <a:cubicBezTo>
                  <a:pt x="41" y="385"/>
                  <a:pt x="85" y="409"/>
                  <a:pt x="173" y="409"/>
                </a:cubicBezTo>
                <a:cubicBezTo>
                  <a:pt x="207" y="409"/>
                  <a:pt x="235" y="406"/>
                  <a:pt x="257" y="400"/>
                </a:cubicBezTo>
                <a:cubicBezTo>
                  <a:pt x="279" y="393"/>
                  <a:pt x="293" y="385"/>
                  <a:pt x="299" y="377"/>
                </a:cubicBezTo>
                <a:cubicBezTo>
                  <a:pt x="305" y="368"/>
                  <a:pt x="310" y="361"/>
                  <a:pt x="315" y="355"/>
                </a:cubicBezTo>
                <a:cubicBezTo>
                  <a:pt x="321" y="349"/>
                  <a:pt x="326" y="346"/>
                  <a:pt x="332" y="344"/>
                </a:cubicBezTo>
                <a:cubicBezTo>
                  <a:pt x="341" y="346"/>
                  <a:pt x="346" y="351"/>
                  <a:pt x="346" y="361"/>
                </a:cubicBezTo>
                <a:cubicBezTo>
                  <a:pt x="346" y="367"/>
                  <a:pt x="342" y="376"/>
                  <a:pt x="335" y="387"/>
                </a:cubicBezTo>
                <a:cubicBezTo>
                  <a:pt x="328" y="398"/>
                  <a:pt x="318" y="410"/>
                  <a:pt x="305" y="422"/>
                </a:cubicBezTo>
                <a:cubicBezTo>
                  <a:pt x="291" y="435"/>
                  <a:pt x="272" y="446"/>
                  <a:pt x="246" y="456"/>
                </a:cubicBezTo>
                <a:cubicBezTo>
                  <a:pt x="220" y="466"/>
                  <a:pt x="192" y="470"/>
                  <a:pt x="162" y="4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3891240" y="4481280"/>
            <a:ext cx="5792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が単調増加するため、更新が停⽌する傾向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506960" y="4948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591920" y="4962960"/>
            <a:ext cx="5182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はゼロ除算を防ぐために加える微⼩項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257120" y="57488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※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519920" y="5762880"/>
            <a:ext cx="21344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本スライドでは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3738600" y="5886360"/>
            <a:ext cx="122040" cy="157680"/>
          </a:xfrm>
          <a:custGeom>
            <a:avLst/>
            <a:gdLst/>
            <a:ahLst/>
            <a:rect l="0" t="0" r="r" b="b"/>
            <a:pathLst>
              <a:path w="339" h="438">
                <a:moveTo>
                  <a:pt x="185" y="438"/>
                </a:moveTo>
                <a:cubicBezTo>
                  <a:pt x="133" y="438"/>
                  <a:pt x="90" y="421"/>
                  <a:pt x="54" y="387"/>
                </a:cubicBezTo>
                <a:cubicBezTo>
                  <a:pt x="18" y="352"/>
                  <a:pt x="0" y="309"/>
                  <a:pt x="0" y="255"/>
                </a:cubicBezTo>
                <a:cubicBezTo>
                  <a:pt x="0" y="197"/>
                  <a:pt x="15" y="148"/>
                  <a:pt x="46" y="109"/>
                </a:cubicBezTo>
                <a:cubicBezTo>
                  <a:pt x="68" y="79"/>
                  <a:pt x="97" y="55"/>
                  <a:pt x="131" y="34"/>
                </a:cubicBezTo>
                <a:cubicBezTo>
                  <a:pt x="165" y="15"/>
                  <a:pt x="203" y="4"/>
                  <a:pt x="244" y="1"/>
                </a:cubicBezTo>
                <a:cubicBezTo>
                  <a:pt x="245" y="0"/>
                  <a:pt x="259" y="0"/>
                  <a:pt x="287" y="0"/>
                </a:cubicBezTo>
                <a:lnTo>
                  <a:pt x="324" y="0"/>
                </a:lnTo>
                <a:cubicBezTo>
                  <a:pt x="334" y="3"/>
                  <a:pt x="339" y="10"/>
                  <a:pt x="339" y="20"/>
                </a:cubicBezTo>
                <a:cubicBezTo>
                  <a:pt x="339" y="38"/>
                  <a:pt x="325" y="46"/>
                  <a:pt x="298" y="46"/>
                </a:cubicBezTo>
                <a:lnTo>
                  <a:pt x="283" y="46"/>
                </a:lnTo>
                <a:lnTo>
                  <a:pt x="270" y="46"/>
                </a:lnTo>
                <a:cubicBezTo>
                  <a:pt x="189" y="46"/>
                  <a:pt x="137" y="82"/>
                  <a:pt x="112" y="153"/>
                </a:cubicBezTo>
                <a:lnTo>
                  <a:pt x="108" y="165"/>
                </a:lnTo>
                <a:lnTo>
                  <a:pt x="285" y="165"/>
                </a:lnTo>
                <a:cubicBezTo>
                  <a:pt x="293" y="171"/>
                  <a:pt x="297" y="177"/>
                  <a:pt x="297" y="184"/>
                </a:cubicBezTo>
                <a:cubicBezTo>
                  <a:pt x="297" y="196"/>
                  <a:pt x="291" y="205"/>
                  <a:pt x="278" y="211"/>
                </a:cubicBezTo>
                <a:lnTo>
                  <a:pt x="97" y="211"/>
                </a:lnTo>
                <a:lnTo>
                  <a:pt x="97" y="213"/>
                </a:lnTo>
                <a:cubicBezTo>
                  <a:pt x="90" y="232"/>
                  <a:pt x="87" y="257"/>
                  <a:pt x="87" y="286"/>
                </a:cubicBezTo>
                <a:cubicBezTo>
                  <a:pt x="87" y="329"/>
                  <a:pt x="97" y="359"/>
                  <a:pt x="118" y="376"/>
                </a:cubicBezTo>
                <a:cubicBezTo>
                  <a:pt x="139" y="392"/>
                  <a:pt x="163" y="401"/>
                  <a:pt x="189" y="402"/>
                </a:cubicBezTo>
                <a:cubicBezTo>
                  <a:pt x="206" y="402"/>
                  <a:pt x="224" y="398"/>
                  <a:pt x="241" y="392"/>
                </a:cubicBezTo>
                <a:cubicBezTo>
                  <a:pt x="258" y="385"/>
                  <a:pt x="273" y="378"/>
                  <a:pt x="284" y="371"/>
                </a:cubicBezTo>
                <a:cubicBezTo>
                  <a:pt x="294" y="364"/>
                  <a:pt x="300" y="360"/>
                  <a:pt x="300" y="360"/>
                </a:cubicBezTo>
                <a:cubicBezTo>
                  <a:pt x="305" y="360"/>
                  <a:pt x="309" y="363"/>
                  <a:pt x="311" y="370"/>
                </a:cubicBezTo>
                <a:cubicBezTo>
                  <a:pt x="314" y="376"/>
                  <a:pt x="315" y="383"/>
                  <a:pt x="315" y="389"/>
                </a:cubicBezTo>
                <a:cubicBezTo>
                  <a:pt x="315" y="391"/>
                  <a:pt x="315" y="392"/>
                  <a:pt x="314" y="393"/>
                </a:cubicBezTo>
                <a:cubicBezTo>
                  <a:pt x="312" y="395"/>
                  <a:pt x="306" y="400"/>
                  <a:pt x="294" y="406"/>
                </a:cubicBezTo>
                <a:cubicBezTo>
                  <a:pt x="283" y="413"/>
                  <a:pt x="267" y="420"/>
                  <a:pt x="246" y="427"/>
                </a:cubicBezTo>
                <a:cubicBezTo>
                  <a:pt x="225" y="435"/>
                  <a:pt x="205" y="438"/>
                  <a:pt x="185" y="43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3638520" y="57488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3868200" y="57488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5486400" y="5876640"/>
            <a:ext cx="142920" cy="169200"/>
          </a:xfrm>
          <a:custGeom>
            <a:avLst/>
            <a:gdLst/>
            <a:ahLst/>
            <a:rect l="0" t="0" r="r" b="b"/>
            <a:pathLst>
              <a:path w="397" h="470">
                <a:moveTo>
                  <a:pt x="162" y="470"/>
                </a:moveTo>
                <a:cubicBezTo>
                  <a:pt x="118" y="470"/>
                  <a:pt x="81" y="459"/>
                  <a:pt x="49" y="438"/>
                </a:cubicBezTo>
                <a:cubicBezTo>
                  <a:pt x="18" y="416"/>
                  <a:pt x="0" y="384"/>
                  <a:pt x="0" y="343"/>
                </a:cubicBezTo>
                <a:cubicBezTo>
                  <a:pt x="0" y="299"/>
                  <a:pt x="24" y="256"/>
                  <a:pt x="70" y="218"/>
                </a:cubicBezTo>
                <a:lnTo>
                  <a:pt x="80" y="211"/>
                </a:lnTo>
                <a:lnTo>
                  <a:pt x="72" y="202"/>
                </a:lnTo>
                <a:cubicBezTo>
                  <a:pt x="57" y="186"/>
                  <a:pt x="49" y="167"/>
                  <a:pt x="49" y="147"/>
                </a:cubicBezTo>
                <a:cubicBezTo>
                  <a:pt x="49" y="107"/>
                  <a:pt x="72" y="73"/>
                  <a:pt x="116" y="44"/>
                </a:cubicBezTo>
                <a:cubicBezTo>
                  <a:pt x="161" y="15"/>
                  <a:pt x="209" y="0"/>
                  <a:pt x="261" y="0"/>
                </a:cubicBezTo>
                <a:lnTo>
                  <a:pt x="273" y="0"/>
                </a:lnTo>
                <a:cubicBezTo>
                  <a:pt x="311" y="0"/>
                  <a:pt x="345" y="11"/>
                  <a:pt x="375" y="31"/>
                </a:cubicBezTo>
                <a:cubicBezTo>
                  <a:pt x="390" y="42"/>
                  <a:pt x="397" y="51"/>
                  <a:pt x="397" y="60"/>
                </a:cubicBezTo>
                <a:cubicBezTo>
                  <a:pt x="397" y="67"/>
                  <a:pt x="394" y="75"/>
                  <a:pt x="387" y="83"/>
                </a:cubicBezTo>
                <a:cubicBezTo>
                  <a:pt x="379" y="90"/>
                  <a:pt x="371" y="95"/>
                  <a:pt x="361" y="95"/>
                </a:cubicBezTo>
                <a:cubicBezTo>
                  <a:pt x="355" y="95"/>
                  <a:pt x="348" y="92"/>
                  <a:pt x="341" y="87"/>
                </a:cubicBezTo>
                <a:cubicBezTo>
                  <a:pt x="334" y="81"/>
                  <a:pt x="323" y="75"/>
                  <a:pt x="308" y="69"/>
                </a:cubicBezTo>
                <a:cubicBezTo>
                  <a:pt x="294" y="63"/>
                  <a:pt x="276" y="60"/>
                  <a:pt x="254" y="60"/>
                </a:cubicBezTo>
                <a:cubicBezTo>
                  <a:pt x="210" y="60"/>
                  <a:pt x="172" y="68"/>
                  <a:pt x="139" y="84"/>
                </a:cubicBezTo>
                <a:cubicBezTo>
                  <a:pt x="106" y="99"/>
                  <a:pt x="89" y="119"/>
                  <a:pt x="89" y="143"/>
                </a:cubicBezTo>
                <a:cubicBezTo>
                  <a:pt x="89" y="155"/>
                  <a:pt x="94" y="167"/>
                  <a:pt x="106" y="179"/>
                </a:cubicBezTo>
                <a:cubicBezTo>
                  <a:pt x="112" y="184"/>
                  <a:pt x="115" y="188"/>
                  <a:pt x="117" y="188"/>
                </a:cubicBezTo>
                <a:cubicBezTo>
                  <a:pt x="119" y="189"/>
                  <a:pt x="123" y="188"/>
                  <a:pt x="129" y="186"/>
                </a:cubicBezTo>
                <a:cubicBezTo>
                  <a:pt x="150" y="177"/>
                  <a:pt x="176" y="173"/>
                  <a:pt x="209" y="173"/>
                </a:cubicBezTo>
                <a:lnTo>
                  <a:pt x="214" y="173"/>
                </a:lnTo>
                <a:cubicBezTo>
                  <a:pt x="257" y="173"/>
                  <a:pt x="279" y="183"/>
                  <a:pt x="279" y="203"/>
                </a:cubicBezTo>
                <a:cubicBezTo>
                  <a:pt x="279" y="230"/>
                  <a:pt x="251" y="244"/>
                  <a:pt x="195" y="244"/>
                </a:cubicBezTo>
                <a:cubicBezTo>
                  <a:pt x="164" y="244"/>
                  <a:pt x="138" y="240"/>
                  <a:pt x="115" y="231"/>
                </a:cubicBezTo>
                <a:lnTo>
                  <a:pt x="105" y="238"/>
                </a:lnTo>
                <a:cubicBezTo>
                  <a:pt x="62" y="266"/>
                  <a:pt x="41" y="300"/>
                  <a:pt x="41" y="338"/>
                </a:cubicBezTo>
                <a:cubicBezTo>
                  <a:pt x="41" y="386"/>
                  <a:pt x="85" y="410"/>
                  <a:pt x="173" y="410"/>
                </a:cubicBezTo>
                <a:cubicBezTo>
                  <a:pt x="207" y="410"/>
                  <a:pt x="235" y="407"/>
                  <a:pt x="257" y="400"/>
                </a:cubicBezTo>
                <a:cubicBezTo>
                  <a:pt x="279" y="394"/>
                  <a:pt x="293" y="386"/>
                  <a:pt x="298" y="377"/>
                </a:cubicBezTo>
                <a:cubicBezTo>
                  <a:pt x="304" y="369"/>
                  <a:pt x="310" y="362"/>
                  <a:pt x="315" y="356"/>
                </a:cubicBezTo>
                <a:cubicBezTo>
                  <a:pt x="321" y="350"/>
                  <a:pt x="326" y="346"/>
                  <a:pt x="332" y="345"/>
                </a:cubicBezTo>
                <a:cubicBezTo>
                  <a:pt x="341" y="346"/>
                  <a:pt x="346" y="352"/>
                  <a:pt x="346" y="362"/>
                </a:cubicBezTo>
                <a:cubicBezTo>
                  <a:pt x="346" y="367"/>
                  <a:pt x="342" y="376"/>
                  <a:pt x="335" y="387"/>
                </a:cubicBezTo>
                <a:cubicBezTo>
                  <a:pt x="328" y="398"/>
                  <a:pt x="318" y="410"/>
                  <a:pt x="304" y="423"/>
                </a:cubicBezTo>
                <a:cubicBezTo>
                  <a:pt x="291" y="435"/>
                  <a:pt x="272" y="447"/>
                  <a:pt x="246" y="456"/>
                </a:cubicBezTo>
                <a:cubicBezTo>
                  <a:pt x="220" y="466"/>
                  <a:pt x="192" y="471"/>
                  <a:pt x="162" y="4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3952800" y="5762880"/>
            <a:ext cx="15246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を学習率、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5642640" y="57488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5727600" y="5762880"/>
            <a:ext cx="18295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を数値安定化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7556400" y="57488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(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7635240" y="5762880"/>
            <a:ext cx="18295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ゼロ除算回避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9464040" y="57488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9542880" y="5762880"/>
            <a:ext cx="1220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のための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257120" y="6210720"/>
            <a:ext cx="30488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微⼩項として⽤いる。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6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914040" y="1847520"/>
            <a:ext cx="38520" cy="886320"/>
          </a:xfrm>
          <a:custGeom>
            <a:avLst/>
            <a:gdLst/>
            <a:ahLst/>
            <a:rect l="0" t="0" r="r" b="b"/>
            <a:pathLst>
              <a:path w="107" h="2462">
                <a:moveTo>
                  <a:pt x="0" y="0"/>
                </a:moveTo>
                <a:lnTo>
                  <a:pt x="107" y="0"/>
                </a:lnTo>
                <a:lnTo>
                  <a:pt x="107" y="2462"/>
                </a:lnTo>
                <a:lnTo>
                  <a:pt x="0" y="2462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914400" y="763560"/>
            <a:ext cx="2306520" cy="654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32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AdaGrad</a:t>
            </a:r>
            <a:endParaRPr b="0" lang="en-US" sz="4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428480" y="202860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1"/>
                  <a:pt x="262" y="168"/>
                  <a:pt x="256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5" y="239"/>
                  <a:pt x="200" y="249"/>
                  <a:pt x="184" y="256"/>
                </a:cubicBezTo>
                <a:cubicBezTo>
                  <a:pt x="168" y="262"/>
                  <a:pt x="151" y="266"/>
                  <a:pt x="134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1" y="239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0" y="83"/>
                </a:cubicBezTo>
                <a:cubicBezTo>
                  <a:pt x="17" y="67"/>
                  <a:pt x="27" y="52"/>
                  <a:pt x="39" y="39"/>
                </a:cubicBezTo>
                <a:cubicBezTo>
                  <a:pt x="51" y="26"/>
                  <a:pt x="66" y="17"/>
                  <a:pt x="82" y="10"/>
                </a:cubicBezTo>
                <a:cubicBezTo>
                  <a:pt x="98" y="3"/>
                  <a:pt x="115" y="0"/>
                  <a:pt x="134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5" y="26"/>
                  <a:pt x="227" y="39"/>
                </a:cubicBezTo>
                <a:cubicBezTo>
                  <a:pt x="239" y="52"/>
                  <a:pt x="249" y="67"/>
                  <a:pt x="256" y="83"/>
                </a:cubicBezTo>
                <a:cubicBezTo>
                  <a:pt x="262" y="99"/>
                  <a:pt x="266" y="116"/>
                  <a:pt x="266" y="133"/>
                </a:cubicBezTo>
                <a:close/>
              </a:path>
            </a:pathLst>
          </a:custGeom>
          <a:solidFill>
            <a:srgbClr val="6c6c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3220200" y="789480"/>
            <a:ext cx="5487120" cy="54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32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の直感図（イメージ）</a:t>
            </a:r>
            <a:endParaRPr b="0" lang="en-US" sz="4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428480" y="246672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1"/>
                  <a:pt x="262" y="168"/>
                  <a:pt x="256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5" y="239"/>
                  <a:pt x="200" y="249"/>
                  <a:pt x="184" y="256"/>
                </a:cubicBezTo>
                <a:cubicBezTo>
                  <a:pt x="168" y="262"/>
                  <a:pt x="151" y="266"/>
                  <a:pt x="134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1" y="239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1" y="27"/>
                  <a:pt x="66" y="17"/>
                  <a:pt x="82" y="10"/>
                </a:cubicBezTo>
                <a:cubicBezTo>
                  <a:pt x="98" y="4"/>
                  <a:pt x="115" y="0"/>
                  <a:pt x="134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5" y="27"/>
                  <a:pt x="227" y="39"/>
                </a:cubicBezTo>
                <a:cubicBezTo>
                  <a:pt x="239" y="51"/>
                  <a:pt x="249" y="66"/>
                  <a:pt x="256" y="82"/>
                </a:cubicBezTo>
                <a:cubicBezTo>
                  <a:pt x="262" y="98"/>
                  <a:pt x="266" y="115"/>
                  <a:pt x="266" y="132"/>
                </a:cubicBezTo>
                <a:close/>
              </a:path>
            </a:pathLst>
          </a:custGeom>
          <a:solidFill>
            <a:srgbClr val="6c6c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684080" y="1895760"/>
            <a:ext cx="79254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6c6c70"/>
                </a:solidFill>
                <a:effectLst/>
                <a:uFillTx/>
                <a:latin typeface="HiraginoSans-W3"/>
                <a:ea typeface="HiraginoSans-W3"/>
              </a:rPr>
              <a:t>同じ⽅向への⼤きな更新を抑え、別の⽅向への探索を促す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684080" y="2333880"/>
            <a:ext cx="24390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6c6c70"/>
                </a:solidFill>
                <a:effectLst/>
                <a:uFillTx/>
                <a:latin typeface="HiraginoSans-W3"/>
                <a:ea typeface="HiraginoSans-W3"/>
              </a:rPr>
              <a:t>これにより凸⾕の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4122360" y="23198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6c6c70"/>
                </a:solidFill>
                <a:effectLst/>
                <a:uFillTx/>
                <a:latin typeface="HelveticaNeue"/>
                <a:ea typeface="HelveticaNeue"/>
              </a:rPr>
              <a:t>“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4252320" y="2333880"/>
            <a:ext cx="305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6c6c70"/>
                </a:solidFill>
                <a:effectLst/>
                <a:uFillTx/>
                <a:latin typeface="HiraginoSans-W3"/>
                <a:ea typeface="HiraginoSans-W3"/>
              </a:rPr>
              <a:t>底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4556880" y="231984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6c6c70"/>
                </a:solidFill>
                <a:effectLst/>
                <a:uFillTx/>
                <a:latin typeface="HelveticaNeue"/>
                <a:ea typeface="HelveticaNeue"/>
              </a:rPr>
              <a:t>”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4686840" y="2333880"/>
            <a:ext cx="2743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6c6c70"/>
                </a:solidFill>
                <a:effectLst/>
                <a:uFillTx/>
                <a:latin typeface="HiraginoSans-W3"/>
                <a:ea typeface="HiraginoSans-W3"/>
              </a:rPr>
              <a:t>での進み過ぎを防ぐ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7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914400" y="772200"/>
            <a:ext cx="277812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RMSProp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4147200" y="242892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222" y="973"/>
                </a:moveTo>
                <a:cubicBezTo>
                  <a:pt x="221" y="978"/>
                  <a:pt x="219" y="982"/>
                  <a:pt x="216" y="985"/>
                </a:cubicBezTo>
                <a:cubicBezTo>
                  <a:pt x="213" y="988"/>
                  <a:pt x="208" y="990"/>
                  <a:pt x="202" y="991"/>
                </a:cubicBezTo>
                <a:cubicBezTo>
                  <a:pt x="196" y="991"/>
                  <a:pt x="190" y="987"/>
                  <a:pt x="185" y="981"/>
                </a:cubicBezTo>
                <a:cubicBezTo>
                  <a:pt x="183" y="976"/>
                  <a:pt x="152" y="895"/>
                  <a:pt x="92" y="737"/>
                </a:cubicBezTo>
                <a:cubicBezTo>
                  <a:pt x="32" y="579"/>
                  <a:pt x="1" y="498"/>
                  <a:pt x="0" y="495"/>
                </a:cubicBezTo>
                <a:cubicBezTo>
                  <a:pt x="0" y="491"/>
                  <a:pt x="31" y="411"/>
                  <a:pt x="91" y="253"/>
                </a:cubicBezTo>
                <a:cubicBezTo>
                  <a:pt x="152" y="95"/>
                  <a:pt x="183" y="14"/>
                  <a:pt x="185" y="10"/>
                </a:cubicBezTo>
                <a:cubicBezTo>
                  <a:pt x="187" y="6"/>
                  <a:pt x="191" y="3"/>
                  <a:pt x="195" y="1"/>
                </a:cubicBezTo>
                <a:lnTo>
                  <a:pt x="198" y="0"/>
                </a:lnTo>
                <a:cubicBezTo>
                  <a:pt x="200" y="0"/>
                  <a:pt x="202" y="0"/>
                  <a:pt x="202" y="0"/>
                </a:cubicBezTo>
                <a:cubicBezTo>
                  <a:pt x="214" y="0"/>
                  <a:pt x="221" y="6"/>
                  <a:pt x="222" y="17"/>
                </a:cubicBezTo>
                <a:cubicBezTo>
                  <a:pt x="222" y="21"/>
                  <a:pt x="192" y="101"/>
                  <a:pt x="133" y="258"/>
                </a:cubicBezTo>
                <a:cubicBezTo>
                  <a:pt x="73" y="415"/>
                  <a:pt x="43" y="493"/>
                  <a:pt x="43" y="495"/>
                </a:cubicBezTo>
                <a:cubicBezTo>
                  <a:pt x="43" y="496"/>
                  <a:pt x="73" y="575"/>
                  <a:pt x="133" y="732"/>
                </a:cubicBezTo>
                <a:cubicBezTo>
                  <a:pt x="192" y="889"/>
                  <a:pt x="222" y="970"/>
                  <a:pt x="222" y="97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4250160" y="2538720"/>
            <a:ext cx="168120" cy="230760"/>
          </a:xfrm>
          <a:custGeom>
            <a:avLst/>
            <a:gdLst/>
            <a:ahLst/>
            <a:rect l="0" t="0" r="r" b="b"/>
            <a:pathLst>
              <a:path w="467" h="641">
                <a:moveTo>
                  <a:pt x="299" y="396"/>
                </a:moveTo>
                <a:cubicBezTo>
                  <a:pt x="289" y="404"/>
                  <a:pt x="275" y="413"/>
                  <a:pt x="256" y="423"/>
                </a:cubicBezTo>
                <a:cubicBezTo>
                  <a:pt x="237" y="433"/>
                  <a:pt x="217" y="438"/>
                  <a:pt x="195" y="438"/>
                </a:cubicBezTo>
                <a:cubicBezTo>
                  <a:pt x="154" y="438"/>
                  <a:pt x="120" y="423"/>
                  <a:pt x="95" y="394"/>
                </a:cubicBezTo>
                <a:cubicBezTo>
                  <a:pt x="70" y="364"/>
                  <a:pt x="57" y="326"/>
                  <a:pt x="57" y="279"/>
                </a:cubicBezTo>
                <a:cubicBezTo>
                  <a:pt x="57" y="210"/>
                  <a:pt x="82" y="146"/>
                  <a:pt x="133" y="88"/>
                </a:cubicBezTo>
                <a:cubicBezTo>
                  <a:pt x="184" y="30"/>
                  <a:pt x="240" y="0"/>
                  <a:pt x="302" y="0"/>
                </a:cubicBezTo>
                <a:cubicBezTo>
                  <a:pt x="333" y="0"/>
                  <a:pt x="362" y="15"/>
                  <a:pt x="388" y="47"/>
                </a:cubicBezTo>
                <a:lnTo>
                  <a:pt x="391" y="43"/>
                </a:lnTo>
                <a:cubicBezTo>
                  <a:pt x="393" y="41"/>
                  <a:pt x="394" y="39"/>
                  <a:pt x="396" y="37"/>
                </a:cubicBezTo>
                <a:cubicBezTo>
                  <a:pt x="398" y="35"/>
                  <a:pt x="401" y="33"/>
                  <a:pt x="405" y="29"/>
                </a:cubicBezTo>
                <a:cubicBezTo>
                  <a:pt x="409" y="26"/>
                  <a:pt x="414" y="24"/>
                  <a:pt x="418" y="22"/>
                </a:cubicBezTo>
                <a:cubicBezTo>
                  <a:pt x="423" y="21"/>
                  <a:pt x="428" y="20"/>
                  <a:pt x="434" y="19"/>
                </a:cubicBezTo>
                <a:cubicBezTo>
                  <a:pt x="443" y="19"/>
                  <a:pt x="451" y="22"/>
                  <a:pt x="457" y="28"/>
                </a:cubicBezTo>
                <a:cubicBezTo>
                  <a:pt x="463" y="34"/>
                  <a:pt x="466" y="41"/>
                  <a:pt x="467" y="47"/>
                </a:cubicBezTo>
                <a:cubicBezTo>
                  <a:pt x="467" y="57"/>
                  <a:pt x="448" y="137"/>
                  <a:pt x="410" y="287"/>
                </a:cubicBezTo>
                <a:cubicBezTo>
                  <a:pt x="373" y="438"/>
                  <a:pt x="353" y="514"/>
                  <a:pt x="351" y="517"/>
                </a:cubicBezTo>
                <a:cubicBezTo>
                  <a:pt x="339" y="553"/>
                  <a:pt x="314" y="582"/>
                  <a:pt x="275" y="606"/>
                </a:cubicBezTo>
                <a:cubicBezTo>
                  <a:pt x="236" y="629"/>
                  <a:pt x="191" y="641"/>
                  <a:pt x="141" y="641"/>
                </a:cubicBezTo>
                <a:cubicBezTo>
                  <a:pt x="47" y="641"/>
                  <a:pt x="0" y="619"/>
                  <a:pt x="0" y="574"/>
                </a:cubicBezTo>
                <a:cubicBezTo>
                  <a:pt x="0" y="557"/>
                  <a:pt x="6" y="542"/>
                  <a:pt x="18" y="528"/>
                </a:cubicBezTo>
                <a:cubicBezTo>
                  <a:pt x="30" y="515"/>
                  <a:pt x="45" y="509"/>
                  <a:pt x="65" y="509"/>
                </a:cubicBezTo>
                <a:cubicBezTo>
                  <a:pt x="75" y="509"/>
                  <a:pt x="84" y="511"/>
                  <a:pt x="92" y="517"/>
                </a:cubicBezTo>
                <a:cubicBezTo>
                  <a:pt x="101" y="523"/>
                  <a:pt x="106" y="534"/>
                  <a:pt x="106" y="548"/>
                </a:cubicBezTo>
                <a:cubicBezTo>
                  <a:pt x="106" y="555"/>
                  <a:pt x="106" y="561"/>
                  <a:pt x="104" y="567"/>
                </a:cubicBezTo>
                <a:cubicBezTo>
                  <a:pt x="103" y="573"/>
                  <a:pt x="101" y="577"/>
                  <a:pt x="97" y="581"/>
                </a:cubicBezTo>
                <a:cubicBezTo>
                  <a:pt x="94" y="584"/>
                  <a:pt x="91" y="587"/>
                  <a:pt x="89" y="591"/>
                </a:cubicBezTo>
                <a:cubicBezTo>
                  <a:pt x="87" y="594"/>
                  <a:pt x="85" y="597"/>
                  <a:pt x="83" y="599"/>
                </a:cubicBezTo>
                <a:lnTo>
                  <a:pt x="81" y="601"/>
                </a:lnTo>
                <a:lnTo>
                  <a:pt x="82" y="601"/>
                </a:lnTo>
                <a:cubicBezTo>
                  <a:pt x="88" y="603"/>
                  <a:pt x="108" y="604"/>
                  <a:pt x="141" y="604"/>
                </a:cubicBezTo>
                <a:cubicBezTo>
                  <a:pt x="166" y="604"/>
                  <a:pt x="186" y="600"/>
                  <a:pt x="200" y="592"/>
                </a:cubicBezTo>
                <a:cubicBezTo>
                  <a:pt x="216" y="584"/>
                  <a:pt x="230" y="574"/>
                  <a:pt x="243" y="559"/>
                </a:cubicBezTo>
                <a:cubicBezTo>
                  <a:pt x="256" y="544"/>
                  <a:pt x="265" y="529"/>
                  <a:pt x="271" y="512"/>
                </a:cubicBezTo>
                <a:cubicBezTo>
                  <a:pt x="275" y="500"/>
                  <a:pt x="280" y="479"/>
                  <a:pt x="286" y="451"/>
                </a:cubicBezTo>
                <a:cubicBezTo>
                  <a:pt x="295" y="419"/>
                  <a:pt x="299" y="401"/>
                  <a:pt x="299" y="396"/>
                </a:cubicBezTo>
                <a:moveTo>
                  <a:pt x="372" y="112"/>
                </a:moveTo>
                <a:lnTo>
                  <a:pt x="368" y="102"/>
                </a:lnTo>
                <a:cubicBezTo>
                  <a:pt x="366" y="94"/>
                  <a:pt x="364" y="89"/>
                  <a:pt x="363" y="87"/>
                </a:cubicBezTo>
                <a:cubicBezTo>
                  <a:pt x="361" y="84"/>
                  <a:pt x="359" y="79"/>
                  <a:pt x="357" y="73"/>
                </a:cubicBezTo>
                <a:cubicBezTo>
                  <a:pt x="354" y="66"/>
                  <a:pt x="351" y="62"/>
                  <a:pt x="347" y="59"/>
                </a:cubicBezTo>
                <a:cubicBezTo>
                  <a:pt x="343" y="56"/>
                  <a:pt x="339" y="53"/>
                  <a:pt x="334" y="48"/>
                </a:cubicBezTo>
                <a:cubicBezTo>
                  <a:pt x="329" y="43"/>
                  <a:pt x="323" y="41"/>
                  <a:pt x="316" y="39"/>
                </a:cubicBezTo>
                <a:cubicBezTo>
                  <a:pt x="309" y="38"/>
                  <a:pt x="302" y="37"/>
                  <a:pt x="294" y="36"/>
                </a:cubicBezTo>
                <a:cubicBezTo>
                  <a:pt x="265" y="36"/>
                  <a:pt x="237" y="54"/>
                  <a:pt x="210" y="89"/>
                </a:cubicBezTo>
                <a:cubicBezTo>
                  <a:pt x="190" y="114"/>
                  <a:pt x="174" y="154"/>
                  <a:pt x="161" y="207"/>
                </a:cubicBezTo>
                <a:cubicBezTo>
                  <a:pt x="148" y="259"/>
                  <a:pt x="141" y="298"/>
                  <a:pt x="141" y="322"/>
                </a:cubicBezTo>
                <a:cubicBezTo>
                  <a:pt x="141" y="375"/>
                  <a:pt x="161" y="401"/>
                  <a:pt x="202" y="401"/>
                </a:cubicBezTo>
                <a:cubicBezTo>
                  <a:pt x="239" y="401"/>
                  <a:pt x="276" y="377"/>
                  <a:pt x="311" y="331"/>
                </a:cubicBezTo>
                <a:lnTo>
                  <a:pt x="319" y="321"/>
                </a:lnTo>
                <a:lnTo>
                  <a:pt x="372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4440960" y="2381040"/>
            <a:ext cx="101160" cy="168120"/>
          </a:xfrm>
          <a:custGeom>
            <a:avLst/>
            <a:gdLst/>
            <a:ahLst/>
            <a:rect l="0" t="0" r="r" b="b"/>
            <a:pathLst>
              <a:path w="281" h="467">
                <a:moveTo>
                  <a:pt x="42" y="167"/>
                </a:moveTo>
                <a:cubicBezTo>
                  <a:pt x="29" y="167"/>
                  <a:pt x="19" y="163"/>
                  <a:pt x="12" y="154"/>
                </a:cubicBezTo>
                <a:cubicBezTo>
                  <a:pt x="4" y="146"/>
                  <a:pt x="0" y="135"/>
                  <a:pt x="0" y="123"/>
                </a:cubicBezTo>
                <a:cubicBezTo>
                  <a:pt x="0" y="89"/>
                  <a:pt x="13" y="61"/>
                  <a:pt x="37" y="37"/>
                </a:cubicBezTo>
                <a:cubicBezTo>
                  <a:pt x="62" y="12"/>
                  <a:pt x="94" y="0"/>
                  <a:pt x="131" y="0"/>
                </a:cubicBezTo>
                <a:cubicBezTo>
                  <a:pt x="173" y="0"/>
                  <a:pt x="209" y="13"/>
                  <a:pt x="237" y="39"/>
                </a:cubicBezTo>
                <a:cubicBezTo>
                  <a:pt x="266" y="65"/>
                  <a:pt x="280" y="99"/>
                  <a:pt x="281" y="141"/>
                </a:cubicBezTo>
                <a:cubicBezTo>
                  <a:pt x="281" y="162"/>
                  <a:pt x="276" y="181"/>
                  <a:pt x="267" y="199"/>
                </a:cubicBezTo>
                <a:cubicBezTo>
                  <a:pt x="257" y="217"/>
                  <a:pt x="246" y="233"/>
                  <a:pt x="233" y="247"/>
                </a:cubicBezTo>
                <a:cubicBezTo>
                  <a:pt x="220" y="260"/>
                  <a:pt x="201" y="278"/>
                  <a:pt x="177" y="299"/>
                </a:cubicBezTo>
                <a:cubicBezTo>
                  <a:pt x="160" y="313"/>
                  <a:pt x="137" y="335"/>
                  <a:pt x="107" y="363"/>
                </a:cubicBezTo>
                <a:lnTo>
                  <a:pt x="65" y="402"/>
                </a:lnTo>
                <a:lnTo>
                  <a:pt x="119" y="403"/>
                </a:lnTo>
                <a:cubicBezTo>
                  <a:pt x="192" y="403"/>
                  <a:pt x="231" y="402"/>
                  <a:pt x="236" y="399"/>
                </a:cubicBezTo>
                <a:cubicBezTo>
                  <a:pt x="239" y="398"/>
                  <a:pt x="245" y="378"/>
                  <a:pt x="253" y="337"/>
                </a:cubicBezTo>
                <a:lnTo>
                  <a:pt x="253" y="335"/>
                </a:lnTo>
                <a:lnTo>
                  <a:pt x="281" y="335"/>
                </a:lnTo>
                <a:lnTo>
                  <a:pt x="281" y="337"/>
                </a:lnTo>
                <a:cubicBezTo>
                  <a:pt x="280" y="339"/>
                  <a:pt x="277" y="360"/>
                  <a:pt x="272" y="401"/>
                </a:cubicBezTo>
                <a:cubicBezTo>
                  <a:pt x="266" y="442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6"/>
                </a:lnTo>
                <a:cubicBezTo>
                  <a:pt x="0" y="442"/>
                  <a:pt x="2" y="439"/>
                  <a:pt x="5" y="435"/>
                </a:cubicBezTo>
                <a:cubicBezTo>
                  <a:pt x="7" y="431"/>
                  <a:pt x="14" y="423"/>
                  <a:pt x="26" y="411"/>
                </a:cubicBezTo>
                <a:cubicBezTo>
                  <a:pt x="39" y="396"/>
                  <a:pt x="51" y="383"/>
                  <a:pt x="61" y="371"/>
                </a:cubicBezTo>
                <a:cubicBezTo>
                  <a:pt x="65" y="367"/>
                  <a:pt x="73" y="358"/>
                  <a:pt x="85" y="346"/>
                </a:cubicBezTo>
                <a:cubicBezTo>
                  <a:pt x="97" y="333"/>
                  <a:pt x="105" y="324"/>
                  <a:pt x="109" y="320"/>
                </a:cubicBezTo>
                <a:cubicBezTo>
                  <a:pt x="113" y="315"/>
                  <a:pt x="120" y="307"/>
                  <a:pt x="129" y="297"/>
                </a:cubicBezTo>
                <a:cubicBezTo>
                  <a:pt x="139" y="286"/>
                  <a:pt x="145" y="278"/>
                  <a:pt x="149" y="273"/>
                </a:cubicBezTo>
                <a:cubicBezTo>
                  <a:pt x="153" y="268"/>
                  <a:pt x="158" y="261"/>
                  <a:pt x="165" y="252"/>
                </a:cubicBezTo>
                <a:cubicBezTo>
                  <a:pt x="172" y="243"/>
                  <a:pt x="177" y="235"/>
                  <a:pt x="180" y="229"/>
                </a:cubicBezTo>
                <a:cubicBezTo>
                  <a:pt x="183" y="223"/>
                  <a:pt x="186" y="216"/>
                  <a:pt x="190" y="209"/>
                </a:cubicBezTo>
                <a:cubicBezTo>
                  <a:pt x="195" y="202"/>
                  <a:pt x="198" y="194"/>
                  <a:pt x="199" y="187"/>
                </a:cubicBezTo>
                <a:cubicBezTo>
                  <a:pt x="201" y="179"/>
                  <a:pt x="203" y="172"/>
                  <a:pt x="204" y="166"/>
                </a:cubicBezTo>
                <a:cubicBezTo>
                  <a:pt x="206" y="159"/>
                  <a:pt x="206" y="151"/>
                  <a:pt x="206" y="142"/>
                </a:cubicBezTo>
                <a:cubicBezTo>
                  <a:pt x="206" y="112"/>
                  <a:pt x="199" y="87"/>
                  <a:pt x="183" y="65"/>
                </a:cubicBezTo>
                <a:cubicBezTo>
                  <a:pt x="167" y="44"/>
                  <a:pt x="144" y="33"/>
                  <a:pt x="115" y="33"/>
                </a:cubicBezTo>
                <a:cubicBezTo>
                  <a:pt x="99" y="33"/>
                  <a:pt x="86" y="37"/>
                  <a:pt x="73" y="45"/>
                </a:cubicBezTo>
                <a:cubicBezTo>
                  <a:pt x="62" y="53"/>
                  <a:pt x="53" y="61"/>
                  <a:pt x="49" y="68"/>
                </a:cubicBezTo>
                <a:cubicBezTo>
                  <a:pt x="44" y="75"/>
                  <a:pt x="42" y="80"/>
                  <a:pt x="42" y="81"/>
                </a:cubicBezTo>
                <a:cubicBezTo>
                  <a:pt x="42" y="82"/>
                  <a:pt x="43" y="82"/>
                  <a:pt x="45" y="82"/>
                </a:cubicBezTo>
                <a:cubicBezTo>
                  <a:pt x="54" y="82"/>
                  <a:pt x="62" y="85"/>
                  <a:pt x="71" y="92"/>
                </a:cubicBezTo>
                <a:cubicBezTo>
                  <a:pt x="81" y="98"/>
                  <a:pt x="85" y="109"/>
                  <a:pt x="85" y="124"/>
                </a:cubicBezTo>
                <a:cubicBezTo>
                  <a:pt x="85" y="136"/>
                  <a:pt x="82" y="146"/>
                  <a:pt x="73" y="154"/>
                </a:cubicBezTo>
                <a:cubicBezTo>
                  <a:pt x="66" y="162"/>
                  <a:pt x="55" y="167"/>
                  <a:pt x="42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4433760" y="261756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4" y="44"/>
                </a:moveTo>
                <a:cubicBezTo>
                  <a:pt x="114" y="33"/>
                  <a:pt x="119" y="23"/>
                  <a:pt x="127" y="13"/>
                </a:cubicBezTo>
                <a:cubicBezTo>
                  <a:pt x="137" y="5"/>
                  <a:pt x="148" y="1"/>
                  <a:pt x="159" y="0"/>
                </a:cubicBezTo>
                <a:cubicBezTo>
                  <a:pt x="168" y="0"/>
                  <a:pt x="175" y="3"/>
                  <a:pt x="180" y="8"/>
                </a:cubicBezTo>
                <a:cubicBezTo>
                  <a:pt x="186" y="15"/>
                  <a:pt x="189" y="22"/>
                  <a:pt x="189" y="30"/>
                </a:cubicBezTo>
                <a:cubicBezTo>
                  <a:pt x="189" y="41"/>
                  <a:pt x="185" y="51"/>
                  <a:pt x="175" y="60"/>
                </a:cubicBezTo>
                <a:cubicBezTo>
                  <a:pt x="166" y="69"/>
                  <a:pt x="156" y="73"/>
                  <a:pt x="145" y="74"/>
                </a:cubicBezTo>
                <a:cubicBezTo>
                  <a:pt x="138" y="74"/>
                  <a:pt x="131" y="72"/>
                  <a:pt x="124" y="67"/>
                </a:cubicBezTo>
                <a:cubicBezTo>
                  <a:pt x="118" y="62"/>
                  <a:pt x="115" y="55"/>
                  <a:pt x="114" y="44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1" y="230"/>
                  <a:pt x="16" y="219"/>
                  <a:pt x="23" y="205"/>
                </a:cubicBezTo>
                <a:cubicBezTo>
                  <a:pt x="30" y="192"/>
                  <a:pt x="40" y="181"/>
                  <a:pt x="54" y="170"/>
                </a:cubicBezTo>
                <a:cubicBezTo>
                  <a:pt x="68" y="159"/>
                  <a:pt x="82" y="154"/>
                  <a:pt x="96" y="154"/>
                </a:cubicBezTo>
                <a:cubicBezTo>
                  <a:pt x="114" y="154"/>
                  <a:pt x="129" y="160"/>
                  <a:pt x="142" y="170"/>
                </a:cubicBezTo>
                <a:cubicBezTo>
                  <a:pt x="155" y="181"/>
                  <a:pt x="161" y="196"/>
                  <a:pt x="161" y="214"/>
                </a:cubicBezTo>
                <a:cubicBezTo>
                  <a:pt x="161" y="222"/>
                  <a:pt x="158" y="235"/>
                  <a:pt x="152" y="253"/>
                </a:cubicBezTo>
                <a:cubicBezTo>
                  <a:pt x="145" y="271"/>
                  <a:pt x="136" y="296"/>
                  <a:pt x="123" y="327"/>
                </a:cubicBezTo>
                <a:cubicBezTo>
                  <a:pt x="110" y="357"/>
                  <a:pt x="101" y="384"/>
                  <a:pt x="93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0" y="445"/>
                  <a:pt x="115" y="443"/>
                </a:cubicBezTo>
                <a:cubicBezTo>
                  <a:pt x="120" y="442"/>
                  <a:pt x="125" y="439"/>
                  <a:pt x="132" y="434"/>
                </a:cubicBezTo>
                <a:cubicBezTo>
                  <a:pt x="138" y="429"/>
                  <a:pt x="144" y="420"/>
                  <a:pt x="151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7" y="434"/>
                  <a:pt x="156" y="446"/>
                  <a:pt x="142" y="456"/>
                </a:cubicBezTo>
                <a:cubicBezTo>
                  <a:pt x="128" y="466"/>
                  <a:pt x="113" y="471"/>
                  <a:pt x="98" y="471"/>
                </a:cubicBezTo>
                <a:cubicBezTo>
                  <a:pt x="83" y="471"/>
                  <a:pt x="69" y="467"/>
                  <a:pt x="57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9" y="263"/>
                  <a:pt x="99" y="234"/>
                  <a:pt x="102" y="225"/>
                </a:cubicBezTo>
                <a:cubicBezTo>
                  <a:pt x="104" y="216"/>
                  <a:pt x="106" y="207"/>
                  <a:pt x="106" y="198"/>
                </a:cubicBezTo>
                <a:cubicBezTo>
                  <a:pt x="106" y="187"/>
                  <a:pt x="103" y="181"/>
                  <a:pt x="95" y="181"/>
                </a:cubicBezTo>
                <a:lnTo>
                  <a:pt x="93" y="181"/>
                </a:lnTo>
                <a:cubicBezTo>
                  <a:pt x="79" y="181"/>
                  <a:pt x="66" y="189"/>
                  <a:pt x="55" y="204"/>
                </a:cubicBezTo>
                <a:cubicBezTo>
                  <a:pt x="43" y="219"/>
                  <a:pt x="34" y="239"/>
                  <a:pt x="28" y="263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6" y="268"/>
                  <a:pt x="25" y="268"/>
                </a:cubicBezTo>
                <a:cubicBezTo>
                  <a:pt x="24" y="269"/>
                  <a:pt x="23" y="269"/>
                  <a:pt x="22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4591800" y="242892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0" y="17"/>
                </a:moveTo>
                <a:cubicBezTo>
                  <a:pt x="1" y="13"/>
                  <a:pt x="3" y="9"/>
                  <a:pt x="6" y="6"/>
                </a:cubicBezTo>
                <a:cubicBezTo>
                  <a:pt x="10" y="2"/>
                  <a:pt x="14" y="0"/>
                  <a:pt x="20" y="0"/>
                </a:cubicBezTo>
                <a:cubicBezTo>
                  <a:pt x="27" y="0"/>
                  <a:pt x="32" y="3"/>
                  <a:pt x="37" y="10"/>
                </a:cubicBezTo>
                <a:cubicBezTo>
                  <a:pt x="39" y="14"/>
                  <a:pt x="70" y="95"/>
                  <a:pt x="131" y="253"/>
                </a:cubicBezTo>
                <a:cubicBezTo>
                  <a:pt x="191" y="411"/>
                  <a:pt x="222" y="491"/>
                  <a:pt x="222" y="495"/>
                </a:cubicBezTo>
                <a:cubicBezTo>
                  <a:pt x="223" y="498"/>
                  <a:pt x="193" y="579"/>
                  <a:pt x="132" y="737"/>
                </a:cubicBezTo>
                <a:cubicBezTo>
                  <a:pt x="70" y="895"/>
                  <a:pt x="39" y="976"/>
                  <a:pt x="37" y="981"/>
                </a:cubicBezTo>
                <a:cubicBezTo>
                  <a:pt x="32" y="987"/>
                  <a:pt x="27" y="991"/>
                  <a:pt x="20" y="991"/>
                </a:cubicBezTo>
                <a:cubicBezTo>
                  <a:pt x="15" y="991"/>
                  <a:pt x="11" y="989"/>
                  <a:pt x="7" y="986"/>
                </a:cubicBezTo>
                <a:cubicBezTo>
                  <a:pt x="4" y="982"/>
                  <a:pt x="2" y="978"/>
                  <a:pt x="0" y="973"/>
                </a:cubicBezTo>
                <a:cubicBezTo>
                  <a:pt x="0" y="970"/>
                  <a:pt x="30" y="889"/>
                  <a:pt x="90" y="732"/>
                </a:cubicBezTo>
                <a:cubicBezTo>
                  <a:pt x="151" y="575"/>
                  <a:pt x="181" y="496"/>
                  <a:pt x="181" y="495"/>
                </a:cubicBezTo>
                <a:cubicBezTo>
                  <a:pt x="181" y="493"/>
                  <a:pt x="151" y="415"/>
                  <a:pt x="90" y="258"/>
                </a:cubicBezTo>
                <a:cubicBezTo>
                  <a:pt x="30" y="101"/>
                  <a:pt x="0" y="21"/>
                  <a:pt x="0" y="1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4727520" y="2592000"/>
            <a:ext cx="78840" cy="160560"/>
          </a:xfrm>
          <a:custGeom>
            <a:avLst/>
            <a:gdLst/>
            <a:ahLst/>
            <a:rect l="0" t="0" r="r" b="b"/>
            <a:pathLst>
              <a:path w="219" h="446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100" y="75"/>
                  <a:pt x="101" y="68"/>
                  <a:pt x="103" y="60"/>
                </a:cubicBezTo>
                <a:cubicBezTo>
                  <a:pt x="105" y="51"/>
                  <a:pt x="107" y="45"/>
                  <a:pt x="108" y="42"/>
                </a:cubicBezTo>
                <a:cubicBezTo>
                  <a:pt x="109" y="38"/>
                  <a:pt x="111" y="33"/>
                  <a:pt x="112" y="28"/>
                </a:cubicBezTo>
                <a:cubicBezTo>
                  <a:pt x="114" y="22"/>
                  <a:pt x="115" y="18"/>
                  <a:pt x="118" y="16"/>
                </a:cubicBezTo>
                <a:cubicBezTo>
                  <a:pt x="120" y="13"/>
                  <a:pt x="122" y="11"/>
                  <a:pt x="125" y="7"/>
                </a:cubicBezTo>
                <a:cubicBezTo>
                  <a:pt x="127" y="4"/>
                  <a:pt x="130" y="2"/>
                  <a:pt x="135" y="1"/>
                </a:cubicBezTo>
                <a:cubicBezTo>
                  <a:pt x="139" y="0"/>
                  <a:pt x="143" y="0"/>
                  <a:pt x="147" y="0"/>
                </a:cubicBezTo>
                <a:cubicBezTo>
                  <a:pt x="156" y="0"/>
                  <a:pt x="161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7" y="35"/>
                  <a:pt x="163" y="53"/>
                </a:cubicBezTo>
                <a:cubicBezTo>
                  <a:pt x="159" y="72"/>
                  <a:pt x="154" y="91"/>
                  <a:pt x="149" y="109"/>
                </a:cubicBezTo>
                <a:lnTo>
                  <a:pt x="142" y="135"/>
                </a:lnTo>
                <a:cubicBezTo>
                  <a:pt x="142" y="136"/>
                  <a:pt x="154" y="136"/>
                  <a:pt x="177" y="136"/>
                </a:cubicBezTo>
                <a:lnTo>
                  <a:pt x="213" y="136"/>
                </a:lnTo>
                <a:cubicBezTo>
                  <a:pt x="217" y="139"/>
                  <a:pt x="219" y="142"/>
                  <a:pt x="219" y="145"/>
                </a:cubicBezTo>
                <a:cubicBezTo>
                  <a:pt x="219" y="155"/>
                  <a:pt x="216" y="163"/>
                  <a:pt x="209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0" y="345"/>
                  <a:pt x="81" y="386"/>
                  <a:pt x="81" y="391"/>
                </a:cubicBezTo>
                <a:cubicBezTo>
                  <a:pt x="81" y="411"/>
                  <a:pt x="88" y="421"/>
                  <a:pt x="100" y="421"/>
                </a:cubicBezTo>
                <a:cubicBezTo>
                  <a:pt x="117" y="421"/>
                  <a:pt x="132" y="413"/>
                  <a:pt x="148" y="397"/>
                </a:cubicBezTo>
                <a:cubicBezTo>
                  <a:pt x="163" y="381"/>
                  <a:pt x="176" y="361"/>
                  <a:pt x="185" y="338"/>
                </a:cubicBezTo>
                <a:cubicBezTo>
                  <a:pt x="186" y="335"/>
                  <a:pt x="187" y="334"/>
                  <a:pt x="188" y="333"/>
                </a:cubicBezTo>
                <a:cubicBezTo>
                  <a:pt x="190" y="333"/>
                  <a:pt x="193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2" y="334"/>
                  <a:pt x="212" y="337"/>
                </a:cubicBezTo>
                <a:cubicBezTo>
                  <a:pt x="212" y="339"/>
                  <a:pt x="211" y="341"/>
                  <a:pt x="210" y="346"/>
                </a:cubicBezTo>
                <a:cubicBezTo>
                  <a:pt x="208" y="353"/>
                  <a:pt x="204" y="362"/>
                  <a:pt x="197" y="372"/>
                </a:cubicBezTo>
                <a:cubicBezTo>
                  <a:pt x="191" y="383"/>
                  <a:pt x="183" y="393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2"/>
                  <a:pt x="110" y="446"/>
                  <a:pt x="95" y="446"/>
                </a:cubicBezTo>
                <a:cubicBezTo>
                  <a:pt x="81" y="446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8" y="204"/>
                  <a:pt x="76" y="171"/>
                  <a:pt x="76" y="171"/>
                </a:cubicBezTo>
                <a:cubicBezTo>
                  <a:pt x="76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4950360" y="256536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1"/>
                  <a:pt x="5" y="4"/>
                  <a:pt x="14" y="0"/>
                </a:cubicBezTo>
                <a:lnTo>
                  <a:pt x="646" y="0"/>
                </a:lnTo>
                <a:cubicBezTo>
                  <a:pt x="656" y="5"/>
                  <a:pt x="661" y="12"/>
                  <a:pt x="661" y="20"/>
                </a:cubicBezTo>
                <a:cubicBezTo>
                  <a:pt x="661" y="27"/>
                  <a:pt x="656" y="33"/>
                  <a:pt x="647" y="38"/>
                </a:cubicBezTo>
                <a:lnTo>
                  <a:pt x="331" y="39"/>
                </a:lnTo>
                <a:lnTo>
                  <a:pt x="16" y="39"/>
                </a:lnTo>
                <a:cubicBezTo>
                  <a:pt x="6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6" y="196"/>
                  <a:pt x="16" y="193"/>
                </a:cubicBezTo>
                <a:lnTo>
                  <a:pt x="647" y="193"/>
                </a:lnTo>
                <a:cubicBezTo>
                  <a:pt x="656" y="200"/>
                  <a:pt x="661" y="206"/>
                  <a:pt x="661" y="213"/>
                </a:cubicBezTo>
                <a:cubicBezTo>
                  <a:pt x="661" y="221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5310720" y="2539080"/>
            <a:ext cx="190080" cy="234360"/>
          </a:xfrm>
          <a:custGeom>
            <a:avLst/>
            <a:gdLst/>
            <a:ahLst/>
            <a:rect l="0" t="0" r="r" b="b"/>
            <a:pathLst>
              <a:path w="528" h="651">
                <a:moveTo>
                  <a:pt x="20" y="190"/>
                </a:moveTo>
                <a:cubicBezTo>
                  <a:pt x="7" y="190"/>
                  <a:pt x="0" y="187"/>
                  <a:pt x="0" y="181"/>
                </a:cubicBezTo>
                <a:cubicBezTo>
                  <a:pt x="0" y="170"/>
                  <a:pt x="5" y="154"/>
                  <a:pt x="15" y="135"/>
                </a:cubicBezTo>
                <a:cubicBezTo>
                  <a:pt x="25" y="116"/>
                  <a:pt x="38" y="96"/>
                  <a:pt x="55" y="75"/>
                </a:cubicBezTo>
                <a:cubicBezTo>
                  <a:pt x="71" y="54"/>
                  <a:pt x="92" y="36"/>
                  <a:pt x="117" y="22"/>
                </a:cubicBezTo>
                <a:cubicBezTo>
                  <a:pt x="142" y="9"/>
                  <a:pt x="168" y="1"/>
                  <a:pt x="193" y="0"/>
                </a:cubicBezTo>
                <a:cubicBezTo>
                  <a:pt x="211" y="0"/>
                  <a:pt x="222" y="0"/>
                  <a:pt x="226" y="1"/>
                </a:cubicBezTo>
                <a:cubicBezTo>
                  <a:pt x="259" y="8"/>
                  <a:pt x="285" y="26"/>
                  <a:pt x="305" y="54"/>
                </a:cubicBezTo>
                <a:cubicBezTo>
                  <a:pt x="326" y="82"/>
                  <a:pt x="343" y="126"/>
                  <a:pt x="358" y="184"/>
                </a:cubicBezTo>
                <a:cubicBezTo>
                  <a:pt x="367" y="223"/>
                  <a:pt x="372" y="251"/>
                  <a:pt x="372" y="268"/>
                </a:cubicBezTo>
                <a:cubicBezTo>
                  <a:pt x="372" y="271"/>
                  <a:pt x="372" y="272"/>
                  <a:pt x="373" y="272"/>
                </a:cubicBezTo>
                <a:lnTo>
                  <a:pt x="384" y="245"/>
                </a:lnTo>
                <a:cubicBezTo>
                  <a:pt x="398" y="211"/>
                  <a:pt x="412" y="176"/>
                  <a:pt x="429" y="139"/>
                </a:cubicBezTo>
                <a:cubicBezTo>
                  <a:pt x="445" y="102"/>
                  <a:pt x="460" y="72"/>
                  <a:pt x="472" y="49"/>
                </a:cubicBezTo>
                <a:cubicBezTo>
                  <a:pt x="483" y="26"/>
                  <a:pt x="491" y="13"/>
                  <a:pt x="493" y="10"/>
                </a:cubicBezTo>
                <a:cubicBezTo>
                  <a:pt x="495" y="10"/>
                  <a:pt x="500" y="9"/>
                  <a:pt x="509" y="9"/>
                </a:cubicBezTo>
                <a:lnTo>
                  <a:pt x="522" y="9"/>
                </a:lnTo>
                <a:cubicBezTo>
                  <a:pt x="526" y="13"/>
                  <a:pt x="528" y="16"/>
                  <a:pt x="528" y="18"/>
                </a:cubicBezTo>
                <a:cubicBezTo>
                  <a:pt x="528" y="21"/>
                  <a:pt x="521" y="36"/>
                  <a:pt x="507" y="62"/>
                </a:cubicBezTo>
                <a:cubicBezTo>
                  <a:pt x="493" y="88"/>
                  <a:pt x="474" y="130"/>
                  <a:pt x="449" y="188"/>
                </a:cubicBezTo>
                <a:cubicBezTo>
                  <a:pt x="424" y="245"/>
                  <a:pt x="400" y="305"/>
                  <a:pt x="377" y="366"/>
                </a:cubicBezTo>
                <a:cubicBezTo>
                  <a:pt x="374" y="376"/>
                  <a:pt x="369" y="398"/>
                  <a:pt x="365" y="431"/>
                </a:cubicBezTo>
                <a:cubicBezTo>
                  <a:pt x="360" y="464"/>
                  <a:pt x="353" y="499"/>
                  <a:pt x="344" y="536"/>
                </a:cubicBezTo>
                <a:cubicBezTo>
                  <a:pt x="333" y="579"/>
                  <a:pt x="324" y="609"/>
                  <a:pt x="317" y="625"/>
                </a:cubicBezTo>
                <a:cubicBezTo>
                  <a:pt x="310" y="642"/>
                  <a:pt x="301" y="650"/>
                  <a:pt x="290" y="651"/>
                </a:cubicBezTo>
                <a:cubicBezTo>
                  <a:pt x="279" y="651"/>
                  <a:pt x="274" y="642"/>
                  <a:pt x="274" y="623"/>
                </a:cubicBezTo>
                <a:cubicBezTo>
                  <a:pt x="274" y="590"/>
                  <a:pt x="291" y="518"/>
                  <a:pt x="327" y="405"/>
                </a:cubicBezTo>
                <a:lnTo>
                  <a:pt x="333" y="386"/>
                </a:lnTo>
                <a:lnTo>
                  <a:pt x="334" y="368"/>
                </a:lnTo>
                <a:cubicBezTo>
                  <a:pt x="335" y="361"/>
                  <a:pt x="335" y="351"/>
                  <a:pt x="335" y="337"/>
                </a:cubicBezTo>
                <a:cubicBezTo>
                  <a:pt x="335" y="234"/>
                  <a:pt x="316" y="162"/>
                  <a:pt x="278" y="122"/>
                </a:cubicBezTo>
                <a:cubicBezTo>
                  <a:pt x="252" y="97"/>
                  <a:pt x="220" y="85"/>
                  <a:pt x="183" y="85"/>
                </a:cubicBezTo>
                <a:cubicBezTo>
                  <a:pt x="152" y="85"/>
                  <a:pt x="123" y="93"/>
                  <a:pt x="96" y="110"/>
                </a:cubicBezTo>
                <a:cubicBezTo>
                  <a:pt x="70" y="128"/>
                  <a:pt x="51" y="150"/>
                  <a:pt x="40" y="179"/>
                </a:cubicBezTo>
                <a:cubicBezTo>
                  <a:pt x="39" y="185"/>
                  <a:pt x="37" y="188"/>
                  <a:pt x="36" y="188"/>
                </a:cubicBezTo>
                <a:cubicBezTo>
                  <a:pt x="35" y="189"/>
                  <a:pt x="29" y="190"/>
                  <a:pt x="20" y="19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5539680" y="242892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222" y="973"/>
                </a:moveTo>
                <a:cubicBezTo>
                  <a:pt x="221" y="978"/>
                  <a:pt x="219" y="982"/>
                  <a:pt x="216" y="985"/>
                </a:cubicBezTo>
                <a:cubicBezTo>
                  <a:pt x="212" y="988"/>
                  <a:pt x="208" y="990"/>
                  <a:pt x="202" y="991"/>
                </a:cubicBezTo>
                <a:cubicBezTo>
                  <a:pt x="195" y="991"/>
                  <a:pt x="190" y="987"/>
                  <a:pt x="185" y="981"/>
                </a:cubicBezTo>
                <a:cubicBezTo>
                  <a:pt x="183" y="976"/>
                  <a:pt x="152" y="895"/>
                  <a:pt x="91" y="737"/>
                </a:cubicBezTo>
                <a:cubicBezTo>
                  <a:pt x="31" y="579"/>
                  <a:pt x="1" y="498"/>
                  <a:pt x="0" y="495"/>
                </a:cubicBezTo>
                <a:cubicBezTo>
                  <a:pt x="-1" y="491"/>
                  <a:pt x="29" y="411"/>
                  <a:pt x="90" y="253"/>
                </a:cubicBezTo>
                <a:cubicBezTo>
                  <a:pt x="152" y="95"/>
                  <a:pt x="183" y="14"/>
                  <a:pt x="185" y="10"/>
                </a:cubicBezTo>
                <a:cubicBezTo>
                  <a:pt x="187" y="6"/>
                  <a:pt x="190" y="3"/>
                  <a:pt x="195" y="1"/>
                </a:cubicBezTo>
                <a:lnTo>
                  <a:pt x="198" y="0"/>
                </a:lnTo>
                <a:cubicBezTo>
                  <a:pt x="200" y="0"/>
                  <a:pt x="201" y="0"/>
                  <a:pt x="202" y="0"/>
                </a:cubicBezTo>
                <a:cubicBezTo>
                  <a:pt x="214" y="0"/>
                  <a:pt x="220" y="6"/>
                  <a:pt x="222" y="17"/>
                </a:cubicBezTo>
                <a:cubicBezTo>
                  <a:pt x="222" y="21"/>
                  <a:pt x="192" y="101"/>
                  <a:pt x="133" y="258"/>
                </a:cubicBezTo>
                <a:cubicBezTo>
                  <a:pt x="72" y="415"/>
                  <a:pt x="41" y="493"/>
                  <a:pt x="41" y="495"/>
                </a:cubicBezTo>
                <a:cubicBezTo>
                  <a:pt x="41" y="496"/>
                  <a:pt x="72" y="575"/>
                  <a:pt x="133" y="732"/>
                </a:cubicBezTo>
                <a:cubicBezTo>
                  <a:pt x="192" y="889"/>
                  <a:pt x="222" y="970"/>
                  <a:pt x="222" y="97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5642640" y="2538720"/>
            <a:ext cx="167760" cy="230760"/>
          </a:xfrm>
          <a:custGeom>
            <a:avLst/>
            <a:gdLst/>
            <a:ahLst/>
            <a:rect l="0" t="0" r="r" b="b"/>
            <a:pathLst>
              <a:path w="466" h="641">
                <a:moveTo>
                  <a:pt x="298" y="396"/>
                </a:moveTo>
                <a:cubicBezTo>
                  <a:pt x="288" y="404"/>
                  <a:pt x="274" y="413"/>
                  <a:pt x="254" y="423"/>
                </a:cubicBezTo>
                <a:cubicBezTo>
                  <a:pt x="235" y="433"/>
                  <a:pt x="215" y="438"/>
                  <a:pt x="194" y="438"/>
                </a:cubicBezTo>
                <a:cubicBezTo>
                  <a:pt x="152" y="438"/>
                  <a:pt x="119" y="423"/>
                  <a:pt x="94" y="394"/>
                </a:cubicBezTo>
                <a:cubicBezTo>
                  <a:pt x="69" y="364"/>
                  <a:pt x="56" y="326"/>
                  <a:pt x="55" y="279"/>
                </a:cubicBezTo>
                <a:cubicBezTo>
                  <a:pt x="55" y="210"/>
                  <a:pt x="81" y="146"/>
                  <a:pt x="132" y="88"/>
                </a:cubicBezTo>
                <a:cubicBezTo>
                  <a:pt x="183" y="30"/>
                  <a:pt x="239" y="0"/>
                  <a:pt x="301" y="0"/>
                </a:cubicBezTo>
                <a:cubicBezTo>
                  <a:pt x="332" y="0"/>
                  <a:pt x="361" y="15"/>
                  <a:pt x="388" y="47"/>
                </a:cubicBezTo>
                <a:lnTo>
                  <a:pt x="391" y="43"/>
                </a:lnTo>
                <a:cubicBezTo>
                  <a:pt x="392" y="41"/>
                  <a:pt x="394" y="39"/>
                  <a:pt x="396" y="37"/>
                </a:cubicBezTo>
                <a:cubicBezTo>
                  <a:pt x="398" y="35"/>
                  <a:pt x="401" y="33"/>
                  <a:pt x="405" y="29"/>
                </a:cubicBezTo>
                <a:cubicBezTo>
                  <a:pt x="409" y="26"/>
                  <a:pt x="413" y="24"/>
                  <a:pt x="418" y="22"/>
                </a:cubicBezTo>
                <a:cubicBezTo>
                  <a:pt x="422" y="21"/>
                  <a:pt x="428" y="20"/>
                  <a:pt x="434" y="19"/>
                </a:cubicBezTo>
                <a:cubicBezTo>
                  <a:pt x="443" y="19"/>
                  <a:pt x="451" y="22"/>
                  <a:pt x="456" y="28"/>
                </a:cubicBezTo>
                <a:cubicBezTo>
                  <a:pt x="462" y="34"/>
                  <a:pt x="466" y="41"/>
                  <a:pt x="466" y="47"/>
                </a:cubicBezTo>
                <a:cubicBezTo>
                  <a:pt x="466" y="57"/>
                  <a:pt x="448" y="137"/>
                  <a:pt x="410" y="287"/>
                </a:cubicBezTo>
                <a:cubicBezTo>
                  <a:pt x="372" y="438"/>
                  <a:pt x="352" y="514"/>
                  <a:pt x="350" y="517"/>
                </a:cubicBezTo>
                <a:cubicBezTo>
                  <a:pt x="338" y="553"/>
                  <a:pt x="312" y="582"/>
                  <a:pt x="273" y="606"/>
                </a:cubicBezTo>
                <a:cubicBezTo>
                  <a:pt x="234" y="629"/>
                  <a:pt x="190" y="641"/>
                  <a:pt x="140" y="641"/>
                </a:cubicBezTo>
                <a:cubicBezTo>
                  <a:pt x="47" y="641"/>
                  <a:pt x="0" y="619"/>
                  <a:pt x="0" y="574"/>
                </a:cubicBezTo>
                <a:cubicBezTo>
                  <a:pt x="0" y="557"/>
                  <a:pt x="6" y="542"/>
                  <a:pt x="18" y="528"/>
                </a:cubicBezTo>
                <a:cubicBezTo>
                  <a:pt x="30" y="515"/>
                  <a:pt x="45" y="509"/>
                  <a:pt x="63" y="509"/>
                </a:cubicBezTo>
                <a:cubicBezTo>
                  <a:pt x="73" y="509"/>
                  <a:pt x="83" y="511"/>
                  <a:pt x="91" y="517"/>
                </a:cubicBezTo>
                <a:cubicBezTo>
                  <a:pt x="100" y="523"/>
                  <a:pt x="104" y="534"/>
                  <a:pt x="105" y="548"/>
                </a:cubicBezTo>
                <a:cubicBezTo>
                  <a:pt x="105" y="555"/>
                  <a:pt x="104" y="561"/>
                  <a:pt x="103" y="567"/>
                </a:cubicBezTo>
                <a:cubicBezTo>
                  <a:pt x="102" y="573"/>
                  <a:pt x="99" y="577"/>
                  <a:pt x="96" y="581"/>
                </a:cubicBezTo>
                <a:cubicBezTo>
                  <a:pt x="93" y="584"/>
                  <a:pt x="90" y="587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5" y="600"/>
                  <a:pt x="199" y="592"/>
                </a:cubicBezTo>
                <a:cubicBezTo>
                  <a:pt x="214" y="584"/>
                  <a:pt x="228" y="574"/>
                  <a:pt x="242" y="559"/>
                </a:cubicBezTo>
                <a:cubicBezTo>
                  <a:pt x="255" y="544"/>
                  <a:pt x="264" y="529"/>
                  <a:pt x="269" y="512"/>
                </a:cubicBezTo>
                <a:cubicBezTo>
                  <a:pt x="273" y="500"/>
                  <a:pt x="279" y="479"/>
                  <a:pt x="285" y="451"/>
                </a:cubicBezTo>
                <a:cubicBezTo>
                  <a:pt x="294" y="419"/>
                  <a:pt x="298" y="401"/>
                  <a:pt x="298" y="396"/>
                </a:cubicBezTo>
                <a:moveTo>
                  <a:pt x="371" y="112"/>
                </a:moveTo>
                <a:lnTo>
                  <a:pt x="366" y="102"/>
                </a:lnTo>
                <a:cubicBezTo>
                  <a:pt x="364" y="94"/>
                  <a:pt x="363" y="89"/>
                  <a:pt x="361" y="87"/>
                </a:cubicBezTo>
                <a:cubicBezTo>
                  <a:pt x="360" y="84"/>
                  <a:pt x="358" y="79"/>
                  <a:pt x="355" y="73"/>
                </a:cubicBezTo>
                <a:cubicBezTo>
                  <a:pt x="353" y="66"/>
                  <a:pt x="350" y="62"/>
                  <a:pt x="346" y="59"/>
                </a:cubicBezTo>
                <a:cubicBezTo>
                  <a:pt x="342" y="56"/>
                  <a:pt x="337" y="53"/>
                  <a:pt x="333" y="48"/>
                </a:cubicBezTo>
                <a:cubicBezTo>
                  <a:pt x="328" y="43"/>
                  <a:pt x="322" y="41"/>
                  <a:pt x="315" y="39"/>
                </a:cubicBezTo>
                <a:cubicBezTo>
                  <a:pt x="308" y="38"/>
                  <a:pt x="300" y="37"/>
                  <a:pt x="293" y="36"/>
                </a:cubicBezTo>
                <a:cubicBezTo>
                  <a:pt x="264" y="36"/>
                  <a:pt x="236" y="54"/>
                  <a:pt x="209" y="89"/>
                </a:cubicBezTo>
                <a:cubicBezTo>
                  <a:pt x="189" y="114"/>
                  <a:pt x="173" y="154"/>
                  <a:pt x="159" y="207"/>
                </a:cubicBezTo>
                <a:cubicBezTo>
                  <a:pt x="146" y="259"/>
                  <a:pt x="140" y="298"/>
                  <a:pt x="140" y="322"/>
                </a:cubicBezTo>
                <a:cubicBezTo>
                  <a:pt x="140" y="375"/>
                  <a:pt x="160" y="401"/>
                  <a:pt x="201" y="401"/>
                </a:cubicBezTo>
                <a:cubicBezTo>
                  <a:pt x="238" y="401"/>
                  <a:pt x="274" y="377"/>
                  <a:pt x="310" y="331"/>
                </a:cubicBezTo>
                <a:lnTo>
                  <a:pt x="318" y="321"/>
                </a:lnTo>
                <a:lnTo>
                  <a:pt x="371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5833440" y="238104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7"/>
                </a:moveTo>
                <a:cubicBezTo>
                  <a:pt x="29" y="167"/>
                  <a:pt x="19" y="163"/>
                  <a:pt x="11" y="154"/>
                </a:cubicBezTo>
                <a:cubicBezTo>
                  <a:pt x="4" y="146"/>
                  <a:pt x="0" y="135"/>
                  <a:pt x="0" y="123"/>
                </a:cubicBezTo>
                <a:cubicBezTo>
                  <a:pt x="0" y="89"/>
                  <a:pt x="12" y="61"/>
                  <a:pt x="37" y="37"/>
                </a:cubicBezTo>
                <a:cubicBezTo>
                  <a:pt x="62" y="12"/>
                  <a:pt x="93" y="0"/>
                  <a:pt x="131" y="0"/>
                </a:cubicBezTo>
                <a:cubicBezTo>
                  <a:pt x="173" y="0"/>
                  <a:pt x="208" y="13"/>
                  <a:pt x="237" y="39"/>
                </a:cubicBezTo>
                <a:cubicBezTo>
                  <a:pt x="265" y="65"/>
                  <a:pt x="280" y="99"/>
                  <a:pt x="280" y="141"/>
                </a:cubicBezTo>
                <a:cubicBezTo>
                  <a:pt x="280" y="162"/>
                  <a:pt x="276" y="181"/>
                  <a:pt x="266" y="199"/>
                </a:cubicBezTo>
                <a:cubicBezTo>
                  <a:pt x="257" y="217"/>
                  <a:pt x="246" y="233"/>
                  <a:pt x="233" y="247"/>
                </a:cubicBezTo>
                <a:cubicBezTo>
                  <a:pt x="220" y="260"/>
                  <a:pt x="201" y="278"/>
                  <a:pt x="177" y="299"/>
                </a:cubicBezTo>
                <a:cubicBezTo>
                  <a:pt x="160" y="313"/>
                  <a:pt x="137" y="335"/>
                  <a:pt x="106" y="363"/>
                </a:cubicBezTo>
                <a:lnTo>
                  <a:pt x="64" y="402"/>
                </a:lnTo>
                <a:lnTo>
                  <a:pt x="119" y="403"/>
                </a:lnTo>
                <a:cubicBezTo>
                  <a:pt x="192" y="403"/>
                  <a:pt x="231" y="402"/>
                  <a:pt x="236" y="399"/>
                </a:cubicBezTo>
                <a:cubicBezTo>
                  <a:pt x="239" y="398"/>
                  <a:pt x="244" y="378"/>
                  <a:pt x="252" y="337"/>
                </a:cubicBezTo>
                <a:lnTo>
                  <a:pt x="252" y="335"/>
                </a:lnTo>
                <a:lnTo>
                  <a:pt x="280" y="335"/>
                </a:lnTo>
                <a:lnTo>
                  <a:pt x="280" y="337"/>
                </a:lnTo>
                <a:cubicBezTo>
                  <a:pt x="280" y="339"/>
                  <a:pt x="277" y="360"/>
                  <a:pt x="271" y="401"/>
                </a:cubicBezTo>
                <a:cubicBezTo>
                  <a:pt x="266" y="442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6"/>
                </a:lnTo>
                <a:cubicBezTo>
                  <a:pt x="0" y="442"/>
                  <a:pt x="1" y="439"/>
                  <a:pt x="4" y="435"/>
                </a:cubicBezTo>
                <a:cubicBezTo>
                  <a:pt x="7" y="431"/>
                  <a:pt x="14" y="423"/>
                  <a:pt x="25" y="411"/>
                </a:cubicBezTo>
                <a:cubicBezTo>
                  <a:pt x="39" y="396"/>
                  <a:pt x="50" y="383"/>
                  <a:pt x="60" y="371"/>
                </a:cubicBezTo>
                <a:cubicBezTo>
                  <a:pt x="64" y="367"/>
                  <a:pt x="72" y="358"/>
                  <a:pt x="84" y="346"/>
                </a:cubicBezTo>
                <a:cubicBezTo>
                  <a:pt x="96" y="333"/>
                  <a:pt x="104" y="324"/>
                  <a:pt x="108" y="320"/>
                </a:cubicBezTo>
                <a:cubicBezTo>
                  <a:pt x="112" y="315"/>
                  <a:pt x="120" y="307"/>
                  <a:pt x="129" y="297"/>
                </a:cubicBezTo>
                <a:cubicBezTo>
                  <a:pt x="138" y="286"/>
                  <a:pt x="145" y="278"/>
                  <a:pt x="149" y="273"/>
                </a:cubicBezTo>
                <a:cubicBezTo>
                  <a:pt x="152" y="268"/>
                  <a:pt x="158" y="261"/>
                  <a:pt x="165" y="252"/>
                </a:cubicBezTo>
                <a:cubicBezTo>
                  <a:pt x="172" y="243"/>
                  <a:pt x="177" y="235"/>
                  <a:pt x="180" y="229"/>
                </a:cubicBezTo>
                <a:cubicBezTo>
                  <a:pt x="182" y="223"/>
                  <a:pt x="186" y="216"/>
                  <a:pt x="190" y="209"/>
                </a:cubicBezTo>
                <a:cubicBezTo>
                  <a:pt x="194" y="202"/>
                  <a:pt x="197" y="194"/>
                  <a:pt x="199" y="187"/>
                </a:cubicBezTo>
                <a:cubicBezTo>
                  <a:pt x="201" y="179"/>
                  <a:pt x="203" y="172"/>
                  <a:pt x="204" y="166"/>
                </a:cubicBezTo>
                <a:cubicBezTo>
                  <a:pt x="205" y="159"/>
                  <a:pt x="206" y="151"/>
                  <a:pt x="206" y="142"/>
                </a:cubicBezTo>
                <a:cubicBezTo>
                  <a:pt x="206" y="112"/>
                  <a:pt x="198" y="87"/>
                  <a:pt x="182" y="65"/>
                </a:cubicBezTo>
                <a:cubicBezTo>
                  <a:pt x="166" y="44"/>
                  <a:pt x="144" y="33"/>
                  <a:pt x="113" y="33"/>
                </a:cubicBezTo>
                <a:cubicBezTo>
                  <a:pt x="98" y="33"/>
                  <a:pt x="85" y="37"/>
                  <a:pt x="73" y="45"/>
                </a:cubicBezTo>
                <a:cubicBezTo>
                  <a:pt x="61" y="53"/>
                  <a:pt x="53" y="61"/>
                  <a:pt x="48" y="68"/>
                </a:cubicBezTo>
                <a:cubicBezTo>
                  <a:pt x="44" y="75"/>
                  <a:pt x="41" y="80"/>
                  <a:pt x="41" y="81"/>
                </a:cubicBezTo>
                <a:cubicBezTo>
                  <a:pt x="41" y="82"/>
                  <a:pt x="43" y="82"/>
                  <a:pt x="45" y="82"/>
                </a:cubicBezTo>
                <a:cubicBezTo>
                  <a:pt x="53" y="82"/>
                  <a:pt x="62" y="85"/>
                  <a:pt x="71" y="92"/>
                </a:cubicBezTo>
                <a:cubicBezTo>
                  <a:pt x="80" y="98"/>
                  <a:pt x="84" y="109"/>
                  <a:pt x="84" y="124"/>
                </a:cubicBezTo>
                <a:cubicBezTo>
                  <a:pt x="84" y="136"/>
                  <a:pt x="80" y="146"/>
                  <a:pt x="73" y="154"/>
                </a:cubicBezTo>
                <a:cubicBezTo>
                  <a:pt x="65" y="162"/>
                  <a:pt x="55" y="167"/>
                  <a:pt x="41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5826240" y="2617560"/>
            <a:ext cx="70920" cy="169560"/>
          </a:xfrm>
          <a:custGeom>
            <a:avLst/>
            <a:gdLst/>
            <a:ahLst/>
            <a:rect l="0" t="0" r="r" b="b"/>
            <a:pathLst>
              <a:path w="197" h="471">
                <a:moveTo>
                  <a:pt x="114" y="44"/>
                </a:moveTo>
                <a:cubicBezTo>
                  <a:pt x="114" y="33"/>
                  <a:pt x="118" y="23"/>
                  <a:pt x="127" y="13"/>
                </a:cubicBezTo>
                <a:cubicBezTo>
                  <a:pt x="136" y="5"/>
                  <a:pt x="146" y="1"/>
                  <a:pt x="158" y="0"/>
                </a:cubicBezTo>
                <a:cubicBezTo>
                  <a:pt x="166" y="0"/>
                  <a:pt x="173" y="3"/>
                  <a:pt x="179" y="8"/>
                </a:cubicBezTo>
                <a:cubicBezTo>
                  <a:pt x="186" y="15"/>
                  <a:pt x="189" y="22"/>
                  <a:pt x="189" y="30"/>
                </a:cubicBezTo>
                <a:cubicBezTo>
                  <a:pt x="189" y="41"/>
                  <a:pt x="184" y="51"/>
                  <a:pt x="174" y="60"/>
                </a:cubicBezTo>
                <a:cubicBezTo>
                  <a:pt x="165" y="69"/>
                  <a:pt x="154" y="73"/>
                  <a:pt x="143" y="74"/>
                </a:cubicBezTo>
                <a:cubicBezTo>
                  <a:pt x="136" y="74"/>
                  <a:pt x="130" y="72"/>
                  <a:pt x="124" y="67"/>
                </a:cubicBezTo>
                <a:cubicBezTo>
                  <a:pt x="118" y="62"/>
                  <a:pt x="114" y="55"/>
                  <a:pt x="114" y="44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0" y="230"/>
                  <a:pt x="16" y="219"/>
                  <a:pt x="23" y="205"/>
                </a:cubicBezTo>
                <a:cubicBezTo>
                  <a:pt x="30" y="192"/>
                  <a:pt x="40" y="181"/>
                  <a:pt x="54" y="170"/>
                </a:cubicBezTo>
                <a:cubicBezTo>
                  <a:pt x="67" y="159"/>
                  <a:pt x="81" y="154"/>
                  <a:pt x="96" y="154"/>
                </a:cubicBezTo>
                <a:cubicBezTo>
                  <a:pt x="114" y="154"/>
                  <a:pt x="129" y="160"/>
                  <a:pt x="141" y="170"/>
                </a:cubicBezTo>
                <a:cubicBezTo>
                  <a:pt x="153" y="181"/>
                  <a:pt x="160" y="196"/>
                  <a:pt x="160" y="214"/>
                </a:cubicBezTo>
                <a:cubicBezTo>
                  <a:pt x="160" y="222"/>
                  <a:pt x="157" y="235"/>
                  <a:pt x="150" y="253"/>
                </a:cubicBezTo>
                <a:cubicBezTo>
                  <a:pt x="144" y="271"/>
                  <a:pt x="134" y="296"/>
                  <a:pt x="122" y="327"/>
                </a:cubicBezTo>
                <a:cubicBezTo>
                  <a:pt x="110" y="357"/>
                  <a:pt x="100" y="384"/>
                  <a:pt x="93" y="406"/>
                </a:cubicBezTo>
                <a:cubicBezTo>
                  <a:pt x="91" y="416"/>
                  <a:pt x="89" y="423"/>
                  <a:pt x="89" y="428"/>
                </a:cubicBezTo>
                <a:cubicBezTo>
                  <a:pt x="89" y="440"/>
                  <a:pt x="93" y="446"/>
                  <a:pt x="101" y="446"/>
                </a:cubicBezTo>
                <a:cubicBezTo>
                  <a:pt x="105" y="446"/>
                  <a:pt x="110" y="445"/>
                  <a:pt x="115" y="443"/>
                </a:cubicBezTo>
                <a:cubicBezTo>
                  <a:pt x="119" y="442"/>
                  <a:pt x="125" y="439"/>
                  <a:pt x="131" y="434"/>
                </a:cubicBezTo>
                <a:cubicBezTo>
                  <a:pt x="137" y="429"/>
                  <a:pt x="143" y="420"/>
                  <a:pt x="150" y="409"/>
                </a:cubicBezTo>
                <a:cubicBezTo>
                  <a:pt x="156" y="398"/>
                  <a:pt x="162" y="384"/>
                  <a:pt x="167" y="368"/>
                </a:cubicBezTo>
                <a:cubicBezTo>
                  <a:pt x="168" y="362"/>
                  <a:pt x="170" y="359"/>
                  <a:pt x="171" y="358"/>
                </a:cubicBezTo>
                <a:cubicBezTo>
                  <a:pt x="171" y="357"/>
                  <a:pt x="175" y="357"/>
                  <a:pt x="183" y="357"/>
                </a:cubicBezTo>
                <a:cubicBezTo>
                  <a:pt x="193" y="357"/>
                  <a:pt x="197" y="359"/>
                  <a:pt x="197" y="364"/>
                </a:cubicBezTo>
                <a:cubicBezTo>
                  <a:pt x="197" y="367"/>
                  <a:pt x="195" y="375"/>
                  <a:pt x="191" y="385"/>
                </a:cubicBezTo>
                <a:cubicBezTo>
                  <a:pt x="187" y="396"/>
                  <a:pt x="180" y="408"/>
                  <a:pt x="173" y="421"/>
                </a:cubicBezTo>
                <a:cubicBezTo>
                  <a:pt x="165" y="434"/>
                  <a:pt x="155" y="446"/>
                  <a:pt x="141" y="456"/>
                </a:cubicBezTo>
                <a:cubicBezTo>
                  <a:pt x="128" y="466"/>
                  <a:pt x="113" y="471"/>
                  <a:pt x="98" y="471"/>
                </a:cubicBezTo>
                <a:cubicBezTo>
                  <a:pt x="83" y="471"/>
                  <a:pt x="69" y="467"/>
                  <a:pt x="56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7"/>
                  <a:pt x="40" y="390"/>
                </a:cubicBezTo>
                <a:cubicBezTo>
                  <a:pt x="43" y="383"/>
                  <a:pt x="53" y="356"/>
                  <a:pt x="70" y="310"/>
                </a:cubicBezTo>
                <a:cubicBezTo>
                  <a:pt x="88" y="263"/>
                  <a:pt x="98" y="234"/>
                  <a:pt x="101" y="225"/>
                </a:cubicBezTo>
                <a:cubicBezTo>
                  <a:pt x="104" y="216"/>
                  <a:pt x="106" y="207"/>
                  <a:pt x="106" y="198"/>
                </a:cubicBezTo>
                <a:cubicBezTo>
                  <a:pt x="106" y="187"/>
                  <a:pt x="102" y="181"/>
                  <a:pt x="94" y="181"/>
                </a:cubicBezTo>
                <a:lnTo>
                  <a:pt x="93" y="181"/>
                </a:lnTo>
                <a:cubicBezTo>
                  <a:pt x="79" y="181"/>
                  <a:pt x="66" y="189"/>
                  <a:pt x="54" y="204"/>
                </a:cubicBezTo>
                <a:cubicBezTo>
                  <a:pt x="43" y="219"/>
                  <a:pt x="34" y="239"/>
                  <a:pt x="28" y="263"/>
                </a:cubicBezTo>
                <a:cubicBezTo>
                  <a:pt x="27" y="263"/>
                  <a:pt x="27" y="264"/>
                  <a:pt x="26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5" y="268"/>
                  <a:pt x="24" y="268"/>
                </a:cubicBezTo>
                <a:cubicBezTo>
                  <a:pt x="23" y="269"/>
                  <a:pt x="23" y="269"/>
                  <a:pt x="22" y="269"/>
                </a:cubicBezTo>
                <a:cubicBezTo>
                  <a:pt x="22" y="269"/>
                  <a:pt x="21" y="269"/>
                  <a:pt x="19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5984280" y="242892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0" y="17"/>
                </a:moveTo>
                <a:cubicBezTo>
                  <a:pt x="1" y="13"/>
                  <a:pt x="3" y="9"/>
                  <a:pt x="6" y="6"/>
                </a:cubicBezTo>
                <a:cubicBezTo>
                  <a:pt x="9" y="2"/>
                  <a:pt x="14" y="0"/>
                  <a:pt x="20" y="0"/>
                </a:cubicBezTo>
                <a:cubicBezTo>
                  <a:pt x="26" y="0"/>
                  <a:pt x="32" y="3"/>
                  <a:pt x="37" y="10"/>
                </a:cubicBezTo>
                <a:cubicBezTo>
                  <a:pt x="39" y="14"/>
                  <a:pt x="70" y="95"/>
                  <a:pt x="130" y="253"/>
                </a:cubicBezTo>
                <a:cubicBezTo>
                  <a:pt x="190" y="411"/>
                  <a:pt x="221" y="491"/>
                  <a:pt x="222" y="495"/>
                </a:cubicBezTo>
                <a:cubicBezTo>
                  <a:pt x="222" y="498"/>
                  <a:pt x="191" y="579"/>
                  <a:pt x="131" y="737"/>
                </a:cubicBezTo>
                <a:cubicBezTo>
                  <a:pt x="70" y="895"/>
                  <a:pt x="39" y="976"/>
                  <a:pt x="37" y="981"/>
                </a:cubicBezTo>
                <a:cubicBezTo>
                  <a:pt x="32" y="987"/>
                  <a:pt x="26" y="991"/>
                  <a:pt x="20" y="991"/>
                </a:cubicBezTo>
                <a:cubicBezTo>
                  <a:pt x="15" y="991"/>
                  <a:pt x="10" y="989"/>
                  <a:pt x="7" y="986"/>
                </a:cubicBezTo>
                <a:cubicBezTo>
                  <a:pt x="4" y="982"/>
                  <a:pt x="1" y="978"/>
                  <a:pt x="0" y="973"/>
                </a:cubicBezTo>
                <a:cubicBezTo>
                  <a:pt x="0" y="970"/>
                  <a:pt x="30" y="889"/>
                  <a:pt x="89" y="732"/>
                </a:cubicBezTo>
                <a:cubicBezTo>
                  <a:pt x="149" y="575"/>
                  <a:pt x="179" y="496"/>
                  <a:pt x="179" y="495"/>
                </a:cubicBezTo>
                <a:cubicBezTo>
                  <a:pt x="179" y="493"/>
                  <a:pt x="149" y="415"/>
                  <a:pt x="89" y="258"/>
                </a:cubicBezTo>
                <a:cubicBezTo>
                  <a:pt x="30" y="101"/>
                  <a:pt x="0" y="21"/>
                  <a:pt x="0" y="1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6120000" y="2592000"/>
            <a:ext cx="78480" cy="160560"/>
          </a:xfrm>
          <a:custGeom>
            <a:avLst/>
            <a:gdLst/>
            <a:ahLst/>
            <a:rect l="0" t="0" r="r" b="b"/>
            <a:pathLst>
              <a:path w="218" h="446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5" y="51"/>
                  <a:pt x="107" y="45"/>
                  <a:pt x="108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3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4" y="136"/>
                  <a:pt x="178" y="136"/>
                </a:cubicBezTo>
                <a:lnTo>
                  <a:pt x="213" y="136"/>
                </a:lnTo>
                <a:cubicBezTo>
                  <a:pt x="217" y="139"/>
                  <a:pt x="218" y="142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1" y="345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1"/>
                  <a:pt x="185" y="338"/>
                </a:cubicBezTo>
                <a:cubicBezTo>
                  <a:pt x="186" y="335"/>
                  <a:pt x="188" y="334"/>
                  <a:pt x="189" y="333"/>
                </a:cubicBezTo>
                <a:cubicBezTo>
                  <a:pt x="190" y="333"/>
                  <a:pt x="194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3"/>
                  <a:pt x="174" y="405"/>
                </a:cubicBezTo>
                <a:cubicBezTo>
                  <a:pt x="164" y="417"/>
                  <a:pt x="153" y="427"/>
                  <a:pt x="139" y="435"/>
                </a:cubicBezTo>
                <a:cubicBezTo>
                  <a:pt x="125" y="442"/>
                  <a:pt x="110" y="446"/>
                  <a:pt x="96" y="446"/>
                </a:cubicBezTo>
                <a:cubicBezTo>
                  <a:pt x="82" y="446"/>
                  <a:pt x="69" y="443"/>
                  <a:pt x="56" y="436"/>
                </a:cubicBezTo>
                <a:cubicBezTo>
                  <a:pt x="43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2" y="270"/>
                </a:lnTo>
                <a:cubicBezTo>
                  <a:pt x="68" y="204"/>
                  <a:pt x="77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6227280" y="2681640"/>
            <a:ext cx="154080" cy="10440"/>
          </a:xfrm>
          <a:custGeom>
            <a:avLst/>
            <a:gdLst/>
            <a:ahLst/>
            <a:rect l="0" t="0" r="r" b="b"/>
            <a:pathLst>
              <a:path w="428" h="29">
                <a:moveTo>
                  <a:pt x="10" y="0"/>
                </a:moveTo>
                <a:lnTo>
                  <a:pt x="417" y="0"/>
                </a:lnTo>
                <a:cubicBezTo>
                  <a:pt x="424" y="3"/>
                  <a:pt x="428" y="8"/>
                  <a:pt x="428" y="14"/>
                </a:cubicBezTo>
                <a:cubicBezTo>
                  <a:pt x="428" y="20"/>
                  <a:pt x="424" y="25"/>
                  <a:pt x="417" y="29"/>
                </a:cubicBezTo>
                <a:lnTo>
                  <a:pt x="10" y="29"/>
                </a:lnTo>
                <a:cubicBezTo>
                  <a:pt x="3" y="25"/>
                  <a:pt x="0" y="21"/>
                  <a:pt x="0" y="14"/>
                </a:cubicBezTo>
                <a:cubicBezTo>
                  <a:pt x="0" y="8"/>
                  <a:pt x="3" y="3"/>
                  <a:pt x="10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6423120" y="258192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2" y="62"/>
                </a:moveTo>
                <a:lnTo>
                  <a:pt x="83" y="66"/>
                </a:lnTo>
                <a:cubicBezTo>
                  <a:pt x="76" y="68"/>
                  <a:pt x="67" y="70"/>
                  <a:pt x="55" y="73"/>
                </a:cubicBezTo>
                <a:cubicBezTo>
                  <a:pt x="43" y="75"/>
                  <a:pt x="28" y="77"/>
                  <a:pt x="13" y="78"/>
                </a:cubicBezTo>
                <a:lnTo>
                  <a:pt x="0" y="78"/>
                </a:lnTo>
                <a:lnTo>
                  <a:pt x="0" y="44"/>
                </a:lnTo>
                <a:lnTo>
                  <a:pt x="13" y="44"/>
                </a:lnTo>
                <a:cubicBezTo>
                  <a:pt x="35" y="43"/>
                  <a:pt x="56" y="40"/>
                  <a:pt x="75" y="34"/>
                </a:cubicBezTo>
                <a:cubicBezTo>
                  <a:pt x="94" y="28"/>
                  <a:pt x="107" y="22"/>
                  <a:pt x="114" y="17"/>
                </a:cubicBezTo>
                <a:cubicBezTo>
                  <a:pt x="122" y="12"/>
                  <a:pt x="128" y="7"/>
                  <a:pt x="134" y="2"/>
                </a:cubicBezTo>
                <a:cubicBezTo>
                  <a:pt x="135" y="0"/>
                  <a:pt x="138" y="0"/>
                  <a:pt x="142" y="0"/>
                </a:cubicBezTo>
                <a:cubicBezTo>
                  <a:pt x="146" y="0"/>
                  <a:pt x="150" y="1"/>
                  <a:pt x="154" y="4"/>
                </a:cubicBezTo>
                <a:lnTo>
                  <a:pt x="154" y="214"/>
                </a:lnTo>
                <a:lnTo>
                  <a:pt x="155" y="424"/>
                </a:lnTo>
                <a:cubicBezTo>
                  <a:pt x="158" y="427"/>
                  <a:pt x="161" y="429"/>
                  <a:pt x="163" y="430"/>
                </a:cubicBezTo>
                <a:cubicBezTo>
                  <a:pt x="166" y="431"/>
                  <a:pt x="171" y="432"/>
                  <a:pt x="180" y="433"/>
                </a:cubicBezTo>
                <a:cubicBezTo>
                  <a:pt x="189" y="434"/>
                  <a:pt x="203" y="435"/>
                  <a:pt x="223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4" y="467"/>
                </a:lnTo>
                <a:cubicBezTo>
                  <a:pt x="224" y="465"/>
                  <a:pt x="187" y="465"/>
                  <a:pt x="123" y="465"/>
                </a:cubicBezTo>
                <a:cubicBezTo>
                  <a:pt x="59" y="465"/>
                  <a:pt x="21" y="465"/>
                  <a:pt x="12" y="467"/>
                </a:cubicBezTo>
                <a:lnTo>
                  <a:pt x="3" y="467"/>
                </a:lnTo>
                <a:lnTo>
                  <a:pt x="3" y="435"/>
                </a:lnTo>
                <a:lnTo>
                  <a:pt x="21" y="435"/>
                </a:lnTo>
                <a:cubicBezTo>
                  <a:pt x="32" y="435"/>
                  <a:pt x="42" y="435"/>
                  <a:pt x="49" y="435"/>
                </a:cubicBezTo>
                <a:cubicBezTo>
                  <a:pt x="57" y="435"/>
                  <a:pt x="62" y="434"/>
                  <a:pt x="67" y="434"/>
                </a:cubicBezTo>
                <a:cubicBezTo>
                  <a:pt x="71" y="433"/>
                  <a:pt x="75" y="433"/>
                  <a:pt x="78" y="432"/>
                </a:cubicBezTo>
                <a:cubicBezTo>
                  <a:pt x="81" y="431"/>
                  <a:pt x="83" y="430"/>
                  <a:pt x="83" y="430"/>
                </a:cubicBezTo>
                <a:cubicBezTo>
                  <a:pt x="84" y="430"/>
                  <a:pt x="85" y="429"/>
                  <a:pt x="88" y="427"/>
                </a:cubicBezTo>
                <a:cubicBezTo>
                  <a:pt x="90" y="425"/>
                  <a:pt x="91" y="424"/>
                  <a:pt x="92" y="424"/>
                </a:cubicBezTo>
                <a:lnTo>
                  <a:pt x="92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6645240" y="248832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4" y="310"/>
                </a:moveTo>
                <a:lnTo>
                  <a:pt x="310" y="310"/>
                </a:lnTo>
                <a:lnTo>
                  <a:pt x="310" y="161"/>
                </a:lnTo>
                <a:lnTo>
                  <a:pt x="311" y="13"/>
                </a:lnTo>
                <a:cubicBezTo>
                  <a:pt x="317" y="4"/>
                  <a:pt x="325" y="0"/>
                  <a:pt x="331" y="0"/>
                </a:cubicBezTo>
                <a:cubicBezTo>
                  <a:pt x="339" y="0"/>
                  <a:pt x="346" y="5"/>
                  <a:pt x="350" y="15"/>
                </a:cubicBezTo>
                <a:lnTo>
                  <a:pt x="350" y="310"/>
                </a:lnTo>
                <a:lnTo>
                  <a:pt x="645" y="310"/>
                </a:lnTo>
                <a:cubicBezTo>
                  <a:pt x="655" y="315"/>
                  <a:pt x="660" y="322"/>
                  <a:pt x="660" y="330"/>
                </a:cubicBezTo>
                <a:cubicBezTo>
                  <a:pt x="660" y="338"/>
                  <a:pt x="655" y="344"/>
                  <a:pt x="645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4"/>
                  <a:pt x="339" y="659"/>
                  <a:pt x="333" y="659"/>
                </a:cubicBezTo>
                <a:lnTo>
                  <a:pt x="331" y="659"/>
                </a:lnTo>
                <a:lnTo>
                  <a:pt x="329" y="659"/>
                </a:lnTo>
                <a:cubicBezTo>
                  <a:pt x="320" y="659"/>
                  <a:pt x="314" y="654"/>
                  <a:pt x="310" y="645"/>
                </a:cubicBezTo>
                <a:lnTo>
                  <a:pt x="310" y="350"/>
                </a:lnTo>
                <a:lnTo>
                  <a:pt x="14" y="350"/>
                </a:lnTo>
                <a:cubicBezTo>
                  <a:pt x="4" y="345"/>
                  <a:pt x="0" y="338"/>
                  <a:pt x="0" y="330"/>
                </a:cubicBezTo>
                <a:cubicBezTo>
                  <a:pt x="0" y="321"/>
                  <a:pt x="4" y="315"/>
                  <a:pt x="14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7015320" y="2428920"/>
            <a:ext cx="85320" cy="356760"/>
          </a:xfrm>
          <a:custGeom>
            <a:avLst/>
            <a:gdLst/>
            <a:ahLst/>
            <a:rect l="0" t="0" r="r" b="b"/>
            <a:pathLst>
              <a:path w="237" h="991">
                <a:moveTo>
                  <a:pt x="0" y="495"/>
                </a:moveTo>
                <a:cubicBezTo>
                  <a:pt x="0" y="449"/>
                  <a:pt x="3" y="406"/>
                  <a:pt x="10" y="365"/>
                </a:cubicBezTo>
                <a:cubicBezTo>
                  <a:pt x="16" y="324"/>
                  <a:pt x="24" y="289"/>
                  <a:pt x="32" y="259"/>
                </a:cubicBezTo>
                <a:cubicBezTo>
                  <a:pt x="41" y="229"/>
                  <a:pt x="53" y="200"/>
                  <a:pt x="69" y="172"/>
                </a:cubicBezTo>
                <a:cubicBezTo>
                  <a:pt x="85" y="144"/>
                  <a:pt x="97" y="121"/>
                  <a:pt x="107" y="106"/>
                </a:cubicBezTo>
                <a:cubicBezTo>
                  <a:pt x="116" y="90"/>
                  <a:pt x="130" y="73"/>
                  <a:pt x="148" y="54"/>
                </a:cubicBezTo>
                <a:cubicBezTo>
                  <a:pt x="167" y="36"/>
                  <a:pt x="178" y="24"/>
                  <a:pt x="181" y="20"/>
                </a:cubicBezTo>
                <a:cubicBezTo>
                  <a:pt x="184" y="16"/>
                  <a:pt x="192" y="10"/>
                  <a:pt x="206" y="0"/>
                </a:cubicBezTo>
                <a:lnTo>
                  <a:pt x="220" y="0"/>
                </a:lnTo>
                <a:lnTo>
                  <a:pt x="224" y="0"/>
                </a:lnTo>
                <a:cubicBezTo>
                  <a:pt x="233" y="0"/>
                  <a:pt x="237" y="3"/>
                  <a:pt x="237" y="9"/>
                </a:cubicBezTo>
                <a:cubicBezTo>
                  <a:pt x="237" y="11"/>
                  <a:pt x="232" y="17"/>
                  <a:pt x="221" y="29"/>
                </a:cubicBezTo>
                <a:cubicBezTo>
                  <a:pt x="208" y="41"/>
                  <a:pt x="195" y="59"/>
                  <a:pt x="179" y="82"/>
                </a:cubicBezTo>
                <a:cubicBezTo>
                  <a:pt x="163" y="105"/>
                  <a:pt x="147" y="133"/>
                  <a:pt x="130" y="167"/>
                </a:cubicBezTo>
                <a:cubicBezTo>
                  <a:pt x="114" y="201"/>
                  <a:pt x="100" y="246"/>
                  <a:pt x="89" y="304"/>
                </a:cubicBezTo>
                <a:cubicBezTo>
                  <a:pt x="78" y="361"/>
                  <a:pt x="72" y="425"/>
                  <a:pt x="72" y="495"/>
                </a:cubicBezTo>
                <a:cubicBezTo>
                  <a:pt x="72" y="565"/>
                  <a:pt x="78" y="628"/>
                  <a:pt x="89" y="686"/>
                </a:cubicBezTo>
                <a:cubicBezTo>
                  <a:pt x="100" y="743"/>
                  <a:pt x="114" y="788"/>
                  <a:pt x="129" y="823"/>
                </a:cubicBezTo>
                <a:cubicBezTo>
                  <a:pt x="145" y="858"/>
                  <a:pt x="161" y="887"/>
                  <a:pt x="178" y="909"/>
                </a:cubicBezTo>
                <a:cubicBezTo>
                  <a:pt x="194" y="930"/>
                  <a:pt x="208" y="948"/>
                  <a:pt x="221" y="961"/>
                </a:cubicBezTo>
                <a:cubicBezTo>
                  <a:pt x="232" y="974"/>
                  <a:pt x="237" y="981"/>
                  <a:pt x="237" y="982"/>
                </a:cubicBezTo>
                <a:cubicBezTo>
                  <a:pt x="237" y="988"/>
                  <a:pt x="232" y="991"/>
                  <a:pt x="223" y="991"/>
                </a:cubicBezTo>
                <a:lnTo>
                  <a:pt x="220" y="991"/>
                </a:lnTo>
                <a:lnTo>
                  <a:pt x="206" y="991"/>
                </a:lnTo>
                <a:lnTo>
                  <a:pt x="178" y="967"/>
                </a:lnTo>
                <a:cubicBezTo>
                  <a:pt x="116" y="911"/>
                  <a:pt x="71" y="841"/>
                  <a:pt x="42" y="757"/>
                </a:cubicBezTo>
                <a:cubicBezTo>
                  <a:pt x="14" y="672"/>
                  <a:pt x="0" y="585"/>
                  <a:pt x="0" y="495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149960" y="2458800"/>
            <a:ext cx="123120" cy="237600"/>
          </a:xfrm>
          <a:custGeom>
            <a:avLst/>
            <a:gdLst/>
            <a:ahLst/>
            <a:rect l="0" t="0" r="r" b="b"/>
            <a:pathLst>
              <a:path w="342" h="660">
                <a:moveTo>
                  <a:pt x="130" y="87"/>
                </a:moveTo>
                <a:lnTo>
                  <a:pt x="117" y="93"/>
                </a:lnTo>
                <a:cubicBezTo>
                  <a:pt x="108" y="96"/>
                  <a:pt x="94" y="100"/>
                  <a:pt x="77" y="103"/>
                </a:cubicBezTo>
                <a:cubicBezTo>
                  <a:pt x="60" y="106"/>
                  <a:pt x="41" y="108"/>
                  <a:pt x="19" y="110"/>
                </a:cubicBezTo>
                <a:lnTo>
                  <a:pt x="0" y="110"/>
                </a:lnTo>
                <a:lnTo>
                  <a:pt x="0" y="63"/>
                </a:lnTo>
                <a:lnTo>
                  <a:pt x="19" y="63"/>
                </a:lnTo>
                <a:cubicBezTo>
                  <a:pt x="51" y="62"/>
                  <a:pt x="80" y="57"/>
                  <a:pt x="106" y="48"/>
                </a:cubicBezTo>
                <a:cubicBezTo>
                  <a:pt x="132" y="40"/>
                  <a:pt x="151" y="32"/>
                  <a:pt x="161" y="25"/>
                </a:cubicBezTo>
                <a:cubicBezTo>
                  <a:pt x="172" y="17"/>
                  <a:pt x="181" y="10"/>
                  <a:pt x="189" y="3"/>
                </a:cubicBezTo>
                <a:cubicBezTo>
                  <a:pt x="190" y="1"/>
                  <a:pt x="194" y="0"/>
                  <a:pt x="201" y="0"/>
                </a:cubicBezTo>
                <a:cubicBezTo>
                  <a:pt x="207" y="0"/>
                  <a:pt x="213" y="2"/>
                  <a:pt x="218" y="6"/>
                </a:cubicBezTo>
                <a:lnTo>
                  <a:pt x="218" y="303"/>
                </a:lnTo>
                <a:lnTo>
                  <a:pt x="219" y="600"/>
                </a:lnTo>
                <a:cubicBezTo>
                  <a:pt x="223" y="604"/>
                  <a:pt x="227" y="607"/>
                  <a:pt x="231" y="609"/>
                </a:cubicBezTo>
                <a:cubicBezTo>
                  <a:pt x="234" y="610"/>
                  <a:pt x="242" y="611"/>
                  <a:pt x="254" y="613"/>
                </a:cubicBezTo>
                <a:cubicBezTo>
                  <a:pt x="267" y="614"/>
                  <a:pt x="287" y="615"/>
                  <a:pt x="316" y="615"/>
                </a:cubicBezTo>
                <a:lnTo>
                  <a:pt x="342" y="615"/>
                </a:lnTo>
                <a:lnTo>
                  <a:pt x="342" y="660"/>
                </a:lnTo>
                <a:lnTo>
                  <a:pt x="331" y="660"/>
                </a:lnTo>
                <a:cubicBezTo>
                  <a:pt x="317" y="658"/>
                  <a:pt x="264" y="657"/>
                  <a:pt x="173" y="657"/>
                </a:cubicBezTo>
                <a:cubicBezTo>
                  <a:pt x="84" y="657"/>
                  <a:pt x="32" y="658"/>
                  <a:pt x="17" y="660"/>
                </a:cubicBezTo>
                <a:lnTo>
                  <a:pt x="5" y="660"/>
                </a:lnTo>
                <a:lnTo>
                  <a:pt x="5" y="615"/>
                </a:lnTo>
                <a:lnTo>
                  <a:pt x="32" y="615"/>
                </a:lnTo>
                <a:cubicBezTo>
                  <a:pt x="46" y="615"/>
                  <a:pt x="59" y="615"/>
                  <a:pt x="69" y="615"/>
                </a:cubicBezTo>
                <a:cubicBezTo>
                  <a:pt x="80" y="615"/>
                  <a:pt x="88" y="614"/>
                  <a:pt x="94" y="614"/>
                </a:cubicBezTo>
                <a:cubicBezTo>
                  <a:pt x="100" y="613"/>
                  <a:pt x="105" y="612"/>
                  <a:pt x="110" y="611"/>
                </a:cubicBezTo>
                <a:cubicBezTo>
                  <a:pt x="115" y="609"/>
                  <a:pt x="117" y="609"/>
                  <a:pt x="118" y="609"/>
                </a:cubicBezTo>
                <a:cubicBezTo>
                  <a:pt x="118" y="609"/>
                  <a:pt x="120" y="607"/>
                  <a:pt x="124" y="604"/>
                </a:cubicBezTo>
                <a:cubicBezTo>
                  <a:pt x="127" y="600"/>
                  <a:pt x="129" y="599"/>
                  <a:pt x="130" y="600"/>
                </a:cubicBezTo>
                <a:lnTo>
                  <a:pt x="130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407720" y="259992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5"/>
                  <a:pt x="605" y="12"/>
                  <a:pt x="605" y="21"/>
                </a:cubicBezTo>
                <a:cubicBezTo>
                  <a:pt x="605" y="29"/>
                  <a:pt x="600" y="35"/>
                  <a:pt x="590" y="41"/>
                </a:cubicBezTo>
                <a:lnTo>
                  <a:pt x="14" y="41"/>
                </a:lnTo>
                <a:cubicBezTo>
                  <a:pt x="5" y="36"/>
                  <a:pt x="0" y="29"/>
                  <a:pt x="0" y="21"/>
                </a:cubicBezTo>
                <a:cubicBezTo>
                  <a:pt x="0" y="11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738200" y="2539080"/>
            <a:ext cx="190080" cy="234360"/>
          </a:xfrm>
          <a:custGeom>
            <a:avLst/>
            <a:gdLst/>
            <a:ahLst/>
            <a:rect l="0" t="0" r="r" b="b"/>
            <a:pathLst>
              <a:path w="528" h="651">
                <a:moveTo>
                  <a:pt x="20" y="190"/>
                </a:moveTo>
                <a:cubicBezTo>
                  <a:pt x="7" y="190"/>
                  <a:pt x="0" y="187"/>
                  <a:pt x="0" y="181"/>
                </a:cubicBezTo>
                <a:cubicBezTo>
                  <a:pt x="0" y="170"/>
                  <a:pt x="5" y="154"/>
                  <a:pt x="15" y="135"/>
                </a:cubicBezTo>
                <a:cubicBezTo>
                  <a:pt x="25" y="116"/>
                  <a:pt x="38" y="96"/>
                  <a:pt x="55" y="75"/>
                </a:cubicBezTo>
                <a:cubicBezTo>
                  <a:pt x="71" y="54"/>
                  <a:pt x="92" y="36"/>
                  <a:pt x="117" y="22"/>
                </a:cubicBezTo>
                <a:cubicBezTo>
                  <a:pt x="142" y="9"/>
                  <a:pt x="167" y="1"/>
                  <a:pt x="193" y="0"/>
                </a:cubicBezTo>
                <a:cubicBezTo>
                  <a:pt x="211" y="0"/>
                  <a:pt x="222" y="0"/>
                  <a:pt x="226" y="1"/>
                </a:cubicBezTo>
                <a:cubicBezTo>
                  <a:pt x="258" y="8"/>
                  <a:pt x="284" y="26"/>
                  <a:pt x="304" y="54"/>
                </a:cubicBezTo>
                <a:cubicBezTo>
                  <a:pt x="325" y="82"/>
                  <a:pt x="343" y="126"/>
                  <a:pt x="358" y="184"/>
                </a:cubicBezTo>
                <a:cubicBezTo>
                  <a:pt x="367" y="223"/>
                  <a:pt x="371" y="251"/>
                  <a:pt x="371" y="268"/>
                </a:cubicBezTo>
                <a:cubicBezTo>
                  <a:pt x="371" y="271"/>
                  <a:pt x="372" y="272"/>
                  <a:pt x="372" y="272"/>
                </a:cubicBezTo>
                <a:lnTo>
                  <a:pt x="384" y="245"/>
                </a:lnTo>
                <a:cubicBezTo>
                  <a:pt x="398" y="211"/>
                  <a:pt x="412" y="176"/>
                  <a:pt x="429" y="139"/>
                </a:cubicBezTo>
                <a:cubicBezTo>
                  <a:pt x="445" y="102"/>
                  <a:pt x="460" y="72"/>
                  <a:pt x="471" y="49"/>
                </a:cubicBezTo>
                <a:cubicBezTo>
                  <a:pt x="483" y="26"/>
                  <a:pt x="491" y="13"/>
                  <a:pt x="493" y="10"/>
                </a:cubicBezTo>
                <a:cubicBezTo>
                  <a:pt x="495" y="10"/>
                  <a:pt x="500" y="9"/>
                  <a:pt x="509" y="9"/>
                </a:cubicBezTo>
                <a:lnTo>
                  <a:pt x="522" y="9"/>
                </a:lnTo>
                <a:cubicBezTo>
                  <a:pt x="526" y="13"/>
                  <a:pt x="528" y="16"/>
                  <a:pt x="528" y="18"/>
                </a:cubicBezTo>
                <a:cubicBezTo>
                  <a:pt x="528" y="21"/>
                  <a:pt x="521" y="36"/>
                  <a:pt x="507" y="62"/>
                </a:cubicBezTo>
                <a:cubicBezTo>
                  <a:pt x="493" y="88"/>
                  <a:pt x="474" y="130"/>
                  <a:pt x="449" y="188"/>
                </a:cubicBezTo>
                <a:cubicBezTo>
                  <a:pt x="424" y="245"/>
                  <a:pt x="400" y="305"/>
                  <a:pt x="377" y="366"/>
                </a:cubicBezTo>
                <a:cubicBezTo>
                  <a:pt x="373" y="376"/>
                  <a:pt x="369" y="398"/>
                  <a:pt x="365" y="431"/>
                </a:cubicBezTo>
                <a:cubicBezTo>
                  <a:pt x="360" y="464"/>
                  <a:pt x="353" y="499"/>
                  <a:pt x="344" y="536"/>
                </a:cubicBezTo>
                <a:cubicBezTo>
                  <a:pt x="332" y="579"/>
                  <a:pt x="323" y="609"/>
                  <a:pt x="316" y="625"/>
                </a:cubicBezTo>
                <a:cubicBezTo>
                  <a:pt x="309" y="642"/>
                  <a:pt x="300" y="650"/>
                  <a:pt x="289" y="651"/>
                </a:cubicBezTo>
                <a:cubicBezTo>
                  <a:pt x="278" y="651"/>
                  <a:pt x="272" y="642"/>
                  <a:pt x="272" y="623"/>
                </a:cubicBezTo>
                <a:cubicBezTo>
                  <a:pt x="272" y="590"/>
                  <a:pt x="290" y="518"/>
                  <a:pt x="326" y="405"/>
                </a:cubicBezTo>
                <a:lnTo>
                  <a:pt x="332" y="386"/>
                </a:lnTo>
                <a:lnTo>
                  <a:pt x="333" y="368"/>
                </a:lnTo>
                <a:cubicBezTo>
                  <a:pt x="333" y="361"/>
                  <a:pt x="335" y="351"/>
                  <a:pt x="335" y="337"/>
                </a:cubicBezTo>
                <a:cubicBezTo>
                  <a:pt x="335" y="234"/>
                  <a:pt x="315" y="162"/>
                  <a:pt x="277" y="122"/>
                </a:cubicBezTo>
                <a:cubicBezTo>
                  <a:pt x="251" y="97"/>
                  <a:pt x="220" y="85"/>
                  <a:pt x="183" y="85"/>
                </a:cubicBezTo>
                <a:cubicBezTo>
                  <a:pt x="152" y="85"/>
                  <a:pt x="123" y="93"/>
                  <a:pt x="96" y="110"/>
                </a:cubicBezTo>
                <a:cubicBezTo>
                  <a:pt x="70" y="128"/>
                  <a:pt x="51" y="150"/>
                  <a:pt x="40" y="179"/>
                </a:cubicBezTo>
                <a:cubicBezTo>
                  <a:pt x="38" y="185"/>
                  <a:pt x="37" y="188"/>
                  <a:pt x="36" y="188"/>
                </a:cubicBezTo>
                <a:cubicBezTo>
                  <a:pt x="34" y="189"/>
                  <a:pt x="29" y="190"/>
                  <a:pt x="20" y="19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7947360" y="2428920"/>
            <a:ext cx="85680" cy="356760"/>
          </a:xfrm>
          <a:custGeom>
            <a:avLst/>
            <a:gdLst/>
            <a:ahLst/>
            <a:rect l="0" t="0" r="r" b="b"/>
            <a:pathLst>
              <a:path w="238" h="991">
                <a:moveTo>
                  <a:pt x="5" y="1"/>
                </a:moveTo>
                <a:lnTo>
                  <a:pt x="9" y="0"/>
                </a:lnTo>
                <a:cubicBezTo>
                  <a:pt x="13" y="0"/>
                  <a:pt x="16" y="0"/>
                  <a:pt x="19" y="0"/>
                </a:cubicBezTo>
                <a:lnTo>
                  <a:pt x="31" y="0"/>
                </a:lnTo>
                <a:lnTo>
                  <a:pt x="59" y="23"/>
                </a:lnTo>
                <a:cubicBezTo>
                  <a:pt x="121" y="80"/>
                  <a:pt x="166" y="149"/>
                  <a:pt x="194" y="233"/>
                </a:cubicBezTo>
                <a:cubicBezTo>
                  <a:pt x="223" y="317"/>
                  <a:pt x="238" y="404"/>
                  <a:pt x="238" y="495"/>
                </a:cubicBezTo>
                <a:cubicBezTo>
                  <a:pt x="238" y="540"/>
                  <a:pt x="235" y="583"/>
                  <a:pt x="228" y="624"/>
                </a:cubicBezTo>
                <a:cubicBezTo>
                  <a:pt x="220" y="666"/>
                  <a:pt x="213" y="702"/>
                  <a:pt x="204" y="731"/>
                </a:cubicBezTo>
                <a:cubicBezTo>
                  <a:pt x="196" y="760"/>
                  <a:pt x="183" y="789"/>
                  <a:pt x="168" y="818"/>
                </a:cubicBezTo>
                <a:cubicBezTo>
                  <a:pt x="152" y="848"/>
                  <a:pt x="139" y="870"/>
                  <a:pt x="130" y="885"/>
                </a:cubicBezTo>
                <a:cubicBezTo>
                  <a:pt x="121" y="900"/>
                  <a:pt x="107" y="917"/>
                  <a:pt x="89" y="935"/>
                </a:cubicBezTo>
                <a:cubicBezTo>
                  <a:pt x="72" y="954"/>
                  <a:pt x="61" y="965"/>
                  <a:pt x="58" y="968"/>
                </a:cubicBezTo>
                <a:cubicBezTo>
                  <a:pt x="54" y="971"/>
                  <a:pt x="47" y="978"/>
                  <a:pt x="35" y="987"/>
                </a:cubicBezTo>
                <a:cubicBezTo>
                  <a:pt x="33" y="989"/>
                  <a:pt x="32" y="990"/>
                  <a:pt x="31" y="991"/>
                </a:cubicBezTo>
                <a:lnTo>
                  <a:pt x="19" y="991"/>
                </a:lnTo>
                <a:cubicBezTo>
                  <a:pt x="14" y="991"/>
                  <a:pt x="10" y="991"/>
                  <a:pt x="8" y="991"/>
                </a:cubicBezTo>
                <a:cubicBezTo>
                  <a:pt x="6" y="991"/>
                  <a:pt x="5" y="990"/>
                  <a:pt x="3" y="988"/>
                </a:cubicBezTo>
                <a:cubicBezTo>
                  <a:pt x="2" y="986"/>
                  <a:pt x="1" y="983"/>
                  <a:pt x="0" y="979"/>
                </a:cubicBezTo>
                <a:cubicBezTo>
                  <a:pt x="1" y="978"/>
                  <a:pt x="5" y="974"/>
                  <a:pt x="11" y="966"/>
                </a:cubicBezTo>
                <a:cubicBezTo>
                  <a:pt x="114" y="860"/>
                  <a:pt x="165" y="703"/>
                  <a:pt x="165" y="495"/>
                </a:cubicBezTo>
                <a:cubicBezTo>
                  <a:pt x="165" y="287"/>
                  <a:pt x="114" y="131"/>
                  <a:pt x="11" y="24"/>
                </a:cubicBezTo>
                <a:cubicBezTo>
                  <a:pt x="5" y="16"/>
                  <a:pt x="1" y="12"/>
                  <a:pt x="0" y="12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8070120" y="2538720"/>
            <a:ext cx="167760" cy="230760"/>
          </a:xfrm>
          <a:custGeom>
            <a:avLst/>
            <a:gdLst/>
            <a:ahLst/>
            <a:rect l="0" t="0" r="r" b="b"/>
            <a:pathLst>
              <a:path w="466" h="641">
                <a:moveTo>
                  <a:pt x="299" y="396"/>
                </a:moveTo>
                <a:cubicBezTo>
                  <a:pt x="289" y="404"/>
                  <a:pt x="275" y="413"/>
                  <a:pt x="255" y="423"/>
                </a:cubicBezTo>
                <a:cubicBezTo>
                  <a:pt x="236" y="433"/>
                  <a:pt x="216" y="438"/>
                  <a:pt x="195" y="438"/>
                </a:cubicBezTo>
                <a:cubicBezTo>
                  <a:pt x="153" y="438"/>
                  <a:pt x="119" y="423"/>
                  <a:pt x="94" y="394"/>
                </a:cubicBezTo>
                <a:cubicBezTo>
                  <a:pt x="69" y="364"/>
                  <a:pt x="56" y="326"/>
                  <a:pt x="55" y="279"/>
                </a:cubicBezTo>
                <a:cubicBezTo>
                  <a:pt x="55" y="210"/>
                  <a:pt x="81" y="146"/>
                  <a:pt x="132" y="88"/>
                </a:cubicBezTo>
                <a:cubicBezTo>
                  <a:pt x="183" y="30"/>
                  <a:pt x="240" y="0"/>
                  <a:pt x="302" y="0"/>
                </a:cubicBezTo>
                <a:cubicBezTo>
                  <a:pt x="333" y="0"/>
                  <a:pt x="362" y="15"/>
                  <a:pt x="388" y="47"/>
                </a:cubicBezTo>
                <a:lnTo>
                  <a:pt x="391" y="43"/>
                </a:lnTo>
                <a:cubicBezTo>
                  <a:pt x="392" y="41"/>
                  <a:pt x="394" y="39"/>
                  <a:pt x="396" y="37"/>
                </a:cubicBezTo>
                <a:cubicBezTo>
                  <a:pt x="398" y="35"/>
                  <a:pt x="401" y="33"/>
                  <a:pt x="405" y="29"/>
                </a:cubicBezTo>
                <a:cubicBezTo>
                  <a:pt x="409" y="26"/>
                  <a:pt x="413" y="24"/>
                  <a:pt x="418" y="22"/>
                </a:cubicBezTo>
                <a:cubicBezTo>
                  <a:pt x="422" y="21"/>
                  <a:pt x="428" y="20"/>
                  <a:pt x="434" y="19"/>
                </a:cubicBezTo>
                <a:cubicBezTo>
                  <a:pt x="443" y="19"/>
                  <a:pt x="450" y="22"/>
                  <a:pt x="456" y="28"/>
                </a:cubicBezTo>
                <a:cubicBezTo>
                  <a:pt x="462" y="34"/>
                  <a:pt x="466" y="41"/>
                  <a:pt x="466" y="47"/>
                </a:cubicBezTo>
                <a:cubicBezTo>
                  <a:pt x="466" y="57"/>
                  <a:pt x="447" y="137"/>
                  <a:pt x="410" y="287"/>
                </a:cubicBezTo>
                <a:cubicBezTo>
                  <a:pt x="372" y="438"/>
                  <a:pt x="352" y="514"/>
                  <a:pt x="350" y="517"/>
                </a:cubicBezTo>
                <a:cubicBezTo>
                  <a:pt x="339" y="553"/>
                  <a:pt x="313" y="582"/>
                  <a:pt x="274" y="606"/>
                </a:cubicBezTo>
                <a:cubicBezTo>
                  <a:pt x="235" y="629"/>
                  <a:pt x="191" y="641"/>
                  <a:pt x="141" y="641"/>
                </a:cubicBezTo>
                <a:cubicBezTo>
                  <a:pt x="46" y="641"/>
                  <a:pt x="0" y="619"/>
                  <a:pt x="0" y="574"/>
                </a:cubicBezTo>
                <a:cubicBezTo>
                  <a:pt x="0" y="557"/>
                  <a:pt x="6" y="542"/>
                  <a:pt x="18" y="528"/>
                </a:cubicBezTo>
                <a:cubicBezTo>
                  <a:pt x="30" y="515"/>
                  <a:pt x="45" y="509"/>
                  <a:pt x="63" y="509"/>
                </a:cubicBezTo>
                <a:cubicBezTo>
                  <a:pt x="73" y="509"/>
                  <a:pt x="82" y="511"/>
                  <a:pt x="91" y="517"/>
                </a:cubicBezTo>
                <a:cubicBezTo>
                  <a:pt x="100" y="523"/>
                  <a:pt x="104" y="534"/>
                  <a:pt x="105" y="548"/>
                </a:cubicBezTo>
                <a:cubicBezTo>
                  <a:pt x="105" y="555"/>
                  <a:pt x="104" y="561"/>
                  <a:pt x="103" y="567"/>
                </a:cubicBezTo>
                <a:cubicBezTo>
                  <a:pt x="102" y="573"/>
                  <a:pt x="99" y="577"/>
                  <a:pt x="96" y="581"/>
                </a:cubicBezTo>
                <a:cubicBezTo>
                  <a:pt x="93" y="584"/>
                  <a:pt x="90" y="587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7" y="604"/>
                  <a:pt x="141" y="604"/>
                </a:cubicBezTo>
                <a:cubicBezTo>
                  <a:pt x="166" y="604"/>
                  <a:pt x="185" y="600"/>
                  <a:pt x="200" y="592"/>
                </a:cubicBezTo>
                <a:cubicBezTo>
                  <a:pt x="215" y="584"/>
                  <a:pt x="229" y="574"/>
                  <a:pt x="242" y="559"/>
                </a:cubicBezTo>
                <a:cubicBezTo>
                  <a:pt x="256" y="544"/>
                  <a:pt x="265" y="529"/>
                  <a:pt x="270" y="512"/>
                </a:cubicBezTo>
                <a:cubicBezTo>
                  <a:pt x="274" y="500"/>
                  <a:pt x="279" y="479"/>
                  <a:pt x="286" y="451"/>
                </a:cubicBezTo>
                <a:cubicBezTo>
                  <a:pt x="295" y="419"/>
                  <a:pt x="299" y="401"/>
                  <a:pt x="299" y="396"/>
                </a:cubicBezTo>
                <a:moveTo>
                  <a:pt x="371" y="112"/>
                </a:moveTo>
                <a:lnTo>
                  <a:pt x="367" y="102"/>
                </a:lnTo>
                <a:cubicBezTo>
                  <a:pt x="365" y="94"/>
                  <a:pt x="364" y="89"/>
                  <a:pt x="362" y="87"/>
                </a:cubicBezTo>
                <a:cubicBezTo>
                  <a:pt x="361" y="84"/>
                  <a:pt x="359" y="79"/>
                  <a:pt x="356" y="73"/>
                </a:cubicBezTo>
                <a:cubicBezTo>
                  <a:pt x="354" y="66"/>
                  <a:pt x="350" y="62"/>
                  <a:pt x="346" y="59"/>
                </a:cubicBezTo>
                <a:cubicBezTo>
                  <a:pt x="342" y="56"/>
                  <a:pt x="338" y="53"/>
                  <a:pt x="334" y="48"/>
                </a:cubicBezTo>
                <a:cubicBezTo>
                  <a:pt x="329" y="43"/>
                  <a:pt x="323" y="41"/>
                  <a:pt x="316" y="39"/>
                </a:cubicBezTo>
                <a:cubicBezTo>
                  <a:pt x="309" y="38"/>
                  <a:pt x="301" y="37"/>
                  <a:pt x="294" y="36"/>
                </a:cubicBezTo>
                <a:cubicBezTo>
                  <a:pt x="265" y="36"/>
                  <a:pt x="237" y="54"/>
                  <a:pt x="210" y="89"/>
                </a:cubicBezTo>
                <a:cubicBezTo>
                  <a:pt x="190" y="114"/>
                  <a:pt x="174" y="154"/>
                  <a:pt x="160" y="207"/>
                </a:cubicBezTo>
                <a:cubicBezTo>
                  <a:pt x="147" y="259"/>
                  <a:pt x="141" y="298"/>
                  <a:pt x="141" y="322"/>
                </a:cubicBezTo>
                <a:cubicBezTo>
                  <a:pt x="141" y="375"/>
                  <a:pt x="161" y="401"/>
                  <a:pt x="202" y="401"/>
                </a:cubicBezTo>
                <a:cubicBezTo>
                  <a:pt x="239" y="401"/>
                  <a:pt x="275" y="377"/>
                  <a:pt x="311" y="331"/>
                </a:cubicBezTo>
                <a:lnTo>
                  <a:pt x="319" y="321"/>
                </a:lnTo>
                <a:lnTo>
                  <a:pt x="371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8260920" y="238104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7"/>
                </a:moveTo>
                <a:cubicBezTo>
                  <a:pt x="29" y="167"/>
                  <a:pt x="19" y="163"/>
                  <a:pt x="11" y="154"/>
                </a:cubicBezTo>
                <a:cubicBezTo>
                  <a:pt x="4" y="146"/>
                  <a:pt x="0" y="135"/>
                  <a:pt x="0" y="123"/>
                </a:cubicBezTo>
                <a:cubicBezTo>
                  <a:pt x="0" y="89"/>
                  <a:pt x="12" y="61"/>
                  <a:pt x="37" y="37"/>
                </a:cubicBezTo>
                <a:cubicBezTo>
                  <a:pt x="62" y="12"/>
                  <a:pt x="94" y="0"/>
                  <a:pt x="130" y="0"/>
                </a:cubicBezTo>
                <a:cubicBezTo>
                  <a:pt x="173" y="0"/>
                  <a:pt x="208" y="13"/>
                  <a:pt x="237" y="39"/>
                </a:cubicBezTo>
                <a:cubicBezTo>
                  <a:pt x="265" y="65"/>
                  <a:pt x="280" y="99"/>
                  <a:pt x="280" y="141"/>
                </a:cubicBezTo>
                <a:cubicBezTo>
                  <a:pt x="280" y="162"/>
                  <a:pt x="276" y="181"/>
                  <a:pt x="266" y="199"/>
                </a:cubicBezTo>
                <a:cubicBezTo>
                  <a:pt x="257" y="217"/>
                  <a:pt x="246" y="233"/>
                  <a:pt x="233" y="247"/>
                </a:cubicBezTo>
                <a:cubicBezTo>
                  <a:pt x="220" y="260"/>
                  <a:pt x="201" y="278"/>
                  <a:pt x="177" y="299"/>
                </a:cubicBezTo>
                <a:cubicBezTo>
                  <a:pt x="160" y="313"/>
                  <a:pt x="137" y="335"/>
                  <a:pt x="107" y="363"/>
                </a:cubicBezTo>
                <a:lnTo>
                  <a:pt x="64" y="402"/>
                </a:lnTo>
                <a:lnTo>
                  <a:pt x="119" y="403"/>
                </a:lnTo>
                <a:cubicBezTo>
                  <a:pt x="192" y="403"/>
                  <a:pt x="231" y="402"/>
                  <a:pt x="235" y="399"/>
                </a:cubicBezTo>
                <a:cubicBezTo>
                  <a:pt x="239" y="398"/>
                  <a:pt x="244" y="378"/>
                  <a:pt x="252" y="337"/>
                </a:cubicBezTo>
                <a:lnTo>
                  <a:pt x="252" y="335"/>
                </a:lnTo>
                <a:lnTo>
                  <a:pt x="280" y="335"/>
                </a:lnTo>
                <a:lnTo>
                  <a:pt x="280" y="337"/>
                </a:lnTo>
                <a:cubicBezTo>
                  <a:pt x="280" y="339"/>
                  <a:pt x="277" y="360"/>
                  <a:pt x="271" y="401"/>
                </a:cubicBezTo>
                <a:cubicBezTo>
                  <a:pt x="266" y="442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6"/>
                </a:lnTo>
                <a:cubicBezTo>
                  <a:pt x="0" y="442"/>
                  <a:pt x="1" y="439"/>
                  <a:pt x="4" y="435"/>
                </a:cubicBezTo>
                <a:cubicBezTo>
                  <a:pt x="7" y="431"/>
                  <a:pt x="14" y="423"/>
                  <a:pt x="25" y="411"/>
                </a:cubicBezTo>
                <a:cubicBezTo>
                  <a:pt x="39" y="396"/>
                  <a:pt x="50" y="383"/>
                  <a:pt x="60" y="371"/>
                </a:cubicBezTo>
                <a:cubicBezTo>
                  <a:pt x="64" y="367"/>
                  <a:pt x="73" y="358"/>
                  <a:pt x="85" y="346"/>
                </a:cubicBezTo>
                <a:cubicBezTo>
                  <a:pt x="97" y="333"/>
                  <a:pt x="105" y="324"/>
                  <a:pt x="109" y="320"/>
                </a:cubicBezTo>
                <a:cubicBezTo>
                  <a:pt x="113" y="315"/>
                  <a:pt x="120" y="307"/>
                  <a:pt x="129" y="297"/>
                </a:cubicBezTo>
                <a:cubicBezTo>
                  <a:pt x="138" y="286"/>
                  <a:pt x="145" y="278"/>
                  <a:pt x="149" y="273"/>
                </a:cubicBezTo>
                <a:cubicBezTo>
                  <a:pt x="152" y="268"/>
                  <a:pt x="158" y="261"/>
                  <a:pt x="165" y="252"/>
                </a:cubicBezTo>
                <a:cubicBezTo>
                  <a:pt x="172" y="243"/>
                  <a:pt x="177" y="235"/>
                  <a:pt x="179" y="229"/>
                </a:cubicBezTo>
                <a:cubicBezTo>
                  <a:pt x="182" y="223"/>
                  <a:pt x="186" y="216"/>
                  <a:pt x="190" y="209"/>
                </a:cubicBezTo>
                <a:cubicBezTo>
                  <a:pt x="194" y="202"/>
                  <a:pt x="197" y="194"/>
                  <a:pt x="199" y="187"/>
                </a:cubicBezTo>
                <a:cubicBezTo>
                  <a:pt x="201" y="179"/>
                  <a:pt x="203" y="172"/>
                  <a:pt x="204" y="166"/>
                </a:cubicBezTo>
                <a:cubicBezTo>
                  <a:pt x="205" y="159"/>
                  <a:pt x="206" y="151"/>
                  <a:pt x="206" y="142"/>
                </a:cubicBezTo>
                <a:cubicBezTo>
                  <a:pt x="206" y="112"/>
                  <a:pt x="198" y="87"/>
                  <a:pt x="182" y="65"/>
                </a:cubicBezTo>
                <a:cubicBezTo>
                  <a:pt x="166" y="44"/>
                  <a:pt x="144" y="33"/>
                  <a:pt x="114" y="33"/>
                </a:cubicBezTo>
                <a:cubicBezTo>
                  <a:pt x="99" y="33"/>
                  <a:pt x="85" y="37"/>
                  <a:pt x="74" y="45"/>
                </a:cubicBezTo>
                <a:cubicBezTo>
                  <a:pt x="61" y="53"/>
                  <a:pt x="53" y="61"/>
                  <a:pt x="48" y="68"/>
                </a:cubicBezTo>
                <a:cubicBezTo>
                  <a:pt x="44" y="75"/>
                  <a:pt x="41" y="80"/>
                  <a:pt x="41" y="81"/>
                </a:cubicBezTo>
                <a:cubicBezTo>
                  <a:pt x="41" y="82"/>
                  <a:pt x="42" y="82"/>
                  <a:pt x="45" y="82"/>
                </a:cubicBezTo>
                <a:cubicBezTo>
                  <a:pt x="53" y="82"/>
                  <a:pt x="62" y="85"/>
                  <a:pt x="72" y="92"/>
                </a:cubicBezTo>
                <a:cubicBezTo>
                  <a:pt x="81" y="98"/>
                  <a:pt x="85" y="109"/>
                  <a:pt x="85" y="124"/>
                </a:cubicBezTo>
                <a:cubicBezTo>
                  <a:pt x="85" y="136"/>
                  <a:pt x="81" y="146"/>
                  <a:pt x="74" y="154"/>
                </a:cubicBezTo>
                <a:cubicBezTo>
                  <a:pt x="65" y="162"/>
                  <a:pt x="55" y="167"/>
                  <a:pt x="41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8253000" y="2626560"/>
            <a:ext cx="78840" cy="160560"/>
          </a:xfrm>
          <a:custGeom>
            <a:avLst/>
            <a:gdLst/>
            <a:ahLst/>
            <a:rect l="0" t="0" r="r" b="b"/>
            <a:pathLst>
              <a:path w="219" h="446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8"/>
                  <a:pt x="48" y="137"/>
                </a:cubicBezTo>
                <a:lnTo>
                  <a:pt x="85" y="137"/>
                </a:lnTo>
                <a:lnTo>
                  <a:pt x="98" y="81"/>
                </a:lnTo>
                <a:cubicBezTo>
                  <a:pt x="100" y="76"/>
                  <a:pt x="101" y="69"/>
                  <a:pt x="103" y="61"/>
                </a:cubicBezTo>
                <a:cubicBezTo>
                  <a:pt x="105" y="52"/>
                  <a:pt x="107" y="45"/>
                  <a:pt x="108" y="42"/>
                </a:cubicBezTo>
                <a:cubicBezTo>
                  <a:pt x="109" y="38"/>
                  <a:pt x="111" y="33"/>
                  <a:pt x="112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0" y="13"/>
                  <a:pt x="123" y="11"/>
                  <a:pt x="125" y="7"/>
                </a:cubicBezTo>
                <a:cubicBezTo>
                  <a:pt x="127" y="4"/>
                  <a:pt x="130" y="2"/>
                  <a:pt x="135" y="1"/>
                </a:cubicBezTo>
                <a:cubicBezTo>
                  <a:pt x="139" y="0"/>
                  <a:pt x="143" y="0"/>
                  <a:pt x="147" y="0"/>
                </a:cubicBezTo>
                <a:cubicBezTo>
                  <a:pt x="156" y="0"/>
                  <a:pt x="161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3" y="54"/>
                </a:cubicBezTo>
                <a:cubicBezTo>
                  <a:pt x="159" y="73"/>
                  <a:pt x="154" y="92"/>
                  <a:pt x="149" y="110"/>
                </a:cubicBezTo>
                <a:lnTo>
                  <a:pt x="142" y="136"/>
                </a:lnTo>
                <a:cubicBezTo>
                  <a:pt x="142" y="137"/>
                  <a:pt x="154" y="137"/>
                  <a:pt x="177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1" y="345"/>
                  <a:pt x="81" y="386"/>
                  <a:pt x="81" y="391"/>
                </a:cubicBezTo>
                <a:cubicBezTo>
                  <a:pt x="81" y="411"/>
                  <a:pt x="88" y="421"/>
                  <a:pt x="100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3" y="381"/>
                  <a:pt x="176" y="361"/>
                  <a:pt x="185" y="338"/>
                </a:cubicBezTo>
                <a:cubicBezTo>
                  <a:pt x="187" y="335"/>
                  <a:pt x="188" y="334"/>
                  <a:pt x="190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7"/>
                </a:cubicBezTo>
                <a:cubicBezTo>
                  <a:pt x="213" y="339"/>
                  <a:pt x="213" y="341"/>
                  <a:pt x="211" y="346"/>
                </a:cubicBezTo>
                <a:cubicBezTo>
                  <a:pt x="209" y="353"/>
                  <a:pt x="205" y="362"/>
                  <a:pt x="199" y="372"/>
                </a:cubicBezTo>
                <a:cubicBezTo>
                  <a:pt x="193" y="383"/>
                  <a:pt x="184" y="394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10" y="446"/>
                  <a:pt x="95" y="446"/>
                </a:cubicBezTo>
                <a:cubicBezTo>
                  <a:pt x="81" y="446"/>
                  <a:pt x="68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8" y="204"/>
                  <a:pt x="76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8358840" y="2753640"/>
            <a:ext cx="33840" cy="79920"/>
          </a:xfrm>
          <a:custGeom>
            <a:avLst/>
            <a:gdLst/>
            <a:ahLst/>
            <a:rect l="0" t="0" r="r" b="b"/>
            <a:pathLst>
              <a:path w="94" h="222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2" y="13"/>
                </a:cubicBezTo>
                <a:cubicBezTo>
                  <a:pt x="20" y="4"/>
                  <a:pt x="30" y="0"/>
                  <a:pt x="43" y="0"/>
                </a:cubicBezTo>
                <a:cubicBezTo>
                  <a:pt x="56" y="0"/>
                  <a:pt x="67" y="6"/>
                  <a:pt x="78" y="18"/>
                </a:cubicBezTo>
                <a:cubicBezTo>
                  <a:pt x="88" y="29"/>
                  <a:pt x="93" y="50"/>
                  <a:pt x="94" y="79"/>
                </a:cubicBezTo>
                <a:cubicBezTo>
                  <a:pt x="94" y="96"/>
                  <a:pt x="92" y="111"/>
                  <a:pt x="87" y="127"/>
                </a:cubicBezTo>
                <a:cubicBezTo>
                  <a:pt x="83" y="142"/>
                  <a:pt x="78" y="155"/>
                  <a:pt x="73" y="168"/>
                </a:cubicBezTo>
                <a:cubicBezTo>
                  <a:pt x="67" y="179"/>
                  <a:pt x="61" y="188"/>
                  <a:pt x="54" y="196"/>
                </a:cubicBezTo>
                <a:cubicBezTo>
                  <a:pt x="48" y="204"/>
                  <a:pt x="42" y="211"/>
                  <a:pt x="38" y="215"/>
                </a:cubicBezTo>
                <a:cubicBezTo>
                  <a:pt x="33" y="220"/>
                  <a:pt x="30" y="222"/>
                  <a:pt x="29" y="222"/>
                </a:cubicBezTo>
                <a:cubicBezTo>
                  <a:pt x="27" y="222"/>
                  <a:pt x="24" y="219"/>
                  <a:pt x="19" y="215"/>
                </a:cubicBezTo>
                <a:cubicBezTo>
                  <a:pt x="15" y="211"/>
                  <a:pt x="13" y="208"/>
                  <a:pt x="13" y="206"/>
                </a:cubicBezTo>
                <a:cubicBezTo>
                  <a:pt x="13" y="204"/>
                  <a:pt x="16" y="201"/>
                  <a:pt x="21" y="195"/>
                </a:cubicBezTo>
                <a:cubicBezTo>
                  <a:pt x="26" y="189"/>
                  <a:pt x="32" y="182"/>
                  <a:pt x="38" y="174"/>
                </a:cubicBezTo>
                <a:cubicBezTo>
                  <a:pt x="45" y="166"/>
                  <a:pt x="51" y="153"/>
                  <a:pt x="57" y="138"/>
                </a:cubicBezTo>
                <a:cubicBezTo>
                  <a:pt x="62" y="123"/>
                  <a:pt x="66" y="106"/>
                  <a:pt x="68" y="87"/>
                </a:cubicBezTo>
                <a:lnTo>
                  <a:pt x="68" y="78"/>
                </a:lnTo>
                <a:lnTo>
                  <a:pt x="67" y="79"/>
                </a:lnTo>
                <a:cubicBezTo>
                  <a:pt x="66" y="80"/>
                  <a:pt x="65" y="80"/>
                  <a:pt x="64" y="81"/>
                </a:cubicBezTo>
                <a:cubicBezTo>
                  <a:pt x="62" y="81"/>
                  <a:pt x="61" y="82"/>
                  <a:pt x="59" y="83"/>
                </a:cubicBezTo>
                <a:cubicBezTo>
                  <a:pt x="58" y="84"/>
                  <a:pt x="56" y="84"/>
                  <a:pt x="53" y="84"/>
                </a:cubicBezTo>
                <a:cubicBezTo>
                  <a:pt x="50" y="84"/>
                  <a:pt x="47" y="84"/>
                  <a:pt x="45" y="85"/>
                </a:cubicBezTo>
                <a:cubicBezTo>
                  <a:pt x="32" y="85"/>
                  <a:pt x="22" y="81"/>
                  <a:pt x="14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8414640" y="261756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5" y="44"/>
                </a:moveTo>
                <a:cubicBezTo>
                  <a:pt x="115" y="33"/>
                  <a:pt x="119" y="23"/>
                  <a:pt x="128" y="13"/>
                </a:cubicBezTo>
                <a:cubicBezTo>
                  <a:pt x="137" y="5"/>
                  <a:pt x="147" y="1"/>
                  <a:pt x="159" y="0"/>
                </a:cubicBezTo>
                <a:cubicBezTo>
                  <a:pt x="168" y="0"/>
                  <a:pt x="175" y="3"/>
                  <a:pt x="180" y="8"/>
                </a:cubicBezTo>
                <a:cubicBezTo>
                  <a:pt x="186" y="15"/>
                  <a:pt x="189" y="22"/>
                  <a:pt x="189" y="30"/>
                </a:cubicBezTo>
                <a:cubicBezTo>
                  <a:pt x="189" y="41"/>
                  <a:pt x="185" y="51"/>
                  <a:pt x="175" y="60"/>
                </a:cubicBezTo>
                <a:cubicBezTo>
                  <a:pt x="166" y="69"/>
                  <a:pt x="156" y="73"/>
                  <a:pt x="144" y="74"/>
                </a:cubicBezTo>
                <a:cubicBezTo>
                  <a:pt x="137" y="74"/>
                  <a:pt x="131" y="72"/>
                  <a:pt x="125" y="67"/>
                </a:cubicBezTo>
                <a:cubicBezTo>
                  <a:pt x="119" y="62"/>
                  <a:pt x="116" y="55"/>
                  <a:pt x="115" y="44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0" y="230"/>
                  <a:pt x="16" y="219"/>
                  <a:pt x="23" y="205"/>
                </a:cubicBezTo>
                <a:cubicBezTo>
                  <a:pt x="30" y="192"/>
                  <a:pt x="40" y="181"/>
                  <a:pt x="55" y="170"/>
                </a:cubicBezTo>
                <a:cubicBezTo>
                  <a:pt x="68" y="159"/>
                  <a:pt x="82" y="154"/>
                  <a:pt x="97" y="154"/>
                </a:cubicBezTo>
                <a:cubicBezTo>
                  <a:pt x="115" y="154"/>
                  <a:pt x="130" y="160"/>
                  <a:pt x="142" y="170"/>
                </a:cubicBezTo>
                <a:cubicBezTo>
                  <a:pt x="154" y="181"/>
                  <a:pt x="161" y="196"/>
                  <a:pt x="161" y="214"/>
                </a:cubicBezTo>
                <a:cubicBezTo>
                  <a:pt x="161" y="222"/>
                  <a:pt x="158" y="235"/>
                  <a:pt x="151" y="253"/>
                </a:cubicBezTo>
                <a:cubicBezTo>
                  <a:pt x="145" y="271"/>
                  <a:pt x="136" y="296"/>
                  <a:pt x="123" y="327"/>
                </a:cubicBezTo>
                <a:cubicBezTo>
                  <a:pt x="111" y="357"/>
                  <a:pt x="102" y="384"/>
                  <a:pt x="94" y="406"/>
                </a:cubicBezTo>
                <a:cubicBezTo>
                  <a:pt x="92" y="416"/>
                  <a:pt x="91" y="423"/>
                  <a:pt x="91" y="428"/>
                </a:cubicBezTo>
                <a:cubicBezTo>
                  <a:pt x="91" y="440"/>
                  <a:pt x="95" y="446"/>
                  <a:pt x="102" y="446"/>
                </a:cubicBezTo>
                <a:cubicBezTo>
                  <a:pt x="107" y="446"/>
                  <a:pt x="111" y="445"/>
                  <a:pt x="116" y="443"/>
                </a:cubicBezTo>
                <a:cubicBezTo>
                  <a:pt x="120" y="442"/>
                  <a:pt x="126" y="439"/>
                  <a:pt x="132" y="434"/>
                </a:cubicBezTo>
                <a:cubicBezTo>
                  <a:pt x="138" y="429"/>
                  <a:pt x="144" y="420"/>
                  <a:pt x="151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6"/>
                  <a:pt x="142" y="456"/>
                </a:cubicBezTo>
                <a:cubicBezTo>
                  <a:pt x="129" y="466"/>
                  <a:pt x="114" y="471"/>
                  <a:pt x="99" y="471"/>
                </a:cubicBezTo>
                <a:cubicBezTo>
                  <a:pt x="84" y="471"/>
                  <a:pt x="70" y="467"/>
                  <a:pt x="58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3" y="383"/>
                  <a:pt x="54" y="356"/>
                  <a:pt x="72" y="310"/>
                </a:cubicBezTo>
                <a:cubicBezTo>
                  <a:pt x="89" y="263"/>
                  <a:pt x="100" y="234"/>
                  <a:pt x="102" y="225"/>
                </a:cubicBezTo>
                <a:cubicBezTo>
                  <a:pt x="105" y="216"/>
                  <a:pt x="107" y="207"/>
                  <a:pt x="107" y="198"/>
                </a:cubicBezTo>
                <a:cubicBezTo>
                  <a:pt x="107" y="187"/>
                  <a:pt x="103" y="181"/>
                  <a:pt x="95" y="181"/>
                </a:cubicBezTo>
                <a:lnTo>
                  <a:pt x="94" y="181"/>
                </a:lnTo>
                <a:cubicBezTo>
                  <a:pt x="80" y="181"/>
                  <a:pt x="67" y="189"/>
                  <a:pt x="56" y="204"/>
                </a:cubicBezTo>
                <a:cubicBezTo>
                  <a:pt x="43" y="219"/>
                  <a:pt x="34" y="239"/>
                  <a:pt x="28" y="263"/>
                </a:cubicBezTo>
                <a:cubicBezTo>
                  <a:pt x="27" y="263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5" y="268"/>
                  <a:pt x="24" y="268"/>
                </a:cubicBezTo>
                <a:cubicBezTo>
                  <a:pt x="24" y="269"/>
                  <a:pt x="23" y="269"/>
                  <a:pt x="22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085760" y="3133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341000" y="1857600"/>
            <a:ext cx="8535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累積和の代わりに「指数移動平均」を使い、過度な減衰を防ぐ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4389480" y="365400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1" y="707"/>
                  <a:pt x="0" y="705"/>
                  <a:pt x="0" y="703"/>
                </a:cubicBezTo>
                <a:cubicBezTo>
                  <a:pt x="0" y="702"/>
                  <a:pt x="56" y="586"/>
                  <a:pt x="167" y="356"/>
                </a:cubicBezTo>
                <a:cubicBezTo>
                  <a:pt x="279" y="126"/>
                  <a:pt x="336" y="9"/>
                  <a:pt x="338" y="7"/>
                </a:cubicBezTo>
                <a:cubicBezTo>
                  <a:pt x="340" y="2"/>
                  <a:pt x="350" y="0"/>
                  <a:pt x="366" y="0"/>
                </a:cubicBezTo>
                <a:cubicBezTo>
                  <a:pt x="381" y="0"/>
                  <a:pt x="391" y="2"/>
                  <a:pt x="394" y="7"/>
                </a:cubicBezTo>
                <a:cubicBezTo>
                  <a:pt x="396" y="9"/>
                  <a:pt x="453" y="126"/>
                  <a:pt x="564" y="356"/>
                </a:cubicBezTo>
                <a:cubicBezTo>
                  <a:pt x="677" y="586"/>
                  <a:pt x="733" y="702"/>
                  <a:pt x="734" y="703"/>
                </a:cubicBezTo>
                <a:cubicBezTo>
                  <a:pt x="734" y="705"/>
                  <a:pt x="732" y="707"/>
                  <a:pt x="729" y="710"/>
                </a:cubicBezTo>
                <a:lnTo>
                  <a:pt x="5" y="710"/>
                </a:lnTo>
                <a:moveTo>
                  <a:pt x="456" y="369"/>
                </a:moveTo>
                <a:lnTo>
                  <a:pt x="334" y="119"/>
                </a:lnTo>
                <a:lnTo>
                  <a:pt x="90" y="619"/>
                </a:lnTo>
                <a:lnTo>
                  <a:pt x="333" y="620"/>
                </a:lnTo>
                <a:lnTo>
                  <a:pt x="578" y="620"/>
                </a:lnTo>
                <a:cubicBezTo>
                  <a:pt x="578" y="618"/>
                  <a:pt x="537" y="535"/>
                  <a:pt x="456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4677480" y="3751200"/>
            <a:ext cx="238680" cy="162360"/>
          </a:xfrm>
          <a:custGeom>
            <a:avLst/>
            <a:gdLst/>
            <a:ahLst/>
            <a:rect l="0" t="0" r="r" b="b"/>
            <a:pathLst>
              <a:path w="663" h="451">
                <a:moveTo>
                  <a:pt x="553" y="58"/>
                </a:moveTo>
                <a:cubicBezTo>
                  <a:pt x="553" y="44"/>
                  <a:pt x="560" y="31"/>
                  <a:pt x="572" y="19"/>
                </a:cubicBezTo>
                <a:cubicBezTo>
                  <a:pt x="586" y="7"/>
                  <a:pt x="600" y="1"/>
                  <a:pt x="615" y="0"/>
                </a:cubicBezTo>
                <a:cubicBezTo>
                  <a:pt x="627" y="0"/>
                  <a:pt x="638" y="6"/>
                  <a:pt x="647" y="18"/>
                </a:cubicBezTo>
                <a:cubicBezTo>
                  <a:pt x="657" y="30"/>
                  <a:pt x="663" y="49"/>
                  <a:pt x="663" y="74"/>
                </a:cubicBezTo>
                <a:cubicBezTo>
                  <a:pt x="663" y="94"/>
                  <a:pt x="657" y="133"/>
                  <a:pt x="645" y="189"/>
                </a:cubicBezTo>
                <a:cubicBezTo>
                  <a:pt x="635" y="226"/>
                  <a:pt x="626" y="257"/>
                  <a:pt x="618" y="280"/>
                </a:cubicBezTo>
                <a:cubicBezTo>
                  <a:pt x="610" y="304"/>
                  <a:pt x="598" y="331"/>
                  <a:pt x="583" y="361"/>
                </a:cubicBezTo>
                <a:cubicBezTo>
                  <a:pt x="567" y="390"/>
                  <a:pt x="549" y="413"/>
                  <a:pt x="528" y="428"/>
                </a:cubicBezTo>
                <a:cubicBezTo>
                  <a:pt x="507" y="443"/>
                  <a:pt x="483" y="451"/>
                  <a:pt x="456" y="451"/>
                </a:cubicBezTo>
                <a:cubicBezTo>
                  <a:pt x="427" y="451"/>
                  <a:pt x="402" y="445"/>
                  <a:pt x="379" y="435"/>
                </a:cubicBezTo>
                <a:cubicBezTo>
                  <a:pt x="357" y="424"/>
                  <a:pt x="341" y="410"/>
                  <a:pt x="331" y="392"/>
                </a:cubicBezTo>
                <a:cubicBezTo>
                  <a:pt x="330" y="393"/>
                  <a:pt x="329" y="394"/>
                  <a:pt x="328" y="396"/>
                </a:cubicBezTo>
                <a:cubicBezTo>
                  <a:pt x="301" y="433"/>
                  <a:pt x="268" y="451"/>
                  <a:pt x="229" y="451"/>
                </a:cubicBezTo>
                <a:cubicBezTo>
                  <a:pt x="211" y="451"/>
                  <a:pt x="195" y="449"/>
                  <a:pt x="179" y="445"/>
                </a:cubicBezTo>
                <a:cubicBezTo>
                  <a:pt x="163" y="441"/>
                  <a:pt x="148" y="435"/>
                  <a:pt x="133" y="426"/>
                </a:cubicBezTo>
                <a:cubicBezTo>
                  <a:pt x="117" y="417"/>
                  <a:pt x="105" y="404"/>
                  <a:pt x="96" y="387"/>
                </a:cubicBezTo>
                <a:cubicBezTo>
                  <a:pt x="87" y="370"/>
                  <a:pt x="82" y="349"/>
                  <a:pt x="82" y="325"/>
                </a:cubicBezTo>
                <a:cubicBezTo>
                  <a:pt x="82" y="289"/>
                  <a:pt x="93" y="241"/>
                  <a:pt x="116" y="180"/>
                </a:cubicBezTo>
                <a:cubicBezTo>
                  <a:pt x="138" y="119"/>
                  <a:pt x="150" y="80"/>
                  <a:pt x="150" y="64"/>
                </a:cubicBezTo>
                <a:cubicBezTo>
                  <a:pt x="150" y="63"/>
                  <a:pt x="150" y="62"/>
                  <a:pt x="150" y="62"/>
                </a:cubicBezTo>
                <a:cubicBezTo>
                  <a:pt x="150" y="56"/>
                  <a:pt x="150" y="52"/>
                  <a:pt x="150" y="50"/>
                </a:cubicBezTo>
                <a:cubicBezTo>
                  <a:pt x="150" y="48"/>
                  <a:pt x="149" y="45"/>
                  <a:pt x="146" y="43"/>
                </a:cubicBezTo>
                <a:cubicBezTo>
                  <a:pt x="144" y="40"/>
                  <a:pt x="140" y="39"/>
                  <a:pt x="136" y="39"/>
                </a:cubicBezTo>
                <a:lnTo>
                  <a:pt x="132" y="39"/>
                </a:lnTo>
                <a:cubicBezTo>
                  <a:pt x="116" y="39"/>
                  <a:pt x="103" y="45"/>
                  <a:pt x="90" y="58"/>
                </a:cubicBezTo>
                <a:cubicBezTo>
                  <a:pt x="77" y="70"/>
                  <a:pt x="68" y="84"/>
                  <a:pt x="60" y="98"/>
                </a:cubicBezTo>
                <a:cubicBezTo>
                  <a:pt x="53" y="113"/>
                  <a:pt x="47" y="127"/>
                  <a:pt x="43" y="141"/>
                </a:cubicBezTo>
                <a:cubicBezTo>
                  <a:pt x="39" y="154"/>
                  <a:pt x="37" y="161"/>
                  <a:pt x="36" y="163"/>
                </a:cubicBezTo>
                <a:cubicBezTo>
                  <a:pt x="34" y="164"/>
                  <a:pt x="29" y="165"/>
                  <a:pt x="20" y="165"/>
                </a:cubicBezTo>
                <a:lnTo>
                  <a:pt x="6" y="165"/>
                </a:lnTo>
                <a:cubicBezTo>
                  <a:pt x="2" y="161"/>
                  <a:pt x="0" y="158"/>
                  <a:pt x="0" y="156"/>
                </a:cubicBezTo>
                <a:cubicBezTo>
                  <a:pt x="0" y="152"/>
                  <a:pt x="3" y="142"/>
                  <a:pt x="8" y="127"/>
                </a:cubicBezTo>
                <a:cubicBezTo>
                  <a:pt x="13" y="112"/>
                  <a:pt x="21" y="96"/>
                  <a:pt x="31" y="76"/>
                </a:cubicBezTo>
                <a:cubicBezTo>
                  <a:pt x="40" y="57"/>
                  <a:pt x="55" y="40"/>
                  <a:pt x="74" y="25"/>
                </a:cubicBezTo>
                <a:cubicBezTo>
                  <a:pt x="93" y="10"/>
                  <a:pt x="115" y="2"/>
                  <a:pt x="139" y="2"/>
                </a:cubicBezTo>
                <a:cubicBezTo>
                  <a:pt x="167" y="2"/>
                  <a:pt x="189" y="10"/>
                  <a:pt x="204" y="27"/>
                </a:cubicBezTo>
                <a:cubicBezTo>
                  <a:pt x="219" y="43"/>
                  <a:pt x="227" y="63"/>
                  <a:pt x="227" y="84"/>
                </a:cubicBezTo>
                <a:cubicBezTo>
                  <a:pt x="227" y="96"/>
                  <a:pt x="216" y="133"/>
                  <a:pt x="194" y="192"/>
                </a:cubicBezTo>
                <a:cubicBezTo>
                  <a:pt x="172" y="252"/>
                  <a:pt x="161" y="298"/>
                  <a:pt x="161" y="330"/>
                </a:cubicBezTo>
                <a:cubicBezTo>
                  <a:pt x="161" y="360"/>
                  <a:pt x="168" y="382"/>
                  <a:pt x="182" y="394"/>
                </a:cubicBezTo>
                <a:cubicBezTo>
                  <a:pt x="196" y="407"/>
                  <a:pt x="213" y="413"/>
                  <a:pt x="235" y="414"/>
                </a:cubicBezTo>
                <a:cubicBezTo>
                  <a:pt x="263" y="414"/>
                  <a:pt x="288" y="394"/>
                  <a:pt x="310" y="354"/>
                </a:cubicBezTo>
                <a:lnTo>
                  <a:pt x="315" y="345"/>
                </a:lnTo>
                <a:lnTo>
                  <a:pt x="315" y="322"/>
                </a:lnTo>
                <a:cubicBezTo>
                  <a:pt x="315" y="320"/>
                  <a:pt x="315" y="317"/>
                  <a:pt x="315" y="313"/>
                </a:cubicBezTo>
                <a:cubicBezTo>
                  <a:pt x="315" y="309"/>
                  <a:pt x="315" y="306"/>
                  <a:pt x="316" y="305"/>
                </a:cubicBezTo>
                <a:cubicBezTo>
                  <a:pt x="316" y="304"/>
                  <a:pt x="317" y="302"/>
                  <a:pt x="317" y="298"/>
                </a:cubicBezTo>
                <a:cubicBezTo>
                  <a:pt x="317" y="295"/>
                  <a:pt x="317" y="292"/>
                  <a:pt x="318" y="289"/>
                </a:cubicBezTo>
                <a:cubicBezTo>
                  <a:pt x="318" y="287"/>
                  <a:pt x="319" y="282"/>
                  <a:pt x="321" y="276"/>
                </a:cubicBezTo>
                <a:cubicBezTo>
                  <a:pt x="322" y="270"/>
                  <a:pt x="323" y="265"/>
                  <a:pt x="324" y="260"/>
                </a:cubicBezTo>
                <a:cubicBezTo>
                  <a:pt x="324" y="254"/>
                  <a:pt x="326" y="246"/>
                  <a:pt x="330" y="236"/>
                </a:cubicBezTo>
                <a:cubicBezTo>
                  <a:pt x="333" y="225"/>
                  <a:pt x="336" y="215"/>
                  <a:pt x="338" y="204"/>
                </a:cubicBezTo>
                <a:cubicBezTo>
                  <a:pt x="340" y="194"/>
                  <a:pt x="343" y="179"/>
                  <a:pt x="348" y="162"/>
                </a:cubicBezTo>
                <a:cubicBezTo>
                  <a:pt x="368" y="85"/>
                  <a:pt x="378" y="45"/>
                  <a:pt x="381" y="39"/>
                </a:cubicBezTo>
                <a:cubicBezTo>
                  <a:pt x="390" y="21"/>
                  <a:pt x="404" y="12"/>
                  <a:pt x="424" y="12"/>
                </a:cubicBezTo>
                <a:cubicBezTo>
                  <a:pt x="436" y="12"/>
                  <a:pt x="445" y="15"/>
                  <a:pt x="449" y="22"/>
                </a:cubicBezTo>
                <a:cubicBezTo>
                  <a:pt x="454" y="29"/>
                  <a:pt x="457" y="35"/>
                  <a:pt x="457" y="41"/>
                </a:cubicBezTo>
                <a:cubicBezTo>
                  <a:pt x="457" y="49"/>
                  <a:pt x="448" y="92"/>
                  <a:pt x="429" y="168"/>
                </a:cubicBezTo>
                <a:cubicBezTo>
                  <a:pt x="409" y="244"/>
                  <a:pt x="399" y="288"/>
                  <a:pt x="397" y="299"/>
                </a:cubicBezTo>
                <a:cubicBezTo>
                  <a:pt x="396" y="306"/>
                  <a:pt x="395" y="318"/>
                  <a:pt x="395" y="334"/>
                </a:cubicBezTo>
                <a:lnTo>
                  <a:pt x="395" y="341"/>
                </a:lnTo>
                <a:cubicBezTo>
                  <a:pt x="395" y="351"/>
                  <a:pt x="396" y="360"/>
                  <a:pt x="398" y="370"/>
                </a:cubicBezTo>
                <a:cubicBezTo>
                  <a:pt x="400" y="379"/>
                  <a:pt x="406" y="388"/>
                  <a:pt x="417" y="398"/>
                </a:cubicBezTo>
                <a:cubicBezTo>
                  <a:pt x="427" y="408"/>
                  <a:pt x="442" y="413"/>
                  <a:pt x="461" y="414"/>
                </a:cubicBezTo>
                <a:cubicBezTo>
                  <a:pt x="508" y="414"/>
                  <a:pt x="545" y="374"/>
                  <a:pt x="573" y="293"/>
                </a:cubicBezTo>
                <a:cubicBezTo>
                  <a:pt x="580" y="278"/>
                  <a:pt x="587" y="257"/>
                  <a:pt x="594" y="229"/>
                </a:cubicBezTo>
                <a:cubicBezTo>
                  <a:pt x="601" y="201"/>
                  <a:pt x="605" y="181"/>
                  <a:pt x="606" y="169"/>
                </a:cubicBezTo>
                <a:cubicBezTo>
                  <a:pt x="606" y="148"/>
                  <a:pt x="602" y="130"/>
                  <a:pt x="593" y="117"/>
                </a:cubicBezTo>
                <a:cubicBezTo>
                  <a:pt x="584" y="104"/>
                  <a:pt x="575" y="94"/>
                  <a:pt x="566" y="85"/>
                </a:cubicBezTo>
                <a:cubicBezTo>
                  <a:pt x="558" y="77"/>
                  <a:pt x="553" y="67"/>
                  <a:pt x="553" y="5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4941720" y="380484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3"/>
                  <a:pt x="0" y="162"/>
                </a:cubicBezTo>
                <a:cubicBezTo>
                  <a:pt x="0" y="160"/>
                  <a:pt x="1" y="156"/>
                  <a:pt x="2" y="151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0" y="75"/>
                  <a:pt x="102" y="69"/>
                  <a:pt x="104" y="60"/>
                </a:cubicBezTo>
                <a:cubicBezTo>
                  <a:pt x="106" y="52"/>
                  <a:pt x="107" y="46"/>
                  <a:pt x="109" y="42"/>
                </a:cubicBezTo>
                <a:cubicBezTo>
                  <a:pt x="110" y="38"/>
                  <a:pt x="112" y="34"/>
                  <a:pt x="113" y="28"/>
                </a:cubicBezTo>
                <a:cubicBezTo>
                  <a:pt x="114" y="22"/>
                  <a:pt x="116" y="19"/>
                  <a:pt x="119" y="16"/>
                </a:cubicBezTo>
                <a:cubicBezTo>
                  <a:pt x="121" y="14"/>
                  <a:pt x="123" y="11"/>
                  <a:pt x="126" y="8"/>
                </a:cubicBezTo>
                <a:cubicBezTo>
                  <a:pt x="128" y="5"/>
                  <a:pt x="131" y="2"/>
                  <a:pt x="135" y="1"/>
                </a:cubicBezTo>
                <a:cubicBezTo>
                  <a:pt x="140" y="1"/>
                  <a:pt x="144" y="0"/>
                  <a:pt x="148" y="0"/>
                </a:cubicBezTo>
                <a:cubicBezTo>
                  <a:pt x="156" y="1"/>
                  <a:pt x="162" y="3"/>
                  <a:pt x="166" y="8"/>
                </a:cubicBezTo>
                <a:cubicBezTo>
                  <a:pt x="169" y="12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3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10" y="270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8" y="421"/>
                  <a:pt x="133" y="413"/>
                  <a:pt x="149" y="397"/>
                </a:cubicBezTo>
                <a:cubicBezTo>
                  <a:pt x="164" y="381"/>
                  <a:pt x="177" y="362"/>
                  <a:pt x="186" y="339"/>
                </a:cubicBezTo>
                <a:cubicBezTo>
                  <a:pt x="187" y="336"/>
                  <a:pt x="188" y="333"/>
                  <a:pt x="189" y="333"/>
                </a:cubicBezTo>
                <a:cubicBezTo>
                  <a:pt x="191" y="332"/>
                  <a:pt x="194" y="332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4"/>
                  <a:pt x="205" y="363"/>
                  <a:pt x="198" y="373"/>
                </a:cubicBezTo>
                <a:cubicBezTo>
                  <a:pt x="192" y="383"/>
                  <a:pt x="184" y="394"/>
                  <a:pt x="175" y="406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4"/>
                  <a:pt x="56" y="437"/>
                </a:cubicBezTo>
                <a:cubicBezTo>
                  <a:pt x="43" y="430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9"/>
                </a:lnTo>
                <a:lnTo>
                  <a:pt x="51" y="270"/>
                </a:lnTo>
                <a:cubicBezTo>
                  <a:pt x="69" y="204"/>
                  <a:pt x="77" y="171"/>
                  <a:pt x="77" y="170"/>
                </a:cubicBezTo>
                <a:cubicBezTo>
                  <a:pt x="77" y="169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5047560" y="3932280"/>
            <a:ext cx="33840" cy="79560"/>
          </a:xfrm>
          <a:custGeom>
            <a:avLst/>
            <a:gdLst/>
            <a:ahLst/>
            <a:rect l="0" t="0" r="r" b="b"/>
            <a:pathLst>
              <a:path w="94" h="221">
                <a:moveTo>
                  <a:pt x="0" y="60"/>
                </a:moveTo>
                <a:cubicBezTo>
                  <a:pt x="0" y="60"/>
                  <a:pt x="0" y="54"/>
                  <a:pt x="0" y="42"/>
                </a:cubicBezTo>
                <a:cubicBezTo>
                  <a:pt x="0" y="31"/>
                  <a:pt x="4" y="21"/>
                  <a:pt x="12" y="12"/>
                </a:cubicBezTo>
                <a:cubicBezTo>
                  <a:pt x="20" y="4"/>
                  <a:pt x="30" y="0"/>
                  <a:pt x="42" y="0"/>
                </a:cubicBezTo>
                <a:cubicBezTo>
                  <a:pt x="55" y="0"/>
                  <a:pt x="67" y="5"/>
                  <a:pt x="77" y="17"/>
                </a:cubicBezTo>
                <a:cubicBezTo>
                  <a:pt x="88" y="29"/>
                  <a:pt x="93" y="49"/>
                  <a:pt x="94" y="79"/>
                </a:cubicBezTo>
                <a:cubicBezTo>
                  <a:pt x="94" y="95"/>
                  <a:pt x="91" y="111"/>
                  <a:pt x="87" y="126"/>
                </a:cubicBezTo>
                <a:cubicBezTo>
                  <a:pt x="83" y="142"/>
                  <a:pt x="78" y="155"/>
                  <a:pt x="73" y="166"/>
                </a:cubicBezTo>
                <a:cubicBezTo>
                  <a:pt x="67" y="177"/>
                  <a:pt x="61" y="188"/>
                  <a:pt x="54" y="196"/>
                </a:cubicBezTo>
                <a:cubicBezTo>
                  <a:pt x="48" y="204"/>
                  <a:pt x="42" y="210"/>
                  <a:pt x="38" y="215"/>
                </a:cubicBezTo>
                <a:cubicBezTo>
                  <a:pt x="33" y="220"/>
                  <a:pt x="30" y="222"/>
                  <a:pt x="28" y="221"/>
                </a:cubicBezTo>
                <a:cubicBezTo>
                  <a:pt x="27" y="221"/>
                  <a:pt x="24" y="219"/>
                  <a:pt x="19" y="215"/>
                </a:cubicBezTo>
                <a:cubicBezTo>
                  <a:pt x="15" y="211"/>
                  <a:pt x="13" y="208"/>
                  <a:pt x="13" y="206"/>
                </a:cubicBezTo>
                <a:cubicBezTo>
                  <a:pt x="13" y="204"/>
                  <a:pt x="16" y="200"/>
                  <a:pt x="21" y="195"/>
                </a:cubicBezTo>
                <a:cubicBezTo>
                  <a:pt x="26" y="189"/>
                  <a:pt x="32" y="181"/>
                  <a:pt x="38" y="173"/>
                </a:cubicBezTo>
                <a:cubicBezTo>
                  <a:pt x="45" y="164"/>
                  <a:pt x="51" y="152"/>
                  <a:pt x="56" y="138"/>
                </a:cubicBezTo>
                <a:cubicBezTo>
                  <a:pt x="62" y="123"/>
                  <a:pt x="66" y="106"/>
                  <a:pt x="68" y="86"/>
                </a:cubicBezTo>
                <a:lnTo>
                  <a:pt x="68" y="78"/>
                </a:lnTo>
                <a:lnTo>
                  <a:pt x="67" y="79"/>
                </a:lnTo>
                <a:cubicBezTo>
                  <a:pt x="66" y="79"/>
                  <a:pt x="65" y="80"/>
                  <a:pt x="63" y="80"/>
                </a:cubicBezTo>
                <a:cubicBezTo>
                  <a:pt x="62" y="81"/>
                  <a:pt x="61" y="81"/>
                  <a:pt x="59" y="82"/>
                </a:cubicBezTo>
                <a:cubicBezTo>
                  <a:pt x="58" y="83"/>
                  <a:pt x="56" y="84"/>
                  <a:pt x="53" y="84"/>
                </a:cubicBezTo>
                <a:cubicBezTo>
                  <a:pt x="50" y="84"/>
                  <a:pt x="47" y="84"/>
                  <a:pt x="45" y="84"/>
                </a:cubicBezTo>
                <a:cubicBezTo>
                  <a:pt x="32" y="84"/>
                  <a:pt x="22" y="80"/>
                  <a:pt x="14" y="72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5103360" y="379620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5" y="43"/>
                </a:moveTo>
                <a:cubicBezTo>
                  <a:pt x="115" y="32"/>
                  <a:pt x="119" y="21"/>
                  <a:pt x="128" y="13"/>
                </a:cubicBezTo>
                <a:cubicBezTo>
                  <a:pt x="137" y="4"/>
                  <a:pt x="147" y="0"/>
                  <a:pt x="159" y="0"/>
                </a:cubicBezTo>
                <a:cubicBezTo>
                  <a:pt x="167" y="0"/>
                  <a:pt x="174" y="2"/>
                  <a:pt x="180" y="8"/>
                </a:cubicBezTo>
                <a:cubicBezTo>
                  <a:pt x="186" y="14"/>
                  <a:pt x="189" y="21"/>
                  <a:pt x="189" y="29"/>
                </a:cubicBezTo>
                <a:cubicBezTo>
                  <a:pt x="189" y="41"/>
                  <a:pt x="184" y="51"/>
                  <a:pt x="175" y="59"/>
                </a:cubicBezTo>
                <a:cubicBezTo>
                  <a:pt x="166" y="68"/>
                  <a:pt x="156" y="73"/>
                  <a:pt x="144" y="73"/>
                </a:cubicBezTo>
                <a:cubicBezTo>
                  <a:pt x="137" y="73"/>
                  <a:pt x="131" y="71"/>
                  <a:pt x="125" y="66"/>
                </a:cubicBezTo>
                <a:cubicBezTo>
                  <a:pt x="119" y="62"/>
                  <a:pt x="115" y="54"/>
                  <a:pt x="115" y="43"/>
                </a:cubicBezTo>
                <a:moveTo>
                  <a:pt x="0" y="262"/>
                </a:moveTo>
                <a:cubicBezTo>
                  <a:pt x="0" y="259"/>
                  <a:pt x="2" y="251"/>
                  <a:pt x="6" y="241"/>
                </a:cubicBezTo>
                <a:cubicBezTo>
                  <a:pt x="10" y="230"/>
                  <a:pt x="16" y="218"/>
                  <a:pt x="23" y="205"/>
                </a:cubicBezTo>
                <a:cubicBezTo>
                  <a:pt x="30" y="192"/>
                  <a:pt x="41" y="180"/>
                  <a:pt x="55" y="169"/>
                </a:cubicBezTo>
                <a:cubicBezTo>
                  <a:pt x="68" y="159"/>
                  <a:pt x="82" y="153"/>
                  <a:pt x="97" y="154"/>
                </a:cubicBezTo>
                <a:cubicBezTo>
                  <a:pt x="115" y="154"/>
                  <a:pt x="130" y="159"/>
                  <a:pt x="142" y="170"/>
                </a:cubicBezTo>
                <a:cubicBezTo>
                  <a:pt x="154" y="181"/>
                  <a:pt x="161" y="195"/>
                  <a:pt x="161" y="213"/>
                </a:cubicBezTo>
                <a:cubicBezTo>
                  <a:pt x="161" y="221"/>
                  <a:pt x="158" y="234"/>
                  <a:pt x="151" y="253"/>
                </a:cubicBezTo>
                <a:cubicBezTo>
                  <a:pt x="145" y="271"/>
                  <a:pt x="135" y="295"/>
                  <a:pt x="123" y="326"/>
                </a:cubicBezTo>
                <a:cubicBezTo>
                  <a:pt x="111" y="357"/>
                  <a:pt x="101" y="383"/>
                  <a:pt x="94" y="405"/>
                </a:cubicBezTo>
                <a:cubicBezTo>
                  <a:pt x="92" y="416"/>
                  <a:pt x="90" y="423"/>
                  <a:pt x="90" y="428"/>
                </a:cubicBezTo>
                <a:cubicBezTo>
                  <a:pt x="90" y="439"/>
                  <a:pt x="94" y="445"/>
                  <a:pt x="102" y="445"/>
                </a:cubicBezTo>
                <a:cubicBezTo>
                  <a:pt x="107" y="445"/>
                  <a:pt x="111" y="444"/>
                  <a:pt x="116" y="443"/>
                </a:cubicBezTo>
                <a:cubicBezTo>
                  <a:pt x="120" y="442"/>
                  <a:pt x="126" y="438"/>
                  <a:pt x="132" y="433"/>
                </a:cubicBezTo>
                <a:cubicBezTo>
                  <a:pt x="138" y="428"/>
                  <a:pt x="144" y="420"/>
                  <a:pt x="151" y="409"/>
                </a:cubicBezTo>
                <a:cubicBezTo>
                  <a:pt x="157" y="398"/>
                  <a:pt x="163" y="384"/>
                  <a:pt x="168" y="367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6"/>
                  <a:pt x="184" y="356"/>
                </a:cubicBezTo>
                <a:cubicBezTo>
                  <a:pt x="193" y="356"/>
                  <a:pt x="198" y="359"/>
                  <a:pt x="198" y="363"/>
                </a:cubicBezTo>
                <a:cubicBezTo>
                  <a:pt x="198" y="367"/>
                  <a:pt x="195" y="374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5"/>
                  <a:pt x="142" y="456"/>
                </a:cubicBezTo>
                <a:cubicBezTo>
                  <a:pt x="129" y="466"/>
                  <a:pt x="114" y="471"/>
                  <a:pt x="99" y="471"/>
                </a:cubicBezTo>
                <a:cubicBezTo>
                  <a:pt x="84" y="471"/>
                  <a:pt x="70" y="466"/>
                  <a:pt x="58" y="456"/>
                </a:cubicBezTo>
                <a:cubicBezTo>
                  <a:pt x="45" y="447"/>
                  <a:pt x="38" y="432"/>
                  <a:pt x="38" y="412"/>
                </a:cubicBezTo>
                <a:cubicBezTo>
                  <a:pt x="38" y="404"/>
                  <a:pt x="39" y="396"/>
                  <a:pt x="41" y="389"/>
                </a:cubicBezTo>
                <a:cubicBezTo>
                  <a:pt x="44" y="382"/>
                  <a:pt x="54" y="356"/>
                  <a:pt x="72" y="309"/>
                </a:cubicBezTo>
                <a:cubicBezTo>
                  <a:pt x="89" y="262"/>
                  <a:pt x="100" y="234"/>
                  <a:pt x="102" y="225"/>
                </a:cubicBezTo>
                <a:cubicBezTo>
                  <a:pt x="105" y="215"/>
                  <a:pt x="107" y="206"/>
                  <a:pt x="107" y="197"/>
                </a:cubicBezTo>
                <a:cubicBezTo>
                  <a:pt x="107" y="186"/>
                  <a:pt x="103" y="181"/>
                  <a:pt x="95" y="181"/>
                </a:cubicBezTo>
                <a:lnTo>
                  <a:pt x="94" y="181"/>
                </a:lnTo>
                <a:cubicBezTo>
                  <a:pt x="80" y="181"/>
                  <a:pt x="67" y="188"/>
                  <a:pt x="55" y="204"/>
                </a:cubicBezTo>
                <a:cubicBezTo>
                  <a:pt x="44" y="219"/>
                  <a:pt x="35" y="239"/>
                  <a:pt x="28" y="262"/>
                </a:cubicBezTo>
                <a:cubicBezTo>
                  <a:pt x="27" y="263"/>
                  <a:pt x="27" y="264"/>
                  <a:pt x="26" y="265"/>
                </a:cubicBezTo>
                <a:cubicBezTo>
                  <a:pt x="26" y="265"/>
                  <a:pt x="26" y="266"/>
                  <a:pt x="26" y="267"/>
                </a:cubicBezTo>
                <a:cubicBezTo>
                  <a:pt x="26" y="267"/>
                  <a:pt x="25" y="268"/>
                  <a:pt x="24" y="268"/>
                </a:cubicBezTo>
                <a:cubicBezTo>
                  <a:pt x="23" y="268"/>
                  <a:pt x="23" y="269"/>
                  <a:pt x="22" y="269"/>
                </a:cubicBezTo>
                <a:cubicBezTo>
                  <a:pt x="22" y="269"/>
                  <a:pt x="21" y="269"/>
                  <a:pt x="19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5321880" y="377820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1"/>
                </a:moveTo>
                <a:cubicBezTo>
                  <a:pt x="0" y="12"/>
                  <a:pt x="4" y="5"/>
                  <a:pt x="14" y="0"/>
                </a:cubicBezTo>
                <a:lnTo>
                  <a:pt x="645" y="0"/>
                </a:lnTo>
                <a:cubicBezTo>
                  <a:pt x="655" y="6"/>
                  <a:pt x="660" y="12"/>
                  <a:pt x="660" y="21"/>
                </a:cubicBezTo>
                <a:cubicBezTo>
                  <a:pt x="660" y="28"/>
                  <a:pt x="656" y="35"/>
                  <a:pt x="646" y="40"/>
                </a:cubicBezTo>
                <a:lnTo>
                  <a:pt x="332" y="41"/>
                </a:lnTo>
                <a:lnTo>
                  <a:pt x="16" y="41"/>
                </a:lnTo>
                <a:cubicBezTo>
                  <a:pt x="5" y="38"/>
                  <a:pt x="0" y="31"/>
                  <a:pt x="0" y="21"/>
                </a:cubicBezTo>
                <a:moveTo>
                  <a:pt x="0" y="213"/>
                </a:moveTo>
                <a:cubicBezTo>
                  <a:pt x="0" y="203"/>
                  <a:pt x="5" y="197"/>
                  <a:pt x="16" y="194"/>
                </a:cubicBezTo>
                <a:lnTo>
                  <a:pt x="646" y="194"/>
                </a:lnTo>
                <a:cubicBezTo>
                  <a:pt x="656" y="200"/>
                  <a:pt x="660" y="207"/>
                  <a:pt x="660" y="213"/>
                </a:cubicBezTo>
                <a:cubicBezTo>
                  <a:pt x="660" y="222"/>
                  <a:pt x="655" y="228"/>
                  <a:pt x="645" y="233"/>
                </a:cubicBezTo>
                <a:lnTo>
                  <a:pt x="14" y="233"/>
                </a:lnTo>
                <a:cubicBezTo>
                  <a:pt x="4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5708160" y="381276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6"/>
                  <a:pt x="605" y="12"/>
                  <a:pt x="605" y="20"/>
                </a:cubicBezTo>
                <a:cubicBezTo>
                  <a:pt x="605" y="28"/>
                  <a:pt x="600" y="35"/>
                  <a:pt x="590" y="41"/>
                </a:cubicBezTo>
                <a:lnTo>
                  <a:pt x="14" y="41"/>
                </a:lnTo>
                <a:cubicBezTo>
                  <a:pt x="5" y="35"/>
                  <a:pt x="0" y="29"/>
                  <a:pt x="0" y="20"/>
                </a:cubicBezTo>
                <a:cubicBezTo>
                  <a:pt x="0" y="12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6820560" y="3514680"/>
            <a:ext cx="122040" cy="157680"/>
          </a:xfrm>
          <a:custGeom>
            <a:avLst/>
            <a:gdLst/>
            <a:ahLst/>
            <a:rect l="0" t="0" r="r" b="b"/>
            <a:pathLst>
              <a:path w="339" h="438">
                <a:moveTo>
                  <a:pt x="186" y="438"/>
                </a:moveTo>
                <a:cubicBezTo>
                  <a:pt x="133" y="438"/>
                  <a:pt x="90" y="421"/>
                  <a:pt x="54" y="387"/>
                </a:cubicBezTo>
                <a:cubicBezTo>
                  <a:pt x="18" y="352"/>
                  <a:pt x="0" y="309"/>
                  <a:pt x="0" y="255"/>
                </a:cubicBezTo>
                <a:cubicBezTo>
                  <a:pt x="0" y="197"/>
                  <a:pt x="15" y="148"/>
                  <a:pt x="46" y="109"/>
                </a:cubicBezTo>
                <a:cubicBezTo>
                  <a:pt x="69" y="79"/>
                  <a:pt x="97" y="53"/>
                  <a:pt x="131" y="34"/>
                </a:cubicBezTo>
                <a:cubicBezTo>
                  <a:pt x="167" y="15"/>
                  <a:pt x="204" y="4"/>
                  <a:pt x="245" y="1"/>
                </a:cubicBezTo>
                <a:cubicBezTo>
                  <a:pt x="246" y="0"/>
                  <a:pt x="260" y="0"/>
                  <a:pt x="287" y="0"/>
                </a:cubicBezTo>
                <a:lnTo>
                  <a:pt x="324" y="0"/>
                </a:lnTo>
                <a:cubicBezTo>
                  <a:pt x="334" y="3"/>
                  <a:pt x="339" y="10"/>
                  <a:pt x="339" y="19"/>
                </a:cubicBezTo>
                <a:cubicBezTo>
                  <a:pt x="339" y="37"/>
                  <a:pt x="326" y="45"/>
                  <a:pt x="299" y="45"/>
                </a:cubicBezTo>
                <a:lnTo>
                  <a:pt x="283" y="45"/>
                </a:lnTo>
                <a:lnTo>
                  <a:pt x="270" y="45"/>
                </a:lnTo>
                <a:cubicBezTo>
                  <a:pt x="190" y="45"/>
                  <a:pt x="137" y="82"/>
                  <a:pt x="112" y="153"/>
                </a:cubicBezTo>
                <a:lnTo>
                  <a:pt x="109" y="165"/>
                </a:lnTo>
                <a:lnTo>
                  <a:pt x="285" y="165"/>
                </a:lnTo>
                <a:cubicBezTo>
                  <a:pt x="293" y="171"/>
                  <a:pt x="298" y="177"/>
                  <a:pt x="298" y="184"/>
                </a:cubicBezTo>
                <a:cubicBezTo>
                  <a:pt x="298" y="196"/>
                  <a:pt x="291" y="205"/>
                  <a:pt x="278" y="211"/>
                </a:cubicBezTo>
                <a:lnTo>
                  <a:pt x="97" y="211"/>
                </a:lnTo>
                <a:lnTo>
                  <a:pt x="97" y="213"/>
                </a:lnTo>
                <a:cubicBezTo>
                  <a:pt x="90" y="232"/>
                  <a:pt x="87" y="257"/>
                  <a:pt x="87" y="286"/>
                </a:cubicBezTo>
                <a:cubicBezTo>
                  <a:pt x="87" y="329"/>
                  <a:pt x="97" y="359"/>
                  <a:pt x="118" y="376"/>
                </a:cubicBezTo>
                <a:cubicBezTo>
                  <a:pt x="140" y="392"/>
                  <a:pt x="164" y="401"/>
                  <a:pt x="190" y="402"/>
                </a:cubicBezTo>
                <a:cubicBezTo>
                  <a:pt x="208" y="402"/>
                  <a:pt x="225" y="398"/>
                  <a:pt x="242" y="392"/>
                </a:cubicBezTo>
                <a:cubicBezTo>
                  <a:pt x="259" y="385"/>
                  <a:pt x="273" y="378"/>
                  <a:pt x="284" y="371"/>
                </a:cubicBezTo>
                <a:cubicBezTo>
                  <a:pt x="294" y="364"/>
                  <a:pt x="300" y="360"/>
                  <a:pt x="301" y="360"/>
                </a:cubicBezTo>
                <a:cubicBezTo>
                  <a:pt x="305" y="360"/>
                  <a:pt x="309" y="363"/>
                  <a:pt x="312" y="370"/>
                </a:cubicBezTo>
                <a:cubicBezTo>
                  <a:pt x="314" y="377"/>
                  <a:pt x="315" y="383"/>
                  <a:pt x="315" y="389"/>
                </a:cubicBezTo>
                <a:cubicBezTo>
                  <a:pt x="315" y="391"/>
                  <a:pt x="315" y="392"/>
                  <a:pt x="314" y="393"/>
                </a:cubicBezTo>
                <a:cubicBezTo>
                  <a:pt x="313" y="395"/>
                  <a:pt x="306" y="400"/>
                  <a:pt x="295" y="407"/>
                </a:cubicBezTo>
                <a:cubicBezTo>
                  <a:pt x="283" y="413"/>
                  <a:pt x="268" y="420"/>
                  <a:pt x="247" y="427"/>
                </a:cubicBezTo>
                <a:cubicBezTo>
                  <a:pt x="227" y="435"/>
                  <a:pt x="206" y="438"/>
                  <a:pt x="186" y="43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6436800" y="408708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222" y="973"/>
                </a:moveTo>
                <a:cubicBezTo>
                  <a:pt x="221" y="978"/>
                  <a:pt x="219" y="982"/>
                  <a:pt x="216" y="985"/>
                </a:cubicBezTo>
                <a:cubicBezTo>
                  <a:pt x="213" y="989"/>
                  <a:pt x="208" y="991"/>
                  <a:pt x="202" y="991"/>
                </a:cubicBezTo>
                <a:cubicBezTo>
                  <a:pt x="195" y="991"/>
                  <a:pt x="190" y="988"/>
                  <a:pt x="185" y="981"/>
                </a:cubicBezTo>
                <a:cubicBezTo>
                  <a:pt x="183" y="977"/>
                  <a:pt x="152" y="895"/>
                  <a:pt x="92" y="738"/>
                </a:cubicBezTo>
                <a:cubicBezTo>
                  <a:pt x="31" y="580"/>
                  <a:pt x="1" y="499"/>
                  <a:pt x="0" y="496"/>
                </a:cubicBezTo>
                <a:cubicBezTo>
                  <a:pt x="-1" y="493"/>
                  <a:pt x="29" y="412"/>
                  <a:pt x="91" y="254"/>
                </a:cubicBezTo>
                <a:cubicBezTo>
                  <a:pt x="152" y="97"/>
                  <a:pt x="183" y="14"/>
                  <a:pt x="185" y="10"/>
                </a:cubicBezTo>
                <a:cubicBezTo>
                  <a:pt x="187" y="7"/>
                  <a:pt x="190" y="4"/>
                  <a:pt x="195" y="1"/>
                </a:cubicBezTo>
                <a:lnTo>
                  <a:pt x="198" y="0"/>
                </a:lnTo>
                <a:cubicBezTo>
                  <a:pt x="200" y="0"/>
                  <a:pt x="201" y="0"/>
                  <a:pt x="202" y="0"/>
                </a:cubicBezTo>
                <a:cubicBezTo>
                  <a:pt x="214" y="0"/>
                  <a:pt x="220" y="6"/>
                  <a:pt x="222" y="18"/>
                </a:cubicBezTo>
                <a:cubicBezTo>
                  <a:pt x="222" y="21"/>
                  <a:pt x="192" y="102"/>
                  <a:pt x="133" y="259"/>
                </a:cubicBezTo>
                <a:cubicBezTo>
                  <a:pt x="73" y="416"/>
                  <a:pt x="42" y="495"/>
                  <a:pt x="42" y="496"/>
                </a:cubicBezTo>
                <a:cubicBezTo>
                  <a:pt x="42" y="497"/>
                  <a:pt x="73" y="576"/>
                  <a:pt x="133" y="733"/>
                </a:cubicBezTo>
                <a:cubicBezTo>
                  <a:pt x="192" y="890"/>
                  <a:pt x="222" y="970"/>
                  <a:pt x="222" y="97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6539760" y="4196880"/>
            <a:ext cx="168120" cy="231120"/>
          </a:xfrm>
          <a:custGeom>
            <a:avLst/>
            <a:gdLst/>
            <a:ahLst/>
            <a:rect l="0" t="0" r="r" b="b"/>
            <a:pathLst>
              <a:path w="467" h="642">
                <a:moveTo>
                  <a:pt x="299" y="396"/>
                </a:moveTo>
                <a:cubicBezTo>
                  <a:pt x="289" y="405"/>
                  <a:pt x="275" y="414"/>
                  <a:pt x="256" y="424"/>
                </a:cubicBezTo>
                <a:cubicBezTo>
                  <a:pt x="237" y="434"/>
                  <a:pt x="216" y="439"/>
                  <a:pt x="194" y="439"/>
                </a:cubicBezTo>
                <a:cubicBezTo>
                  <a:pt x="153" y="439"/>
                  <a:pt x="119" y="424"/>
                  <a:pt x="94" y="394"/>
                </a:cubicBezTo>
                <a:cubicBezTo>
                  <a:pt x="69" y="364"/>
                  <a:pt x="56" y="326"/>
                  <a:pt x="56" y="280"/>
                </a:cubicBezTo>
                <a:cubicBezTo>
                  <a:pt x="56" y="211"/>
                  <a:pt x="81" y="146"/>
                  <a:pt x="132" y="88"/>
                </a:cubicBezTo>
                <a:cubicBezTo>
                  <a:pt x="183" y="30"/>
                  <a:pt x="240" y="1"/>
                  <a:pt x="302" y="0"/>
                </a:cubicBezTo>
                <a:cubicBezTo>
                  <a:pt x="333" y="0"/>
                  <a:pt x="362" y="16"/>
                  <a:pt x="388" y="47"/>
                </a:cubicBezTo>
                <a:lnTo>
                  <a:pt x="391" y="44"/>
                </a:lnTo>
                <a:cubicBezTo>
                  <a:pt x="393" y="42"/>
                  <a:pt x="394" y="40"/>
                  <a:pt x="396" y="38"/>
                </a:cubicBezTo>
                <a:cubicBezTo>
                  <a:pt x="398" y="36"/>
                  <a:pt x="401" y="33"/>
                  <a:pt x="405" y="30"/>
                </a:cubicBezTo>
                <a:cubicBezTo>
                  <a:pt x="409" y="26"/>
                  <a:pt x="413" y="24"/>
                  <a:pt x="418" y="23"/>
                </a:cubicBezTo>
                <a:cubicBezTo>
                  <a:pt x="423" y="21"/>
                  <a:pt x="428" y="20"/>
                  <a:pt x="434" y="20"/>
                </a:cubicBezTo>
                <a:cubicBezTo>
                  <a:pt x="443" y="20"/>
                  <a:pt x="451" y="23"/>
                  <a:pt x="457" y="29"/>
                </a:cubicBezTo>
                <a:cubicBezTo>
                  <a:pt x="463" y="35"/>
                  <a:pt x="466" y="41"/>
                  <a:pt x="467" y="47"/>
                </a:cubicBezTo>
                <a:cubicBezTo>
                  <a:pt x="467" y="57"/>
                  <a:pt x="448" y="137"/>
                  <a:pt x="410" y="288"/>
                </a:cubicBezTo>
                <a:cubicBezTo>
                  <a:pt x="373" y="438"/>
                  <a:pt x="353" y="515"/>
                  <a:pt x="351" y="518"/>
                </a:cubicBezTo>
                <a:cubicBezTo>
                  <a:pt x="339" y="553"/>
                  <a:pt x="313" y="583"/>
                  <a:pt x="274" y="606"/>
                </a:cubicBezTo>
                <a:cubicBezTo>
                  <a:pt x="236" y="629"/>
                  <a:pt x="190" y="641"/>
                  <a:pt x="140" y="642"/>
                </a:cubicBezTo>
                <a:cubicBezTo>
                  <a:pt x="47" y="642"/>
                  <a:pt x="0" y="619"/>
                  <a:pt x="0" y="574"/>
                </a:cubicBezTo>
                <a:cubicBezTo>
                  <a:pt x="0" y="557"/>
                  <a:pt x="6" y="542"/>
                  <a:pt x="18" y="529"/>
                </a:cubicBezTo>
                <a:cubicBezTo>
                  <a:pt x="30" y="516"/>
                  <a:pt x="45" y="509"/>
                  <a:pt x="64" y="509"/>
                </a:cubicBezTo>
                <a:cubicBezTo>
                  <a:pt x="73" y="509"/>
                  <a:pt x="83" y="512"/>
                  <a:pt x="91" y="518"/>
                </a:cubicBezTo>
                <a:cubicBezTo>
                  <a:pt x="100" y="524"/>
                  <a:pt x="104" y="534"/>
                  <a:pt x="105" y="549"/>
                </a:cubicBezTo>
                <a:cubicBezTo>
                  <a:pt x="105" y="555"/>
                  <a:pt x="104" y="561"/>
                  <a:pt x="103" y="567"/>
                </a:cubicBezTo>
                <a:cubicBezTo>
                  <a:pt x="102" y="573"/>
                  <a:pt x="100" y="578"/>
                  <a:pt x="96" y="581"/>
                </a:cubicBezTo>
                <a:cubicBezTo>
                  <a:pt x="93" y="585"/>
                  <a:pt x="90" y="588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5" y="600"/>
                  <a:pt x="199" y="592"/>
                </a:cubicBezTo>
                <a:cubicBezTo>
                  <a:pt x="215" y="585"/>
                  <a:pt x="230" y="574"/>
                  <a:pt x="243" y="559"/>
                </a:cubicBezTo>
                <a:cubicBezTo>
                  <a:pt x="256" y="545"/>
                  <a:pt x="265" y="529"/>
                  <a:pt x="271" y="513"/>
                </a:cubicBezTo>
                <a:cubicBezTo>
                  <a:pt x="274" y="500"/>
                  <a:pt x="280" y="480"/>
                  <a:pt x="286" y="451"/>
                </a:cubicBezTo>
                <a:cubicBezTo>
                  <a:pt x="295" y="420"/>
                  <a:pt x="299" y="401"/>
                  <a:pt x="299" y="396"/>
                </a:cubicBezTo>
                <a:moveTo>
                  <a:pt x="372" y="113"/>
                </a:moveTo>
                <a:lnTo>
                  <a:pt x="368" y="102"/>
                </a:lnTo>
                <a:cubicBezTo>
                  <a:pt x="366" y="95"/>
                  <a:pt x="364" y="90"/>
                  <a:pt x="363" y="87"/>
                </a:cubicBezTo>
                <a:cubicBezTo>
                  <a:pt x="361" y="84"/>
                  <a:pt x="359" y="80"/>
                  <a:pt x="357" y="73"/>
                </a:cubicBezTo>
                <a:cubicBezTo>
                  <a:pt x="354" y="67"/>
                  <a:pt x="351" y="62"/>
                  <a:pt x="347" y="59"/>
                </a:cubicBezTo>
                <a:cubicBezTo>
                  <a:pt x="343" y="57"/>
                  <a:pt x="339" y="53"/>
                  <a:pt x="334" y="48"/>
                </a:cubicBezTo>
                <a:cubicBezTo>
                  <a:pt x="329" y="44"/>
                  <a:pt x="323" y="41"/>
                  <a:pt x="316" y="40"/>
                </a:cubicBezTo>
                <a:cubicBezTo>
                  <a:pt x="309" y="38"/>
                  <a:pt x="302" y="37"/>
                  <a:pt x="294" y="37"/>
                </a:cubicBezTo>
                <a:cubicBezTo>
                  <a:pt x="265" y="37"/>
                  <a:pt x="237" y="54"/>
                  <a:pt x="210" y="89"/>
                </a:cubicBezTo>
                <a:cubicBezTo>
                  <a:pt x="189" y="115"/>
                  <a:pt x="173" y="154"/>
                  <a:pt x="160" y="208"/>
                </a:cubicBezTo>
                <a:cubicBezTo>
                  <a:pt x="146" y="261"/>
                  <a:pt x="140" y="299"/>
                  <a:pt x="140" y="323"/>
                </a:cubicBezTo>
                <a:cubicBezTo>
                  <a:pt x="140" y="375"/>
                  <a:pt x="160" y="401"/>
                  <a:pt x="201" y="401"/>
                </a:cubicBezTo>
                <a:cubicBezTo>
                  <a:pt x="239" y="401"/>
                  <a:pt x="275" y="378"/>
                  <a:pt x="311" y="332"/>
                </a:cubicBezTo>
                <a:lnTo>
                  <a:pt x="319" y="322"/>
                </a:lnTo>
                <a:lnTo>
                  <a:pt x="372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6730560" y="4060440"/>
            <a:ext cx="101160" cy="168120"/>
          </a:xfrm>
          <a:custGeom>
            <a:avLst/>
            <a:gdLst/>
            <a:ahLst/>
            <a:rect l="0" t="0" r="r" b="b"/>
            <a:pathLst>
              <a:path w="281" h="467">
                <a:moveTo>
                  <a:pt x="42" y="167"/>
                </a:moveTo>
                <a:cubicBezTo>
                  <a:pt x="29" y="167"/>
                  <a:pt x="19" y="163"/>
                  <a:pt x="11" y="155"/>
                </a:cubicBezTo>
                <a:cubicBezTo>
                  <a:pt x="4" y="146"/>
                  <a:pt x="0" y="135"/>
                  <a:pt x="0" y="123"/>
                </a:cubicBezTo>
                <a:cubicBezTo>
                  <a:pt x="0" y="90"/>
                  <a:pt x="13" y="61"/>
                  <a:pt x="37" y="37"/>
                </a:cubicBezTo>
                <a:cubicBezTo>
                  <a:pt x="62" y="12"/>
                  <a:pt x="93" y="0"/>
                  <a:pt x="130" y="0"/>
                </a:cubicBezTo>
                <a:cubicBezTo>
                  <a:pt x="173" y="0"/>
                  <a:pt x="209" y="13"/>
                  <a:pt x="237" y="39"/>
                </a:cubicBezTo>
                <a:cubicBezTo>
                  <a:pt x="266" y="66"/>
                  <a:pt x="280" y="99"/>
                  <a:pt x="281" y="142"/>
                </a:cubicBezTo>
                <a:cubicBezTo>
                  <a:pt x="281" y="162"/>
                  <a:pt x="276" y="181"/>
                  <a:pt x="267" y="199"/>
                </a:cubicBezTo>
                <a:cubicBezTo>
                  <a:pt x="257" y="218"/>
                  <a:pt x="246" y="233"/>
                  <a:pt x="233" y="247"/>
                </a:cubicBezTo>
                <a:cubicBezTo>
                  <a:pt x="220" y="260"/>
                  <a:pt x="201" y="278"/>
                  <a:pt x="177" y="299"/>
                </a:cubicBezTo>
                <a:cubicBezTo>
                  <a:pt x="160" y="313"/>
                  <a:pt x="136" y="335"/>
                  <a:pt x="106" y="363"/>
                </a:cubicBezTo>
                <a:lnTo>
                  <a:pt x="65" y="402"/>
                </a:lnTo>
                <a:lnTo>
                  <a:pt x="118" y="403"/>
                </a:lnTo>
                <a:cubicBezTo>
                  <a:pt x="192" y="403"/>
                  <a:pt x="231" y="402"/>
                  <a:pt x="236" y="400"/>
                </a:cubicBezTo>
                <a:cubicBezTo>
                  <a:pt x="239" y="399"/>
                  <a:pt x="245" y="378"/>
                  <a:pt x="253" y="337"/>
                </a:cubicBezTo>
                <a:lnTo>
                  <a:pt x="253" y="335"/>
                </a:lnTo>
                <a:lnTo>
                  <a:pt x="281" y="335"/>
                </a:lnTo>
                <a:lnTo>
                  <a:pt x="281" y="337"/>
                </a:lnTo>
                <a:cubicBezTo>
                  <a:pt x="280" y="339"/>
                  <a:pt x="277" y="360"/>
                  <a:pt x="272" y="401"/>
                </a:cubicBezTo>
                <a:cubicBezTo>
                  <a:pt x="266" y="442"/>
                  <a:pt x="262" y="464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6"/>
                </a:lnTo>
                <a:cubicBezTo>
                  <a:pt x="0" y="443"/>
                  <a:pt x="2" y="439"/>
                  <a:pt x="4" y="435"/>
                </a:cubicBezTo>
                <a:cubicBezTo>
                  <a:pt x="7" y="432"/>
                  <a:pt x="14" y="423"/>
                  <a:pt x="25" y="411"/>
                </a:cubicBezTo>
                <a:cubicBezTo>
                  <a:pt x="39" y="396"/>
                  <a:pt x="51" y="383"/>
                  <a:pt x="61" y="372"/>
                </a:cubicBezTo>
                <a:cubicBezTo>
                  <a:pt x="65" y="367"/>
                  <a:pt x="73" y="358"/>
                  <a:pt x="84" y="346"/>
                </a:cubicBezTo>
                <a:cubicBezTo>
                  <a:pt x="96" y="333"/>
                  <a:pt x="104" y="324"/>
                  <a:pt x="108" y="320"/>
                </a:cubicBezTo>
                <a:cubicBezTo>
                  <a:pt x="112" y="315"/>
                  <a:pt x="119" y="307"/>
                  <a:pt x="128" y="297"/>
                </a:cubicBezTo>
                <a:cubicBezTo>
                  <a:pt x="139" y="286"/>
                  <a:pt x="145" y="278"/>
                  <a:pt x="149" y="273"/>
                </a:cubicBezTo>
                <a:cubicBezTo>
                  <a:pt x="153" y="268"/>
                  <a:pt x="158" y="261"/>
                  <a:pt x="165" y="252"/>
                </a:cubicBezTo>
                <a:cubicBezTo>
                  <a:pt x="172" y="243"/>
                  <a:pt x="177" y="236"/>
                  <a:pt x="180" y="229"/>
                </a:cubicBezTo>
                <a:cubicBezTo>
                  <a:pt x="183" y="223"/>
                  <a:pt x="186" y="217"/>
                  <a:pt x="190" y="209"/>
                </a:cubicBezTo>
                <a:cubicBezTo>
                  <a:pt x="195" y="202"/>
                  <a:pt x="198" y="194"/>
                  <a:pt x="199" y="187"/>
                </a:cubicBezTo>
                <a:cubicBezTo>
                  <a:pt x="201" y="179"/>
                  <a:pt x="203" y="172"/>
                  <a:pt x="204" y="166"/>
                </a:cubicBezTo>
                <a:cubicBezTo>
                  <a:pt x="206" y="159"/>
                  <a:pt x="206" y="151"/>
                  <a:pt x="206" y="143"/>
                </a:cubicBezTo>
                <a:cubicBezTo>
                  <a:pt x="206" y="112"/>
                  <a:pt x="198" y="87"/>
                  <a:pt x="183" y="65"/>
                </a:cubicBezTo>
                <a:cubicBezTo>
                  <a:pt x="167" y="44"/>
                  <a:pt x="144" y="33"/>
                  <a:pt x="114" y="33"/>
                </a:cubicBezTo>
                <a:cubicBezTo>
                  <a:pt x="98" y="33"/>
                  <a:pt x="85" y="37"/>
                  <a:pt x="73" y="45"/>
                </a:cubicBezTo>
                <a:cubicBezTo>
                  <a:pt x="61" y="53"/>
                  <a:pt x="53" y="61"/>
                  <a:pt x="49" y="68"/>
                </a:cubicBezTo>
                <a:cubicBezTo>
                  <a:pt x="44" y="76"/>
                  <a:pt x="42" y="80"/>
                  <a:pt x="42" y="81"/>
                </a:cubicBezTo>
                <a:cubicBezTo>
                  <a:pt x="42" y="82"/>
                  <a:pt x="43" y="82"/>
                  <a:pt x="45" y="82"/>
                </a:cubicBezTo>
                <a:cubicBezTo>
                  <a:pt x="53" y="82"/>
                  <a:pt x="62" y="85"/>
                  <a:pt x="71" y="92"/>
                </a:cubicBezTo>
                <a:cubicBezTo>
                  <a:pt x="80" y="98"/>
                  <a:pt x="84" y="109"/>
                  <a:pt x="84" y="124"/>
                </a:cubicBezTo>
                <a:cubicBezTo>
                  <a:pt x="84" y="136"/>
                  <a:pt x="81" y="147"/>
                  <a:pt x="73" y="155"/>
                </a:cubicBezTo>
                <a:cubicBezTo>
                  <a:pt x="66" y="162"/>
                  <a:pt x="55" y="167"/>
                  <a:pt x="42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6723360" y="429264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5" y="42"/>
                </a:moveTo>
                <a:cubicBezTo>
                  <a:pt x="115" y="31"/>
                  <a:pt x="120" y="21"/>
                  <a:pt x="128" y="13"/>
                </a:cubicBezTo>
                <a:cubicBezTo>
                  <a:pt x="137" y="5"/>
                  <a:pt x="148" y="0"/>
                  <a:pt x="159" y="0"/>
                </a:cubicBezTo>
                <a:cubicBezTo>
                  <a:pt x="168" y="0"/>
                  <a:pt x="175" y="3"/>
                  <a:pt x="180" y="8"/>
                </a:cubicBezTo>
                <a:cubicBezTo>
                  <a:pt x="186" y="14"/>
                  <a:pt x="189" y="21"/>
                  <a:pt x="189" y="29"/>
                </a:cubicBezTo>
                <a:cubicBezTo>
                  <a:pt x="189" y="40"/>
                  <a:pt x="185" y="50"/>
                  <a:pt x="175" y="59"/>
                </a:cubicBezTo>
                <a:cubicBezTo>
                  <a:pt x="166" y="68"/>
                  <a:pt x="156" y="73"/>
                  <a:pt x="145" y="74"/>
                </a:cubicBezTo>
                <a:cubicBezTo>
                  <a:pt x="138" y="74"/>
                  <a:pt x="131" y="71"/>
                  <a:pt x="125" y="67"/>
                </a:cubicBezTo>
                <a:cubicBezTo>
                  <a:pt x="119" y="62"/>
                  <a:pt x="116" y="53"/>
                  <a:pt x="115" y="42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0" y="230"/>
                  <a:pt x="16" y="218"/>
                  <a:pt x="23" y="205"/>
                </a:cubicBezTo>
                <a:cubicBezTo>
                  <a:pt x="30" y="192"/>
                  <a:pt x="40" y="180"/>
                  <a:pt x="55" y="170"/>
                </a:cubicBezTo>
                <a:cubicBezTo>
                  <a:pt x="68" y="159"/>
                  <a:pt x="82" y="154"/>
                  <a:pt x="97" y="154"/>
                </a:cubicBezTo>
                <a:cubicBezTo>
                  <a:pt x="115" y="154"/>
                  <a:pt x="130" y="159"/>
                  <a:pt x="142" y="170"/>
                </a:cubicBezTo>
                <a:cubicBezTo>
                  <a:pt x="155" y="181"/>
                  <a:pt x="161" y="195"/>
                  <a:pt x="161" y="214"/>
                </a:cubicBezTo>
                <a:cubicBezTo>
                  <a:pt x="161" y="222"/>
                  <a:pt x="158" y="235"/>
                  <a:pt x="152" y="253"/>
                </a:cubicBezTo>
                <a:cubicBezTo>
                  <a:pt x="145" y="271"/>
                  <a:pt x="136" y="296"/>
                  <a:pt x="124" y="326"/>
                </a:cubicBezTo>
                <a:cubicBezTo>
                  <a:pt x="111" y="357"/>
                  <a:pt x="102" y="384"/>
                  <a:pt x="94" y="405"/>
                </a:cubicBezTo>
                <a:cubicBezTo>
                  <a:pt x="92" y="416"/>
                  <a:pt x="91" y="423"/>
                  <a:pt x="91" y="428"/>
                </a:cubicBezTo>
                <a:cubicBezTo>
                  <a:pt x="91" y="440"/>
                  <a:pt x="95" y="445"/>
                  <a:pt x="103" y="445"/>
                </a:cubicBezTo>
                <a:cubicBezTo>
                  <a:pt x="107" y="445"/>
                  <a:pt x="111" y="445"/>
                  <a:pt x="116" y="443"/>
                </a:cubicBezTo>
                <a:cubicBezTo>
                  <a:pt x="120" y="442"/>
                  <a:pt x="126" y="439"/>
                  <a:pt x="132" y="433"/>
                </a:cubicBezTo>
                <a:cubicBezTo>
                  <a:pt x="138" y="428"/>
                  <a:pt x="144" y="420"/>
                  <a:pt x="151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6"/>
                  <a:pt x="184" y="356"/>
                </a:cubicBezTo>
                <a:cubicBezTo>
                  <a:pt x="193" y="356"/>
                  <a:pt x="198" y="359"/>
                  <a:pt x="198" y="363"/>
                </a:cubicBezTo>
                <a:cubicBezTo>
                  <a:pt x="198" y="367"/>
                  <a:pt x="196" y="374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6"/>
                  <a:pt x="142" y="456"/>
                </a:cubicBezTo>
                <a:cubicBezTo>
                  <a:pt x="129" y="466"/>
                  <a:pt x="114" y="471"/>
                  <a:pt x="99" y="471"/>
                </a:cubicBezTo>
                <a:cubicBezTo>
                  <a:pt x="84" y="471"/>
                  <a:pt x="70" y="466"/>
                  <a:pt x="58" y="457"/>
                </a:cubicBezTo>
                <a:cubicBezTo>
                  <a:pt x="45" y="447"/>
                  <a:pt x="38" y="432"/>
                  <a:pt x="37" y="412"/>
                </a:cubicBezTo>
                <a:cubicBezTo>
                  <a:pt x="37" y="404"/>
                  <a:pt x="38" y="396"/>
                  <a:pt x="41" y="389"/>
                </a:cubicBezTo>
                <a:cubicBezTo>
                  <a:pt x="44" y="382"/>
                  <a:pt x="54" y="356"/>
                  <a:pt x="72" y="310"/>
                </a:cubicBezTo>
                <a:cubicBezTo>
                  <a:pt x="89" y="262"/>
                  <a:pt x="100" y="234"/>
                  <a:pt x="103" y="225"/>
                </a:cubicBezTo>
                <a:cubicBezTo>
                  <a:pt x="105" y="215"/>
                  <a:pt x="107" y="206"/>
                  <a:pt x="107" y="198"/>
                </a:cubicBezTo>
                <a:cubicBezTo>
                  <a:pt x="107" y="186"/>
                  <a:pt x="103" y="181"/>
                  <a:pt x="96" y="181"/>
                </a:cubicBezTo>
                <a:lnTo>
                  <a:pt x="94" y="181"/>
                </a:lnTo>
                <a:cubicBezTo>
                  <a:pt x="80" y="181"/>
                  <a:pt x="67" y="188"/>
                  <a:pt x="56" y="204"/>
                </a:cubicBezTo>
                <a:cubicBezTo>
                  <a:pt x="44" y="219"/>
                  <a:pt x="34" y="239"/>
                  <a:pt x="28" y="263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6"/>
                  <a:pt x="26" y="266"/>
                  <a:pt x="26" y="267"/>
                </a:cubicBezTo>
                <a:cubicBezTo>
                  <a:pt x="26" y="267"/>
                  <a:pt x="25" y="268"/>
                  <a:pt x="24" y="268"/>
                </a:cubicBezTo>
                <a:cubicBezTo>
                  <a:pt x="24" y="269"/>
                  <a:pt x="23" y="269"/>
                  <a:pt x="22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6881400" y="408708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0" y="18"/>
                </a:moveTo>
                <a:cubicBezTo>
                  <a:pt x="1" y="13"/>
                  <a:pt x="3" y="9"/>
                  <a:pt x="6" y="6"/>
                </a:cubicBezTo>
                <a:cubicBezTo>
                  <a:pt x="10" y="3"/>
                  <a:pt x="14" y="1"/>
                  <a:pt x="20" y="0"/>
                </a:cubicBezTo>
                <a:cubicBezTo>
                  <a:pt x="27" y="0"/>
                  <a:pt x="32" y="3"/>
                  <a:pt x="37" y="10"/>
                </a:cubicBezTo>
                <a:cubicBezTo>
                  <a:pt x="39" y="14"/>
                  <a:pt x="70" y="97"/>
                  <a:pt x="130" y="254"/>
                </a:cubicBezTo>
                <a:cubicBezTo>
                  <a:pt x="191" y="412"/>
                  <a:pt x="222" y="493"/>
                  <a:pt x="222" y="496"/>
                </a:cubicBezTo>
                <a:cubicBezTo>
                  <a:pt x="223" y="499"/>
                  <a:pt x="193" y="580"/>
                  <a:pt x="131" y="738"/>
                </a:cubicBezTo>
                <a:cubicBezTo>
                  <a:pt x="70" y="895"/>
                  <a:pt x="39" y="977"/>
                  <a:pt x="37" y="981"/>
                </a:cubicBezTo>
                <a:cubicBezTo>
                  <a:pt x="32" y="988"/>
                  <a:pt x="27" y="991"/>
                  <a:pt x="20" y="991"/>
                </a:cubicBezTo>
                <a:cubicBezTo>
                  <a:pt x="15" y="991"/>
                  <a:pt x="11" y="990"/>
                  <a:pt x="7" y="986"/>
                </a:cubicBezTo>
                <a:cubicBezTo>
                  <a:pt x="4" y="983"/>
                  <a:pt x="2" y="979"/>
                  <a:pt x="0" y="973"/>
                </a:cubicBezTo>
                <a:cubicBezTo>
                  <a:pt x="0" y="970"/>
                  <a:pt x="30" y="890"/>
                  <a:pt x="90" y="733"/>
                </a:cubicBezTo>
                <a:cubicBezTo>
                  <a:pt x="151" y="576"/>
                  <a:pt x="181" y="497"/>
                  <a:pt x="181" y="496"/>
                </a:cubicBezTo>
                <a:cubicBezTo>
                  <a:pt x="181" y="495"/>
                  <a:pt x="151" y="416"/>
                  <a:pt x="90" y="259"/>
                </a:cubicBezTo>
                <a:cubicBezTo>
                  <a:pt x="30" y="102"/>
                  <a:pt x="0" y="21"/>
                  <a:pt x="0" y="1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7017120" y="42501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5"/>
                  <a:pt x="0" y="163"/>
                  <a:pt x="0" y="162"/>
                </a:cubicBezTo>
                <a:cubicBezTo>
                  <a:pt x="0" y="160"/>
                  <a:pt x="1" y="156"/>
                  <a:pt x="2" y="150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100" y="75"/>
                  <a:pt x="101" y="69"/>
                  <a:pt x="103" y="60"/>
                </a:cubicBezTo>
                <a:cubicBezTo>
                  <a:pt x="105" y="52"/>
                  <a:pt x="107" y="46"/>
                  <a:pt x="108" y="42"/>
                </a:cubicBezTo>
                <a:cubicBezTo>
                  <a:pt x="109" y="38"/>
                  <a:pt x="111" y="34"/>
                  <a:pt x="112" y="28"/>
                </a:cubicBezTo>
                <a:cubicBezTo>
                  <a:pt x="114" y="22"/>
                  <a:pt x="115" y="18"/>
                  <a:pt x="118" y="16"/>
                </a:cubicBezTo>
                <a:cubicBezTo>
                  <a:pt x="120" y="14"/>
                  <a:pt x="122" y="11"/>
                  <a:pt x="125" y="8"/>
                </a:cubicBezTo>
                <a:cubicBezTo>
                  <a:pt x="127" y="4"/>
                  <a:pt x="130" y="2"/>
                  <a:pt x="135" y="1"/>
                </a:cubicBezTo>
                <a:cubicBezTo>
                  <a:pt x="139" y="0"/>
                  <a:pt x="143" y="0"/>
                  <a:pt x="148" y="0"/>
                </a:cubicBezTo>
                <a:cubicBezTo>
                  <a:pt x="157" y="0"/>
                  <a:pt x="162" y="3"/>
                  <a:pt x="166" y="8"/>
                </a:cubicBezTo>
                <a:cubicBezTo>
                  <a:pt x="169" y="12"/>
                  <a:pt x="171" y="17"/>
                  <a:pt x="171" y="21"/>
                </a:cubicBezTo>
                <a:cubicBezTo>
                  <a:pt x="171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2" y="135"/>
                </a:lnTo>
                <a:cubicBezTo>
                  <a:pt x="142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4"/>
                  <a:pt x="216" y="163"/>
                  <a:pt x="210" y="169"/>
                </a:cubicBezTo>
                <a:lnTo>
                  <a:pt x="134" y="169"/>
                </a:lnTo>
                <a:lnTo>
                  <a:pt x="109" y="270"/>
                </a:lnTo>
                <a:cubicBezTo>
                  <a:pt x="90" y="345"/>
                  <a:pt x="81" y="385"/>
                  <a:pt x="81" y="391"/>
                </a:cubicBezTo>
                <a:cubicBezTo>
                  <a:pt x="81" y="410"/>
                  <a:pt x="88" y="420"/>
                  <a:pt x="100" y="420"/>
                </a:cubicBezTo>
                <a:cubicBezTo>
                  <a:pt x="117" y="420"/>
                  <a:pt x="132" y="412"/>
                  <a:pt x="149" y="396"/>
                </a:cubicBezTo>
                <a:cubicBezTo>
                  <a:pt x="164" y="380"/>
                  <a:pt x="177" y="361"/>
                  <a:pt x="186" y="337"/>
                </a:cubicBezTo>
                <a:cubicBezTo>
                  <a:pt x="187" y="335"/>
                  <a:pt x="188" y="333"/>
                  <a:pt x="189" y="332"/>
                </a:cubicBezTo>
                <a:cubicBezTo>
                  <a:pt x="191" y="332"/>
                  <a:pt x="194" y="332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7"/>
                </a:cubicBezTo>
                <a:cubicBezTo>
                  <a:pt x="213" y="338"/>
                  <a:pt x="213" y="341"/>
                  <a:pt x="211" y="345"/>
                </a:cubicBezTo>
                <a:cubicBezTo>
                  <a:pt x="209" y="353"/>
                  <a:pt x="205" y="361"/>
                  <a:pt x="199" y="372"/>
                </a:cubicBezTo>
                <a:cubicBezTo>
                  <a:pt x="192" y="382"/>
                  <a:pt x="185" y="393"/>
                  <a:pt x="175" y="405"/>
                </a:cubicBezTo>
                <a:cubicBezTo>
                  <a:pt x="165" y="416"/>
                  <a:pt x="153" y="426"/>
                  <a:pt x="138" y="435"/>
                </a:cubicBezTo>
                <a:cubicBezTo>
                  <a:pt x="124" y="443"/>
                  <a:pt x="110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8"/>
                  <a:pt x="34" y="416"/>
                  <a:pt x="28" y="399"/>
                </a:cubicBezTo>
                <a:cubicBezTo>
                  <a:pt x="27" y="395"/>
                  <a:pt x="27" y="389"/>
                  <a:pt x="27" y="380"/>
                </a:cubicBezTo>
                <a:lnTo>
                  <a:pt x="27" y="367"/>
                </a:lnTo>
                <a:lnTo>
                  <a:pt x="51" y="269"/>
                </a:lnTo>
                <a:cubicBezTo>
                  <a:pt x="68" y="204"/>
                  <a:pt x="76" y="170"/>
                  <a:pt x="76" y="170"/>
                </a:cubicBezTo>
                <a:cubicBezTo>
                  <a:pt x="76" y="169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220520" y="4146480"/>
            <a:ext cx="237600" cy="237600"/>
          </a:xfrm>
          <a:custGeom>
            <a:avLst/>
            <a:gdLst/>
            <a:ahLst/>
            <a:rect l="0" t="0" r="r" b="b"/>
            <a:pathLst>
              <a:path w="660" h="660">
                <a:moveTo>
                  <a:pt x="13" y="310"/>
                </a:moveTo>
                <a:lnTo>
                  <a:pt x="310" y="310"/>
                </a:lnTo>
                <a:lnTo>
                  <a:pt x="310" y="162"/>
                </a:lnTo>
                <a:lnTo>
                  <a:pt x="311" y="13"/>
                </a:lnTo>
                <a:cubicBezTo>
                  <a:pt x="318" y="5"/>
                  <a:pt x="324" y="0"/>
                  <a:pt x="330" y="0"/>
                </a:cubicBezTo>
                <a:cubicBezTo>
                  <a:pt x="339" y="0"/>
                  <a:pt x="345" y="5"/>
                  <a:pt x="350" y="15"/>
                </a:cubicBezTo>
                <a:lnTo>
                  <a:pt x="350" y="310"/>
                </a:lnTo>
                <a:lnTo>
                  <a:pt x="645" y="310"/>
                </a:lnTo>
                <a:cubicBezTo>
                  <a:pt x="655" y="316"/>
                  <a:pt x="660" y="322"/>
                  <a:pt x="660" y="330"/>
                </a:cubicBezTo>
                <a:cubicBezTo>
                  <a:pt x="660" y="338"/>
                  <a:pt x="655" y="345"/>
                  <a:pt x="645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4"/>
                  <a:pt x="339" y="660"/>
                  <a:pt x="332" y="660"/>
                </a:cubicBezTo>
                <a:lnTo>
                  <a:pt x="330" y="660"/>
                </a:lnTo>
                <a:lnTo>
                  <a:pt x="328" y="660"/>
                </a:lnTo>
                <a:cubicBezTo>
                  <a:pt x="320" y="660"/>
                  <a:pt x="314" y="654"/>
                  <a:pt x="310" y="645"/>
                </a:cubicBezTo>
                <a:lnTo>
                  <a:pt x="310" y="350"/>
                </a:lnTo>
                <a:lnTo>
                  <a:pt x="13" y="350"/>
                </a:lnTo>
                <a:cubicBezTo>
                  <a:pt x="4" y="345"/>
                  <a:pt x="0" y="339"/>
                  <a:pt x="0" y="330"/>
                </a:cubicBezTo>
                <a:cubicBezTo>
                  <a:pt x="0" y="321"/>
                  <a:pt x="4" y="315"/>
                  <a:pt x="13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7566480" y="4193280"/>
            <a:ext cx="143280" cy="169200"/>
          </a:xfrm>
          <a:custGeom>
            <a:avLst/>
            <a:gdLst/>
            <a:ahLst/>
            <a:rect l="0" t="0" r="r" b="b"/>
            <a:pathLst>
              <a:path w="398" h="470">
                <a:moveTo>
                  <a:pt x="162" y="470"/>
                </a:moveTo>
                <a:cubicBezTo>
                  <a:pt x="118" y="470"/>
                  <a:pt x="81" y="460"/>
                  <a:pt x="49" y="438"/>
                </a:cubicBezTo>
                <a:cubicBezTo>
                  <a:pt x="17" y="416"/>
                  <a:pt x="1" y="384"/>
                  <a:pt x="0" y="343"/>
                </a:cubicBezTo>
                <a:cubicBezTo>
                  <a:pt x="0" y="297"/>
                  <a:pt x="23" y="256"/>
                  <a:pt x="70" y="218"/>
                </a:cubicBezTo>
                <a:lnTo>
                  <a:pt x="80" y="211"/>
                </a:lnTo>
                <a:lnTo>
                  <a:pt x="72" y="202"/>
                </a:lnTo>
                <a:cubicBezTo>
                  <a:pt x="56" y="186"/>
                  <a:pt x="49" y="167"/>
                  <a:pt x="49" y="147"/>
                </a:cubicBezTo>
                <a:cubicBezTo>
                  <a:pt x="49" y="107"/>
                  <a:pt x="71" y="73"/>
                  <a:pt x="116" y="44"/>
                </a:cubicBezTo>
                <a:cubicBezTo>
                  <a:pt x="161" y="15"/>
                  <a:pt x="209" y="0"/>
                  <a:pt x="262" y="0"/>
                </a:cubicBezTo>
                <a:lnTo>
                  <a:pt x="274" y="0"/>
                </a:lnTo>
                <a:cubicBezTo>
                  <a:pt x="312" y="0"/>
                  <a:pt x="346" y="10"/>
                  <a:pt x="376" y="31"/>
                </a:cubicBezTo>
                <a:cubicBezTo>
                  <a:pt x="391" y="41"/>
                  <a:pt x="398" y="51"/>
                  <a:pt x="398" y="59"/>
                </a:cubicBezTo>
                <a:cubicBezTo>
                  <a:pt x="398" y="67"/>
                  <a:pt x="395" y="74"/>
                  <a:pt x="388" y="82"/>
                </a:cubicBezTo>
                <a:cubicBezTo>
                  <a:pt x="380" y="90"/>
                  <a:pt x="372" y="94"/>
                  <a:pt x="362" y="95"/>
                </a:cubicBezTo>
                <a:cubicBezTo>
                  <a:pt x="356" y="95"/>
                  <a:pt x="349" y="92"/>
                  <a:pt x="342" y="86"/>
                </a:cubicBezTo>
                <a:cubicBezTo>
                  <a:pt x="335" y="80"/>
                  <a:pt x="324" y="74"/>
                  <a:pt x="309" y="68"/>
                </a:cubicBezTo>
                <a:cubicBezTo>
                  <a:pt x="295" y="62"/>
                  <a:pt x="277" y="59"/>
                  <a:pt x="255" y="59"/>
                </a:cubicBezTo>
                <a:cubicBezTo>
                  <a:pt x="210" y="59"/>
                  <a:pt x="172" y="67"/>
                  <a:pt x="139" y="83"/>
                </a:cubicBezTo>
                <a:cubicBezTo>
                  <a:pt x="106" y="99"/>
                  <a:pt x="89" y="119"/>
                  <a:pt x="88" y="143"/>
                </a:cubicBezTo>
                <a:cubicBezTo>
                  <a:pt x="88" y="155"/>
                  <a:pt x="94" y="167"/>
                  <a:pt x="105" y="178"/>
                </a:cubicBezTo>
                <a:cubicBezTo>
                  <a:pt x="111" y="184"/>
                  <a:pt x="115" y="188"/>
                  <a:pt x="117" y="188"/>
                </a:cubicBezTo>
                <a:cubicBezTo>
                  <a:pt x="119" y="189"/>
                  <a:pt x="123" y="188"/>
                  <a:pt x="129" y="186"/>
                </a:cubicBezTo>
                <a:cubicBezTo>
                  <a:pt x="150" y="177"/>
                  <a:pt x="176" y="172"/>
                  <a:pt x="209" y="172"/>
                </a:cubicBezTo>
                <a:lnTo>
                  <a:pt x="214" y="172"/>
                </a:lnTo>
                <a:cubicBezTo>
                  <a:pt x="258" y="172"/>
                  <a:pt x="280" y="183"/>
                  <a:pt x="280" y="203"/>
                </a:cubicBezTo>
                <a:cubicBezTo>
                  <a:pt x="280" y="230"/>
                  <a:pt x="252" y="244"/>
                  <a:pt x="194" y="244"/>
                </a:cubicBezTo>
                <a:cubicBezTo>
                  <a:pt x="164" y="244"/>
                  <a:pt x="137" y="239"/>
                  <a:pt x="114" y="231"/>
                </a:cubicBezTo>
                <a:lnTo>
                  <a:pt x="104" y="238"/>
                </a:lnTo>
                <a:cubicBezTo>
                  <a:pt x="62" y="266"/>
                  <a:pt x="41" y="299"/>
                  <a:pt x="41" y="338"/>
                </a:cubicBezTo>
                <a:cubicBezTo>
                  <a:pt x="41" y="386"/>
                  <a:pt x="85" y="410"/>
                  <a:pt x="173" y="410"/>
                </a:cubicBezTo>
                <a:cubicBezTo>
                  <a:pt x="207" y="410"/>
                  <a:pt x="236" y="407"/>
                  <a:pt x="258" y="400"/>
                </a:cubicBezTo>
                <a:cubicBezTo>
                  <a:pt x="280" y="394"/>
                  <a:pt x="293" y="386"/>
                  <a:pt x="299" y="377"/>
                </a:cubicBezTo>
                <a:cubicBezTo>
                  <a:pt x="305" y="369"/>
                  <a:pt x="311" y="361"/>
                  <a:pt x="316" y="356"/>
                </a:cubicBezTo>
                <a:cubicBezTo>
                  <a:pt x="322" y="350"/>
                  <a:pt x="327" y="346"/>
                  <a:pt x="333" y="345"/>
                </a:cubicBezTo>
                <a:cubicBezTo>
                  <a:pt x="342" y="346"/>
                  <a:pt x="347" y="352"/>
                  <a:pt x="347" y="361"/>
                </a:cubicBezTo>
                <a:cubicBezTo>
                  <a:pt x="347" y="367"/>
                  <a:pt x="343" y="376"/>
                  <a:pt x="336" y="387"/>
                </a:cubicBezTo>
                <a:cubicBezTo>
                  <a:pt x="329" y="398"/>
                  <a:pt x="319" y="410"/>
                  <a:pt x="305" y="423"/>
                </a:cubicBezTo>
                <a:cubicBezTo>
                  <a:pt x="292" y="435"/>
                  <a:pt x="273" y="447"/>
                  <a:pt x="247" y="457"/>
                </a:cubicBezTo>
                <a:cubicBezTo>
                  <a:pt x="220" y="466"/>
                  <a:pt x="192" y="471"/>
                  <a:pt x="162" y="4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6073560" y="3916440"/>
            <a:ext cx="324360" cy="641880"/>
          </a:xfrm>
          <a:custGeom>
            <a:avLst/>
            <a:gdLst/>
            <a:ahLst/>
            <a:rect l="0" t="0" r="r" b="b"/>
            <a:pathLst>
              <a:path w="901" h="1783">
                <a:moveTo>
                  <a:pt x="882" y="0"/>
                </a:moveTo>
                <a:cubicBezTo>
                  <a:pt x="893" y="0"/>
                  <a:pt x="899" y="6"/>
                  <a:pt x="901" y="17"/>
                </a:cubicBezTo>
                <a:cubicBezTo>
                  <a:pt x="901" y="21"/>
                  <a:pt x="809" y="314"/>
                  <a:pt x="624" y="898"/>
                </a:cubicBezTo>
                <a:lnTo>
                  <a:pt x="346" y="1776"/>
                </a:lnTo>
                <a:cubicBezTo>
                  <a:pt x="341" y="1781"/>
                  <a:pt x="333" y="1783"/>
                  <a:pt x="322" y="1783"/>
                </a:cubicBezTo>
                <a:lnTo>
                  <a:pt x="310" y="1783"/>
                </a:lnTo>
                <a:cubicBezTo>
                  <a:pt x="309" y="1781"/>
                  <a:pt x="309" y="1779"/>
                  <a:pt x="309" y="1778"/>
                </a:cubicBezTo>
                <a:cubicBezTo>
                  <a:pt x="309" y="1777"/>
                  <a:pt x="308" y="1775"/>
                  <a:pt x="307" y="1773"/>
                </a:cubicBezTo>
                <a:cubicBezTo>
                  <a:pt x="306" y="1771"/>
                  <a:pt x="305" y="1768"/>
                  <a:pt x="305" y="1764"/>
                </a:cubicBezTo>
                <a:cubicBezTo>
                  <a:pt x="305" y="1760"/>
                  <a:pt x="304" y="1756"/>
                  <a:pt x="301" y="1750"/>
                </a:cubicBezTo>
                <a:cubicBezTo>
                  <a:pt x="298" y="1745"/>
                  <a:pt x="296" y="1738"/>
                  <a:pt x="294" y="1728"/>
                </a:cubicBezTo>
                <a:cubicBezTo>
                  <a:pt x="292" y="1718"/>
                  <a:pt x="289" y="1706"/>
                  <a:pt x="285" y="1694"/>
                </a:cubicBezTo>
                <a:cubicBezTo>
                  <a:pt x="281" y="1681"/>
                  <a:pt x="277" y="1666"/>
                  <a:pt x="271" y="1646"/>
                </a:cubicBezTo>
                <a:cubicBezTo>
                  <a:pt x="266" y="1627"/>
                  <a:pt x="260" y="1606"/>
                  <a:pt x="253" y="1583"/>
                </a:cubicBezTo>
                <a:cubicBezTo>
                  <a:pt x="247" y="1560"/>
                  <a:pt x="239" y="1532"/>
                  <a:pt x="230" y="1500"/>
                </a:cubicBezTo>
                <a:cubicBezTo>
                  <a:pt x="220" y="1467"/>
                  <a:pt x="210" y="1433"/>
                  <a:pt x="199" y="1396"/>
                </a:cubicBezTo>
                <a:lnTo>
                  <a:pt x="91" y="1022"/>
                </a:lnTo>
                <a:lnTo>
                  <a:pt x="27" y="1099"/>
                </a:lnTo>
                <a:lnTo>
                  <a:pt x="0" y="1073"/>
                </a:lnTo>
                <a:lnTo>
                  <a:pt x="100" y="953"/>
                </a:lnTo>
                <a:lnTo>
                  <a:pt x="151" y="894"/>
                </a:lnTo>
                <a:lnTo>
                  <a:pt x="357" y="1609"/>
                </a:lnTo>
                <a:lnTo>
                  <a:pt x="864" y="10"/>
                </a:lnTo>
                <a:cubicBezTo>
                  <a:pt x="868" y="3"/>
                  <a:pt x="874" y="0"/>
                  <a:pt x="882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6397560" y="3916440"/>
            <a:ext cx="1325880" cy="21600"/>
          </a:xfrm>
          <a:custGeom>
            <a:avLst/>
            <a:gdLst/>
            <a:ahLst/>
            <a:rect l="0" t="0" r="r" b="b"/>
            <a:pathLst>
              <a:path w="3683" h="60">
                <a:moveTo>
                  <a:pt x="0" y="60"/>
                </a:moveTo>
                <a:lnTo>
                  <a:pt x="0" y="0"/>
                </a:lnTo>
                <a:lnTo>
                  <a:pt x="3683" y="0"/>
                </a:lnTo>
                <a:lnTo>
                  <a:pt x="3683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5998320" y="3809520"/>
            <a:ext cx="1760760" cy="21600"/>
          </a:xfrm>
          <a:custGeom>
            <a:avLst/>
            <a:gdLst/>
            <a:ahLst/>
            <a:rect l="0" t="0" r="r" b="b"/>
            <a:pathLst>
              <a:path w="4891" h="60">
                <a:moveTo>
                  <a:pt x="0" y="60"/>
                </a:moveTo>
                <a:lnTo>
                  <a:pt x="0" y="0"/>
                </a:lnTo>
                <a:lnTo>
                  <a:pt x="4891" y="0"/>
                </a:lnTo>
                <a:lnTo>
                  <a:pt x="4891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7805160" y="3751560"/>
            <a:ext cx="167760" cy="231120"/>
          </a:xfrm>
          <a:custGeom>
            <a:avLst/>
            <a:gdLst/>
            <a:ahLst/>
            <a:rect l="0" t="0" r="r" b="b"/>
            <a:pathLst>
              <a:path w="466" h="642">
                <a:moveTo>
                  <a:pt x="298" y="396"/>
                </a:moveTo>
                <a:cubicBezTo>
                  <a:pt x="288" y="405"/>
                  <a:pt x="273" y="414"/>
                  <a:pt x="254" y="424"/>
                </a:cubicBezTo>
                <a:cubicBezTo>
                  <a:pt x="235" y="434"/>
                  <a:pt x="215" y="439"/>
                  <a:pt x="194" y="439"/>
                </a:cubicBezTo>
                <a:cubicBezTo>
                  <a:pt x="152" y="439"/>
                  <a:pt x="119" y="424"/>
                  <a:pt x="94" y="394"/>
                </a:cubicBezTo>
                <a:cubicBezTo>
                  <a:pt x="69" y="365"/>
                  <a:pt x="56" y="327"/>
                  <a:pt x="55" y="280"/>
                </a:cubicBezTo>
                <a:cubicBezTo>
                  <a:pt x="55" y="211"/>
                  <a:pt x="81" y="147"/>
                  <a:pt x="132" y="88"/>
                </a:cubicBezTo>
                <a:cubicBezTo>
                  <a:pt x="182" y="30"/>
                  <a:pt x="239" y="1"/>
                  <a:pt x="301" y="0"/>
                </a:cubicBezTo>
                <a:cubicBezTo>
                  <a:pt x="332" y="0"/>
                  <a:pt x="361" y="16"/>
                  <a:pt x="387" y="48"/>
                </a:cubicBezTo>
                <a:lnTo>
                  <a:pt x="390" y="44"/>
                </a:lnTo>
                <a:cubicBezTo>
                  <a:pt x="391" y="42"/>
                  <a:pt x="393" y="40"/>
                  <a:pt x="395" y="38"/>
                </a:cubicBezTo>
                <a:cubicBezTo>
                  <a:pt x="397" y="36"/>
                  <a:pt x="400" y="33"/>
                  <a:pt x="404" y="30"/>
                </a:cubicBezTo>
                <a:cubicBezTo>
                  <a:pt x="409" y="27"/>
                  <a:pt x="413" y="24"/>
                  <a:pt x="418" y="23"/>
                </a:cubicBezTo>
                <a:cubicBezTo>
                  <a:pt x="422" y="22"/>
                  <a:pt x="428" y="21"/>
                  <a:pt x="434" y="20"/>
                </a:cubicBezTo>
                <a:cubicBezTo>
                  <a:pt x="443" y="20"/>
                  <a:pt x="450" y="23"/>
                  <a:pt x="456" y="29"/>
                </a:cubicBezTo>
                <a:cubicBezTo>
                  <a:pt x="462" y="35"/>
                  <a:pt x="466" y="41"/>
                  <a:pt x="466" y="48"/>
                </a:cubicBezTo>
                <a:cubicBezTo>
                  <a:pt x="466" y="58"/>
                  <a:pt x="447" y="137"/>
                  <a:pt x="410" y="288"/>
                </a:cubicBezTo>
                <a:cubicBezTo>
                  <a:pt x="371" y="438"/>
                  <a:pt x="351" y="515"/>
                  <a:pt x="349" y="518"/>
                </a:cubicBezTo>
                <a:cubicBezTo>
                  <a:pt x="337" y="554"/>
                  <a:pt x="312" y="583"/>
                  <a:pt x="273" y="606"/>
                </a:cubicBezTo>
                <a:cubicBezTo>
                  <a:pt x="234" y="629"/>
                  <a:pt x="190" y="641"/>
                  <a:pt x="139" y="642"/>
                </a:cubicBezTo>
                <a:cubicBezTo>
                  <a:pt x="46" y="642"/>
                  <a:pt x="0" y="619"/>
                  <a:pt x="0" y="574"/>
                </a:cubicBezTo>
                <a:cubicBezTo>
                  <a:pt x="0" y="557"/>
                  <a:pt x="6" y="542"/>
                  <a:pt x="18" y="529"/>
                </a:cubicBezTo>
                <a:cubicBezTo>
                  <a:pt x="30" y="516"/>
                  <a:pt x="45" y="509"/>
                  <a:pt x="63" y="509"/>
                </a:cubicBezTo>
                <a:cubicBezTo>
                  <a:pt x="73" y="509"/>
                  <a:pt x="82" y="512"/>
                  <a:pt x="91" y="518"/>
                </a:cubicBezTo>
                <a:cubicBezTo>
                  <a:pt x="100" y="524"/>
                  <a:pt x="104" y="534"/>
                  <a:pt x="105" y="549"/>
                </a:cubicBezTo>
                <a:cubicBezTo>
                  <a:pt x="105" y="555"/>
                  <a:pt x="104" y="562"/>
                  <a:pt x="103" y="568"/>
                </a:cubicBezTo>
                <a:cubicBezTo>
                  <a:pt x="101" y="573"/>
                  <a:pt x="99" y="578"/>
                  <a:pt x="96" y="581"/>
                </a:cubicBezTo>
                <a:cubicBezTo>
                  <a:pt x="93" y="585"/>
                  <a:pt x="90" y="588"/>
                  <a:pt x="88" y="591"/>
                </a:cubicBezTo>
                <a:cubicBezTo>
                  <a:pt x="86" y="595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6" y="604"/>
                  <a:pt x="139" y="604"/>
                </a:cubicBezTo>
                <a:cubicBezTo>
                  <a:pt x="165" y="604"/>
                  <a:pt x="184" y="600"/>
                  <a:pt x="199" y="592"/>
                </a:cubicBezTo>
                <a:cubicBezTo>
                  <a:pt x="214" y="585"/>
                  <a:pt x="228" y="574"/>
                  <a:pt x="241" y="560"/>
                </a:cubicBezTo>
                <a:cubicBezTo>
                  <a:pt x="255" y="545"/>
                  <a:pt x="264" y="530"/>
                  <a:pt x="269" y="513"/>
                </a:cubicBezTo>
                <a:cubicBezTo>
                  <a:pt x="273" y="501"/>
                  <a:pt x="278" y="480"/>
                  <a:pt x="285" y="452"/>
                </a:cubicBezTo>
                <a:cubicBezTo>
                  <a:pt x="294" y="420"/>
                  <a:pt x="298" y="402"/>
                  <a:pt x="298" y="396"/>
                </a:cubicBezTo>
                <a:moveTo>
                  <a:pt x="370" y="113"/>
                </a:moveTo>
                <a:lnTo>
                  <a:pt x="366" y="102"/>
                </a:lnTo>
                <a:cubicBezTo>
                  <a:pt x="364" y="95"/>
                  <a:pt x="363" y="90"/>
                  <a:pt x="361" y="87"/>
                </a:cubicBezTo>
                <a:cubicBezTo>
                  <a:pt x="360" y="85"/>
                  <a:pt x="358" y="80"/>
                  <a:pt x="355" y="73"/>
                </a:cubicBezTo>
                <a:cubicBezTo>
                  <a:pt x="353" y="67"/>
                  <a:pt x="349" y="62"/>
                  <a:pt x="345" y="60"/>
                </a:cubicBezTo>
                <a:cubicBezTo>
                  <a:pt x="341" y="57"/>
                  <a:pt x="337" y="53"/>
                  <a:pt x="333" y="49"/>
                </a:cubicBezTo>
                <a:cubicBezTo>
                  <a:pt x="328" y="44"/>
                  <a:pt x="322" y="41"/>
                  <a:pt x="315" y="40"/>
                </a:cubicBezTo>
                <a:cubicBezTo>
                  <a:pt x="307" y="38"/>
                  <a:pt x="300" y="37"/>
                  <a:pt x="293" y="37"/>
                </a:cubicBezTo>
                <a:cubicBezTo>
                  <a:pt x="264" y="37"/>
                  <a:pt x="236" y="54"/>
                  <a:pt x="209" y="89"/>
                </a:cubicBezTo>
                <a:cubicBezTo>
                  <a:pt x="189" y="115"/>
                  <a:pt x="172" y="155"/>
                  <a:pt x="159" y="208"/>
                </a:cubicBezTo>
                <a:cubicBezTo>
                  <a:pt x="146" y="261"/>
                  <a:pt x="139" y="299"/>
                  <a:pt x="139" y="323"/>
                </a:cubicBezTo>
                <a:cubicBezTo>
                  <a:pt x="139" y="375"/>
                  <a:pt x="160" y="401"/>
                  <a:pt x="201" y="401"/>
                </a:cubicBezTo>
                <a:cubicBezTo>
                  <a:pt x="238" y="401"/>
                  <a:pt x="274" y="378"/>
                  <a:pt x="310" y="332"/>
                </a:cubicBezTo>
                <a:lnTo>
                  <a:pt x="318" y="322"/>
                </a:lnTo>
                <a:lnTo>
                  <a:pt x="370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7988040" y="380484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3"/>
                  <a:pt x="0" y="162"/>
                </a:cubicBezTo>
                <a:cubicBezTo>
                  <a:pt x="0" y="160"/>
                  <a:pt x="1" y="156"/>
                  <a:pt x="2" y="151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1" y="75"/>
                  <a:pt x="102" y="69"/>
                  <a:pt x="104" y="60"/>
                </a:cubicBezTo>
                <a:cubicBezTo>
                  <a:pt x="106" y="52"/>
                  <a:pt x="108" y="46"/>
                  <a:pt x="109" y="42"/>
                </a:cubicBezTo>
                <a:cubicBezTo>
                  <a:pt x="110" y="38"/>
                  <a:pt x="112" y="34"/>
                  <a:pt x="113" y="28"/>
                </a:cubicBezTo>
                <a:cubicBezTo>
                  <a:pt x="115" y="22"/>
                  <a:pt x="117" y="19"/>
                  <a:pt x="119" y="16"/>
                </a:cubicBezTo>
                <a:cubicBezTo>
                  <a:pt x="121" y="14"/>
                  <a:pt x="124" y="11"/>
                  <a:pt x="126" y="8"/>
                </a:cubicBezTo>
                <a:cubicBezTo>
                  <a:pt x="128" y="5"/>
                  <a:pt x="131" y="2"/>
                  <a:pt x="136" y="1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2" y="3"/>
                  <a:pt x="166" y="8"/>
                </a:cubicBezTo>
                <a:cubicBezTo>
                  <a:pt x="169" y="12"/>
                  <a:pt x="171" y="17"/>
                  <a:pt x="171" y="21"/>
                </a:cubicBezTo>
                <a:cubicBezTo>
                  <a:pt x="171" y="24"/>
                  <a:pt x="169" y="35"/>
                  <a:pt x="164" y="54"/>
                </a:cubicBezTo>
                <a:cubicBezTo>
                  <a:pt x="160" y="73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10" y="270"/>
                </a:lnTo>
                <a:cubicBezTo>
                  <a:pt x="92" y="346"/>
                  <a:pt x="82" y="386"/>
                  <a:pt x="82" y="392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4" y="381"/>
                  <a:pt x="177" y="362"/>
                  <a:pt x="186" y="339"/>
                </a:cubicBezTo>
                <a:cubicBezTo>
                  <a:pt x="187" y="336"/>
                  <a:pt x="188" y="333"/>
                  <a:pt x="190" y="333"/>
                </a:cubicBezTo>
                <a:cubicBezTo>
                  <a:pt x="191" y="332"/>
                  <a:pt x="194" y="332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8"/>
                </a:cubicBezTo>
                <a:cubicBezTo>
                  <a:pt x="213" y="339"/>
                  <a:pt x="213" y="342"/>
                  <a:pt x="211" y="346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4"/>
                  <a:pt x="57" y="437"/>
                </a:cubicBezTo>
                <a:cubicBezTo>
                  <a:pt x="43" y="430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9"/>
                </a:lnTo>
                <a:lnTo>
                  <a:pt x="51" y="270"/>
                </a:lnTo>
                <a:cubicBezTo>
                  <a:pt x="69" y="204"/>
                  <a:pt x="77" y="171"/>
                  <a:pt x="78" y="170"/>
                </a:cubicBezTo>
                <a:cubicBezTo>
                  <a:pt x="78" y="169"/>
                  <a:pt x="66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8093880" y="3932280"/>
            <a:ext cx="33840" cy="79560"/>
          </a:xfrm>
          <a:custGeom>
            <a:avLst/>
            <a:gdLst/>
            <a:ahLst/>
            <a:rect l="0" t="0" r="r" b="b"/>
            <a:pathLst>
              <a:path w="94" h="221">
                <a:moveTo>
                  <a:pt x="0" y="60"/>
                </a:moveTo>
                <a:cubicBezTo>
                  <a:pt x="0" y="60"/>
                  <a:pt x="0" y="54"/>
                  <a:pt x="0" y="42"/>
                </a:cubicBezTo>
                <a:cubicBezTo>
                  <a:pt x="0" y="31"/>
                  <a:pt x="4" y="21"/>
                  <a:pt x="12" y="12"/>
                </a:cubicBezTo>
                <a:cubicBezTo>
                  <a:pt x="20" y="4"/>
                  <a:pt x="30" y="0"/>
                  <a:pt x="43" y="0"/>
                </a:cubicBezTo>
                <a:cubicBezTo>
                  <a:pt x="56" y="0"/>
                  <a:pt x="67" y="5"/>
                  <a:pt x="78" y="17"/>
                </a:cubicBezTo>
                <a:cubicBezTo>
                  <a:pt x="88" y="29"/>
                  <a:pt x="93" y="49"/>
                  <a:pt x="94" y="79"/>
                </a:cubicBezTo>
                <a:cubicBezTo>
                  <a:pt x="94" y="95"/>
                  <a:pt x="92" y="111"/>
                  <a:pt x="87" y="126"/>
                </a:cubicBezTo>
                <a:cubicBezTo>
                  <a:pt x="83" y="142"/>
                  <a:pt x="78" y="155"/>
                  <a:pt x="73" y="166"/>
                </a:cubicBezTo>
                <a:cubicBezTo>
                  <a:pt x="67" y="177"/>
                  <a:pt x="61" y="188"/>
                  <a:pt x="54" y="196"/>
                </a:cubicBezTo>
                <a:cubicBezTo>
                  <a:pt x="48" y="204"/>
                  <a:pt x="42" y="210"/>
                  <a:pt x="38" y="215"/>
                </a:cubicBezTo>
                <a:cubicBezTo>
                  <a:pt x="33" y="220"/>
                  <a:pt x="30" y="222"/>
                  <a:pt x="29" y="221"/>
                </a:cubicBezTo>
                <a:cubicBezTo>
                  <a:pt x="27" y="221"/>
                  <a:pt x="24" y="219"/>
                  <a:pt x="19" y="215"/>
                </a:cubicBezTo>
                <a:cubicBezTo>
                  <a:pt x="15" y="211"/>
                  <a:pt x="13" y="208"/>
                  <a:pt x="13" y="206"/>
                </a:cubicBezTo>
                <a:cubicBezTo>
                  <a:pt x="13" y="204"/>
                  <a:pt x="16" y="200"/>
                  <a:pt x="21" y="195"/>
                </a:cubicBezTo>
                <a:cubicBezTo>
                  <a:pt x="26" y="189"/>
                  <a:pt x="32" y="181"/>
                  <a:pt x="38" y="173"/>
                </a:cubicBezTo>
                <a:cubicBezTo>
                  <a:pt x="45" y="164"/>
                  <a:pt x="51" y="152"/>
                  <a:pt x="57" y="138"/>
                </a:cubicBezTo>
                <a:cubicBezTo>
                  <a:pt x="62" y="123"/>
                  <a:pt x="66" y="106"/>
                  <a:pt x="68" y="86"/>
                </a:cubicBezTo>
                <a:lnTo>
                  <a:pt x="68" y="78"/>
                </a:lnTo>
                <a:lnTo>
                  <a:pt x="67" y="79"/>
                </a:lnTo>
                <a:cubicBezTo>
                  <a:pt x="66" y="79"/>
                  <a:pt x="65" y="80"/>
                  <a:pt x="64" y="80"/>
                </a:cubicBezTo>
                <a:cubicBezTo>
                  <a:pt x="62" y="81"/>
                  <a:pt x="61" y="81"/>
                  <a:pt x="59" y="82"/>
                </a:cubicBezTo>
                <a:cubicBezTo>
                  <a:pt x="58" y="83"/>
                  <a:pt x="56" y="84"/>
                  <a:pt x="53" y="84"/>
                </a:cubicBezTo>
                <a:cubicBezTo>
                  <a:pt x="50" y="84"/>
                  <a:pt x="47" y="84"/>
                  <a:pt x="45" y="84"/>
                </a:cubicBezTo>
                <a:cubicBezTo>
                  <a:pt x="32" y="84"/>
                  <a:pt x="22" y="80"/>
                  <a:pt x="14" y="72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8149680" y="379620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4" y="43"/>
                </a:moveTo>
                <a:cubicBezTo>
                  <a:pt x="114" y="32"/>
                  <a:pt x="119" y="21"/>
                  <a:pt x="127" y="13"/>
                </a:cubicBezTo>
                <a:cubicBezTo>
                  <a:pt x="136" y="4"/>
                  <a:pt x="147" y="0"/>
                  <a:pt x="158" y="0"/>
                </a:cubicBezTo>
                <a:cubicBezTo>
                  <a:pt x="167" y="0"/>
                  <a:pt x="174" y="2"/>
                  <a:pt x="179" y="8"/>
                </a:cubicBezTo>
                <a:cubicBezTo>
                  <a:pt x="185" y="14"/>
                  <a:pt x="188" y="21"/>
                  <a:pt x="188" y="29"/>
                </a:cubicBezTo>
                <a:cubicBezTo>
                  <a:pt x="188" y="41"/>
                  <a:pt x="184" y="51"/>
                  <a:pt x="174" y="59"/>
                </a:cubicBezTo>
                <a:cubicBezTo>
                  <a:pt x="165" y="68"/>
                  <a:pt x="155" y="73"/>
                  <a:pt x="144" y="73"/>
                </a:cubicBezTo>
                <a:cubicBezTo>
                  <a:pt x="137" y="73"/>
                  <a:pt x="130" y="71"/>
                  <a:pt x="124" y="66"/>
                </a:cubicBezTo>
                <a:cubicBezTo>
                  <a:pt x="118" y="62"/>
                  <a:pt x="115" y="54"/>
                  <a:pt x="114" y="43"/>
                </a:cubicBezTo>
                <a:moveTo>
                  <a:pt x="0" y="262"/>
                </a:moveTo>
                <a:cubicBezTo>
                  <a:pt x="0" y="259"/>
                  <a:pt x="2" y="251"/>
                  <a:pt x="6" y="241"/>
                </a:cubicBezTo>
                <a:cubicBezTo>
                  <a:pt x="11" y="230"/>
                  <a:pt x="16" y="218"/>
                  <a:pt x="23" y="205"/>
                </a:cubicBezTo>
                <a:cubicBezTo>
                  <a:pt x="30" y="192"/>
                  <a:pt x="40" y="180"/>
                  <a:pt x="54" y="169"/>
                </a:cubicBezTo>
                <a:cubicBezTo>
                  <a:pt x="67" y="159"/>
                  <a:pt x="81" y="153"/>
                  <a:pt x="96" y="154"/>
                </a:cubicBezTo>
                <a:cubicBezTo>
                  <a:pt x="114" y="154"/>
                  <a:pt x="129" y="159"/>
                  <a:pt x="141" y="170"/>
                </a:cubicBezTo>
                <a:cubicBezTo>
                  <a:pt x="154" y="181"/>
                  <a:pt x="160" y="195"/>
                  <a:pt x="160" y="213"/>
                </a:cubicBezTo>
                <a:cubicBezTo>
                  <a:pt x="160" y="221"/>
                  <a:pt x="157" y="234"/>
                  <a:pt x="151" y="253"/>
                </a:cubicBezTo>
                <a:cubicBezTo>
                  <a:pt x="144" y="271"/>
                  <a:pt x="135" y="295"/>
                  <a:pt x="123" y="326"/>
                </a:cubicBezTo>
                <a:cubicBezTo>
                  <a:pt x="110" y="357"/>
                  <a:pt x="101" y="383"/>
                  <a:pt x="93" y="405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39"/>
                  <a:pt x="94" y="445"/>
                  <a:pt x="102" y="445"/>
                </a:cubicBezTo>
                <a:cubicBezTo>
                  <a:pt x="106" y="445"/>
                  <a:pt x="110" y="444"/>
                  <a:pt x="115" y="443"/>
                </a:cubicBezTo>
                <a:cubicBezTo>
                  <a:pt x="119" y="442"/>
                  <a:pt x="125" y="438"/>
                  <a:pt x="131" y="433"/>
                </a:cubicBezTo>
                <a:cubicBezTo>
                  <a:pt x="137" y="428"/>
                  <a:pt x="143" y="420"/>
                  <a:pt x="150" y="409"/>
                </a:cubicBezTo>
                <a:cubicBezTo>
                  <a:pt x="156" y="398"/>
                  <a:pt x="162" y="384"/>
                  <a:pt x="167" y="367"/>
                </a:cubicBezTo>
                <a:cubicBezTo>
                  <a:pt x="169" y="362"/>
                  <a:pt x="170" y="359"/>
                  <a:pt x="171" y="358"/>
                </a:cubicBezTo>
                <a:cubicBezTo>
                  <a:pt x="172" y="357"/>
                  <a:pt x="176" y="356"/>
                  <a:pt x="183" y="356"/>
                </a:cubicBezTo>
                <a:cubicBezTo>
                  <a:pt x="192" y="356"/>
                  <a:pt x="198" y="359"/>
                  <a:pt x="198" y="363"/>
                </a:cubicBezTo>
                <a:cubicBezTo>
                  <a:pt x="198" y="367"/>
                  <a:pt x="195" y="374"/>
                  <a:pt x="190" y="385"/>
                </a:cubicBezTo>
                <a:cubicBezTo>
                  <a:pt x="186" y="396"/>
                  <a:pt x="180" y="408"/>
                  <a:pt x="173" y="421"/>
                </a:cubicBezTo>
                <a:cubicBezTo>
                  <a:pt x="165" y="434"/>
                  <a:pt x="155" y="445"/>
                  <a:pt x="141" y="456"/>
                </a:cubicBezTo>
                <a:cubicBezTo>
                  <a:pt x="128" y="466"/>
                  <a:pt x="113" y="471"/>
                  <a:pt x="98" y="471"/>
                </a:cubicBezTo>
                <a:cubicBezTo>
                  <a:pt x="83" y="471"/>
                  <a:pt x="69" y="466"/>
                  <a:pt x="57" y="456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8" y="396"/>
                  <a:pt x="41" y="389"/>
                </a:cubicBezTo>
                <a:cubicBezTo>
                  <a:pt x="43" y="382"/>
                  <a:pt x="53" y="356"/>
                  <a:pt x="71" y="309"/>
                </a:cubicBezTo>
                <a:cubicBezTo>
                  <a:pt x="88" y="262"/>
                  <a:pt x="99" y="234"/>
                  <a:pt x="102" y="225"/>
                </a:cubicBezTo>
                <a:cubicBezTo>
                  <a:pt x="104" y="215"/>
                  <a:pt x="106" y="206"/>
                  <a:pt x="106" y="197"/>
                </a:cubicBezTo>
                <a:cubicBezTo>
                  <a:pt x="106" y="186"/>
                  <a:pt x="102" y="181"/>
                  <a:pt x="95" y="181"/>
                </a:cubicBezTo>
                <a:lnTo>
                  <a:pt x="93" y="181"/>
                </a:lnTo>
                <a:cubicBezTo>
                  <a:pt x="79" y="181"/>
                  <a:pt x="66" y="188"/>
                  <a:pt x="55" y="204"/>
                </a:cubicBezTo>
                <a:cubicBezTo>
                  <a:pt x="43" y="219"/>
                  <a:pt x="34" y="239"/>
                  <a:pt x="28" y="262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5"/>
                  <a:pt x="26" y="266"/>
                  <a:pt x="26" y="267"/>
                </a:cubicBezTo>
                <a:lnTo>
                  <a:pt x="25" y="268"/>
                </a:lnTo>
                <a:cubicBezTo>
                  <a:pt x="24" y="268"/>
                  <a:pt x="23" y="269"/>
                  <a:pt x="22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08576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7" y="262"/>
                  <a:pt x="151" y="266"/>
                  <a:pt x="133" y="266"/>
                </a:cubicBezTo>
                <a:cubicBezTo>
                  <a:pt x="115" y="266"/>
                  <a:pt x="99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346760" y="4848120"/>
            <a:ext cx="190080" cy="234360"/>
          </a:xfrm>
          <a:custGeom>
            <a:avLst/>
            <a:gdLst/>
            <a:ahLst/>
            <a:rect l="0" t="0" r="r" b="b"/>
            <a:pathLst>
              <a:path w="528" h="651">
                <a:moveTo>
                  <a:pt x="20" y="190"/>
                </a:moveTo>
                <a:cubicBezTo>
                  <a:pt x="7" y="190"/>
                  <a:pt x="0" y="187"/>
                  <a:pt x="0" y="181"/>
                </a:cubicBezTo>
                <a:cubicBezTo>
                  <a:pt x="0" y="170"/>
                  <a:pt x="5" y="155"/>
                  <a:pt x="15" y="135"/>
                </a:cubicBezTo>
                <a:cubicBezTo>
                  <a:pt x="25" y="116"/>
                  <a:pt x="38" y="96"/>
                  <a:pt x="55" y="75"/>
                </a:cubicBezTo>
                <a:cubicBezTo>
                  <a:pt x="71" y="54"/>
                  <a:pt x="92" y="36"/>
                  <a:pt x="117" y="23"/>
                </a:cubicBezTo>
                <a:cubicBezTo>
                  <a:pt x="142" y="9"/>
                  <a:pt x="167" y="1"/>
                  <a:pt x="193" y="0"/>
                </a:cubicBezTo>
                <a:cubicBezTo>
                  <a:pt x="212" y="0"/>
                  <a:pt x="223" y="0"/>
                  <a:pt x="227" y="1"/>
                </a:cubicBezTo>
                <a:cubicBezTo>
                  <a:pt x="259" y="8"/>
                  <a:pt x="285" y="26"/>
                  <a:pt x="305" y="54"/>
                </a:cubicBezTo>
                <a:cubicBezTo>
                  <a:pt x="326" y="83"/>
                  <a:pt x="343" y="126"/>
                  <a:pt x="358" y="184"/>
                </a:cubicBezTo>
                <a:cubicBezTo>
                  <a:pt x="367" y="223"/>
                  <a:pt x="371" y="252"/>
                  <a:pt x="371" y="268"/>
                </a:cubicBezTo>
                <a:cubicBezTo>
                  <a:pt x="371" y="271"/>
                  <a:pt x="372" y="272"/>
                  <a:pt x="372" y="272"/>
                </a:cubicBezTo>
                <a:lnTo>
                  <a:pt x="384" y="245"/>
                </a:lnTo>
                <a:cubicBezTo>
                  <a:pt x="397" y="212"/>
                  <a:pt x="412" y="176"/>
                  <a:pt x="429" y="139"/>
                </a:cubicBezTo>
                <a:cubicBezTo>
                  <a:pt x="445" y="102"/>
                  <a:pt x="459" y="72"/>
                  <a:pt x="471" y="49"/>
                </a:cubicBezTo>
                <a:cubicBezTo>
                  <a:pt x="483" y="26"/>
                  <a:pt x="490" y="13"/>
                  <a:pt x="493" y="11"/>
                </a:cubicBezTo>
                <a:cubicBezTo>
                  <a:pt x="494" y="10"/>
                  <a:pt x="500" y="10"/>
                  <a:pt x="509" y="10"/>
                </a:cubicBezTo>
                <a:lnTo>
                  <a:pt x="522" y="10"/>
                </a:lnTo>
                <a:cubicBezTo>
                  <a:pt x="526" y="14"/>
                  <a:pt x="528" y="17"/>
                  <a:pt x="528" y="19"/>
                </a:cubicBezTo>
                <a:cubicBezTo>
                  <a:pt x="528" y="21"/>
                  <a:pt x="521" y="36"/>
                  <a:pt x="507" y="62"/>
                </a:cubicBezTo>
                <a:cubicBezTo>
                  <a:pt x="493" y="89"/>
                  <a:pt x="474" y="130"/>
                  <a:pt x="449" y="188"/>
                </a:cubicBezTo>
                <a:cubicBezTo>
                  <a:pt x="424" y="245"/>
                  <a:pt x="400" y="305"/>
                  <a:pt x="377" y="366"/>
                </a:cubicBezTo>
                <a:cubicBezTo>
                  <a:pt x="373" y="377"/>
                  <a:pt x="369" y="398"/>
                  <a:pt x="364" y="430"/>
                </a:cubicBezTo>
                <a:cubicBezTo>
                  <a:pt x="360" y="463"/>
                  <a:pt x="353" y="498"/>
                  <a:pt x="344" y="536"/>
                </a:cubicBezTo>
                <a:cubicBezTo>
                  <a:pt x="333" y="579"/>
                  <a:pt x="324" y="609"/>
                  <a:pt x="317" y="625"/>
                </a:cubicBezTo>
                <a:cubicBezTo>
                  <a:pt x="310" y="642"/>
                  <a:pt x="301" y="650"/>
                  <a:pt x="290" y="651"/>
                </a:cubicBezTo>
                <a:cubicBezTo>
                  <a:pt x="279" y="651"/>
                  <a:pt x="273" y="642"/>
                  <a:pt x="273" y="623"/>
                </a:cubicBezTo>
                <a:cubicBezTo>
                  <a:pt x="273" y="590"/>
                  <a:pt x="291" y="518"/>
                  <a:pt x="327" y="405"/>
                </a:cubicBezTo>
                <a:lnTo>
                  <a:pt x="333" y="386"/>
                </a:lnTo>
                <a:lnTo>
                  <a:pt x="334" y="368"/>
                </a:lnTo>
                <a:cubicBezTo>
                  <a:pt x="334" y="361"/>
                  <a:pt x="335" y="351"/>
                  <a:pt x="335" y="337"/>
                </a:cubicBezTo>
                <a:cubicBezTo>
                  <a:pt x="335" y="234"/>
                  <a:pt x="316" y="162"/>
                  <a:pt x="278" y="123"/>
                </a:cubicBezTo>
                <a:cubicBezTo>
                  <a:pt x="252" y="97"/>
                  <a:pt x="221" y="85"/>
                  <a:pt x="183" y="85"/>
                </a:cubicBezTo>
                <a:cubicBezTo>
                  <a:pt x="152" y="85"/>
                  <a:pt x="123" y="93"/>
                  <a:pt x="96" y="111"/>
                </a:cubicBezTo>
                <a:cubicBezTo>
                  <a:pt x="70" y="128"/>
                  <a:pt x="51" y="151"/>
                  <a:pt x="40" y="179"/>
                </a:cubicBezTo>
                <a:cubicBezTo>
                  <a:pt x="38" y="185"/>
                  <a:pt x="37" y="188"/>
                  <a:pt x="36" y="188"/>
                </a:cubicBezTo>
                <a:cubicBezTo>
                  <a:pt x="35" y="189"/>
                  <a:pt x="29" y="190"/>
                  <a:pt x="20" y="19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341000" y="300060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更新式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534680" y="471060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619280" y="472464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は通常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2533680" y="4710600"/>
            <a:ext cx="5940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0.9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085760" y="5305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3126960" y="4724640"/>
            <a:ext cx="610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程度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341000" y="5172480"/>
            <a:ext cx="67064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「過去をなだらかに忘れる」ことで適応性を確保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8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914400" y="772200"/>
            <a:ext cx="266400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AdaDelta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341000" y="1843560"/>
            <a:ext cx="141192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RMSProp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3357360" y="242892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222" y="973"/>
                </a:moveTo>
                <a:cubicBezTo>
                  <a:pt x="221" y="978"/>
                  <a:pt x="219" y="982"/>
                  <a:pt x="216" y="985"/>
                </a:cubicBezTo>
                <a:cubicBezTo>
                  <a:pt x="213" y="988"/>
                  <a:pt x="208" y="990"/>
                  <a:pt x="202" y="991"/>
                </a:cubicBezTo>
                <a:cubicBezTo>
                  <a:pt x="195" y="991"/>
                  <a:pt x="190" y="988"/>
                  <a:pt x="185" y="981"/>
                </a:cubicBezTo>
                <a:cubicBezTo>
                  <a:pt x="183" y="976"/>
                  <a:pt x="152" y="895"/>
                  <a:pt x="92" y="737"/>
                </a:cubicBezTo>
                <a:cubicBezTo>
                  <a:pt x="32" y="579"/>
                  <a:pt x="1" y="498"/>
                  <a:pt x="0" y="495"/>
                </a:cubicBezTo>
                <a:cubicBezTo>
                  <a:pt x="-1" y="491"/>
                  <a:pt x="30" y="411"/>
                  <a:pt x="91" y="253"/>
                </a:cubicBezTo>
                <a:cubicBezTo>
                  <a:pt x="152" y="95"/>
                  <a:pt x="183" y="14"/>
                  <a:pt x="185" y="10"/>
                </a:cubicBezTo>
                <a:cubicBezTo>
                  <a:pt x="187" y="6"/>
                  <a:pt x="190" y="3"/>
                  <a:pt x="195" y="1"/>
                </a:cubicBezTo>
                <a:lnTo>
                  <a:pt x="198" y="0"/>
                </a:lnTo>
                <a:cubicBezTo>
                  <a:pt x="200" y="0"/>
                  <a:pt x="201" y="0"/>
                  <a:pt x="202" y="0"/>
                </a:cubicBezTo>
                <a:cubicBezTo>
                  <a:pt x="214" y="0"/>
                  <a:pt x="221" y="6"/>
                  <a:pt x="222" y="17"/>
                </a:cubicBezTo>
                <a:cubicBezTo>
                  <a:pt x="222" y="21"/>
                  <a:pt x="192" y="101"/>
                  <a:pt x="133" y="258"/>
                </a:cubicBezTo>
                <a:cubicBezTo>
                  <a:pt x="73" y="415"/>
                  <a:pt x="43" y="493"/>
                  <a:pt x="43" y="495"/>
                </a:cubicBezTo>
                <a:cubicBezTo>
                  <a:pt x="43" y="496"/>
                  <a:pt x="73" y="575"/>
                  <a:pt x="133" y="732"/>
                </a:cubicBezTo>
                <a:cubicBezTo>
                  <a:pt x="192" y="890"/>
                  <a:pt x="222" y="970"/>
                  <a:pt x="222" y="97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3473280" y="244080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1" y="708"/>
                  <a:pt x="0" y="705"/>
                  <a:pt x="0" y="703"/>
                </a:cubicBezTo>
                <a:cubicBezTo>
                  <a:pt x="0" y="702"/>
                  <a:pt x="56" y="586"/>
                  <a:pt x="167" y="356"/>
                </a:cubicBezTo>
                <a:cubicBezTo>
                  <a:pt x="280" y="126"/>
                  <a:pt x="337" y="10"/>
                  <a:pt x="339" y="7"/>
                </a:cubicBezTo>
                <a:cubicBezTo>
                  <a:pt x="341" y="3"/>
                  <a:pt x="351" y="0"/>
                  <a:pt x="367" y="0"/>
                </a:cubicBezTo>
                <a:cubicBezTo>
                  <a:pt x="382" y="0"/>
                  <a:pt x="392" y="3"/>
                  <a:pt x="395" y="7"/>
                </a:cubicBezTo>
                <a:cubicBezTo>
                  <a:pt x="397" y="10"/>
                  <a:pt x="454" y="126"/>
                  <a:pt x="565" y="356"/>
                </a:cubicBezTo>
                <a:cubicBezTo>
                  <a:pt x="677" y="586"/>
                  <a:pt x="733" y="702"/>
                  <a:pt x="734" y="703"/>
                </a:cubicBezTo>
                <a:cubicBezTo>
                  <a:pt x="734" y="705"/>
                  <a:pt x="732" y="708"/>
                  <a:pt x="729" y="710"/>
                </a:cubicBezTo>
                <a:lnTo>
                  <a:pt x="5" y="710"/>
                </a:lnTo>
                <a:moveTo>
                  <a:pt x="457" y="369"/>
                </a:moveTo>
                <a:lnTo>
                  <a:pt x="336" y="119"/>
                </a:lnTo>
                <a:lnTo>
                  <a:pt x="90" y="618"/>
                </a:lnTo>
                <a:lnTo>
                  <a:pt x="335" y="619"/>
                </a:lnTo>
                <a:lnTo>
                  <a:pt x="579" y="619"/>
                </a:lnTo>
                <a:cubicBezTo>
                  <a:pt x="579" y="618"/>
                  <a:pt x="539" y="534"/>
                  <a:pt x="457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3761280" y="2538360"/>
            <a:ext cx="238680" cy="162000"/>
          </a:xfrm>
          <a:custGeom>
            <a:avLst/>
            <a:gdLst/>
            <a:ahLst/>
            <a:rect l="0" t="0" r="r" b="b"/>
            <a:pathLst>
              <a:path w="663" h="450">
                <a:moveTo>
                  <a:pt x="554" y="57"/>
                </a:moveTo>
                <a:cubicBezTo>
                  <a:pt x="554" y="43"/>
                  <a:pt x="561" y="30"/>
                  <a:pt x="573" y="18"/>
                </a:cubicBezTo>
                <a:cubicBezTo>
                  <a:pt x="586" y="7"/>
                  <a:pt x="600" y="0"/>
                  <a:pt x="615" y="0"/>
                </a:cubicBezTo>
                <a:cubicBezTo>
                  <a:pt x="627" y="0"/>
                  <a:pt x="638" y="6"/>
                  <a:pt x="648" y="17"/>
                </a:cubicBezTo>
                <a:cubicBezTo>
                  <a:pt x="657" y="29"/>
                  <a:pt x="663" y="48"/>
                  <a:pt x="663" y="74"/>
                </a:cubicBezTo>
                <a:cubicBezTo>
                  <a:pt x="663" y="93"/>
                  <a:pt x="657" y="131"/>
                  <a:pt x="645" y="188"/>
                </a:cubicBezTo>
                <a:cubicBezTo>
                  <a:pt x="635" y="225"/>
                  <a:pt x="626" y="255"/>
                  <a:pt x="618" y="279"/>
                </a:cubicBezTo>
                <a:cubicBezTo>
                  <a:pt x="610" y="303"/>
                  <a:pt x="598" y="329"/>
                  <a:pt x="583" y="360"/>
                </a:cubicBezTo>
                <a:cubicBezTo>
                  <a:pt x="568" y="390"/>
                  <a:pt x="550" y="412"/>
                  <a:pt x="529" y="427"/>
                </a:cubicBezTo>
                <a:cubicBezTo>
                  <a:pt x="508" y="443"/>
                  <a:pt x="484" y="450"/>
                  <a:pt x="456" y="450"/>
                </a:cubicBezTo>
                <a:cubicBezTo>
                  <a:pt x="427" y="450"/>
                  <a:pt x="402" y="445"/>
                  <a:pt x="379" y="434"/>
                </a:cubicBezTo>
                <a:cubicBezTo>
                  <a:pt x="357" y="424"/>
                  <a:pt x="341" y="410"/>
                  <a:pt x="331" y="392"/>
                </a:cubicBezTo>
                <a:cubicBezTo>
                  <a:pt x="330" y="392"/>
                  <a:pt x="329" y="394"/>
                  <a:pt x="328" y="396"/>
                </a:cubicBezTo>
                <a:cubicBezTo>
                  <a:pt x="301" y="432"/>
                  <a:pt x="268" y="450"/>
                  <a:pt x="229" y="450"/>
                </a:cubicBezTo>
                <a:cubicBezTo>
                  <a:pt x="211" y="450"/>
                  <a:pt x="195" y="448"/>
                  <a:pt x="179" y="444"/>
                </a:cubicBezTo>
                <a:cubicBezTo>
                  <a:pt x="163" y="440"/>
                  <a:pt x="148" y="434"/>
                  <a:pt x="133" y="425"/>
                </a:cubicBezTo>
                <a:cubicBezTo>
                  <a:pt x="117" y="417"/>
                  <a:pt x="105" y="404"/>
                  <a:pt x="96" y="387"/>
                </a:cubicBezTo>
                <a:cubicBezTo>
                  <a:pt x="87" y="370"/>
                  <a:pt x="82" y="348"/>
                  <a:pt x="82" y="323"/>
                </a:cubicBezTo>
                <a:cubicBezTo>
                  <a:pt x="82" y="288"/>
                  <a:pt x="93" y="240"/>
                  <a:pt x="116" y="179"/>
                </a:cubicBezTo>
                <a:cubicBezTo>
                  <a:pt x="138" y="118"/>
                  <a:pt x="150" y="80"/>
                  <a:pt x="150" y="63"/>
                </a:cubicBezTo>
                <a:cubicBezTo>
                  <a:pt x="150" y="62"/>
                  <a:pt x="150" y="62"/>
                  <a:pt x="150" y="61"/>
                </a:cubicBezTo>
                <a:cubicBezTo>
                  <a:pt x="150" y="55"/>
                  <a:pt x="150" y="51"/>
                  <a:pt x="150" y="49"/>
                </a:cubicBezTo>
                <a:cubicBezTo>
                  <a:pt x="150" y="47"/>
                  <a:pt x="149" y="45"/>
                  <a:pt x="146" y="42"/>
                </a:cubicBezTo>
                <a:cubicBezTo>
                  <a:pt x="144" y="40"/>
                  <a:pt x="140" y="38"/>
                  <a:pt x="136" y="38"/>
                </a:cubicBezTo>
                <a:lnTo>
                  <a:pt x="132" y="38"/>
                </a:lnTo>
                <a:cubicBezTo>
                  <a:pt x="116" y="38"/>
                  <a:pt x="103" y="45"/>
                  <a:pt x="90" y="57"/>
                </a:cubicBezTo>
                <a:cubicBezTo>
                  <a:pt x="77" y="70"/>
                  <a:pt x="68" y="83"/>
                  <a:pt x="60" y="98"/>
                </a:cubicBezTo>
                <a:cubicBezTo>
                  <a:pt x="53" y="112"/>
                  <a:pt x="47" y="126"/>
                  <a:pt x="43" y="139"/>
                </a:cubicBezTo>
                <a:cubicBezTo>
                  <a:pt x="40" y="152"/>
                  <a:pt x="37" y="160"/>
                  <a:pt x="36" y="161"/>
                </a:cubicBezTo>
                <a:cubicBezTo>
                  <a:pt x="34" y="162"/>
                  <a:pt x="29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0"/>
                  <a:pt x="3" y="141"/>
                  <a:pt x="8" y="126"/>
                </a:cubicBezTo>
                <a:cubicBezTo>
                  <a:pt x="13" y="112"/>
                  <a:pt x="21" y="95"/>
                  <a:pt x="31" y="76"/>
                </a:cubicBezTo>
                <a:cubicBezTo>
                  <a:pt x="41" y="57"/>
                  <a:pt x="55" y="40"/>
                  <a:pt x="74" y="24"/>
                </a:cubicBezTo>
                <a:cubicBezTo>
                  <a:pt x="93" y="9"/>
                  <a:pt x="115" y="2"/>
                  <a:pt x="139" y="2"/>
                </a:cubicBezTo>
                <a:cubicBezTo>
                  <a:pt x="167" y="2"/>
                  <a:pt x="189" y="10"/>
                  <a:pt x="204" y="26"/>
                </a:cubicBezTo>
                <a:cubicBezTo>
                  <a:pt x="219" y="43"/>
                  <a:pt x="227" y="62"/>
                  <a:pt x="227" y="84"/>
                </a:cubicBezTo>
                <a:cubicBezTo>
                  <a:pt x="227" y="96"/>
                  <a:pt x="216" y="131"/>
                  <a:pt x="194" y="191"/>
                </a:cubicBezTo>
                <a:cubicBezTo>
                  <a:pt x="172" y="250"/>
                  <a:pt x="161" y="296"/>
                  <a:pt x="161" y="328"/>
                </a:cubicBezTo>
                <a:cubicBezTo>
                  <a:pt x="161" y="360"/>
                  <a:pt x="168" y="381"/>
                  <a:pt x="182" y="394"/>
                </a:cubicBezTo>
                <a:cubicBezTo>
                  <a:pt x="196" y="406"/>
                  <a:pt x="213" y="413"/>
                  <a:pt x="235" y="414"/>
                </a:cubicBezTo>
                <a:cubicBezTo>
                  <a:pt x="263" y="414"/>
                  <a:pt x="288" y="393"/>
                  <a:pt x="310" y="352"/>
                </a:cubicBezTo>
                <a:lnTo>
                  <a:pt x="315" y="343"/>
                </a:lnTo>
                <a:lnTo>
                  <a:pt x="315" y="320"/>
                </a:lnTo>
                <a:cubicBezTo>
                  <a:pt x="315" y="319"/>
                  <a:pt x="315" y="316"/>
                  <a:pt x="315" y="312"/>
                </a:cubicBezTo>
                <a:cubicBezTo>
                  <a:pt x="315" y="308"/>
                  <a:pt x="315" y="305"/>
                  <a:pt x="316" y="304"/>
                </a:cubicBezTo>
                <a:cubicBezTo>
                  <a:pt x="316" y="302"/>
                  <a:pt x="317" y="300"/>
                  <a:pt x="317" y="297"/>
                </a:cubicBezTo>
                <a:cubicBezTo>
                  <a:pt x="317" y="293"/>
                  <a:pt x="317" y="290"/>
                  <a:pt x="318" y="288"/>
                </a:cubicBezTo>
                <a:cubicBezTo>
                  <a:pt x="318" y="285"/>
                  <a:pt x="319" y="281"/>
                  <a:pt x="321" y="275"/>
                </a:cubicBezTo>
                <a:cubicBezTo>
                  <a:pt x="322" y="269"/>
                  <a:pt x="323" y="263"/>
                  <a:pt x="324" y="258"/>
                </a:cubicBezTo>
                <a:cubicBezTo>
                  <a:pt x="324" y="253"/>
                  <a:pt x="326" y="245"/>
                  <a:pt x="330" y="234"/>
                </a:cubicBezTo>
                <a:cubicBezTo>
                  <a:pt x="333" y="224"/>
                  <a:pt x="336" y="213"/>
                  <a:pt x="338" y="203"/>
                </a:cubicBezTo>
                <a:cubicBezTo>
                  <a:pt x="340" y="192"/>
                  <a:pt x="343" y="178"/>
                  <a:pt x="348" y="160"/>
                </a:cubicBezTo>
                <a:cubicBezTo>
                  <a:pt x="368" y="85"/>
                  <a:pt x="378" y="44"/>
                  <a:pt x="381" y="38"/>
                </a:cubicBezTo>
                <a:cubicBezTo>
                  <a:pt x="390" y="20"/>
                  <a:pt x="404" y="12"/>
                  <a:pt x="424" y="12"/>
                </a:cubicBezTo>
                <a:cubicBezTo>
                  <a:pt x="436" y="12"/>
                  <a:pt x="445" y="15"/>
                  <a:pt x="449" y="21"/>
                </a:cubicBezTo>
                <a:cubicBezTo>
                  <a:pt x="454" y="28"/>
                  <a:pt x="457" y="34"/>
                  <a:pt x="457" y="40"/>
                </a:cubicBezTo>
                <a:cubicBezTo>
                  <a:pt x="457" y="49"/>
                  <a:pt x="448" y="91"/>
                  <a:pt x="429" y="167"/>
                </a:cubicBezTo>
                <a:cubicBezTo>
                  <a:pt x="410" y="243"/>
                  <a:pt x="399" y="286"/>
                  <a:pt x="397" y="298"/>
                </a:cubicBezTo>
                <a:cubicBezTo>
                  <a:pt x="396" y="305"/>
                  <a:pt x="395" y="317"/>
                  <a:pt x="395" y="332"/>
                </a:cubicBezTo>
                <a:lnTo>
                  <a:pt x="395" y="339"/>
                </a:lnTo>
                <a:cubicBezTo>
                  <a:pt x="395" y="349"/>
                  <a:pt x="396" y="360"/>
                  <a:pt x="398" y="369"/>
                </a:cubicBezTo>
                <a:cubicBezTo>
                  <a:pt x="400" y="378"/>
                  <a:pt x="406" y="388"/>
                  <a:pt x="417" y="398"/>
                </a:cubicBezTo>
                <a:cubicBezTo>
                  <a:pt x="427" y="408"/>
                  <a:pt x="442" y="413"/>
                  <a:pt x="461" y="414"/>
                </a:cubicBezTo>
                <a:cubicBezTo>
                  <a:pt x="509" y="414"/>
                  <a:pt x="547" y="373"/>
                  <a:pt x="574" y="292"/>
                </a:cubicBezTo>
                <a:cubicBezTo>
                  <a:pt x="580" y="277"/>
                  <a:pt x="587" y="255"/>
                  <a:pt x="594" y="227"/>
                </a:cubicBezTo>
                <a:cubicBezTo>
                  <a:pt x="601" y="200"/>
                  <a:pt x="605" y="180"/>
                  <a:pt x="606" y="168"/>
                </a:cubicBezTo>
                <a:cubicBezTo>
                  <a:pt x="606" y="146"/>
                  <a:pt x="602" y="129"/>
                  <a:pt x="593" y="117"/>
                </a:cubicBezTo>
                <a:cubicBezTo>
                  <a:pt x="584" y="104"/>
                  <a:pt x="576" y="93"/>
                  <a:pt x="567" y="85"/>
                </a:cubicBezTo>
                <a:cubicBezTo>
                  <a:pt x="559" y="76"/>
                  <a:pt x="554" y="67"/>
                  <a:pt x="554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4033440" y="238104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7"/>
                </a:moveTo>
                <a:cubicBezTo>
                  <a:pt x="28" y="167"/>
                  <a:pt x="18" y="163"/>
                  <a:pt x="11" y="154"/>
                </a:cubicBezTo>
                <a:cubicBezTo>
                  <a:pt x="4" y="146"/>
                  <a:pt x="0" y="135"/>
                  <a:pt x="0" y="123"/>
                </a:cubicBezTo>
                <a:cubicBezTo>
                  <a:pt x="0" y="89"/>
                  <a:pt x="12" y="61"/>
                  <a:pt x="37" y="37"/>
                </a:cubicBezTo>
                <a:cubicBezTo>
                  <a:pt x="62" y="12"/>
                  <a:pt x="92" y="0"/>
                  <a:pt x="130" y="0"/>
                </a:cubicBezTo>
                <a:cubicBezTo>
                  <a:pt x="173" y="0"/>
                  <a:pt x="208" y="13"/>
                  <a:pt x="237" y="39"/>
                </a:cubicBezTo>
                <a:cubicBezTo>
                  <a:pt x="265" y="65"/>
                  <a:pt x="280" y="99"/>
                  <a:pt x="280" y="141"/>
                </a:cubicBezTo>
                <a:cubicBezTo>
                  <a:pt x="280" y="162"/>
                  <a:pt x="275" y="181"/>
                  <a:pt x="266" y="199"/>
                </a:cubicBezTo>
                <a:cubicBezTo>
                  <a:pt x="257" y="217"/>
                  <a:pt x="246" y="233"/>
                  <a:pt x="232" y="247"/>
                </a:cubicBezTo>
                <a:cubicBezTo>
                  <a:pt x="219" y="260"/>
                  <a:pt x="201" y="278"/>
                  <a:pt x="176" y="299"/>
                </a:cubicBezTo>
                <a:cubicBezTo>
                  <a:pt x="160" y="313"/>
                  <a:pt x="136" y="335"/>
                  <a:pt x="106" y="363"/>
                </a:cubicBezTo>
                <a:lnTo>
                  <a:pt x="64" y="402"/>
                </a:lnTo>
                <a:lnTo>
                  <a:pt x="118" y="403"/>
                </a:lnTo>
                <a:cubicBezTo>
                  <a:pt x="192" y="403"/>
                  <a:pt x="231" y="402"/>
                  <a:pt x="235" y="399"/>
                </a:cubicBezTo>
                <a:cubicBezTo>
                  <a:pt x="239" y="399"/>
                  <a:pt x="244" y="378"/>
                  <a:pt x="252" y="337"/>
                </a:cubicBezTo>
                <a:lnTo>
                  <a:pt x="252" y="335"/>
                </a:lnTo>
                <a:lnTo>
                  <a:pt x="280" y="335"/>
                </a:lnTo>
                <a:lnTo>
                  <a:pt x="280" y="337"/>
                </a:lnTo>
                <a:cubicBezTo>
                  <a:pt x="280" y="339"/>
                  <a:pt x="277" y="360"/>
                  <a:pt x="271" y="401"/>
                </a:cubicBezTo>
                <a:cubicBezTo>
                  <a:pt x="265" y="442"/>
                  <a:pt x="262" y="463"/>
                  <a:pt x="260" y="465"/>
                </a:cubicBezTo>
                <a:lnTo>
                  <a:pt x="260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6"/>
                </a:lnTo>
                <a:cubicBezTo>
                  <a:pt x="0" y="442"/>
                  <a:pt x="1" y="439"/>
                  <a:pt x="4" y="435"/>
                </a:cubicBezTo>
                <a:cubicBezTo>
                  <a:pt x="7" y="431"/>
                  <a:pt x="14" y="423"/>
                  <a:pt x="25" y="411"/>
                </a:cubicBezTo>
                <a:cubicBezTo>
                  <a:pt x="39" y="396"/>
                  <a:pt x="50" y="383"/>
                  <a:pt x="60" y="371"/>
                </a:cubicBezTo>
                <a:cubicBezTo>
                  <a:pt x="64" y="367"/>
                  <a:pt x="72" y="358"/>
                  <a:pt x="84" y="346"/>
                </a:cubicBezTo>
                <a:cubicBezTo>
                  <a:pt x="95" y="333"/>
                  <a:pt x="104" y="324"/>
                  <a:pt x="109" y="320"/>
                </a:cubicBezTo>
                <a:cubicBezTo>
                  <a:pt x="113" y="315"/>
                  <a:pt x="120" y="307"/>
                  <a:pt x="129" y="297"/>
                </a:cubicBezTo>
                <a:cubicBezTo>
                  <a:pt x="138" y="286"/>
                  <a:pt x="145" y="278"/>
                  <a:pt x="148" y="273"/>
                </a:cubicBezTo>
                <a:cubicBezTo>
                  <a:pt x="152" y="268"/>
                  <a:pt x="158" y="261"/>
                  <a:pt x="165" y="252"/>
                </a:cubicBezTo>
                <a:cubicBezTo>
                  <a:pt x="172" y="243"/>
                  <a:pt x="176" y="235"/>
                  <a:pt x="179" y="229"/>
                </a:cubicBezTo>
                <a:cubicBezTo>
                  <a:pt x="182" y="223"/>
                  <a:pt x="186" y="217"/>
                  <a:pt x="190" y="209"/>
                </a:cubicBezTo>
                <a:cubicBezTo>
                  <a:pt x="194" y="202"/>
                  <a:pt x="197" y="194"/>
                  <a:pt x="199" y="187"/>
                </a:cubicBezTo>
                <a:cubicBezTo>
                  <a:pt x="201" y="179"/>
                  <a:pt x="202" y="172"/>
                  <a:pt x="204" y="166"/>
                </a:cubicBezTo>
                <a:cubicBezTo>
                  <a:pt x="205" y="159"/>
                  <a:pt x="206" y="151"/>
                  <a:pt x="206" y="142"/>
                </a:cubicBezTo>
                <a:cubicBezTo>
                  <a:pt x="206" y="112"/>
                  <a:pt x="198" y="87"/>
                  <a:pt x="182" y="65"/>
                </a:cubicBezTo>
                <a:cubicBezTo>
                  <a:pt x="166" y="44"/>
                  <a:pt x="144" y="33"/>
                  <a:pt x="114" y="33"/>
                </a:cubicBezTo>
                <a:cubicBezTo>
                  <a:pt x="99" y="33"/>
                  <a:pt x="84" y="37"/>
                  <a:pt x="73" y="45"/>
                </a:cubicBezTo>
                <a:cubicBezTo>
                  <a:pt x="61" y="53"/>
                  <a:pt x="53" y="61"/>
                  <a:pt x="48" y="68"/>
                </a:cubicBezTo>
                <a:cubicBezTo>
                  <a:pt x="43" y="75"/>
                  <a:pt x="41" y="80"/>
                  <a:pt x="41" y="81"/>
                </a:cubicBezTo>
                <a:cubicBezTo>
                  <a:pt x="41" y="82"/>
                  <a:pt x="42" y="82"/>
                  <a:pt x="45" y="82"/>
                </a:cubicBezTo>
                <a:cubicBezTo>
                  <a:pt x="53" y="82"/>
                  <a:pt x="62" y="85"/>
                  <a:pt x="70" y="92"/>
                </a:cubicBezTo>
                <a:cubicBezTo>
                  <a:pt x="79" y="98"/>
                  <a:pt x="84" y="109"/>
                  <a:pt x="84" y="124"/>
                </a:cubicBezTo>
                <a:cubicBezTo>
                  <a:pt x="84" y="136"/>
                  <a:pt x="80" y="147"/>
                  <a:pt x="73" y="154"/>
                </a:cubicBezTo>
                <a:cubicBezTo>
                  <a:pt x="65" y="162"/>
                  <a:pt x="55" y="167"/>
                  <a:pt x="41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4025880" y="261756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6" y="44"/>
                </a:moveTo>
                <a:cubicBezTo>
                  <a:pt x="116" y="33"/>
                  <a:pt x="120" y="23"/>
                  <a:pt x="129" y="13"/>
                </a:cubicBezTo>
                <a:cubicBezTo>
                  <a:pt x="138" y="5"/>
                  <a:pt x="148" y="1"/>
                  <a:pt x="160" y="0"/>
                </a:cubicBezTo>
                <a:cubicBezTo>
                  <a:pt x="168" y="0"/>
                  <a:pt x="175" y="3"/>
                  <a:pt x="181" y="9"/>
                </a:cubicBezTo>
                <a:cubicBezTo>
                  <a:pt x="186" y="15"/>
                  <a:pt x="189" y="22"/>
                  <a:pt x="190" y="31"/>
                </a:cubicBezTo>
                <a:cubicBezTo>
                  <a:pt x="190" y="41"/>
                  <a:pt x="185" y="51"/>
                  <a:pt x="176" y="60"/>
                </a:cubicBezTo>
                <a:cubicBezTo>
                  <a:pt x="166" y="69"/>
                  <a:pt x="156" y="73"/>
                  <a:pt x="145" y="74"/>
                </a:cubicBezTo>
                <a:cubicBezTo>
                  <a:pt x="138" y="74"/>
                  <a:pt x="131" y="72"/>
                  <a:pt x="125" y="67"/>
                </a:cubicBezTo>
                <a:cubicBezTo>
                  <a:pt x="119" y="62"/>
                  <a:pt x="116" y="55"/>
                  <a:pt x="116" y="44"/>
                </a:cubicBezTo>
                <a:moveTo>
                  <a:pt x="0" y="263"/>
                </a:moveTo>
                <a:cubicBezTo>
                  <a:pt x="0" y="259"/>
                  <a:pt x="3" y="252"/>
                  <a:pt x="7" y="241"/>
                </a:cubicBezTo>
                <a:cubicBezTo>
                  <a:pt x="11" y="231"/>
                  <a:pt x="17" y="219"/>
                  <a:pt x="24" y="206"/>
                </a:cubicBezTo>
                <a:cubicBezTo>
                  <a:pt x="31" y="193"/>
                  <a:pt x="41" y="181"/>
                  <a:pt x="54" y="170"/>
                </a:cubicBezTo>
                <a:cubicBezTo>
                  <a:pt x="68" y="159"/>
                  <a:pt x="82" y="154"/>
                  <a:pt x="97" y="154"/>
                </a:cubicBezTo>
                <a:cubicBezTo>
                  <a:pt x="116" y="154"/>
                  <a:pt x="131" y="160"/>
                  <a:pt x="143" y="171"/>
                </a:cubicBezTo>
                <a:cubicBezTo>
                  <a:pt x="155" y="181"/>
                  <a:pt x="161" y="196"/>
                  <a:pt x="162" y="214"/>
                </a:cubicBezTo>
                <a:cubicBezTo>
                  <a:pt x="162" y="222"/>
                  <a:pt x="159" y="235"/>
                  <a:pt x="152" y="253"/>
                </a:cubicBezTo>
                <a:cubicBezTo>
                  <a:pt x="145" y="271"/>
                  <a:pt x="136" y="296"/>
                  <a:pt x="124" y="327"/>
                </a:cubicBezTo>
                <a:cubicBezTo>
                  <a:pt x="112" y="357"/>
                  <a:pt x="102" y="384"/>
                  <a:pt x="95" y="406"/>
                </a:cubicBezTo>
                <a:cubicBezTo>
                  <a:pt x="92" y="416"/>
                  <a:pt x="91" y="424"/>
                  <a:pt x="91" y="428"/>
                </a:cubicBezTo>
                <a:cubicBezTo>
                  <a:pt x="91" y="440"/>
                  <a:pt x="95" y="446"/>
                  <a:pt x="103" y="446"/>
                </a:cubicBezTo>
                <a:cubicBezTo>
                  <a:pt x="107" y="446"/>
                  <a:pt x="112" y="445"/>
                  <a:pt x="116" y="444"/>
                </a:cubicBezTo>
                <a:cubicBezTo>
                  <a:pt x="121" y="442"/>
                  <a:pt x="126" y="439"/>
                  <a:pt x="132" y="434"/>
                </a:cubicBezTo>
                <a:cubicBezTo>
                  <a:pt x="138" y="429"/>
                  <a:pt x="145" y="420"/>
                  <a:pt x="151" y="409"/>
                </a:cubicBezTo>
                <a:cubicBezTo>
                  <a:pt x="158" y="398"/>
                  <a:pt x="164" y="384"/>
                  <a:pt x="169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4" y="357"/>
                  <a:pt x="198" y="359"/>
                  <a:pt x="198" y="364"/>
                </a:cubicBezTo>
                <a:cubicBezTo>
                  <a:pt x="198" y="368"/>
                  <a:pt x="196" y="375"/>
                  <a:pt x="192" y="385"/>
                </a:cubicBezTo>
                <a:cubicBezTo>
                  <a:pt x="188" y="396"/>
                  <a:pt x="182" y="408"/>
                  <a:pt x="174" y="421"/>
                </a:cubicBezTo>
                <a:cubicBezTo>
                  <a:pt x="167" y="434"/>
                  <a:pt x="156" y="446"/>
                  <a:pt x="143" y="456"/>
                </a:cubicBezTo>
                <a:cubicBezTo>
                  <a:pt x="129" y="466"/>
                  <a:pt x="115" y="472"/>
                  <a:pt x="99" y="472"/>
                </a:cubicBezTo>
                <a:cubicBezTo>
                  <a:pt x="84" y="472"/>
                  <a:pt x="70" y="467"/>
                  <a:pt x="57" y="457"/>
                </a:cubicBezTo>
                <a:cubicBezTo>
                  <a:pt x="45" y="447"/>
                  <a:pt x="38" y="432"/>
                  <a:pt x="38" y="412"/>
                </a:cubicBezTo>
                <a:cubicBezTo>
                  <a:pt x="38" y="404"/>
                  <a:pt x="39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90" y="263"/>
                  <a:pt x="100" y="235"/>
                  <a:pt x="103" y="225"/>
                </a:cubicBezTo>
                <a:cubicBezTo>
                  <a:pt x="106" y="216"/>
                  <a:pt x="107" y="207"/>
                  <a:pt x="108" y="198"/>
                </a:cubicBezTo>
                <a:cubicBezTo>
                  <a:pt x="108" y="187"/>
                  <a:pt x="104" y="181"/>
                  <a:pt x="96" y="181"/>
                </a:cubicBezTo>
                <a:lnTo>
                  <a:pt x="95" y="181"/>
                </a:lnTo>
                <a:cubicBezTo>
                  <a:pt x="80" y="181"/>
                  <a:pt x="67" y="189"/>
                  <a:pt x="55" y="204"/>
                </a:cubicBezTo>
                <a:cubicBezTo>
                  <a:pt x="43" y="220"/>
                  <a:pt x="35" y="239"/>
                  <a:pt x="28" y="263"/>
                </a:cubicBezTo>
                <a:cubicBezTo>
                  <a:pt x="28" y="263"/>
                  <a:pt x="28" y="264"/>
                  <a:pt x="27" y="265"/>
                </a:cubicBezTo>
                <a:cubicBezTo>
                  <a:pt x="27" y="266"/>
                  <a:pt x="26" y="267"/>
                  <a:pt x="26" y="267"/>
                </a:cubicBezTo>
                <a:cubicBezTo>
                  <a:pt x="26" y="268"/>
                  <a:pt x="26" y="268"/>
                  <a:pt x="25" y="269"/>
                </a:cubicBezTo>
                <a:cubicBezTo>
                  <a:pt x="24" y="269"/>
                  <a:pt x="23" y="269"/>
                  <a:pt x="23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9" y="269"/>
                  <a:pt x="17" y="269"/>
                  <a:pt x="14" y="269"/>
                </a:cubicBezTo>
                <a:lnTo>
                  <a:pt x="5" y="269"/>
                </a:lnTo>
                <a:cubicBezTo>
                  <a:pt x="2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4184280" y="242892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0" y="17"/>
                </a:moveTo>
                <a:cubicBezTo>
                  <a:pt x="1" y="13"/>
                  <a:pt x="3" y="9"/>
                  <a:pt x="6" y="6"/>
                </a:cubicBezTo>
                <a:cubicBezTo>
                  <a:pt x="9" y="2"/>
                  <a:pt x="14" y="0"/>
                  <a:pt x="20" y="0"/>
                </a:cubicBezTo>
                <a:cubicBezTo>
                  <a:pt x="26" y="0"/>
                  <a:pt x="32" y="3"/>
                  <a:pt x="37" y="10"/>
                </a:cubicBezTo>
                <a:cubicBezTo>
                  <a:pt x="38" y="14"/>
                  <a:pt x="70" y="95"/>
                  <a:pt x="130" y="253"/>
                </a:cubicBezTo>
                <a:cubicBezTo>
                  <a:pt x="191" y="411"/>
                  <a:pt x="221" y="491"/>
                  <a:pt x="222" y="495"/>
                </a:cubicBezTo>
                <a:cubicBezTo>
                  <a:pt x="222" y="498"/>
                  <a:pt x="192" y="579"/>
                  <a:pt x="131" y="737"/>
                </a:cubicBezTo>
                <a:cubicBezTo>
                  <a:pt x="70" y="895"/>
                  <a:pt x="38" y="976"/>
                  <a:pt x="37" y="981"/>
                </a:cubicBezTo>
                <a:cubicBezTo>
                  <a:pt x="32" y="988"/>
                  <a:pt x="26" y="991"/>
                  <a:pt x="20" y="991"/>
                </a:cubicBezTo>
                <a:cubicBezTo>
                  <a:pt x="14" y="991"/>
                  <a:pt x="10" y="989"/>
                  <a:pt x="7" y="986"/>
                </a:cubicBezTo>
                <a:cubicBezTo>
                  <a:pt x="4" y="983"/>
                  <a:pt x="1" y="978"/>
                  <a:pt x="0" y="973"/>
                </a:cubicBezTo>
                <a:cubicBezTo>
                  <a:pt x="0" y="970"/>
                  <a:pt x="30" y="890"/>
                  <a:pt x="89" y="732"/>
                </a:cubicBezTo>
                <a:cubicBezTo>
                  <a:pt x="150" y="575"/>
                  <a:pt x="180" y="496"/>
                  <a:pt x="180" y="495"/>
                </a:cubicBezTo>
                <a:cubicBezTo>
                  <a:pt x="180" y="493"/>
                  <a:pt x="150" y="415"/>
                  <a:pt x="89" y="258"/>
                </a:cubicBezTo>
                <a:cubicBezTo>
                  <a:pt x="30" y="101"/>
                  <a:pt x="0" y="21"/>
                  <a:pt x="0" y="1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4320000" y="259200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4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6"/>
                  <a:pt x="4" y="141"/>
                  <a:pt x="5" y="140"/>
                </a:cubicBezTo>
                <a:cubicBezTo>
                  <a:pt x="6" y="138"/>
                  <a:pt x="8" y="137"/>
                  <a:pt x="11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9" y="80"/>
                </a:lnTo>
                <a:cubicBezTo>
                  <a:pt x="100" y="75"/>
                  <a:pt x="102" y="68"/>
                  <a:pt x="103" y="60"/>
                </a:cubicBezTo>
                <a:cubicBezTo>
                  <a:pt x="105" y="51"/>
                  <a:pt x="107" y="45"/>
                  <a:pt x="108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3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59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4" y="136"/>
                  <a:pt x="178" y="136"/>
                </a:cubicBezTo>
                <a:lnTo>
                  <a:pt x="213" y="136"/>
                </a:lnTo>
                <a:cubicBezTo>
                  <a:pt x="217" y="139"/>
                  <a:pt x="218" y="142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1" y="346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1"/>
                  <a:pt x="185" y="338"/>
                </a:cubicBezTo>
                <a:cubicBezTo>
                  <a:pt x="186" y="335"/>
                  <a:pt x="187" y="334"/>
                  <a:pt x="189" y="333"/>
                </a:cubicBezTo>
                <a:cubicBezTo>
                  <a:pt x="190" y="333"/>
                  <a:pt x="194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10" y="447"/>
                  <a:pt x="96" y="447"/>
                </a:cubicBezTo>
                <a:cubicBezTo>
                  <a:pt x="82" y="447"/>
                  <a:pt x="68" y="443"/>
                  <a:pt x="56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2" y="270"/>
                </a:lnTo>
                <a:cubicBezTo>
                  <a:pt x="68" y="204"/>
                  <a:pt x="76" y="171"/>
                  <a:pt x="77" y="171"/>
                </a:cubicBezTo>
                <a:cubicBezTo>
                  <a:pt x="77" y="170"/>
                  <a:pt x="65" y="169"/>
                  <a:pt x="40" y="169"/>
                </a:cubicBezTo>
                <a:lnTo>
                  <a:pt x="4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4542840" y="256536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1"/>
                  <a:pt x="5" y="5"/>
                  <a:pt x="14" y="0"/>
                </a:cubicBezTo>
                <a:lnTo>
                  <a:pt x="646" y="0"/>
                </a:lnTo>
                <a:cubicBezTo>
                  <a:pt x="656" y="5"/>
                  <a:pt x="660" y="12"/>
                  <a:pt x="660" y="20"/>
                </a:cubicBezTo>
                <a:cubicBezTo>
                  <a:pt x="660" y="27"/>
                  <a:pt x="656" y="33"/>
                  <a:pt x="647" y="39"/>
                </a:cubicBezTo>
                <a:lnTo>
                  <a:pt x="332" y="40"/>
                </a:lnTo>
                <a:lnTo>
                  <a:pt x="16" y="40"/>
                </a:lnTo>
                <a:cubicBezTo>
                  <a:pt x="5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5" y="196"/>
                  <a:pt x="16" y="193"/>
                </a:cubicBezTo>
                <a:lnTo>
                  <a:pt x="647" y="193"/>
                </a:lnTo>
                <a:cubicBezTo>
                  <a:pt x="656" y="200"/>
                  <a:pt x="660" y="206"/>
                  <a:pt x="660" y="213"/>
                </a:cubicBezTo>
                <a:cubicBezTo>
                  <a:pt x="660" y="221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4903200" y="2539080"/>
            <a:ext cx="190080" cy="234360"/>
          </a:xfrm>
          <a:custGeom>
            <a:avLst/>
            <a:gdLst/>
            <a:ahLst/>
            <a:rect l="0" t="0" r="r" b="b"/>
            <a:pathLst>
              <a:path w="528" h="651">
                <a:moveTo>
                  <a:pt x="20" y="190"/>
                </a:moveTo>
                <a:cubicBezTo>
                  <a:pt x="7" y="190"/>
                  <a:pt x="0" y="187"/>
                  <a:pt x="0" y="181"/>
                </a:cubicBezTo>
                <a:cubicBezTo>
                  <a:pt x="0" y="170"/>
                  <a:pt x="5" y="154"/>
                  <a:pt x="15" y="135"/>
                </a:cubicBezTo>
                <a:cubicBezTo>
                  <a:pt x="25" y="116"/>
                  <a:pt x="38" y="96"/>
                  <a:pt x="54" y="75"/>
                </a:cubicBezTo>
                <a:cubicBezTo>
                  <a:pt x="71" y="54"/>
                  <a:pt x="92" y="36"/>
                  <a:pt x="117" y="22"/>
                </a:cubicBezTo>
                <a:cubicBezTo>
                  <a:pt x="142" y="9"/>
                  <a:pt x="167" y="1"/>
                  <a:pt x="193" y="0"/>
                </a:cubicBezTo>
                <a:cubicBezTo>
                  <a:pt x="211" y="0"/>
                  <a:pt x="222" y="0"/>
                  <a:pt x="226" y="1"/>
                </a:cubicBezTo>
                <a:cubicBezTo>
                  <a:pt x="257" y="8"/>
                  <a:pt x="283" y="26"/>
                  <a:pt x="304" y="54"/>
                </a:cubicBezTo>
                <a:cubicBezTo>
                  <a:pt x="325" y="82"/>
                  <a:pt x="343" y="126"/>
                  <a:pt x="357" y="184"/>
                </a:cubicBezTo>
                <a:cubicBezTo>
                  <a:pt x="367" y="223"/>
                  <a:pt x="371" y="251"/>
                  <a:pt x="371" y="268"/>
                </a:cubicBezTo>
                <a:cubicBezTo>
                  <a:pt x="371" y="271"/>
                  <a:pt x="372" y="272"/>
                  <a:pt x="372" y="272"/>
                </a:cubicBezTo>
                <a:lnTo>
                  <a:pt x="384" y="245"/>
                </a:lnTo>
                <a:cubicBezTo>
                  <a:pt x="397" y="212"/>
                  <a:pt x="412" y="176"/>
                  <a:pt x="429" y="139"/>
                </a:cubicBezTo>
                <a:cubicBezTo>
                  <a:pt x="445" y="102"/>
                  <a:pt x="459" y="72"/>
                  <a:pt x="471" y="49"/>
                </a:cubicBezTo>
                <a:cubicBezTo>
                  <a:pt x="483" y="26"/>
                  <a:pt x="490" y="13"/>
                  <a:pt x="493" y="11"/>
                </a:cubicBezTo>
                <a:cubicBezTo>
                  <a:pt x="494" y="10"/>
                  <a:pt x="500" y="10"/>
                  <a:pt x="509" y="10"/>
                </a:cubicBezTo>
                <a:lnTo>
                  <a:pt x="522" y="10"/>
                </a:lnTo>
                <a:cubicBezTo>
                  <a:pt x="526" y="14"/>
                  <a:pt x="528" y="16"/>
                  <a:pt x="528" y="18"/>
                </a:cubicBezTo>
                <a:cubicBezTo>
                  <a:pt x="528" y="21"/>
                  <a:pt x="521" y="36"/>
                  <a:pt x="507" y="62"/>
                </a:cubicBezTo>
                <a:cubicBezTo>
                  <a:pt x="493" y="88"/>
                  <a:pt x="474" y="130"/>
                  <a:pt x="448" y="188"/>
                </a:cubicBezTo>
                <a:cubicBezTo>
                  <a:pt x="423" y="245"/>
                  <a:pt x="400" y="305"/>
                  <a:pt x="377" y="366"/>
                </a:cubicBezTo>
                <a:cubicBezTo>
                  <a:pt x="373" y="377"/>
                  <a:pt x="369" y="398"/>
                  <a:pt x="364" y="431"/>
                </a:cubicBezTo>
                <a:cubicBezTo>
                  <a:pt x="360" y="464"/>
                  <a:pt x="353" y="499"/>
                  <a:pt x="344" y="536"/>
                </a:cubicBezTo>
                <a:cubicBezTo>
                  <a:pt x="333" y="579"/>
                  <a:pt x="324" y="609"/>
                  <a:pt x="316" y="625"/>
                </a:cubicBezTo>
                <a:cubicBezTo>
                  <a:pt x="309" y="642"/>
                  <a:pt x="300" y="651"/>
                  <a:pt x="289" y="651"/>
                </a:cubicBezTo>
                <a:cubicBezTo>
                  <a:pt x="278" y="651"/>
                  <a:pt x="272" y="642"/>
                  <a:pt x="272" y="623"/>
                </a:cubicBezTo>
                <a:cubicBezTo>
                  <a:pt x="272" y="590"/>
                  <a:pt x="290" y="518"/>
                  <a:pt x="327" y="405"/>
                </a:cubicBezTo>
                <a:lnTo>
                  <a:pt x="333" y="386"/>
                </a:lnTo>
                <a:lnTo>
                  <a:pt x="334" y="368"/>
                </a:lnTo>
                <a:cubicBezTo>
                  <a:pt x="334" y="361"/>
                  <a:pt x="335" y="351"/>
                  <a:pt x="335" y="337"/>
                </a:cubicBezTo>
                <a:cubicBezTo>
                  <a:pt x="335" y="234"/>
                  <a:pt x="315" y="162"/>
                  <a:pt x="277" y="122"/>
                </a:cubicBezTo>
                <a:cubicBezTo>
                  <a:pt x="251" y="97"/>
                  <a:pt x="219" y="85"/>
                  <a:pt x="183" y="85"/>
                </a:cubicBezTo>
                <a:cubicBezTo>
                  <a:pt x="151" y="85"/>
                  <a:pt x="122" y="93"/>
                  <a:pt x="96" y="111"/>
                </a:cubicBezTo>
                <a:cubicBezTo>
                  <a:pt x="70" y="128"/>
                  <a:pt x="51" y="150"/>
                  <a:pt x="40" y="179"/>
                </a:cubicBezTo>
                <a:cubicBezTo>
                  <a:pt x="38" y="185"/>
                  <a:pt x="37" y="188"/>
                  <a:pt x="36" y="188"/>
                </a:cubicBezTo>
                <a:cubicBezTo>
                  <a:pt x="34" y="189"/>
                  <a:pt x="29" y="190"/>
                  <a:pt x="20" y="19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5132160" y="2428920"/>
            <a:ext cx="79560" cy="356760"/>
          </a:xfrm>
          <a:custGeom>
            <a:avLst/>
            <a:gdLst/>
            <a:ahLst/>
            <a:rect l="0" t="0" r="r" b="b"/>
            <a:pathLst>
              <a:path w="221" h="991">
                <a:moveTo>
                  <a:pt x="221" y="973"/>
                </a:moveTo>
                <a:cubicBezTo>
                  <a:pt x="221" y="978"/>
                  <a:pt x="219" y="982"/>
                  <a:pt x="215" y="985"/>
                </a:cubicBezTo>
                <a:cubicBezTo>
                  <a:pt x="212" y="988"/>
                  <a:pt x="208" y="990"/>
                  <a:pt x="202" y="991"/>
                </a:cubicBezTo>
                <a:cubicBezTo>
                  <a:pt x="195" y="991"/>
                  <a:pt x="189" y="988"/>
                  <a:pt x="185" y="981"/>
                </a:cubicBezTo>
                <a:cubicBezTo>
                  <a:pt x="183" y="976"/>
                  <a:pt x="151" y="895"/>
                  <a:pt x="91" y="737"/>
                </a:cubicBezTo>
                <a:cubicBezTo>
                  <a:pt x="31" y="579"/>
                  <a:pt x="0" y="498"/>
                  <a:pt x="0" y="495"/>
                </a:cubicBezTo>
                <a:cubicBezTo>
                  <a:pt x="-1" y="491"/>
                  <a:pt x="29" y="411"/>
                  <a:pt x="90" y="253"/>
                </a:cubicBezTo>
                <a:cubicBezTo>
                  <a:pt x="150" y="95"/>
                  <a:pt x="183" y="14"/>
                  <a:pt x="185" y="10"/>
                </a:cubicBezTo>
                <a:cubicBezTo>
                  <a:pt x="187" y="6"/>
                  <a:pt x="190" y="3"/>
                  <a:pt x="195" y="1"/>
                </a:cubicBezTo>
                <a:lnTo>
                  <a:pt x="198" y="0"/>
                </a:lnTo>
                <a:cubicBezTo>
                  <a:pt x="200" y="0"/>
                  <a:pt x="201" y="0"/>
                  <a:pt x="202" y="0"/>
                </a:cubicBezTo>
                <a:cubicBezTo>
                  <a:pt x="214" y="0"/>
                  <a:pt x="220" y="6"/>
                  <a:pt x="221" y="17"/>
                </a:cubicBezTo>
                <a:cubicBezTo>
                  <a:pt x="221" y="21"/>
                  <a:pt x="192" y="101"/>
                  <a:pt x="131" y="258"/>
                </a:cubicBezTo>
                <a:cubicBezTo>
                  <a:pt x="71" y="415"/>
                  <a:pt x="41" y="493"/>
                  <a:pt x="41" y="495"/>
                </a:cubicBezTo>
                <a:cubicBezTo>
                  <a:pt x="41" y="496"/>
                  <a:pt x="71" y="575"/>
                  <a:pt x="131" y="732"/>
                </a:cubicBezTo>
                <a:cubicBezTo>
                  <a:pt x="192" y="890"/>
                  <a:pt x="221" y="970"/>
                  <a:pt x="221" y="97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5247720" y="244080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2" y="708"/>
                  <a:pt x="0" y="705"/>
                  <a:pt x="0" y="703"/>
                </a:cubicBezTo>
                <a:cubicBezTo>
                  <a:pt x="0" y="702"/>
                  <a:pt x="56" y="586"/>
                  <a:pt x="168" y="356"/>
                </a:cubicBezTo>
                <a:cubicBezTo>
                  <a:pt x="279" y="126"/>
                  <a:pt x="336" y="10"/>
                  <a:pt x="339" y="7"/>
                </a:cubicBezTo>
                <a:cubicBezTo>
                  <a:pt x="341" y="3"/>
                  <a:pt x="350" y="0"/>
                  <a:pt x="367" y="0"/>
                </a:cubicBezTo>
                <a:cubicBezTo>
                  <a:pt x="382" y="0"/>
                  <a:pt x="391" y="3"/>
                  <a:pt x="395" y="7"/>
                </a:cubicBezTo>
                <a:cubicBezTo>
                  <a:pt x="397" y="10"/>
                  <a:pt x="454" y="126"/>
                  <a:pt x="566" y="356"/>
                </a:cubicBezTo>
                <a:cubicBezTo>
                  <a:pt x="677" y="586"/>
                  <a:pt x="734" y="702"/>
                  <a:pt x="734" y="703"/>
                </a:cubicBezTo>
                <a:cubicBezTo>
                  <a:pt x="734" y="705"/>
                  <a:pt x="733" y="708"/>
                  <a:pt x="729" y="710"/>
                </a:cubicBezTo>
                <a:lnTo>
                  <a:pt x="5" y="710"/>
                </a:lnTo>
                <a:moveTo>
                  <a:pt x="458" y="369"/>
                </a:moveTo>
                <a:lnTo>
                  <a:pt x="335" y="119"/>
                </a:lnTo>
                <a:lnTo>
                  <a:pt x="91" y="618"/>
                </a:lnTo>
                <a:lnTo>
                  <a:pt x="334" y="619"/>
                </a:lnTo>
                <a:lnTo>
                  <a:pt x="580" y="619"/>
                </a:lnTo>
                <a:cubicBezTo>
                  <a:pt x="580" y="618"/>
                  <a:pt x="539" y="534"/>
                  <a:pt x="458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5536080" y="2538360"/>
            <a:ext cx="238680" cy="162000"/>
          </a:xfrm>
          <a:custGeom>
            <a:avLst/>
            <a:gdLst/>
            <a:ahLst/>
            <a:rect l="0" t="0" r="r" b="b"/>
            <a:pathLst>
              <a:path w="663" h="450">
                <a:moveTo>
                  <a:pt x="554" y="57"/>
                </a:moveTo>
                <a:cubicBezTo>
                  <a:pt x="554" y="43"/>
                  <a:pt x="560" y="30"/>
                  <a:pt x="573" y="18"/>
                </a:cubicBezTo>
                <a:cubicBezTo>
                  <a:pt x="585" y="7"/>
                  <a:pt x="599" y="0"/>
                  <a:pt x="614" y="0"/>
                </a:cubicBezTo>
                <a:cubicBezTo>
                  <a:pt x="626" y="0"/>
                  <a:pt x="637" y="6"/>
                  <a:pt x="647" y="17"/>
                </a:cubicBezTo>
                <a:cubicBezTo>
                  <a:pt x="657" y="29"/>
                  <a:pt x="662" y="48"/>
                  <a:pt x="663" y="74"/>
                </a:cubicBezTo>
                <a:cubicBezTo>
                  <a:pt x="663" y="93"/>
                  <a:pt x="657" y="131"/>
                  <a:pt x="644" y="188"/>
                </a:cubicBezTo>
                <a:cubicBezTo>
                  <a:pt x="634" y="225"/>
                  <a:pt x="625" y="255"/>
                  <a:pt x="617" y="279"/>
                </a:cubicBezTo>
                <a:cubicBezTo>
                  <a:pt x="609" y="303"/>
                  <a:pt x="598" y="329"/>
                  <a:pt x="583" y="360"/>
                </a:cubicBezTo>
                <a:cubicBezTo>
                  <a:pt x="568" y="390"/>
                  <a:pt x="549" y="412"/>
                  <a:pt x="528" y="427"/>
                </a:cubicBezTo>
                <a:cubicBezTo>
                  <a:pt x="507" y="443"/>
                  <a:pt x="483" y="450"/>
                  <a:pt x="457" y="450"/>
                </a:cubicBezTo>
                <a:cubicBezTo>
                  <a:pt x="428" y="450"/>
                  <a:pt x="402" y="445"/>
                  <a:pt x="380" y="434"/>
                </a:cubicBezTo>
                <a:cubicBezTo>
                  <a:pt x="357" y="424"/>
                  <a:pt x="341" y="410"/>
                  <a:pt x="331" y="392"/>
                </a:cubicBezTo>
                <a:cubicBezTo>
                  <a:pt x="331" y="392"/>
                  <a:pt x="330" y="394"/>
                  <a:pt x="328" y="396"/>
                </a:cubicBezTo>
                <a:cubicBezTo>
                  <a:pt x="301" y="432"/>
                  <a:pt x="268" y="450"/>
                  <a:pt x="229" y="450"/>
                </a:cubicBezTo>
                <a:cubicBezTo>
                  <a:pt x="212" y="450"/>
                  <a:pt x="196" y="448"/>
                  <a:pt x="180" y="444"/>
                </a:cubicBezTo>
                <a:cubicBezTo>
                  <a:pt x="163" y="440"/>
                  <a:pt x="147" y="434"/>
                  <a:pt x="132" y="425"/>
                </a:cubicBezTo>
                <a:cubicBezTo>
                  <a:pt x="117" y="417"/>
                  <a:pt x="105" y="404"/>
                  <a:pt x="96" y="387"/>
                </a:cubicBezTo>
                <a:cubicBezTo>
                  <a:pt x="86" y="370"/>
                  <a:pt x="82" y="348"/>
                  <a:pt x="82" y="323"/>
                </a:cubicBezTo>
                <a:cubicBezTo>
                  <a:pt x="82" y="288"/>
                  <a:pt x="93" y="240"/>
                  <a:pt x="115" y="179"/>
                </a:cubicBezTo>
                <a:cubicBezTo>
                  <a:pt x="138" y="118"/>
                  <a:pt x="149" y="80"/>
                  <a:pt x="150" y="63"/>
                </a:cubicBezTo>
                <a:cubicBezTo>
                  <a:pt x="150" y="62"/>
                  <a:pt x="150" y="62"/>
                  <a:pt x="150" y="61"/>
                </a:cubicBezTo>
                <a:cubicBezTo>
                  <a:pt x="150" y="55"/>
                  <a:pt x="150" y="51"/>
                  <a:pt x="150" y="49"/>
                </a:cubicBezTo>
                <a:cubicBezTo>
                  <a:pt x="150" y="47"/>
                  <a:pt x="149" y="45"/>
                  <a:pt x="146" y="42"/>
                </a:cubicBezTo>
                <a:cubicBezTo>
                  <a:pt x="143" y="40"/>
                  <a:pt x="140" y="38"/>
                  <a:pt x="135" y="38"/>
                </a:cubicBezTo>
                <a:lnTo>
                  <a:pt x="131" y="38"/>
                </a:lnTo>
                <a:cubicBezTo>
                  <a:pt x="116" y="38"/>
                  <a:pt x="102" y="45"/>
                  <a:pt x="90" y="57"/>
                </a:cubicBezTo>
                <a:cubicBezTo>
                  <a:pt x="77" y="70"/>
                  <a:pt x="67" y="83"/>
                  <a:pt x="60" y="98"/>
                </a:cubicBezTo>
                <a:cubicBezTo>
                  <a:pt x="53" y="112"/>
                  <a:pt x="47" y="126"/>
                  <a:pt x="43" y="139"/>
                </a:cubicBezTo>
                <a:cubicBezTo>
                  <a:pt x="39" y="152"/>
                  <a:pt x="36" y="160"/>
                  <a:pt x="35" y="161"/>
                </a:cubicBezTo>
                <a:cubicBezTo>
                  <a:pt x="34" y="162"/>
                  <a:pt x="29" y="163"/>
                  <a:pt x="19" y="163"/>
                </a:cubicBezTo>
                <a:lnTo>
                  <a:pt x="5" y="163"/>
                </a:lnTo>
                <a:cubicBezTo>
                  <a:pt x="1" y="159"/>
                  <a:pt x="0" y="156"/>
                  <a:pt x="0" y="154"/>
                </a:cubicBezTo>
                <a:cubicBezTo>
                  <a:pt x="0" y="150"/>
                  <a:pt x="2" y="141"/>
                  <a:pt x="7" y="126"/>
                </a:cubicBezTo>
                <a:cubicBezTo>
                  <a:pt x="13" y="112"/>
                  <a:pt x="20" y="95"/>
                  <a:pt x="30" y="76"/>
                </a:cubicBezTo>
                <a:cubicBezTo>
                  <a:pt x="40" y="57"/>
                  <a:pt x="55" y="40"/>
                  <a:pt x="74" y="24"/>
                </a:cubicBezTo>
                <a:cubicBezTo>
                  <a:pt x="93" y="9"/>
                  <a:pt x="114" y="2"/>
                  <a:pt x="138" y="2"/>
                </a:cubicBezTo>
                <a:cubicBezTo>
                  <a:pt x="167" y="2"/>
                  <a:pt x="189" y="10"/>
                  <a:pt x="204" y="26"/>
                </a:cubicBezTo>
                <a:cubicBezTo>
                  <a:pt x="220" y="43"/>
                  <a:pt x="227" y="62"/>
                  <a:pt x="227" y="84"/>
                </a:cubicBezTo>
                <a:cubicBezTo>
                  <a:pt x="227" y="96"/>
                  <a:pt x="216" y="131"/>
                  <a:pt x="195" y="191"/>
                </a:cubicBezTo>
                <a:cubicBezTo>
                  <a:pt x="172" y="250"/>
                  <a:pt x="161" y="296"/>
                  <a:pt x="161" y="328"/>
                </a:cubicBezTo>
                <a:cubicBezTo>
                  <a:pt x="161" y="360"/>
                  <a:pt x="168" y="381"/>
                  <a:pt x="183" y="394"/>
                </a:cubicBezTo>
                <a:cubicBezTo>
                  <a:pt x="197" y="406"/>
                  <a:pt x="214" y="413"/>
                  <a:pt x="235" y="414"/>
                </a:cubicBezTo>
                <a:cubicBezTo>
                  <a:pt x="264" y="414"/>
                  <a:pt x="289" y="393"/>
                  <a:pt x="310" y="352"/>
                </a:cubicBezTo>
                <a:lnTo>
                  <a:pt x="315" y="343"/>
                </a:lnTo>
                <a:lnTo>
                  <a:pt x="315" y="320"/>
                </a:lnTo>
                <a:cubicBezTo>
                  <a:pt x="315" y="319"/>
                  <a:pt x="315" y="316"/>
                  <a:pt x="315" y="312"/>
                </a:cubicBezTo>
                <a:cubicBezTo>
                  <a:pt x="315" y="308"/>
                  <a:pt x="316" y="305"/>
                  <a:pt x="316" y="304"/>
                </a:cubicBezTo>
                <a:cubicBezTo>
                  <a:pt x="317" y="302"/>
                  <a:pt x="317" y="300"/>
                  <a:pt x="317" y="297"/>
                </a:cubicBezTo>
                <a:cubicBezTo>
                  <a:pt x="317" y="293"/>
                  <a:pt x="318" y="290"/>
                  <a:pt x="318" y="288"/>
                </a:cubicBezTo>
                <a:cubicBezTo>
                  <a:pt x="319" y="285"/>
                  <a:pt x="320" y="281"/>
                  <a:pt x="321" y="275"/>
                </a:cubicBezTo>
                <a:cubicBezTo>
                  <a:pt x="323" y="269"/>
                  <a:pt x="324" y="263"/>
                  <a:pt x="324" y="258"/>
                </a:cubicBezTo>
                <a:cubicBezTo>
                  <a:pt x="325" y="253"/>
                  <a:pt x="327" y="245"/>
                  <a:pt x="330" y="234"/>
                </a:cubicBezTo>
                <a:cubicBezTo>
                  <a:pt x="334" y="224"/>
                  <a:pt x="336" y="213"/>
                  <a:pt x="338" y="203"/>
                </a:cubicBezTo>
                <a:cubicBezTo>
                  <a:pt x="340" y="192"/>
                  <a:pt x="344" y="178"/>
                  <a:pt x="349" y="160"/>
                </a:cubicBezTo>
                <a:cubicBezTo>
                  <a:pt x="368" y="85"/>
                  <a:pt x="379" y="44"/>
                  <a:pt x="382" y="38"/>
                </a:cubicBezTo>
                <a:cubicBezTo>
                  <a:pt x="390" y="20"/>
                  <a:pt x="405" y="12"/>
                  <a:pt x="424" y="12"/>
                </a:cubicBezTo>
                <a:cubicBezTo>
                  <a:pt x="437" y="12"/>
                  <a:pt x="445" y="15"/>
                  <a:pt x="450" y="21"/>
                </a:cubicBezTo>
                <a:cubicBezTo>
                  <a:pt x="455" y="28"/>
                  <a:pt x="457" y="34"/>
                  <a:pt x="458" y="40"/>
                </a:cubicBezTo>
                <a:cubicBezTo>
                  <a:pt x="458" y="49"/>
                  <a:pt x="448" y="91"/>
                  <a:pt x="429" y="167"/>
                </a:cubicBezTo>
                <a:cubicBezTo>
                  <a:pt x="410" y="243"/>
                  <a:pt x="400" y="286"/>
                  <a:pt x="398" y="298"/>
                </a:cubicBezTo>
                <a:cubicBezTo>
                  <a:pt x="396" y="305"/>
                  <a:pt x="396" y="317"/>
                  <a:pt x="396" y="332"/>
                </a:cubicBezTo>
                <a:lnTo>
                  <a:pt x="396" y="339"/>
                </a:lnTo>
                <a:cubicBezTo>
                  <a:pt x="396" y="349"/>
                  <a:pt x="397" y="360"/>
                  <a:pt x="399" y="369"/>
                </a:cubicBezTo>
                <a:cubicBezTo>
                  <a:pt x="401" y="378"/>
                  <a:pt x="407" y="388"/>
                  <a:pt x="417" y="398"/>
                </a:cubicBezTo>
                <a:cubicBezTo>
                  <a:pt x="428" y="408"/>
                  <a:pt x="443" y="413"/>
                  <a:pt x="462" y="414"/>
                </a:cubicBezTo>
                <a:cubicBezTo>
                  <a:pt x="509" y="414"/>
                  <a:pt x="546" y="373"/>
                  <a:pt x="574" y="292"/>
                </a:cubicBezTo>
                <a:cubicBezTo>
                  <a:pt x="580" y="277"/>
                  <a:pt x="586" y="255"/>
                  <a:pt x="594" y="227"/>
                </a:cubicBezTo>
                <a:cubicBezTo>
                  <a:pt x="601" y="200"/>
                  <a:pt x="605" y="180"/>
                  <a:pt x="606" y="168"/>
                </a:cubicBezTo>
                <a:cubicBezTo>
                  <a:pt x="606" y="146"/>
                  <a:pt x="601" y="129"/>
                  <a:pt x="593" y="117"/>
                </a:cubicBezTo>
                <a:cubicBezTo>
                  <a:pt x="584" y="104"/>
                  <a:pt x="575" y="93"/>
                  <a:pt x="567" y="85"/>
                </a:cubicBezTo>
                <a:cubicBezTo>
                  <a:pt x="558" y="76"/>
                  <a:pt x="554" y="67"/>
                  <a:pt x="554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5807880" y="2381040"/>
            <a:ext cx="101160" cy="168120"/>
          </a:xfrm>
          <a:custGeom>
            <a:avLst/>
            <a:gdLst/>
            <a:ahLst/>
            <a:rect l="0" t="0" r="r" b="b"/>
            <a:pathLst>
              <a:path w="281" h="467">
                <a:moveTo>
                  <a:pt x="42" y="167"/>
                </a:moveTo>
                <a:cubicBezTo>
                  <a:pt x="29" y="167"/>
                  <a:pt x="19" y="163"/>
                  <a:pt x="12" y="154"/>
                </a:cubicBezTo>
                <a:cubicBezTo>
                  <a:pt x="4" y="146"/>
                  <a:pt x="0" y="135"/>
                  <a:pt x="0" y="123"/>
                </a:cubicBezTo>
                <a:cubicBezTo>
                  <a:pt x="0" y="89"/>
                  <a:pt x="13" y="61"/>
                  <a:pt x="37" y="37"/>
                </a:cubicBezTo>
                <a:cubicBezTo>
                  <a:pt x="62" y="12"/>
                  <a:pt x="93" y="0"/>
                  <a:pt x="130" y="0"/>
                </a:cubicBezTo>
                <a:cubicBezTo>
                  <a:pt x="172" y="0"/>
                  <a:pt x="209" y="13"/>
                  <a:pt x="237" y="39"/>
                </a:cubicBezTo>
                <a:cubicBezTo>
                  <a:pt x="266" y="65"/>
                  <a:pt x="280" y="99"/>
                  <a:pt x="281" y="141"/>
                </a:cubicBezTo>
                <a:cubicBezTo>
                  <a:pt x="281" y="162"/>
                  <a:pt x="276" y="181"/>
                  <a:pt x="267" y="199"/>
                </a:cubicBezTo>
                <a:cubicBezTo>
                  <a:pt x="257" y="217"/>
                  <a:pt x="246" y="233"/>
                  <a:pt x="233" y="247"/>
                </a:cubicBezTo>
                <a:cubicBezTo>
                  <a:pt x="220" y="260"/>
                  <a:pt x="201" y="278"/>
                  <a:pt x="176" y="299"/>
                </a:cubicBezTo>
                <a:cubicBezTo>
                  <a:pt x="159" y="313"/>
                  <a:pt x="136" y="335"/>
                  <a:pt x="106" y="363"/>
                </a:cubicBezTo>
                <a:lnTo>
                  <a:pt x="65" y="402"/>
                </a:lnTo>
                <a:lnTo>
                  <a:pt x="118" y="403"/>
                </a:lnTo>
                <a:cubicBezTo>
                  <a:pt x="192" y="403"/>
                  <a:pt x="231" y="402"/>
                  <a:pt x="236" y="399"/>
                </a:cubicBezTo>
                <a:cubicBezTo>
                  <a:pt x="239" y="399"/>
                  <a:pt x="245" y="378"/>
                  <a:pt x="253" y="337"/>
                </a:cubicBezTo>
                <a:lnTo>
                  <a:pt x="253" y="335"/>
                </a:lnTo>
                <a:lnTo>
                  <a:pt x="281" y="335"/>
                </a:lnTo>
                <a:lnTo>
                  <a:pt x="281" y="337"/>
                </a:lnTo>
                <a:cubicBezTo>
                  <a:pt x="280" y="339"/>
                  <a:pt x="277" y="360"/>
                  <a:pt x="272" y="401"/>
                </a:cubicBezTo>
                <a:cubicBezTo>
                  <a:pt x="266" y="442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6"/>
                </a:lnTo>
                <a:cubicBezTo>
                  <a:pt x="0" y="442"/>
                  <a:pt x="2" y="439"/>
                  <a:pt x="5" y="435"/>
                </a:cubicBezTo>
                <a:cubicBezTo>
                  <a:pt x="7" y="431"/>
                  <a:pt x="14" y="423"/>
                  <a:pt x="26" y="411"/>
                </a:cubicBezTo>
                <a:cubicBezTo>
                  <a:pt x="39" y="396"/>
                  <a:pt x="51" y="383"/>
                  <a:pt x="61" y="371"/>
                </a:cubicBezTo>
                <a:cubicBezTo>
                  <a:pt x="65" y="367"/>
                  <a:pt x="73" y="358"/>
                  <a:pt x="84" y="346"/>
                </a:cubicBezTo>
                <a:cubicBezTo>
                  <a:pt x="96" y="333"/>
                  <a:pt x="104" y="324"/>
                  <a:pt x="108" y="320"/>
                </a:cubicBezTo>
                <a:cubicBezTo>
                  <a:pt x="112" y="315"/>
                  <a:pt x="119" y="307"/>
                  <a:pt x="128" y="297"/>
                </a:cubicBezTo>
                <a:cubicBezTo>
                  <a:pt x="138" y="286"/>
                  <a:pt x="144" y="278"/>
                  <a:pt x="148" y="273"/>
                </a:cubicBezTo>
                <a:cubicBezTo>
                  <a:pt x="152" y="268"/>
                  <a:pt x="157" y="261"/>
                  <a:pt x="164" y="252"/>
                </a:cubicBezTo>
                <a:cubicBezTo>
                  <a:pt x="171" y="243"/>
                  <a:pt x="176" y="235"/>
                  <a:pt x="179" y="229"/>
                </a:cubicBezTo>
                <a:cubicBezTo>
                  <a:pt x="182" y="223"/>
                  <a:pt x="185" y="217"/>
                  <a:pt x="190" y="209"/>
                </a:cubicBezTo>
                <a:cubicBezTo>
                  <a:pt x="195" y="202"/>
                  <a:pt x="198" y="194"/>
                  <a:pt x="199" y="187"/>
                </a:cubicBezTo>
                <a:cubicBezTo>
                  <a:pt x="201" y="179"/>
                  <a:pt x="203" y="172"/>
                  <a:pt x="204" y="166"/>
                </a:cubicBezTo>
                <a:cubicBezTo>
                  <a:pt x="206" y="159"/>
                  <a:pt x="206" y="151"/>
                  <a:pt x="206" y="142"/>
                </a:cubicBezTo>
                <a:cubicBezTo>
                  <a:pt x="206" y="112"/>
                  <a:pt x="199" y="87"/>
                  <a:pt x="182" y="65"/>
                </a:cubicBezTo>
                <a:cubicBezTo>
                  <a:pt x="166" y="44"/>
                  <a:pt x="143" y="33"/>
                  <a:pt x="114" y="33"/>
                </a:cubicBezTo>
                <a:cubicBezTo>
                  <a:pt x="98" y="33"/>
                  <a:pt x="85" y="37"/>
                  <a:pt x="73" y="45"/>
                </a:cubicBezTo>
                <a:cubicBezTo>
                  <a:pt x="62" y="53"/>
                  <a:pt x="53" y="61"/>
                  <a:pt x="49" y="68"/>
                </a:cubicBezTo>
                <a:cubicBezTo>
                  <a:pt x="44" y="75"/>
                  <a:pt x="42" y="80"/>
                  <a:pt x="42" y="81"/>
                </a:cubicBezTo>
                <a:cubicBezTo>
                  <a:pt x="42" y="82"/>
                  <a:pt x="43" y="82"/>
                  <a:pt x="45" y="82"/>
                </a:cubicBezTo>
                <a:cubicBezTo>
                  <a:pt x="54" y="82"/>
                  <a:pt x="62" y="85"/>
                  <a:pt x="71" y="92"/>
                </a:cubicBezTo>
                <a:cubicBezTo>
                  <a:pt x="80" y="98"/>
                  <a:pt x="84" y="109"/>
                  <a:pt x="84" y="124"/>
                </a:cubicBezTo>
                <a:cubicBezTo>
                  <a:pt x="84" y="136"/>
                  <a:pt x="81" y="147"/>
                  <a:pt x="73" y="154"/>
                </a:cubicBezTo>
                <a:cubicBezTo>
                  <a:pt x="66" y="162"/>
                  <a:pt x="55" y="167"/>
                  <a:pt x="42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5800680" y="261756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5" y="44"/>
                </a:moveTo>
                <a:cubicBezTo>
                  <a:pt x="115" y="33"/>
                  <a:pt x="120" y="23"/>
                  <a:pt x="128" y="13"/>
                </a:cubicBezTo>
                <a:cubicBezTo>
                  <a:pt x="137" y="5"/>
                  <a:pt x="148" y="1"/>
                  <a:pt x="159" y="0"/>
                </a:cubicBezTo>
                <a:cubicBezTo>
                  <a:pt x="168" y="0"/>
                  <a:pt x="175" y="3"/>
                  <a:pt x="180" y="9"/>
                </a:cubicBezTo>
                <a:cubicBezTo>
                  <a:pt x="186" y="15"/>
                  <a:pt x="189" y="22"/>
                  <a:pt x="189" y="31"/>
                </a:cubicBezTo>
                <a:cubicBezTo>
                  <a:pt x="189" y="41"/>
                  <a:pt x="185" y="51"/>
                  <a:pt x="175" y="60"/>
                </a:cubicBezTo>
                <a:cubicBezTo>
                  <a:pt x="166" y="69"/>
                  <a:pt x="156" y="73"/>
                  <a:pt x="145" y="74"/>
                </a:cubicBezTo>
                <a:cubicBezTo>
                  <a:pt x="138" y="74"/>
                  <a:pt x="131" y="72"/>
                  <a:pt x="125" y="67"/>
                </a:cubicBezTo>
                <a:cubicBezTo>
                  <a:pt x="119" y="62"/>
                  <a:pt x="116" y="55"/>
                  <a:pt x="115" y="44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1" y="231"/>
                  <a:pt x="16" y="219"/>
                  <a:pt x="23" y="206"/>
                </a:cubicBezTo>
                <a:cubicBezTo>
                  <a:pt x="30" y="193"/>
                  <a:pt x="40" y="181"/>
                  <a:pt x="54" y="170"/>
                </a:cubicBezTo>
                <a:cubicBezTo>
                  <a:pt x="69" y="159"/>
                  <a:pt x="83" y="154"/>
                  <a:pt x="97" y="154"/>
                </a:cubicBezTo>
                <a:cubicBezTo>
                  <a:pt x="115" y="154"/>
                  <a:pt x="130" y="160"/>
                  <a:pt x="142" y="171"/>
                </a:cubicBezTo>
                <a:cubicBezTo>
                  <a:pt x="155" y="181"/>
                  <a:pt x="161" y="196"/>
                  <a:pt x="161" y="214"/>
                </a:cubicBezTo>
                <a:cubicBezTo>
                  <a:pt x="161" y="222"/>
                  <a:pt x="158" y="235"/>
                  <a:pt x="152" y="253"/>
                </a:cubicBezTo>
                <a:cubicBezTo>
                  <a:pt x="145" y="271"/>
                  <a:pt x="136" y="296"/>
                  <a:pt x="124" y="327"/>
                </a:cubicBezTo>
                <a:cubicBezTo>
                  <a:pt x="111" y="357"/>
                  <a:pt x="102" y="384"/>
                  <a:pt x="94" y="406"/>
                </a:cubicBezTo>
                <a:cubicBezTo>
                  <a:pt x="92" y="416"/>
                  <a:pt x="91" y="424"/>
                  <a:pt x="91" y="428"/>
                </a:cubicBezTo>
                <a:cubicBezTo>
                  <a:pt x="91" y="440"/>
                  <a:pt x="95" y="446"/>
                  <a:pt x="103" y="446"/>
                </a:cubicBezTo>
                <a:cubicBezTo>
                  <a:pt x="107" y="446"/>
                  <a:pt x="111" y="445"/>
                  <a:pt x="116" y="444"/>
                </a:cubicBezTo>
                <a:cubicBezTo>
                  <a:pt x="121" y="442"/>
                  <a:pt x="126" y="439"/>
                  <a:pt x="132" y="434"/>
                </a:cubicBezTo>
                <a:cubicBezTo>
                  <a:pt x="138" y="429"/>
                  <a:pt x="144" y="420"/>
                  <a:pt x="151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8"/>
                  <a:pt x="196" y="375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7" y="434"/>
                  <a:pt x="156" y="446"/>
                  <a:pt x="142" y="456"/>
                </a:cubicBezTo>
                <a:cubicBezTo>
                  <a:pt x="129" y="466"/>
                  <a:pt x="114" y="472"/>
                  <a:pt x="99" y="472"/>
                </a:cubicBezTo>
                <a:cubicBezTo>
                  <a:pt x="84" y="472"/>
                  <a:pt x="70" y="467"/>
                  <a:pt x="58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3" y="383"/>
                  <a:pt x="53" y="356"/>
                  <a:pt x="72" y="310"/>
                </a:cubicBezTo>
                <a:cubicBezTo>
                  <a:pt x="90" y="263"/>
                  <a:pt x="100" y="235"/>
                  <a:pt x="103" y="225"/>
                </a:cubicBezTo>
                <a:cubicBezTo>
                  <a:pt x="105" y="216"/>
                  <a:pt x="107" y="207"/>
                  <a:pt x="107" y="198"/>
                </a:cubicBezTo>
                <a:cubicBezTo>
                  <a:pt x="107" y="187"/>
                  <a:pt x="104" y="181"/>
                  <a:pt x="96" y="181"/>
                </a:cubicBezTo>
                <a:lnTo>
                  <a:pt x="94" y="181"/>
                </a:lnTo>
                <a:cubicBezTo>
                  <a:pt x="80" y="181"/>
                  <a:pt x="67" y="189"/>
                  <a:pt x="55" y="204"/>
                </a:cubicBezTo>
                <a:cubicBezTo>
                  <a:pt x="43" y="220"/>
                  <a:pt x="34" y="239"/>
                  <a:pt x="28" y="263"/>
                </a:cubicBezTo>
                <a:cubicBezTo>
                  <a:pt x="28" y="263"/>
                  <a:pt x="27" y="264"/>
                  <a:pt x="27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6" y="268"/>
                  <a:pt x="25" y="269"/>
                </a:cubicBezTo>
                <a:cubicBezTo>
                  <a:pt x="24" y="269"/>
                  <a:pt x="23" y="269"/>
                  <a:pt x="22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5958720" y="242892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0" y="17"/>
                </a:moveTo>
                <a:cubicBezTo>
                  <a:pt x="1" y="13"/>
                  <a:pt x="3" y="9"/>
                  <a:pt x="6" y="6"/>
                </a:cubicBezTo>
                <a:cubicBezTo>
                  <a:pt x="10" y="2"/>
                  <a:pt x="14" y="0"/>
                  <a:pt x="20" y="0"/>
                </a:cubicBezTo>
                <a:cubicBezTo>
                  <a:pt x="27" y="0"/>
                  <a:pt x="32" y="3"/>
                  <a:pt x="37" y="10"/>
                </a:cubicBezTo>
                <a:cubicBezTo>
                  <a:pt x="39" y="14"/>
                  <a:pt x="71" y="95"/>
                  <a:pt x="131" y="253"/>
                </a:cubicBezTo>
                <a:cubicBezTo>
                  <a:pt x="191" y="411"/>
                  <a:pt x="222" y="491"/>
                  <a:pt x="222" y="495"/>
                </a:cubicBezTo>
                <a:cubicBezTo>
                  <a:pt x="223" y="498"/>
                  <a:pt x="193" y="579"/>
                  <a:pt x="132" y="737"/>
                </a:cubicBezTo>
                <a:cubicBezTo>
                  <a:pt x="71" y="895"/>
                  <a:pt x="39" y="976"/>
                  <a:pt x="37" y="981"/>
                </a:cubicBezTo>
                <a:cubicBezTo>
                  <a:pt x="32" y="988"/>
                  <a:pt x="27" y="991"/>
                  <a:pt x="20" y="991"/>
                </a:cubicBezTo>
                <a:cubicBezTo>
                  <a:pt x="15" y="991"/>
                  <a:pt x="11" y="989"/>
                  <a:pt x="7" y="986"/>
                </a:cubicBezTo>
                <a:cubicBezTo>
                  <a:pt x="4" y="983"/>
                  <a:pt x="2" y="978"/>
                  <a:pt x="0" y="973"/>
                </a:cubicBezTo>
                <a:cubicBezTo>
                  <a:pt x="0" y="970"/>
                  <a:pt x="30" y="890"/>
                  <a:pt x="90" y="732"/>
                </a:cubicBezTo>
                <a:cubicBezTo>
                  <a:pt x="151" y="575"/>
                  <a:pt x="181" y="496"/>
                  <a:pt x="181" y="495"/>
                </a:cubicBezTo>
                <a:cubicBezTo>
                  <a:pt x="181" y="493"/>
                  <a:pt x="151" y="415"/>
                  <a:pt x="90" y="258"/>
                </a:cubicBezTo>
                <a:cubicBezTo>
                  <a:pt x="30" y="101"/>
                  <a:pt x="0" y="21"/>
                  <a:pt x="0" y="1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6094440" y="259200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6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5" y="51"/>
                  <a:pt x="107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4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6" y="0"/>
                  <a:pt x="162" y="3"/>
                  <a:pt x="166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10" y="271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8" y="421"/>
                  <a:pt x="100" y="421"/>
                </a:cubicBezTo>
                <a:cubicBezTo>
                  <a:pt x="118" y="421"/>
                  <a:pt x="133" y="413"/>
                  <a:pt x="149" y="397"/>
                </a:cubicBezTo>
                <a:cubicBezTo>
                  <a:pt x="164" y="381"/>
                  <a:pt x="177" y="361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7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3"/>
                  <a:pt x="205" y="362"/>
                  <a:pt x="198" y="372"/>
                </a:cubicBezTo>
                <a:cubicBezTo>
                  <a:pt x="192" y="383"/>
                  <a:pt x="184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8" y="204"/>
                  <a:pt x="76" y="171"/>
                  <a:pt x="76" y="171"/>
                </a:cubicBezTo>
                <a:cubicBezTo>
                  <a:pt x="76" y="170"/>
                  <a:pt x="64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6201720" y="2681640"/>
            <a:ext cx="154080" cy="10440"/>
          </a:xfrm>
          <a:custGeom>
            <a:avLst/>
            <a:gdLst/>
            <a:ahLst/>
            <a:rect l="0" t="0" r="r" b="b"/>
            <a:pathLst>
              <a:path w="428" h="29">
                <a:moveTo>
                  <a:pt x="10" y="0"/>
                </a:moveTo>
                <a:lnTo>
                  <a:pt x="418" y="0"/>
                </a:lnTo>
                <a:cubicBezTo>
                  <a:pt x="425" y="4"/>
                  <a:pt x="428" y="8"/>
                  <a:pt x="428" y="15"/>
                </a:cubicBezTo>
                <a:cubicBezTo>
                  <a:pt x="428" y="20"/>
                  <a:pt x="425" y="25"/>
                  <a:pt x="418" y="29"/>
                </a:cubicBezTo>
                <a:lnTo>
                  <a:pt x="10" y="29"/>
                </a:lnTo>
                <a:cubicBezTo>
                  <a:pt x="4" y="26"/>
                  <a:pt x="0" y="21"/>
                  <a:pt x="0" y="15"/>
                </a:cubicBezTo>
                <a:cubicBezTo>
                  <a:pt x="0" y="8"/>
                  <a:pt x="4" y="3"/>
                  <a:pt x="10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6397560" y="258192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1" y="62"/>
                </a:moveTo>
                <a:lnTo>
                  <a:pt x="82" y="66"/>
                </a:lnTo>
                <a:cubicBezTo>
                  <a:pt x="76" y="68"/>
                  <a:pt x="66" y="70"/>
                  <a:pt x="54" y="73"/>
                </a:cubicBezTo>
                <a:cubicBezTo>
                  <a:pt x="42" y="75"/>
                  <a:pt x="28" y="77"/>
                  <a:pt x="14" y="78"/>
                </a:cubicBezTo>
                <a:lnTo>
                  <a:pt x="0" y="78"/>
                </a:lnTo>
                <a:lnTo>
                  <a:pt x="0" y="44"/>
                </a:lnTo>
                <a:lnTo>
                  <a:pt x="14" y="44"/>
                </a:lnTo>
                <a:cubicBezTo>
                  <a:pt x="35" y="43"/>
                  <a:pt x="56" y="40"/>
                  <a:pt x="74" y="34"/>
                </a:cubicBezTo>
                <a:cubicBezTo>
                  <a:pt x="93" y="28"/>
                  <a:pt x="106" y="22"/>
                  <a:pt x="115" y="17"/>
                </a:cubicBezTo>
                <a:cubicBezTo>
                  <a:pt x="122" y="12"/>
                  <a:pt x="129" y="7"/>
                  <a:pt x="134" y="2"/>
                </a:cubicBezTo>
                <a:cubicBezTo>
                  <a:pt x="135" y="0"/>
                  <a:pt x="138" y="0"/>
                  <a:pt x="143" y="0"/>
                </a:cubicBezTo>
                <a:cubicBezTo>
                  <a:pt x="147" y="0"/>
                  <a:pt x="151" y="1"/>
                  <a:pt x="155" y="4"/>
                </a:cubicBezTo>
                <a:lnTo>
                  <a:pt x="155" y="214"/>
                </a:lnTo>
                <a:lnTo>
                  <a:pt x="155" y="424"/>
                </a:lnTo>
                <a:cubicBezTo>
                  <a:pt x="159" y="427"/>
                  <a:pt x="161" y="430"/>
                  <a:pt x="164" y="430"/>
                </a:cubicBezTo>
                <a:cubicBezTo>
                  <a:pt x="166" y="431"/>
                  <a:pt x="172" y="432"/>
                  <a:pt x="180" y="433"/>
                </a:cubicBezTo>
                <a:cubicBezTo>
                  <a:pt x="189" y="434"/>
                  <a:pt x="204" y="435"/>
                  <a:pt x="224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4" y="467"/>
                </a:lnTo>
                <a:cubicBezTo>
                  <a:pt x="225" y="465"/>
                  <a:pt x="187" y="465"/>
                  <a:pt x="123" y="465"/>
                </a:cubicBezTo>
                <a:cubicBezTo>
                  <a:pt x="59" y="465"/>
                  <a:pt x="22" y="465"/>
                  <a:pt x="12" y="467"/>
                </a:cubicBezTo>
                <a:lnTo>
                  <a:pt x="4" y="467"/>
                </a:lnTo>
                <a:lnTo>
                  <a:pt x="4" y="435"/>
                </a:lnTo>
                <a:lnTo>
                  <a:pt x="22" y="435"/>
                </a:lnTo>
                <a:cubicBezTo>
                  <a:pt x="32" y="435"/>
                  <a:pt x="41" y="435"/>
                  <a:pt x="49" y="435"/>
                </a:cubicBezTo>
                <a:cubicBezTo>
                  <a:pt x="56" y="435"/>
                  <a:pt x="62" y="434"/>
                  <a:pt x="66" y="434"/>
                </a:cubicBezTo>
                <a:cubicBezTo>
                  <a:pt x="70" y="433"/>
                  <a:pt x="74" y="433"/>
                  <a:pt x="77" y="432"/>
                </a:cubicBezTo>
                <a:cubicBezTo>
                  <a:pt x="81" y="431"/>
                  <a:pt x="82" y="430"/>
                  <a:pt x="83" y="430"/>
                </a:cubicBezTo>
                <a:cubicBezTo>
                  <a:pt x="83" y="430"/>
                  <a:pt x="85" y="429"/>
                  <a:pt x="87" y="427"/>
                </a:cubicBezTo>
                <a:cubicBezTo>
                  <a:pt x="89" y="425"/>
                  <a:pt x="91" y="424"/>
                  <a:pt x="91" y="424"/>
                </a:cubicBezTo>
                <a:lnTo>
                  <a:pt x="91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6619680" y="2488320"/>
            <a:ext cx="237960" cy="237600"/>
          </a:xfrm>
          <a:custGeom>
            <a:avLst/>
            <a:gdLst/>
            <a:ahLst/>
            <a:rect l="0" t="0" r="r" b="b"/>
            <a:pathLst>
              <a:path w="661" h="660">
                <a:moveTo>
                  <a:pt x="14" y="310"/>
                </a:moveTo>
                <a:lnTo>
                  <a:pt x="310" y="310"/>
                </a:lnTo>
                <a:lnTo>
                  <a:pt x="310" y="161"/>
                </a:lnTo>
                <a:lnTo>
                  <a:pt x="311" y="13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5" y="5"/>
                  <a:pt x="350" y="15"/>
                </a:cubicBezTo>
                <a:lnTo>
                  <a:pt x="350" y="310"/>
                </a:lnTo>
                <a:lnTo>
                  <a:pt x="646" y="310"/>
                </a:lnTo>
                <a:cubicBezTo>
                  <a:pt x="656" y="315"/>
                  <a:pt x="661" y="322"/>
                  <a:pt x="661" y="330"/>
                </a:cubicBezTo>
                <a:cubicBezTo>
                  <a:pt x="661" y="338"/>
                  <a:pt x="656" y="344"/>
                  <a:pt x="646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4"/>
                  <a:pt x="339" y="660"/>
                  <a:pt x="332" y="660"/>
                </a:cubicBezTo>
                <a:lnTo>
                  <a:pt x="330" y="660"/>
                </a:lnTo>
                <a:lnTo>
                  <a:pt x="328" y="660"/>
                </a:lnTo>
                <a:cubicBezTo>
                  <a:pt x="320" y="660"/>
                  <a:pt x="314" y="654"/>
                  <a:pt x="310" y="645"/>
                </a:cubicBezTo>
                <a:lnTo>
                  <a:pt x="310" y="350"/>
                </a:lnTo>
                <a:lnTo>
                  <a:pt x="14" y="350"/>
                </a:lnTo>
                <a:cubicBezTo>
                  <a:pt x="5" y="345"/>
                  <a:pt x="0" y="338"/>
                  <a:pt x="0" y="330"/>
                </a:cubicBezTo>
                <a:cubicBezTo>
                  <a:pt x="0" y="321"/>
                  <a:pt x="5" y="315"/>
                  <a:pt x="14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6989760" y="2428920"/>
            <a:ext cx="85680" cy="356760"/>
          </a:xfrm>
          <a:custGeom>
            <a:avLst/>
            <a:gdLst/>
            <a:ahLst/>
            <a:rect l="0" t="0" r="r" b="b"/>
            <a:pathLst>
              <a:path w="238" h="991">
                <a:moveTo>
                  <a:pt x="0" y="495"/>
                </a:moveTo>
                <a:cubicBezTo>
                  <a:pt x="0" y="449"/>
                  <a:pt x="4" y="406"/>
                  <a:pt x="10" y="365"/>
                </a:cubicBezTo>
                <a:cubicBezTo>
                  <a:pt x="17" y="324"/>
                  <a:pt x="25" y="289"/>
                  <a:pt x="33" y="259"/>
                </a:cubicBezTo>
                <a:cubicBezTo>
                  <a:pt x="42" y="229"/>
                  <a:pt x="55" y="200"/>
                  <a:pt x="71" y="172"/>
                </a:cubicBezTo>
                <a:cubicBezTo>
                  <a:pt x="87" y="144"/>
                  <a:pt x="99" y="121"/>
                  <a:pt x="108" y="106"/>
                </a:cubicBezTo>
                <a:cubicBezTo>
                  <a:pt x="118" y="90"/>
                  <a:pt x="131" y="73"/>
                  <a:pt x="150" y="54"/>
                </a:cubicBezTo>
                <a:cubicBezTo>
                  <a:pt x="168" y="36"/>
                  <a:pt x="179" y="24"/>
                  <a:pt x="183" y="20"/>
                </a:cubicBezTo>
                <a:cubicBezTo>
                  <a:pt x="186" y="17"/>
                  <a:pt x="194" y="10"/>
                  <a:pt x="207" y="0"/>
                </a:cubicBezTo>
                <a:lnTo>
                  <a:pt x="220" y="0"/>
                </a:lnTo>
                <a:lnTo>
                  <a:pt x="224" y="0"/>
                </a:lnTo>
                <a:cubicBezTo>
                  <a:pt x="233" y="0"/>
                  <a:pt x="238" y="3"/>
                  <a:pt x="238" y="9"/>
                </a:cubicBezTo>
                <a:cubicBezTo>
                  <a:pt x="238" y="11"/>
                  <a:pt x="232" y="17"/>
                  <a:pt x="221" y="29"/>
                </a:cubicBezTo>
                <a:cubicBezTo>
                  <a:pt x="210" y="41"/>
                  <a:pt x="196" y="59"/>
                  <a:pt x="181" y="82"/>
                </a:cubicBezTo>
                <a:cubicBezTo>
                  <a:pt x="165" y="105"/>
                  <a:pt x="149" y="133"/>
                  <a:pt x="132" y="167"/>
                </a:cubicBezTo>
                <a:cubicBezTo>
                  <a:pt x="116" y="201"/>
                  <a:pt x="102" y="246"/>
                  <a:pt x="91" y="304"/>
                </a:cubicBezTo>
                <a:cubicBezTo>
                  <a:pt x="79" y="361"/>
                  <a:pt x="74" y="425"/>
                  <a:pt x="74" y="495"/>
                </a:cubicBezTo>
                <a:cubicBezTo>
                  <a:pt x="74" y="565"/>
                  <a:pt x="79" y="628"/>
                  <a:pt x="91" y="686"/>
                </a:cubicBezTo>
                <a:cubicBezTo>
                  <a:pt x="102" y="743"/>
                  <a:pt x="115" y="789"/>
                  <a:pt x="131" y="824"/>
                </a:cubicBezTo>
                <a:cubicBezTo>
                  <a:pt x="147" y="859"/>
                  <a:pt x="163" y="887"/>
                  <a:pt x="180" y="909"/>
                </a:cubicBezTo>
                <a:cubicBezTo>
                  <a:pt x="196" y="930"/>
                  <a:pt x="210" y="948"/>
                  <a:pt x="221" y="961"/>
                </a:cubicBezTo>
                <a:cubicBezTo>
                  <a:pt x="232" y="974"/>
                  <a:pt x="238" y="981"/>
                  <a:pt x="238" y="982"/>
                </a:cubicBezTo>
                <a:cubicBezTo>
                  <a:pt x="238" y="988"/>
                  <a:pt x="233" y="991"/>
                  <a:pt x="223" y="991"/>
                </a:cubicBezTo>
                <a:lnTo>
                  <a:pt x="220" y="991"/>
                </a:lnTo>
                <a:lnTo>
                  <a:pt x="207" y="991"/>
                </a:lnTo>
                <a:lnTo>
                  <a:pt x="180" y="967"/>
                </a:lnTo>
                <a:cubicBezTo>
                  <a:pt x="118" y="911"/>
                  <a:pt x="72" y="841"/>
                  <a:pt x="43" y="757"/>
                </a:cubicBezTo>
                <a:cubicBezTo>
                  <a:pt x="15" y="672"/>
                  <a:pt x="0" y="585"/>
                  <a:pt x="0" y="495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7124760" y="2458800"/>
            <a:ext cx="122760" cy="237600"/>
          </a:xfrm>
          <a:custGeom>
            <a:avLst/>
            <a:gdLst/>
            <a:ahLst/>
            <a:rect l="0" t="0" r="r" b="b"/>
            <a:pathLst>
              <a:path w="341" h="660">
                <a:moveTo>
                  <a:pt x="129" y="87"/>
                </a:moveTo>
                <a:lnTo>
                  <a:pt x="117" y="93"/>
                </a:lnTo>
                <a:cubicBezTo>
                  <a:pt x="107" y="96"/>
                  <a:pt x="93" y="100"/>
                  <a:pt x="76" y="103"/>
                </a:cubicBezTo>
                <a:cubicBezTo>
                  <a:pt x="59" y="106"/>
                  <a:pt x="40" y="108"/>
                  <a:pt x="19" y="110"/>
                </a:cubicBezTo>
                <a:lnTo>
                  <a:pt x="0" y="110"/>
                </a:lnTo>
                <a:lnTo>
                  <a:pt x="0" y="63"/>
                </a:lnTo>
                <a:lnTo>
                  <a:pt x="19" y="63"/>
                </a:lnTo>
                <a:cubicBezTo>
                  <a:pt x="50" y="62"/>
                  <a:pt x="78" y="57"/>
                  <a:pt x="106" y="48"/>
                </a:cubicBezTo>
                <a:cubicBezTo>
                  <a:pt x="132" y="40"/>
                  <a:pt x="151" y="32"/>
                  <a:pt x="161" y="25"/>
                </a:cubicBezTo>
                <a:cubicBezTo>
                  <a:pt x="172" y="17"/>
                  <a:pt x="181" y="10"/>
                  <a:pt x="189" y="3"/>
                </a:cubicBezTo>
                <a:cubicBezTo>
                  <a:pt x="190" y="1"/>
                  <a:pt x="194" y="0"/>
                  <a:pt x="201" y="0"/>
                </a:cubicBezTo>
                <a:cubicBezTo>
                  <a:pt x="207" y="0"/>
                  <a:pt x="212" y="2"/>
                  <a:pt x="218" y="6"/>
                </a:cubicBezTo>
                <a:lnTo>
                  <a:pt x="218" y="303"/>
                </a:lnTo>
                <a:lnTo>
                  <a:pt x="219" y="600"/>
                </a:lnTo>
                <a:cubicBezTo>
                  <a:pt x="223" y="605"/>
                  <a:pt x="227" y="608"/>
                  <a:pt x="230" y="609"/>
                </a:cubicBezTo>
                <a:cubicBezTo>
                  <a:pt x="234" y="610"/>
                  <a:pt x="242" y="611"/>
                  <a:pt x="254" y="613"/>
                </a:cubicBezTo>
                <a:cubicBezTo>
                  <a:pt x="267" y="614"/>
                  <a:pt x="287" y="615"/>
                  <a:pt x="316" y="615"/>
                </a:cubicBezTo>
                <a:lnTo>
                  <a:pt x="341" y="615"/>
                </a:lnTo>
                <a:lnTo>
                  <a:pt x="341" y="660"/>
                </a:lnTo>
                <a:lnTo>
                  <a:pt x="330" y="660"/>
                </a:lnTo>
                <a:cubicBezTo>
                  <a:pt x="317" y="658"/>
                  <a:pt x="264" y="657"/>
                  <a:pt x="173" y="657"/>
                </a:cubicBezTo>
                <a:cubicBezTo>
                  <a:pt x="82" y="657"/>
                  <a:pt x="30" y="658"/>
                  <a:pt x="17" y="660"/>
                </a:cubicBezTo>
                <a:lnTo>
                  <a:pt x="5" y="660"/>
                </a:lnTo>
                <a:lnTo>
                  <a:pt x="5" y="615"/>
                </a:lnTo>
                <a:lnTo>
                  <a:pt x="30" y="615"/>
                </a:lnTo>
                <a:cubicBezTo>
                  <a:pt x="45" y="615"/>
                  <a:pt x="57" y="615"/>
                  <a:pt x="68" y="615"/>
                </a:cubicBezTo>
                <a:cubicBezTo>
                  <a:pt x="79" y="615"/>
                  <a:pt x="87" y="614"/>
                  <a:pt x="93" y="614"/>
                </a:cubicBezTo>
                <a:cubicBezTo>
                  <a:pt x="100" y="613"/>
                  <a:pt x="105" y="612"/>
                  <a:pt x="110" y="611"/>
                </a:cubicBezTo>
                <a:cubicBezTo>
                  <a:pt x="114" y="609"/>
                  <a:pt x="117" y="609"/>
                  <a:pt x="118" y="609"/>
                </a:cubicBezTo>
                <a:cubicBezTo>
                  <a:pt x="118" y="609"/>
                  <a:pt x="120" y="607"/>
                  <a:pt x="123" y="604"/>
                </a:cubicBezTo>
                <a:cubicBezTo>
                  <a:pt x="127" y="601"/>
                  <a:pt x="129" y="599"/>
                  <a:pt x="129" y="600"/>
                </a:cubicBezTo>
                <a:lnTo>
                  <a:pt x="129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7382520" y="259992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5"/>
                  <a:pt x="605" y="12"/>
                  <a:pt x="605" y="21"/>
                </a:cubicBezTo>
                <a:cubicBezTo>
                  <a:pt x="605" y="29"/>
                  <a:pt x="600" y="35"/>
                  <a:pt x="590" y="41"/>
                </a:cubicBezTo>
                <a:lnTo>
                  <a:pt x="14" y="41"/>
                </a:lnTo>
                <a:cubicBezTo>
                  <a:pt x="4" y="36"/>
                  <a:pt x="0" y="29"/>
                  <a:pt x="0" y="21"/>
                </a:cubicBezTo>
                <a:cubicBezTo>
                  <a:pt x="0" y="11"/>
                  <a:pt x="4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7713000" y="2539080"/>
            <a:ext cx="190080" cy="234360"/>
          </a:xfrm>
          <a:custGeom>
            <a:avLst/>
            <a:gdLst/>
            <a:ahLst/>
            <a:rect l="0" t="0" r="r" b="b"/>
            <a:pathLst>
              <a:path w="528" h="651">
                <a:moveTo>
                  <a:pt x="20" y="190"/>
                </a:moveTo>
                <a:cubicBezTo>
                  <a:pt x="7" y="190"/>
                  <a:pt x="0" y="187"/>
                  <a:pt x="0" y="181"/>
                </a:cubicBezTo>
                <a:cubicBezTo>
                  <a:pt x="0" y="170"/>
                  <a:pt x="5" y="154"/>
                  <a:pt x="15" y="135"/>
                </a:cubicBezTo>
                <a:cubicBezTo>
                  <a:pt x="25" y="116"/>
                  <a:pt x="38" y="96"/>
                  <a:pt x="54" y="75"/>
                </a:cubicBezTo>
                <a:cubicBezTo>
                  <a:pt x="71" y="54"/>
                  <a:pt x="92" y="36"/>
                  <a:pt x="117" y="22"/>
                </a:cubicBezTo>
                <a:cubicBezTo>
                  <a:pt x="142" y="9"/>
                  <a:pt x="167" y="1"/>
                  <a:pt x="193" y="0"/>
                </a:cubicBezTo>
                <a:cubicBezTo>
                  <a:pt x="211" y="0"/>
                  <a:pt x="222" y="0"/>
                  <a:pt x="226" y="1"/>
                </a:cubicBezTo>
                <a:cubicBezTo>
                  <a:pt x="257" y="8"/>
                  <a:pt x="284" y="26"/>
                  <a:pt x="304" y="54"/>
                </a:cubicBezTo>
                <a:cubicBezTo>
                  <a:pt x="324" y="82"/>
                  <a:pt x="342" y="126"/>
                  <a:pt x="356" y="184"/>
                </a:cubicBezTo>
                <a:cubicBezTo>
                  <a:pt x="366" y="223"/>
                  <a:pt x="370" y="251"/>
                  <a:pt x="370" y="268"/>
                </a:cubicBezTo>
                <a:cubicBezTo>
                  <a:pt x="370" y="271"/>
                  <a:pt x="371" y="272"/>
                  <a:pt x="371" y="272"/>
                </a:cubicBezTo>
                <a:lnTo>
                  <a:pt x="383" y="245"/>
                </a:lnTo>
                <a:cubicBezTo>
                  <a:pt x="396" y="212"/>
                  <a:pt x="412" y="176"/>
                  <a:pt x="429" y="139"/>
                </a:cubicBezTo>
                <a:cubicBezTo>
                  <a:pt x="445" y="102"/>
                  <a:pt x="459" y="72"/>
                  <a:pt x="471" y="49"/>
                </a:cubicBezTo>
                <a:cubicBezTo>
                  <a:pt x="483" y="26"/>
                  <a:pt x="491" y="13"/>
                  <a:pt x="493" y="11"/>
                </a:cubicBezTo>
                <a:cubicBezTo>
                  <a:pt x="494" y="10"/>
                  <a:pt x="500" y="10"/>
                  <a:pt x="509" y="10"/>
                </a:cubicBezTo>
                <a:lnTo>
                  <a:pt x="522" y="10"/>
                </a:lnTo>
                <a:cubicBezTo>
                  <a:pt x="526" y="14"/>
                  <a:pt x="528" y="16"/>
                  <a:pt x="528" y="18"/>
                </a:cubicBezTo>
                <a:cubicBezTo>
                  <a:pt x="528" y="21"/>
                  <a:pt x="521" y="36"/>
                  <a:pt x="507" y="62"/>
                </a:cubicBezTo>
                <a:cubicBezTo>
                  <a:pt x="493" y="88"/>
                  <a:pt x="474" y="130"/>
                  <a:pt x="449" y="188"/>
                </a:cubicBezTo>
                <a:cubicBezTo>
                  <a:pt x="424" y="245"/>
                  <a:pt x="399" y="305"/>
                  <a:pt x="376" y="366"/>
                </a:cubicBezTo>
                <a:cubicBezTo>
                  <a:pt x="372" y="377"/>
                  <a:pt x="368" y="398"/>
                  <a:pt x="363" y="431"/>
                </a:cubicBezTo>
                <a:cubicBezTo>
                  <a:pt x="359" y="464"/>
                  <a:pt x="352" y="499"/>
                  <a:pt x="343" y="536"/>
                </a:cubicBezTo>
                <a:cubicBezTo>
                  <a:pt x="332" y="579"/>
                  <a:pt x="323" y="609"/>
                  <a:pt x="316" y="625"/>
                </a:cubicBezTo>
                <a:cubicBezTo>
                  <a:pt x="309" y="642"/>
                  <a:pt x="300" y="651"/>
                  <a:pt x="289" y="651"/>
                </a:cubicBezTo>
                <a:cubicBezTo>
                  <a:pt x="278" y="651"/>
                  <a:pt x="272" y="642"/>
                  <a:pt x="272" y="623"/>
                </a:cubicBezTo>
                <a:cubicBezTo>
                  <a:pt x="272" y="590"/>
                  <a:pt x="290" y="518"/>
                  <a:pt x="326" y="405"/>
                </a:cubicBezTo>
                <a:lnTo>
                  <a:pt x="332" y="386"/>
                </a:lnTo>
                <a:lnTo>
                  <a:pt x="333" y="368"/>
                </a:lnTo>
                <a:cubicBezTo>
                  <a:pt x="333" y="361"/>
                  <a:pt x="334" y="351"/>
                  <a:pt x="334" y="337"/>
                </a:cubicBezTo>
                <a:cubicBezTo>
                  <a:pt x="334" y="234"/>
                  <a:pt x="315" y="162"/>
                  <a:pt x="277" y="122"/>
                </a:cubicBezTo>
                <a:cubicBezTo>
                  <a:pt x="251" y="97"/>
                  <a:pt x="220" y="85"/>
                  <a:pt x="183" y="85"/>
                </a:cubicBezTo>
                <a:cubicBezTo>
                  <a:pt x="152" y="85"/>
                  <a:pt x="122" y="93"/>
                  <a:pt x="96" y="111"/>
                </a:cubicBezTo>
                <a:cubicBezTo>
                  <a:pt x="70" y="128"/>
                  <a:pt x="51" y="150"/>
                  <a:pt x="40" y="179"/>
                </a:cubicBezTo>
                <a:cubicBezTo>
                  <a:pt x="38" y="185"/>
                  <a:pt x="37" y="188"/>
                  <a:pt x="36" y="188"/>
                </a:cubicBezTo>
                <a:cubicBezTo>
                  <a:pt x="34" y="189"/>
                  <a:pt x="29" y="190"/>
                  <a:pt x="20" y="19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7922160" y="2428920"/>
            <a:ext cx="85680" cy="356760"/>
          </a:xfrm>
          <a:custGeom>
            <a:avLst/>
            <a:gdLst/>
            <a:ahLst/>
            <a:rect l="0" t="0" r="r" b="b"/>
            <a:pathLst>
              <a:path w="238" h="99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6" y="0"/>
                  <a:pt x="19" y="0"/>
                </a:cubicBezTo>
                <a:lnTo>
                  <a:pt x="31" y="0"/>
                </a:lnTo>
                <a:lnTo>
                  <a:pt x="59" y="23"/>
                </a:lnTo>
                <a:cubicBezTo>
                  <a:pt x="122" y="80"/>
                  <a:pt x="167" y="150"/>
                  <a:pt x="195" y="233"/>
                </a:cubicBezTo>
                <a:cubicBezTo>
                  <a:pt x="224" y="317"/>
                  <a:pt x="238" y="404"/>
                  <a:pt x="238" y="495"/>
                </a:cubicBezTo>
                <a:cubicBezTo>
                  <a:pt x="238" y="540"/>
                  <a:pt x="235" y="583"/>
                  <a:pt x="228" y="624"/>
                </a:cubicBezTo>
                <a:cubicBezTo>
                  <a:pt x="221" y="666"/>
                  <a:pt x="214" y="702"/>
                  <a:pt x="205" y="731"/>
                </a:cubicBezTo>
                <a:cubicBezTo>
                  <a:pt x="197" y="760"/>
                  <a:pt x="184" y="790"/>
                  <a:pt x="169" y="819"/>
                </a:cubicBezTo>
                <a:cubicBezTo>
                  <a:pt x="153" y="848"/>
                  <a:pt x="140" y="870"/>
                  <a:pt x="131" y="885"/>
                </a:cubicBezTo>
                <a:cubicBezTo>
                  <a:pt x="122" y="900"/>
                  <a:pt x="108" y="917"/>
                  <a:pt x="90" y="935"/>
                </a:cubicBezTo>
                <a:cubicBezTo>
                  <a:pt x="73" y="954"/>
                  <a:pt x="62" y="965"/>
                  <a:pt x="58" y="968"/>
                </a:cubicBezTo>
                <a:cubicBezTo>
                  <a:pt x="54" y="971"/>
                  <a:pt x="47" y="978"/>
                  <a:pt x="35" y="987"/>
                </a:cubicBezTo>
                <a:cubicBezTo>
                  <a:pt x="33" y="989"/>
                  <a:pt x="32" y="990"/>
                  <a:pt x="31" y="991"/>
                </a:cubicBezTo>
                <a:lnTo>
                  <a:pt x="19" y="991"/>
                </a:lnTo>
                <a:cubicBezTo>
                  <a:pt x="14" y="991"/>
                  <a:pt x="10" y="991"/>
                  <a:pt x="8" y="991"/>
                </a:cubicBezTo>
                <a:cubicBezTo>
                  <a:pt x="6" y="991"/>
                  <a:pt x="5" y="990"/>
                  <a:pt x="3" y="988"/>
                </a:cubicBezTo>
                <a:cubicBezTo>
                  <a:pt x="2" y="986"/>
                  <a:pt x="1" y="983"/>
                  <a:pt x="0" y="979"/>
                </a:cubicBezTo>
                <a:cubicBezTo>
                  <a:pt x="1" y="978"/>
                  <a:pt x="5" y="974"/>
                  <a:pt x="11" y="966"/>
                </a:cubicBezTo>
                <a:cubicBezTo>
                  <a:pt x="114" y="860"/>
                  <a:pt x="166" y="703"/>
                  <a:pt x="166" y="495"/>
                </a:cubicBezTo>
                <a:cubicBezTo>
                  <a:pt x="166" y="287"/>
                  <a:pt x="114" y="131"/>
                  <a:pt x="11" y="24"/>
                </a:cubicBezTo>
                <a:cubicBezTo>
                  <a:pt x="5" y="17"/>
                  <a:pt x="1" y="12"/>
                  <a:pt x="0" y="12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8074800" y="2428920"/>
            <a:ext cx="85680" cy="356760"/>
          </a:xfrm>
          <a:custGeom>
            <a:avLst/>
            <a:gdLst/>
            <a:ahLst/>
            <a:rect l="0" t="0" r="r" b="b"/>
            <a:pathLst>
              <a:path w="238" h="991">
                <a:moveTo>
                  <a:pt x="0" y="495"/>
                </a:moveTo>
                <a:cubicBezTo>
                  <a:pt x="0" y="449"/>
                  <a:pt x="3" y="406"/>
                  <a:pt x="10" y="365"/>
                </a:cubicBezTo>
                <a:cubicBezTo>
                  <a:pt x="17" y="324"/>
                  <a:pt x="24" y="289"/>
                  <a:pt x="33" y="259"/>
                </a:cubicBezTo>
                <a:cubicBezTo>
                  <a:pt x="41" y="229"/>
                  <a:pt x="54" y="200"/>
                  <a:pt x="69" y="172"/>
                </a:cubicBezTo>
                <a:cubicBezTo>
                  <a:pt x="85" y="144"/>
                  <a:pt x="98" y="121"/>
                  <a:pt x="107" y="106"/>
                </a:cubicBezTo>
                <a:cubicBezTo>
                  <a:pt x="117" y="90"/>
                  <a:pt x="131" y="73"/>
                  <a:pt x="150" y="54"/>
                </a:cubicBezTo>
                <a:cubicBezTo>
                  <a:pt x="168" y="36"/>
                  <a:pt x="179" y="24"/>
                  <a:pt x="182" y="20"/>
                </a:cubicBezTo>
                <a:cubicBezTo>
                  <a:pt x="186" y="17"/>
                  <a:pt x="194" y="10"/>
                  <a:pt x="207" y="0"/>
                </a:cubicBezTo>
                <a:lnTo>
                  <a:pt x="220" y="0"/>
                </a:lnTo>
                <a:lnTo>
                  <a:pt x="224" y="0"/>
                </a:lnTo>
                <a:cubicBezTo>
                  <a:pt x="233" y="0"/>
                  <a:pt x="238" y="3"/>
                  <a:pt x="238" y="9"/>
                </a:cubicBezTo>
                <a:cubicBezTo>
                  <a:pt x="238" y="11"/>
                  <a:pt x="232" y="17"/>
                  <a:pt x="221" y="29"/>
                </a:cubicBezTo>
                <a:cubicBezTo>
                  <a:pt x="210" y="41"/>
                  <a:pt x="196" y="59"/>
                  <a:pt x="180" y="82"/>
                </a:cubicBezTo>
                <a:cubicBezTo>
                  <a:pt x="164" y="105"/>
                  <a:pt x="148" y="133"/>
                  <a:pt x="132" y="167"/>
                </a:cubicBezTo>
                <a:cubicBezTo>
                  <a:pt x="115" y="201"/>
                  <a:pt x="100" y="246"/>
                  <a:pt x="89" y="304"/>
                </a:cubicBezTo>
                <a:cubicBezTo>
                  <a:pt x="78" y="361"/>
                  <a:pt x="72" y="425"/>
                  <a:pt x="72" y="495"/>
                </a:cubicBezTo>
                <a:cubicBezTo>
                  <a:pt x="72" y="565"/>
                  <a:pt x="78" y="628"/>
                  <a:pt x="89" y="686"/>
                </a:cubicBezTo>
                <a:cubicBezTo>
                  <a:pt x="100" y="743"/>
                  <a:pt x="115" y="789"/>
                  <a:pt x="131" y="824"/>
                </a:cubicBezTo>
                <a:cubicBezTo>
                  <a:pt x="147" y="859"/>
                  <a:pt x="163" y="887"/>
                  <a:pt x="179" y="909"/>
                </a:cubicBezTo>
                <a:cubicBezTo>
                  <a:pt x="196" y="930"/>
                  <a:pt x="210" y="948"/>
                  <a:pt x="221" y="961"/>
                </a:cubicBezTo>
                <a:cubicBezTo>
                  <a:pt x="232" y="974"/>
                  <a:pt x="238" y="981"/>
                  <a:pt x="238" y="982"/>
                </a:cubicBezTo>
                <a:cubicBezTo>
                  <a:pt x="238" y="988"/>
                  <a:pt x="233" y="991"/>
                  <a:pt x="223" y="991"/>
                </a:cubicBezTo>
                <a:lnTo>
                  <a:pt x="220" y="991"/>
                </a:lnTo>
                <a:lnTo>
                  <a:pt x="207" y="991"/>
                </a:lnTo>
                <a:lnTo>
                  <a:pt x="179" y="967"/>
                </a:lnTo>
                <a:cubicBezTo>
                  <a:pt x="117" y="911"/>
                  <a:pt x="71" y="841"/>
                  <a:pt x="43" y="757"/>
                </a:cubicBezTo>
                <a:cubicBezTo>
                  <a:pt x="14" y="672"/>
                  <a:pt x="0" y="585"/>
                  <a:pt x="0" y="495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8196480" y="2440800"/>
            <a:ext cx="263880" cy="255600"/>
          </a:xfrm>
          <a:custGeom>
            <a:avLst/>
            <a:gdLst/>
            <a:ahLst/>
            <a:rect l="0" t="0" r="r" b="b"/>
            <a:pathLst>
              <a:path w="733" h="710">
                <a:moveTo>
                  <a:pt x="5" y="710"/>
                </a:moveTo>
                <a:cubicBezTo>
                  <a:pt x="1" y="708"/>
                  <a:pt x="0" y="705"/>
                  <a:pt x="0" y="703"/>
                </a:cubicBezTo>
                <a:cubicBezTo>
                  <a:pt x="0" y="702"/>
                  <a:pt x="56" y="586"/>
                  <a:pt x="167" y="356"/>
                </a:cubicBezTo>
                <a:cubicBezTo>
                  <a:pt x="279" y="126"/>
                  <a:pt x="337" y="10"/>
                  <a:pt x="339" y="7"/>
                </a:cubicBezTo>
                <a:cubicBezTo>
                  <a:pt x="341" y="3"/>
                  <a:pt x="351" y="0"/>
                  <a:pt x="367" y="0"/>
                </a:cubicBezTo>
                <a:cubicBezTo>
                  <a:pt x="382" y="0"/>
                  <a:pt x="392" y="3"/>
                  <a:pt x="395" y="7"/>
                </a:cubicBezTo>
                <a:cubicBezTo>
                  <a:pt x="397" y="10"/>
                  <a:pt x="454" y="126"/>
                  <a:pt x="565" y="356"/>
                </a:cubicBezTo>
                <a:cubicBezTo>
                  <a:pt x="677" y="586"/>
                  <a:pt x="733" y="702"/>
                  <a:pt x="733" y="703"/>
                </a:cubicBezTo>
                <a:cubicBezTo>
                  <a:pt x="733" y="705"/>
                  <a:pt x="732" y="708"/>
                  <a:pt x="729" y="710"/>
                </a:cubicBezTo>
                <a:lnTo>
                  <a:pt x="5" y="710"/>
                </a:lnTo>
                <a:moveTo>
                  <a:pt x="457" y="369"/>
                </a:moveTo>
                <a:lnTo>
                  <a:pt x="335" y="119"/>
                </a:lnTo>
                <a:lnTo>
                  <a:pt x="90" y="618"/>
                </a:lnTo>
                <a:lnTo>
                  <a:pt x="334" y="619"/>
                </a:lnTo>
                <a:lnTo>
                  <a:pt x="579" y="619"/>
                </a:lnTo>
                <a:cubicBezTo>
                  <a:pt x="579" y="618"/>
                  <a:pt x="538" y="534"/>
                  <a:pt x="457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8484480" y="2538360"/>
            <a:ext cx="238680" cy="162000"/>
          </a:xfrm>
          <a:custGeom>
            <a:avLst/>
            <a:gdLst/>
            <a:ahLst/>
            <a:rect l="0" t="0" r="r" b="b"/>
            <a:pathLst>
              <a:path w="663" h="450">
                <a:moveTo>
                  <a:pt x="553" y="57"/>
                </a:moveTo>
                <a:cubicBezTo>
                  <a:pt x="553" y="43"/>
                  <a:pt x="560" y="30"/>
                  <a:pt x="572" y="18"/>
                </a:cubicBezTo>
                <a:cubicBezTo>
                  <a:pt x="585" y="7"/>
                  <a:pt x="600" y="0"/>
                  <a:pt x="615" y="0"/>
                </a:cubicBezTo>
                <a:cubicBezTo>
                  <a:pt x="627" y="0"/>
                  <a:pt x="638" y="6"/>
                  <a:pt x="647" y="17"/>
                </a:cubicBezTo>
                <a:cubicBezTo>
                  <a:pt x="657" y="29"/>
                  <a:pt x="663" y="48"/>
                  <a:pt x="663" y="74"/>
                </a:cubicBezTo>
                <a:cubicBezTo>
                  <a:pt x="663" y="93"/>
                  <a:pt x="657" y="131"/>
                  <a:pt x="644" y="188"/>
                </a:cubicBezTo>
                <a:cubicBezTo>
                  <a:pt x="635" y="225"/>
                  <a:pt x="626" y="255"/>
                  <a:pt x="618" y="279"/>
                </a:cubicBezTo>
                <a:cubicBezTo>
                  <a:pt x="610" y="303"/>
                  <a:pt x="598" y="329"/>
                  <a:pt x="582" y="360"/>
                </a:cubicBezTo>
                <a:cubicBezTo>
                  <a:pt x="567" y="390"/>
                  <a:pt x="549" y="412"/>
                  <a:pt x="528" y="427"/>
                </a:cubicBezTo>
                <a:cubicBezTo>
                  <a:pt x="506" y="443"/>
                  <a:pt x="483" y="450"/>
                  <a:pt x="456" y="450"/>
                </a:cubicBezTo>
                <a:cubicBezTo>
                  <a:pt x="427" y="450"/>
                  <a:pt x="402" y="445"/>
                  <a:pt x="379" y="434"/>
                </a:cubicBezTo>
                <a:cubicBezTo>
                  <a:pt x="357" y="424"/>
                  <a:pt x="340" y="410"/>
                  <a:pt x="331" y="392"/>
                </a:cubicBezTo>
                <a:cubicBezTo>
                  <a:pt x="330" y="392"/>
                  <a:pt x="329" y="394"/>
                  <a:pt x="328" y="396"/>
                </a:cubicBezTo>
                <a:cubicBezTo>
                  <a:pt x="301" y="432"/>
                  <a:pt x="267" y="450"/>
                  <a:pt x="229" y="450"/>
                </a:cubicBezTo>
                <a:cubicBezTo>
                  <a:pt x="211" y="450"/>
                  <a:pt x="195" y="448"/>
                  <a:pt x="179" y="444"/>
                </a:cubicBezTo>
                <a:cubicBezTo>
                  <a:pt x="163" y="440"/>
                  <a:pt x="148" y="434"/>
                  <a:pt x="132" y="425"/>
                </a:cubicBezTo>
                <a:cubicBezTo>
                  <a:pt x="117" y="417"/>
                  <a:pt x="105" y="404"/>
                  <a:pt x="96" y="387"/>
                </a:cubicBezTo>
                <a:cubicBezTo>
                  <a:pt x="87" y="370"/>
                  <a:pt x="82" y="348"/>
                  <a:pt x="82" y="323"/>
                </a:cubicBezTo>
                <a:cubicBezTo>
                  <a:pt x="82" y="288"/>
                  <a:pt x="93" y="240"/>
                  <a:pt x="116" y="179"/>
                </a:cubicBezTo>
                <a:cubicBezTo>
                  <a:pt x="138" y="118"/>
                  <a:pt x="150" y="80"/>
                  <a:pt x="150" y="63"/>
                </a:cubicBezTo>
                <a:cubicBezTo>
                  <a:pt x="150" y="62"/>
                  <a:pt x="150" y="62"/>
                  <a:pt x="150" y="61"/>
                </a:cubicBezTo>
                <a:cubicBezTo>
                  <a:pt x="150" y="55"/>
                  <a:pt x="150" y="51"/>
                  <a:pt x="150" y="49"/>
                </a:cubicBezTo>
                <a:cubicBezTo>
                  <a:pt x="150" y="47"/>
                  <a:pt x="149" y="45"/>
                  <a:pt x="146" y="42"/>
                </a:cubicBezTo>
                <a:cubicBezTo>
                  <a:pt x="144" y="40"/>
                  <a:pt x="140" y="38"/>
                  <a:pt x="135" y="38"/>
                </a:cubicBezTo>
                <a:lnTo>
                  <a:pt x="132" y="38"/>
                </a:lnTo>
                <a:cubicBezTo>
                  <a:pt x="116" y="38"/>
                  <a:pt x="102" y="45"/>
                  <a:pt x="90" y="57"/>
                </a:cubicBezTo>
                <a:cubicBezTo>
                  <a:pt x="77" y="70"/>
                  <a:pt x="67" y="83"/>
                  <a:pt x="60" y="98"/>
                </a:cubicBezTo>
                <a:cubicBezTo>
                  <a:pt x="53" y="112"/>
                  <a:pt x="47" y="126"/>
                  <a:pt x="43" y="139"/>
                </a:cubicBezTo>
                <a:cubicBezTo>
                  <a:pt x="39" y="152"/>
                  <a:pt x="37" y="160"/>
                  <a:pt x="35" y="161"/>
                </a:cubicBezTo>
                <a:cubicBezTo>
                  <a:pt x="34" y="162"/>
                  <a:pt x="29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0"/>
                  <a:pt x="2" y="141"/>
                  <a:pt x="8" y="126"/>
                </a:cubicBezTo>
                <a:cubicBezTo>
                  <a:pt x="13" y="112"/>
                  <a:pt x="21" y="95"/>
                  <a:pt x="31" y="76"/>
                </a:cubicBezTo>
                <a:cubicBezTo>
                  <a:pt x="40" y="57"/>
                  <a:pt x="55" y="40"/>
                  <a:pt x="74" y="24"/>
                </a:cubicBezTo>
                <a:cubicBezTo>
                  <a:pt x="93" y="9"/>
                  <a:pt x="115" y="2"/>
                  <a:pt x="138" y="2"/>
                </a:cubicBezTo>
                <a:cubicBezTo>
                  <a:pt x="167" y="2"/>
                  <a:pt x="189" y="10"/>
                  <a:pt x="204" y="26"/>
                </a:cubicBezTo>
                <a:cubicBezTo>
                  <a:pt x="219" y="43"/>
                  <a:pt x="227" y="62"/>
                  <a:pt x="227" y="84"/>
                </a:cubicBezTo>
                <a:cubicBezTo>
                  <a:pt x="227" y="96"/>
                  <a:pt x="216" y="131"/>
                  <a:pt x="194" y="191"/>
                </a:cubicBezTo>
                <a:cubicBezTo>
                  <a:pt x="172" y="250"/>
                  <a:pt x="161" y="296"/>
                  <a:pt x="161" y="328"/>
                </a:cubicBezTo>
                <a:cubicBezTo>
                  <a:pt x="161" y="360"/>
                  <a:pt x="168" y="381"/>
                  <a:pt x="182" y="394"/>
                </a:cubicBezTo>
                <a:cubicBezTo>
                  <a:pt x="196" y="406"/>
                  <a:pt x="213" y="413"/>
                  <a:pt x="234" y="414"/>
                </a:cubicBezTo>
                <a:cubicBezTo>
                  <a:pt x="263" y="414"/>
                  <a:pt x="288" y="393"/>
                  <a:pt x="310" y="352"/>
                </a:cubicBezTo>
                <a:lnTo>
                  <a:pt x="315" y="343"/>
                </a:lnTo>
                <a:lnTo>
                  <a:pt x="315" y="320"/>
                </a:lnTo>
                <a:cubicBezTo>
                  <a:pt x="315" y="319"/>
                  <a:pt x="315" y="316"/>
                  <a:pt x="315" y="312"/>
                </a:cubicBezTo>
                <a:cubicBezTo>
                  <a:pt x="315" y="308"/>
                  <a:pt x="315" y="305"/>
                  <a:pt x="316" y="304"/>
                </a:cubicBezTo>
                <a:cubicBezTo>
                  <a:pt x="316" y="302"/>
                  <a:pt x="317" y="300"/>
                  <a:pt x="317" y="297"/>
                </a:cubicBezTo>
                <a:cubicBezTo>
                  <a:pt x="317" y="293"/>
                  <a:pt x="317" y="290"/>
                  <a:pt x="318" y="288"/>
                </a:cubicBezTo>
                <a:cubicBezTo>
                  <a:pt x="318" y="285"/>
                  <a:pt x="319" y="281"/>
                  <a:pt x="321" y="275"/>
                </a:cubicBezTo>
                <a:cubicBezTo>
                  <a:pt x="322" y="269"/>
                  <a:pt x="323" y="263"/>
                  <a:pt x="324" y="258"/>
                </a:cubicBezTo>
                <a:cubicBezTo>
                  <a:pt x="324" y="253"/>
                  <a:pt x="326" y="245"/>
                  <a:pt x="330" y="234"/>
                </a:cubicBezTo>
                <a:cubicBezTo>
                  <a:pt x="333" y="224"/>
                  <a:pt x="335" y="213"/>
                  <a:pt x="337" y="203"/>
                </a:cubicBezTo>
                <a:cubicBezTo>
                  <a:pt x="339" y="192"/>
                  <a:pt x="343" y="178"/>
                  <a:pt x="348" y="160"/>
                </a:cubicBezTo>
                <a:cubicBezTo>
                  <a:pt x="368" y="85"/>
                  <a:pt x="378" y="44"/>
                  <a:pt x="381" y="38"/>
                </a:cubicBezTo>
                <a:cubicBezTo>
                  <a:pt x="390" y="20"/>
                  <a:pt x="404" y="12"/>
                  <a:pt x="424" y="12"/>
                </a:cubicBezTo>
                <a:cubicBezTo>
                  <a:pt x="436" y="12"/>
                  <a:pt x="445" y="15"/>
                  <a:pt x="449" y="21"/>
                </a:cubicBezTo>
                <a:cubicBezTo>
                  <a:pt x="454" y="28"/>
                  <a:pt x="457" y="34"/>
                  <a:pt x="457" y="40"/>
                </a:cubicBezTo>
                <a:cubicBezTo>
                  <a:pt x="457" y="49"/>
                  <a:pt x="448" y="91"/>
                  <a:pt x="429" y="167"/>
                </a:cubicBezTo>
                <a:cubicBezTo>
                  <a:pt x="409" y="243"/>
                  <a:pt x="399" y="286"/>
                  <a:pt x="397" y="298"/>
                </a:cubicBezTo>
                <a:cubicBezTo>
                  <a:pt x="396" y="305"/>
                  <a:pt x="395" y="317"/>
                  <a:pt x="395" y="332"/>
                </a:cubicBezTo>
                <a:lnTo>
                  <a:pt x="395" y="339"/>
                </a:lnTo>
                <a:cubicBezTo>
                  <a:pt x="395" y="349"/>
                  <a:pt x="396" y="360"/>
                  <a:pt x="398" y="369"/>
                </a:cubicBezTo>
                <a:cubicBezTo>
                  <a:pt x="400" y="378"/>
                  <a:pt x="406" y="388"/>
                  <a:pt x="417" y="398"/>
                </a:cubicBezTo>
                <a:cubicBezTo>
                  <a:pt x="427" y="408"/>
                  <a:pt x="442" y="413"/>
                  <a:pt x="461" y="414"/>
                </a:cubicBezTo>
                <a:cubicBezTo>
                  <a:pt x="508" y="414"/>
                  <a:pt x="545" y="373"/>
                  <a:pt x="573" y="292"/>
                </a:cubicBezTo>
                <a:cubicBezTo>
                  <a:pt x="579" y="277"/>
                  <a:pt x="586" y="255"/>
                  <a:pt x="593" y="227"/>
                </a:cubicBezTo>
                <a:cubicBezTo>
                  <a:pt x="601" y="200"/>
                  <a:pt x="605" y="180"/>
                  <a:pt x="606" y="168"/>
                </a:cubicBezTo>
                <a:cubicBezTo>
                  <a:pt x="606" y="146"/>
                  <a:pt x="602" y="129"/>
                  <a:pt x="592" y="117"/>
                </a:cubicBezTo>
                <a:cubicBezTo>
                  <a:pt x="583" y="104"/>
                  <a:pt x="575" y="93"/>
                  <a:pt x="566" y="85"/>
                </a:cubicBezTo>
                <a:cubicBezTo>
                  <a:pt x="558" y="76"/>
                  <a:pt x="553" y="67"/>
                  <a:pt x="553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8748720" y="259200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3" y="146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5" y="51"/>
                  <a:pt x="106" y="45"/>
                  <a:pt x="108" y="42"/>
                </a:cubicBezTo>
                <a:cubicBezTo>
                  <a:pt x="109" y="38"/>
                  <a:pt x="112" y="33"/>
                  <a:pt x="113" y="28"/>
                </a:cubicBezTo>
                <a:cubicBezTo>
                  <a:pt x="114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08" y="271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1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7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3"/>
                  <a:pt x="204" y="362"/>
                  <a:pt x="198" y="372"/>
                </a:cubicBezTo>
                <a:cubicBezTo>
                  <a:pt x="192" y="383"/>
                  <a:pt x="184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0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7" y="204"/>
                  <a:pt x="76" y="171"/>
                  <a:pt x="76" y="171"/>
                </a:cubicBezTo>
                <a:cubicBezTo>
                  <a:pt x="76" y="170"/>
                  <a:pt x="64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8854560" y="271908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6"/>
                  <a:pt x="0" y="44"/>
                </a:cubicBezTo>
                <a:cubicBezTo>
                  <a:pt x="0" y="31"/>
                  <a:pt x="4" y="21"/>
                  <a:pt x="11" y="13"/>
                </a:cubicBezTo>
                <a:cubicBezTo>
                  <a:pt x="20" y="4"/>
                  <a:pt x="30" y="0"/>
                  <a:pt x="42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8" y="29"/>
                  <a:pt x="93" y="51"/>
                  <a:pt x="93" y="80"/>
                </a:cubicBezTo>
                <a:cubicBezTo>
                  <a:pt x="93" y="97"/>
                  <a:pt x="91" y="112"/>
                  <a:pt x="87" y="128"/>
                </a:cubicBezTo>
                <a:cubicBezTo>
                  <a:pt x="83" y="143"/>
                  <a:pt x="78" y="157"/>
                  <a:pt x="72" y="168"/>
                </a:cubicBezTo>
                <a:cubicBezTo>
                  <a:pt x="67" y="179"/>
                  <a:pt x="61" y="189"/>
                  <a:pt x="54" y="196"/>
                </a:cubicBezTo>
                <a:cubicBezTo>
                  <a:pt x="48" y="204"/>
                  <a:pt x="42" y="211"/>
                  <a:pt x="37" y="215"/>
                </a:cubicBezTo>
                <a:cubicBezTo>
                  <a:pt x="33" y="220"/>
                  <a:pt x="30" y="222"/>
                  <a:pt x="28" y="222"/>
                </a:cubicBezTo>
                <a:cubicBezTo>
                  <a:pt x="26" y="222"/>
                  <a:pt x="23" y="220"/>
                  <a:pt x="19" y="215"/>
                </a:cubicBezTo>
                <a:cubicBezTo>
                  <a:pt x="15" y="211"/>
                  <a:pt x="12" y="208"/>
                  <a:pt x="12" y="206"/>
                </a:cubicBezTo>
                <a:cubicBezTo>
                  <a:pt x="12" y="204"/>
                  <a:pt x="15" y="201"/>
                  <a:pt x="21" y="195"/>
                </a:cubicBezTo>
                <a:cubicBezTo>
                  <a:pt x="26" y="189"/>
                  <a:pt x="32" y="182"/>
                  <a:pt x="38" y="174"/>
                </a:cubicBezTo>
                <a:cubicBezTo>
                  <a:pt x="45" y="166"/>
                  <a:pt x="51" y="154"/>
                  <a:pt x="56" y="139"/>
                </a:cubicBezTo>
                <a:cubicBezTo>
                  <a:pt x="62" y="124"/>
                  <a:pt x="66" y="107"/>
                  <a:pt x="68" y="88"/>
                </a:cubicBezTo>
                <a:lnTo>
                  <a:pt x="68" y="80"/>
                </a:lnTo>
                <a:lnTo>
                  <a:pt x="67" y="80"/>
                </a:lnTo>
                <a:cubicBezTo>
                  <a:pt x="66" y="81"/>
                  <a:pt x="65" y="81"/>
                  <a:pt x="63" y="82"/>
                </a:cubicBezTo>
                <a:cubicBezTo>
                  <a:pt x="62" y="82"/>
                  <a:pt x="61" y="83"/>
                  <a:pt x="59" y="84"/>
                </a:cubicBezTo>
                <a:cubicBezTo>
                  <a:pt x="58" y="85"/>
                  <a:pt x="56" y="85"/>
                  <a:pt x="53" y="85"/>
                </a:cubicBezTo>
                <a:cubicBezTo>
                  <a:pt x="50" y="85"/>
                  <a:pt x="47" y="85"/>
                  <a:pt x="44" y="86"/>
                </a:cubicBezTo>
                <a:cubicBezTo>
                  <a:pt x="32" y="86"/>
                  <a:pt x="22" y="82"/>
                  <a:pt x="13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8910360" y="2583000"/>
            <a:ext cx="70920" cy="169920"/>
          </a:xfrm>
          <a:custGeom>
            <a:avLst/>
            <a:gdLst/>
            <a:ahLst/>
            <a:rect l="0" t="0" r="r" b="b"/>
            <a:pathLst>
              <a:path w="197" h="472">
                <a:moveTo>
                  <a:pt x="115" y="43"/>
                </a:moveTo>
                <a:cubicBezTo>
                  <a:pt x="115" y="32"/>
                  <a:pt x="119" y="22"/>
                  <a:pt x="128" y="13"/>
                </a:cubicBezTo>
                <a:cubicBezTo>
                  <a:pt x="137" y="5"/>
                  <a:pt x="147" y="1"/>
                  <a:pt x="159" y="0"/>
                </a:cubicBezTo>
                <a:cubicBezTo>
                  <a:pt x="167" y="0"/>
                  <a:pt x="174" y="3"/>
                  <a:pt x="180" y="9"/>
                </a:cubicBezTo>
                <a:cubicBezTo>
                  <a:pt x="186" y="14"/>
                  <a:pt x="189" y="21"/>
                  <a:pt x="189" y="30"/>
                </a:cubicBezTo>
                <a:cubicBezTo>
                  <a:pt x="189" y="40"/>
                  <a:pt x="184" y="50"/>
                  <a:pt x="175" y="59"/>
                </a:cubicBezTo>
                <a:cubicBezTo>
                  <a:pt x="166" y="68"/>
                  <a:pt x="155" y="72"/>
                  <a:pt x="144" y="73"/>
                </a:cubicBezTo>
                <a:cubicBezTo>
                  <a:pt x="137" y="73"/>
                  <a:pt x="131" y="71"/>
                  <a:pt x="125" y="66"/>
                </a:cubicBezTo>
                <a:cubicBezTo>
                  <a:pt x="119" y="61"/>
                  <a:pt x="115" y="54"/>
                  <a:pt x="115" y="43"/>
                </a:cubicBezTo>
                <a:moveTo>
                  <a:pt x="0" y="263"/>
                </a:moveTo>
                <a:cubicBezTo>
                  <a:pt x="0" y="259"/>
                  <a:pt x="2" y="252"/>
                  <a:pt x="6" y="241"/>
                </a:cubicBezTo>
                <a:cubicBezTo>
                  <a:pt x="10" y="230"/>
                  <a:pt x="16" y="219"/>
                  <a:pt x="23" y="206"/>
                </a:cubicBezTo>
                <a:cubicBezTo>
                  <a:pt x="30" y="192"/>
                  <a:pt x="40" y="181"/>
                  <a:pt x="55" y="170"/>
                </a:cubicBezTo>
                <a:cubicBezTo>
                  <a:pt x="68" y="159"/>
                  <a:pt x="82" y="154"/>
                  <a:pt x="97" y="154"/>
                </a:cubicBezTo>
                <a:cubicBezTo>
                  <a:pt x="115" y="154"/>
                  <a:pt x="130" y="160"/>
                  <a:pt x="142" y="171"/>
                </a:cubicBezTo>
                <a:cubicBezTo>
                  <a:pt x="154" y="181"/>
                  <a:pt x="161" y="196"/>
                  <a:pt x="161" y="214"/>
                </a:cubicBezTo>
                <a:cubicBezTo>
                  <a:pt x="161" y="222"/>
                  <a:pt x="158" y="235"/>
                  <a:pt x="151" y="253"/>
                </a:cubicBezTo>
                <a:cubicBezTo>
                  <a:pt x="145" y="271"/>
                  <a:pt x="135" y="296"/>
                  <a:pt x="123" y="327"/>
                </a:cubicBezTo>
                <a:cubicBezTo>
                  <a:pt x="111" y="357"/>
                  <a:pt x="101" y="384"/>
                  <a:pt x="94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1" y="445"/>
                  <a:pt x="116" y="444"/>
                </a:cubicBezTo>
                <a:cubicBezTo>
                  <a:pt x="120" y="442"/>
                  <a:pt x="126" y="439"/>
                  <a:pt x="132" y="434"/>
                </a:cubicBezTo>
                <a:cubicBezTo>
                  <a:pt x="138" y="429"/>
                  <a:pt x="144" y="420"/>
                  <a:pt x="151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69" y="362"/>
                  <a:pt x="171" y="359"/>
                  <a:pt x="172" y="358"/>
                </a:cubicBezTo>
                <a:cubicBezTo>
                  <a:pt x="172" y="357"/>
                  <a:pt x="176" y="357"/>
                  <a:pt x="183" y="357"/>
                </a:cubicBezTo>
                <a:cubicBezTo>
                  <a:pt x="193" y="357"/>
                  <a:pt x="197" y="359"/>
                  <a:pt x="197" y="364"/>
                </a:cubicBezTo>
                <a:cubicBezTo>
                  <a:pt x="197" y="367"/>
                  <a:pt x="195" y="375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6"/>
                  <a:pt x="142" y="456"/>
                </a:cubicBezTo>
                <a:cubicBezTo>
                  <a:pt x="129" y="466"/>
                  <a:pt x="114" y="472"/>
                  <a:pt x="99" y="472"/>
                </a:cubicBezTo>
                <a:cubicBezTo>
                  <a:pt x="84" y="472"/>
                  <a:pt x="70" y="467"/>
                  <a:pt x="57" y="457"/>
                </a:cubicBezTo>
                <a:cubicBezTo>
                  <a:pt x="45" y="447"/>
                  <a:pt x="37" y="432"/>
                  <a:pt x="37" y="412"/>
                </a:cubicBezTo>
                <a:cubicBezTo>
                  <a:pt x="37" y="404"/>
                  <a:pt x="38" y="397"/>
                  <a:pt x="40" y="390"/>
                </a:cubicBezTo>
                <a:cubicBezTo>
                  <a:pt x="43" y="383"/>
                  <a:pt x="54" y="356"/>
                  <a:pt x="71" y="310"/>
                </a:cubicBezTo>
                <a:cubicBezTo>
                  <a:pt x="89" y="263"/>
                  <a:pt x="99" y="234"/>
                  <a:pt x="102" y="225"/>
                </a:cubicBezTo>
                <a:cubicBezTo>
                  <a:pt x="105" y="216"/>
                  <a:pt x="107" y="207"/>
                  <a:pt x="107" y="198"/>
                </a:cubicBezTo>
                <a:cubicBezTo>
                  <a:pt x="107" y="187"/>
                  <a:pt x="103" y="181"/>
                  <a:pt x="95" y="181"/>
                </a:cubicBezTo>
                <a:lnTo>
                  <a:pt x="94" y="181"/>
                </a:lnTo>
                <a:cubicBezTo>
                  <a:pt x="80" y="181"/>
                  <a:pt x="67" y="189"/>
                  <a:pt x="55" y="204"/>
                </a:cubicBezTo>
                <a:cubicBezTo>
                  <a:pt x="44" y="220"/>
                  <a:pt x="34" y="239"/>
                  <a:pt x="28" y="263"/>
                </a:cubicBezTo>
                <a:cubicBezTo>
                  <a:pt x="27" y="263"/>
                  <a:pt x="27" y="264"/>
                  <a:pt x="26" y="265"/>
                </a:cubicBezTo>
                <a:cubicBezTo>
                  <a:pt x="26" y="266"/>
                  <a:pt x="26" y="267"/>
                  <a:pt x="26" y="267"/>
                </a:cubicBezTo>
                <a:cubicBezTo>
                  <a:pt x="26" y="268"/>
                  <a:pt x="25" y="268"/>
                  <a:pt x="24" y="269"/>
                </a:cubicBezTo>
                <a:cubicBezTo>
                  <a:pt x="23" y="269"/>
                  <a:pt x="23" y="269"/>
                  <a:pt x="22" y="269"/>
                </a:cubicBezTo>
                <a:cubicBezTo>
                  <a:pt x="22" y="269"/>
                  <a:pt x="21" y="269"/>
                  <a:pt x="19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9029520" y="2428920"/>
            <a:ext cx="85320" cy="356760"/>
          </a:xfrm>
          <a:custGeom>
            <a:avLst/>
            <a:gdLst/>
            <a:ahLst/>
            <a:rect l="0" t="0" r="r" b="b"/>
            <a:pathLst>
              <a:path w="237" h="99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30" y="0"/>
                </a:lnTo>
                <a:lnTo>
                  <a:pt x="59" y="23"/>
                </a:lnTo>
                <a:cubicBezTo>
                  <a:pt x="121" y="80"/>
                  <a:pt x="166" y="150"/>
                  <a:pt x="195" y="233"/>
                </a:cubicBezTo>
                <a:cubicBezTo>
                  <a:pt x="223" y="317"/>
                  <a:pt x="237" y="404"/>
                  <a:pt x="237" y="495"/>
                </a:cubicBezTo>
                <a:cubicBezTo>
                  <a:pt x="237" y="540"/>
                  <a:pt x="234" y="583"/>
                  <a:pt x="227" y="624"/>
                </a:cubicBezTo>
                <a:cubicBezTo>
                  <a:pt x="221" y="666"/>
                  <a:pt x="213" y="702"/>
                  <a:pt x="205" y="731"/>
                </a:cubicBezTo>
                <a:cubicBezTo>
                  <a:pt x="196" y="760"/>
                  <a:pt x="184" y="790"/>
                  <a:pt x="168" y="819"/>
                </a:cubicBezTo>
                <a:cubicBezTo>
                  <a:pt x="152" y="848"/>
                  <a:pt x="140" y="870"/>
                  <a:pt x="130" y="885"/>
                </a:cubicBezTo>
                <a:cubicBezTo>
                  <a:pt x="121" y="900"/>
                  <a:pt x="108" y="917"/>
                  <a:pt x="90" y="935"/>
                </a:cubicBezTo>
                <a:cubicBezTo>
                  <a:pt x="72" y="954"/>
                  <a:pt x="61" y="965"/>
                  <a:pt x="58" y="968"/>
                </a:cubicBezTo>
                <a:cubicBezTo>
                  <a:pt x="55" y="971"/>
                  <a:pt x="46" y="978"/>
                  <a:pt x="34" y="987"/>
                </a:cubicBezTo>
                <a:cubicBezTo>
                  <a:pt x="32" y="989"/>
                  <a:pt x="31" y="990"/>
                  <a:pt x="30" y="991"/>
                </a:cubicBezTo>
                <a:lnTo>
                  <a:pt x="18" y="991"/>
                </a:lnTo>
                <a:cubicBezTo>
                  <a:pt x="13" y="991"/>
                  <a:pt x="10" y="991"/>
                  <a:pt x="8" y="991"/>
                </a:cubicBezTo>
                <a:cubicBezTo>
                  <a:pt x="6" y="991"/>
                  <a:pt x="4" y="990"/>
                  <a:pt x="3" y="988"/>
                </a:cubicBezTo>
                <a:cubicBezTo>
                  <a:pt x="1" y="986"/>
                  <a:pt x="0" y="983"/>
                  <a:pt x="0" y="979"/>
                </a:cubicBezTo>
                <a:cubicBezTo>
                  <a:pt x="0" y="978"/>
                  <a:pt x="4" y="974"/>
                  <a:pt x="11" y="966"/>
                </a:cubicBezTo>
                <a:cubicBezTo>
                  <a:pt x="114" y="860"/>
                  <a:pt x="165" y="703"/>
                  <a:pt x="165" y="495"/>
                </a:cubicBezTo>
                <a:cubicBezTo>
                  <a:pt x="165" y="287"/>
                  <a:pt x="114" y="131"/>
                  <a:pt x="11" y="24"/>
                </a:cubicBezTo>
                <a:cubicBezTo>
                  <a:pt x="4" y="17"/>
                  <a:pt x="0" y="12"/>
                  <a:pt x="0" y="12"/>
                </a:cubicBezTo>
                <a:cubicBezTo>
                  <a:pt x="0" y="6"/>
                  <a:pt x="1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9172800" y="238104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7"/>
                </a:moveTo>
                <a:cubicBezTo>
                  <a:pt x="29" y="167"/>
                  <a:pt x="19" y="163"/>
                  <a:pt x="11" y="154"/>
                </a:cubicBezTo>
                <a:cubicBezTo>
                  <a:pt x="4" y="146"/>
                  <a:pt x="0" y="135"/>
                  <a:pt x="0" y="123"/>
                </a:cubicBezTo>
                <a:cubicBezTo>
                  <a:pt x="0" y="89"/>
                  <a:pt x="12" y="61"/>
                  <a:pt x="37" y="37"/>
                </a:cubicBezTo>
                <a:cubicBezTo>
                  <a:pt x="63" y="12"/>
                  <a:pt x="94" y="0"/>
                  <a:pt x="131" y="0"/>
                </a:cubicBezTo>
                <a:cubicBezTo>
                  <a:pt x="173" y="0"/>
                  <a:pt x="208" y="13"/>
                  <a:pt x="237" y="39"/>
                </a:cubicBezTo>
                <a:cubicBezTo>
                  <a:pt x="265" y="65"/>
                  <a:pt x="280" y="99"/>
                  <a:pt x="280" y="141"/>
                </a:cubicBezTo>
                <a:cubicBezTo>
                  <a:pt x="280" y="162"/>
                  <a:pt x="276" y="181"/>
                  <a:pt x="266" y="199"/>
                </a:cubicBezTo>
                <a:cubicBezTo>
                  <a:pt x="257" y="217"/>
                  <a:pt x="246" y="233"/>
                  <a:pt x="233" y="247"/>
                </a:cubicBezTo>
                <a:cubicBezTo>
                  <a:pt x="220" y="260"/>
                  <a:pt x="201" y="278"/>
                  <a:pt x="177" y="299"/>
                </a:cubicBezTo>
                <a:cubicBezTo>
                  <a:pt x="160" y="313"/>
                  <a:pt x="137" y="335"/>
                  <a:pt x="107" y="363"/>
                </a:cubicBezTo>
                <a:lnTo>
                  <a:pt x="65" y="402"/>
                </a:lnTo>
                <a:lnTo>
                  <a:pt x="119" y="403"/>
                </a:lnTo>
                <a:cubicBezTo>
                  <a:pt x="192" y="403"/>
                  <a:pt x="231" y="402"/>
                  <a:pt x="236" y="399"/>
                </a:cubicBezTo>
                <a:cubicBezTo>
                  <a:pt x="239" y="399"/>
                  <a:pt x="244" y="378"/>
                  <a:pt x="252" y="337"/>
                </a:cubicBezTo>
                <a:lnTo>
                  <a:pt x="252" y="335"/>
                </a:lnTo>
                <a:lnTo>
                  <a:pt x="280" y="335"/>
                </a:lnTo>
                <a:lnTo>
                  <a:pt x="280" y="337"/>
                </a:lnTo>
                <a:cubicBezTo>
                  <a:pt x="280" y="339"/>
                  <a:pt x="277" y="360"/>
                  <a:pt x="271" y="401"/>
                </a:cubicBezTo>
                <a:cubicBezTo>
                  <a:pt x="266" y="442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6"/>
                </a:lnTo>
                <a:cubicBezTo>
                  <a:pt x="0" y="442"/>
                  <a:pt x="1" y="439"/>
                  <a:pt x="4" y="435"/>
                </a:cubicBezTo>
                <a:cubicBezTo>
                  <a:pt x="7" y="431"/>
                  <a:pt x="14" y="423"/>
                  <a:pt x="25" y="411"/>
                </a:cubicBezTo>
                <a:cubicBezTo>
                  <a:pt x="39" y="396"/>
                  <a:pt x="51" y="383"/>
                  <a:pt x="61" y="371"/>
                </a:cubicBezTo>
                <a:cubicBezTo>
                  <a:pt x="65" y="367"/>
                  <a:pt x="73" y="358"/>
                  <a:pt x="85" y="346"/>
                </a:cubicBezTo>
                <a:cubicBezTo>
                  <a:pt x="97" y="333"/>
                  <a:pt x="105" y="324"/>
                  <a:pt x="109" y="320"/>
                </a:cubicBezTo>
                <a:cubicBezTo>
                  <a:pt x="113" y="315"/>
                  <a:pt x="120" y="307"/>
                  <a:pt x="129" y="297"/>
                </a:cubicBezTo>
                <a:cubicBezTo>
                  <a:pt x="138" y="286"/>
                  <a:pt x="145" y="278"/>
                  <a:pt x="149" y="273"/>
                </a:cubicBezTo>
                <a:cubicBezTo>
                  <a:pt x="152" y="268"/>
                  <a:pt x="158" y="261"/>
                  <a:pt x="165" y="252"/>
                </a:cubicBezTo>
                <a:cubicBezTo>
                  <a:pt x="172" y="243"/>
                  <a:pt x="177" y="235"/>
                  <a:pt x="180" y="229"/>
                </a:cubicBezTo>
                <a:cubicBezTo>
                  <a:pt x="182" y="223"/>
                  <a:pt x="186" y="217"/>
                  <a:pt x="190" y="209"/>
                </a:cubicBezTo>
                <a:cubicBezTo>
                  <a:pt x="194" y="202"/>
                  <a:pt x="197" y="194"/>
                  <a:pt x="199" y="187"/>
                </a:cubicBezTo>
                <a:cubicBezTo>
                  <a:pt x="201" y="179"/>
                  <a:pt x="203" y="172"/>
                  <a:pt x="204" y="166"/>
                </a:cubicBezTo>
                <a:cubicBezTo>
                  <a:pt x="205" y="159"/>
                  <a:pt x="206" y="151"/>
                  <a:pt x="206" y="142"/>
                </a:cubicBezTo>
                <a:cubicBezTo>
                  <a:pt x="206" y="112"/>
                  <a:pt x="198" y="87"/>
                  <a:pt x="182" y="65"/>
                </a:cubicBezTo>
                <a:cubicBezTo>
                  <a:pt x="166" y="44"/>
                  <a:pt x="144" y="33"/>
                  <a:pt x="114" y="33"/>
                </a:cubicBezTo>
                <a:cubicBezTo>
                  <a:pt x="99" y="33"/>
                  <a:pt x="86" y="37"/>
                  <a:pt x="74" y="45"/>
                </a:cubicBezTo>
                <a:cubicBezTo>
                  <a:pt x="62" y="53"/>
                  <a:pt x="54" y="61"/>
                  <a:pt x="48" y="68"/>
                </a:cubicBezTo>
                <a:cubicBezTo>
                  <a:pt x="44" y="75"/>
                  <a:pt x="41" y="80"/>
                  <a:pt x="41" y="81"/>
                </a:cubicBezTo>
                <a:cubicBezTo>
                  <a:pt x="41" y="82"/>
                  <a:pt x="43" y="82"/>
                  <a:pt x="45" y="82"/>
                </a:cubicBezTo>
                <a:cubicBezTo>
                  <a:pt x="54" y="82"/>
                  <a:pt x="63" y="85"/>
                  <a:pt x="72" y="92"/>
                </a:cubicBezTo>
                <a:cubicBezTo>
                  <a:pt x="81" y="98"/>
                  <a:pt x="85" y="109"/>
                  <a:pt x="85" y="124"/>
                </a:cubicBezTo>
                <a:cubicBezTo>
                  <a:pt x="85" y="136"/>
                  <a:pt x="81" y="147"/>
                  <a:pt x="74" y="154"/>
                </a:cubicBezTo>
                <a:cubicBezTo>
                  <a:pt x="66" y="162"/>
                  <a:pt x="56" y="167"/>
                  <a:pt x="41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108576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39"/>
                  <a:pt x="39" y="226"/>
                </a:cubicBezTo>
                <a:cubicBezTo>
                  <a:pt x="27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2746800" y="1857600"/>
            <a:ext cx="5182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に加え、過去の更新量の情報も⽤いる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4037040" y="404820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2" y="708"/>
                  <a:pt x="0" y="705"/>
                  <a:pt x="0" y="703"/>
                </a:cubicBezTo>
                <a:cubicBezTo>
                  <a:pt x="0" y="702"/>
                  <a:pt x="56" y="586"/>
                  <a:pt x="169" y="356"/>
                </a:cubicBezTo>
                <a:cubicBezTo>
                  <a:pt x="280" y="126"/>
                  <a:pt x="337" y="10"/>
                  <a:pt x="340" y="7"/>
                </a:cubicBezTo>
                <a:cubicBezTo>
                  <a:pt x="342" y="3"/>
                  <a:pt x="351" y="0"/>
                  <a:pt x="368" y="0"/>
                </a:cubicBezTo>
                <a:cubicBezTo>
                  <a:pt x="383" y="0"/>
                  <a:pt x="392" y="3"/>
                  <a:pt x="395" y="7"/>
                </a:cubicBezTo>
                <a:cubicBezTo>
                  <a:pt x="397" y="10"/>
                  <a:pt x="454" y="126"/>
                  <a:pt x="566" y="356"/>
                </a:cubicBezTo>
                <a:cubicBezTo>
                  <a:pt x="677" y="586"/>
                  <a:pt x="733" y="702"/>
                  <a:pt x="734" y="703"/>
                </a:cubicBezTo>
                <a:cubicBezTo>
                  <a:pt x="734" y="705"/>
                  <a:pt x="732" y="708"/>
                  <a:pt x="729" y="710"/>
                </a:cubicBezTo>
                <a:lnTo>
                  <a:pt x="5" y="710"/>
                </a:lnTo>
                <a:moveTo>
                  <a:pt x="458" y="369"/>
                </a:moveTo>
                <a:lnTo>
                  <a:pt x="336" y="119"/>
                </a:lnTo>
                <a:lnTo>
                  <a:pt x="90" y="619"/>
                </a:lnTo>
                <a:lnTo>
                  <a:pt x="335" y="620"/>
                </a:lnTo>
                <a:lnTo>
                  <a:pt x="580" y="620"/>
                </a:lnTo>
                <a:cubicBezTo>
                  <a:pt x="580" y="619"/>
                  <a:pt x="539" y="535"/>
                  <a:pt x="458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4325040" y="4145760"/>
            <a:ext cx="239040" cy="162000"/>
          </a:xfrm>
          <a:custGeom>
            <a:avLst/>
            <a:gdLst/>
            <a:ahLst/>
            <a:rect l="0" t="0" r="r" b="b"/>
            <a:pathLst>
              <a:path w="664" h="450">
                <a:moveTo>
                  <a:pt x="555" y="57"/>
                </a:moveTo>
                <a:cubicBezTo>
                  <a:pt x="555" y="43"/>
                  <a:pt x="561" y="30"/>
                  <a:pt x="574" y="18"/>
                </a:cubicBezTo>
                <a:cubicBezTo>
                  <a:pt x="586" y="6"/>
                  <a:pt x="600" y="0"/>
                  <a:pt x="615" y="0"/>
                </a:cubicBezTo>
                <a:cubicBezTo>
                  <a:pt x="627" y="0"/>
                  <a:pt x="638" y="6"/>
                  <a:pt x="648" y="17"/>
                </a:cubicBezTo>
                <a:cubicBezTo>
                  <a:pt x="658" y="29"/>
                  <a:pt x="663" y="48"/>
                  <a:pt x="664" y="74"/>
                </a:cubicBezTo>
                <a:cubicBezTo>
                  <a:pt x="664" y="93"/>
                  <a:pt x="658" y="131"/>
                  <a:pt x="645" y="188"/>
                </a:cubicBezTo>
                <a:cubicBezTo>
                  <a:pt x="635" y="225"/>
                  <a:pt x="626" y="255"/>
                  <a:pt x="618" y="279"/>
                </a:cubicBezTo>
                <a:cubicBezTo>
                  <a:pt x="610" y="303"/>
                  <a:pt x="599" y="329"/>
                  <a:pt x="584" y="359"/>
                </a:cubicBezTo>
                <a:cubicBezTo>
                  <a:pt x="568" y="390"/>
                  <a:pt x="550" y="412"/>
                  <a:pt x="529" y="427"/>
                </a:cubicBezTo>
                <a:cubicBezTo>
                  <a:pt x="508" y="443"/>
                  <a:pt x="484" y="450"/>
                  <a:pt x="458" y="450"/>
                </a:cubicBezTo>
                <a:cubicBezTo>
                  <a:pt x="429" y="450"/>
                  <a:pt x="403" y="445"/>
                  <a:pt x="381" y="434"/>
                </a:cubicBezTo>
                <a:cubicBezTo>
                  <a:pt x="358" y="424"/>
                  <a:pt x="342" y="410"/>
                  <a:pt x="332" y="392"/>
                </a:cubicBezTo>
                <a:cubicBezTo>
                  <a:pt x="331" y="392"/>
                  <a:pt x="330" y="394"/>
                  <a:pt x="329" y="396"/>
                </a:cubicBezTo>
                <a:cubicBezTo>
                  <a:pt x="302" y="432"/>
                  <a:pt x="269" y="450"/>
                  <a:pt x="229" y="450"/>
                </a:cubicBezTo>
                <a:cubicBezTo>
                  <a:pt x="212" y="450"/>
                  <a:pt x="195" y="448"/>
                  <a:pt x="180" y="444"/>
                </a:cubicBezTo>
                <a:cubicBezTo>
                  <a:pt x="164" y="440"/>
                  <a:pt x="148" y="434"/>
                  <a:pt x="133" y="425"/>
                </a:cubicBezTo>
                <a:cubicBezTo>
                  <a:pt x="118" y="417"/>
                  <a:pt x="106" y="404"/>
                  <a:pt x="96" y="387"/>
                </a:cubicBezTo>
                <a:cubicBezTo>
                  <a:pt x="87" y="369"/>
                  <a:pt x="83" y="348"/>
                  <a:pt x="83" y="323"/>
                </a:cubicBezTo>
                <a:cubicBezTo>
                  <a:pt x="83" y="288"/>
                  <a:pt x="94" y="240"/>
                  <a:pt x="116" y="179"/>
                </a:cubicBezTo>
                <a:cubicBezTo>
                  <a:pt x="139" y="118"/>
                  <a:pt x="150" y="79"/>
                  <a:pt x="151" y="63"/>
                </a:cubicBezTo>
                <a:cubicBezTo>
                  <a:pt x="151" y="62"/>
                  <a:pt x="151" y="62"/>
                  <a:pt x="151" y="61"/>
                </a:cubicBezTo>
                <a:cubicBezTo>
                  <a:pt x="151" y="55"/>
                  <a:pt x="151" y="51"/>
                  <a:pt x="151" y="49"/>
                </a:cubicBezTo>
                <a:cubicBezTo>
                  <a:pt x="151" y="47"/>
                  <a:pt x="150" y="45"/>
                  <a:pt x="147" y="42"/>
                </a:cubicBezTo>
                <a:cubicBezTo>
                  <a:pt x="144" y="40"/>
                  <a:pt x="141" y="38"/>
                  <a:pt x="136" y="38"/>
                </a:cubicBezTo>
                <a:lnTo>
                  <a:pt x="132" y="38"/>
                </a:lnTo>
                <a:cubicBezTo>
                  <a:pt x="117" y="38"/>
                  <a:pt x="103" y="44"/>
                  <a:pt x="90" y="57"/>
                </a:cubicBezTo>
                <a:cubicBezTo>
                  <a:pt x="78" y="70"/>
                  <a:pt x="68" y="83"/>
                  <a:pt x="61" y="98"/>
                </a:cubicBezTo>
                <a:cubicBezTo>
                  <a:pt x="54" y="112"/>
                  <a:pt x="48" y="126"/>
                  <a:pt x="44" y="139"/>
                </a:cubicBezTo>
                <a:cubicBezTo>
                  <a:pt x="40" y="152"/>
                  <a:pt x="37" y="160"/>
                  <a:pt x="36" y="161"/>
                </a:cubicBezTo>
                <a:cubicBezTo>
                  <a:pt x="35" y="162"/>
                  <a:pt x="29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0"/>
                  <a:pt x="3" y="141"/>
                  <a:pt x="8" y="126"/>
                </a:cubicBezTo>
                <a:cubicBezTo>
                  <a:pt x="14" y="112"/>
                  <a:pt x="21" y="95"/>
                  <a:pt x="31" y="76"/>
                </a:cubicBezTo>
                <a:cubicBezTo>
                  <a:pt x="41" y="57"/>
                  <a:pt x="55" y="40"/>
                  <a:pt x="75" y="24"/>
                </a:cubicBezTo>
                <a:cubicBezTo>
                  <a:pt x="94" y="9"/>
                  <a:pt x="115" y="2"/>
                  <a:pt x="139" y="2"/>
                </a:cubicBezTo>
                <a:cubicBezTo>
                  <a:pt x="167" y="2"/>
                  <a:pt x="189" y="10"/>
                  <a:pt x="204" y="26"/>
                </a:cubicBezTo>
                <a:cubicBezTo>
                  <a:pt x="220" y="43"/>
                  <a:pt x="227" y="62"/>
                  <a:pt x="227" y="84"/>
                </a:cubicBezTo>
                <a:cubicBezTo>
                  <a:pt x="227" y="96"/>
                  <a:pt x="216" y="131"/>
                  <a:pt x="194" y="191"/>
                </a:cubicBezTo>
                <a:cubicBezTo>
                  <a:pt x="173" y="250"/>
                  <a:pt x="162" y="296"/>
                  <a:pt x="162" y="328"/>
                </a:cubicBezTo>
                <a:cubicBezTo>
                  <a:pt x="162" y="359"/>
                  <a:pt x="169" y="380"/>
                  <a:pt x="183" y="394"/>
                </a:cubicBezTo>
                <a:cubicBezTo>
                  <a:pt x="196" y="406"/>
                  <a:pt x="214" y="413"/>
                  <a:pt x="236" y="414"/>
                </a:cubicBezTo>
                <a:cubicBezTo>
                  <a:pt x="264" y="414"/>
                  <a:pt x="290" y="393"/>
                  <a:pt x="311" y="352"/>
                </a:cubicBezTo>
                <a:lnTo>
                  <a:pt x="316" y="343"/>
                </a:lnTo>
                <a:lnTo>
                  <a:pt x="316" y="320"/>
                </a:lnTo>
                <a:cubicBezTo>
                  <a:pt x="316" y="318"/>
                  <a:pt x="316" y="315"/>
                  <a:pt x="316" y="312"/>
                </a:cubicBezTo>
                <a:cubicBezTo>
                  <a:pt x="316" y="308"/>
                  <a:pt x="317" y="305"/>
                  <a:pt x="317" y="304"/>
                </a:cubicBezTo>
                <a:cubicBezTo>
                  <a:pt x="318" y="302"/>
                  <a:pt x="318" y="300"/>
                  <a:pt x="318" y="297"/>
                </a:cubicBezTo>
                <a:cubicBezTo>
                  <a:pt x="318" y="293"/>
                  <a:pt x="319" y="290"/>
                  <a:pt x="319" y="288"/>
                </a:cubicBezTo>
                <a:cubicBezTo>
                  <a:pt x="320" y="285"/>
                  <a:pt x="321" y="281"/>
                  <a:pt x="322" y="275"/>
                </a:cubicBezTo>
                <a:cubicBezTo>
                  <a:pt x="324" y="269"/>
                  <a:pt x="325" y="263"/>
                  <a:pt x="325" y="258"/>
                </a:cubicBezTo>
                <a:cubicBezTo>
                  <a:pt x="326" y="253"/>
                  <a:pt x="328" y="245"/>
                  <a:pt x="331" y="234"/>
                </a:cubicBezTo>
                <a:cubicBezTo>
                  <a:pt x="334" y="224"/>
                  <a:pt x="337" y="213"/>
                  <a:pt x="339" y="203"/>
                </a:cubicBezTo>
                <a:cubicBezTo>
                  <a:pt x="341" y="192"/>
                  <a:pt x="345" y="178"/>
                  <a:pt x="350" y="160"/>
                </a:cubicBezTo>
                <a:cubicBezTo>
                  <a:pt x="369" y="85"/>
                  <a:pt x="380" y="44"/>
                  <a:pt x="383" y="38"/>
                </a:cubicBezTo>
                <a:cubicBezTo>
                  <a:pt x="391" y="20"/>
                  <a:pt x="405" y="11"/>
                  <a:pt x="425" y="11"/>
                </a:cubicBezTo>
                <a:cubicBezTo>
                  <a:pt x="438" y="11"/>
                  <a:pt x="446" y="15"/>
                  <a:pt x="451" y="21"/>
                </a:cubicBezTo>
                <a:cubicBezTo>
                  <a:pt x="456" y="28"/>
                  <a:pt x="458" y="34"/>
                  <a:pt x="459" y="40"/>
                </a:cubicBezTo>
                <a:cubicBezTo>
                  <a:pt x="459" y="49"/>
                  <a:pt x="449" y="91"/>
                  <a:pt x="430" y="167"/>
                </a:cubicBezTo>
                <a:cubicBezTo>
                  <a:pt x="411" y="243"/>
                  <a:pt x="400" y="286"/>
                  <a:pt x="398" y="298"/>
                </a:cubicBezTo>
                <a:cubicBezTo>
                  <a:pt x="397" y="305"/>
                  <a:pt x="396" y="316"/>
                  <a:pt x="396" y="332"/>
                </a:cubicBezTo>
                <a:lnTo>
                  <a:pt x="396" y="339"/>
                </a:lnTo>
                <a:cubicBezTo>
                  <a:pt x="396" y="349"/>
                  <a:pt x="397" y="359"/>
                  <a:pt x="399" y="368"/>
                </a:cubicBezTo>
                <a:cubicBezTo>
                  <a:pt x="401" y="377"/>
                  <a:pt x="408" y="388"/>
                  <a:pt x="418" y="398"/>
                </a:cubicBezTo>
                <a:cubicBezTo>
                  <a:pt x="429" y="408"/>
                  <a:pt x="444" y="413"/>
                  <a:pt x="463" y="414"/>
                </a:cubicBezTo>
                <a:cubicBezTo>
                  <a:pt x="510" y="414"/>
                  <a:pt x="547" y="372"/>
                  <a:pt x="575" y="292"/>
                </a:cubicBezTo>
                <a:cubicBezTo>
                  <a:pt x="581" y="277"/>
                  <a:pt x="587" y="255"/>
                  <a:pt x="595" y="227"/>
                </a:cubicBezTo>
                <a:cubicBezTo>
                  <a:pt x="602" y="200"/>
                  <a:pt x="606" y="180"/>
                  <a:pt x="606" y="168"/>
                </a:cubicBezTo>
                <a:cubicBezTo>
                  <a:pt x="606" y="146"/>
                  <a:pt x="602" y="129"/>
                  <a:pt x="594" y="116"/>
                </a:cubicBezTo>
                <a:cubicBezTo>
                  <a:pt x="585" y="104"/>
                  <a:pt x="576" y="93"/>
                  <a:pt x="568" y="85"/>
                </a:cubicBezTo>
                <a:cubicBezTo>
                  <a:pt x="559" y="76"/>
                  <a:pt x="555" y="67"/>
                  <a:pt x="555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4589640" y="419940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2"/>
                  <a:pt x="5" y="141"/>
                </a:cubicBezTo>
                <a:cubicBezTo>
                  <a:pt x="6" y="139"/>
                  <a:pt x="8" y="138"/>
                  <a:pt x="12" y="138"/>
                </a:cubicBezTo>
                <a:cubicBezTo>
                  <a:pt x="15" y="138"/>
                  <a:pt x="27" y="138"/>
                  <a:pt x="47" y="137"/>
                </a:cubicBezTo>
                <a:lnTo>
                  <a:pt x="84" y="137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4" y="51"/>
                  <a:pt x="106" y="45"/>
                  <a:pt x="107" y="42"/>
                </a:cubicBezTo>
                <a:cubicBezTo>
                  <a:pt x="109" y="38"/>
                  <a:pt x="110" y="33"/>
                  <a:pt x="112" y="28"/>
                </a:cubicBezTo>
                <a:cubicBezTo>
                  <a:pt x="113" y="22"/>
                  <a:pt x="115" y="18"/>
                  <a:pt x="117" y="16"/>
                </a:cubicBezTo>
                <a:cubicBezTo>
                  <a:pt x="120" y="13"/>
                  <a:pt x="122" y="10"/>
                  <a:pt x="124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8" y="0"/>
                  <a:pt x="142" y="0"/>
                  <a:pt x="147" y="0"/>
                </a:cubicBezTo>
                <a:cubicBezTo>
                  <a:pt x="155" y="0"/>
                  <a:pt x="161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59" y="72"/>
                  <a:pt x="154" y="91"/>
                  <a:pt x="149" y="109"/>
                </a:cubicBezTo>
                <a:lnTo>
                  <a:pt x="142" y="136"/>
                </a:lnTo>
                <a:cubicBezTo>
                  <a:pt x="142" y="137"/>
                  <a:pt x="153" y="137"/>
                  <a:pt x="178" y="137"/>
                </a:cubicBezTo>
                <a:lnTo>
                  <a:pt x="213" y="137"/>
                </a:lnTo>
                <a:cubicBezTo>
                  <a:pt x="217" y="140"/>
                  <a:pt x="218" y="143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3" y="169"/>
                </a:lnTo>
                <a:lnTo>
                  <a:pt x="108" y="271"/>
                </a:lnTo>
                <a:cubicBezTo>
                  <a:pt x="90" y="345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7" y="397"/>
                </a:cubicBezTo>
                <a:cubicBezTo>
                  <a:pt x="164" y="381"/>
                  <a:pt x="176" y="361"/>
                  <a:pt x="185" y="338"/>
                </a:cubicBezTo>
                <a:cubicBezTo>
                  <a:pt x="186" y="335"/>
                  <a:pt x="188" y="334"/>
                  <a:pt x="189" y="333"/>
                </a:cubicBezTo>
                <a:cubicBezTo>
                  <a:pt x="190" y="333"/>
                  <a:pt x="194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09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5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4695480" y="432648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3" y="21"/>
                  <a:pt x="11" y="13"/>
                </a:cubicBezTo>
                <a:cubicBezTo>
                  <a:pt x="18" y="4"/>
                  <a:pt x="28" y="0"/>
                  <a:pt x="41" y="0"/>
                </a:cubicBezTo>
                <a:cubicBezTo>
                  <a:pt x="54" y="0"/>
                  <a:pt x="66" y="6"/>
                  <a:pt x="77" y="18"/>
                </a:cubicBezTo>
                <a:cubicBezTo>
                  <a:pt x="87" y="29"/>
                  <a:pt x="93" y="50"/>
                  <a:pt x="93" y="79"/>
                </a:cubicBezTo>
                <a:cubicBezTo>
                  <a:pt x="93" y="96"/>
                  <a:pt x="91" y="111"/>
                  <a:pt x="87" y="127"/>
                </a:cubicBezTo>
                <a:cubicBezTo>
                  <a:pt x="83" y="142"/>
                  <a:pt x="78" y="156"/>
                  <a:pt x="72" y="167"/>
                </a:cubicBezTo>
                <a:cubicBezTo>
                  <a:pt x="65" y="178"/>
                  <a:pt x="59" y="187"/>
                  <a:pt x="53" y="196"/>
                </a:cubicBezTo>
                <a:cubicBezTo>
                  <a:pt x="46" y="204"/>
                  <a:pt x="41" y="211"/>
                  <a:pt x="36" y="215"/>
                </a:cubicBezTo>
                <a:cubicBezTo>
                  <a:pt x="31" y="220"/>
                  <a:pt x="28" y="222"/>
                  <a:pt x="27" y="222"/>
                </a:cubicBezTo>
                <a:cubicBezTo>
                  <a:pt x="25" y="222"/>
                  <a:pt x="22" y="220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4" y="201"/>
                  <a:pt x="19" y="195"/>
                </a:cubicBezTo>
                <a:cubicBezTo>
                  <a:pt x="24" y="188"/>
                  <a:pt x="30" y="181"/>
                  <a:pt x="37" y="173"/>
                </a:cubicBezTo>
                <a:cubicBezTo>
                  <a:pt x="43" y="165"/>
                  <a:pt x="49" y="153"/>
                  <a:pt x="55" y="138"/>
                </a:cubicBezTo>
                <a:cubicBezTo>
                  <a:pt x="61" y="123"/>
                  <a:pt x="64" y="106"/>
                  <a:pt x="66" y="87"/>
                </a:cubicBezTo>
                <a:lnTo>
                  <a:pt x="66" y="79"/>
                </a:lnTo>
                <a:lnTo>
                  <a:pt x="65" y="79"/>
                </a:lnTo>
                <a:cubicBezTo>
                  <a:pt x="65" y="80"/>
                  <a:pt x="63" y="80"/>
                  <a:pt x="62" y="81"/>
                </a:cubicBezTo>
                <a:cubicBezTo>
                  <a:pt x="61" y="81"/>
                  <a:pt x="59" y="82"/>
                  <a:pt x="58" y="83"/>
                </a:cubicBezTo>
                <a:cubicBezTo>
                  <a:pt x="56" y="84"/>
                  <a:pt x="54" y="84"/>
                  <a:pt x="51" y="84"/>
                </a:cubicBezTo>
                <a:cubicBezTo>
                  <a:pt x="49" y="84"/>
                  <a:pt x="46" y="84"/>
                  <a:pt x="43" y="85"/>
                </a:cubicBezTo>
                <a:cubicBezTo>
                  <a:pt x="30" y="85"/>
                  <a:pt x="20" y="81"/>
                  <a:pt x="12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4750920" y="419040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6" y="43"/>
                </a:moveTo>
                <a:cubicBezTo>
                  <a:pt x="116" y="32"/>
                  <a:pt x="120" y="22"/>
                  <a:pt x="129" y="13"/>
                </a:cubicBezTo>
                <a:cubicBezTo>
                  <a:pt x="138" y="5"/>
                  <a:pt x="148" y="0"/>
                  <a:pt x="160" y="0"/>
                </a:cubicBezTo>
                <a:cubicBezTo>
                  <a:pt x="168" y="0"/>
                  <a:pt x="175" y="3"/>
                  <a:pt x="181" y="8"/>
                </a:cubicBezTo>
                <a:cubicBezTo>
                  <a:pt x="186" y="14"/>
                  <a:pt x="189" y="21"/>
                  <a:pt x="190" y="29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8"/>
                  <a:pt x="156" y="72"/>
                  <a:pt x="145" y="73"/>
                </a:cubicBezTo>
                <a:cubicBezTo>
                  <a:pt x="138" y="73"/>
                  <a:pt x="131" y="70"/>
                  <a:pt x="125" y="66"/>
                </a:cubicBezTo>
                <a:cubicBezTo>
                  <a:pt x="119" y="61"/>
                  <a:pt x="116" y="53"/>
                  <a:pt x="116" y="43"/>
                </a:cubicBezTo>
                <a:moveTo>
                  <a:pt x="0" y="262"/>
                </a:moveTo>
                <a:cubicBezTo>
                  <a:pt x="0" y="258"/>
                  <a:pt x="2" y="251"/>
                  <a:pt x="7" y="240"/>
                </a:cubicBezTo>
                <a:cubicBezTo>
                  <a:pt x="11" y="229"/>
                  <a:pt x="16" y="218"/>
                  <a:pt x="23" y="204"/>
                </a:cubicBezTo>
                <a:cubicBezTo>
                  <a:pt x="30" y="191"/>
                  <a:pt x="42" y="179"/>
                  <a:pt x="55" y="169"/>
                </a:cubicBezTo>
                <a:cubicBezTo>
                  <a:pt x="69" y="158"/>
                  <a:pt x="83" y="153"/>
                  <a:pt x="97" y="153"/>
                </a:cubicBezTo>
                <a:cubicBezTo>
                  <a:pt x="116" y="153"/>
                  <a:pt x="131" y="159"/>
                  <a:pt x="143" y="169"/>
                </a:cubicBezTo>
                <a:cubicBezTo>
                  <a:pt x="155" y="180"/>
                  <a:pt x="161" y="195"/>
                  <a:pt x="162" y="213"/>
                </a:cubicBezTo>
                <a:cubicBezTo>
                  <a:pt x="162" y="221"/>
                  <a:pt x="158" y="234"/>
                  <a:pt x="152" y="252"/>
                </a:cubicBezTo>
                <a:cubicBezTo>
                  <a:pt x="145" y="270"/>
                  <a:pt x="136" y="295"/>
                  <a:pt x="124" y="326"/>
                </a:cubicBezTo>
                <a:cubicBezTo>
                  <a:pt x="112" y="357"/>
                  <a:pt x="102" y="384"/>
                  <a:pt x="95" y="406"/>
                </a:cubicBezTo>
                <a:cubicBezTo>
                  <a:pt x="92" y="416"/>
                  <a:pt x="91" y="423"/>
                  <a:pt x="91" y="428"/>
                </a:cubicBezTo>
                <a:cubicBezTo>
                  <a:pt x="91" y="440"/>
                  <a:pt x="95" y="446"/>
                  <a:pt x="103" y="446"/>
                </a:cubicBezTo>
                <a:cubicBezTo>
                  <a:pt x="107" y="446"/>
                  <a:pt x="112" y="445"/>
                  <a:pt x="116" y="444"/>
                </a:cubicBezTo>
                <a:cubicBezTo>
                  <a:pt x="121" y="442"/>
                  <a:pt x="126" y="439"/>
                  <a:pt x="132" y="434"/>
                </a:cubicBezTo>
                <a:cubicBezTo>
                  <a:pt x="138" y="429"/>
                  <a:pt x="145" y="420"/>
                  <a:pt x="151" y="409"/>
                </a:cubicBezTo>
                <a:cubicBezTo>
                  <a:pt x="158" y="398"/>
                  <a:pt x="164" y="384"/>
                  <a:pt x="169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2" y="385"/>
                </a:cubicBezTo>
                <a:cubicBezTo>
                  <a:pt x="188" y="396"/>
                  <a:pt x="182" y="408"/>
                  <a:pt x="174" y="421"/>
                </a:cubicBezTo>
                <a:cubicBezTo>
                  <a:pt x="167" y="434"/>
                  <a:pt x="156" y="446"/>
                  <a:pt x="143" y="456"/>
                </a:cubicBezTo>
                <a:cubicBezTo>
                  <a:pt x="129" y="466"/>
                  <a:pt x="115" y="472"/>
                  <a:pt x="99" y="472"/>
                </a:cubicBezTo>
                <a:cubicBezTo>
                  <a:pt x="84" y="472"/>
                  <a:pt x="71" y="467"/>
                  <a:pt x="58" y="457"/>
                </a:cubicBezTo>
                <a:cubicBezTo>
                  <a:pt x="46" y="447"/>
                  <a:pt x="39" y="432"/>
                  <a:pt x="38" y="412"/>
                </a:cubicBezTo>
                <a:cubicBezTo>
                  <a:pt x="38" y="404"/>
                  <a:pt x="40" y="397"/>
                  <a:pt x="42" y="390"/>
                </a:cubicBezTo>
                <a:cubicBezTo>
                  <a:pt x="44" y="383"/>
                  <a:pt x="54" y="356"/>
                  <a:pt x="72" y="309"/>
                </a:cubicBezTo>
                <a:cubicBezTo>
                  <a:pt x="90" y="262"/>
                  <a:pt x="100" y="233"/>
                  <a:pt x="103" y="224"/>
                </a:cubicBezTo>
                <a:cubicBezTo>
                  <a:pt x="106" y="215"/>
                  <a:pt x="107" y="206"/>
                  <a:pt x="108" y="197"/>
                </a:cubicBezTo>
                <a:cubicBezTo>
                  <a:pt x="108" y="186"/>
                  <a:pt x="104" y="180"/>
                  <a:pt x="96" y="180"/>
                </a:cubicBezTo>
                <a:lnTo>
                  <a:pt x="95" y="180"/>
                </a:lnTo>
                <a:cubicBezTo>
                  <a:pt x="81" y="180"/>
                  <a:pt x="68" y="188"/>
                  <a:pt x="56" y="203"/>
                </a:cubicBezTo>
                <a:cubicBezTo>
                  <a:pt x="44" y="218"/>
                  <a:pt x="35" y="238"/>
                  <a:pt x="28" y="262"/>
                </a:cubicBezTo>
                <a:cubicBezTo>
                  <a:pt x="28" y="262"/>
                  <a:pt x="27" y="263"/>
                  <a:pt x="27" y="264"/>
                </a:cubicBezTo>
                <a:cubicBezTo>
                  <a:pt x="27" y="265"/>
                  <a:pt x="26" y="266"/>
                  <a:pt x="26" y="266"/>
                </a:cubicBezTo>
                <a:cubicBezTo>
                  <a:pt x="26" y="267"/>
                  <a:pt x="26" y="267"/>
                  <a:pt x="25" y="267"/>
                </a:cubicBezTo>
                <a:cubicBezTo>
                  <a:pt x="24" y="268"/>
                  <a:pt x="23" y="268"/>
                  <a:pt x="23" y="268"/>
                </a:cubicBezTo>
                <a:cubicBezTo>
                  <a:pt x="22" y="268"/>
                  <a:pt x="21" y="268"/>
                  <a:pt x="20" y="268"/>
                </a:cubicBezTo>
                <a:cubicBezTo>
                  <a:pt x="19" y="268"/>
                  <a:pt x="17" y="268"/>
                  <a:pt x="14" y="268"/>
                </a:cubicBezTo>
                <a:lnTo>
                  <a:pt x="5" y="268"/>
                </a:lnTo>
                <a:cubicBezTo>
                  <a:pt x="2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4969440" y="417276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1"/>
                  <a:pt x="5" y="4"/>
                  <a:pt x="14" y="0"/>
                </a:cubicBezTo>
                <a:lnTo>
                  <a:pt x="646" y="0"/>
                </a:lnTo>
                <a:cubicBezTo>
                  <a:pt x="656" y="5"/>
                  <a:pt x="661" y="12"/>
                  <a:pt x="661" y="20"/>
                </a:cubicBezTo>
                <a:cubicBezTo>
                  <a:pt x="661" y="27"/>
                  <a:pt x="656" y="33"/>
                  <a:pt x="647" y="38"/>
                </a:cubicBezTo>
                <a:lnTo>
                  <a:pt x="331" y="39"/>
                </a:lnTo>
                <a:lnTo>
                  <a:pt x="16" y="39"/>
                </a:lnTo>
                <a:cubicBezTo>
                  <a:pt x="6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6" y="196"/>
                  <a:pt x="16" y="193"/>
                </a:cubicBezTo>
                <a:lnTo>
                  <a:pt x="647" y="193"/>
                </a:lnTo>
                <a:cubicBezTo>
                  <a:pt x="656" y="200"/>
                  <a:pt x="661" y="206"/>
                  <a:pt x="661" y="213"/>
                </a:cubicBezTo>
                <a:cubicBezTo>
                  <a:pt x="661" y="221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5356080" y="4207320"/>
            <a:ext cx="217800" cy="14400"/>
          </a:xfrm>
          <a:custGeom>
            <a:avLst/>
            <a:gdLst/>
            <a:ahLst/>
            <a:rect l="0" t="0" r="r" b="b"/>
            <a:pathLst>
              <a:path w="605" h="40">
                <a:moveTo>
                  <a:pt x="13" y="0"/>
                </a:moveTo>
                <a:lnTo>
                  <a:pt x="590" y="0"/>
                </a:lnTo>
                <a:cubicBezTo>
                  <a:pt x="600" y="5"/>
                  <a:pt x="605" y="12"/>
                  <a:pt x="605" y="20"/>
                </a:cubicBezTo>
                <a:cubicBezTo>
                  <a:pt x="605" y="28"/>
                  <a:pt x="600" y="35"/>
                  <a:pt x="590" y="40"/>
                </a:cubicBezTo>
                <a:lnTo>
                  <a:pt x="13" y="40"/>
                </a:lnTo>
                <a:cubicBezTo>
                  <a:pt x="4" y="36"/>
                  <a:pt x="0" y="28"/>
                  <a:pt x="0" y="20"/>
                </a:cubicBezTo>
                <a:cubicBezTo>
                  <a:pt x="0" y="11"/>
                  <a:pt x="4" y="5"/>
                  <a:pt x="13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6084720" y="366876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222" y="973"/>
                </a:moveTo>
                <a:cubicBezTo>
                  <a:pt x="221" y="978"/>
                  <a:pt x="219" y="982"/>
                  <a:pt x="216" y="985"/>
                </a:cubicBezTo>
                <a:cubicBezTo>
                  <a:pt x="212" y="988"/>
                  <a:pt x="208" y="990"/>
                  <a:pt x="202" y="991"/>
                </a:cubicBezTo>
                <a:cubicBezTo>
                  <a:pt x="195" y="991"/>
                  <a:pt x="190" y="988"/>
                  <a:pt x="185" y="981"/>
                </a:cubicBezTo>
                <a:cubicBezTo>
                  <a:pt x="183" y="976"/>
                  <a:pt x="152" y="895"/>
                  <a:pt x="91" y="737"/>
                </a:cubicBezTo>
                <a:cubicBezTo>
                  <a:pt x="31" y="580"/>
                  <a:pt x="0" y="499"/>
                  <a:pt x="0" y="496"/>
                </a:cubicBezTo>
                <a:cubicBezTo>
                  <a:pt x="-1" y="492"/>
                  <a:pt x="29" y="412"/>
                  <a:pt x="90" y="254"/>
                </a:cubicBezTo>
                <a:cubicBezTo>
                  <a:pt x="152" y="95"/>
                  <a:pt x="183" y="14"/>
                  <a:pt x="185" y="9"/>
                </a:cubicBezTo>
                <a:cubicBezTo>
                  <a:pt x="187" y="6"/>
                  <a:pt x="190" y="3"/>
                  <a:pt x="195" y="1"/>
                </a:cubicBezTo>
                <a:lnTo>
                  <a:pt x="198" y="0"/>
                </a:lnTo>
                <a:cubicBezTo>
                  <a:pt x="200" y="0"/>
                  <a:pt x="201" y="0"/>
                  <a:pt x="202" y="0"/>
                </a:cubicBezTo>
                <a:cubicBezTo>
                  <a:pt x="214" y="0"/>
                  <a:pt x="220" y="5"/>
                  <a:pt x="222" y="17"/>
                </a:cubicBezTo>
                <a:cubicBezTo>
                  <a:pt x="222" y="21"/>
                  <a:pt x="192" y="101"/>
                  <a:pt x="131" y="259"/>
                </a:cubicBezTo>
                <a:cubicBezTo>
                  <a:pt x="71" y="415"/>
                  <a:pt x="41" y="494"/>
                  <a:pt x="41" y="496"/>
                </a:cubicBezTo>
                <a:cubicBezTo>
                  <a:pt x="41" y="497"/>
                  <a:pt x="71" y="576"/>
                  <a:pt x="131" y="732"/>
                </a:cubicBezTo>
                <a:cubicBezTo>
                  <a:pt x="192" y="890"/>
                  <a:pt x="222" y="970"/>
                  <a:pt x="222" y="97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6200640" y="3680640"/>
            <a:ext cx="263880" cy="255600"/>
          </a:xfrm>
          <a:custGeom>
            <a:avLst/>
            <a:gdLst/>
            <a:ahLst/>
            <a:rect l="0" t="0" r="r" b="b"/>
            <a:pathLst>
              <a:path w="733" h="710">
                <a:moveTo>
                  <a:pt x="5" y="710"/>
                </a:moveTo>
                <a:cubicBezTo>
                  <a:pt x="1" y="708"/>
                  <a:pt x="0" y="705"/>
                  <a:pt x="0" y="703"/>
                </a:cubicBezTo>
                <a:cubicBezTo>
                  <a:pt x="0" y="702"/>
                  <a:pt x="55" y="586"/>
                  <a:pt x="167" y="357"/>
                </a:cubicBezTo>
                <a:cubicBezTo>
                  <a:pt x="279" y="127"/>
                  <a:pt x="336" y="10"/>
                  <a:pt x="338" y="7"/>
                </a:cubicBezTo>
                <a:cubicBezTo>
                  <a:pt x="340" y="3"/>
                  <a:pt x="349" y="0"/>
                  <a:pt x="366" y="0"/>
                </a:cubicBezTo>
                <a:cubicBezTo>
                  <a:pt x="381" y="0"/>
                  <a:pt x="390" y="3"/>
                  <a:pt x="394" y="7"/>
                </a:cubicBezTo>
                <a:cubicBezTo>
                  <a:pt x="396" y="10"/>
                  <a:pt x="452" y="127"/>
                  <a:pt x="564" y="357"/>
                </a:cubicBezTo>
                <a:cubicBezTo>
                  <a:pt x="676" y="586"/>
                  <a:pt x="733" y="702"/>
                  <a:pt x="733" y="703"/>
                </a:cubicBezTo>
                <a:cubicBezTo>
                  <a:pt x="733" y="705"/>
                  <a:pt x="732" y="708"/>
                  <a:pt x="728" y="710"/>
                </a:cubicBezTo>
                <a:lnTo>
                  <a:pt x="5" y="710"/>
                </a:lnTo>
                <a:moveTo>
                  <a:pt x="456" y="370"/>
                </a:moveTo>
                <a:lnTo>
                  <a:pt x="334" y="120"/>
                </a:lnTo>
                <a:lnTo>
                  <a:pt x="90" y="619"/>
                </a:lnTo>
                <a:lnTo>
                  <a:pt x="333" y="620"/>
                </a:lnTo>
                <a:lnTo>
                  <a:pt x="578" y="620"/>
                </a:lnTo>
                <a:cubicBezTo>
                  <a:pt x="578" y="619"/>
                  <a:pt x="537" y="535"/>
                  <a:pt x="456" y="3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6488640" y="3778200"/>
            <a:ext cx="238680" cy="162000"/>
          </a:xfrm>
          <a:custGeom>
            <a:avLst/>
            <a:gdLst/>
            <a:ahLst/>
            <a:rect l="0" t="0" r="r" b="b"/>
            <a:pathLst>
              <a:path w="663" h="450">
                <a:moveTo>
                  <a:pt x="554" y="58"/>
                </a:moveTo>
                <a:cubicBezTo>
                  <a:pt x="554" y="43"/>
                  <a:pt x="561" y="30"/>
                  <a:pt x="573" y="18"/>
                </a:cubicBezTo>
                <a:cubicBezTo>
                  <a:pt x="586" y="7"/>
                  <a:pt x="600" y="0"/>
                  <a:pt x="615" y="0"/>
                </a:cubicBezTo>
                <a:cubicBezTo>
                  <a:pt x="627" y="0"/>
                  <a:pt x="638" y="6"/>
                  <a:pt x="647" y="17"/>
                </a:cubicBezTo>
                <a:cubicBezTo>
                  <a:pt x="657" y="29"/>
                  <a:pt x="663" y="48"/>
                  <a:pt x="663" y="75"/>
                </a:cubicBezTo>
                <a:cubicBezTo>
                  <a:pt x="663" y="94"/>
                  <a:pt x="657" y="132"/>
                  <a:pt x="644" y="189"/>
                </a:cubicBezTo>
                <a:cubicBezTo>
                  <a:pt x="635" y="226"/>
                  <a:pt x="626" y="256"/>
                  <a:pt x="618" y="280"/>
                </a:cubicBezTo>
                <a:cubicBezTo>
                  <a:pt x="610" y="304"/>
                  <a:pt x="598" y="330"/>
                  <a:pt x="583" y="360"/>
                </a:cubicBezTo>
                <a:cubicBezTo>
                  <a:pt x="568" y="390"/>
                  <a:pt x="550" y="412"/>
                  <a:pt x="529" y="427"/>
                </a:cubicBezTo>
                <a:cubicBezTo>
                  <a:pt x="507" y="443"/>
                  <a:pt x="484" y="450"/>
                  <a:pt x="457" y="450"/>
                </a:cubicBezTo>
                <a:cubicBezTo>
                  <a:pt x="428" y="450"/>
                  <a:pt x="402" y="445"/>
                  <a:pt x="380" y="434"/>
                </a:cubicBezTo>
                <a:cubicBezTo>
                  <a:pt x="358" y="424"/>
                  <a:pt x="341" y="410"/>
                  <a:pt x="332" y="392"/>
                </a:cubicBezTo>
                <a:cubicBezTo>
                  <a:pt x="331" y="392"/>
                  <a:pt x="330" y="394"/>
                  <a:pt x="329" y="396"/>
                </a:cubicBezTo>
                <a:cubicBezTo>
                  <a:pt x="301" y="432"/>
                  <a:pt x="268" y="450"/>
                  <a:pt x="230" y="450"/>
                </a:cubicBezTo>
                <a:cubicBezTo>
                  <a:pt x="212" y="450"/>
                  <a:pt x="196" y="448"/>
                  <a:pt x="179" y="444"/>
                </a:cubicBezTo>
                <a:cubicBezTo>
                  <a:pt x="163" y="440"/>
                  <a:pt x="148" y="434"/>
                  <a:pt x="132" y="425"/>
                </a:cubicBezTo>
                <a:cubicBezTo>
                  <a:pt x="117" y="417"/>
                  <a:pt x="105" y="404"/>
                  <a:pt x="96" y="387"/>
                </a:cubicBezTo>
                <a:cubicBezTo>
                  <a:pt x="87" y="370"/>
                  <a:pt x="82" y="349"/>
                  <a:pt x="82" y="324"/>
                </a:cubicBezTo>
                <a:cubicBezTo>
                  <a:pt x="82" y="289"/>
                  <a:pt x="93" y="241"/>
                  <a:pt x="116" y="180"/>
                </a:cubicBezTo>
                <a:cubicBezTo>
                  <a:pt x="138" y="119"/>
                  <a:pt x="150" y="80"/>
                  <a:pt x="150" y="64"/>
                </a:cubicBezTo>
                <a:cubicBezTo>
                  <a:pt x="150" y="63"/>
                  <a:pt x="150" y="63"/>
                  <a:pt x="150" y="62"/>
                </a:cubicBezTo>
                <a:cubicBezTo>
                  <a:pt x="150" y="55"/>
                  <a:pt x="150" y="51"/>
                  <a:pt x="150" y="49"/>
                </a:cubicBezTo>
                <a:cubicBezTo>
                  <a:pt x="150" y="47"/>
                  <a:pt x="149" y="45"/>
                  <a:pt x="146" y="42"/>
                </a:cubicBezTo>
                <a:cubicBezTo>
                  <a:pt x="144" y="40"/>
                  <a:pt x="140" y="38"/>
                  <a:pt x="135" y="38"/>
                </a:cubicBezTo>
                <a:lnTo>
                  <a:pt x="131" y="38"/>
                </a:lnTo>
                <a:cubicBezTo>
                  <a:pt x="116" y="38"/>
                  <a:pt x="102" y="44"/>
                  <a:pt x="90" y="58"/>
                </a:cubicBezTo>
                <a:cubicBezTo>
                  <a:pt x="77" y="71"/>
                  <a:pt x="67" y="84"/>
                  <a:pt x="60" y="99"/>
                </a:cubicBezTo>
                <a:cubicBezTo>
                  <a:pt x="53" y="113"/>
                  <a:pt x="47" y="127"/>
                  <a:pt x="43" y="140"/>
                </a:cubicBezTo>
                <a:cubicBezTo>
                  <a:pt x="39" y="153"/>
                  <a:pt x="37" y="161"/>
                  <a:pt x="35" y="162"/>
                </a:cubicBezTo>
                <a:cubicBezTo>
                  <a:pt x="34" y="163"/>
                  <a:pt x="29" y="164"/>
                  <a:pt x="20" y="164"/>
                </a:cubicBezTo>
                <a:lnTo>
                  <a:pt x="6" y="164"/>
                </a:lnTo>
                <a:cubicBezTo>
                  <a:pt x="2" y="160"/>
                  <a:pt x="0" y="157"/>
                  <a:pt x="0" y="155"/>
                </a:cubicBezTo>
                <a:cubicBezTo>
                  <a:pt x="0" y="151"/>
                  <a:pt x="2" y="142"/>
                  <a:pt x="8" y="127"/>
                </a:cubicBezTo>
                <a:cubicBezTo>
                  <a:pt x="13" y="113"/>
                  <a:pt x="21" y="96"/>
                  <a:pt x="30" y="77"/>
                </a:cubicBezTo>
                <a:cubicBezTo>
                  <a:pt x="40" y="58"/>
                  <a:pt x="55" y="40"/>
                  <a:pt x="74" y="24"/>
                </a:cubicBezTo>
                <a:cubicBezTo>
                  <a:pt x="93" y="9"/>
                  <a:pt x="115" y="2"/>
                  <a:pt x="138" y="2"/>
                </a:cubicBezTo>
                <a:cubicBezTo>
                  <a:pt x="167" y="2"/>
                  <a:pt x="190" y="10"/>
                  <a:pt x="205" y="26"/>
                </a:cubicBezTo>
                <a:cubicBezTo>
                  <a:pt x="220" y="43"/>
                  <a:pt x="228" y="63"/>
                  <a:pt x="228" y="85"/>
                </a:cubicBezTo>
                <a:cubicBezTo>
                  <a:pt x="228" y="97"/>
                  <a:pt x="217" y="132"/>
                  <a:pt x="195" y="192"/>
                </a:cubicBezTo>
                <a:cubicBezTo>
                  <a:pt x="172" y="251"/>
                  <a:pt x="161" y="297"/>
                  <a:pt x="161" y="329"/>
                </a:cubicBezTo>
                <a:cubicBezTo>
                  <a:pt x="161" y="360"/>
                  <a:pt x="168" y="381"/>
                  <a:pt x="183" y="394"/>
                </a:cubicBezTo>
                <a:cubicBezTo>
                  <a:pt x="197" y="406"/>
                  <a:pt x="214" y="413"/>
                  <a:pt x="235" y="414"/>
                </a:cubicBezTo>
                <a:cubicBezTo>
                  <a:pt x="264" y="414"/>
                  <a:pt x="289" y="393"/>
                  <a:pt x="311" y="353"/>
                </a:cubicBezTo>
                <a:lnTo>
                  <a:pt x="316" y="344"/>
                </a:lnTo>
                <a:lnTo>
                  <a:pt x="316" y="321"/>
                </a:lnTo>
                <a:cubicBezTo>
                  <a:pt x="316" y="319"/>
                  <a:pt x="316" y="316"/>
                  <a:pt x="316" y="313"/>
                </a:cubicBezTo>
                <a:cubicBezTo>
                  <a:pt x="316" y="309"/>
                  <a:pt x="316" y="306"/>
                  <a:pt x="317" y="305"/>
                </a:cubicBezTo>
                <a:cubicBezTo>
                  <a:pt x="317" y="303"/>
                  <a:pt x="318" y="301"/>
                  <a:pt x="318" y="298"/>
                </a:cubicBezTo>
                <a:cubicBezTo>
                  <a:pt x="318" y="294"/>
                  <a:pt x="318" y="291"/>
                  <a:pt x="319" y="289"/>
                </a:cubicBezTo>
                <a:cubicBezTo>
                  <a:pt x="319" y="286"/>
                  <a:pt x="320" y="282"/>
                  <a:pt x="322" y="276"/>
                </a:cubicBezTo>
                <a:cubicBezTo>
                  <a:pt x="323" y="270"/>
                  <a:pt x="324" y="264"/>
                  <a:pt x="325" y="259"/>
                </a:cubicBezTo>
                <a:cubicBezTo>
                  <a:pt x="325" y="254"/>
                  <a:pt x="327" y="246"/>
                  <a:pt x="331" y="235"/>
                </a:cubicBezTo>
                <a:cubicBezTo>
                  <a:pt x="334" y="225"/>
                  <a:pt x="336" y="214"/>
                  <a:pt x="338" y="204"/>
                </a:cubicBezTo>
                <a:cubicBezTo>
                  <a:pt x="340" y="193"/>
                  <a:pt x="344" y="179"/>
                  <a:pt x="349" y="161"/>
                </a:cubicBezTo>
                <a:cubicBezTo>
                  <a:pt x="368" y="86"/>
                  <a:pt x="379" y="44"/>
                  <a:pt x="382" y="38"/>
                </a:cubicBezTo>
                <a:cubicBezTo>
                  <a:pt x="391" y="20"/>
                  <a:pt x="405" y="11"/>
                  <a:pt x="425" y="11"/>
                </a:cubicBezTo>
                <a:cubicBezTo>
                  <a:pt x="437" y="11"/>
                  <a:pt x="446" y="15"/>
                  <a:pt x="450" y="21"/>
                </a:cubicBezTo>
                <a:cubicBezTo>
                  <a:pt x="455" y="28"/>
                  <a:pt x="458" y="34"/>
                  <a:pt x="458" y="40"/>
                </a:cubicBezTo>
                <a:cubicBezTo>
                  <a:pt x="458" y="49"/>
                  <a:pt x="449" y="92"/>
                  <a:pt x="430" y="168"/>
                </a:cubicBezTo>
                <a:cubicBezTo>
                  <a:pt x="410" y="244"/>
                  <a:pt x="400" y="287"/>
                  <a:pt x="398" y="299"/>
                </a:cubicBezTo>
                <a:cubicBezTo>
                  <a:pt x="397" y="306"/>
                  <a:pt x="396" y="317"/>
                  <a:pt x="396" y="333"/>
                </a:cubicBezTo>
                <a:lnTo>
                  <a:pt x="396" y="340"/>
                </a:lnTo>
                <a:cubicBezTo>
                  <a:pt x="396" y="350"/>
                  <a:pt x="397" y="360"/>
                  <a:pt x="399" y="369"/>
                </a:cubicBezTo>
                <a:cubicBezTo>
                  <a:pt x="401" y="378"/>
                  <a:pt x="407" y="388"/>
                  <a:pt x="418" y="398"/>
                </a:cubicBezTo>
                <a:cubicBezTo>
                  <a:pt x="428" y="408"/>
                  <a:pt x="443" y="413"/>
                  <a:pt x="462" y="414"/>
                </a:cubicBezTo>
                <a:cubicBezTo>
                  <a:pt x="509" y="414"/>
                  <a:pt x="546" y="373"/>
                  <a:pt x="574" y="293"/>
                </a:cubicBezTo>
                <a:cubicBezTo>
                  <a:pt x="580" y="278"/>
                  <a:pt x="587" y="256"/>
                  <a:pt x="594" y="228"/>
                </a:cubicBezTo>
                <a:cubicBezTo>
                  <a:pt x="601" y="201"/>
                  <a:pt x="605" y="181"/>
                  <a:pt x="606" y="169"/>
                </a:cubicBezTo>
                <a:cubicBezTo>
                  <a:pt x="606" y="147"/>
                  <a:pt x="602" y="130"/>
                  <a:pt x="593" y="117"/>
                </a:cubicBezTo>
                <a:cubicBezTo>
                  <a:pt x="584" y="105"/>
                  <a:pt x="576" y="94"/>
                  <a:pt x="567" y="86"/>
                </a:cubicBezTo>
                <a:cubicBezTo>
                  <a:pt x="559" y="77"/>
                  <a:pt x="554" y="68"/>
                  <a:pt x="554" y="5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6760800" y="364212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6"/>
                </a:moveTo>
                <a:cubicBezTo>
                  <a:pt x="28" y="166"/>
                  <a:pt x="18" y="162"/>
                  <a:pt x="11" y="153"/>
                </a:cubicBezTo>
                <a:cubicBezTo>
                  <a:pt x="3" y="145"/>
                  <a:pt x="0" y="134"/>
                  <a:pt x="0" y="122"/>
                </a:cubicBezTo>
                <a:cubicBezTo>
                  <a:pt x="0" y="89"/>
                  <a:pt x="12" y="60"/>
                  <a:pt x="37" y="36"/>
                </a:cubicBezTo>
                <a:cubicBezTo>
                  <a:pt x="63" y="12"/>
                  <a:pt x="93" y="0"/>
                  <a:pt x="130" y="0"/>
                </a:cubicBezTo>
                <a:cubicBezTo>
                  <a:pt x="173" y="0"/>
                  <a:pt x="208" y="13"/>
                  <a:pt x="237" y="39"/>
                </a:cubicBezTo>
                <a:cubicBezTo>
                  <a:pt x="265" y="65"/>
                  <a:pt x="280" y="99"/>
                  <a:pt x="280" y="141"/>
                </a:cubicBezTo>
                <a:cubicBezTo>
                  <a:pt x="280" y="161"/>
                  <a:pt x="275" y="180"/>
                  <a:pt x="266" y="198"/>
                </a:cubicBezTo>
                <a:cubicBezTo>
                  <a:pt x="257" y="216"/>
                  <a:pt x="246" y="232"/>
                  <a:pt x="232" y="246"/>
                </a:cubicBezTo>
                <a:cubicBezTo>
                  <a:pt x="219" y="259"/>
                  <a:pt x="201" y="276"/>
                  <a:pt x="176" y="297"/>
                </a:cubicBezTo>
                <a:cubicBezTo>
                  <a:pt x="160" y="312"/>
                  <a:pt x="136" y="333"/>
                  <a:pt x="106" y="362"/>
                </a:cubicBezTo>
                <a:lnTo>
                  <a:pt x="65" y="402"/>
                </a:lnTo>
                <a:lnTo>
                  <a:pt x="118" y="403"/>
                </a:lnTo>
                <a:cubicBezTo>
                  <a:pt x="192" y="403"/>
                  <a:pt x="231" y="402"/>
                  <a:pt x="235" y="399"/>
                </a:cubicBezTo>
                <a:cubicBezTo>
                  <a:pt x="238" y="398"/>
                  <a:pt x="244" y="377"/>
                  <a:pt x="252" y="336"/>
                </a:cubicBezTo>
                <a:lnTo>
                  <a:pt x="252" y="334"/>
                </a:lnTo>
                <a:lnTo>
                  <a:pt x="280" y="334"/>
                </a:lnTo>
                <a:lnTo>
                  <a:pt x="280" y="336"/>
                </a:lnTo>
                <a:cubicBezTo>
                  <a:pt x="280" y="337"/>
                  <a:pt x="277" y="359"/>
                  <a:pt x="271" y="401"/>
                </a:cubicBezTo>
                <a:cubicBezTo>
                  <a:pt x="265" y="442"/>
                  <a:pt x="262" y="463"/>
                  <a:pt x="260" y="465"/>
                </a:cubicBezTo>
                <a:lnTo>
                  <a:pt x="260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5"/>
                </a:lnTo>
                <a:cubicBezTo>
                  <a:pt x="0" y="442"/>
                  <a:pt x="1" y="439"/>
                  <a:pt x="4" y="435"/>
                </a:cubicBezTo>
                <a:cubicBezTo>
                  <a:pt x="7" y="431"/>
                  <a:pt x="14" y="423"/>
                  <a:pt x="25" y="410"/>
                </a:cubicBezTo>
                <a:cubicBezTo>
                  <a:pt x="38" y="395"/>
                  <a:pt x="50" y="382"/>
                  <a:pt x="61" y="371"/>
                </a:cubicBezTo>
                <a:cubicBezTo>
                  <a:pt x="65" y="366"/>
                  <a:pt x="73" y="357"/>
                  <a:pt x="85" y="344"/>
                </a:cubicBezTo>
                <a:cubicBezTo>
                  <a:pt x="96" y="332"/>
                  <a:pt x="104" y="323"/>
                  <a:pt x="109" y="318"/>
                </a:cubicBezTo>
                <a:cubicBezTo>
                  <a:pt x="113" y="314"/>
                  <a:pt x="119" y="306"/>
                  <a:pt x="129" y="295"/>
                </a:cubicBezTo>
                <a:cubicBezTo>
                  <a:pt x="138" y="285"/>
                  <a:pt x="145" y="277"/>
                  <a:pt x="148" y="271"/>
                </a:cubicBezTo>
                <a:cubicBezTo>
                  <a:pt x="152" y="266"/>
                  <a:pt x="158" y="259"/>
                  <a:pt x="165" y="250"/>
                </a:cubicBezTo>
                <a:cubicBezTo>
                  <a:pt x="172" y="242"/>
                  <a:pt x="176" y="234"/>
                  <a:pt x="179" y="228"/>
                </a:cubicBezTo>
                <a:cubicBezTo>
                  <a:pt x="182" y="222"/>
                  <a:pt x="186" y="215"/>
                  <a:pt x="190" y="208"/>
                </a:cubicBezTo>
                <a:cubicBezTo>
                  <a:pt x="194" y="200"/>
                  <a:pt x="197" y="193"/>
                  <a:pt x="199" y="185"/>
                </a:cubicBezTo>
                <a:cubicBezTo>
                  <a:pt x="201" y="178"/>
                  <a:pt x="202" y="171"/>
                  <a:pt x="204" y="164"/>
                </a:cubicBezTo>
                <a:cubicBezTo>
                  <a:pt x="205" y="158"/>
                  <a:pt x="206" y="150"/>
                  <a:pt x="206" y="141"/>
                </a:cubicBezTo>
                <a:cubicBezTo>
                  <a:pt x="206" y="112"/>
                  <a:pt x="198" y="86"/>
                  <a:pt x="182" y="65"/>
                </a:cubicBezTo>
                <a:cubicBezTo>
                  <a:pt x="166" y="43"/>
                  <a:pt x="144" y="33"/>
                  <a:pt x="114" y="33"/>
                </a:cubicBezTo>
                <a:cubicBezTo>
                  <a:pt x="99" y="33"/>
                  <a:pt x="85" y="37"/>
                  <a:pt x="74" y="45"/>
                </a:cubicBezTo>
                <a:cubicBezTo>
                  <a:pt x="62" y="53"/>
                  <a:pt x="54" y="60"/>
                  <a:pt x="48" y="68"/>
                </a:cubicBezTo>
                <a:cubicBezTo>
                  <a:pt x="43" y="75"/>
                  <a:pt x="41" y="80"/>
                  <a:pt x="41" y="81"/>
                </a:cubicBezTo>
                <a:cubicBezTo>
                  <a:pt x="41" y="82"/>
                  <a:pt x="42" y="82"/>
                  <a:pt x="44" y="82"/>
                </a:cubicBezTo>
                <a:cubicBezTo>
                  <a:pt x="54" y="82"/>
                  <a:pt x="63" y="85"/>
                  <a:pt x="71" y="92"/>
                </a:cubicBezTo>
                <a:cubicBezTo>
                  <a:pt x="80" y="98"/>
                  <a:pt x="85" y="109"/>
                  <a:pt x="85" y="124"/>
                </a:cubicBezTo>
                <a:cubicBezTo>
                  <a:pt x="85" y="135"/>
                  <a:pt x="81" y="145"/>
                  <a:pt x="74" y="153"/>
                </a:cubicBezTo>
                <a:cubicBezTo>
                  <a:pt x="66" y="161"/>
                  <a:pt x="56" y="165"/>
                  <a:pt x="41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6753240" y="387396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5" y="43"/>
                </a:moveTo>
                <a:cubicBezTo>
                  <a:pt x="115" y="32"/>
                  <a:pt x="119" y="22"/>
                  <a:pt x="128" y="14"/>
                </a:cubicBezTo>
                <a:cubicBezTo>
                  <a:pt x="137" y="5"/>
                  <a:pt x="147" y="1"/>
                  <a:pt x="160" y="0"/>
                </a:cubicBezTo>
                <a:cubicBezTo>
                  <a:pt x="168" y="0"/>
                  <a:pt x="175" y="3"/>
                  <a:pt x="181" y="9"/>
                </a:cubicBezTo>
                <a:cubicBezTo>
                  <a:pt x="186" y="14"/>
                  <a:pt x="189" y="21"/>
                  <a:pt x="190" y="30"/>
                </a:cubicBezTo>
                <a:cubicBezTo>
                  <a:pt x="190" y="41"/>
                  <a:pt x="185" y="50"/>
                  <a:pt x="176" y="59"/>
                </a:cubicBezTo>
                <a:cubicBezTo>
                  <a:pt x="166" y="68"/>
                  <a:pt x="156" y="73"/>
                  <a:pt x="144" y="73"/>
                </a:cubicBezTo>
                <a:cubicBezTo>
                  <a:pt x="137" y="73"/>
                  <a:pt x="130" y="71"/>
                  <a:pt x="124" y="66"/>
                </a:cubicBezTo>
                <a:cubicBezTo>
                  <a:pt x="118" y="62"/>
                  <a:pt x="115" y="54"/>
                  <a:pt x="115" y="43"/>
                </a:cubicBezTo>
                <a:moveTo>
                  <a:pt x="0" y="262"/>
                </a:moveTo>
                <a:cubicBezTo>
                  <a:pt x="0" y="259"/>
                  <a:pt x="2" y="251"/>
                  <a:pt x="7" y="241"/>
                </a:cubicBezTo>
                <a:cubicBezTo>
                  <a:pt x="11" y="230"/>
                  <a:pt x="16" y="218"/>
                  <a:pt x="23" y="205"/>
                </a:cubicBezTo>
                <a:cubicBezTo>
                  <a:pt x="30" y="192"/>
                  <a:pt x="41" y="180"/>
                  <a:pt x="54" y="169"/>
                </a:cubicBezTo>
                <a:cubicBezTo>
                  <a:pt x="68" y="158"/>
                  <a:pt x="82" y="153"/>
                  <a:pt x="96" y="154"/>
                </a:cubicBezTo>
                <a:cubicBezTo>
                  <a:pt x="115" y="154"/>
                  <a:pt x="130" y="159"/>
                  <a:pt x="142" y="170"/>
                </a:cubicBezTo>
                <a:cubicBezTo>
                  <a:pt x="154" y="181"/>
                  <a:pt x="161" y="195"/>
                  <a:pt x="162" y="213"/>
                </a:cubicBezTo>
                <a:cubicBezTo>
                  <a:pt x="162" y="221"/>
                  <a:pt x="158" y="234"/>
                  <a:pt x="151" y="252"/>
                </a:cubicBezTo>
                <a:cubicBezTo>
                  <a:pt x="144" y="271"/>
                  <a:pt x="135" y="296"/>
                  <a:pt x="123" y="327"/>
                </a:cubicBezTo>
                <a:cubicBezTo>
                  <a:pt x="111" y="358"/>
                  <a:pt x="101" y="384"/>
                  <a:pt x="94" y="406"/>
                </a:cubicBezTo>
                <a:cubicBezTo>
                  <a:pt x="91" y="416"/>
                  <a:pt x="90" y="424"/>
                  <a:pt x="90" y="429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1" y="445"/>
                  <a:pt x="115" y="444"/>
                </a:cubicBezTo>
                <a:cubicBezTo>
                  <a:pt x="120" y="443"/>
                  <a:pt x="125" y="439"/>
                  <a:pt x="131" y="434"/>
                </a:cubicBezTo>
                <a:cubicBezTo>
                  <a:pt x="137" y="429"/>
                  <a:pt x="144" y="421"/>
                  <a:pt x="150" y="410"/>
                </a:cubicBezTo>
                <a:cubicBezTo>
                  <a:pt x="158" y="398"/>
                  <a:pt x="164" y="385"/>
                  <a:pt x="169" y="368"/>
                </a:cubicBezTo>
                <a:cubicBezTo>
                  <a:pt x="170" y="363"/>
                  <a:pt x="171" y="359"/>
                  <a:pt x="172" y="359"/>
                </a:cubicBezTo>
                <a:cubicBezTo>
                  <a:pt x="173" y="358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8"/>
                  <a:pt x="196" y="375"/>
                  <a:pt x="192" y="386"/>
                </a:cubicBezTo>
                <a:cubicBezTo>
                  <a:pt x="188" y="397"/>
                  <a:pt x="182" y="408"/>
                  <a:pt x="174" y="422"/>
                </a:cubicBezTo>
                <a:cubicBezTo>
                  <a:pt x="167" y="435"/>
                  <a:pt x="156" y="446"/>
                  <a:pt x="142" y="457"/>
                </a:cubicBezTo>
                <a:cubicBezTo>
                  <a:pt x="128" y="467"/>
                  <a:pt x="114" y="472"/>
                  <a:pt x="98" y="472"/>
                </a:cubicBezTo>
                <a:cubicBezTo>
                  <a:pt x="83" y="472"/>
                  <a:pt x="70" y="467"/>
                  <a:pt x="57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9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9" y="262"/>
                  <a:pt x="99" y="234"/>
                  <a:pt x="102" y="224"/>
                </a:cubicBezTo>
                <a:cubicBezTo>
                  <a:pt x="105" y="215"/>
                  <a:pt x="106" y="206"/>
                  <a:pt x="107" y="197"/>
                </a:cubicBezTo>
                <a:cubicBezTo>
                  <a:pt x="107" y="186"/>
                  <a:pt x="103" y="180"/>
                  <a:pt x="95" y="180"/>
                </a:cubicBezTo>
                <a:lnTo>
                  <a:pt x="94" y="180"/>
                </a:lnTo>
                <a:cubicBezTo>
                  <a:pt x="79" y="180"/>
                  <a:pt x="67" y="188"/>
                  <a:pt x="55" y="203"/>
                </a:cubicBezTo>
                <a:cubicBezTo>
                  <a:pt x="43" y="219"/>
                  <a:pt x="34" y="238"/>
                  <a:pt x="28" y="262"/>
                </a:cubicBezTo>
                <a:cubicBezTo>
                  <a:pt x="28" y="263"/>
                  <a:pt x="27" y="263"/>
                  <a:pt x="27" y="264"/>
                </a:cubicBezTo>
                <a:cubicBezTo>
                  <a:pt x="27" y="265"/>
                  <a:pt x="26" y="266"/>
                  <a:pt x="26" y="266"/>
                </a:cubicBezTo>
                <a:cubicBezTo>
                  <a:pt x="26" y="267"/>
                  <a:pt x="26" y="267"/>
                  <a:pt x="25" y="268"/>
                </a:cubicBezTo>
                <a:cubicBezTo>
                  <a:pt x="24" y="268"/>
                  <a:pt x="23" y="269"/>
                  <a:pt x="23" y="269"/>
                </a:cubicBezTo>
                <a:cubicBezTo>
                  <a:pt x="22" y="269"/>
                  <a:pt x="21" y="269"/>
                  <a:pt x="20" y="269"/>
                </a:cubicBezTo>
                <a:cubicBezTo>
                  <a:pt x="19" y="269"/>
                  <a:pt x="17" y="269"/>
                  <a:pt x="14" y="269"/>
                </a:cubicBezTo>
                <a:lnTo>
                  <a:pt x="5" y="269"/>
                </a:lnTo>
                <a:cubicBezTo>
                  <a:pt x="2" y="266"/>
                  <a:pt x="0" y="264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6911640" y="3668760"/>
            <a:ext cx="79920" cy="356760"/>
          </a:xfrm>
          <a:custGeom>
            <a:avLst/>
            <a:gdLst/>
            <a:ahLst/>
            <a:rect l="0" t="0" r="r" b="b"/>
            <a:pathLst>
              <a:path w="222" h="991">
                <a:moveTo>
                  <a:pt x="0" y="17"/>
                </a:moveTo>
                <a:cubicBezTo>
                  <a:pt x="0" y="13"/>
                  <a:pt x="2" y="9"/>
                  <a:pt x="6" y="5"/>
                </a:cubicBezTo>
                <a:cubicBezTo>
                  <a:pt x="9" y="2"/>
                  <a:pt x="14" y="0"/>
                  <a:pt x="20" y="0"/>
                </a:cubicBezTo>
                <a:cubicBezTo>
                  <a:pt x="26" y="0"/>
                  <a:pt x="32" y="3"/>
                  <a:pt x="36" y="9"/>
                </a:cubicBezTo>
                <a:cubicBezTo>
                  <a:pt x="38" y="14"/>
                  <a:pt x="70" y="95"/>
                  <a:pt x="131" y="254"/>
                </a:cubicBezTo>
                <a:cubicBezTo>
                  <a:pt x="191" y="412"/>
                  <a:pt x="221" y="492"/>
                  <a:pt x="222" y="496"/>
                </a:cubicBezTo>
                <a:cubicBezTo>
                  <a:pt x="222" y="499"/>
                  <a:pt x="192" y="580"/>
                  <a:pt x="132" y="737"/>
                </a:cubicBezTo>
                <a:cubicBezTo>
                  <a:pt x="71" y="895"/>
                  <a:pt x="38" y="976"/>
                  <a:pt x="36" y="981"/>
                </a:cubicBezTo>
                <a:cubicBezTo>
                  <a:pt x="32" y="988"/>
                  <a:pt x="26" y="991"/>
                  <a:pt x="20" y="991"/>
                </a:cubicBezTo>
                <a:cubicBezTo>
                  <a:pt x="14" y="991"/>
                  <a:pt x="10" y="989"/>
                  <a:pt x="7" y="986"/>
                </a:cubicBezTo>
                <a:cubicBezTo>
                  <a:pt x="3" y="983"/>
                  <a:pt x="1" y="978"/>
                  <a:pt x="0" y="973"/>
                </a:cubicBezTo>
                <a:cubicBezTo>
                  <a:pt x="0" y="970"/>
                  <a:pt x="30" y="890"/>
                  <a:pt x="90" y="732"/>
                </a:cubicBezTo>
                <a:cubicBezTo>
                  <a:pt x="150" y="576"/>
                  <a:pt x="180" y="497"/>
                  <a:pt x="180" y="496"/>
                </a:cubicBezTo>
                <a:cubicBezTo>
                  <a:pt x="180" y="494"/>
                  <a:pt x="150" y="415"/>
                  <a:pt x="90" y="259"/>
                </a:cubicBezTo>
                <a:cubicBezTo>
                  <a:pt x="30" y="101"/>
                  <a:pt x="0" y="21"/>
                  <a:pt x="0" y="1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047360" y="383184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4" y="168"/>
                </a:move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0" y="156"/>
                  <a:pt x="2" y="150"/>
                </a:cubicBezTo>
                <a:cubicBezTo>
                  <a:pt x="3" y="144"/>
                  <a:pt x="4" y="141"/>
                  <a:pt x="5" y="140"/>
                </a:cubicBezTo>
                <a:cubicBezTo>
                  <a:pt x="6" y="138"/>
                  <a:pt x="8" y="137"/>
                  <a:pt x="11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5" y="136"/>
                </a:lnTo>
                <a:lnTo>
                  <a:pt x="99" y="80"/>
                </a:lnTo>
                <a:cubicBezTo>
                  <a:pt x="100" y="75"/>
                  <a:pt x="102" y="68"/>
                  <a:pt x="103" y="60"/>
                </a:cubicBezTo>
                <a:cubicBezTo>
                  <a:pt x="105" y="51"/>
                  <a:pt x="107" y="45"/>
                  <a:pt x="108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3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59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4" y="136"/>
                  <a:pt x="178" y="136"/>
                </a:cubicBezTo>
                <a:lnTo>
                  <a:pt x="213" y="136"/>
                </a:lnTo>
                <a:cubicBezTo>
                  <a:pt x="217" y="139"/>
                  <a:pt x="218" y="142"/>
                  <a:pt x="218" y="144"/>
                </a:cubicBezTo>
                <a:cubicBezTo>
                  <a:pt x="218" y="154"/>
                  <a:pt x="215" y="162"/>
                  <a:pt x="209" y="168"/>
                </a:cubicBezTo>
                <a:lnTo>
                  <a:pt x="134" y="168"/>
                </a:lnTo>
                <a:lnTo>
                  <a:pt x="109" y="271"/>
                </a:lnTo>
                <a:cubicBezTo>
                  <a:pt x="91" y="345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1"/>
                  <a:pt x="185" y="338"/>
                </a:cubicBezTo>
                <a:cubicBezTo>
                  <a:pt x="186" y="335"/>
                  <a:pt x="188" y="334"/>
                  <a:pt x="189" y="333"/>
                </a:cubicBezTo>
                <a:cubicBezTo>
                  <a:pt x="190" y="333"/>
                  <a:pt x="194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10" y="447"/>
                  <a:pt x="96" y="447"/>
                </a:cubicBezTo>
                <a:cubicBezTo>
                  <a:pt x="82" y="447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8" y="203"/>
                  <a:pt x="76" y="170"/>
                  <a:pt x="77" y="170"/>
                </a:cubicBezTo>
                <a:cubicBezTo>
                  <a:pt x="77" y="169"/>
                  <a:pt x="65" y="168"/>
                  <a:pt x="40" y="168"/>
                </a:cubicBezTo>
                <a:lnTo>
                  <a:pt x="4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7154640" y="3921480"/>
            <a:ext cx="154080" cy="10440"/>
          </a:xfrm>
          <a:custGeom>
            <a:avLst/>
            <a:gdLst/>
            <a:ahLst/>
            <a:rect l="0" t="0" r="r" b="b"/>
            <a:pathLst>
              <a:path w="428" h="29">
                <a:moveTo>
                  <a:pt x="10" y="0"/>
                </a:moveTo>
                <a:lnTo>
                  <a:pt x="417" y="0"/>
                </a:lnTo>
                <a:cubicBezTo>
                  <a:pt x="424" y="4"/>
                  <a:pt x="428" y="8"/>
                  <a:pt x="428" y="15"/>
                </a:cubicBezTo>
                <a:cubicBezTo>
                  <a:pt x="428" y="20"/>
                  <a:pt x="424" y="25"/>
                  <a:pt x="417" y="29"/>
                </a:cubicBezTo>
                <a:lnTo>
                  <a:pt x="10" y="29"/>
                </a:lnTo>
                <a:cubicBezTo>
                  <a:pt x="3" y="26"/>
                  <a:pt x="0" y="21"/>
                  <a:pt x="0" y="15"/>
                </a:cubicBezTo>
                <a:cubicBezTo>
                  <a:pt x="0" y="8"/>
                  <a:pt x="3" y="3"/>
                  <a:pt x="10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350480" y="382176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1" y="61"/>
                </a:moveTo>
                <a:lnTo>
                  <a:pt x="82" y="65"/>
                </a:lnTo>
                <a:cubicBezTo>
                  <a:pt x="75" y="67"/>
                  <a:pt x="66" y="69"/>
                  <a:pt x="54" y="72"/>
                </a:cubicBezTo>
                <a:cubicBezTo>
                  <a:pt x="42" y="74"/>
                  <a:pt x="28" y="76"/>
                  <a:pt x="13" y="77"/>
                </a:cubicBezTo>
                <a:lnTo>
                  <a:pt x="0" y="77"/>
                </a:lnTo>
                <a:lnTo>
                  <a:pt x="0" y="44"/>
                </a:lnTo>
                <a:lnTo>
                  <a:pt x="13" y="44"/>
                </a:lnTo>
                <a:cubicBezTo>
                  <a:pt x="35" y="43"/>
                  <a:pt x="55" y="40"/>
                  <a:pt x="74" y="34"/>
                </a:cubicBezTo>
                <a:cubicBezTo>
                  <a:pt x="93" y="28"/>
                  <a:pt x="107" y="22"/>
                  <a:pt x="114" y="17"/>
                </a:cubicBezTo>
                <a:cubicBezTo>
                  <a:pt x="122" y="12"/>
                  <a:pt x="128" y="7"/>
                  <a:pt x="134" y="2"/>
                </a:cubicBezTo>
                <a:cubicBezTo>
                  <a:pt x="135" y="0"/>
                  <a:pt x="138" y="0"/>
                  <a:pt x="142" y="0"/>
                </a:cubicBezTo>
                <a:cubicBezTo>
                  <a:pt x="146" y="0"/>
                  <a:pt x="150" y="1"/>
                  <a:pt x="154" y="4"/>
                </a:cubicBezTo>
                <a:lnTo>
                  <a:pt x="154" y="213"/>
                </a:lnTo>
                <a:lnTo>
                  <a:pt x="155" y="424"/>
                </a:lnTo>
                <a:cubicBezTo>
                  <a:pt x="158" y="427"/>
                  <a:pt x="161" y="429"/>
                  <a:pt x="163" y="430"/>
                </a:cubicBezTo>
                <a:cubicBezTo>
                  <a:pt x="166" y="431"/>
                  <a:pt x="171" y="432"/>
                  <a:pt x="180" y="433"/>
                </a:cubicBezTo>
                <a:cubicBezTo>
                  <a:pt x="189" y="434"/>
                  <a:pt x="203" y="435"/>
                  <a:pt x="223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4" y="467"/>
                </a:lnTo>
                <a:cubicBezTo>
                  <a:pt x="224" y="465"/>
                  <a:pt x="187" y="465"/>
                  <a:pt x="123" y="465"/>
                </a:cubicBezTo>
                <a:cubicBezTo>
                  <a:pt x="58" y="465"/>
                  <a:pt x="22" y="465"/>
                  <a:pt x="12" y="467"/>
                </a:cubicBezTo>
                <a:lnTo>
                  <a:pt x="3" y="467"/>
                </a:lnTo>
                <a:lnTo>
                  <a:pt x="3" y="435"/>
                </a:lnTo>
                <a:lnTo>
                  <a:pt x="22" y="435"/>
                </a:lnTo>
                <a:cubicBezTo>
                  <a:pt x="32" y="435"/>
                  <a:pt x="41" y="435"/>
                  <a:pt x="48" y="435"/>
                </a:cubicBezTo>
                <a:cubicBezTo>
                  <a:pt x="56" y="435"/>
                  <a:pt x="61" y="434"/>
                  <a:pt x="66" y="434"/>
                </a:cubicBezTo>
                <a:cubicBezTo>
                  <a:pt x="70" y="433"/>
                  <a:pt x="74" y="433"/>
                  <a:pt x="77" y="432"/>
                </a:cubicBezTo>
                <a:cubicBezTo>
                  <a:pt x="80" y="431"/>
                  <a:pt x="82" y="430"/>
                  <a:pt x="82" y="430"/>
                </a:cubicBezTo>
                <a:cubicBezTo>
                  <a:pt x="83" y="430"/>
                  <a:pt x="84" y="429"/>
                  <a:pt x="87" y="427"/>
                </a:cubicBezTo>
                <a:cubicBezTo>
                  <a:pt x="89" y="425"/>
                  <a:pt x="90" y="424"/>
                  <a:pt x="91" y="424"/>
                </a:cubicBezTo>
                <a:lnTo>
                  <a:pt x="91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7572600" y="372816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4" y="310"/>
                </a:moveTo>
                <a:lnTo>
                  <a:pt x="310" y="310"/>
                </a:lnTo>
                <a:lnTo>
                  <a:pt x="310" y="161"/>
                </a:lnTo>
                <a:lnTo>
                  <a:pt x="311" y="13"/>
                </a:lnTo>
                <a:cubicBezTo>
                  <a:pt x="317" y="4"/>
                  <a:pt x="324" y="0"/>
                  <a:pt x="330" y="0"/>
                </a:cubicBezTo>
                <a:cubicBezTo>
                  <a:pt x="338" y="0"/>
                  <a:pt x="345" y="5"/>
                  <a:pt x="349" y="15"/>
                </a:cubicBezTo>
                <a:lnTo>
                  <a:pt x="349" y="310"/>
                </a:lnTo>
                <a:lnTo>
                  <a:pt x="646" y="310"/>
                </a:lnTo>
                <a:cubicBezTo>
                  <a:pt x="656" y="315"/>
                  <a:pt x="660" y="322"/>
                  <a:pt x="660" y="330"/>
                </a:cubicBezTo>
                <a:cubicBezTo>
                  <a:pt x="660" y="338"/>
                  <a:pt x="656" y="344"/>
                  <a:pt x="646" y="350"/>
                </a:cubicBezTo>
                <a:lnTo>
                  <a:pt x="349" y="350"/>
                </a:lnTo>
                <a:lnTo>
                  <a:pt x="349" y="646"/>
                </a:lnTo>
                <a:cubicBezTo>
                  <a:pt x="344" y="655"/>
                  <a:pt x="338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0" y="659"/>
                  <a:pt x="314" y="655"/>
                  <a:pt x="310" y="646"/>
                </a:cubicBezTo>
                <a:lnTo>
                  <a:pt x="310" y="350"/>
                </a:lnTo>
                <a:lnTo>
                  <a:pt x="14" y="350"/>
                </a:lnTo>
                <a:cubicBezTo>
                  <a:pt x="5" y="345"/>
                  <a:pt x="0" y="338"/>
                  <a:pt x="0" y="330"/>
                </a:cubicBezTo>
                <a:cubicBezTo>
                  <a:pt x="0" y="321"/>
                  <a:pt x="5" y="315"/>
                  <a:pt x="14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7918920" y="3774960"/>
            <a:ext cx="143280" cy="169200"/>
          </a:xfrm>
          <a:custGeom>
            <a:avLst/>
            <a:gdLst/>
            <a:ahLst/>
            <a:rect l="0" t="0" r="r" b="b"/>
            <a:pathLst>
              <a:path w="398" h="470">
                <a:moveTo>
                  <a:pt x="162" y="470"/>
                </a:moveTo>
                <a:cubicBezTo>
                  <a:pt x="119" y="470"/>
                  <a:pt x="81" y="459"/>
                  <a:pt x="49" y="437"/>
                </a:cubicBezTo>
                <a:cubicBezTo>
                  <a:pt x="17" y="416"/>
                  <a:pt x="0" y="384"/>
                  <a:pt x="0" y="342"/>
                </a:cubicBezTo>
                <a:cubicBezTo>
                  <a:pt x="0" y="298"/>
                  <a:pt x="23" y="257"/>
                  <a:pt x="70" y="219"/>
                </a:cubicBezTo>
                <a:lnTo>
                  <a:pt x="80" y="212"/>
                </a:lnTo>
                <a:lnTo>
                  <a:pt x="72" y="203"/>
                </a:lnTo>
                <a:cubicBezTo>
                  <a:pt x="57" y="186"/>
                  <a:pt x="49" y="168"/>
                  <a:pt x="49" y="147"/>
                </a:cubicBezTo>
                <a:cubicBezTo>
                  <a:pt x="49" y="108"/>
                  <a:pt x="72" y="73"/>
                  <a:pt x="117" y="43"/>
                </a:cubicBezTo>
                <a:cubicBezTo>
                  <a:pt x="161" y="14"/>
                  <a:pt x="210" y="0"/>
                  <a:pt x="261" y="0"/>
                </a:cubicBezTo>
                <a:lnTo>
                  <a:pt x="273" y="0"/>
                </a:lnTo>
                <a:cubicBezTo>
                  <a:pt x="311" y="0"/>
                  <a:pt x="345" y="10"/>
                  <a:pt x="375" y="30"/>
                </a:cubicBezTo>
                <a:cubicBezTo>
                  <a:pt x="390" y="41"/>
                  <a:pt x="398" y="50"/>
                  <a:pt x="398" y="59"/>
                </a:cubicBezTo>
                <a:cubicBezTo>
                  <a:pt x="398" y="66"/>
                  <a:pt x="394" y="75"/>
                  <a:pt x="387" y="83"/>
                </a:cubicBezTo>
                <a:cubicBezTo>
                  <a:pt x="380" y="91"/>
                  <a:pt x="371" y="95"/>
                  <a:pt x="361" y="96"/>
                </a:cubicBezTo>
                <a:cubicBezTo>
                  <a:pt x="355" y="96"/>
                  <a:pt x="349" y="93"/>
                  <a:pt x="341" y="87"/>
                </a:cubicBezTo>
                <a:cubicBezTo>
                  <a:pt x="334" y="81"/>
                  <a:pt x="323" y="75"/>
                  <a:pt x="309" y="69"/>
                </a:cubicBezTo>
                <a:cubicBezTo>
                  <a:pt x="294" y="62"/>
                  <a:pt x="276" y="59"/>
                  <a:pt x="254" y="59"/>
                </a:cubicBezTo>
                <a:cubicBezTo>
                  <a:pt x="211" y="59"/>
                  <a:pt x="172" y="68"/>
                  <a:pt x="139" y="84"/>
                </a:cubicBezTo>
                <a:cubicBezTo>
                  <a:pt x="106" y="100"/>
                  <a:pt x="89" y="119"/>
                  <a:pt x="89" y="143"/>
                </a:cubicBezTo>
                <a:cubicBezTo>
                  <a:pt x="89" y="156"/>
                  <a:pt x="94" y="168"/>
                  <a:pt x="106" y="179"/>
                </a:cubicBezTo>
                <a:cubicBezTo>
                  <a:pt x="112" y="185"/>
                  <a:pt x="116" y="188"/>
                  <a:pt x="118" y="189"/>
                </a:cubicBezTo>
                <a:cubicBezTo>
                  <a:pt x="120" y="189"/>
                  <a:pt x="123" y="189"/>
                  <a:pt x="129" y="187"/>
                </a:cubicBezTo>
                <a:cubicBezTo>
                  <a:pt x="150" y="178"/>
                  <a:pt x="177" y="173"/>
                  <a:pt x="210" y="173"/>
                </a:cubicBezTo>
                <a:lnTo>
                  <a:pt x="215" y="173"/>
                </a:lnTo>
                <a:cubicBezTo>
                  <a:pt x="258" y="173"/>
                  <a:pt x="279" y="183"/>
                  <a:pt x="279" y="204"/>
                </a:cubicBezTo>
                <a:cubicBezTo>
                  <a:pt x="279" y="231"/>
                  <a:pt x="251" y="244"/>
                  <a:pt x="195" y="244"/>
                </a:cubicBezTo>
                <a:cubicBezTo>
                  <a:pt x="164" y="244"/>
                  <a:pt x="138" y="240"/>
                  <a:pt x="115" y="231"/>
                </a:cubicBezTo>
                <a:lnTo>
                  <a:pt x="105" y="238"/>
                </a:lnTo>
                <a:cubicBezTo>
                  <a:pt x="62" y="267"/>
                  <a:pt x="41" y="300"/>
                  <a:pt x="41" y="337"/>
                </a:cubicBezTo>
                <a:cubicBezTo>
                  <a:pt x="41" y="386"/>
                  <a:pt x="85" y="410"/>
                  <a:pt x="173" y="410"/>
                </a:cubicBezTo>
                <a:cubicBezTo>
                  <a:pt x="207" y="410"/>
                  <a:pt x="235" y="406"/>
                  <a:pt x="257" y="400"/>
                </a:cubicBezTo>
                <a:cubicBezTo>
                  <a:pt x="279" y="393"/>
                  <a:pt x="293" y="386"/>
                  <a:pt x="299" y="377"/>
                </a:cubicBezTo>
                <a:cubicBezTo>
                  <a:pt x="305" y="368"/>
                  <a:pt x="310" y="361"/>
                  <a:pt x="316" y="355"/>
                </a:cubicBezTo>
                <a:cubicBezTo>
                  <a:pt x="321" y="349"/>
                  <a:pt x="327" y="346"/>
                  <a:pt x="332" y="344"/>
                </a:cubicBezTo>
                <a:cubicBezTo>
                  <a:pt x="342" y="346"/>
                  <a:pt x="346" y="351"/>
                  <a:pt x="346" y="361"/>
                </a:cubicBezTo>
                <a:cubicBezTo>
                  <a:pt x="346" y="367"/>
                  <a:pt x="343" y="376"/>
                  <a:pt x="335" y="387"/>
                </a:cubicBezTo>
                <a:cubicBezTo>
                  <a:pt x="328" y="398"/>
                  <a:pt x="318" y="410"/>
                  <a:pt x="305" y="423"/>
                </a:cubicBezTo>
                <a:cubicBezTo>
                  <a:pt x="292" y="435"/>
                  <a:pt x="272" y="446"/>
                  <a:pt x="246" y="456"/>
                </a:cubicBezTo>
                <a:cubicBezTo>
                  <a:pt x="221" y="466"/>
                  <a:pt x="192" y="471"/>
                  <a:pt x="162" y="4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5721480" y="3497760"/>
            <a:ext cx="324360" cy="642240"/>
          </a:xfrm>
          <a:custGeom>
            <a:avLst/>
            <a:gdLst/>
            <a:ahLst/>
            <a:rect l="0" t="0" r="r" b="b"/>
            <a:pathLst>
              <a:path w="901" h="1784">
                <a:moveTo>
                  <a:pt x="882" y="0"/>
                </a:moveTo>
                <a:cubicBezTo>
                  <a:pt x="893" y="0"/>
                  <a:pt x="899" y="6"/>
                  <a:pt x="901" y="18"/>
                </a:cubicBezTo>
                <a:cubicBezTo>
                  <a:pt x="901" y="21"/>
                  <a:pt x="809" y="315"/>
                  <a:pt x="624" y="898"/>
                </a:cubicBezTo>
                <a:lnTo>
                  <a:pt x="345" y="1777"/>
                </a:lnTo>
                <a:cubicBezTo>
                  <a:pt x="341" y="1781"/>
                  <a:pt x="333" y="1784"/>
                  <a:pt x="321" y="1784"/>
                </a:cubicBezTo>
                <a:lnTo>
                  <a:pt x="310" y="1784"/>
                </a:lnTo>
                <a:cubicBezTo>
                  <a:pt x="309" y="1782"/>
                  <a:pt x="309" y="1780"/>
                  <a:pt x="309" y="1779"/>
                </a:cubicBezTo>
                <a:cubicBezTo>
                  <a:pt x="309" y="1777"/>
                  <a:pt x="308" y="1776"/>
                  <a:pt x="307" y="1774"/>
                </a:cubicBezTo>
                <a:cubicBezTo>
                  <a:pt x="305" y="1772"/>
                  <a:pt x="305" y="1769"/>
                  <a:pt x="305" y="1765"/>
                </a:cubicBezTo>
                <a:cubicBezTo>
                  <a:pt x="305" y="1761"/>
                  <a:pt x="303" y="1756"/>
                  <a:pt x="301" y="1751"/>
                </a:cubicBezTo>
                <a:cubicBezTo>
                  <a:pt x="298" y="1746"/>
                  <a:pt x="296" y="1738"/>
                  <a:pt x="294" y="1728"/>
                </a:cubicBezTo>
                <a:cubicBezTo>
                  <a:pt x="292" y="1718"/>
                  <a:pt x="289" y="1707"/>
                  <a:pt x="285" y="1695"/>
                </a:cubicBezTo>
                <a:cubicBezTo>
                  <a:pt x="281" y="1682"/>
                  <a:pt x="276" y="1666"/>
                  <a:pt x="271" y="1647"/>
                </a:cubicBezTo>
                <a:cubicBezTo>
                  <a:pt x="266" y="1628"/>
                  <a:pt x="260" y="1607"/>
                  <a:pt x="253" y="1584"/>
                </a:cubicBezTo>
                <a:cubicBezTo>
                  <a:pt x="247" y="1561"/>
                  <a:pt x="239" y="1533"/>
                  <a:pt x="229" y="1501"/>
                </a:cubicBezTo>
                <a:cubicBezTo>
                  <a:pt x="220" y="1468"/>
                  <a:pt x="210" y="1433"/>
                  <a:pt x="199" y="1397"/>
                </a:cubicBezTo>
                <a:lnTo>
                  <a:pt x="91" y="1022"/>
                </a:lnTo>
                <a:lnTo>
                  <a:pt x="26" y="1099"/>
                </a:lnTo>
                <a:lnTo>
                  <a:pt x="0" y="1074"/>
                </a:lnTo>
                <a:lnTo>
                  <a:pt x="100" y="954"/>
                </a:lnTo>
                <a:lnTo>
                  <a:pt x="151" y="894"/>
                </a:lnTo>
                <a:lnTo>
                  <a:pt x="357" y="1609"/>
                </a:lnTo>
                <a:lnTo>
                  <a:pt x="864" y="10"/>
                </a:lnTo>
                <a:cubicBezTo>
                  <a:pt x="867" y="4"/>
                  <a:pt x="873" y="0"/>
                  <a:pt x="882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6045480" y="3497760"/>
            <a:ext cx="2030040" cy="21960"/>
          </a:xfrm>
          <a:custGeom>
            <a:avLst/>
            <a:gdLst/>
            <a:ahLst/>
            <a:rect l="0" t="0" r="r" b="b"/>
            <a:pathLst>
              <a:path w="5639" h="61">
                <a:moveTo>
                  <a:pt x="0" y="61"/>
                </a:moveTo>
                <a:lnTo>
                  <a:pt x="0" y="0"/>
                </a:lnTo>
                <a:lnTo>
                  <a:pt x="5639" y="0"/>
                </a:lnTo>
                <a:lnTo>
                  <a:pt x="5639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6436800" y="4481280"/>
            <a:ext cx="79920" cy="357120"/>
          </a:xfrm>
          <a:custGeom>
            <a:avLst/>
            <a:gdLst/>
            <a:ahLst/>
            <a:rect l="0" t="0" r="r" b="b"/>
            <a:pathLst>
              <a:path w="222" h="992">
                <a:moveTo>
                  <a:pt x="222" y="974"/>
                </a:moveTo>
                <a:cubicBezTo>
                  <a:pt x="221" y="979"/>
                  <a:pt x="219" y="982"/>
                  <a:pt x="216" y="986"/>
                </a:cubicBezTo>
                <a:cubicBezTo>
                  <a:pt x="213" y="989"/>
                  <a:pt x="208" y="991"/>
                  <a:pt x="202" y="992"/>
                </a:cubicBezTo>
                <a:cubicBezTo>
                  <a:pt x="195" y="992"/>
                  <a:pt x="190" y="988"/>
                  <a:pt x="185" y="982"/>
                </a:cubicBezTo>
                <a:cubicBezTo>
                  <a:pt x="183" y="977"/>
                  <a:pt x="152" y="895"/>
                  <a:pt x="92" y="737"/>
                </a:cubicBezTo>
                <a:cubicBezTo>
                  <a:pt x="31" y="579"/>
                  <a:pt x="1" y="499"/>
                  <a:pt x="0" y="496"/>
                </a:cubicBezTo>
                <a:cubicBezTo>
                  <a:pt x="-1" y="492"/>
                  <a:pt x="29" y="412"/>
                  <a:pt x="91" y="254"/>
                </a:cubicBezTo>
                <a:cubicBezTo>
                  <a:pt x="152" y="96"/>
                  <a:pt x="183" y="15"/>
                  <a:pt x="185" y="10"/>
                </a:cubicBezTo>
                <a:cubicBezTo>
                  <a:pt x="187" y="7"/>
                  <a:pt x="190" y="4"/>
                  <a:pt x="195" y="1"/>
                </a:cubicBezTo>
                <a:lnTo>
                  <a:pt x="198" y="0"/>
                </a:lnTo>
                <a:cubicBezTo>
                  <a:pt x="200" y="0"/>
                  <a:pt x="201" y="0"/>
                  <a:pt x="202" y="0"/>
                </a:cubicBezTo>
                <a:cubicBezTo>
                  <a:pt x="214" y="0"/>
                  <a:pt x="220" y="6"/>
                  <a:pt x="222" y="18"/>
                </a:cubicBezTo>
                <a:cubicBezTo>
                  <a:pt x="222" y="22"/>
                  <a:pt x="192" y="102"/>
                  <a:pt x="133" y="259"/>
                </a:cubicBezTo>
                <a:cubicBezTo>
                  <a:pt x="73" y="415"/>
                  <a:pt x="42" y="494"/>
                  <a:pt x="42" y="496"/>
                </a:cubicBezTo>
                <a:cubicBezTo>
                  <a:pt x="42" y="497"/>
                  <a:pt x="73" y="576"/>
                  <a:pt x="133" y="732"/>
                </a:cubicBezTo>
                <a:cubicBezTo>
                  <a:pt x="192" y="889"/>
                  <a:pt x="222" y="971"/>
                  <a:pt x="222" y="97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6539760" y="4591080"/>
            <a:ext cx="168120" cy="231120"/>
          </a:xfrm>
          <a:custGeom>
            <a:avLst/>
            <a:gdLst/>
            <a:ahLst/>
            <a:rect l="0" t="0" r="r" b="b"/>
            <a:pathLst>
              <a:path w="467" h="642">
                <a:moveTo>
                  <a:pt x="299" y="397"/>
                </a:moveTo>
                <a:cubicBezTo>
                  <a:pt x="289" y="405"/>
                  <a:pt x="275" y="414"/>
                  <a:pt x="256" y="424"/>
                </a:cubicBezTo>
                <a:cubicBezTo>
                  <a:pt x="237" y="434"/>
                  <a:pt x="216" y="439"/>
                  <a:pt x="194" y="439"/>
                </a:cubicBezTo>
                <a:cubicBezTo>
                  <a:pt x="153" y="439"/>
                  <a:pt x="119" y="424"/>
                  <a:pt x="94" y="395"/>
                </a:cubicBezTo>
                <a:cubicBezTo>
                  <a:pt x="69" y="364"/>
                  <a:pt x="56" y="326"/>
                  <a:pt x="56" y="280"/>
                </a:cubicBezTo>
                <a:cubicBezTo>
                  <a:pt x="56" y="210"/>
                  <a:pt x="81" y="147"/>
                  <a:pt x="132" y="89"/>
                </a:cubicBezTo>
                <a:cubicBezTo>
                  <a:pt x="183" y="30"/>
                  <a:pt x="240" y="1"/>
                  <a:pt x="302" y="0"/>
                </a:cubicBezTo>
                <a:cubicBezTo>
                  <a:pt x="333" y="0"/>
                  <a:pt x="362" y="16"/>
                  <a:pt x="388" y="48"/>
                </a:cubicBezTo>
                <a:lnTo>
                  <a:pt x="391" y="44"/>
                </a:lnTo>
                <a:cubicBezTo>
                  <a:pt x="393" y="42"/>
                  <a:pt x="394" y="40"/>
                  <a:pt x="396" y="38"/>
                </a:cubicBezTo>
                <a:cubicBezTo>
                  <a:pt x="398" y="36"/>
                  <a:pt x="401" y="33"/>
                  <a:pt x="405" y="30"/>
                </a:cubicBezTo>
                <a:cubicBezTo>
                  <a:pt x="409" y="27"/>
                  <a:pt x="413" y="25"/>
                  <a:pt x="418" y="23"/>
                </a:cubicBezTo>
                <a:cubicBezTo>
                  <a:pt x="423" y="22"/>
                  <a:pt x="428" y="21"/>
                  <a:pt x="434" y="20"/>
                </a:cubicBezTo>
                <a:cubicBezTo>
                  <a:pt x="443" y="20"/>
                  <a:pt x="451" y="23"/>
                  <a:pt x="457" y="29"/>
                </a:cubicBezTo>
                <a:cubicBezTo>
                  <a:pt x="463" y="35"/>
                  <a:pt x="466" y="41"/>
                  <a:pt x="467" y="48"/>
                </a:cubicBezTo>
                <a:cubicBezTo>
                  <a:pt x="467" y="58"/>
                  <a:pt x="448" y="138"/>
                  <a:pt x="410" y="288"/>
                </a:cubicBezTo>
                <a:cubicBezTo>
                  <a:pt x="373" y="438"/>
                  <a:pt x="353" y="515"/>
                  <a:pt x="351" y="518"/>
                </a:cubicBezTo>
                <a:cubicBezTo>
                  <a:pt x="339" y="554"/>
                  <a:pt x="313" y="583"/>
                  <a:pt x="274" y="606"/>
                </a:cubicBezTo>
                <a:cubicBezTo>
                  <a:pt x="236" y="630"/>
                  <a:pt x="190" y="641"/>
                  <a:pt x="140" y="642"/>
                </a:cubicBezTo>
                <a:cubicBezTo>
                  <a:pt x="47" y="642"/>
                  <a:pt x="0" y="620"/>
                  <a:pt x="0" y="575"/>
                </a:cubicBezTo>
                <a:cubicBezTo>
                  <a:pt x="0" y="558"/>
                  <a:pt x="6" y="542"/>
                  <a:pt x="18" y="529"/>
                </a:cubicBezTo>
                <a:cubicBezTo>
                  <a:pt x="30" y="516"/>
                  <a:pt x="45" y="509"/>
                  <a:pt x="64" y="509"/>
                </a:cubicBezTo>
                <a:cubicBezTo>
                  <a:pt x="73" y="509"/>
                  <a:pt x="83" y="512"/>
                  <a:pt x="91" y="518"/>
                </a:cubicBezTo>
                <a:cubicBezTo>
                  <a:pt x="100" y="524"/>
                  <a:pt x="104" y="535"/>
                  <a:pt x="105" y="549"/>
                </a:cubicBezTo>
                <a:cubicBezTo>
                  <a:pt x="105" y="556"/>
                  <a:pt x="104" y="562"/>
                  <a:pt x="103" y="568"/>
                </a:cubicBezTo>
                <a:cubicBezTo>
                  <a:pt x="102" y="574"/>
                  <a:pt x="100" y="578"/>
                  <a:pt x="96" y="582"/>
                </a:cubicBezTo>
                <a:cubicBezTo>
                  <a:pt x="93" y="585"/>
                  <a:pt x="90" y="588"/>
                  <a:pt x="88" y="592"/>
                </a:cubicBezTo>
                <a:cubicBezTo>
                  <a:pt x="86" y="595"/>
                  <a:pt x="84" y="598"/>
                  <a:pt x="81" y="600"/>
                </a:cubicBezTo>
                <a:lnTo>
                  <a:pt x="79" y="602"/>
                </a:lnTo>
                <a:lnTo>
                  <a:pt x="80" y="602"/>
                </a:lnTo>
                <a:cubicBezTo>
                  <a:pt x="87" y="604"/>
                  <a:pt x="107" y="605"/>
                  <a:pt x="140" y="605"/>
                </a:cubicBezTo>
                <a:cubicBezTo>
                  <a:pt x="165" y="605"/>
                  <a:pt x="185" y="601"/>
                  <a:pt x="199" y="593"/>
                </a:cubicBezTo>
                <a:cubicBezTo>
                  <a:pt x="215" y="585"/>
                  <a:pt x="230" y="574"/>
                  <a:pt x="243" y="560"/>
                </a:cubicBezTo>
                <a:cubicBezTo>
                  <a:pt x="256" y="545"/>
                  <a:pt x="265" y="530"/>
                  <a:pt x="271" y="513"/>
                </a:cubicBezTo>
                <a:cubicBezTo>
                  <a:pt x="274" y="501"/>
                  <a:pt x="280" y="480"/>
                  <a:pt x="286" y="452"/>
                </a:cubicBezTo>
                <a:cubicBezTo>
                  <a:pt x="295" y="420"/>
                  <a:pt x="299" y="402"/>
                  <a:pt x="299" y="397"/>
                </a:cubicBezTo>
                <a:moveTo>
                  <a:pt x="372" y="113"/>
                </a:moveTo>
                <a:lnTo>
                  <a:pt x="368" y="102"/>
                </a:lnTo>
                <a:cubicBezTo>
                  <a:pt x="366" y="95"/>
                  <a:pt x="364" y="90"/>
                  <a:pt x="363" y="88"/>
                </a:cubicBezTo>
                <a:cubicBezTo>
                  <a:pt x="361" y="85"/>
                  <a:pt x="359" y="80"/>
                  <a:pt x="357" y="74"/>
                </a:cubicBezTo>
                <a:cubicBezTo>
                  <a:pt x="354" y="67"/>
                  <a:pt x="351" y="62"/>
                  <a:pt x="347" y="60"/>
                </a:cubicBezTo>
                <a:cubicBezTo>
                  <a:pt x="343" y="57"/>
                  <a:pt x="339" y="54"/>
                  <a:pt x="334" y="49"/>
                </a:cubicBezTo>
                <a:cubicBezTo>
                  <a:pt x="329" y="44"/>
                  <a:pt x="323" y="41"/>
                  <a:pt x="316" y="40"/>
                </a:cubicBezTo>
                <a:cubicBezTo>
                  <a:pt x="309" y="39"/>
                  <a:pt x="302" y="38"/>
                  <a:pt x="294" y="37"/>
                </a:cubicBezTo>
                <a:cubicBezTo>
                  <a:pt x="265" y="37"/>
                  <a:pt x="237" y="55"/>
                  <a:pt x="210" y="90"/>
                </a:cubicBezTo>
                <a:cubicBezTo>
                  <a:pt x="189" y="115"/>
                  <a:pt x="173" y="155"/>
                  <a:pt x="160" y="207"/>
                </a:cubicBezTo>
                <a:cubicBezTo>
                  <a:pt x="146" y="260"/>
                  <a:pt x="140" y="299"/>
                  <a:pt x="140" y="322"/>
                </a:cubicBezTo>
                <a:cubicBezTo>
                  <a:pt x="140" y="375"/>
                  <a:pt x="160" y="402"/>
                  <a:pt x="201" y="402"/>
                </a:cubicBezTo>
                <a:cubicBezTo>
                  <a:pt x="239" y="402"/>
                  <a:pt x="275" y="378"/>
                  <a:pt x="311" y="331"/>
                </a:cubicBezTo>
                <a:lnTo>
                  <a:pt x="319" y="321"/>
                </a:lnTo>
                <a:lnTo>
                  <a:pt x="372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6730560" y="4455000"/>
            <a:ext cx="101160" cy="168120"/>
          </a:xfrm>
          <a:custGeom>
            <a:avLst/>
            <a:gdLst/>
            <a:ahLst/>
            <a:rect l="0" t="0" r="r" b="b"/>
            <a:pathLst>
              <a:path w="281" h="467">
                <a:moveTo>
                  <a:pt x="42" y="166"/>
                </a:moveTo>
                <a:cubicBezTo>
                  <a:pt x="29" y="166"/>
                  <a:pt x="19" y="161"/>
                  <a:pt x="12" y="153"/>
                </a:cubicBezTo>
                <a:cubicBezTo>
                  <a:pt x="4" y="145"/>
                  <a:pt x="0" y="134"/>
                  <a:pt x="0" y="122"/>
                </a:cubicBezTo>
                <a:cubicBezTo>
                  <a:pt x="0" y="89"/>
                  <a:pt x="13" y="60"/>
                  <a:pt x="37" y="36"/>
                </a:cubicBezTo>
                <a:cubicBezTo>
                  <a:pt x="62" y="12"/>
                  <a:pt x="93" y="0"/>
                  <a:pt x="130" y="0"/>
                </a:cubicBezTo>
                <a:cubicBezTo>
                  <a:pt x="173" y="0"/>
                  <a:pt x="209" y="13"/>
                  <a:pt x="237" y="39"/>
                </a:cubicBezTo>
                <a:cubicBezTo>
                  <a:pt x="266" y="65"/>
                  <a:pt x="280" y="99"/>
                  <a:pt x="281" y="140"/>
                </a:cubicBezTo>
                <a:cubicBezTo>
                  <a:pt x="281" y="160"/>
                  <a:pt x="276" y="180"/>
                  <a:pt x="267" y="198"/>
                </a:cubicBezTo>
                <a:cubicBezTo>
                  <a:pt x="257" y="216"/>
                  <a:pt x="246" y="232"/>
                  <a:pt x="233" y="245"/>
                </a:cubicBezTo>
                <a:cubicBezTo>
                  <a:pt x="220" y="259"/>
                  <a:pt x="201" y="276"/>
                  <a:pt x="177" y="297"/>
                </a:cubicBezTo>
                <a:cubicBezTo>
                  <a:pt x="160" y="312"/>
                  <a:pt x="136" y="333"/>
                  <a:pt x="106" y="362"/>
                </a:cubicBezTo>
                <a:lnTo>
                  <a:pt x="65" y="401"/>
                </a:lnTo>
                <a:lnTo>
                  <a:pt x="118" y="402"/>
                </a:lnTo>
                <a:cubicBezTo>
                  <a:pt x="192" y="402"/>
                  <a:pt x="231" y="400"/>
                  <a:pt x="236" y="398"/>
                </a:cubicBezTo>
                <a:cubicBezTo>
                  <a:pt x="239" y="397"/>
                  <a:pt x="245" y="376"/>
                  <a:pt x="253" y="336"/>
                </a:cubicBezTo>
                <a:lnTo>
                  <a:pt x="253" y="334"/>
                </a:lnTo>
                <a:lnTo>
                  <a:pt x="281" y="334"/>
                </a:lnTo>
                <a:lnTo>
                  <a:pt x="281" y="336"/>
                </a:lnTo>
                <a:cubicBezTo>
                  <a:pt x="280" y="337"/>
                  <a:pt x="277" y="358"/>
                  <a:pt x="272" y="399"/>
                </a:cubicBezTo>
                <a:cubicBezTo>
                  <a:pt x="266" y="442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5"/>
                </a:lnTo>
                <a:cubicBezTo>
                  <a:pt x="0" y="442"/>
                  <a:pt x="2" y="437"/>
                  <a:pt x="5" y="434"/>
                </a:cubicBezTo>
                <a:cubicBezTo>
                  <a:pt x="7" y="430"/>
                  <a:pt x="14" y="422"/>
                  <a:pt x="26" y="409"/>
                </a:cubicBezTo>
                <a:cubicBezTo>
                  <a:pt x="39" y="394"/>
                  <a:pt x="51" y="381"/>
                  <a:pt x="61" y="370"/>
                </a:cubicBezTo>
                <a:cubicBezTo>
                  <a:pt x="65" y="365"/>
                  <a:pt x="73" y="357"/>
                  <a:pt x="84" y="344"/>
                </a:cubicBezTo>
                <a:cubicBezTo>
                  <a:pt x="96" y="332"/>
                  <a:pt x="104" y="323"/>
                  <a:pt x="108" y="318"/>
                </a:cubicBezTo>
                <a:cubicBezTo>
                  <a:pt x="112" y="314"/>
                  <a:pt x="119" y="306"/>
                  <a:pt x="128" y="295"/>
                </a:cubicBezTo>
                <a:cubicBezTo>
                  <a:pt x="139" y="284"/>
                  <a:pt x="145" y="276"/>
                  <a:pt x="149" y="271"/>
                </a:cubicBezTo>
                <a:cubicBezTo>
                  <a:pt x="153" y="266"/>
                  <a:pt x="158" y="259"/>
                  <a:pt x="165" y="250"/>
                </a:cubicBezTo>
                <a:cubicBezTo>
                  <a:pt x="172" y="241"/>
                  <a:pt x="177" y="234"/>
                  <a:pt x="180" y="228"/>
                </a:cubicBezTo>
                <a:cubicBezTo>
                  <a:pt x="183" y="222"/>
                  <a:pt x="186" y="215"/>
                  <a:pt x="190" y="208"/>
                </a:cubicBezTo>
                <a:cubicBezTo>
                  <a:pt x="195" y="200"/>
                  <a:pt x="198" y="193"/>
                  <a:pt x="199" y="185"/>
                </a:cubicBezTo>
                <a:cubicBezTo>
                  <a:pt x="201" y="178"/>
                  <a:pt x="203" y="171"/>
                  <a:pt x="204" y="164"/>
                </a:cubicBezTo>
                <a:cubicBezTo>
                  <a:pt x="206" y="158"/>
                  <a:pt x="206" y="150"/>
                  <a:pt x="206" y="141"/>
                </a:cubicBezTo>
                <a:cubicBezTo>
                  <a:pt x="206" y="112"/>
                  <a:pt x="199" y="86"/>
                  <a:pt x="183" y="65"/>
                </a:cubicBezTo>
                <a:cubicBezTo>
                  <a:pt x="167" y="43"/>
                  <a:pt x="144" y="33"/>
                  <a:pt x="114" y="33"/>
                </a:cubicBezTo>
                <a:cubicBezTo>
                  <a:pt x="98" y="33"/>
                  <a:pt x="85" y="37"/>
                  <a:pt x="73" y="44"/>
                </a:cubicBezTo>
                <a:cubicBezTo>
                  <a:pt x="61" y="52"/>
                  <a:pt x="53" y="60"/>
                  <a:pt x="49" y="68"/>
                </a:cubicBezTo>
                <a:cubicBezTo>
                  <a:pt x="44" y="75"/>
                  <a:pt x="42" y="79"/>
                  <a:pt x="42" y="81"/>
                </a:cubicBezTo>
                <a:cubicBezTo>
                  <a:pt x="42" y="81"/>
                  <a:pt x="43" y="82"/>
                  <a:pt x="45" y="82"/>
                </a:cubicBezTo>
                <a:cubicBezTo>
                  <a:pt x="54" y="82"/>
                  <a:pt x="62" y="85"/>
                  <a:pt x="71" y="91"/>
                </a:cubicBezTo>
                <a:cubicBezTo>
                  <a:pt x="80" y="98"/>
                  <a:pt x="84" y="109"/>
                  <a:pt x="84" y="124"/>
                </a:cubicBezTo>
                <a:cubicBezTo>
                  <a:pt x="84" y="135"/>
                  <a:pt x="81" y="145"/>
                  <a:pt x="73" y="153"/>
                </a:cubicBezTo>
                <a:cubicBezTo>
                  <a:pt x="66" y="161"/>
                  <a:pt x="55" y="165"/>
                  <a:pt x="42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6723360" y="468684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5" y="43"/>
                </a:moveTo>
                <a:cubicBezTo>
                  <a:pt x="115" y="32"/>
                  <a:pt x="120" y="22"/>
                  <a:pt x="128" y="14"/>
                </a:cubicBezTo>
                <a:cubicBezTo>
                  <a:pt x="137" y="5"/>
                  <a:pt x="148" y="1"/>
                  <a:pt x="159" y="0"/>
                </a:cubicBezTo>
                <a:cubicBezTo>
                  <a:pt x="168" y="0"/>
                  <a:pt x="175" y="3"/>
                  <a:pt x="180" y="9"/>
                </a:cubicBezTo>
                <a:cubicBezTo>
                  <a:pt x="186" y="14"/>
                  <a:pt x="189" y="21"/>
                  <a:pt x="189" y="30"/>
                </a:cubicBezTo>
                <a:cubicBezTo>
                  <a:pt x="189" y="40"/>
                  <a:pt x="185" y="50"/>
                  <a:pt x="175" y="59"/>
                </a:cubicBezTo>
                <a:cubicBezTo>
                  <a:pt x="166" y="68"/>
                  <a:pt x="156" y="73"/>
                  <a:pt x="145" y="73"/>
                </a:cubicBezTo>
                <a:cubicBezTo>
                  <a:pt x="138" y="73"/>
                  <a:pt x="131" y="71"/>
                  <a:pt x="125" y="66"/>
                </a:cubicBezTo>
                <a:cubicBezTo>
                  <a:pt x="119" y="61"/>
                  <a:pt x="116" y="54"/>
                  <a:pt x="115" y="43"/>
                </a:cubicBezTo>
                <a:moveTo>
                  <a:pt x="0" y="262"/>
                </a:moveTo>
                <a:cubicBezTo>
                  <a:pt x="0" y="258"/>
                  <a:pt x="2" y="251"/>
                  <a:pt x="6" y="240"/>
                </a:cubicBezTo>
                <a:cubicBezTo>
                  <a:pt x="11" y="230"/>
                  <a:pt x="16" y="218"/>
                  <a:pt x="23" y="205"/>
                </a:cubicBezTo>
                <a:cubicBezTo>
                  <a:pt x="30" y="192"/>
                  <a:pt x="40" y="180"/>
                  <a:pt x="55" y="169"/>
                </a:cubicBezTo>
                <a:cubicBezTo>
                  <a:pt x="68" y="158"/>
                  <a:pt x="82" y="153"/>
                  <a:pt x="97" y="154"/>
                </a:cubicBezTo>
                <a:cubicBezTo>
                  <a:pt x="115" y="154"/>
                  <a:pt x="130" y="159"/>
                  <a:pt x="142" y="170"/>
                </a:cubicBezTo>
                <a:cubicBezTo>
                  <a:pt x="155" y="180"/>
                  <a:pt x="161" y="195"/>
                  <a:pt x="161" y="213"/>
                </a:cubicBezTo>
                <a:cubicBezTo>
                  <a:pt x="161" y="221"/>
                  <a:pt x="158" y="234"/>
                  <a:pt x="152" y="252"/>
                </a:cubicBezTo>
                <a:cubicBezTo>
                  <a:pt x="145" y="271"/>
                  <a:pt x="136" y="295"/>
                  <a:pt x="124" y="326"/>
                </a:cubicBezTo>
                <a:cubicBezTo>
                  <a:pt x="111" y="357"/>
                  <a:pt x="102" y="384"/>
                  <a:pt x="94" y="406"/>
                </a:cubicBezTo>
                <a:cubicBezTo>
                  <a:pt x="92" y="416"/>
                  <a:pt x="91" y="424"/>
                  <a:pt x="91" y="428"/>
                </a:cubicBezTo>
                <a:cubicBezTo>
                  <a:pt x="91" y="440"/>
                  <a:pt x="95" y="446"/>
                  <a:pt x="103" y="446"/>
                </a:cubicBezTo>
                <a:cubicBezTo>
                  <a:pt x="107" y="446"/>
                  <a:pt x="111" y="445"/>
                  <a:pt x="116" y="444"/>
                </a:cubicBezTo>
                <a:cubicBezTo>
                  <a:pt x="120" y="442"/>
                  <a:pt x="126" y="439"/>
                  <a:pt x="132" y="434"/>
                </a:cubicBezTo>
                <a:cubicBezTo>
                  <a:pt x="138" y="429"/>
                  <a:pt x="144" y="421"/>
                  <a:pt x="151" y="409"/>
                </a:cubicBezTo>
                <a:cubicBezTo>
                  <a:pt x="157" y="398"/>
                  <a:pt x="163" y="385"/>
                  <a:pt x="168" y="367"/>
                </a:cubicBezTo>
                <a:cubicBezTo>
                  <a:pt x="170" y="362"/>
                  <a:pt x="171" y="358"/>
                  <a:pt x="172" y="357"/>
                </a:cubicBezTo>
                <a:cubicBezTo>
                  <a:pt x="173" y="356"/>
                  <a:pt x="177" y="356"/>
                  <a:pt x="184" y="356"/>
                </a:cubicBezTo>
                <a:cubicBezTo>
                  <a:pt x="193" y="356"/>
                  <a:pt x="198" y="358"/>
                  <a:pt x="198" y="363"/>
                </a:cubicBezTo>
                <a:cubicBezTo>
                  <a:pt x="198" y="367"/>
                  <a:pt x="196" y="374"/>
                  <a:pt x="191" y="386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6"/>
                  <a:pt x="142" y="456"/>
                </a:cubicBezTo>
                <a:cubicBezTo>
                  <a:pt x="129" y="467"/>
                  <a:pt x="114" y="472"/>
                  <a:pt x="99" y="472"/>
                </a:cubicBezTo>
                <a:cubicBezTo>
                  <a:pt x="84" y="472"/>
                  <a:pt x="70" y="467"/>
                  <a:pt x="58" y="457"/>
                </a:cubicBezTo>
                <a:cubicBezTo>
                  <a:pt x="45" y="447"/>
                  <a:pt x="38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4" y="383"/>
                  <a:pt x="54" y="355"/>
                  <a:pt x="72" y="309"/>
                </a:cubicBezTo>
                <a:cubicBezTo>
                  <a:pt x="89" y="262"/>
                  <a:pt x="100" y="234"/>
                  <a:pt x="103" y="224"/>
                </a:cubicBezTo>
                <a:cubicBezTo>
                  <a:pt x="105" y="215"/>
                  <a:pt x="107" y="206"/>
                  <a:pt x="107" y="197"/>
                </a:cubicBezTo>
                <a:cubicBezTo>
                  <a:pt x="107" y="186"/>
                  <a:pt x="103" y="180"/>
                  <a:pt x="96" y="180"/>
                </a:cubicBezTo>
                <a:lnTo>
                  <a:pt x="94" y="180"/>
                </a:lnTo>
                <a:cubicBezTo>
                  <a:pt x="80" y="180"/>
                  <a:pt x="67" y="188"/>
                  <a:pt x="56" y="203"/>
                </a:cubicBezTo>
                <a:cubicBezTo>
                  <a:pt x="44" y="219"/>
                  <a:pt x="34" y="238"/>
                  <a:pt x="28" y="262"/>
                </a:cubicBezTo>
                <a:cubicBezTo>
                  <a:pt x="28" y="263"/>
                  <a:pt x="27" y="263"/>
                  <a:pt x="27" y="264"/>
                </a:cubicBezTo>
                <a:cubicBezTo>
                  <a:pt x="26" y="265"/>
                  <a:pt x="26" y="266"/>
                  <a:pt x="26" y="266"/>
                </a:cubicBezTo>
                <a:cubicBezTo>
                  <a:pt x="26" y="267"/>
                  <a:pt x="25" y="267"/>
                  <a:pt x="25" y="268"/>
                </a:cubicBezTo>
                <a:cubicBezTo>
                  <a:pt x="24" y="268"/>
                  <a:pt x="23" y="268"/>
                  <a:pt x="22" y="268"/>
                </a:cubicBezTo>
                <a:cubicBezTo>
                  <a:pt x="22" y="268"/>
                  <a:pt x="21" y="268"/>
                  <a:pt x="20" y="268"/>
                </a:cubicBezTo>
                <a:cubicBezTo>
                  <a:pt x="18" y="268"/>
                  <a:pt x="16" y="268"/>
                  <a:pt x="14" y="268"/>
                </a:cubicBezTo>
                <a:lnTo>
                  <a:pt x="4" y="268"/>
                </a:lnTo>
                <a:cubicBezTo>
                  <a:pt x="1" y="266"/>
                  <a:pt x="0" y="264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6881400" y="4481280"/>
            <a:ext cx="79920" cy="357120"/>
          </a:xfrm>
          <a:custGeom>
            <a:avLst/>
            <a:gdLst/>
            <a:ahLst/>
            <a:rect l="0" t="0" r="r" b="b"/>
            <a:pathLst>
              <a:path w="222" h="992">
                <a:moveTo>
                  <a:pt x="0" y="18"/>
                </a:moveTo>
                <a:cubicBezTo>
                  <a:pt x="1" y="14"/>
                  <a:pt x="3" y="10"/>
                  <a:pt x="6" y="6"/>
                </a:cubicBezTo>
                <a:cubicBezTo>
                  <a:pt x="10" y="3"/>
                  <a:pt x="14" y="1"/>
                  <a:pt x="20" y="0"/>
                </a:cubicBezTo>
                <a:cubicBezTo>
                  <a:pt x="27" y="0"/>
                  <a:pt x="32" y="4"/>
                  <a:pt x="37" y="10"/>
                </a:cubicBezTo>
                <a:cubicBezTo>
                  <a:pt x="39" y="15"/>
                  <a:pt x="70" y="96"/>
                  <a:pt x="130" y="254"/>
                </a:cubicBezTo>
                <a:cubicBezTo>
                  <a:pt x="191" y="412"/>
                  <a:pt x="222" y="492"/>
                  <a:pt x="222" y="496"/>
                </a:cubicBezTo>
                <a:cubicBezTo>
                  <a:pt x="223" y="499"/>
                  <a:pt x="193" y="579"/>
                  <a:pt x="131" y="737"/>
                </a:cubicBezTo>
                <a:cubicBezTo>
                  <a:pt x="70" y="895"/>
                  <a:pt x="39" y="977"/>
                  <a:pt x="37" y="982"/>
                </a:cubicBezTo>
                <a:cubicBezTo>
                  <a:pt x="32" y="988"/>
                  <a:pt x="27" y="992"/>
                  <a:pt x="20" y="992"/>
                </a:cubicBezTo>
                <a:cubicBezTo>
                  <a:pt x="15" y="992"/>
                  <a:pt x="11" y="990"/>
                  <a:pt x="7" y="987"/>
                </a:cubicBezTo>
                <a:cubicBezTo>
                  <a:pt x="4" y="983"/>
                  <a:pt x="2" y="979"/>
                  <a:pt x="0" y="974"/>
                </a:cubicBezTo>
                <a:cubicBezTo>
                  <a:pt x="0" y="971"/>
                  <a:pt x="30" y="889"/>
                  <a:pt x="90" y="732"/>
                </a:cubicBezTo>
                <a:cubicBezTo>
                  <a:pt x="151" y="576"/>
                  <a:pt x="181" y="497"/>
                  <a:pt x="181" y="496"/>
                </a:cubicBezTo>
                <a:cubicBezTo>
                  <a:pt x="181" y="494"/>
                  <a:pt x="151" y="415"/>
                  <a:pt x="90" y="259"/>
                </a:cubicBezTo>
                <a:cubicBezTo>
                  <a:pt x="30" y="102"/>
                  <a:pt x="0" y="22"/>
                  <a:pt x="0" y="1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7017120" y="4644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7"/>
                  <a:pt x="48" y="137"/>
                </a:cubicBezTo>
                <a:lnTo>
                  <a:pt x="85" y="137"/>
                </a:lnTo>
                <a:lnTo>
                  <a:pt x="98" y="81"/>
                </a:lnTo>
                <a:cubicBezTo>
                  <a:pt x="100" y="76"/>
                  <a:pt x="101" y="69"/>
                  <a:pt x="103" y="61"/>
                </a:cubicBezTo>
                <a:cubicBezTo>
                  <a:pt x="105" y="52"/>
                  <a:pt x="107" y="46"/>
                  <a:pt x="108" y="42"/>
                </a:cubicBezTo>
                <a:cubicBezTo>
                  <a:pt x="109" y="39"/>
                  <a:pt x="111" y="34"/>
                  <a:pt x="112" y="28"/>
                </a:cubicBezTo>
                <a:cubicBezTo>
                  <a:pt x="114" y="23"/>
                  <a:pt x="115" y="19"/>
                  <a:pt x="118" y="16"/>
                </a:cubicBezTo>
                <a:cubicBezTo>
                  <a:pt x="120" y="14"/>
                  <a:pt x="122" y="11"/>
                  <a:pt x="125" y="8"/>
                </a:cubicBezTo>
                <a:cubicBezTo>
                  <a:pt x="127" y="5"/>
                  <a:pt x="130" y="3"/>
                  <a:pt x="135" y="2"/>
                </a:cubicBezTo>
                <a:cubicBezTo>
                  <a:pt x="139" y="1"/>
                  <a:pt x="143" y="0"/>
                  <a:pt x="148" y="0"/>
                </a:cubicBezTo>
                <a:cubicBezTo>
                  <a:pt x="157" y="1"/>
                  <a:pt x="162" y="3"/>
                  <a:pt x="166" y="8"/>
                </a:cubicBezTo>
                <a:cubicBezTo>
                  <a:pt x="169" y="13"/>
                  <a:pt x="171" y="17"/>
                  <a:pt x="171" y="21"/>
                </a:cubicBezTo>
                <a:cubicBezTo>
                  <a:pt x="171" y="25"/>
                  <a:pt x="169" y="36"/>
                  <a:pt x="164" y="54"/>
                </a:cubicBezTo>
                <a:cubicBezTo>
                  <a:pt x="160" y="73"/>
                  <a:pt x="155" y="91"/>
                  <a:pt x="150" y="110"/>
                </a:cubicBezTo>
                <a:lnTo>
                  <a:pt x="142" y="136"/>
                </a:lnTo>
                <a:cubicBezTo>
                  <a:pt x="142" y="136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4" y="169"/>
                </a:lnTo>
                <a:lnTo>
                  <a:pt x="109" y="272"/>
                </a:lnTo>
                <a:cubicBezTo>
                  <a:pt x="91" y="346"/>
                  <a:pt x="81" y="386"/>
                  <a:pt x="81" y="392"/>
                </a:cubicBezTo>
                <a:cubicBezTo>
                  <a:pt x="81" y="412"/>
                  <a:pt x="88" y="421"/>
                  <a:pt x="100" y="421"/>
                </a:cubicBezTo>
                <a:cubicBezTo>
                  <a:pt x="117" y="421"/>
                  <a:pt x="133" y="414"/>
                  <a:pt x="149" y="398"/>
                </a:cubicBezTo>
                <a:cubicBezTo>
                  <a:pt x="164" y="382"/>
                  <a:pt x="177" y="362"/>
                  <a:pt x="186" y="339"/>
                </a:cubicBezTo>
                <a:cubicBezTo>
                  <a:pt x="187" y="336"/>
                  <a:pt x="188" y="334"/>
                  <a:pt x="190" y="334"/>
                </a:cubicBezTo>
                <a:cubicBezTo>
                  <a:pt x="191" y="333"/>
                  <a:pt x="194" y="333"/>
                  <a:pt x="200" y="333"/>
                </a:cubicBezTo>
                <a:lnTo>
                  <a:pt x="203" y="333"/>
                </a:lnTo>
                <a:cubicBezTo>
                  <a:pt x="210" y="333"/>
                  <a:pt x="213" y="334"/>
                  <a:pt x="213" y="338"/>
                </a:cubicBezTo>
                <a:cubicBezTo>
                  <a:pt x="213" y="340"/>
                  <a:pt x="213" y="342"/>
                  <a:pt x="211" y="347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8"/>
                  <a:pt x="153" y="428"/>
                  <a:pt x="138" y="435"/>
                </a:cubicBezTo>
                <a:cubicBezTo>
                  <a:pt x="124" y="443"/>
                  <a:pt x="110" y="447"/>
                  <a:pt x="95" y="447"/>
                </a:cubicBezTo>
                <a:cubicBezTo>
                  <a:pt x="81" y="447"/>
                  <a:pt x="68" y="444"/>
                  <a:pt x="55" y="437"/>
                </a:cubicBezTo>
                <a:cubicBezTo>
                  <a:pt x="43" y="430"/>
                  <a:pt x="34" y="418"/>
                  <a:pt x="28" y="400"/>
                </a:cubicBezTo>
                <a:cubicBezTo>
                  <a:pt x="27" y="397"/>
                  <a:pt x="27" y="390"/>
                  <a:pt x="27" y="382"/>
                </a:cubicBezTo>
                <a:lnTo>
                  <a:pt x="27" y="369"/>
                </a:lnTo>
                <a:lnTo>
                  <a:pt x="51" y="271"/>
                </a:lnTo>
                <a:cubicBezTo>
                  <a:pt x="68" y="204"/>
                  <a:pt x="76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7220520" y="454104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3" y="311"/>
                </a:moveTo>
                <a:lnTo>
                  <a:pt x="311" y="311"/>
                </a:lnTo>
                <a:lnTo>
                  <a:pt x="311" y="161"/>
                </a:lnTo>
                <a:lnTo>
                  <a:pt x="312" y="13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6" y="5"/>
                  <a:pt x="350" y="15"/>
                </a:cubicBezTo>
                <a:lnTo>
                  <a:pt x="350" y="311"/>
                </a:lnTo>
                <a:lnTo>
                  <a:pt x="645" y="311"/>
                </a:lnTo>
                <a:cubicBezTo>
                  <a:pt x="655" y="316"/>
                  <a:pt x="660" y="323"/>
                  <a:pt x="660" y="331"/>
                </a:cubicBezTo>
                <a:cubicBezTo>
                  <a:pt x="660" y="338"/>
                  <a:pt x="655" y="345"/>
                  <a:pt x="645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5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0" y="659"/>
                  <a:pt x="315" y="655"/>
                  <a:pt x="311" y="645"/>
                </a:cubicBezTo>
                <a:lnTo>
                  <a:pt x="311" y="350"/>
                </a:lnTo>
                <a:lnTo>
                  <a:pt x="13" y="350"/>
                </a:lnTo>
                <a:cubicBezTo>
                  <a:pt x="4" y="346"/>
                  <a:pt x="0" y="339"/>
                  <a:pt x="0" y="331"/>
                </a:cubicBezTo>
                <a:cubicBezTo>
                  <a:pt x="0" y="322"/>
                  <a:pt x="4" y="315"/>
                  <a:pt x="13" y="3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7566480" y="4587840"/>
            <a:ext cx="143640" cy="169200"/>
          </a:xfrm>
          <a:custGeom>
            <a:avLst/>
            <a:gdLst/>
            <a:ahLst/>
            <a:rect l="0" t="0" r="r" b="b"/>
            <a:pathLst>
              <a:path w="399" h="470">
                <a:moveTo>
                  <a:pt x="162" y="470"/>
                </a:moveTo>
                <a:cubicBezTo>
                  <a:pt x="118" y="470"/>
                  <a:pt x="81" y="459"/>
                  <a:pt x="49" y="437"/>
                </a:cubicBezTo>
                <a:cubicBezTo>
                  <a:pt x="17" y="415"/>
                  <a:pt x="1" y="384"/>
                  <a:pt x="0" y="342"/>
                </a:cubicBezTo>
                <a:cubicBezTo>
                  <a:pt x="0" y="298"/>
                  <a:pt x="24" y="257"/>
                  <a:pt x="70" y="218"/>
                </a:cubicBezTo>
                <a:lnTo>
                  <a:pt x="80" y="211"/>
                </a:lnTo>
                <a:lnTo>
                  <a:pt x="72" y="203"/>
                </a:lnTo>
                <a:cubicBezTo>
                  <a:pt x="57" y="186"/>
                  <a:pt x="49" y="168"/>
                  <a:pt x="49" y="146"/>
                </a:cubicBezTo>
                <a:cubicBezTo>
                  <a:pt x="49" y="106"/>
                  <a:pt x="71" y="72"/>
                  <a:pt x="116" y="43"/>
                </a:cubicBezTo>
                <a:cubicBezTo>
                  <a:pt x="161" y="14"/>
                  <a:pt x="209" y="0"/>
                  <a:pt x="262" y="0"/>
                </a:cubicBezTo>
                <a:lnTo>
                  <a:pt x="274" y="0"/>
                </a:lnTo>
                <a:cubicBezTo>
                  <a:pt x="312" y="0"/>
                  <a:pt x="346" y="10"/>
                  <a:pt x="376" y="30"/>
                </a:cubicBezTo>
                <a:cubicBezTo>
                  <a:pt x="391" y="41"/>
                  <a:pt x="399" y="50"/>
                  <a:pt x="399" y="59"/>
                </a:cubicBezTo>
                <a:cubicBezTo>
                  <a:pt x="399" y="66"/>
                  <a:pt x="395" y="74"/>
                  <a:pt x="388" y="82"/>
                </a:cubicBezTo>
                <a:cubicBezTo>
                  <a:pt x="380" y="90"/>
                  <a:pt x="372" y="94"/>
                  <a:pt x="362" y="95"/>
                </a:cubicBezTo>
                <a:cubicBezTo>
                  <a:pt x="356" y="95"/>
                  <a:pt x="349" y="92"/>
                  <a:pt x="342" y="86"/>
                </a:cubicBezTo>
                <a:cubicBezTo>
                  <a:pt x="335" y="80"/>
                  <a:pt x="324" y="74"/>
                  <a:pt x="309" y="68"/>
                </a:cubicBezTo>
                <a:cubicBezTo>
                  <a:pt x="295" y="62"/>
                  <a:pt x="277" y="59"/>
                  <a:pt x="255" y="59"/>
                </a:cubicBezTo>
                <a:cubicBezTo>
                  <a:pt x="210" y="59"/>
                  <a:pt x="172" y="67"/>
                  <a:pt x="139" y="83"/>
                </a:cubicBezTo>
                <a:cubicBezTo>
                  <a:pt x="106" y="99"/>
                  <a:pt x="89" y="118"/>
                  <a:pt x="89" y="142"/>
                </a:cubicBezTo>
                <a:cubicBezTo>
                  <a:pt x="89" y="156"/>
                  <a:pt x="94" y="168"/>
                  <a:pt x="105" y="179"/>
                </a:cubicBezTo>
                <a:cubicBezTo>
                  <a:pt x="111" y="185"/>
                  <a:pt x="115" y="188"/>
                  <a:pt x="117" y="189"/>
                </a:cubicBezTo>
                <a:cubicBezTo>
                  <a:pt x="119" y="189"/>
                  <a:pt x="123" y="189"/>
                  <a:pt x="129" y="187"/>
                </a:cubicBezTo>
                <a:cubicBezTo>
                  <a:pt x="150" y="177"/>
                  <a:pt x="176" y="173"/>
                  <a:pt x="209" y="173"/>
                </a:cubicBezTo>
                <a:lnTo>
                  <a:pt x="214" y="173"/>
                </a:lnTo>
                <a:cubicBezTo>
                  <a:pt x="258" y="173"/>
                  <a:pt x="280" y="183"/>
                  <a:pt x="280" y="204"/>
                </a:cubicBezTo>
                <a:cubicBezTo>
                  <a:pt x="280" y="231"/>
                  <a:pt x="252" y="244"/>
                  <a:pt x="195" y="244"/>
                </a:cubicBezTo>
                <a:cubicBezTo>
                  <a:pt x="164" y="244"/>
                  <a:pt x="137" y="240"/>
                  <a:pt x="114" y="231"/>
                </a:cubicBezTo>
                <a:lnTo>
                  <a:pt x="104" y="238"/>
                </a:lnTo>
                <a:cubicBezTo>
                  <a:pt x="62" y="267"/>
                  <a:pt x="41" y="300"/>
                  <a:pt x="41" y="337"/>
                </a:cubicBezTo>
                <a:cubicBezTo>
                  <a:pt x="41" y="385"/>
                  <a:pt x="85" y="410"/>
                  <a:pt x="173" y="410"/>
                </a:cubicBezTo>
                <a:cubicBezTo>
                  <a:pt x="207" y="410"/>
                  <a:pt x="236" y="406"/>
                  <a:pt x="258" y="400"/>
                </a:cubicBezTo>
                <a:cubicBezTo>
                  <a:pt x="280" y="393"/>
                  <a:pt x="294" y="385"/>
                  <a:pt x="300" y="377"/>
                </a:cubicBezTo>
                <a:cubicBezTo>
                  <a:pt x="306" y="368"/>
                  <a:pt x="311" y="361"/>
                  <a:pt x="316" y="355"/>
                </a:cubicBezTo>
                <a:cubicBezTo>
                  <a:pt x="322" y="349"/>
                  <a:pt x="327" y="345"/>
                  <a:pt x="333" y="344"/>
                </a:cubicBezTo>
                <a:cubicBezTo>
                  <a:pt x="342" y="345"/>
                  <a:pt x="347" y="351"/>
                  <a:pt x="347" y="361"/>
                </a:cubicBezTo>
                <a:cubicBezTo>
                  <a:pt x="347" y="367"/>
                  <a:pt x="343" y="376"/>
                  <a:pt x="336" y="387"/>
                </a:cubicBezTo>
                <a:cubicBezTo>
                  <a:pt x="329" y="398"/>
                  <a:pt x="319" y="410"/>
                  <a:pt x="306" y="422"/>
                </a:cubicBezTo>
                <a:cubicBezTo>
                  <a:pt x="292" y="435"/>
                  <a:pt x="273" y="446"/>
                  <a:pt x="247" y="456"/>
                </a:cubicBezTo>
                <a:cubicBezTo>
                  <a:pt x="220" y="466"/>
                  <a:pt x="192" y="471"/>
                  <a:pt x="162" y="4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6073560" y="4310640"/>
            <a:ext cx="324360" cy="642240"/>
          </a:xfrm>
          <a:custGeom>
            <a:avLst/>
            <a:gdLst/>
            <a:ahLst/>
            <a:rect l="0" t="0" r="r" b="b"/>
            <a:pathLst>
              <a:path w="901" h="1784">
                <a:moveTo>
                  <a:pt x="882" y="0"/>
                </a:moveTo>
                <a:cubicBezTo>
                  <a:pt x="893" y="0"/>
                  <a:pt x="899" y="6"/>
                  <a:pt x="901" y="18"/>
                </a:cubicBezTo>
                <a:cubicBezTo>
                  <a:pt x="901" y="21"/>
                  <a:pt x="809" y="314"/>
                  <a:pt x="624" y="897"/>
                </a:cubicBezTo>
                <a:lnTo>
                  <a:pt x="345" y="1777"/>
                </a:lnTo>
                <a:cubicBezTo>
                  <a:pt x="341" y="1781"/>
                  <a:pt x="333" y="1784"/>
                  <a:pt x="322" y="1784"/>
                </a:cubicBezTo>
                <a:lnTo>
                  <a:pt x="310" y="1784"/>
                </a:lnTo>
                <a:cubicBezTo>
                  <a:pt x="309" y="1782"/>
                  <a:pt x="309" y="1780"/>
                  <a:pt x="309" y="1779"/>
                </a:cubicBezTo>
                <a:cubicBezTo>
                  <a:pt x="309" y="1777"/>
                  <a:pt x="308" y="1776"/>
                  <a:pt x="307" y="1774"/>
                </a:cubicBezTo>
                <a:cubicBezTo>
                  <a:pt x="306" y="1772"/>
                  <a:pt x="305" y="1769"/>
                  <a:pt x="305" y="1765"/>
                </a:cubicBezTo>
                <a:cubicBezTo>
                  <a:pt x="305" y="1761"/>
                  <a:pt x="304" y="1756"/>
                  <a:pt x="301" y="1751"/>
                </a:cubicBezTo>
                <a:cubicBezTo>
                  <a:pt x="298" y="1746"/>
                  <a:pt x="296" y="1738"/>
                  <a:pt x="294" y="1728"/>
                </a:cubicBezTo>
                <a:cubicBezTo>
                  <a:pt x="292" y="1718"/>
                  <a:pt x="289" y="1707"/>
                  <a:pt x="285" y="1694"/>
                </a:cubicBezTo>
                <a:cubicBezTo>
                  <a:pt x="281" y="1682"/>
                  <a:pt x="276" y="1666"/>
                  <a:pt x="271" y="1647"/>
                </a:cubicBezTo>
                <a:cubicBezTo>
                  <a:pt x="266" y="1628"/>
                  <a:pt x="260" y="1607"/>
                  <a:pt x="253" y="1584"/>
                </a:cubicBezTo>
                <a:cubicBezTo>
                  <a:pt x="247" y="1560"/>
                  <a:pt x="239" y="1533"/>
                  <a:pt x="230" y="1500"/>
                </a:cubicBezTo>
                <a:cubicBezTo>
                  <a:pt x="220" y="1468"/>
                  <a:pt x="210" y="1433"/>
                  <a:pt x="199" y="1396"/>
                </a:cubicBezTo>
                <a:lnTo>
                  <a:pt x="91" y="1021"/>
                </a:lnTo>
                <a:lnTo>
                  <a:pt x="27" y="1098"/>
                </a:lnTo>
                <a:lnTo>
                  <a:pt x="0" y="1073"/>
                </a:lnTo>
                <a:lnTo>
                  <a:pt x="100" y="953"/>
                </a:lnTo>
                <a:lnTo>
                  <a:pt x="151" y="893"/>
                </a:lnTo>
                <a:lnTo>
                  <a:pt x="357" y="1609"/>
                </a:lnTo>
                <a:lnTo>
                  <a:pt x="864" y="10"/>
                </a:lnTo>
                <a:cubicBezTo>
                  <a:pt x="868" y="3"/>
                  <a:pt x="874" y="0"/>
                  <a:pt x="882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6397560" y="4310640"/>
            <a:ext cx="1325880" cy="21600"/>
          </a:xfrm>
          <a:custGeom>
            <a:avLst/>
            <a:gdLst/>
            <a:ahLst/>
            <a:rect l="0" t="0" r="r" b="b"/>
            <a:pathLst>
              <a:path w="3683" h="60">
                <a:moveTo>
                  <a:pt x="0" y="60"/>
                </a:moveTo>
                <a:lnTo>
                  <a:pt x="0" y="0"/>
                </a:lnTo>
                <a:lnTo>
                  <a:pt x="3683" y="0"/>
                </a:lnTo>
                <a:lnTo>
                  <a:pt x="3683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5646240" y="4203720"/>
            <a:ext cx="2464920" cy="21600"/>
          </a:xfrm>
          <a:custGeom>
            <a:avLst/>
            <a:gdLst/>
            <a:ahLst/>
            <a:rect l="0" t="0" r="r" b="b"/>
            <a:pathLst>
              <a:path w="6847" h="60">
                <a:moveTo>
                  <a:pt x="0" y="60"/>
                </a:moveTo>
                <a:lnTo>
                  <a:pt x="0" y="0"/>
                </a:lnTo>
                <a:lnTo>
                  <a:pt x="6847" y="0"/>
                </a:lnTo>
                <a:lnTo>
                  <a:pt x="6847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8157240" y="4146120"/>
            <a:ext cx="168120" cy="230760"/>
          </a:xfrm>
          <a:custGeom>
            <a:avLst/>
            <a:gdLst/>
            <a:ahLst/>
            <a:rect l="0" t="0" r="r" b="b"/>
            <a:pathLst>
              <a:path w="467" h="641">
                <a:moveTo>
                  <a:pt x="298" y="396"/>
                </a:moveTo>
                <a:cubicBezTo>
                  <a:pt x="288" y="404"/>
                  <a:pt x="274" y="414"/>
                  <a:pt x="255" y="423"/>
                </a:cubicBezTo>
                <a:cubicBezTo>
                  <a:pt x="236" y="433"/>
                  <a:pt x="216" y="438"/>
                  <a:pt x="194" y="438"/>
                </a:cubicBezTo>
                <a:cubicBezTo>
                  <a:pt x="153" y="438"/>
                  <a:pt x="119" y="423"/>
                  <a:pt x="94" y="394"/>
                </a:cubicBezTo>
                <a:cubicBezTo>
                  <a:pt x="69" y="364"/>
                  <a:pt x="56" y="326"/>
                  <a:pt x="56" y="279"/>
                </a:cubicBezTo>
                <a:cubicBezTo>
                  <a:pt x="56" y="209"/>
                  <a:pt x="81" y="146"/>
                  <a:pt x="132" y="88"/>
                </a:cubicBezTo>
                <a:cubicBezTo>
                  <a:pt x="183" y="30"/>
                  <a:pt x="239" y="0"/>
                  <a:pt x="301" y="0"/>
                </a:cubicBezTo>
                <a:cubicBezTo>
                  <a:pt x="332" y="0"/>
                  <a:pt x="362" y="15"/>
                  <a:pt x="388" y="47"/>
                </a:cubicBezTo>
                <a:lnTo>
                  <a:pt x="391" y="43"/>
                </a:lnTo>
                <a:cubicBezTo>
                  <a:pt x="393" y="41"/>
                  <a:pt x="394" y="39"/>
                  <a:pt x="396" y="37"/>
                </a:cubicBezTo>
                <a:cubicBezTo>
                  <a:pt x="398" y="35"/>
                  <a:pt x="401" y="33"/>
                  <a:pt x="405" y="29"/>
                </a:cubicBezTo>
                <a:cubicBezTo>
                  <a:pt x="409" y="26"/>
                  <a:pt x="414" y="24"/>
                  <a:pt x="418" y="22"/>
                </a:cubicBezTo>
                <a:cubicBezTo>
                  <a:pt x="423" y="21"/>
                  <a:pt x="428" y="20"/>
                  <a:pt x="434" y="19"/>
                </a:cubicBezTo>
                <a:cubicBezTo>
                  <a:pt x="443" y="19"/>
                  <a:pt x="451" y="22"/>
                  <a:pt x="457" y="28"/>
                </a:cubicBezTo>
                <a:cubicBezTo>
                  <a:pt x="463" y="34"/>
                  <a:pt x="466" y="40"/>
                  <a:pt x="467" y="47"/>
                </a:cubicBezTo>
                <a:cubicBezTo>
                  <a:pt x="467" y="57"/>
                  <a:pt x="448" y="137"/>
                  <a:pt x="410" y="287"/>
                </a:cubicBezTo>
                <a:cubicBezTo>
                  <a:pt x="373" y="438"/>
                  <a:pt x="352" y="514"/>
                  <a:pt x="350" y="517"/>
                </a:cubicBezTo>
                <a:cubicBezTo>
                  <a:pt x="338" y="553"/>
                  <a:pt x="313" y="583"/>
                  <a:pt x="274" y="606"/>
                </a:cubicBezTo>
                <a:cubicBezTo>
                  <a:pt x="235" y="629"/>
                  <a:pt x="190" y="641"/>
                  <a:pt x="140" y="641"/>
                </a:cubicBezTo>
                <a:cubicBezTo>
                  <a:pt x="47" y="641"/>
                  <a:pt x="0" y="619"/>
                  <a:pt x="0" y="574"/>
                </a:cubicBezTo>
                <a:cubicBezTo>
                  <a:pt x="0" y="557"/>
                  <a:pt x="6" y="542"/>
                  <a:pt x="18" y="528"/>
                </a:cubicBezTo>
                <a:cubicBezTo>
                  <a:pt x="30" y="515"/>
                  <a:pt x="45" y="509"/>
                  <a:pt x="64" y="509"/>
                </a:cubicBezTo>
                <a:cubicBezTo>
                  <a:pt x="74" y="509"/>
                  <a:pt x="83" y="512"/>
                  <a:pt x="91" y="517"/>
                </a:cubicBezTo>
                <a:cubicBezTo>
                  <a:pt x="100" y="523"/>
                  <a:pt x="105" y="534"/>
                  <a:pt x="105" y="548"/>
                </a:cubicBezTo>
                <a:cubicBezTo>
                  <a:pt x="105" y="555"/>
                  <a:pt x="105" y="561"/>
                  <a:pt x="103" y="567"/>
                </a:cubicBezTo>
                <a:cubicBezTo>
                  <a:pt x="102" y="573"/>
                  <a:pt x="100" y="578"/>
                  <a:pt x="96" y="581"/>
                </a:cubicBezTo>
                <a:cubicBezTo>
                  <a:pt x="93" y="584"/>
                  <a:pt x="90" y="587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80" y="601"/>
                </a:lnTo>
                <a:lnTo>
                  <a:pt x="81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5" y="600"/>
                  <a:pt x="199" y="592"/>
                </a:cubicBezTo>
                <a:cubicBezTo>
                  <a:pt x="215" y="584"/>
                  <a:pt x="229" y="574"/>
                  <a:pt x="242" y="559"/>
                </a:cubicBezTo>
                <a:cubicBezTo>
                  <a:pt x="255" y="545"/>
                  <a:pt x="264" y="529"/>
                  <a:pt x="270" y="513"/>
                </a:cubicBezTo>
                <a:cubicBezTo>
                  <a:pt x="274" y="500"/>
                  <a:pt x="279" y="480"/>
                  <a:pt x="285" y="451"/>
                </a:cubicBezTo>
                <a:cubicBezTo>
                  <a:pt x="294" y="419"/>
                  <a:pt x="298" y="401"/>
                  <a:pt x="298" y="396"/>
                </a:cubicBezTo>
                <a:moveTo>
                  <a:pt x="372" y="112"/>
                </a:moveTo>
                <a:lnTo>
                  <a:pt x="368" y="102"/>
                </a:lnTo>
                <a:cubicBezTo>
                  <a:pt x="366" y="94"/>
                  <a:pt x="364" y="89"/>
                  <a:pt x="363" y="87"/>
                </a:cubicBezTo>
                <a:cubicBezTo>
                  <a:pt x="361" y="84"/>
                  <a:pt x="358" y="79"/>
                  <a:pt x="356" y="73"/>
                </a:cubicBezTo>
                <a:cubicBezTo>
                  <a:pt x="353" y="66"/>
                  <a:pt x="350" y="62"/>
                  <a:pt x="346" y="59"/>
                </a:cubicBezTo>
                <a:cubicBezTo>
                  <a:pt x="342" y="56"/>
                  <a:pt x="338" y="53"/>
                  <a:pt x="333" y="48"/>
                </a:cubicBezTo>
                <a:cubicBezTo>
                  <a:pt x="328" y="43"/>
                  <a:pt x="322" y="40"/>
                  <a:pt x="315" y="39"/>
                </a:cubicBezTo>
                <a:cubicBezTo>
                  <a:pt x="308" y="38"/>
                  <a:pt x="301" y="37"/>
                  <a:pt x="293" y="36"/>
                </a:cubicBezTo>
                <a:cubicBezTo>
                  <a:pt x="264" y="36"/>
                  <a:pt x="236" y="54"/>
                  <a:pt x="209" y="89"/>
                </a:cubicBezTo>
                <a:cubicBezTo>
                  <a:pt x="189" y="114"/>
                  <a:pt x="173" y="154"/>
                  <a:pt x="160" y="207"/>
                </a:cubicBezTo>
                <a:cubicBezTo>
                  <a:pt x="147" y="259"/>
                  <a:pt x="140" y="298"/>
                  <a:pt x="140" y="321"/>
                </a:cubicBezTo>
                <a:cubicBezTo>
                  <a:pt x="140" y="375"/>
                  <a:pt x="160" y="401"/>
                  <a:pt x="201" y="401"/>
                </a:cubicBezTo>
                <a:cubicBezTo>
                  <a:pt x="238" y="401"/>
                  <a:pt x="275" y="378"/>
                  <a:pt x="310" y="331"/>
                </a:cubicBezTo>
                <a:lnTo>
                  <a:pt x="318" y="320"/>
                </a:lnTo>
                <a:lnTo>
                  <a:pt x="372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8340480" y="419940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2"/>
                  <a:pt x="5" y="141"/>
                </a:cubicBezTo>
                <a:cubicBezTo>
                  <a:pt x="6" y="139"/>
                  <a:pt x="8" y="138"/>
                  <a:pt x="12" y="138"/>
                </a:cubicBezTo>
                <a:cubicBezTo>
                  <a:pt x="15" y="138"/>
                  <a:pt x="27" y="138"/>
                  <a:pt x="47" y="137"/>
                </a:cubicBezTo>
                <a:lnTo>
                  <a:pt x="84" y="137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5" y="51"/>
                  <a:pt x="106" y="45"/>
                  <a:pt x="108" y="42"/>
                </a:cubicBezTo>
                <a:cubicBezTo>
                  <a:pt x="109" y="38"/>
                  <a:pt x="110" y="33"/>
                  <a:pt x="112" y="28"/>
                </a:cubicBezTo>
                <a:cubicBezTo>
                  <a:pt x="113" y="22"/>
                  <a:pt x="115" y="18"/>
                  <a:pt x="117" y="16"/>
                </a:cubicBezTo>
                <a:cubicBezTo>
                  <a:pt x="120" y="13"/>
                  <a:pt x="122" y="10"/>
                  <a:pt x="124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8" y="0"/>
                  <a:pt x="143" y="0"/>
                  <a:pt x="147" y="0"/>
                </a:cubicBezTo>
                <a:cubicBezTo>
                  <a:pt x="155" y="0"/>
                  <a:pt x="162" y="3"/>
                  <a:pt x="165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59" y="72"/>
                  <a:pt x="154" y="91"/>
                  <a:pt x="149" y="109"/>
                </a:cubicBezTo>
                <a:lnTo>
                  <a:pt x="142" y="136"/>
                </a:lnTo>
                <a:cubicBezTo>
                  <a:pt x="142" y="137"/>
                  <a:pt x="154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8" y="143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3" y="169"/>
                </a:lnTo>
                <a:lnTo>
                  <a:pt x="108" y="271"/>
                </a:lnTo>
                <a:cubicBezTo>
                  <a:pt x="90" y="345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7" y="397"/>
                </a:cubicBezTo>
                <a:cubicBezTo>
                  <a:pt x="164" y="381"/>
                  <a:pt x="176" y="361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0" y="333"/>
                  <a:pt x="194" y="332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5" y="417"/>
                  <a:pt x="152" y="427"/>
                  <a:pt x="138" y="435"/>
                </a:cubicBezTo>
                <a:cubicBezTo>
                  <a:pt x="124" y="443"/>
                  <a:pt x="109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6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8446320" y="432648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1" y="13"/>
                </a:cubicBezTo>
                <a:cubicBezTo>
                  <a:pt x="18" y="4"/>
                  <a:pt x="29" y="0"/>
                  <a:pt x="41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7" y="29"/>
                  <a:pt x="93" y="50"/>
                  <a:pt x="93" y="79"/>
                </a:cubicBezTo>
                <a:cubicBezTo>
                  <a:pt x="93" y="96"/>
                  <a:pt x="91" y="111"/>
                  <a:pt x="87" y="127"/>
                </a:cubicBezTo>
                <a:cubicBezTo>
                  <a:pt x="83" y="142"/>
                  <a:pt x="78" y="156"/>
                  <a:pt x="72" y="167"/>
                </a:cubicBezTo>
                <a:cubicBezTo>
                  <a:pt x="67" y="178"/>
                  <a:pt x="61" y="187"/>
                  <a:pt x="54" y="196"/>
                </a:cubicBezTo>
                <a:cubicBezTo>
                  <a:pt x="47" y="204"/>
                  <a:pt x="41" y="211"/>
                  <a:pt x="36" y="215"/>
                </a:cubicBezTo>
                <a:cubicBezTo>
                  <a:pt x="32" y="220"/>
                  <a:pt x="29" y="222"/>
                  <a:pt x="27" y="222"/>
                </a:cubicBezTo>
                <a:cubicBezTo>
                  <a:pt x="25" y="222"/>
                  <a:pt x="22" y="220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4" y="201"/>
                  <a:pt x="19" y="195"/>
                </a:cubicBezTo>
                <a:cubicBezTo>
                  <a:pt x="25" y="188"/>
                  <a:pt x="30" y="181"/>
                  <a:pt x="37" y="173"/>
                </a:cubicBezTo>
                <a:cubicBezTo>
                  <a:pt x="43" y="165"/>
                  <a:pt x="51" y="153"/>
                  <a:pt x="56" y="138"/>
                </a:cubicBezTo>
                <a:cubicBezTo>
                  <a:pt x="62" y="123"/>
                  <a:pt x="65" y="106"/>
                  <a:pt x="67" y="87"/>
                </a:cubicBezTo>
                <a:lnTo>
                  <a:pt x="67" y="79"/>
                </a:lnTo>
                <a:cubicBezTo>
                  <a:pt x="66" y="80"/>
                  <a:pt x="65" y="80"/>
                  <a:pt x="63" y="81"/>
                </a:cubicBezTo>
                <a:cubicBezTo>
                  <a:pt x="62" y="81"/>
                  <a:pt x="60" y="82"/>
                  <a:pt x="59" y="83"/>
                </a:cubicBezTo>
                <a:cubicBezTo>
                  <a:pt x="58" y="84"/>
                  <a:pt x="55" y="84"/>
                  <a:pt x="53" y="84"/>
                </a:cubicBezTo>
                <a:cubicBezTo>
                  <a:pt x="50" y="84"/>
                  <a:pt x="47" y="84"/>
                  <a:pt x="43" y="85"/>
                </a:cubicBezTo>
                <a:cubicBezTo>
                  <a:pt x="31" y="85"/>
                  <a:pt x="20" y="81"/>
                  <a:pt x="12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8502120" y="4190400"/>
            <a:ext cx="70920" cy="169920"/>
          </a:xfrm>
          <a:custGeom>
            <a:avLst/>
            <a:gdLst/>
            <a:ahLst/>
            <a:rect l="0" t="0" r="r" b="b"/>
            <a:pathLst>
              <a:path w="197" h="472">
                <a:moveTo>
                  <a:pt x="115" y="43"/>
                </a:moveTo>
                <a:cubicBezTo>
                  <a:pt x="115" y="32"/>
                  <a:pt x="119" y="22"/>
                  <a:pt x="128" y="13"/>
                </a:cubicBezTo>
                <a:cubicBezTo>
                  <a:pt x="137" y="5"/>
                  <a:pt x="147" y="0"/>
                  <a:pt x="159" y="0"/>
                </a:cubicBezTo>
                <a:cubicBezTo>
                  <a:pt x="167" y="0"/>
                  <a:pt x="174" y="3"/>
                  <a:pt x="180" y="8"/>
                </a:cubicBezTo>
                <a:cubicBezTo>
                  <a:pt x="185" y="14"/>
                  <a:pt x="188" y="21"/>
                  <a:pt x="189" y="29"/>
                </a:cubicBezTo>
                <a:cubicBezTo>
                  <a:pt x="189" y="40"/>
                  <a:pt x="184" y="50"/>
                  <a:pt x="175" y="59"/>
                </a:cubicBezTo>
                <a:cubicBezTo>
                  <a:pt x="166" y="68"/>
                  <a:pt x="155" y="72"/>
                  <a:pt x="144" y="73"/>
                </a:cubicBezTo>
                <a:cubicBezTo>
                  <a:pt x="137" y="73"/>
                  <a:pt x="131" y="70"/>
                  <a:pt x="124" y="66"/>
                </a:cubicBezTo>
                <a:cubicBezTo>
                  <a:pt x="118" y="61"/>
                  <a:pt x="115" y="53"/>
                  <a:pt x="115" y="43"/>
                </a:cubicBezTo>
                <a:moveTo>
                  <a:pt x="0" y="262"/>
                </a:moveTo>
                <a:cubicBezTo>
                  <a:pt x="0" y="258"/>
                  <a:pt x="3" y="251"/>
                  <a:pt x="7" y="240"/>
                </a:cubicBezTo>
                <a:cubicBezTo>
                  <a:pt x="11" y="229"/>
                  <a:pt x="17" y="218"/>
                  <a:pt x="24" y="204"/>
                </a:cubicBezTo>
                <a:cubicBezTo>
                  <a:pt x="31" y="191"/>
                  <a:pt x="41" y="179"/>
                  <a:pt x="54" y="169"/>
                </a:cubicBezTo>
                <a:cubicBezTo>
                  <a:pt x="68" y="158"/>
                  <a:pt x="82" y="153"/>
                  <a:pt x="96" y="153"/>
                </a:cubicBezTo>
                <a:cubicBezTo>
                  <a:pt x="115" y="153"/>
                  <a:pt x="130" y="159"/>
                  <a:pt x="142" y="169"/>
                </a:cubicBezTo>
                <a:cubicBezTo>
                  <a:pt x="154" y="180"/>
                  <a:pt x="160" y="195"/>
                  <a:pt x="161" y="213"/>
                </a:cubicBezTo>
                <a:cubicBezTo>
                  <a:pt x="161" y="221"/>
                  <a:pt x="158" y="234"/>
                  <a:pt x="151" y="252"/>
                </a:cubicBezTo>
                <a:cubicBezTo>
                  <a:pt x="145" y="270"/>
                  <a:pt x="135" y="295"/>
                  <a:pt x="123" y="326"/>
                </a:cubicBezTo>
                <a:cubicBezTo>
                  <a:pt x="111" y="357"/>
                  <a:pt x="101" y="384"/>
                  <a:pt x="94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1" y="445"/>
                  <a:pt x="115" y="444"/>
                </a:cubicBezTo>
                <a:cubicBezTo>
                  <a:pt x="120" y="442"/>
                  <a:pt x="125" y="439"/>
                  <a:pt x="131" y="434"/>
                </a:cubicBezTo>
                <a:cubicBezTo>
                  <a:pt x="138" y="429"/>
                  <a:pt x="144" y="420"/>
                  <a:pt x="150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69" y="362"/>
                  <a:pt x="170" y="359"/>
                  <a:pt x="171" y="358"/>
                </a:cubicBezTo>
                <a:cubicBezTo>
                  <a:pt x="172" y="357"/>
                  <a:pt x="176" y="357"/>
                  <a:pt x="183" y="357"/>
                </a:cubicBezTo>
                <a:cubicBezTo>
                  <a:pt x="193" y="357"/>
                  <a:pt x="197" y="359"/>
                  <a:pt x="197" y="364"/>
                </a:cubicBezTo>
                <a:cubicBezTo>
                  <a:pt x="197" y="367"/>
                  <a:pt x="195" y="375"/>
                  <a:pt x="191" y="385"/>
                </a:cubicBezTo>
                <a:cubicBezTo>
                  <a:pt x="187" y="396"/>
                  <a:pt x="181" y="408"/>
                  <a:pt x="173" y="421"/>
                </a:cubicBezTo>
                <a:cubicBezTo>
                  <a:pt x="166" y="434"/>
                  <a:pt x="155" y="446"/>
                  <a:pt x="142" y="456"/>
                </a:cubicBezTo>
                <a:cubicBezTo>
                  <a:pt x="128" y="466"/>
                  <a:pt x="114" y="472"/>
                  <a:pt x="99" y="472"/>
                </a:cubicBezTo>
                <a:cubicBezTo>
                  <a:pt x="84" y="472"/>
                  <a:pt x="70" y="467"/>
                  <a:pt x="57" y="457"/>
                </a:cubicBezTo>
                <a:cubicBezTo>
                  <a:pt x="45" y="447"/>
                  <a:pt x="38" y="432"/>
                  <a:pt x="38" y="412"/>
                </a:cubicBezTo>
                <a:cubicBezTo>
                  <a:pt x="38" y="404"/>
                  <a:pt x="39" y="397"/>
                  <a:pt x="41" y="390"/>
                </a:cubicBezTo>
                <a:cubicBezTo>
                  <a:pt x="43" y="383"/>
                  <a:pt x="54" y="356"/>
                  <a:pt x="71" y="309"/>
                </a:cubicBezTo>
                <a:cubicBezTo>
                  <a:pt x="89" y="262"/>
                  <a:pt x="99" y="233"/>
                  <a:pt x="102" y="224"/>
                </a:cubicBezTo>
                <a:cubicBezTo>
                  <a:pt x="105" y="215"/>
                  <a:pt x="106" y="206"/>
                  <a:pt x="107" y="197"/>
                </a:cubicBezTo>
                <a:cubicBezTo>
                  <a:pt x="107" y="186"/>
                  <a:pt x="103" y="180"/>
                  <a:pt x="95" y="180"/>
                </a:cubicBezTo>
                <a:lnTo>
                  <a:pt x="94" y="180"/>
                </a:lnTo>
                <a:cubicBezTo>
                  <a:pt x="80" y="180"/>
                  <a:pt x="67" y="188"/>
                  <a:pt x="55" y="203"/>
                </a:cubicBezTo>
                <a:cubicBezTo>
                  <a:pt x="43" y="218"/>
                  <a:pt x="35" y="238"/>
                  <a:pt x="29" y="262"/>
                </a:cubicBezTo>
                <a:cubicBezTo>
                  <a:pt x="28" y="262"/>
                  <a:pt x="28" y="263"/>
                  <a:pt x="27" y="264"/>
                </a:cubicBezTo>
                <a:cubicBezTo>
                  <a:pt x="27" y="265"/>
                  <a:pt x="26" y="266"/>
                  <a:pt x="26" y="266"/>
                </a:cubicBezTo>
                <a:cubicBezTo>
                  <a:pt x="26" y="267"/>
                  <a:pt x="26" y="267"/>
                  <a:pt x="25" y="267"/>
                </a:cubicBezTo>
                <a:cubicBezTo>
                  <a:pt x="24" y="268"/>
                  <a:pt x="23" y="268"/>
                  <a:pt x="23" y="268"/>
                </a:cubicBezTo>
                <a:cubicBezTo>
                  <a:pt x="22" y="268"/>
                  <a:pt x="22" y="268"/>
                  <a:pt x="20" y="268"/>
                </a:cubicBezTo>
                <a:cubicBezTo>
                  <a:pt x="19" y="268"/>
                  <a:pt x="17" y="268"/>
                  <a:pt x="15" y="268"/>
                </a:cubicBezTo>
                <a:lnTo>
                  <a:pt x="5" y="268"/>
                </a:lnTo>
                <a:cubicBezTo>
                  <a:pt x="2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341000" y="296280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更新式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1085760" y="6200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1357200" y="6190920"/>
            <a:ext cx="122040" cy="158040"/>
          </a:xfrm>
          <a:custGeom>
            <a:avLst/>
            <a:gdLst/>
            <a:ahLst/>
            <a:rect l="0" t="0" r="r" b="b"/>
            <a:pathLst>
              <a:path w="339" h="439">
                <a:moveTo>
                  <a:pt x="186" y="439"/>
                </a:moveTo>
                <a:cubicBezTo>
                  <a:pt x="135" y="439"/>
                  <a:pt x="90" y="422"/>
                  <a:pt x="54" y="387"/>
                </a:cubicBezTo>
                <a:cubicBezTo>
                  <a:pt x="19" y="353"/>
                  <a:pt x="1" y="309"/>
                  <a:pt x="0" y="256"/>
                </a:cubicBezTo>
                <a:cubicBezTo>
                  <a:pt x="0" y="198"/>
                  <a:pt x="15" y="149"/>
                  <a:pt x="46" y="109"/>
                </a:cubicBezTo>
                <a:cubicBezTo>
                  <a:pt x="69" y="80"/>
                  <a:pt x="97" y="54"/>
                  <a:pt x="133" y="35"/>
                </a:cubicBezTo>
                <a:cubicBezTo>
                  <a:pt x="167" y="16"/>
                  <a:pt x="204" y="5"/>
                  <a:pt x="245" y="1"/>
                </a:cubicBezTo>
                <a:cubicBezTo>
                  <a:pt x="247" y="1"/>
                  <a:pt x="261" y="0"/>
                  <a:pt x="287" y="0"/>
                </a:cubicBezTo>
                <a:lnTo>
                  <a:pt x="325" y="0"/>
                </a:lnTo>
                <a:cubicBezTo>
                  <a:pt x="334" y="4"/>
                  <a:pt x="339" y="10"/>
                  <a:pt x="339" y="20"/>
                </a:cubicBezTo>
                <a:cubicBezTo>
                  <a:pt x="339" y="37"/>
                  <a:pt x="326" y="46"/>
                  <a:pt x="299" y="46"/>
                </a:cubicBezTo>
                <a:lnTo>
                  <a:pt x="283" y="46"/>
                </a:lnTo>
                <a:lnTo>
                  <a:pt x="270" y="46"/>
                </a:lnTo>
                <a:cubicBezTo>
                  <a:pt x="190" y="46"/>
                  <a:pt x="138" y="83"/>
                  <a:pt x="113" y="154"/>
                </a:cubicBezTo>
                <a:lnTo>
                  <a:pt x="109" y="166"/>
                </a:lnTo>
                <a:lnTo>
                  <a:pt x="285" y="166"/>
                </a:lnTo>
                <a:cubicBezTo>
                  <a:pt x="294" y="172"/>
                  <a:pt x="298" y="178"/>
                  <a:pt x="298" y="184"/>
                </a:cubicBezTo>
                <a:cubicBezTo>
                  <a:pt x="298" y="196"/>
                  <a:pt x="291" y="205"/>
                  <a:pt x="278" y="211"/>
                </a:cubicBezTo>
                <a:lnTo>
                  <a:pt x="97" y="211"/>
                </a:lnTo>
                <a:lnTo>
                  <a:pt x="97" y="213"/>
                </a:lnTo>
                <a:cubicBezTo>
                  <a:pt x="90" y="233"/>
                  <a:pt x="87" y="257"/>
                  <a:pt x="87" y="286"/>
                </a:cubicBezTo>
                <a:cubicBezTo>
                  <a:pt x="87" y="330"/>
                  <a:pt x="98" y="360"/>
                  <a:pt x="120" y="376"/>
                </a:cubicBezTo>
                <a:cubicBezTo>
                  <a:pt x="141" y="393"/>
                  <a:pt x="164" y="402"/>
                  <a:pt x="190" y="402"/>
                </a:cubicBezTo>
                <a:cubicBezTo>
                  <a:pt x="208" y="402"/>
                  <a:pt x="225" y="399"/>
                  <a:pt x="242" y="392"/>
                </a:cubicBezTo>
                <a:cubicBezTo>
                  <a:pt x="260" y="386"/>
                  <a:pt x="273" y="379"/>
                  <a:pt x="284" y="372"/>
                </a:cubicBezTo>
                <a:cubicBezTo>
                  <a:pt x="295" y="364"/>
                  <a:pt x="300" y="361"/>
                  <a:pt x="301" y="361"/>
                </a:cubicBezTo>
                <a:cubicBezTo>
                  <a:pt x="305" y="361"/>
                  <a:pt x="309" y="364"/>
                  <a:pt x="312" y="371"/>
                </a:cubicBezTo>
                <a:cubicBezTo>
                  <a:pt x="314" y="377"/>
                  <a:pt x="316" y="383"/>
                  <a:pt x="316" y="389"/>
                </a:cubicBezTo>
                <a:cubicBezTo>
                  <a:pt x="316" y="391"/>
                  <a:pt x="315" y="393"/>
                  <a:pt x="315" y="393"/>
                </a:cubicBezTo>
                <a:cubicBezTo>
                  <a:pt x="313" y="396"/>
                  <a:pt x="306" y="401"/>
                  <a:pt x="295" y="407"/>
                </a:cubicBezTo>
                <a:cubicBezTo>
                  <a:pt x="284" y="414"/>
                  <a:pt x="268" y="421"/>
                  <a:pt x="247" y="428"/>
                </a:cubicBezTo>
                <a:cubicBezTo>
                  <a:pt x="227" y="435"/>
                  <a:pt x="206" y="439"/>
                  <a:pt x="186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914400" y="5280120"/>
            <a:ext cx="793080" cy="39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312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意図</a:t>
            </a:r>
            <a:endParaRPr b="0" lang="en-US" sz="31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485720" y="605340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1085760" y="663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6"/>
                  <a:pt x="133" y="266"/>
                </a:cubicBezTo>
                <a:cubicBezTo>
                  <a:pt x="115" y="266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1382040" y="6516360"/>
            <a:ext cx="79920" cy="341640"/>
          </a:xfrm>
          <a:custGeom>
            <a:avLst/>
            <a:gdLst/>
            <a:ahLst/>
            <a:rect l="0" t="0" r="r" b="b"/>
            <a:pathLst>
              <a:path w="222" h="949">
                <a:moveTo>
                  <a:pt x="173" y="949"/>
                </a:moveTo>
                <a:cubicBezTo>
                  <a:pt x="159" y="912"/>
                  <a:pt x="132" y="841"/>
                  <a:pt x="92" y="737"/>
                </a:cubicBezTo>
                <a:cubicBezTo>
                  <a:pt x="32" y="580"/>
                  <a:pt x="1" y="499"/>
                  <a:pt x="0" y="496"/>
                </a:cubicBezTo>
                <a:cubicBezTo>
                  <a:pt x="-1" y="492"/>
                  <a:pt x="30" y="412"/>
                  <a:pt x="91" y="253"/>
                </a:cubicBezTo>
                <a:cubicBezTo>
                  <a:pt x="152" y="95"/>
                  <a:pt x="183" y="14"/>
                  <a:pt x="185" y="10"/>
                </a:cubicBezTo>
                <a:cubicBezTo>
                  <a:pt x="187" y="6"/>
                  <a:pt x="190" y="3"/>
                  <a:pt x="195" y="1"/>
                </a:cubicBezTo>
                <a:lnTo>
                  <a:pt x="198" y="0"/>
                </a:lnTo>
                <a:lnTo>
                  <a:pt x="202" y="0"/>
                </a:lnTo>
                <a:cubicBezTo>
                  <a:pt x="214" y="0"/>
                  <a:pt x="221" y="6"/>
                  <a:pt x="222" y="18"/>
                </a:cubicBezTo>
                <a:cubicBezTo>
                  <a:pt x="222" y="21"/>
                  <a:pt x="192" y="101"/>
                  <a:pt x="133" y="258"/>
                </a:cubicBezTo>
                <a:cubicBezTo>
                  <a:pt x="73" y="416"/>
                  <a:pt x="43" y="494"/>
                  <a:pt x="43" y="496"/>
                </a:cubicBezTo>
                <a:cubicBezTo>
                  <a:pt x="43" y="497"/>
                  <a:pt x="73" y="576"/>
                  <a:pt x="133" y="732"/>
                </a:cubicBezTo>
                <a:cubicBezTo>
                  <a:pt x="174" y="843"/>
                  <a:pt x="201" y="915"/>
                  <a:pt x="214" y="949"/>
                </a:cubicBezTo>
                <a:lnTo>
                  <a:pt x="173" y="94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1497960" y="652824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1" y="708"/>
                  <a:pt x="0" y="705"/>
                  <a:pt x="0" y="703"/>
                </a:cubicBezTo>
                <a:cubicBezTo>
                  <a:pt x="0" y="702"/>
                  <a:pt x="56" y="586"/>
                  <a:pt x="167" y="356"/>
                </a:cubicBezTo>
                <a:cubicBezTo>
                  <a:pt x="279" y="126"/>
                  <a:pt x="336" y="10"/>
                  <a:pt x="338" y="7"/>
                </a:cubicBezTo>
                <a:cubicBezTo>
                  <a:pt x="340" y="3"/>
                  <a:pt x="350" y="0"/>
                  <a:pt x="366" y="0"/>
                </a:cubicBezTo>
                <a:cubicBezTo>
                  <a:pt x="381" y="0"/>
                  <a:pt x="391" y="3"/>
                  <a:pt x="394" y="7"/>
                </a:cubicBezTo>
                <a:cubicBezTo>
                  <a:pt x="396" y="10"/>
                  <a:pt x="453" y="126"/>
                  <a:pt x="564" y="356"/>
                </a:cubicBezTo>
                <a:cubicBezTo>
                  <a:pt x="677" y="586"/>
                  <a:pt x="733" y="702"/>
                  <a:pt x="734" y="703"/>
                </a:cubicBezTo>
                <a:cubicBezTo>
                  <a:pt x="734" y="705"/>
                  <a:pt x="732" y="708"/>
                  <a:pt x="729" y="710"/>
                </a:cubicBezTo>
                <a:lnTo>
                  <a:pt x="5" y="710"/>
                </a:lnTo>
                <a:moveTo>
                  <a:pt x="456" y="369"/>
                </a:moveTo>
                <a:lnTo>
                  <a:pt x="335" y="119"/>
                </a:lnTo>
                <a:lnTo>
                  <a:pt x="90" y="618"/>
                </a:lnTo>
                <a:lnTo>
                  <a:pt x="334" y="619"/>
                </a:lnTo>
                <a:lnTo>
                  <a:pt x="578" y="619"/>
                </a:lnTo>
                <a:cubicBezTo>
                  <a:pt x="578" y="618"/>
                  <a:pt x="537" y="534"/>
                  <a:pt x="456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1785960" y="6625800"/>
            <a:ext cx="238680" cy="162000"/>
          </a:xfrm>
          <a:custGeom>
            <a:avLst/>
            <a:gdLst/>
            <a:ahLst/>
            <a:rect l="0" t="0" r="r" b="b"/>
            <a:pathLst>
              <a:path w="663" h="450">
                <a:moveTo>
                  <a:pt x="554" y="57"/>
                </a:moveTo>
                <a:cubicBezTo>
                  <a:pt x="554" y="43"/>
                  <a:pt x="561" y="30"/>
                  <a:pt x="573" y="18"/>
                </a:cubicBezTo>
                <a:cubicBezTo>
                  <a:pt x="586" y="7"/>
                  <a:pt x="600" y="0"/>
                  <a:pt x="615" y="0"/>
                </a:cubicBezTo>
                <a:cubicBezTo>
                  <a:pt x="627" y="0"/>
                  <a:pt x="638" y="6"/>
                  <a:pt x="647" y="18"/>
                </a:cubicBezTo>
                <a:cubicBezTo>
                  <a:pt x="657" y="29"/>
                  <a:pt x="663" y="48"/>
                  <a:pt x="663" y="74"/>
                </a:cubicBezTo>
                <a:cubicBezTo>
                  <a:pt x="663" y="93"/>
                  <a:pt x="657" y="131"/>
                  <a:pt x="644" y="188"/>
                </a:cubicBezTo>
                <a:cubicBezTo>
                  <a:pt x="635" y="225"/>
                  <a:pt x="626" y="256"/>
                  <a:pt x="618" y="280"/>
                </a:cubicBezTo>
                <a:cubicBezTo>
                  <a:pt x="610" y="304"/>
                  <a:pt x="598" y="330"/>
                  <a:pt x="583" y="360"/>
                </a:cubicBezTo>
                <a:cubicBezTo>
                  <a:pt x="568" y="390"/>
                  <a:pt x="550" y="412"/>
                  <a:pt x="529" y="427"/>
                </a:cubicBezTo>
                <a:cubicBezTo>
                  <a:pt x="508" y="443"/>
                  <a:pt x="484" y="450"/>
                  <a:pt x="457" y="450"/>
                </a:cubicBezTo>
                <a:cubicBezTo>
                  <a:pt x="428" y="450"/>
                  <a:pt x="403" y="445"/>
                  <a:pt x="380" y="434"/>
                </a:cubicBezTo>
                <a:cubicBezTo>
                  <a:pt x="358" y="424"/>
                  <a:pt x="341" y="410"/>
                  <a:pt x="332" y="392"/>
                </a:cubicBezTo>
                <a:cubicBezTo>
                  <a:pt x="331" y="392"/>
                  <a:pt x="330" y="394"/>
                  <a:pt x="329" y="396"/>
                </a:cubicBezTo>
                <a:cubicBezTo>
                  <a:pt x="302" y="432"/>
                  <a:pt x="269" y="450"/>
                  <a:pt x="230" y="450"/>
                </a:cubicBezTo>
                <a:cubicBezTo>
                  <a:pt x="212" y="450"/>
                  <a:pt x="196" y="448"/>
                  <a:pt x="180" y="444"/>
                </a:cubicBezTo>
                <a:cubicBezTo>
                  <a:pt x="164" y="440"/>
                  <a:pt x="149" y="434"/>
                  <a:pt x="134" y="425"/>
                </a:cubicBezTo>
                <a:cubicBezTo>
                  <a:pt x="118" y="417"/>
                  <a:pt x="106" y="404"/>
                  <a:pt x="97" y="387"/>
                </a:cubicBezTo>
                <a:cubicBezTo>
                  <a:pt x="88" y="370"/>
                  <a:pt x="83" y="349"/>
                  <a:pt x="83" y="324"/>
                </a:cubicBezTo>
                <a:cubicBezTo>
                  <a:pt x="83" y="289"/>
                  <a:pt x="94" y="241"/>
                  <a:pt x="117" y="179"/>
                </a:cubicBezTo>
                <a:cubicBezTo>
                  <a:pt x="139" y="118"/>
                  <a:pt x="151" y="80"/>
                  <a:pt x="151" y="63"/>
                </a:cubicBezTo>
                <a:cubicBezTo>
                  <a:pt x="151" y="62"/>
                  <a:pt x="151" y="62"/>
                  <a:pt x="151" y="61"/>
                </a:cubicBezTo>
                <a:cubicBezTo>
                  <a:pt x="151" y="55"/>
                  <a:pt x="151" y="51"/>
                  <a:pt x="151" y="49"/>
                </a:cubicBezTo>
                <a:cubicBezTo>
                  <a:pt x="151" y="47"/>
                  <a:pt x="150" y="45"/>
                  <a:pt x="147" y="42"/>
                </a:cubicBezTo>
                <a:cubicBezTo>
                  <a:pt x="145" y="40"/>
                  <a:pt x="141" y="38"/>
                  <a:pt x="137" y="38"/>
                </a:cubicBezTo>
                <a:lnTo>
                  <a:pt x="133" y="38"/>
                </a:lnTo>
                <a:cubicBezTo>
                  <a:pt x="117" y="38"/>
                  <a:pt x="104" y="45"/>
                  <a:pt x="91" y="57"/>
                </a:cubicBezTo>
                <a:cubicBezTo>
                  <a:pt x="78" y="70"/>
                  <a:pt x="69" y="83"/>
                  <a:pt x="61" y="98"/>
                </a:cubicBezTo>
                <a:cubicBezTo>
                  <a:pt x="54" y="112"/>
                  <a:pt x="48" y="126"/>
                  <a:pt x="44" y="139"/>
                </a:cubicBezTo>
                <a:cubicBezTo>
                  <a:pt x="40" y="152"/>
                  <a:pt x="38" y="160"/>
                  <a:pt x="37" y="161"/>
                </a:cubicBezTo>
                <a:cubicBezTo>
                  <a:pt x="35" y="162"/>
                  <a:pt x="30" y="163"/>
                  <a:pt x="21" y="163"/>
                </a:cubicBezTo>
                <a:lnTo>
                  <a:pt x="7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0"/>
                  <a:pt x="3" y="141"/>
                  <a:pt x="9" y="126"/>
                </a:cubicBezTo>
                <a:cubicBezTo>
                  <a:pt x="14" y="112"/>
                  <a:pt x="22" y="95"/>
                  <a:pt x="32" y="76"/>
                </a:cubicBezTo>
                <a:cubicBezTo>
                  <a:pt x="41" y="57"/>
                  <a:pt x="56" y="40"/>
                  <a:pt x="75" y="24"/>
                </a:cubicBezTo>
                <a:cubicBezTo>
                  <a:pt x="94" y="9"/>
                  <a:pt x="116" y="2"/>
                  <a:pt x="139" y="2"/>
                </a:cubicBezTo>
                <a:cubicBezTo>
                  <a:pt x="168" y="2"/>
                  <a:pt x="190" y="10"/>
                  <a:pt x="205" y="26"/>
                </a:cubicBezTo>
                <a:cubicBezTo>
                  <a:pt x="220" y="43"/>
                  <a:pt x="228" y="62"/>
                  <a:pt x="228" y="84"/>
                </a:cubicBezTo>
                <a:cubicBezTo>
                  <a:pt x="228" y="96"/>
                  <a:pt x="217" y="131"/>
                  <a:pt x="195" y="191"/>
                </a:cubicBezTo>
                <a:cubicBezTo>
                  <a:pt x="173" y="251"/>
                  <a:pt x="162" y="297"/>
                  <a:pt x="162" y="329"/>
                </a:cubicBezTo>
                <a:cubicBezTo>
                  <a:pt x="162" y="360"/>
                  <a:pt x="169" y="381"/>
                  <a:pt x="183" y="394"/>
                </a:cubicBezTo>
                <a:cubicBezTo>
                  <a:pt x="197" y="406"/>
                  <a:pt x="214" y="413"/>
                  <a:pt x="236" y="414"/>
                </a:cubicBezTo>
                <a:cubicBezTo>
                  <a:pt x="264" y="414"/>
                  <a:pt x="289" y="393"/>
                  <a:pt x="311" y="353"/>
                </a:cubicBezTo>
                <a:lnTo>
                  <a:pt x="316" y="344"/>
                </a:lnTo>
                <a:lnTo>
                  <a:pt x="316" y="321"/>
                </a:lnTo>
                <a:cubicBezTo>
                  <a:pt x="316" y="320"/>
                  <a:pt x="316" y="317"/>
                  <a:pt x="316" y="313"/>
                </a:cubicBezTo>
                <a:cubicBezTo>
                  <a:pt x="316" y="309"/>
                  <a:pt x="316" y="306"/>
                  <a:pt x="317" y="305"/>
                </a:cubicBezTo>
                <a:cubicBezTo>
                  <a:pt x="317" y="303"/>
                  <a:pt x="318" y="301"/>
                  <a:pt x="318" y="298"/>
                </a:cubicBezTo>
                <a:cubicBezTo>
                  <a:pt x="318" y="294"/>
                  <a:pt x="318" y="291"/>
                  <a:pt x="319" y="289"/>
                </a:cubicBezTo>
                <a:cubicBezTo>
                  <a:pt x="319" y="286"/>
                  <a:pt x="320" y="282"/>
                  <a:pt x="322" y="276"/>
                </a:cubicBezTo>
                <a:cubicBezTo>
                  <a:pt x="323" y="270"/>
                  <a:pt x="324" y="264"/>
                  <a:pt x="325" y="259"/>
                </a:cubicBezTo>
                <a:cubicBezTo>
                  <a:pt x="325" y="254"/>
                  <a:pt x="327" y="246"/>
                  <a:pt x="331" y="235"/>
                </a:cubicBezTo>
                <a:cubicBezTo>
                  <a:pt x="334" y="224"/>
                  <a:pt x="337" y="213"/>
                  <a:pt x="339" y="203"/>
                </a:cubicBezTo>
                <a:cubicBezTo>
                  <a:pt x="340" y="192"/>
                  <a:pt x="344" y="178"/>
                  <a:pt x="349" y="160"/>
                </a:cubicBezTo>
                <a:cubicBezTo>
                  <a:pt x="369" y="85"/>
                  <a:pt x="379" y="44"/>
                  <a:pt x="382" y="38"/>
                </a:cubicBezTo>
                <a:cubicBezTo>
                  <a:pt x="391" y="20"/>
                  <a:pt x="405" y="12"/>
                  <a:pt x="425" y="12"/>
                </a:cubicBezTo>
                <a:cubicBezTo>
                  <a:pt x="437" y="12"/>
                  <a:pt x="446" y="15"/>
                  <a:pt x="450" y="21"/>
                </a:cubicBezTo>
                <a:cubicBezTo>
                  <a:pt x="455" y="28"/>
                  <a:pt x="458" y="34"/>
                  <a:pt x="458" y="40"/>
                </a:cubicBezTo>
                <a:cubicBezTo>
                  <a:pt x="458" y="49"/>
                  <a:pt x="449" y="91"/>
                  <a:pt x="430" y="167"/>
                </a:cubicBezTo>
                <a:cubicBezTo>
                  <a:pt x="410" y="244"/>
                  <a:pt x="400" y="287"/>
                  <a:pt x="398" y="299"/>
                </a:cubicBezTo>
                <a:cubicBezTo>
                  <a:pt x="397" y="306"/>
                  <a:pt x="396" y="318"/>
                  <a:pt x="396" y="333"/>
                </a:cubicBezTo>
                <a:lnTo>
                  <a:pt x="396" y="340"/>
                </a:lnTo>
                <a:cubicBezTo>
                  <a:pt x="396" y="350"/>
                  <a:pt x="397" y="360"/>
                  <a:pt x="399" y="369"/>
                </a:cubicBezTo>
                <a:cubicBezTo>
                  <a:pt x="401" y="378"/>
                  <a:pt x="407" y="388"/>
                  <a:pt x="418" y="398"/>
                </a:cubicBezTo>
                <a:cubicBezTo>
                  <a:pt x="428" y="408"/>
                  <a:pt x="443" y="413"/>
                  <a:pt x="462" y="414"/>
                </a:cubicBezTo>
                <a:cubicBezTo>
                  <a:pt x="509" y="414"/>
                  <a:pt x="546" y="373"/>
                  <a:pt x="574" y="293"/>
                </a:cubicBezTo>
                <a:cubicBezTo>
                  <a:pt x="580" y="278"/>
                  <a:pt x="587" y="256"/>
                  <a:pt x="594" y="227"/>
                </a:cubicBezTo>
                <a:cubicBezTo>
                  <a:pt x="601" y="200"/>
                  <a:pt x="605" y="180"/>
                  <a:pt x="606" y="168"/>
                </a:cubicBezTo>
                <a:cubicBezTo>
                  <a:pt x="606" y="146"/>
                  <a:pt x="602" y="129"/>
                  <a:pt x="593" y="117"/>
                </a:cubicBezTo>
                <a:cubicBezTo>
                  <a:pt x="584" y="104"/>
                  <a:pt x="576" y="93"/>
                  <a:pt x="567" y="85"/>
                </a:cubicBezTo>
                <a:cubicBezTo>
                  <a:pt x="559" y="76"/>
                  <a:pt x="554" y="67"/>
                  <a:pt x="554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2058120" y="648648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2" y="166"/>
                </a:moveTo>
                <a:cubicBezTo>
                  <a:pt x="29" y="166"/>
                  <a:pt x="19" y="161"/>
                  <a:pt x="12" y="153"/>
                </a:cubicBezTo>
                <a:cubicBezTo>
                  <a:pt x="4" y="145"/>
                  <a:pt x="0" y="134"/>
                  <a:pt x="0" y="122"/>
                </a:cubicBezTo>
                <a:cubicBezTo>
                  <a:pt x="0" y="89"/>
                  <a:pt x="13" y="60"/>
                  <a:pt x="38" y="36"/>
                </a:cubicBezTo>
                <a:cubicBezTo>
                  <a:pt x="63" y="12"/>
                  <a:pt x="93" y="0"/>
                  <a:pt x="130" y="0"/>
                </a:cubicBezTo>
                <a:cubicBezTo>
                  <a:pt x="173" y="0"/>
                  <a:pt x="208" y="13"/>
                  <a:pt x="237" y="39"/>
                </a:cubicBezTo>
                <a:cubicBezTo>
                  <a:pt x="265" y="65"/>
                  <a:pt x="280" y="99"/>
                  <a:pt x="280" y="140"/>
                </a:cubicBezTo>
                <a:cubicBezTo>
                  <a:pt x="280" y="160"/>
                  <a:pt x="275" y="180"/>
                  <a:pt x="266" y="198"/>
                </a:cubicBezTo>
                <a:cubicBezTo>
                  <a:pt x="257" y="216"/>
                  <a:pt x="245" y="232"/>
                  <a:pt x="232" y="245"/>
                </a:cubicBezTo>
                <a:cubicBezTo>
                  <a:pt x="219" y="259"/>
                  <a:pt x="201" y="276"/>
                  <a:pt x="176" y="297"/>
                </a:cubicBezTo>
                <a:cubicBezTo>
                  <a:pt x="160" y="312"/>
                  <a:pt x="136" y="333"/>
                  <a:pt x="106" y="362"/>
                </a:cubicBezTo>
                <a:lnTo>
                  <a:pt x="65" y="402"/>
                </a:lnTo>
                <a:lnTo>
                  <a:pt x="118" y="402"/>
                </a:lnTo>
                <a:cubicBezTo>
                  <a:pt x="192" y="402"/>
                  <a:pt x="231" y="401"/>
                  <a:pt x="235" y="399"/>
                </a:cubicBezTo>
                <a:cubicBezTo>
                  <a:pt x="238" y="398"/>
                  <a:pt x="244" y="376"/>
                  <a:pt x="252" y="336"/>
                </a:cubicBezTo>
                <a:lnTo>
                  <a:pt x="252" y="334"/>
                </a:lnTo>
                <a:lnTo>
                  <a:pt x="280" y="334"/>
                </a:lnTo>
                <a:lnTo>
                  <a:pt x="280" y="336"/>
                </a:lnTo>
                <a:cubicBezTo>
                  <a:pt x="280" y="337"/>
                  <a:pt x="277" y="358"/>
                  <a:pt x="271" y="400"/>
                </a:cubicBezTo>
                <a:cubicBezTo>
                  <a:pt x="265" y="441"/>
                  <a:pt x="262" y="463"/>
                  <a:pt x="260" y="465"/>
                </a:cubicBezTo>
                <a:lnTo>
                  <a:pt x="260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5"/>
                </a:lnTo>
                <a:cubicBezTo>
                  <a:pt x="0" y="442"/>
                  <a:pt x="1" y="438"/>
                  <a:pt x="5" y="435"/>
                </a:cubicBezTo>
                <a:cubicBezTo>
                  <a:pt x="8" y="431"/>
                  <a:pt x="15" y="423"/>
                  <a:pt x="26" y="410"/>
                </a:cubicBezTo>
                <a:cubicBezTo>
                  <a:pt x="39" y="395"/>
                  <a:pt x="51" y="381"/>
                  <a:pt x="61" y="370"/>
                </a:cubicBezTo>
                <a:cubicBezTo>
                  <a:pt x="65" y="365"/>
                  <a:pt x="73" y="357"/>
                  <a:pt x="85" y="344"/>
                </a:cubicBezTo>
                <a:cubicBezTo>
                  <a:pt x="96" y="331"/>
                  <a:pt x="104" y="323"/>
                  <a:pt x="109" y="318"/>
                </a:cubicBezTo>
                <a:cubicBezTo>
                  <a:pt x="113" y="314"/>
                  <a:pt x="119" y="306"/>
                  <a:pt x="129" y="295"/>
                </a:cubicBezTo>
                <a:cubicBezTo>
                  <a:pt x="138" y="284"/>
                  <a:pt x="145" y="276"/>
                  <a:pt x="148" y="271"/>
                </a:cubicBezTo>
                <a:cubicBezTo>
                  <a:pt x="152" y="266"/>
                  <a:pt x="158" y="259"/>
                  <a:pt x="165" y="250"/>
                </a:cubicBezTo>
                <a:cubicBezTo>
                  <a:pt x="172" y="241"/>
                  <a:pt x="176" y="234"/>
                  <a:pt x="179" y="228"/>
                </a:cubicBezTo>
                <a:cubicBezTo>
                  <a:pt x="182" y="222"/>
                  <a:pt x="186" y="215"/>
                  <a:pt x="190" y="208"/>
                </a:cubicBezTo>
                <a:cubicBezTo>
                  <a:pt x="194" y="200"/>
                  <a:pt x="197" y="193"/>
                  <a:pt x="199" y="185"/>
                </a:cubicBezTo>
                <a:cubicBezTo>
                  <a:pt x="201" y="178"/>
                  <a:pt x="202" y="171"/>
                  <a:pt x="204" y="164"/>
                </a:cubicBezTo>
                <a:cubicBezTo>
                  <a:pt x="205" y="158"/>
                  <a:pt x="206" y="150"/>
                  <a:pt x="206" y="141"/>
                </a:cubicBezTo>
                <a:cubicBezTo>
                  <a:pt x="206" y="112"/>
                  <a:pt x="198" y="86"/>
                  <a:pt x="182" y="65"/>
                </a:cubicBezTo>
                <a:cubicBezTo>
                  <a:pt x="166" y="43"/>
                  <a:pt x="144" y="33"/>
                  <a:pt x="114" y="33"/>
                </a:cubicBezTo>
                <a:cubicBezTo>
                  <a:pt x="99" y="33"/>
                  <a:pt x="85" y="37"/>
                  <a:pt x="74" y="44"/>
                </a:cubicBezTo>
                <a:cubicBezTo>
                  <a:pt x="62" y="52"/>
                  <a:pt x="54" y="60"/>
                  <a:pt x="49" y="68"/>
                </a:cubicBezTo>
                <a:cubicBezTo>
                  <a:pt x="44" y="75"/>
                  <a:pt x="42" y="79"/>
                  <a:pt x="42" y="81"/>
                </a:cubicBezTo>
                <a:cubicBezTo>
                  <a:pt x="42" y="81"/>
                  <a:pt x="43" y="82"/>
                  <a:pt x="46" y="82"/>
                </a:cubicBezTo>
                <a:cubicBezTo>
                  <a:pt x="54" y="82"/>
                  <a:pt x="63" y="85"/>
                  <a:pt x="71" y="91"/>
                </a:cubicBezTo>
                <a:cubicBezTo>
                  <a:pt x="80" y="98"/>
                  <a:pt x="85" y="109"/>
                  <a:pt x="85" y="124"/>
                </a:cubicBezTo>
                <a:cubicBezTo>
                  <a:pt x="85" y="135"/>
                  <a:pt x="81" y="145"/>
                  <a:pt x="74" y="153"/>
                </a:cubicBezTo>
                <a:cubicBezTo>
                  <a:pt x="66" y="161"/>
                  <a:pt x="56" y="165"/>
                  <a:pt x="42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2050200" y="6718320"/>
            <a:ext cx="78840" cy="139680"/>
          </a:xfrm>
          <a:custGeom>
            <a:avLst/>
            <a:gdLst/>
            <a:ahLst/>
            <a:rect l="0" t="0" r="r" b="b"/>
            <a:pathLst>
              <a:path w="219" h="388">
                <a:moveTo>
                  <a:pt x="157" y="388"/>
                </a:moveTo>
                <a:cubicBezTo>
                  <a:pt x="168" y="374"/>
                  <a:pt x="178" y="358"/>
                  <a:pt x="186" y="339"/>
                </a:cubicBezTo>
                <a:cubicBezTo>
                  <a:pt x="187" y="336"/>
                  <a:pt x="188" y="334"/>
                  <a:pt x="189" y="334"/>
                </a:cubicBezTo>
                <a:cubicBezTo>
                  <a:pt x="191" y="333"/>
                  <a:pt x="194" y="333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4"/>
                  <a:pt x="204" y="363"/>
                  <a:pt x="198" y="373"/>
                </a:cubicBezTo>
                <a:cubicBezTo>
                  <a:pt x="195" y="378"/>
                  <a:pt x="192" y="383"/>
                  <a:pt x="188" y="388"/>
                </a:cubicBezTo>
                <a:lnTo>
                  <a:pt x="157" y="388"/>
                </a:lnTo>
                <a:moveTo>
                  <a:pt x="27" y="388"/>
                </a:moveTo>
                <a:cubicBezTo>
                  <a:pt x="27" y="386"/>
                  <a:pt x="27" y="384"/>
                  <a:pt x="27" y="381"/>
                </a:cubicBezTo>
                <a:lnTo>
                  <a:pt x="27" y="369"/>
                </a:lnTo>
                <a:lnTo>
                  <a:pt x="51" y="271"/>
                </a:lnTo>
                <a:cubicBezTo>
                  <a:pt x="68" y="205"/>
                  <a:pt x="77" y="172"/>
                  <a:pt x="77" y="171"/>
                </a:cubicBezTo>
                <a:cubicBezTo>
                  <a:pt x="77" y="170"/>
                  <a:pt x="65" y="170"/>
                  <a:pt x="41" y="170"/>
                </a:cubicBezTo>
                <a:lnTo>
                  <a:pt x="5" y="170"/>
                </a:lnTo>
                <a:cubicBezTo>
                  <a:pt x="2" y="167"/>
                  <a:pt x="0" y="164"/>
                  <a:pt x="0" y="163"/>
                </a:cubicBezTo>
                <a:cubicBezTo>
                  <a:pt x="0" y="161"/>
                  <a:pt x="1" y="157"/>
                  <a:pt x="2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40"/>
                  <a:pt x="9" y="138"/>
                  <a:pt x="12" y="138"/>
                </a:cubicBezTo>
                <a:cubicBezTo>
                  <a:pt x="15" y="138"/>
                  <a:pt x="27" y="138"/>
                  <a:pt x="48" y="138"/>
                </a:cubicBezTo>
                <a:lnTo>
                  <a:pt x="86" y="138"/>
                </a:lnTo>
                <a:lnTo>
                  <a:pt x="99" y="81"/>
                </a:lnTo>
                <a:cubicBezTo>
                  <a:pt x="100" y="76"/>
                  <a:pt x="102" y="69"/>
                  <a:pt x="104" y="60"/>
                </a:cubicBezTo>
                <a:cubicBezTo>
                  <a:pt x="106" y="52"/>
                  <a:pt x="107" y="46"/>
                  <a:pt x="109" y="42"/>
                </a:cubicBezTo>
                <a:cubicBezTo>
                  <a:pt x="110" y="38"/>
                  <a:pt x="112" y="34"/>
                  <a:pt x="113" y="28"/>
                </a:cubicBezTo>
                <a:cubicBezTo>
                  <a:pt x="114" y="23"/>
                  <a:pt x="116" y="19"/>
                  <a:pt x="119" y="16"/>
                </a:cubicBezTo>
                <a:cubicBezTo>
                  <a:pt x="121" y="14"/>
                  <a:pt x="123" y="11"/>
                  <a:pt x="126" y="8"/>
                </a:cubicBezTo>
                <a:cubicBezTo>
                  <a:pt x="128" y="5"/>
                  <a:pt x="131" y="2"/>
                  <a:pt x="135" y="2"/>
                </a:cubicBezTo>
                <a:cubicBezTo>
                  <a:pt x="140" y="1"/>
                  <a:pt x="144" y="0"/>
                  <a:pt x="148" y="0"/>
                </a:cubicBezTo>
                <a:cubicBezTo>
                  <a:pt x="156" y="1"/>
                  <a:pt x="162" y="3"/>
                  <a:pt x="166" y="8"/>
                </a:cubicBezTo>
                <a:cubicBezTo>
                  <a:pt x="169" y="13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3"/>
                  <a:pt x="155" y="91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8"/>
                  <a:pt x="178" y="138"/>
                </a:cubicBezTo>
                <a:lnTo>
                  <a:pt x="214" y="138"/>
                </a:lnTo>
                <a:cubicBezTo>
                  <a:pt x="217" y="141"/>
                  <a:pt x="219" y="143"/>
                  <a:pt x="219" y="145"/>
                </a:cubicBezTo>
                <a:cubicBezTo>
                  <a:pt x="219" y="156"/>
                  <a:pt x="216" y="164"/>
                  <a:pt x="210" y="170"/>
                </a:cubicBezTo>
                <a:lnTo>
                  <a:pt x="135" y="170"/>
                </a:lnTo>
                <a:lnTo>
                  <a:pt x="110" y="271"/>
                </a:lnTo>
                <a:cubicBezTo>
                  <a:pt x="93" y="338"/>
                  <a:pt x="84" y="377"/>
                  <a:pt x="83" y="388"/>
                </a:cubicBezTo>
                <a:lnTo>
                  <a:pt x="27" y="38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2208960" y="6516360"/>
            <a:ext cx="79920" cy="341640"/>
          </a:xfrm>
          <a:custGeom>
            <a:avLst/>
            <a:gdLst/>
            <a:ahLst/>
            <a:rect l="0" t="0" r="r" b="b"/>
            <a:pathLst>
              <a:path w="222" h="949">
                <a:moveTo>
                  <a:pt x="8" y="949"/>
                </a:moveTo>
                <a:cubicBezTo>
                  <a:pt x="20" y="915"/>
                  <a:pt x="47" y="843"/>
                  <a:pt x="89" y="732"/>
                </a:cubicBezTo>
                <a:cubicBezTo>
                  <a:pt x="150" y="576"/>
                  <a:pt x="180" y="497"/>
                  <a:pt x="180" y="496"/>
                </a:cubicBezTo>
                <a:cubicBezTo>
                  <a:pt x="180" y="494"/>
                  <a:pt x="150" y="416"/>
                  <a:pt x="89" y="258"/>
                </a:cubicBezTo>
                <a:cubicBezTo>
                  <a:pt x="29" y="101"/>
                  <a:pt x="0" y="21"/>
                  <a:pt x="0" y="18"/>
                </a:cubicBezTo>
                <a:cubicBezTo>
                  <a:pt x="0" y="13"/>
                  <a:pt x="2" y="9"/>
                  <a:pt x="6" y="6"/>
                </a:cubicBezTo>
                <a:cubicBezTo>
                  <a:pt x="9" y="2"/>
                  <a:pt x="14" y="0"/>
                  <a:pt x="20" y="0"/>
                </a:cubicBezTo>
                <a:cubicBezTo>
                  <a:pt x="26" y="0"/>
                  <a:pt x="32" y="3"/>
                  <a:pt x="36" y="10"/>
                </a:cubicBezTo>
                <a:cubicBezTo>
                  <a:pt x="38" y="14"/>
                  <a:pt x="69" y="95"/>
                  <a:pt x="129" y="253"/>
                </a:cubicBezTo>
                <a:cubicBezTo>
                  <a:pt x="191" y="412"/>
                  <a:pt x="221" y="492"/>
                  <a:pt x="222" y="496"/>
                </a:cubicBezTo>
                <a:cubicBezTo>
                  <a:pt x="222" y="499"/>
                  <a:pt x="192" y="580"/>
                  <a:pt x="130" y="737"/>
                </a:cubicBezTo>
                <a:cubicBezTo>
                  <a:pt x="90" y="841"/>
                  <a:pt x="63" y="912"/>
                  <a:pt x="49" y="949"/>
                </a:cubicBezTo>
                <a:lnTo>
                  <a:pt x="8" y="94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570680" y="6067800"/>
            <a:ext cx="3963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を単位合わせのため置き換え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2326320" y="649152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4540680" y="6557760"/>
            <a:ext cx="111240" cy="227520"/>
          </a:xfrm>
          <a:custGeom>
            <a:avLst/>
            <a:gdLst/>
            <a:ahLst/>
            <a:rect l="0" t="0" r="r" b="b"/>
            <a:pathLst>
              <a:path w="309" h="632">
                <a:moveTo>
                  <a:pt x="7" y="239"/>
                </a:moveTo>
                <a:cubicBezTo>
                  <a:pt x="2" y="234"/>
                  <a:pt x="0" y="231"/>
                  <a:pt x="0" y="229"/>
                </a:cubicBezTo>
                <a:cubicBezTo>
                  <a:pt x="0" y="226"/>
                  <a:pt x="1" y="221"/>
                  <a:pt x="3" y="213"/>
                </a:cubicBezTo>
                <a:cubicBezTo>
                  <a:pt x="5" y="205"/>
                  <a:pt x="7" y="200"/>
                  <a:pt x="8" y="199"/>
                </a:cubicBezTo>
                <a:cubicBezTo>
                  <a:pt x="9" y="196"/>
                  <a:pt x="12" y="194"/>
                  <a:pt x="17" y="194"/>
                </a:cubicBezTo>
                <a:cubicBezTo>
                  <a:pt x="21" y="194"/>
                  <a:pt x="38" y="194"/>
                  <a:pt x="67" y="193"/>
                </a:cubicBezTo>
                <a:lnTo>
                  <a:pt x="120" y="193"/>
                </a:lnTo>
                <a:lnTo>
                  <a:pt x="140" y="114"/>
                </a:lnTo>
                <a:cubicBezTo>
                  <a:pt x="142" y="107"/>
                  <a:pt x="144" y="97"/>
                  <a:pt x="147" y="85"/>
                </a:cubicBezTo>
                <a:cubicBezTo>
                  <a:pt x="149" y="73"/>
                  <a:pt x="151" y="65"/>
                  <a:pt x="153" y="59"/>
                </a:cubicBezTo>
                <a:cubicBezTo>
                  <a:pt x="155" y="54"/>
                  <a:pt x="157" y="47"/>
                  <a:pt x="159" y="40"/>
                </a:cubicBezTo>
                <a:cubicBezTo>
                  <a:pt x="161" y="32"/>
                  <a:pt x="164" y="26"/>
                  <a:pt x="167" y="23"/>
                </a:cubicBezTo>
                <a:cubicBezTo>
                  <a:pt x="171" y="19"/>
                  <a:pt x="174" y="15"/>
                  <a:pt x="177" y="11"/>
                </a:cubicBezTo>
                <a:cubicBezTo>
                  <a:pt x="180" y="6"/>
                  <a:pt x="185" y="3"/>
                  <a:pt x="191" y="2"/>
                </a:cubicBezTo>
                <a:cubicBezTo>
                  <a:pt x="197" y="1"/>
                  <a:pt x="203" y="0"/>
                  <a:pt x="209" y="0"/>
                </a:cubicBezTo>
                <a:cubicBezTo>
                  <a:pt x="221" y="1"/>
                  <a:pt x="229" y="4"/>
                  <a:pt x="234" y="11"/>
                </a:cubicBezTo>
                <a:cubicBezTo>
                  <a:pt x="238" y="17"/>
                  <a:pt x="241" y="24"/>
                  <a:pt x="241" y="30"/>
                </a:cubicBezTo>
                <a:cubicBezTo>
                  <a:pt x="241" y="34"/>
                  <a:pt x="238" y="50"/>
                  <a:pt x="232" y="76"/>
                </a:cubicBezTo>
                <a:cubicBezTo>
                  <a:pt x="226" y="103"/>
                  <a:pt x="219" y="129"/>
                  <a:pt x="212" y="154"/>
                </a:cubicBezTo>
                <a:lnTo>
                  <a:pt x="202" y="191"/>
                </a:lnTo>
                <a:cubicBezTo>
                  <a:pt x="202" y="192"/>
                  <a:pt x="218" y="193"/>
                  <a:pt x="251" y="193"/>
                </a:cubicBezTo>
                <a:lnTo>
                  <a:pt x="302" y="193"/>
                </a:lnTo>
                <a:cubicBezTo>
                  <a:pt x="307" y="198"/>
                  <a:pt x="309" y="201"/>
                  <a:pt x="309" y="204"/>
                </a:cubicBezTo>
                <a:cubicBezTo>
                  <a:pt x="309" y="218"/>
                  <a:pt x="305" y="230"/>
                  <a:pt x="296" y="239"/>
                </a:cubicBezTo>
                <a:lnTo>
                  <a:pt x="190" y="239"/>
                </a:lnTo>
                <a:lnTo>
                  <a:pt x="154" y="383"/>
                </a:lnTo>
                <a:cubicBezTo>
                  <a:pt x="129" y="489"/>
                  <a:pt x="115" y="545"/>
                  <a:pt x="115" y="553"/>
                </a:cubicBezTo>
                <a:cubicBezTo>
                  <a:pt x="115" y="581"/>
                  <a:pt x="124" y="595"/>
                  <a:pt x="143" y="595"/>
                </a:cubicBezTo>
                <a:cubicBezTo>
                  <a:pt x="166" y="595"/>
                  <a:pt x="188" y="584"/>
                  <a:pt x="210" y="561"/>
                </a:cubicBezTo>
                <a:cubicBezTo>
                  <a:pt x="232" y="539"/>
                  <a:pt x="249" y="511"/>
                  <a:pt x="262" y="478"/>
                </a:cubicBezTo>
                <a:cubicBezTo>
                  <a:pt x="264" y="474"/>
                  <a:pt x="265" y="472"/>
                  <a:pt x="267" y="471"/>
                </a:cubicBezTo>
                <a:cubicBezTo>
                  <a:pt x="269" y="470"/>
                  <a:pt x="274" y="470"/>
                  <a:pt x="282" y="469"/>
                </a:cubicBezTo>
                <a:lnTo>
                  <a:pt x="286" y="469"/>
                </a:lnTo>
                <a:cubicBezTo>
                  <a:pt x="296" y="469"/>
                  <a:pt x="301" y="472"/>
                  <a:pt x="301" y="477"/>
                </a:cubicBezTo>
                <a:cubicBezTo>
                  <a:pt x="301" y="479"/>
                  <a:pt x="300" y="483"/>
                  <a:pt x="298" y="489"/>
                </a:cubicBezTo>
                <a:cubicBezTo>
                  <a:pt x="295" y="500"/>
                  <a:pt x="289" y="512"/>
                  <a:pt x="280" y="527"/>
                </a:cubicBezTo>
                <a:cubicBezTo>
                  <a:pt x="272" y="541"/>
                  <a:pt x="260" y="557"/>
                  <a:pt x="246" y="573"/>
                </a:cubicBezTo>
                <a:cubicBezTo>
                  <a:pt x="233" y="590"/>
                  <a:pt x="216" y="603"/>
                  <a:pt x="196" y="615"/>
                </a:cubicBezTo>
                <a:cubicBezTo>
                  <a:pt x="176" y="626"/>
                  <a:pt x="156" y="632"/>
                  <a:pt x="136" y="632"/>
                </a:cubicBezTo>
                <a:cubicBezTo>
                  <a:pt x="115" y="632"/>
                  <a:pt x="96" y="627"/>
                  <a:pt x="78" y="617"/>
                </a:cubicBezTo>
                <a:cubicBezTo>
                  <a:pt x="60" y="607"/>
                  <a:pt x="48" y="590"/>
                  <a:pt x="40" y="565"/>
                </a:cubicBezTo>
                <a:cubicBezTo>
                  <a:pt x="38" y="560"/>
                  <a:pt x="38" y="551"/>
                  <a:pt x="38" y="538"/>
                </a:cubicBezTo>
                <a:lnTo>
                  <a:pt x="38" y="521"/>
                </a:lnTo>
                <a:lnTo>
                  <a:pt x="72" y="382"/>
                </a:lnTo>
                <a:cubicBezTo>
                  <a:pt x="95" y="288"/>
                  <a:pt x="107" y="241"/>
                  <a:pt x="108" y="241"/>
                </a:cubicBezTo>
                <a:cubicBezTo>
                  <a:pt x="108" y="239"/>
                  <a:pt x="91" y="239"/>
                  <a:pt x="57" y="239"/>
                </a:cubicBezTo>
                <a:lnTo>
                  <a:pt x="7" y="23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4771800" y="6684480"/>
            <a:ext cx="217440" cy="14760"/>
          </a:xfrm>
          <a:custGeom>
            <a:avLst/>
            <a:gdLst/>
            <a:ahLst/>
            <a:rect l="0" t="0" r="r" b="b"/>
            <a:pathLst>
              <a:path w="604" h="41">
                <a:moveTo>
                  <a:pt x="13" y="0"/>
                </a:moveTo>
                <a:lnTo>
                  <a:pt x="590" y="0"/>
                </a:lnTo>
                <a:cubicBezTo>
                  <a:pt x="599" y="6"/>
                  <a:pt x="604" y="12"/>
                  <a:pt x="604" y="21"/>
                </a:cubicBezTo>
                <a:cubicBezTo>
                  <a:pt x="604" y="29"/>
                  <a:pt x="599" y="36"/>
                  <a:pt x="590" y="41"/>
                </a:cubicBezTo>
                <a:lnTo>
                  <a:pt x="13" y="41"/>
                </a:lnTo>
                <a:cubicBezTo>
                  <a:pt x="4" y="36"/>
                  <a:pt x="0" y="30"/>
                  <a:pt x="0" y="21"/>
                </a:cubicBezTo>
                <a:cubicBezTo>
                  <a:pt x="0" y="12"/>
                  <a:pt x="4" y="5"/>
                  <a:pt x="13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5127840" y="6543360"/>
            <a:ext cx="122760" cy="237960"/>
          </a:xfrm>
          <a:custGeom>
            <a:avLst/>
            <a:gdLst/>
            <a:ahLst/>
            <a:rect l="0" t="0" r="r" b="b"/>
            <a:pathLst>
              <a:path w="341" h="661">
                <a:moveTo>
                  <a:pt x="128" y="87"/>
                </a:moveTo>
                <a:lnTo>
                  <a:pt x="116" y="92"/>
                </a:lnTo>
                <a:cubicBezTo>
                  <a:pt x="106" y="96"/>
                  <a:pt x="93" y="99"/>
                  <a:pt x="76" y="102"/>
                </a:cubicBezTo>
                <a:cubicBezTo>
                  <a:pt x="59" y="106"/>
                  <a:pt x="40" y="108"/>
                  <a:pt x="19" y="109"/>
                </a:cubicBezTo>
                <a:lnTo>
                  <a:pt x="0" y="109"/>
                </a:lnTo>
                <a:lnTo>
                  <a:pt x="0" y="64"/>
                </a:lnTo>
                <a:lnTo>
                  <a:pt x="19" y="64"/>
                </a:lnTo>
                <a:cubicBezTo>
                  <a:pt x="50" y="62"/>
                  <a:pt x="78" y="57"/>
                  <a:pt x="105" y="49"/>
                </a:cubicBezTo>
                <a:cubicBezTo>
                  <a:pt x="131" y="40"/>
                  <a:pt x="150" y="32"/>
                  <a:pt x="160" y="25"/>
                </a:cubicBezTo>
                <a:cubicBezTo>
                  <a:pt x="171" y="18"/>
                  <a:pt x="180" y="11"/>
                  <a:pt x="188" y="3"/>
                </a:cubicBezTo>
                <a:cubicBezTo>
                  <a:pt x="189" y="1"/>
                  <a:pt x="193" y="0"/>
                  <a:pt x="200" y="0"/>
                </a:cubicBezTo>
                <a:cubicBezTo>
                  <a:pt x="207" y="0"/>
                  <a:pt x="212" y="2"/>
                  <a:pt x="217" y="6"/>
                </a:cubicBezTo>
                <a:lnTo>
                  <a:pt x="217" y="302"/>
                </a:lnTo>
                <a:lnTo>
                  <a:pt x="218" y="599"/>
                </a:lnTo>
                <a:cubicBezTo>
                  <a:pt x="223" y="604"/>
                  <a:pt x="227" y="608"/>
                  <a:pt x="230" y="609"/>
                </a:cubicBezTo>
                <a:cubicBezTo>
                  <a:pt x="234" y="610"/>
                  <a:pt x="242" y="612"/>
                  <a:pt x="254" y="613"/>
                </a:cubicBezTo>
                <a:cubicBezTo>
                  <a:pt x="267" y="614"/>
                  <a:pt x="287" y="615"/>
                  <a:pt x="315" y="615"/>
                </a:cubicBezTo>
                <a:lnTo>
                  <a:pt x="341" y="615"/>
                </a:lnTo>
                <a:lnTo>
                  <a:pt x="341" y="661"/>
                </a:lnTo>
                <a:lnTo>
                  <a:pt x="330" y="661"/>
                </a:lnTo>
                <a:cubicBezTo>
                  <a:pt x="316" y="659"/>
                  <a:pt x="264" y="658"/>
                  <a:pt x="172" y="658"/>
                </a:cubicBezTo>
                <a:cubicBezTo>
                  <a:pt x="82" y="658"/>
                  <a:pt x="30" y="659"/>
                  <a:pt x="17" y="661"/>
                </a:cubicBezTo>
                <a:lnTo>
                  <a:pt x="5" y="661"/>
                </a:lnTo>
                <a:lnTo>
                  <a:pt x="5" y="615"/>
                </a:lnTo>
                <a:lnTo>
                  <a:pt x="30" y="615"/>
                </a:lnTo>
                <a:cubicBezTo>
                  <a:pt x="45" y="615"/>
                  <a:pt x="57" y="615"/>
                  <a:pt x="68" y="615"/>
                </a:cubicBezTo>
                <a:cubicBezTo>
                  <a:pt x="79" y="615"/>
                  <a:pt x="87" y="615"/>
                  <a:pt x="93" y="614"/>
                </a:cubicBezTo>
                <a:cubicBezTo>
                  <a:pt x="99" y="613"/>
                  <a:pt x="104" y="612"/>
                  <a:pt x="109" y="611"/>
                </a:cubicBezTo>
                <a:cubicBezTo>
                  <a:pt x="113" y="610"/>
                  <a:pt x="116" y="609"/>
                  <a:pt x="117" y="609"/>
                </a:cubicBezTo>
                <a:cubicBezTo>
                  <a:pt x="117" y="609"/>
                  <a:pt x="119" y="608"/>
                  <a:pt x="122" y="603"/>
                </a:cubicBezTo>
                <a:cubicBezTo>
                  <a:pt x="126" y="600"/>
                  <a:pt x="128" y="599"/>
                  <a:pt x="128" y="599"/>
                </a:cubicBezTo>
                <a:lnTo>
                  <a:pt x="128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2410920" y="6505920"/>
            <a:ext cx="21344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は未知なので、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5272200" y="6505920"/>
            <a:ext cx="15246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の値で近似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9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LibreOffice/25.8.1.1$MacOSX_AARCH64 LibreOffice_project/54047653041915e595ad4e45cccea684809c77b5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