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2765880"/>
            <a:ext cx="353628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最適化⼿法まとめ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648240"/>
            <a:ext cx="34354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2025-10-10 / Nishikawa Lab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8033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1066680" y="2752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747720" y="1699200"/>
            <a:ext cx="474192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Adam </a:t>
            </a:r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の更新則と特徴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4733640" y="3267000"/>
            <a:ext cx="235080" cy="227880"/>
          </a:xfrm>
          <a:custGeom>
            <a:avLst/>
            <a:gdLst/>
            <a:ahLst/>
            <a:rect l="0" t="0" r="r" b="b"/>
            <a:pathLst>
              <a:path w="653" h="633">
                <a:moveTo>
                  <a:pt x="4" y="633"/>
                </a:move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50" y="522"/>
                  <a:pt x="149" y="318"/>
                </a:cubicBezTo>
                <a:cubicBezTo>
                  <a:pt x="249" y="113"/>
                  <a:pt x="300" y="9"/>
                  <a:pt x="302" y="7"/>
                </a:cubicBezTo>
                <a:cubicBezTo>
                  <a:pt x="304" y="2"/>
                  <a:pt x="312" y="0"/>
                  <a:pt x="327" y="0"/>
                </a:cubicBezTo>
                <a:cubicBezTo>
                  <a:pt x="341" y="0"/>
                  <a:pt x="349" y="2"/>
                  <a:pt x="352" y="7"/>
                </a:cubicBezTo>
                <a:cubicBezTo>
                  <a:pt x="353" y="9"/>
                  <a:pt x="404" y="113"/>
                  <a:pt x="503" y="318"/>
                </a:cubicBezTo>
                <a:cubicBezTo>
                  <a:pt x="603" y="522"/>
                  <a:pt x="653" y="625"/>
                  <a:pt x="653" y="626"/>
                </a:cubicBezTo>
                <a:cubicBezTo>
                  <a:pt x="653" y="628"/>
                  <a:pt x="652" y="630"/>
                  <a:pt x="649" y="633"/>
                </a:cubicBezTo>
                <a:lnTo>
                  <a:pt x="4" y="633"/>
                </a:lnTo>
                <a:moveTo>
                  <a:pt x="407" y="329"/>
                </a:moveTo>
                <a:lnTo>
                  <a:pt x="299" y="107"/>
                </a:lnTo>
                <a:lnTo>
                  <a:pt x="80" y="551"/>
                </a:lnTo>
                <a:lnTo>
                  <a:pt x="298" y="552"/>
                </a:lnTo>
                <a:lnTo>
                  <a:pt x="516" y="552"/>
                </a:lnTo>
                <a:cubicBezTo>
                  <a:pt x="516" y="551"/>
                  <a:pt x="480" y="477"/>
                  <a:pt x="407" y="3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4989960" y="3353760"/>
            <a:ext cx="212760" cy="144360"/>
          </a:xfrm>
          <a:custGeom>
            <a:avLst/>
            <a:gdLst/>
            <a:ahLst/>
            <a:rect l="0" t="0" r="r" b="b"/>
            <a:pathLst>
              <a:path w="591" h="401">
                <a:moveTo>
                  <a:pt x="493" y="51"/>
                </a:moveTo>
                <a:cubicBezTo>
                  <a:pt x="493" y="39"/>
                  <a:pt x="498" y="27"/>
                  <a:pt x="510" y="17"/>
                </a:cubicBezTo>
                <a:cubicBezTo>
                  <a:pt x="521" y="6"/>
                  <a:pt x="533" y="1"/>
                  <a:pt x="547" y="0"/>
                </a:cubicBezTo>
                <a:cubicBezTo>
                  <a:pt x="557" y="0"/>
                  <a:pt x="567" y="5"/>
                  <a:pt x="577" y="16"/>
                </a:cubicBezTo>
                <a:cubicBezTo>
                  <a:pt x="586" y="26"/>
                  <a:pt x="590" y="43"/>
                  <a:pt x="591" y="66"/>
                </a:cubicBezTo>
                <a:cubicBezTo>
                  <a:pt x="591" y="83"/>
                  <a:pt x="585" y="118"/>
                  <a:pt x="574" y="169"/>
                </a:cubicBezTo>
                <a:cubicBezTo>
                  <a:pt x="564" y="201"/>
                  <a:pt x="556" y="228"/>
                  <a:pt x="549" y="250"/>
                </a:cubicBezTo>
                <a:cubicBezTo>
                  <a:pt x="542" y="271"/>
                  <a:pt x="532" y="295"/>
                  <a:pt x="518" y="321"/>
                </a:cubicBezTo>
                <a:cubicBezTo>
                  <a:pt x="505" y="347"/>
                  <a:pt x="489" y="367"/>
                  <a:pt x="470" y="381"/>
                </a:cubicBezTo>
                <a:cubicBezTo>
                  <a:pt x="451" y="394"/>
                  <a:pt x="430" y="401"/>
                  <a:pt x="406" y="401"/>
                </a:cubicBezTo>
                <a:cubicBezTo>
                  <a:pt x="381" y="401"/>
                  <a:pt x="358" y="397"/>
                  <a:pt x="338" y="387"/>
                </a:cubicBezTo>
                <a:cubicBezTo>
                  <a:pt x="318" y="378"/>
                  <a:pt x="303" y="365"/>
                  <a:pt x="295" y="349"/>
                </a:cubicBezTo>
                <a:cubicBezTo>
                  <a:pt x="294" y="350"/>
                  <a:pt x="293" y="351"/>
                  <a:pt x="292" y="353"/>
                </a:cubicBezTo>
                <a:cubicBezTo>
                  <a:pt x="268" y="385"/>
                  <a:pt x="238" y="401"/>
                  <a:pt x="204" y="401"/>
                </a:cubicBezTo>
                <a:cubicBezTo>
                  <a:pt x="188" y="401"/>
                  <a:pt x="174" y="399"/>
                  <a:pt x="160" y="396"/>
                </a:cubicBezTo>
                <a:cubicBezTo>
                  <a:pt x="146" y="392"/>
                  <a:pt x="132" y="387"/>
                  <a:pt x="118" y="379"/>
                </a:cubicBezTo>
                <a:cubicBezTo>
                  <a:pt x="105" y="372"/>
                  <a:pt x="94" y="360"/>
                  <a:pt x="86" y="345"/>
                </a:cubicBezTo>
                <a:cubicBezTo>
                  <a:pt x="77" y="330"/>
                  <a:pt x="73" y="311"/>
                  <a:pt x="73" y="289"/>
                </a:cubicBezTo>
                <a:cubicBezTo>
                  <a:pt x="73" y="258"/>
                  <a:pt x="83" y="215"/>
                  <a:pt x="103" y="161"/>
                </a:cubicBezTo>
                <a:cubicBezTo>
                  <a:pt x="123" y="107"/>
                  <a:pt x="133" y="71"/>
                  <a:pt x="134" y="56"/>
                </a:cubicBezTo>
                <a:lnTo>
                  <a:pt x="134" y="55"/>
                </a:lnTo>
                <a:cubicBezTo>
                  <a:pt x="134" y="49"/>
                  <a:pt x="134" y="46"/>
                  <a:pt x="134" y="44"/>
                </a:cubicBezTo>
                <a:cubicBezTo>
                  <a:pt x="134" y="42"/>
                  <a:pt x="133" y="40"/>
                  <a:pt x="131" y="38"/>
                </a:cubicBezTo>
                <a:cubicBezTo>
                  <a:pt x="128" y="36"/>
                  <a:pt x="125" y="34"/>
                  <a:pt x="121" y="34"/>
                </a:cubicBezTo>
                <a:lnTo>
                  <a:pt x="117" y="34"/>
                </a:lnTo>
                <a:cubicBezTo>
                  <a:pt x="104" y="34"/>
                  <a:pt x="91" y="40"/>
                  <a:pt x="80" y="51"/>
                </a:cubicBezTo>
                <a:cubicBezTo>
                  <a:pt x="69" y="62"/>
                  <a:pt x="60" y="74"/>
                  <a:pt x="54" y="88"/>
                </a:cubicBezTo>
                <a:cubicBezTo>
                  <a:pt x="47" y="101"/>
                  <a:pt x="42" y="114"/>
                  <a:pt x="39" y="125"/>
                </a:cubicBezTo>
                <a:cubicBezTo>
                  <a:pt x="35" y="137"/>
                  <a:pt x="33" y="144"/>
                  <a:pt x="32" y="145"/>
                </a:cubicBezTo>
                <a:cubicBezTo>
                  <a:pt x="31" y="146"/>
                  <a:pt x="26" y="146"/>
                  <a:pt x="18" y="146"/>
                </a:cubicBezTo>
                <a:lnTo>
                  <a:pt x="5" y="146"/>
                </a:lnTo>
                <a:cubicBezTo>
                  <a:pt x="2" y="143"/>
                  <a:pt x="0" y="140"/>
                  <a:pt x="0" y="139"/>
                </a:cubicBezTo>
                <a:cubicBezTo>
                  <a:pt x="0" y="135"/>
                  <a:pt x="2" y="127"/>
                  <a:pt x="7" y="114"/>
                </a:cubicBezTo>
                <a:cubicBezTo>
                  <a:pt x="12" y="101"/>
                  <a:pt x="19" y="86"/>
                  <a:pt x="27" y="68"/>
                </a:cubicBezTo>
                <a:cubicBezTo>
                  <a:pt x="36" y="51"/>
                  <a:pt x="49" y="36"/>
                  <a:pt x="66" y="22"/>
                </a:cubicBezTo>
                <a:cubicBezTo>
                  <a:pt x="83" y="9"/>
                  <a:pt x="102" y="2"/>
                  <a:pt x="124" y="2"/>
                </a:cubicBezTo>
                <a:cubicBezTo>
                  <a:pt x="149" y="2"/>
                  <a:pt x="168" y="9"/>
                  <a:pt x="182" y="24"/>
                </a:cubicBezTo>
                <a:cubicBezTo>
                  <a:pt x="195" y="39"/>
                  <a:pt x="202" y="56"/>
                  <a:pt x="202" y="75"/>
                </a:cubicBezTo>
                <a:cubicBezTo>
                  <a:pt x="202" y="87"/>
                  <a:pt x="192" y="118"/>
                  <a:pt x="173" y="171"/>
                </a:cubicBezTo>
                <a:cubicBezTo>
                  <a:pt x="153" y="224"/>
                  <a:pt x="144" y="265"/>
                  <a:pt x="144" y="294"/>
                </a:cubicBezTo>
                <a:cubicBezTo>
                  <a:pt x="144" y="321"/>
                  <a:pt x="150" y="340"/>
                  <a:pt x="162" y="351"/>
                </a:cubicBezTo>
                <a:cubicBezTo>
                  <a:pt x="175" y="362"/>
                  <a:pt x="190" y="368"/>
                  <a:pt x="209" y="369"/>
                </a:cubicBezTo>
                <a:cubicBezTo>
                  <a:pt x="234" y="369"/>
                  <a:pt x="257" y="351"/>
                  <a:pt x="276" y="315"/>
                </a:cubicBezTo>
                <a:lnTo>
                  <a:pt x="280" y="307"/>
                </a:lnTo>
                <a:lnTo>
                  <a:pt x="280" y="287"/>
                </a:lnTo>
                <a:cubicBezTo>
                  <a:pt x="280" y="285"/>
                  <a:pt x="280" y="282"/>
                  <a:pt x="280" y="279"/>
                </a:cubicBezTo>
                <a:cubicBezTo>
                  <a:pt x="280" y="275"/>
                  <a:pt x="281" y="273"/>
                  <a:pt x="281" y="272"/>
                </a:cubicBezTo>
                <a:cubicBezTo>
                  <a:pt x="282" y="270"/>
                  <a:pt x="282" y="268"/>
                  <a:pt x="282" y="265"/>
                </a:cubicBezTo>
                <a:cubicBezTo>
                  <a:pt x="282" y="263"/>
                  <a:pt x="282" y="260"/>
                  <a:pt x="283" y="258"/>
                </a:cubicBezTo>
                <a:cubicBezTo>
                  <a:pt x="284" y="255"/>
                  <a:pt x="285" y="251"/>
                  <a:pt x="286" y="246"/>
                </a:cubicBezTo>
                <a:cubicBezTo>
                  <a:pt x="287" y="241"/>
                  <a:pt x="288" y="236"/>
                  <a:pt x="288" y="231"/>
                </a:cubicBezTo>
                <a:cubicBezTo>
                  <a:pt x="289" y="226"/>
                  <a:pt x="291" y="219"/>
                  <a:pt x="294" y="210"/>
                </a:cubicBezTo>
                <a:cubicBezTo>
                  <a:pt x="297" y="201"/>
                  <a:pt x="299" y="191"/>
                  <a:pt x="301" y="182"/>
                </a:cubicBezTo>
                <a:cubicBezTo>
                  <a:pt x="302" y="172"/>
                  <a:pt x="306" y="160"/>
                  <a:pt x="310" y="144"/>
                </a:cubicBezTo>
                <a:cubicBezTo>
                  <a:pt x="327" y="76"/>
                  <a:pt x="337" y="40"/>
                  <a:pt x="339" y="34"/>
                </a:cubicBezTo>
                <a:cubicBezTo>
                  <a:pt x="347" y="19"/>
                  <a:pt x="360" y="11"/>
                  <a:pt x="377" y="11"/>
                </a:cubicBezTo>
                <a:cubicBezTo>
                  <a:pt x="389" y="11"/>
                  <a:pt x="396" y="14"/>
                  <a:pt x="400" y="19"/>
                </a:cubicBezTo>
                <a:cubicBezTo>
                  <a:pt x="404" y="25"/>
                  <a:pt x="407" y="31"/>
                  <a:pt x="407" y="36"/>
                </a:cubicBezTo>
                <a:cubicBezTo>
                  <a:pt x="407" y="44"/>
                  <a:pt x="399" y="81"/>
                  <a:pt x="382" y="150"/>
                </a:cubicBezTo>
                <a:cubicBezTo>
                  <a:pt x="365" y="218"/>
                  <a:pt x="355" y="256"/>
                  <a:pt x="354" y="266"/>
                </a:cubicBezTo>
                <a:cubicBezTo>
                  <a:pt x="352" y="273"/>
                  <a:pt x="352" y="283"/>
                  <a:pt x="352" y="297"/>
                </a:cubicBezTo>
                <a:lnTo>
                  <a:pt x="352" y="303"/>
                </a:lnTo>
                <a:cubicBezTo>
                  <a:pt x="352" y="312"/>
                  <a:pt x="353" y="321"/>
                  <a:pt x="354" y="329"/>
                </a:cubicBezTo>
                <a:cubicBezTo>
                  <a:pt x="356" y="337"/>
                  <a:pt x="362" y="346"/>
                  <a:pt x="371" y="355"/>
                </a:cubicBezTo>
                <a:cubicBezTo>
                  <a:pt x="381" y="363"/>
                  <a:pt x="394" y="368"/>
                  <a:pt x="411" y="369"/>
                </a:cubicBezTo>
                <a:cubicBezTo>
                  <a:pt x="453" y="369"/>
                  <a:pt x="486" y="333"/>
                  <a:pt x="510" y="261"/>
                </a:cubicBezTo>
                <a:cubicBezTo>
                  <a:pt x="516" y="248"/>
                  <a:pt x="522" y="228"/>
                  <a:pt x="528" y="204"/>
                </a:cubicBezTo>
                <a:cubicBezTo>
                  <a:pt x="535" y="179"/>
                  <a:pt x="538" y="161"/>
                  <a:pt x="539" y="151"/>
                </a:cubicBezTo>
                <a:cubicBezTo>
                  <a:pt x="539" y="132"/>
                  <a:pt x="535" y="116"/>
                  <a:pt x="527" y="105"/>
                </a:cubicBezTo>
                <a:cubicBezTo>
                  <a:pt x="520" y="94"/>
                  <a:pt x="512" y="85"/>
                  <a:pt x="504" y="76"/>
                </a:cubicBezTo>
                <a:cubicBezTo>
                  <a:pt x="497" y="68"/>
                  <a:pt x="493" y="60"/>
                  <a:pt x="493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5225400" y="3401640"/>
            <a:ext cx="69840" cy="143280"/>
          </a:xfrm>
          <a:custGeom>
            <a:avLst/>
            <a:gdLst/>
            <a:ahLst/>
            <a:rect l="0" t="0" r="r" b="b"/>
            <a:pathLst>
              <a:path w="194" h="398">
                <a:moveTo>
                  <a:pt x="4" y="150"/>
                </a:moveTo>
                <a:cubicBezTo>
                  <a:pt x="1" y="147"/>
                  <a:pt x="0" y="145"/>
                  <a:pt x="0" y="144"/>
                </a:cubicBezTo>
                <a:cubicBezTo>
                  <a:pt x="0" y="142"/>
                  <a:pt x="0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5" y="123"/>
                  <a:pt x="7" y="122"/>
                  <a:pt x="10" y="122"/>
                </a:cubicBezTo>
                <a:cubicBezTo>
                  <a:pt x="13" y="122"/>
                  <a:pt x="24" y="122"/>
                  <a:pt x="42" y="121"/>
                </a:cubicBezTo>
                <a:lnTo>
                  <a:pt x="76" y="121"/>
                </a:lnTo>
                <a:lnTo>
                  <a:pt x="88" y="71"/>
                </a:lnTo>
                <a:cubicBezTo>
                  <a:pt x="89" y="67"/>
                  <a:pt x="91" y="61"/>
                  <a:pt x="92" y="53"/>
                </a:cubicBezTo>
                <a:cubicBezTo>
                  <a:pt x="94" y="46"/>
                  <a:pt x="95" y="40"/>
                  <a:pt x="97" y="37"/>
                </a:cubicBezTo>
                <a:cubicBezTo>
                  <a:pt x="98" y="34"/>
                  <a:pt x="99" y="30"/>
                  <a:pt x="100" y="25"/>
                </a:cubicBezTo>
                <a:cubicBezTo>
                  <a:pt x="102" y="20"/>
                  <a:pt x="103" y="16"/>
                  <a:pt x="105" y="14"/>
                </a:cubicBezTo>
                <a:cubicBezTo>
                  <a:pt x="107" y="12"/>
                  <a:pt x="110" y="9"/>
                  <a:pt x="112" y="7"/>
                </a:cubicBezTo>
                <a:cubicBezTo>
                  <a:pt x="114" y="4"/>
                  <a:pt x="117" y="2"/>
                  <a:pt x="120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4" y="2"/>
                  <a:pt x="147" y="7"/>
                </a:cubicBezTo>
                <a:cubicBezTo>
                  <a:pt x="150" y="11"/>
                  <a:pt x="151" y="15"/>
                  <a:pt x="151" y="18"/>
                </a:cubicBezTo>
                <a:cubicBezTo>
                  <a:pt x="151" y="21"/>
                  <a:pt x="150" y="31"/>
                  <a:pt x="146" y="48"/>
                </a:cubicBezTo>
                <a:cubicBezTo>
                  <a:pt x="142" y="64"/>
                  <a:pt x="138" y="81"/>
                  <a:pt x="133" y="97"/>
                </a:cubicBezTo>
                <a:lnTo>
                  <a:pt x="127" y="120"/>
                </a:lnTo>
                <a:cubicBezTo>
                  <a:pt x="127" y="121"/>
                  <a:pt x="138" y="121"/>
                  <a:pt x="158" y="121"/>
                </a:cubicBezTo>
                <a:lnTo>
                  <a:pt x="190" y="121"/>
                </a:lnTo>
                <a:cubicBezTo>
                  <a:pt x="193" y="124"/>
                  <a:pt x="194" y="126"/>
                  <a:pt x="194" y="128"/>
                </a:cubicBezTo>
                <a:cubicBezTo>
                  <a:pt x="194" y="137"/>
                  <a:pt x="192" y="144"/>
                  <a:pt x="186" y="150"/>
                </a:cubicBezTo>
                <a:lnTo>
                  <a:pt x="120" y="150"/>
                </a:lnTo>
                <a:lnTo>
                  <a:pt x="97" y="240"/>
                </a:lnTo>
                <a:cubicBezTo>
                  <a:pt x="81" y="308"/>
                  <a:pt x="73" y="343"/>
                  <a:pt x="73" y="348"/>
                </a:cubicBezTo>
                <a:cubicBezTo>
                  <a:pt x="73" y="366"/>
                  <a:pt x="79" y="375"/>
                  <a:pt x="90" y="375"/>
                </a:cubicBezTo>
                <a:cubicBezTo>
                  <a:pt x="104" y="375"/>
                  <a:pt x="118" y="368"/>
                  <a:pt x="132" y="353"/>
                </a:cubicBezTo>
                <a:cubicBezTo>
                  <a:pt x="146" y="339"/>
                  <a:pt x="157" y="322"/>
                  <a:pt x="165" y="301"/>
                </a:cubicBezTo>
                <a:cubicBezTo>
                  <a:pt x="166" y="299"/>
                  <a:pt x="167" y="297"/>
                  <a:pt x="168" y="297"/>
                </a:cubicBezTo>
                <a:cubicBezTo>
                  <a:pt x="170" y="296"/>
                  <a:pt x="173" y="296"/>
                  <a:pt x="178" y="295"/>
                </a:cubicBezTo>
                <a:lnTo>
                  <a:pt x="180" y="295"/>
                </a:lnTo>
                <a:cubicBezTo>
                  <a:pt x="186" y="295"/>
                  <a:pt x="189" y="297"/>
                  <a:pt x="189" y="300"/>
                </a:cubicBezTo>
                <a:cubicBezTo>
                  <a:pt x="189" y="302"/>
                  <a:pt x="189" y="304"/>
                  <a:pt x="188" y="308"/>
                </a:cubicBezTo>
                <a:cubicBezTo>
                  <a:pt x="186" y="315"/>
                  <a:pt x="182" y="322"/>
                  <a:pt x="176" y="332"/>
                </a:cubicBezTo>
                <a:cubicBezTo>
                  <a:pt x="171" y="341"/>
                  <a:pt x="164" y="350"/>
                  <a:pt x="155" y="361"/>
                </a:cubicBezTo>
                <a:cubicBezTo>
                  <a:pt x="146" y="371"/>
                  <a:pt x="136" y="380"/>
                  <a:pt x="123" y="387"/>
                </a:cubicBezTo>
                <a:cubicBezTo>
                  <a:pt x="111" y="394"/>
                  <a:pt x="98" y="398"/>
                  <a:pt x="85" y="398"/>
                </a:cubicBezTo>
                <a:cubicBezTo>
                  <a:pt x="73" y="398"/>
                  <a:pt x="61" y="395"/>
                  <a:pt x="49" y="388"/>
                </a:cubicBezTo>
                <a:cubicBezTo>
                  <a:pt x="38" y="382"/>
                  <a:pt x="30" y="371"/>
                  <a:pt x="25" y="356"/>
                </a:cubicBezTo>
                <a:cubicBezTo>
                  <a:pt x="24" y="353"/>
                  <a:pt x="23" y="347"/>
                  <a:pt x="23" y="339"/>
                </a:cubicBezTo>
                <a:lnTo>
                  <a:pt x="23" y="328"/>
                </a:lnTo>
                <a:lnTo>
                  <a:pt x="45" y="240"/>
                </a:lnTo>
                <a:cubicBezTo>
                  <a:pt x="61" y="181"/>
                  <a:pt x="68" y="152"/>
                  <a:pt x="69" y="151"/>
                </a:cubicBezTo>
                <a:cubicBezTo>
                  <a:pt x="69" y="150"/>
                  <a:pt x="58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5319360" y="3514680"/>
            <a:ext cx="30240" cy="71280"/>
          </a:xfrm>
          <a:custGeom>
            <a:avLst/>
            <a:gdLst/>
            <a:ahLst/>
            <a:rect l="0" t="0" r="r" b="b"/>
            <a:pathLst>
              <a:path w="84" h="198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4" y="19"/>
                  <a:pt x="10" y="12"/>
                </a:cubicBezTo>
                <a:cubicBezTo>
                  <a:pt x="17" y="4"/>
                  <a:pt x="27" y="0"/>
                  <a:pt x="38" y="0"/>
                </a:cubicBezTo>
                <a:cubicBezTo>
                  <a:pt x="50" y="0"/>
                  <a:pt x="60" y="6"/>
                  <a:pt x="69" y="16"/>
                </a:cubicBezTo>
                <a:cubicBezTo>
                  <a:pt x="78" y="26"/>
                  <a:pt x="83" y="45"/>
                  <a:pt x="84" y="71"/>
                </a:cubicBezTo>
                <a:cubicBezTo>
                  <a:pt x="84" y="85"/>
                  <a:pt x="82" y="99"/>
                  <a:pt x="78" y="113"/>
                </a:cubicBezTo>
                <a:cubicBezTo>
                  <a:pt x="74" y="127"/>
                  <a:pt x="70" y="140"/>
                  <a:pt x="65" y="150"/>
                </a:cubicBezTo>
                <a:cubicBezTo>
                  <a:pt x="60" y="160"/>
                  <a:pt x="55" y="168"/>
                  <a:pt x="49" y="175"/>
                </a:cubicBezTo>
                <a:cubicBezTo>
                  <a:pt x="43" y="182"/>
                  <a:pt x="38" y="188"/>
                  <a:pt x="34" y="192"/>
                </a:cubicBezTo>
                <a:cubicBezTo>
                  <a:pt x="30" y="196"/>
                  <a:pt x="27" y="198"/>
                  <a:pt x="26" y="198"/>
                </a:cubicBezTo>
                <a:cubicBezTo>
                  <a:pt x="23" y="198"/>
                  <a:pt x="20" y="196"/>
                  <a:pt x="17" y="192"/>
                </a:cubicBezTo>
                <a:cubicBezTo>
                  <a:pt x="13" y="188"/>
                  <a:pt x="11" y="186"/>
                  <a:pt x="11" y="184"/>
                </a:cubicBezTo>
                <a:cubicBezTo>
                  <a:pt x="11" y="182"/>
                  <a:pt x="13" y="179"/>
                  <a:pt x="18" y="174"/>
                </a:cubicBezTo>
                <a:cubicBezTo>
                  <a:pt x="22" y="169"/>
                  <a:pt x="29" y="163"/>
                  <a:pt x="34" y="155"/>
                </a:cubicBezTo>
                <a:cubicBezTo>
                  <a:pt x="40" y="148"/>
                  <a:pt x="46" y="137"/>
                  <a:pt x="51" y="123"/>
                </a:cubicBezTo>
                <a:cubicBezTo>
                  <a:pt x="56" y="110"/>
                  <a:pt x="59" y="95"/>
                  <a:pt x="61" y="78"/>
                </a:cubicBezTo>
                <a:lnTo>
                  <a:pt x="61" y="70"/>
                </a:lnTo>
                <a:lnTo>
                  <a:pt x="60" y="71"/>
                </a:lnTo>
                <a:cubicBezTo>
                  <a:pt x="59" y="71"/>
                  <a:pt x="58" y="72"/>
                  <a:pt x="57" y="72"/>
                </a:cubicBezTo>
                <a:cubicBezTo>
                  <a:pt x="56" y="72"/>
                  <a:pt x="54" y="73"/>
                  <a:pt x="53" y="74"/>
                </a:cubicBezTo>
                <a:cubicBezTo>
                  <a:pt x="52" y="75"/>
                  <a:pt x="50" y="75"/>
                  <a:pt x="48" y="75"/>
                </a:cubicBezTo>
                <a:cubicBezTo>
                  <a:pt x="45" y="75"/>
                  <a:pt x="43" y="75"/>
                  <a:pt x="40" y="76"/>
                </a:cubicBezTo>
                <a:cubicBezTo>
                  <a:pt x="29" y="76"/>
                  <a:pt x="19" y="72"/>
                  <a:pt x="12" y="65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5369040" y="339372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3" y="38"/>
                </a:moveTo>
                <a:cubicBezTo>
                  <a:pt x="103" y="28"/>
                  <a:pt x="107" y="19"/>
                  <a:pt x="115" y="12"/>
                </a:cubicBezTo>
                <a:cubicBezTo>
                  <a:pt x="122" y="4"/>
                  <a:pt x="132" y="0"/>
                  <a:pt x="142" y="0"/>
                </a:cubicBezTo>
                <a:cubicBezTo>
                  <a:pt x="149" y="0"/>
                  <a:pt x="156" y="2"/>
                  <a:pt x="161" y="7"/>
                </a:cubicBezTo>
                <a:cubicBezTo>
                  <a:pt x="166" y="12"/>
                  <a:pt x="168" y="19"/>
                  <a:pt x="169" y="26"/>
                </a:cubicBezTo>
                <a:cubicBezTo>
                  <a:pt x="169" y="36"/>
                  <a:pt x="165" y="44"/>
                  <a:pt x="156" y="52"/>
                </a:cubicBezTo>
                <a:cubicBezTo>
                  <a:pt x="148" y="60"/>
                  <a:pt x="139" y="64"/>
                  <a:pt x="129" y="65"/>
                </a:cubicBezTo>
                <a:cubicBezTo>
                  <a:pt x="123" y="65"/>
                  <a:pt x="117" y="63"/>
                  <a:pt x="111" y="58"/>
                </a:cubicBezTo>
                <a:cubicBezTo>
                  <a:pt x="106" y="54"/>
                  <a:pt x="103" y="47"/>
                  <a:pt x="103" y="38"/>
                </a:cubicBezTo>
                <a:moveTo>
                  <a:pt x="0" y="233"/>
                </a:moveTo>
                <a:cubicBezTo>
                  <a:pt x="0" y="230"/>
                  <a:pt x="2" y="223"/>
                  <a:pt x="6" y="214"/>
                </a:cubicBezTo>
                <a:cubicBezTo>
                  <a:pt x="9" y="204"/>
                  <a:pt x="14" y="193"/>
                  <a:pt x="21" y="182"/>
                </a:cubicBezTo>
                <a:cubicBezTo>
                  <a:pt x="27" y="170"/>
                  <a:pt x="36" y="160"/>
                  <a:pt x="48" y="150"/>
                </a:cubicBezTo>
                <a:cubicBezTo>
                  <a:pt x="61" y="140"/>
                  <a:pt x="74" y="136"/>
                  <a:pt x="87" y="136"/>
                </a:cubicBezTo>
                <a:cubicBezTo>
                  <a:pt x="103" y="136"/>
                  <a:pt x="116" y="141"/>
                  <a:pt x="127" y="151"/>
                </a:cubicBezTo>
                <a:cubicBezTo>
                  <a:pt x="138" y="160"/>
                  <a:pt x="143" y="173"/>
                  <a:pt x="144" y="189"/>
                </a:cubicBezTo>
                <a:cubicBezTo>
                  <a:pt x="144" y="196"/>
                  <a:pt x="141" y="208"/>
                  <a:pt x="135" y="224"/>
                </a:cubicBezTo>
                <a:cubicBezTo>
                  <a:pt x="129" y="240"/>
                  <a:pt x="121" y="262"/>
                  <a:pt x="110" y="290"/>
                </a:cubicBezTo>
                <a:cubicBezTo>
                  <a:pt x="99" y="317"/>
                  <a:pt x="91" y="341"/>
                  <a:pt x="84" y="360"/>
                </a:cubicBezTo>
                <a:cubicBezTo>
                  <a:pt x="82" y="369"/>
                  <a:pt x="81" y="376"/>
                  <a:pt x="81" y="380"/>
                </a:cubicBezTo>
                <a:cubicBezTo>
                  <a:pt x="81" y="390"/>
                  <a:pt x="84" y="397"/>
                  <a:pt x="91" y="397"/>
                </a:cubicBezTo>
                <a:cubicBezTo>
                  <a:pt x="95" y="397"/>
                  <a:pt x="99" y="395"/>
                  <a:pt x="103" y="394"/>
                </a:cubicBezTo>
                <a:cubicBezTo>
                  <a:pt x="107" y="392"/>
                  <a:pt x="112" y="390"/>
                  <a:pt x="118" y="385"/>
                </a:cubicBezTo>
                <a:cubicBezTo>
                  <a:pt x="123" y="380"/>
                  <a:pt x="129" y="373"/>
                  <a:pt x="135" y="363"/>
                </a:cubicBezTo>
                <a:cubicBezTo>
                  <a:pt x="140" y="353"/>
                  <a:pt x="146" y="341"/>
                  <a:pt x="150" y="326"/>
                </a:cubicBezTo>
                <a:cubicBezTo>
                  <a:pt x="151" y="321"/>
                  <a:pt x="152" y="319"/>
                  <a:pt x="153" y="318"/>
                </a:cubicBezTo>
                <a:cubicBezTo>
                  <a:pt x="154" y="317"/>
                  <a:pt x="158" y="316"/>
                  <a:pt x="164" y="316"/>
                </a:cubicBezTo>
                <a:cubicBezTo>
                  <a:pt x="172" y="316"/>
                  <a:pt x="176" y="319"/>
                  <a:pt x="176" y="323"/>
                </a:cubicBezTo>
                <a:cubicBezTo>
                  <a:pt x="176" y="326"/>
                  <a:pt x="174" y="332"/>
                  <a:pt x="171" y="342"/>
                </a:cubicBezTo>
                <a:cubicBezTo>
                  <a:pt x="167" y="352"/>
                  <a:pt x="162" y="362"/>
                  <a:pt x="155" y="374"/>
                </a:cubicBezTo>
                <a:cubicBezTo>
                  <a:pt x="148" y="385"/>
                  <a:pt x="139" y="397"/>
                  <a:pt x="127" y="406"/>
                </a:cubicBezTo>
                <a:cubicBezTo>
                  <a:pt x="115" y="415"/>
                  <a:pt x="102" y="420"/>
                  <a:pt x="88" y="420"/>
                </a:cubicBezTo>
                <a:cubicBezTo>
                  <a:pt x="75" y="420"/>
                  <a:pt x="63" y="415"/>
                  <a:pt x="52" y="407"/>
                </a:cubicBezTo>
                <a:cubicBezTo>
                  <a:pt x="39" y="398"/>
                  <a:pt x="34" y="384"/>
                  <a:pt x="33" y="366"/>
                </a:cubicBezTo>
                <a:cubicBezTo>
                  <a:pt x="33" y="359"/>
                  <a:pt x="34" y="352"/>
                  <a:pt x="36" y="346"/>
                </a:cubicBezTo>
                <a:cubicBezTo>
                  <a:pt x="38" y="339"/>
                  <a:pt x="47" y="316"/>
                  <a:pt x="64" y="275"/>
                </a:cubicBezTo>
                <a:cubicBezTo>
                  <a:pt x="80" y="233"/>
                  <a:pt x="89" y="208"/>
                  <a:pt x="91" y="199"/>
                </a:cubicBezTo>
                <a:cubicBezTo>
                  <a:pt x="94" y="191"/>
                  <a:pt x="95" y="183"/>
                  <a:pt x="96" y="175"/>
                </a:cubicBezTo>
                <a:cubicBezTo>
                  <a:pt x="96" y="165"/>
                  <a:pt x="92" y="160"/>
                  <a:pt x="85" y="160"/>
                </a:cubicBezTo>
                <a:lnTo>
                  <a:pt x="84" y="160"/>
                </a:lnTo>
                <a:cubicBezTo>
                  <a:pt x="72" y="160"/>
                  <a:pt x="60" y="167"/>
                  <a:pt x="50" y="181"/>
                </a:cubicBezTo>
                <a:cubicBezTo>
                  <a:pt x="38" y="194"/>
                  <a:pt x="30" y="212"/>
                  <a:pt x="25" y="233"/>
                </a:cubicBezTo>
                <a:cubicBezTo>
                  <a:pt x="25" y="233"/>
                  <a:pt x="24" y="234"/>
                  <a:pt x="24" y="235"/>
                </a:cubicBezTo>
                <a:cubicBezTo>
                  <a:pt x="23" y="236"/>
                  <a:pt x="23" y="236"/>
                  <a:pt x="23" y="237"/>
                </a:cubicBezTo>
                <a:lnTo>
                  <a:pt x="22" y="238"/>
                </a:lnTo>
                <a:cubicBezTo>
                  <a:pt x="21" y="238"/>
                  <a:pt x="20" y="239"/>
                  <a:pt x="20" y="239"/>
                </a:cubicBezTo>
                <a:cubicBezTo>
                  <a:pt x="20" y="239"/>
                  <a:pt x="19" y="239"/>
                  <a:pt x="18" y="239"/>
                </a:cubicBezTo>
                <a:cubicBezTo>
                  <a:pt x="16" y="239"/>
                  <a:pt x="15" y="239"/>
                  <a:pt x="13" y="239"/>
                </a:cubicBezTo>
                <a:lnTo>
                  <a:pt x="4" y="239"/>
                </a:lnTo>
                <a:cubicBezTo>
                  <a:pt x="1" y="236"/>
                  <a:pt x="0" y="234"/>
                  <a:pt x="0" y="2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5563440" y="3377880"/>
            <a:ext cx="212040" cy="74520"/>
          </a:xfrm>
          <a:custGeom>
            <a:avLst/>
            <a:gdLst/>
            <a:ahLst/>
            <a:rect l="0" t="0" r="r" b="b"/>
            <a:pathLst>
              <a:path w="589" h="207">
                <a:moveTo>
                  <a:pt x="0" y="18"/>
                </a:moveTo>
                <a:cubicBezTo>
                  <a:pt x="0" y="10"/>
                  <a:pt x="5" y="4"/>
                  <a:pt x="13" y="0"/>
                </a:cubicBezTo>
                <a:lnTo>
                  <a:pt x="575" y="0"/>
                </a:lnTo>
                <a:cubicBezTo>
                  <a:pt x="584" y="5"/>
                  <a:pt x="589" y="11"/>
                  <a:pt x="589" y="18"/>
                </a:cubicBezTo>
                <a:cubicBezTo>
                  <a:pt x="589" y="24"/>
                  <a:pt x="584" y="30"/>
                  <a:pt x="576" y="34"/>
                </a:cubicBezTo>
                <a:lnTo>
                  <a:pt x="296" y="35"/>
                </a:lnTo>
                <a:lnTo>
                  <a:pt x="15" y="35"/>
                </a:lnTo>
                <a:cubicBezTo>
                  <a:pt x="5" y="32"/>
                  <a:pt x="0" y="26"/>
                  <a:pt x="0" y="18"/>
                </a:cubicBezTo>
                <a:moveTo>
                  <a:pt x="0" y="189"/>
                </a:moveTo>
                <a:cubicBezTo>
                  <a:pt x="0" y="180"/>
                  <a:pt x="5" y="174"/>
                  <a:pt x="15" y="171"/>
                </a:cubicBezTo>
                <a:lnTo>
                  <a:pt x="576" y="171"/>
                </a:lnTo>
                <a:cubicBezTo>
                  <a:pt x="584" y="177"/>
                  <a:pt x="589" y="183"/>
                  <a:pt x="589" y="189"/>
                </a:cubicBezTo>
                <a:cubicBezTo>
                  <a:pt x="589" y="197"/>
                  <a:pt x="584" y="203"/>
                  <a:pt x="575" y="207"/>
                </a:cubicBezTo>
                <a:lnTo>
                  <a:pt x="13" y="207"/>
                </a:lnTo>
                <a:cubicBezTo>
                  <a:pt x="5" y="203"/>
                  <a:pt x="0" y="197"/>
                  <a:pt x="0" y="18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5907600" y="3408840"/>
            <a:ext cx="193680" cy="12960"/>
          </a:xfrm>
          <a:custGeom>
            <a:avLst/>
            <a:gdLst/>
            <a:ahLst/>
            <a:rect l="0" t="0" r="r" b="b"/>
            <a:pathLst>
              <a:path w="538" h="36">
                <a:moveTo>
                  <a:pt x="12" y="0"/>
                </a:moveTo>
                <a:lnTo>
                  <a:pt x="525" y="0"/>
                </a:lnTo>
                <a:cubicBezTo>
                  <a:pt x="534" y="4"/>
                  <a:pt x="538" y="10"/>
                  <a:pt x="538" y="17"/>
                </a:cubicBezTo>
                <a:cubicBezTo>
                  <a:pt x="538" y="24"/>
                  <a:pt x="534" y="30"/>
                  <a:pt x="525" y="36"/>
                </a:cubicBezTo>
                <a:lnTo>
                  <a:pt x="12" y="36"/>
                </a:lnTo>
                <a:cubicBezTo>
                  <a:pt x="4" y="31"/>
                  <a:pt x="0" y="25"/>
                  <a:pt x="0" y="17"/>
                </a:cubicBezTo>
                <a:cubicBezTo>
                  <a:pt x="0" y="10"/>
                  <a:pt x="4" y="4"/>
                  <a:pt x="1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6766560" y="3143160"/>
            <a:ext cx="108720" cy="140400"/>
          </a:xfrm>
          <a:custGeom>
            <a:avLst/>
            <a:gdLst/>
            <a:ahLst/>
            <a:rect l="0" t="0" r="r" b="b"/>
            <a:pathLst>
              <a:path w="302" h="390">
                <a:moveTo>
                  <a:pt x="166" y="390"/>
                </a:moveTo>
                <a:cubicBezTo>
                  <a:pt x="120" y="390"/>
                  <a:pt x="81" y="375"/>
                  <a:pt x="49" y="345"/>
                </a:cubicBezTo>
                <a:cubicBezTo>
                  <a:pt x="18" y="314"/>
                  <a:pt x="1" y="275"/>
                  <a:pt x="0" y="227"/>
                </a:cubicBezTo>
                <a:cubicBezTo>
                  <a:pt x="0" y="176"/>
                  <a:pt x="14" y="132"/>
                  <a:pt x="42" y="97"/>
                </a:cubicBezTo>
                <a:cubicBezTo>
                  <a:pt x="62" y="70"/>
                  <a:pt x="88" y="49"/>
                  <a:pt x="118" y="32"/>
                </a:cubicBezTo>
                <a:cubicBezTo>
                  <a:pt x="149" y="14"/>
                  <a:pt x="182" y="4"/>
                  <a:pt x="219" y="1"/>
                </a:cubicBezTo>
                <a:cubicBezTo>
                  <a:pt x="220" y="0"/>
                  <a:pt x="232" y="0"/>
                  <a:pt x="256" y="0"/>
                </a:cubicBezTo>
                <a:lnTo>
                  <a:pt x="289" y="0"/>
                </a:lnTo>
                <a:cubicBezTo>
                  <a:pt x="298" y="3"/>
                  <a:pt x="302" y="9"/>
                  <a:pt x="302" y="17"/>
                </a:cubicBezTo>
                <a:cubicBezTo>
                  <a:pt x="302" y="34"/>
                  <a:pt x="290" y="41"/>
                  <a:pt x="266" y="41"/>
                </a:cubicBezTo>
                <a:lnTo>
                  <a:pt x="252" y="41"/>
                </a:lnTo>
                <a:lnTo>
                  <a:pt x="241" y="41"/>
                </a:lnTo>
                <a:cubicBezTo>
                  <a:pt x="170" y="41"/>
                  <a:pt x="123" y="73"/>
                  <a:pt x="101" y="136"/>
                </a:cubicBezTo>
                <a:lnTo>
                  <a:pt x="98" y="147"/>
                </a:lnTo>
                <a:lnTo>
                  <a:pt x="254" y="147"/>
                </a:lnTo>
                <a:cubicBezTo>
                  <a:pt x="262" y="152"/>
                  <a:pt x="265" y="158"/>
                  <a:pt x="265" y="164"/>
                </a:cubicBezTo>
                <a:cubicBezTo>
                  <a:pt x="265" y="174"/>
                  <a:pt x="260" y="182"/>
                  <a:pt x="248" y="188"/>
                </a:cubicBezTo>
                <a:lnTo>
                  <a:pt x="87" y="188"/>
                </a:lnTo>
                <a:lnTo>
                  <a:pt x="87" y="189"/>
                </a:lnTo>
                <a:cubicBezTo>
                  <a:pt x="81" y="207"/>
                  <a:pt x="79" y="229"/>
                  <a:pt x="79" y="255"/>
                </a:cubicBezTo>
                <a:cubicBezTo>
                  <a:pt x="79" y="293"/>
                  <a:pt x="88" y="320"/>
                  <a:pt x="107" y="335"/>
                </a:cubicBezTo>
                <a:cubicBezTo>
                  <a:pt x="126" y="350"/>
                  <a:pt x="146" y="357"/>
                  <a:pt x="169" y="358"/>
                </a:cubicBezTo>
                <a:cubicBezTo>
                  <a:pt x="185" y="358"/>
                  <a:pt x="201" y="355"/>
                  <a:pt x="216" y="349"/>
                </a:cubicBezTo>
                <a:cubicBezTo>
                  <a:pt x="231" y="343"/>
                  <a:pt x="244" y="337"/>
                  <a:pt x="253" y="330"/>
                </a:cubicBezTo>
                <a:cubicBezTo>
                  <a:pt x="262" y="324"/>
                  <a:pt x="267" y="321"/>
                  <a:pt x="268" y="321"/>
                </a:cubicBezTo>
                <a:cubicBezTo>
                  <a:pt x="272" y="321"/>
                  <a:pt x="275" y="324"/>
                  <a:pt x="278" y="330"/>
                </a:cubicBezTo>
                <a:cubicBezTo>
                  <a:pt x="280" y="335"/>
                  <a:pt x="281" y="341"/>
                  <a:pt x="281" y="346"/>
                </a:cubicBezTo>
                <a:cubicBezTo>
                  <a:pt x="281" y="348"/>
                  <a:pt x="281" y="349"/>
                  <a:pt x="280" y="350"/>
                </a:cubicBezTo>
                <a:cubicBezTo>
                  <a:pt x="279" y="352"/>
                  <a:pt x="273" y="356"/>
                  <a:pt x="263" y="362"/>
                </a:cubicBezTo>
                <a:cubicBezTo>
                  <a:pt x="253" y="368"/>
                  <a:pt x="239" y="374"/>
                  <a:pt x="220" y="381"/>
                </a:cubicBezTo>
                <a:cubicBezTo>
                  <a:pt x="202" y="387"/>
                  <a:pt x="184" y="390"/>
                  <a:pt x="166" y="3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6527880" y="3750120"/>
            <a:ext cx="141840" cy="144720"/>
          </a:xfrm>
          <a:custGeom>
            <a:avLst/>
            <a:gdLst/>
            <a:ahLst/>
            <a:rect l="0" t="0" r="r" b="b"/>
            <a:pathLst>
              <a:path w="394" h="402">
                <a:moveTo>
                  <a:pt x="134" y="56"/>
                </a:moveTo>
                <a:cubicBezTo>
                  <a:pt x="134" y="41"/>
                  <a:pt x="128" y="34"/>
                  <a:pt x="117" y="34"/>
                </a:cubicBezTo>
                <a:cubicBezTo>
                  <a:pt x="103" y="34"/>
                  <a:pt x="88" y="42"/>
                  <a:pt x="73" y="59"/>
                </a:cubicBezTo>
                <a:cubicBezTo>
                  <a:pt x="58" y="76"/>
                  <a:pt x="45" y="103"/>
                  <a:pt x="35" y="138"/>
                </a:cubicBezTo>
                <a:cubicBezTo>
                  <a:pt x="35" y="138"/>
                  <a:pt x="34" y="139"/>
                  <a:pt x="34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2" y="144"/>
                  <a:pt x="31" y="145"/>
                </a:cubicBezTo>
                <a:cubicBezTo>
                  <a:pt x="30" y="146"/>
                  <a:pt x="29" y="146"/>
                  <a:pt x="28" y="146"/>
                </a:cubicBezTo>
                <a:cubicBezTo>
                  <a:pt x="28" y="146"/>
                  <a:pt x="26" y="146"/>
                  <a:pt x="25" y="146"/>
                </a:cubicBezTo>
                <a:cubicBezTo>
                  <a:pt x="23" y="146"/>
                  <a:pt x="21" y="146"/>
                  <a:pt x="18" y="146"/>
                </a:cubicBezTo>
                <a:lnTo>
                  <a:pt x="5" y="146"/>
                </a:lnTo>
                <a:cubicBezTo>
                  <a:pt x="2" y="142"/>
                  <a:pt x="0" y="140"/>
                  <a:pt x="0" y="138"/>
                </a:cubicBezTo>
                <a:cubicBezTo>
                  <a:pt x="0" y="134"/>
                  <a:pt x="2" y="125"/>
                  <a:pt x="7" y="112"/>
                </a:cubicBezTo>
                <a:cubicBezTo>
                  <a:pt x="12" y="99"/>
                  <a:pt x="19" y="84"/>
                  <a:pt x="28" y="66"/>
                </a:cubicBezTo>
                <a:cubicBezTo>
                  <a:pt x="38" y="49"/>
                  <a:pt x="51" y="34"/>
                  <a:pt x="67" y="22"/>
                </a:cubicBezTo>
                <a:cubicBezTo>
                  <a:pt x="83" y="9"/>
                  <a:pt x="102" y="3"/>
                  <a:pt x="123" y="2"/>
                </a:cubicBezTo>
                <a:cubicBezTo>
                  <a:pt x="148" y="2"/>
                  <a:pt x="167" y="9"/>
                  <a:pt x="181" y="23"/>
                </a:cubicBezTo>
                <a:cubicBezTo>
                  <a:pt x="194" y="37"/>
                  <a:pt x="201" y="54"/>
                  <a:pt x="202" y="73"/>
                </a:cubicBezTo>
                <a:cubicBezTo>
                  <a:pt x="202" y="83"/>
                  <a:pt x="201" y="90"/>
                  <a:pt x="199" y="96"/>
                </a:cubicBezTo>
                <a:cubicBezTo>
                  <a:pt x="199" y="99"/>
                  <a:pt x="195" y="112"/>
                  <a:pt x="186" y="134"/>
                </a:cubicBezTo>
                <a:cubicBezTo>
                  <a:pt x="177" y="157"/>
                  <a:pt x="168" y="183"/>
                  <a:pt x="159" y="214"/>
                </a:cubicBezTo>
                <a:cubicBezTo>
                  <a:pt x="149" y="244"/>
                  <a:pt x="144" y="270"/>
                  <a:pt x="143" y="292"/>
                </a:cubicBezTo>
                <a:cubicBezTo>
                  <a:pt x="143" y="308"/>
                  <a:pt x="144" y="321"/>
                  <a:pt x="147" y="331"/>
                </a:cubicBezTo>
                <a:cubicBezTo>
                  <a:pt x="155" y="356"/>
                  <a:pt x="174" y="369"/>
                  <a:pt x="203" y="369"/>
                </a:cubicBezTo>
                <a:cubicBezTo>
                  <a:pt x="225" y="369"/>
                  <a:pt x="245" y="359"/>
                  <a:pt x="264" y="339"/>
                </a:cubicBezTo>
                <a:cubicBezTo>
                  <a:pt x="283" y="319"/>
                  <a:pt x="297" y="296"/>
                  <a:pt x="308" y="269"/>
                </a:cubicBezTo>
                <a:cubicBezTo>
                  <a:pt x="318" y="243"/>
                  <a:pt x="327" y="219"/>
                  <a:pt x="333" y="196"/>
                </a:cubicBezTo>
                <a:cubicBezTo>
                  <a:pt x="340" y="173"/>
                  <a:pt x="343" y="157"/>
                  <a:pt x="343" y="147"/>
                </a:cubicBezTo>
                <a:cubicBezTo>
                  <a:pt x="343" y="133"/>
                  <a:pt x="341" y="121"/>
                  <a:pt x="336" y="111"/>
                </a:cubicBezTo>
                <a:cubicBezTo>
                  <a:pt x="331" y="101"/>
                  <a:pt x="326" y="94"/>
                  <a:pt x="320" y="89"/>
                </a:cubicBezTo>
                <a:cubicBezTo>
                  <a:pt x="314" y="83"/>
                  <a:pt x="309" y="78"/>
                  <a:pt x="304" y="73"/>
                </a:cubicBezTo>
                <a:cubicBezTo>
                  <a:pt x="300" y="67"/>
                  <a:pt x="297" y="61"/>
                  <a:pt x="297" y="53"/>
                </a:cubicBezTo>
                <a:cubicBezTo>
                  <a:pt x="297" y="40"/>
                  <a:pt x="303" y="28"/>
                  <a:pt x="314" y="17"/>
                </a:cubicBezTo>
                <a:cubicBezTo>
                  <a:pt x="325" y="6"/>
                  <a:pt x="337" y="0"/>
                  <a:pt x="350" y="0"/>
                </a:cubicBezTo>
                <a:cubicBezTo>
                  <a:pt x="361" y="0"/>
                  <a:pt x="371" y="6"/>
                  <a:pt x="380" y="16"/>
                </a:cubicBezTo>
                <a:cubicBezTo>
                  <a:pt x="389" y="27"/>
                  <a:pt x="394" y="44"/>
                  <a:pt x="394" y="67"/>
                </a:cubicBezTo>
                <a:cubicBezTo>
                  <a:pt x="394" y="83"/>
                  <a:pt x="391" y="108"/>
                  <a:pt x="384" y="141"/>
                </a:cubicBezTo>
                <a:cubicBezTo>
                  <a:pt x="377" y="173"/>
                  <a:pt x="366" y="211"/>
                  <a:pt x="351" y="252"/>
                </a:cubicBezTo>
                <a:cubicBezTo>
                  <a:pt x="336" y="292"/>
                  <a:pt x="315" y="327"/>
                  <a:pt x="288" y="357"/>
                </a:cubicBezTo>
                <a:cubicBezTo>
                  <a:pt x="261" y="386"/>
                  <a:pt x="230" y="401"/>
                  <a:pt x="195" y="402"/>
                </a:cubicBezTo>
                <a:cubicBezTo>
                  <a:pt x="157" y="402"/>
                  <a:pt x="126" y="392"/>
                  <a:pt x="104" y="372"/>
                </a:cubicBezTo>
                <a:cubicBezTo>
                  <a:pt x="82" y="354"/>
                  <a:pt x="71" y="326"/>
                  <a:pt x="71" y="289"/>
                </a:cubicBezTo>
                <a:cubicBezTo>
                  <a:pt x="71" y="271"/>
                  <a:pt x="74" y="252"/>
                  <a:pt x="78" y="232"/>
                </a:cubicBezTo>
                <a:cubicBezTo>
                  <a:pt x="83" y="213"/>
                  <a:pt x="95" y="178"/>
                  <a:pt x="115" y="128"/>
                </a:cubicBezTo>
                <a:cubicBezTo>
                  <a:pt x="128" y="91"/>
                  <a:pt x="134" y="66"/>
                  <a:pt x="134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6563160" y="3665160"/>
            <a:ext cx="87840" cy="52200"/>
          </a:xfrm>
          <a:custGeom>
            <a:avLst/>
            <a:gdLst/>
            <a:ahLst/>
            <a:rect l="0" t="0" r="r" b="b"/>
            <a:pathLst>
              <a:path w="244" h="145">
                <a:moveTo>
                  <a:pt x="0" y="119"/>
                </a:moveTo>
                <a:lnTo>
                  <a:pt x="122" y="0"/>
                </a:lnTo>
                <a:lnTo>
                  <a:pt x="129" y="7"/>
                </a:lnTo>
                <a:cubicBezTo>
                  <a:pt x="205" y="81"/>
                  <a:pt x="244" y="118"/>
                  <a:pt x="244" y="119"/>
                </a:cubicBezTo>
                <a:lnTo>
                  <a:pt x="221" y="145"/>
                </a:lnTo>
                <a:cubicBezTo>
                  <a:pt x="219" y="144"/>
                  <a:pt x="202" y="130"/>
                  <a:pt x="169" y="101"/>
                </a:cubicBezTo>
                <a:lnTo>
                  <a:pt x="123" y="60"/>
                </a:lnTo>
                <a:lnTo>
                  <a:pt x="74" y="102"/>
                </a:lnTo>
                <a:cubicBezTo>
                  <a:pt x="67" y="108"/>
                  <a:pt x="59" y="115"/>
                  <a:pt x="51" y="122"/>
                </a:cubicBezTo>
                <a:cubicBezTo>
                  <a:pt x="44" y="129"/>
                  <a:pt x="37" y="135"/>
                  <a:pt x="32" y="139"/>
                </a:cubicBezTo>
                <a:lnTo>
                  <a:pt x="25" y="144"/>
                </a:lnTo>
                <a:cubicBezTo>
                  <a:pt x="24" y="145"/>
                  <a:pt x="19" y="141"/>
                  <a:pt x="12" y="132"/>
                </a:cubicBezTo>
                <a:lnTo>
                  <a:pt x="0" y="1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6689880" y="37980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0"/>
                </a:moveTo>
                <a:cubicBezTo>
                  <a:pt x="1" y="147"/>
                  <a:pt x="0" y="145"/>
                  <a:pt x="0" y="144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3" y="122"/>
                  <a:pt x="24" y="122"/>
                  <a:pt x="43" y="121"/>
                </a:cubicBezTo>
                <a:lnTo>
                  <a:pt x="76" y="121"/>
                </a:lnTo>
                <a:lnTo>
                  <a:pt x="88" y="72"/>
                </a:lnTo>
                <a:cubicBezTo>
                  <a:pt x="89" y="67"/>
                  <a:pt x="91" y="61"/>
                  <a:pt x="93" y="54"/>
                </a:cubicBezTo>
                <a:cubicBezTo>
                  <a:pt x="94" y="46"/>
                  <a:pt x="96" y="41"/>
                  <a:pt x="97" y="37"/>
                </a:cubicBezTo>
                <a:cubicBezTo>
                  <a:pt x="98" y="34"/>
                  <a:pt x="99" y="30"/>
                  <a:pt x="101" y="25"/>
                </a:cubicBezTo>
                <a:cubicBezTo>
                  <a:pt x="102" y="20"/>
                  <a:pt x="104" y="16"/>
                  <a:pt x="106" y="14"/>
                </a:cubicBezTo>
                <a:cubicBezTo>
                  <a:pt x="108" y="12"/>
                  <a:pt x="110" y="10"/>
                  <a:pt x="112" y="7"/>
                </a:cubicBezTo>
                <a:cubicBezTo>
                  <a:pt x="114" y="4"/>
                  <a:pt x="117" y="2"/>
                  <a:pt x="121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5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1"/>
                  <a:pt x="146" y="48"/>
                </a:cubicBezTo>
                <a:cubicBezTo>
                  <a:pt x="142" y="65"/>
                  <a:pt x="138" y="81"/>
                  <a:pt x="134" y="97"/>
                </a:cubicBezTo>
                <a:lnTo>
                  <a:pt x="127" y="120"/>
                </a:lnTo>
                <a:cubicBezTo>
                  <a:pt x="127" y="121"/>
                  <a:pt x="138" y="121"/>
                  <a:pt x="159" y="121"/>
                </a:cubicBezTo>
                <a:lnTo>
                  <a:pt x="190" y="121"/>
                </a:lnTo>
                <a:cubicBezTo>
                  <a:pt x="193" y="124"/>
                  <a:pt x="195" y="127"/>
                  <a:pt x="195" y="128"/>
                </a:cubicBezTo>
                <a:cubicBezTo>
                  <a:pt x="195" y="137"/>
                  <a:pt x="192" y="145"/>
                  <a:pt x="187" y="150"/>
                </a:cubicBezTo>
                <a:lnTo>
                  <a:pt x="120" y="150"/>
                </a:lnTo>
                <a:lnTo>
                  <a:pt x="98" y="241"/>
                </a:lnTo>
                <a:cubicBezTo>
                  <a:pt x="81" y="307"/>
                  <a:pt x="73" y="344"/>
                  <a:pt x="73" y="349"/>
                </a:cubicBezTo>
                <a:cubicBezTo>
                  <a:pt x="73" y="366"/>
                  <a:pt x="79" y="375"/>
                  <a:pt x="90" y="375"/>
                </a:cubicBezTo>
                <a:cubicBezTo>
                  <a:pt x="105" y="375"/>
                  <a:pt x="119" y="368"/>
                  <a:pt x="132" y="354"/>
                </a:cubicBezTo>
                <a:cubicBezTo>
                  <a:pt x="146" y="339"/>
                  <a:pt x="157" y="321"/>
                  <a:pt x="165" y="300"/>
                </a:cubicBezTo>
                <a:cubicBezTo>
                  <a:pt x="166" y="298"/>
                  <a:pt x="167" y="296"/>
                  <a:pt x="169" y="296"/>
                </a:cubicBezTo>
                <a:cubicBezTo>
                  <a:pt x="170" y="296"/>
                  <a:pt x="173" y="295"/>
                  <a:pt x="178" y="295"/>
                </a:cubicBezTo>
                <a:lnTo>
                  <a:pt x="180" y="295"/>
                </a:lnTo>
                <a:cubicBezTo>
                  <a:pt x="187" y="295"/>
                  <a:pt x="190" y="296"/>
                  <a:pt x="190" y="300"/>
                </a:cubicBezTo>
                <a:cubicBezTo>
                  <a:pt x="190" y="301"/>
                  <a:pt x="189" y="303"/>
                  <a:pt x="188" y="307"/>
                </a:cubicBezTo>
                <a:cubicBezTo>
                  <a:pt x="186" y="314"/>
                  <a:pt x="182" y="322"/>
                  <a:pt x="177" y="331"/>
                </a:cubicBezTo>
                <a:cubicBezTo>
                  <a:pt x="171" y="341"/>
                  <a:pt x="164" y="351"/>
                  <a:pt x="156" y="361"/>
                </a:cubicBezTo>
                <a:cubicBezTo>
                  <a:pt x="147" y="372"/>
                  <a:pt x="136" y="380"/>
                  <a:pt x="124" y="387"/>
                </a:cubicBezTo>
                <a:cubicBezTo>
                  <a:pt x="111" y="394"/>
                  <a:pt x="99" y="398"/>
                  <a:pt x="86" y="398"/>
                </a:cubicBezTo>
                <a:cubicBezTo>
                  <a:pt x="73" y="398"/>
                  <a:pt x="61" y="395"/>
                  <a:pt x="50" y="389"/>
                </a:cubicBezTo>
                <a:cubicBezTo>
                  <a:pt x="38" y="382"/>
                  <a:pt x="30" y="372"/>
                  <a:pt x="25" y="356"/>
                </a:cubicBezTo>
                <a:cubicBezTo>
                  <a:pt x="24" y="353"/>
                  <a:pt x="24" y="347"/>
                  <a:pt x="24" y="338"/>
                </a:cubicBezTo>
                <a:lnTo>
                  <a:pt x="24" y="327"/>
                </a:lnTo>
                <a:lnTo>
                  <a:pt x="46" y="240"/>
                </a:lnTo>
                <a:cubicBezTo>
                  <a:pt x="61" y="181"/>
                  <a:pt x="68" y="152"/>
                  <a:pt x="69" y="151"/>
                </a:cubicBezTo>
                <a:cubicBezTo>
                  <a:pt x="69" y="151"/>
                  <a:pt x="58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6784200" y="3911400"/>
            <a:ext cx="29880" cy="70920"/>
          </a:xfrm>
          <a:custGeom>
            <a:avLst/>
            <a:gdLst/>
            <a:ahLst/>
            <a:rect l="0" t="0" r="r" b="b"/>
            <a:pathLst>
              <a:path w="83" h="197">
                <a:moveTo>
                  <a:pt x="0" y="54"/>
                </a:moveTo>
                <a:cubicBezTo>
                  <a:pt x="0" y="54"/>
                  <a:pt x="0" y="49"/>
                  <a:pt x="0" y="39"/>
                </a:cubicBezTo>
                <a:cubicBezTo>
                  <a:pt x="0" y="28"/>
                  <a:pt x="3" y="19"/>
                  <a:pt x="10" y="11"/>
                </a:cubicBezTo>
                <a:cubicBezTo>
                  <a:pt x="16" y="3"/>
                  <a:pt x="25" y="0"/>
                  <a:pt x="36" y="0"/>
                </a:cubicBezTo>
                <a:cubicBezTo>
                  <a:pt x="48" y="0"/>
                  <a:pt x="60" y="5"/>
                  <a:pt x="69" y="16"/>
                </a:cubicBezTo>
                <a:cubicBezTo>
                  <a:pt x="78" y="27"/>
                  <a:pt x="83" y="45"/>
                  <a:pt x="83" y="71"/>
                </a:cubicBezTo>
                <a:cubicBezTo>
                  <a:pt x="83" y="86"/>
                  <a:pt x="81" y="100"/>
                  <a:pt x="77" y="113"/>
                </a:cubicBezTo>
                <a:cubicBezTo>
                  <a:pt x="74" y="127"/>
                  <a:pt x="69" y="139"/>
                  <a:pt x="64" y="149"/>
                </a:cubicBezTo>
                <a:cubicBezTo>
                  <a:pt x="59" y="159"/>
                  <a:pt x="53" y="168"/>
                  <a:pt x="47" y="175"/>
                </a:cubicBezTo>
                <a:cubicBezTo>
                  <a:pt x="41" y="182"/>
                  <a:pt x="36" y="187"/>
                  <a:pt x="32" y="191"/>
                </a:cubicBezTo>
                <a:cubicBezTo>
                  <a:pt x="28" y="196"/>
                  <a:pt x="25" y="197"/>
                  <a:pt x="24" y="197"/>
                </a:cubicBezTo>
                <a:cubicBezTo>
                  <a:pt x="22" y="197"/>
                  <a:pt x="20" y="195"/>
                  <a:pt x="16" y="191"/>
                </a:cubicBezTo>
                <a:cubicBezTo>
                  <a:pt x="12" y="188"/>
                  <a:pt x="10" y="185"/>
                  <a:pt x="10" y="183"/>
                </a:cubicBezTo>
                <a:cubicBezTo>
                  <a:pt x="10" y="182"/>
                  <a:pt x="13" y="178"/>
                  <a:pt x="17" y="173"/>
                </a:cubicBezTo>
                <a:cubicBezTo>
                  <a:pt x="22" y="168"/>
                  <a:pt x="27" y="162"/>
                  <a:pt x="33" y="155"/>
                </a:cubicBezTo>
                <a:cubicBezTo>
                  <a:pt x="39" y="147"/>
                  <a:pt x="44" y="137"/>
                  <a:pt x="49" y="123"/>
                </a:cubicBezTo>
                <a:cubicBezTo>
                  <a:pt x="54" y="110"/>
                  <a:pt x="58" y="95"/>
                  <a:pt x="60" y="78"/>
                </a:cubicBezTo>
                <a:lnTo>
                  <a:pt x="60" y="70"/>
                </a:lnTo>
                <a:lnTo>
                  <a:pt x="59" y="71"/>
                </a:lnTo>
                <a:cubicBezTo>
                  <a:pt x="58" y="72"/>
                  <a:pt x="57" y="72"/>
                  <a:pt x="55" y="72"/>
                </a:cubicBezTo>
                <a:cubicBezTo>
                  <a:pt x="54" y="73"/>
                  <a:pt x="53" y="73"/>
                  <a:pt x="51" y="74"/>
                </a:cubicBezTo>
                <a:cubicBezTo>
                  <a:pt x="50" y="75"/>
                  <a:pt x="48" y="75"/>
                  <a:pt x="46" y="75"/>
                </a:cubicBezTo>
                <a:cubicBezTo>
                  <a:pt x="43" y="75"/>
                  <a:pt x="41" y="76"/>
                  <a:pt x="38" y="76"/>
                </a:cubicBezTo>
                <a:cubicBezTo>
                  <a:pt x="27" y="76"/>
                  <a:pt x="18" y="73"/>
                  <a:pt x="11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6833520" y="3790080"/>
            <a:ext cx="63720" cy="151200"/>
          </a:xfrm>
          <a:custGeom>
            <a:avLst/>
            <a:gdLst/>
            <a:ahLst/>
            <a:rect l="0" t="0" r="r" b="b"/>
            <a:pathLst>
              <a:path w="177" h="420">
                <a:moveTo>
                  <a:pt x="103" y="38"/>
                </a:moveTo>
                <a:cubicBezTo>
                  <a:pt x="103" y="28"/>
                  <a:pt x="107" y="19"/>
                  <a:pt x="115" y="12"/>
                </a:cubicBezTo>
                <a:cubicBezTo>
                  <a:pt x="123" y="5"/>
                  <a:pt x="132" y="1"/>
                  <a:pt x="142" y="0"/>
                </a:cubicBezTo>
                <a:cubicBezTo>
                  <a:pt x="150" y="0"/>
                  <a:pt x="156" y="3"/>
                  <a:pt x="161" y="8"/>
                </a:cubicBezTo>
                <a:cubicBezTo>
                  <a:pt x="166" y="13"/>
                  <a:pt x="169" y="19"/>
                  <a:pt x="169" y="26"/>
                </a:cubicBezTo>
                <a:cubicBezTo>
                  <a:pt x="169" y="36"/>
                  <a:pt x="165" y="45"/>
                  <a:pt x="157" y="53"/>
                </a:cubicBezTo>
                <a:cubicBezTo>
                  <a:pt x="148" y="60"/>
                  <a:pt x="139" y="65"/>
                  <a:pt x="129" y="65"/>
                </a:cubicBezTo>
                <a:cubicBezTo>
                  <a:pt x="123" y="65"/>
                  <a:pt x="117" y="63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4"/>
                </a:moveTo>
                <a:cubicBezTo>
                  <a:pt x="0" y="231"/>
                  <a:pt x="2" y="224"/>
                  <a:pt x="7" y="215"/>
                </a:cubicBezTo>
                <a:cubicBezTo>
                  <a:pt x="11" y="205"/>
                  <a:pt x="16" y="195"/>
                  <a:pt x="22" y="183"/>
                </a:cubicBezTo>
                <a:cubicBezTo>
                  <a:pt x="28" y="172"/>
                  <a:pt x="37" y="161"/>
                  <a:pt x="49" y="151"/>
                </a:cubicBezTo>
                <a:cubicBezTo>
                  <a:pt x="61" y="142"/>
                  <a:pt x="74" y="137"/>
                  <a:pt x="87" y="138"/>
                </a:cubicBezTo>
                <a:cubicBezTo>
                  <a:pt x="103" y="138"/>
                  <a:pt x="117" y="142"/>
                  <a:pt x="127" y="152"/>
                </a:cubicBezTo>
                <a:cubicBezTo>
                  <a:pt x="138" y="162"/>
                  <a:pt x="144" y="174"/>
                  <a:pt x="144" y="191"/>
                </a:cubicBezTo>
                <a:cubicBezTo>
                  <a:pt x="144" y="198"/>
                  <a:pt x="141" y="209"/>
                  <a:pt x="135" y="226"/>
                </a:cubicBezTo>
                <a:cubicBezTo>
                  <a:pt x="130" y="242"/>
                  <a:pt x="121" y="264"/>
                  <a:pt x="111" y="291"/>
                </a:cubicBezTo>
                <a:cubicBezTo>
                  <a:pt x="100" y="318"/>
                  <a:pt x="91" y="342"/>
                  <a:pt x="84" y="361"/>
                </a:cubicBezTo>
                <a:cubicBezTo>
                  <a:pt x="82" y="371"/>
                  <a:pt x="81" y="377"/>
                  <a:pt x="81" y="381"/>
                </a:cubicBezTo>
                <a:cubicBezTo>
                  <a:pt x="81" y="392"/>
                  <a:pt x="85" y="397"/>
                  <a:pt x="92" y="397"/>
                </a:cubicBezTo>
                <a:cubicBezTo>
                  <a:pt x="96" y="397"/>
                  <a:pt x="99" y="396"/>
                  <a:pt x="104" y="395"/>
                </a:cubicBezTo>
                <a:cubicBezTo>
                  <a:pt x="108" y="394"/>
                  <a:pt x="113" y="391"/>
                  <a:pt x="118" y="386"/>
                </a:cubicBezTo>
                <a:cubicBezTo>
                  <a:pt x="123" y="382"/>
                  <a:pt x="129" y="374"/>
                  <a:pt x="135" y="364"/>
                </a:cubicBezTo>
                <a:cubicBezTo>
                  <a:pt x="141" y="355"/>
                  <a:pt x="146" y="342"/>
                  <a:pt x="150" y="328"/>
                </a:cubicBezTo>
                <a:cubicBezTo>
                  <a:pt x="152" y="323"/>
                  <a:pt x="153" y="320"/>
                  <a:pt x="154" y="319"/>
                </a:cubicBezTo>
                <a:cubicBezTo>
                  <a:pt x="154" y="318"/>
                  <a:pt x="158" y="318"/>
                  <a:pt x="164" y="318"/>
                </a:cubicBezTo>
                <a:cubicBezTo>
                  <a:pt x="172" y="318"/>
                  <a:pt x="177" y="320"/>
                  <a:pt x="177" y="324"/>
                </a:cubicBezTo>
                <a:cubicBezTo>
                  <a:pt x="177" y="327"/>
                  <a:pt x="175" y="334"/>
                  <a:pt x="171" y="343"/>
                </a:cubicBezTo>
                <a:cubicBezTo>
                  <a:pt x="167" y="353"/>
                  <a:pt x="162" y="363"/>
                  <a:pt x="155" y="375"/>
                </a:cubicBezTo>
                <a:cubicBezTo>
                  <a:pt x="149" y="387"/>
                  <a:pt x="139" y="397"/>
                  <a:pt x="127" y="406"/>
                </a:cubicBezTo>
                <a:cubicBezTo>
                  <a:pt x="115" y="415"/>
                  <a:pt x="102" y="420"/>
                  <a:pt x="89" y="420"/>
                </a:cubicBezTo>
                <a:cubicBezTo>
                  <a:pt x="75" y="420"/>
                  <a:pt x="63" y="416"/>
                  <a:pt x="52" y="407"/>
                </a:cubicBezTo>
                <a:cubicBezTo>
                  <a:pt x="41" y="398"/>
                  <a:pt x="35" y="385"/>
                  <a:pt x="34" y="367"/>
                </a:cubicBezTo>
                <a:cubicBezTo>
                  <a:pt x="34" y="360"/>
                  <a:pt x="36" y="353"/>
                  <a:pt x="38" y="347"/>
                </a:cubicBezTo>
                <a:cubicBezTo>
                  <a:pt x="40" y="341"/>
                  <a:pt x="49" y="317"/>
                  <a:pt x="64" y="276"/>
                </a:cubicBezTo>
                <a:cubicBezTo>
                  <a:pt x="80" y="234"/>
                  <a:pt x="89" y="209"/>
                  <a:pt x="92" y="201"/>
                </a:cubicBezTo>
                <a:cubicBezTo>
                  <a:pt x="94" y="192"/>
                  <a:pt x="96" y="184"/>
                  <a:pt x="96" y="176"/>
                </a:cubicBezTo>
                <a:cubicBezTo>
                  <a:pt x="96" y="166"/>
                  <a:pt x="93" y="161"/>
                  <a:pt x="86" y="161"/>
                </a:cubicBezTo>
                <a:lnTo>
                  <a:pt x="84" y="161"/>
                </a:lnTo>
                <a:cubicBezTo>
                  <a:pt x="72" y="161"/>
                  <a:pt x="60" y="168"/>
                  <a:pt x="50" y="182"/>
                </a:cubicBezTo>
                <a:cubicBezTo>
                  <a:pt x="40" y="196"/>
                  <a:pt x="32" y="213"/>
                  <a:pt x="26" y="234"/>
                </a:cubicBezTo>
                <a:cubicBezTo>
                  <a:pt x="26" y="235"/>
                  <a:pt x="26" y="235"/>
                  <a:pt x="25" y="236"/>
                </a:cubicBezTo>
                <a:cubicBezTo>
                  <a:pt x="25" y="237"/>
                  <a:pt x="24" y="238"/>
                  <a:pt x="24" y="238"/>
                </a:cubicBezTo>
                <a:cubicBezTo>
                  <a:pt x="24" y="238"/>
                  <a:pt x="24" y="239"/>
                  <a:pt x="23" y="239"/>
                </a:cubicBezTo>
                <a:cubicBezTo>
                  <a:pt x="22" y="240"/>
                  <a:pt x="22" y="240"/>
                  <a:pt x="21" y="240"/>
                </a:cubicBezTo>
                <a:cubicBezTo>
                  <a:pt x="21" y="240"/>
                  <a:pt x="20" y="240"/>
                  <a:pt x="19" y="240"/>
                </a:cubicBezTo>
                <a:cubicBezTo>
                  <a:pt x="18" y="240"/>
                  <a:pt x="16" y="240"/>
                  <a:pt x="14" y="240"/>
                </a:cubicBezTo>
                <a:lnTo>
                  <a:pt x="4" y="240"/>
                </a:lnTo>
                <a:cubicBezTo>
                  <a:pt x="2" y="237"/>
                  <a:pt x="0" y="235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6232680" y="3500640"/>
            <a:ext cx="289080" cy="571680"/>
          </a:xfrm>
          <a:custGeom>
            <a:avLst/>
            <a:gdLst/>
            <a:ahLst/>
            <a:rect l="0" t="0" r="r" b="b"/>
            <a:pathLst>
              <a:path w="803" h="1588">
                <a:moveTo>
                  <a:pt x="786" y="0"/>
                </a:moveTo>
                <a:cubicBezTo>
                  <a:pt x="795" y="0"/>
                  <a:pt x="801" y="5"/>
                  <a:pt x="803" y="16"/>
                </a:cubicBezTo>
                <a:cubicBezTo>
                  <a:pt x="803" y="19"/>
                  <a:pt x="721" y="280"/>
                  <a:pt x="556" y="800"/>
                </a:cubicBezTo>
                <a:lnTo>
                  <a:pt x="308" y="1582"/>
                </a:lnTo>
                <a:cubicBezTo>
                  <a:pt x="304" y="1586"/>
                  <a:pt x="297" y="1588"/>
                  <a:pt x="287" y="1588"/>
                </a:cubicBezTo>
                <a:lnTo>
                  <a:pt x="276" y="1588"/>
                </a:lnTo>
                <a:cubicBezTo>
                  <a:pt x="276" y="1586"/>
                  <a:pt x="275" y="1585"/>
                  <a:pt x="275" y="1583"/>
                </a:cubicBezTo>
                <a:cubicBezTo>
                  <a:pt x="275" y="1582"/>
                  <a:pt x="275" y="1581"/>
                  <a:pt x="274" y="1579"/>
                </a:cubicBezTo>
                <a:cubicBezTo>
                  <a:pt x="272" y="1577"/>
                  <a:pt x="272" y="1575"/>
                  <a:pt x="272" y="1571"/>
                </a:cubicBezTo>
                <a:cubicBezTo>
                  <a:pt x="272" y="1568"/>
                  <a:pt x="271" y="1563"/>
                  <a:pt x="268" y="1559"/>
                </a:cubicBezTo>
                <a:cubicBezTo>
                  <a:pt x="266" y="1554"/>
                  <a:pt x="264" y="1547"/>
                  <a:pt x="262" y="1538"/>
                </a:cubicBezTo>
                <a:cubicBezTo>
                  <a:pt x="260" y="1530"/>
                  <a:pt x="258" y="1520"/>
                  <a:pt x="254" y="1509"/>
                </a:cubicBezTo>
                <a:cubicBezTo>
                  <a:pt x="251" y="1497"/>
                  <a:pt x="246" y="1483"/>
                  <a:pt x="242" y="1466"/>
                </a:cubicBezTo>
                <a:cubicBezTo>
                  <a:pt x="237" y="1449"/>
                  <a:pt x="232" y="1430"/>
                  <a:pt x="226" y="1410"/>
                </a:cubicBezTo>
                <a:cubicBezTo>
                  <a:pt x="220" y="1389"/>
                  <a:pt x="213" y="1365"/>
                  <a:pt x="205" y="1336"/>
                </a:cubicBezTo>
                <a:cubicBezTo>
                  <a:pt x="197" y="1307"/>
                  <a:pt x="187" y="1276"/>
                  <a:pt x="177" y="1243"/>
                </a:cubicBezTo>
                <a:lnTo>
                  <a:pt x="81" y="910"/>
                </a:lnTo>
                <a:lnTo>
                  <a:pt x="24" y="979"/>
                </a:lnTo>
                <a:lnTo>
                  <a:pt x="0" y="956"/>
                </a:lnTo>
                <a:lnTo>
                  <a:pt x="89" y="849"/>
                </a:lnTo>
                <a:lnTo>
                  <a:pt x="135" y="796"/>
                </a:lnTo>
                <a:lnTo>
                  <a:pt x="318" y="1433"/>
                </a:lnTo>
                <a:lnTo>
                  <a:pt x="770" y="9"/>
                </a:lnTo>
                <a:cubicBezTo>
                  <a:pt x="773" y="3"/>
                  <a:pt x="778" y="0"/>
                  <a:pt x="786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6521400" y="3500640"/>
            <a:ext cx="401400" cy="19440"/>
          </a:xfrm>
          <a:custGeom>
            <a:avLst/>
            <a:gdLst/>
            <a:ahLst/>
            <a:rect l="0" t="0" r="r" b="b"/>
            <a:pathLst>
              <a:path w="1115" h="54">
                <a:moveTo>
                  <a:pt x="0" y="0"/>
                </a:moveTo>
                <a:lnTo>
                  <a:pt x="1115" y="0"/>
                </a:lnTo>
                <a:lnTo>
                  <a:pt x="1115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7010640" y="3705840"/>
            <a:ext cx="211680" cy="211320"/>
          </a:xfrm>
          <a:custGeom>
            <a:avLst/>
            <a:gdLst/>
            <a:ahLst/>
            <a:rect l="0" t="0" r="r" b="b"/>
            <a:pathLst>
              <a:path w="588" h="587">
                <a:moveTo>
                  <a:pt x="12" y="276"/>
                </a:moveTo>
                <a:lnTo>
                  <a:pt x="277" y="276"/>
                </a:lnTo>
                <a:lnTo>
                  <a:pt x="277" y="144"/>
                </a:lnTo>
                <a:lnTo>
                  <a:pt x="278" y="11"/>
                </a:lnTo>
                <a:cubicBezTo>
                  <a:pt x="283" y="4"/>
                  <a:pt x="289" y="0"/>
                  <a:pt x="294" y="0"/>
                </a:cubicBezTo>
                <a:cubicBezTo>
                  <a:pt x="302" y="0"/>
                  <a:pt x="308" y="4"/>
                  <a:pt x="312" y="13"/>
                </a:cubicBezTo>
                <a:lnTo>
                  <a:pt x="312" y="276"/>
                </a:lnTo>
                <a:lnTo>
                  <a:pt x="575" y="276"/>
                </a:lnTo>
                <a:cubicBezTo>
                  <a:pt x="583" y="281"/>
                  <a:pt x="588" y="286"/>
                  <a:pt x="588" y="294"/>
                </a:cubicBezTo>
                <a:cubicBezTo>
                  <a:pt x="588" y="301"/>
                  <a:pt x="583" y="306"/>
                  <a:pt x="575" y="311"/>
                </a:cubicBezTo>
                <a:lnTo>
                  <a:pt x="312" y="311"/>
                </a:lnTo>
                <a:lnTo>
                  <a:pt x="312" y="575"/>
                </a:lnTo>
                <a:cubicBezTo>
                  <a:pt x="307" y="583"/>
                  <a:pt x="302" y="587"/>
                  <a:pt x="296" y="587"/>
                </a:cubicBezTo>
                <a:lnTo>
                  <a:pt x="294" y="587"/>
                </a:lnTo>
                <a:lnTo>
                  <a:pt x="293" y="587"/>
                </a:lnTo>
                <a:cubicBezTo>
                  <a:pt x="285" y="587"/>
                  <a:pt x="280" y="583"/>
                  <a:pt x="277" y="575"/>
                </a:cubicBezTo>
                <a:lnTo>
                  <a:pt x="277" y="311"/>
                </a:lnTo>
                <a:lnTo>
                  <a:pt x="12" y="311"/>
                </a:lnTo>
                <a:cubicBezTo>
                  <a:pt x="4" y="307"/>
                  <a:pt x="0" y="301"/>
                  <a:pt x="0" y="294"/>
                </a:cubicBezTo>
                <a:cubicBezTo>
                  <a:pt x="0" y="286"/>
                  <a:pt x="4" y="280"/>
                  <a:pt x="12" y="27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7322760" y="3754080"/>
            <a:ext cx="109080" cy="140760"/>
          </a:xfrm>
          <a:custGeom>
            <a:avLst/>
            <a:gdLst/>
            <a:ahLst/>
            <a:rect l="0" t="0" r="r" b="b"/>
            <a:pathLst>
              <a:path w="303" h="391">
                <a:moveTo>
                  <a:pt x="165" y="391"/>
                </a:moveTo>
                <a:cubicBezTo>
                  <a:pt x="119" y="391"/>
                  <a:pt x="81" y="375"/>
                  <a:pt x="49" y="345"/>
                </a:cubicBezTo>
                <a:cubicBezTo>
                  <a:pt x="17" y="314"/>
                  <a:pt x="1" y="275"/>
                  <a:pt x="0" y="226"/>
                </a:cubicBezTo>
                <a:cubicBezTo>
                  <a:pt x="0" y="175"/>
                  <a:pt x="14" y="131"/>
                  <a:pt x="42" y="96"/>
                </a:cubicBezTo>
                <a:cubicBezTo>
                  <a:pt x="62" y="70"/>
                  <a:pt x="87" y="48"/>
                  <a:pt x="118" y="31"/>
                </a:cubicBezTo>
                <a:cubicBezTo>
                  <a:pt x="148" y="14"/>
                  <a:pt x="182" y="4"/>
                  <a:pt x="218" y="1"/>
                </a:cubicBezTo>
                <a:cubicBezTo>
                  <a:pt x="219" y="0"/>
                  <a:pt x="232" y="0"/>
                  <a:pt x="255" y="0"/>
                </a:cubicBezTo>
                <a:lnTo>
                  <a:pt x="290" y="0"/>
                </a:lnTo>
                <a:cubicBezTo>
                  <a:pt x="298" y="3"/>
                  <a:pt x="303" y="9"/>
                  <a:pt x="303" y="18"/>
                </a:cubicBezTo>
                <a:cubicBezTo>
                  <a:pt x="303" y="33"/>
                  <a:pt x="291" y="41"/>
                  <a:pt x="266" y="41"/>
                </a:cubicBezTo>
                <a:lnTo>
                  <a:pt x="252" y="41"/>
                </a:lnTo>
                <a:lnTo>
                  <a:pt x="240" y="41"/>
                </a:lnTo>
                <a:cubicBezTo>
                  <a:pt x="169" y="41"/>
                  <a:pt x="123" y="72"/>
                  <a:pt x="101" y="136"/>
                </a:cubicBezTo>
                <a:lnTo>
                  <a:pt x="97" y="146"/>
                </a:lnTo>
                <a:lnTo>
                  <a:pt x="253" y="146"/>
                </a:lnTo>
                <a:cubicBezTo>
                  <a:pt x="261" y="152"/>
                  <a:pt x="265" y="157"/>
                  <a:pt x="265" y="163"/>
                </a:cubicBezTo>
                <a:cubicBezTo>
                  <a:pt x="265" y="174"/>
                  <a:pt x="259" y="182"/>
                  <a:pt x="247" y="187"/>
                </a:cubicBezTo>
                <a:lnTo>
                  <a:pt x="87" y="187"/>
                </a:lnTo>
                <a:lnTo>
                  <a:pt x="87" y="189"/>
                </a:lnTo>
                <a:cubicBezTo>
                  <a:pt x="81" y="206"/>
                  <a:pt x="78" y="228"/>
                  <a:pt x="78" y="254"/>
                </a:cubicBezTo>
                <a:cubicBezTo>
                  <a:pt x="78" y="294"/>
                  <a:pt x="87" y="320"/>
                  <a:pt x="106" y="335"/>
                </a:cubicBezTo>
                <a:cubicBezTo>
                  <a:pt x="125" y="350"/>
                  <a:pt x="146" y="357"/>
                  <a:pt x="169" y="358"/>
                </a:cubicBezTo>
                <a:cubicBezTo>
                  <a:pt x="185" y="358"/>
                  <a:pt x="200" y="355"/>
                  <a:pt x="215" y="349"/>
                </a:cubicBezTo>
                <a:cubicBezTo>
                  <a:pt x="231" y="343"/>
                  <a:pt x="243" y="337"/>
                  <a:pt x="252" y="331"/>
                </a:cubicBezTo>
                <a:cubicBezTo>
                  <a:pt x="262" y="324"/>
                  <a:pt x="267" y="321"/>
                  <a:pt x="267" y="321"/>
                </a:cubicBezTo>
                <a:cubicBezTo>
                  <a:pt x="272" y="321"/>
                  <a:pt x="275" y="324"/>
                  <a:pt x="277" y="330"/>
                </a:cubicBezTo>
                <a:cubicBezTo>
                  <a:pt x="280" y="336"/>
                  <a:pt x="282" y="341"/>
                  <a:pt x="282" y="346"/>
                </a:cubicBezTo>
                <a:cubicBezTo>
                  <a:pt x="282" y="348"/>
                  <a:pt x="281" y="349"/>
                  <a:pt x="281" y="350"/>
                </a:cubicBezTo>
                <a:cubicBezTo>
                  <a:pt x="279" y="352"/>
                  <a:pt x="272" y="356"/>
                  <a:pt x="262" y="362"/>
                </a:cubicBezTo>
                <a:cubicBezTo>
                  <a:pt x="252" y="368"/>
                  <a:pt x="238" y="374"/>
                  <a:pt x="220" y="381"/>
                </a:cubicBezTo>
                <a:cubicBezTo>
                  <a:pt x="202" y="387"/>
                  <a:pt x="183" y="391"/>
                  <a:pt x="165" y="3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6165720" y="3405600"/>
            <a:ext cx="1305360" cy="19440"/>
          </a:xfrm>
          <a:custGeom>
            <a:avLst/>
            <a:gdLst/>
            <a:ahLst/>
            <a:rect l="0" t="0" r="r" b="b"/>
            <a:pathLst>
              <a:path w="3626" h="54">
                <a:moveTo>
                  <a:pt x="0" y="0"/>
                </a:moveTo>
                <a:lnTo>
                  <a:pt x="3626" y="0"/>
                </a:lnTo>
                <a:lnTo>
                  <a:pt x="3626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515360" y="3354120"/>
            <a:ext cx="265680" cy="144000"/>
          </a:xfrm>
          <a:custGeom>
            <a:avLst/>
            <a:gdLst/>
            <a:ahLst/>
            <a:rect l="0" t="0" r="r" b="b"/>
            <a:pathLst>
              <a:path w="738" h="400">
                <a:moveTo>
                  <a:pt x="0" y="138"/>
                </a:moveTo>
                <a:cubicBezTo>
                  <a:pt x="1" y="134"/>
                  <a:pt x="2" y="129"/>
                  <a:pt x="3" y="123"/>
                </a:cubicBezTo>
                <a:cubicBezTo>
                  <a:pt x="4" y="118"/>
                  <a:pt x="8" y="106"/>
                  <a:pt x="14" y="90"/>
                </a:cubicBezTo>
                <a:cubicBezTo>
                  <a:pt x="20" y="74"/>
                  <a:pt x="25" y="59"/>
                  <a:pt x="31" y="48"/>
                </a:cubicBezTo>
                <a:cubicBezTo>
                  <a:pt x="37" y="36"/>
                  <a:pt x="47" y="25"/>
                  <a:pt x="60" y="15"/>
                </a:cubicBezTo>
                <a:cubicBezTo>
                  <a:pt x="72" y="4"/>
                  <a:pt x="85" y="-1"/>
                  <a:pt x="98" y="0"/>
                </a:cubicBezTo>
                <a:cubicBezTo>
                  <a:pt x="112" y="1"/>
                  <a:pt x="125" y="3"/>
                  <a:pt x="137" y="6"/>
                </a:cubicBezTo>
                <a:cubicBezTo>
                  <a:pt x="150" y="10"/>
                  <a:pt x="158" y="15"/>
                  <a:pt x="164" y="22"/>
                </a:cubicBezTo>
                <a:cubicBezTo>
                  <a:pt x="169" y="29"/>
                  <a:pt x="174" y="35"/>
                  <a:pt x="178" y="41"/>
                </a:cubicBezTo>
                <a:cubicBezTo>
                  <a:pt x="182" y="47"/>
                  <a:pt x="184" y="53"/>
                  <a:pt x="185" y="58"/>
                </a:cubicBezTo>
                <a:lnTo>
                  <a:pt x="187" y="65"/>
                </a:lnTo>
                <a:cubicBezTo>
                  <a:pt x="187" y="66"/>
                  <a:pt x="187" y="67"/>
                  <a:pt x="187" y="67"/>
                </a:cubicBezTo>
                <a:lnTo>
                  <a:pt x="197" y="56"/>
                </a:lnTo>
                <a:cubicBezTo>
                  <a:pt x="232" y="19"/>
                  <a:pt x="274" y="0"/>
                  <a:pt x="321" y="0"/>
                </a:cubicBezTo>
                <a:cubicBezTo>
                  <a:pt x="331" y="0"/>
                  <a:pt x="341" y="1"/>
                  <a:pt x="349" y="2"/>
                </a:cubicBezTo>
                <a:cubicBezTo>
                  <a:pt x="357" y="3"/>
                  <a:pt x="365" y="5"/>
                  <a:pt x="372" y="8"/>
                </a:cubicBezTo>
                <a:cubicBezTo>
                  <a:pt x="379" y="11"/>
                  <a:pt x="384" y="14"/>
                  <a:pt x="388" y="17"/>
                </a:cubicBezTo>
                <a:cubicBezTo>
                  <a:pt x="393" y="20"/>
                  <a:pt x="397" y="23"/>
                  <a:pt x="402" y="27"/>
                </a:cubicBezTo>
                <a:cubicBezTo>
                  <a:pt x="406" y="31"/>
                  <a:pt x="409" y="35"/>
                  <a:pt x="410" y="39"/>
                </a:cubicBezTo>
                <a:cubicBezTo>
                  <a:pt x="412" y="42"/>
                  <a:pt x="414" y="46"/>
                  <a:pt x="418" y="50"/>
                </a:cubicBezTo>
                <a:cubicBezTo>
                  <a:pt x="421" y="54"/>
                  <a:pt x="422" y="58"/>
                  <a:pt x="421" y="62"/>
                </a:cubicBezTo>
                <a:cubicBezTo>
                  <a:pt x="420" y="65"/>
                  <a:pt x="421" y="67"/>
                  <a:pt x="424" y="70"/>
                </a:cubicBezTo>
                <a:cubicBezTo>
                  <a:pt x="426" y="72"/>
                  <a:pt x="427" y="74"/>
                  <a:pt x="426" y="75"/>
                </a:cubicBezTo>
                <a:lnTo>
                  <a:pt x="433" y="67"/>
                </a:lnTo>
                <a:cubicBezTo>
                  <a:pt x="470" y="22"/>
                  <a:pt x="513" y="0"/>
                  <a:pt x="564" y="0"/>
                </a:cubicBezTo>
                <a:cubicBezTo>
                  <a:pt x="596" y="0"/>
                  <a:pt x="621" y="8"/>
                  <a:pt x="641" y="24"/>
                </a:cubicBezTo>
                <a:cubicBezTo>
                  <a:pt x="660" y="40"/>
                  <a:pt x="670" y="64"/>
                  <a:pt x="671" y="94"/>
                </a:cubicBezTo>
                <a:cubicBezTo>
                  <a:pt x="671" y="124"/>
                  <a:pt x="659" y="171"/>
                  <a:pt x="637" y="234"/>
                </a:cubicBezTo>
                <a:cubicBezTo>
                  <a:pt x="615" y="297"/>
                  <a:pt x="604" y="334"/>
                  <a:pt x="604" y="346"/>
                </a:cubicBezTo>
                <a:cubicBezTo>
                  <a:pt x="604" y="355"/>
                  <a:pt x="606" y="360"/>
                  <a:pt x="608" y="363"/>
                </a:cubicBezTo>
                <a:cubicBezTo>
                  <a:pt x="610" y="366"/>
                  <a:pt x="615" y="368"/>
                  <a:pt x="621" y="368"/>
                </a:cubicBezTo>
                <a:cubicBezTo>
                  <a:pt x="638" y="368"/>
                  <a:pt x="653" y="359"/>
                  <a:pt x="667" y="341"/>
                </a:cubicBezTo>
                <a:cubicBezTo>
                  <a:pt x="681" y="324"/>
                  <a:pt x="693" y="299"/>
                  <a:pt x="701" y="269"/>
                </a:cubicBezTo>
                <a:cubicBezTo>
                  <a:pt x="703" y="262"/>
                  <a:pt x="705" y="259"/>
                  <a:pt x="707" y="257"/>
                </a:cubicBezTo>
                <a:cubicBezTo>
                  <a:pt x="708" y="256"/>
                  <a:pt x="713" y="256"/>
                  <a:pt x="721" y="256"/>
                </a:cubicBezTo>
                <a:cubicBezTo>
                  <a:pt x="733" y="256"/>
                  <a:pt x="738" y="258"/>
                  <a:pt x="738" y="263"/>
                </a:cubicBezTo>
                <a:cubicBezTo>
                  <a:pt x="738" y="263"/>
                  <a:pt x="737" y="268"/>
                  <a:pt x="735" y="276"/>
                </a:cubicBezTo>
                <a:cubicBezTo>
                  <a:pt x="730" y="293"/>
                  <a:pt x="724" y="310"/>
                  <a:pt x="715" y="326"/>
                </a:cubicBezTo>
                <a:cubicBezTo>
                  <a:pt x="707" y="343"/>
                  <a:pt x="694" y="359"/>
                  <a:pt x="675" y="376"/>
                </a:cubicBezTo>
                <a:cubicBezTo>
                  <a:pt x="656" y="392"/>
                  <a:pt x="636" y="400"/>
                  <a:pt x="614" y="399"/>
                </a:cubicBezTo>
                <a:cubicBezTo>
                  <a:pt x="586" y="399"/>
                  <a:pt x="566" y="391"/>
                  <a:pt x="554" y="376"/>
                </a:cubicBezTo>
                <a:cubicBezTo>
                  <a:pt x="542" y="360"/>
                  <a:pt x="536" y="343"/>
                  <a:pt x="536" y="326"/>
                </a:cubicBezTo>
                <a:cubicBezTo>
                  <a:pt x="536" y="315"/>
                  <a:pt x="546" y="280"/>
                  <a:pt x="567" y="220"/>
                </a:cubicBezTo>
                <a:cubicBezTo>
                  <a:pt x="589" y="161"/>
                  <a:pt x="599" y="116"/>
                  <a:pt x="600" y="86"/>
                </a:cubicBezTo>
                <a:cubicBezTo>
                  <a:pt x="600" y="51"/>
                  <a:pt x="587" y="33"/>
                  <a:pt x="561" y="33"/>
                </a:cubicBezTo>
                <a:lnTo>
                  <a:pt x="557" y="33"/>
                </a:lnTo>
                <a:cubicBezTo>
                  <a:pt x="506" y="33"/>
                  <a:pt x="464" y="64"/>
                  <a:pt x="429" y="123"/>
                </a:cubicBezTo>
                <a:lnTo>
                  <a:pt x="423" y="134"/>
                </a:lnTo>
                <a:lnTo>
                  <a:pt x="394" y="252"/>
                </a:lnTo>
                <a:cubicBezTo>
                  <a:pt x="374" y="329"/>
                  <a:pt x="363" y="371"/>
                  <a:pt x="360" y="376"/>
                </a:cubicBezTo>
                <a:cubicBezTo>
                  <a:pt x="353" y="392"/>
                  <a:pt x="340" y="400"/>
                  <a:pt x="322" y="400"/>
                </a:cubicBezTo>
                <a:cubicBezTo>
                  <a:pt x="315" y="400"/>
                  <a:pt x="309" y="398"/>
                  <a:pt x="304" y="394"/>
                </a:cubicBezTo>
                <a:cubicBezTo>
                  <a:pt x="299" y="390"/>
                  <a:pt x="296" y="386"/>
                  <a:pt x="294" y="383"/>
                </a:cubicBezTo>
                <a:cubicBezTo>
                  <a:pt x="292" y="381"/>
                  <a:pt x="291" y="378"/>
                  <a:pt x="291" y="375"/>
                </a:cubicBezTo>
                <a:cubicBezTo>
                  <a:pt x="291" y="368"/>
                  <a:pt x="301" y="326"/>
                  <a:pt x="321" y="249"/>
                </a:cubicBezTo>
                <a:lnTo>
                  <a:pt x="353" y="120"/>
                </a:lnTo>
                <a:cubicBezTo>
                  <a:pt x="355" y="111"/>
                  <a:pt x="356" y="100"/>
                  <a:pt x="356" y="86"/>
                </a:cubicBezTo>
                <a:cubicBezTo>
                  <a:pt x="356" y="51"/>
                  <a:pt x="343" y="33"/>
                  <a:pt x="317" y="33"/>
                </a:cubicBezTo>
                <a:lnTo>
                  <a:pt x="313" y="33"/>
                </a:lnTo>
                <a:cubicBezTo>
                  <a:pt x="262" y="33"/>
                  <a:pt x="219" y="64"/>
                  <a:pt x="185" y="123"/>
                </a:cubicBezTo>
                <a:lnTo>
                  <a:pt x="179" y="134"/>
                </a:lnTo>
                <a:lnTo>
                  <a:pt x="150" y="252"/>
                </a:lnTo>
                <a:cubicBezTo>
                  <a:pt x="130" y="329"/>
                  <a:pt x="119" y="371"/>
                  <a:pt x="116" y="376"/>
                </a:cubicBezTo>
                <a:cubicBezTo>
                  <a:pt x="108" y="392"/>
                  <a:pt x="95" y="400"/>
                  <a:pt x="77" y="400"/>
                </a:cubicBezTo>
                <a:cubicBezTo>
                  <a:pt x="70" y="400"/>
                  <a:pt x="63" y="398"/>
                  <a:pt x="59" y="395"/>
                </a:cubicBezTo>
                <a:cubicBezTo>
                  <a:pt x="54" y="391"/>
                  <a:pt x="51" y="388"/>
                  <a:pt x="49" y="384"/>
                </a:cubicBezTo>
                <a:cubicBezTo>
                  <a:pt x="47" y="381"/>
                  <a:pt x="47" y="378"/>
                  <a:pt x="47" y="376"/>
                </a:cubicBezTo>
                <a:cubicBezTo>
                  <a:pt x="47" y="368"/>
                  <a:pt x="58" y="320"/>
                  <a:pt x="81" y="231"/>
                </a:cubicBezTo>
                <a:cubicBezTo>
                  <a:pt x="105" y="141"/>
                  <a:pt x="116" y="93"/>
                  <a:pt x="116" y="89"/>
                </a:cubicBezTo>
                <a:cubicBezTo>
                  <a:pt x="118" y="80"/>
                  <a:pt x="119" y="72"/>
                  <a:pt x="119" y="65"/>
                </a:cubicBezTo>
                <a:cubicBezTo>
                  <a:pt x="119" y="43"/>
                  <a:pt x="111" y="33"/>
                  <a:pt x="96" y="33"/>
                </a:cubicBezTo>
                <a:cubicBezTo>
                  <a:pt x="83" y="33"/>
                  <a:pt x="72" y="41"/>
                  <a:pt x="63" y="57"/>
                </a:cubicBezTo>
                <a:cubicBezTo>
                  <a:pt x="54" y="75"/>
                  <a:pt x="47" y="93"/>
                  <a:pt x="43" y="112"/>
                </a:cubicBezTo>
                <a:cubicBezTo>
                  <a:pt x="38" y="131"/>
                  <a:pt x="35" y="142"/>
                  <a:pt x="32" y="144"/>
                </a:cubicBezTo>
                <a:cubicBezTo>
                  <a:pt x="31" y="145"/>
                  <a:pt x="26" y="145"/>
                  <a:pt x="18" y="145"/>
                </a:cubicBezTo>
                <a:lnTo>
                  <a:pt x="6" y="145"/>
                </a:lnTo>
                <a:cubicBezTo>
                  <a:pt x="2" y="142"/>
                  <a:pt x="0" y="139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604280" y="3269160"/>
            <a:ext cx="87840" cy="51840"/>
          </a:xfrm>
          <a:custGeom>
            <a:avLst/>
            <a:gdLst/>
            <a:ahLst/>
            <a:rect l="0" t="0" r="r" b="b"/>
            <a:pathLst>
              <a:path w="244" h="144">
                <a:moveTo>
                  <a:pt x="0" y="118"/>
                </a:moveTo>
                <a:lnTo>
                  <a:pt x="122" y="0"/>
                </a:lnTo>
                <a:lnTo>
                  <a:pt x="129" y="7"/>
                </a:lnTo>
                <a:cubicBezTo>
                  <a:pt x="205" y="80"/>
                  <a:pt x="244" y="117"/>
                  <a:pt x="244" y="118"/>
                </a:cubicBezTo>
                <a:lnTo>
                  <a:pt x="221" y="144"/>
                </a:lnTo>
                <a:cubicBezTo>
                  <a:pt x="220" y="144"/>
                  <a:pt x="203" y="128"/>
                  <a:pt x="170" y="99"/>
                </a:cubicBezTo>
                <a:lnTo>
                  <a:pt x="123" y="59"/>
                </a:lnTo>
                <a:lnTo>
                  <a:pt x="74" y="100"/>
                </a:lnTo>
                <a:cubicBezTo>
                  <a:pt x="67" y="107"/>
                  <a:pt x="59" y="113"/>
                  <a:pt x="51" y="120"/>
                </a:cubicBezTo>
                <a:cubicBezTo>
                  <a:pt x="43" y="128"/>
                  <a:pt x="37" y="133"/>
                  <a:pt x="32" y="137"/>
                </a:cubicBezTo>
                <a:lnTo>
                  <a:pt x="25" y="142"/>
                </a:lnTo>
                <a:cubicBezTo>
                  <a:pt x="24" y="145"/>
                  <a:pt x="19" y="140"/>
                  <a:pt x="12" y="130"/>
                </a:cubicBezTo>
                <a:lnTo>
                  <a:pt x="0" y="11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802280" y="340164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0"/>
                </a:moveTo>
                <a:cubicBezTo>
                  <a:pt x="1" y="147"/>
                  <a:pt x="0" y="145"/>
                  <a:pt x="0" y="144"/>
                </a:cubicBezTo>
                <a:cubicBezTo>
                  <a:pt x="0" y="142"/>
                  <a:pt x="0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0" y="122"/>
                </a:cubicBezTo>
                <a:cubicBezTo>
                  <a:pt x="13" y="122"/>
                  <a:pt x="24" y="122"/>
                  <a:pt x="43" y="121"/>
                </a:cubicBezTo>
                <a:lnTo>
                  <a:pt x="76" y="121"/>
                </a:lnTo>
                <a:lnTo>
                  <a:pt x="88" y="71"/>
                </a:lnTo>
                <a:cubicBezTo>
                  <a:pt x="89" y="67"/>
                  <a:pt x="91" y="61"/>
                  <a:pt x="92" y="53"/>
                </a:cubicBezTo>
                <a:cubicBezTo>
                  <a:pt x="94" y="46"/>
                  <a:pt x="96" y="40"/>
                  <a:pt x="97" y="37"/>
                </a:cubicBezTo>
                <a:cubicBezTo>
                  <a:pt x="98" y="34"/>
                  <a:pt x="99" y="30"/>
                  <a:pt x="101" y="25"/>
                </a:cubicBezTo>
                <a:cubicBezTo>
                  <a:pt x="102" y="20"/>
                  <a:pt x="103" y="16"/>
                  <a:pt x="106" y="14"/>
                </a:cubicBezTo>
                <a:cubicBezTo>
                  <a:pt x="108" y="12"/>
                  <a:pt x="110" y="9"/>
                  <a:pt x="112" y="7"/>
                </a:cubicBezTo>
                <a:cubicBezTo>
                  <a:pt x="114" y="4"/>
                  <a:pt x="117" y="2"/>
                  <a:pt x="120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4" y="2"/>
                  <a:pt x="147" y="7"/>
                </a:cubicBezTo>
                <a:cubicBezTo>
                  <a:pt x="150" y="11"/>
                  <a:pt x="152" y="15"/>
                  <a:pt x="152" y="18"/>
                </a:cubicBezTo>
                <a:cubicBezTo>
                  <a:pt x="152" y="21"/>
                  <a:pt x="150" y="31"/>
                  <a:pt x="146" y="48"/>
                </a:cubicBezTo>
                <a:cubicBezTo>
                  <a:pt x="142" y="64"/>
                  <a:pt x="138" y="81"/>
                  <a:pt x="134" y="97"/>
                </a:cubicBezTo>
                <a:lnTo>
                  <a:pt x="127" y="120"/>
                </a:lnTo>
                <a:cubicBezTo>
                  <a:pt x="127" y="121"/>
                  <a:pt x="138" y="121"/>
                  <a:pt x="158" y="121"/>
                </a:cubicBezTo>
                <a:lnTo>
                  <a:pt x="190" y="121"/>
                </a:lnTo>
                <a:cubicBezTo>
                  <a:pt x="193" y="124"/>
                  <a:pt x="195" y="126"/>
                  <a:pt x="195" y="128"/>
                </a:cubicBezTo>
                <a:cubicBezTo>
                  <a:pt x="195" y="137"/>
                  <a:pt x="192" y="144"/>
                  <a:pt x="187" y="150"/>
                </a:cubicBezTo>
                <a:lnTo>
                  <a:pt x="120" y="150"/>
                </a:lnTo>
                <a:lnTo>
                  <a:pt x="97" y="240"/>
                </a:lnTo>
                <a:cubicBezTo>
                  <a:pt x="81" y="308"/>
                  <a:pt x="73" y="343"/>
                  <a:pt x="73" y="348"/>
                </a:cubicBezTo>
                <a:cubicBezTo>
                  <a:pt x="73" y="366"/>
                  <a:pt x="79" y="375"/>
                  <a:pt x="90" y="375"/>
                </a:cubicBezTo>
                <a:cubicBezTo>
                  <a:pt x="104" y="375"/>
                  <a:pt x="119" y="368"/>
                  <a:pt x="132" y="353"/>
                </a:cubicBezTo>
                <a:cubicBezTo>
                  <a:pt x="146" y="339"/>
                  <a:pt x="157" y="322"/>
                  <a:pt x="165" y="301"/>
                </a:cubicBezTo>
                <a:cubicBezTo>
                  <a:pt x="166" y="299"/>
                  <a:pt x="167" y="297"/>
                  <a:pt x="168" y="297"/>
                </a:cubicBezTo>
                <a:cubicBezTo>
                  <a:pt x="170" y="296"/>
                  <a:pt x="173" y="296"/>
                  <a:pt x="178" y="295"/>
                </a:cubicBezTo>
                <a:lnTo>
                  <a:pt x="180" y="295"/>
                </a:lnTo>
                <a:cubicBezTo>
                  <a:pt x="187" y="295"/>
                  <a:pt x="190" y="297"/>
                  <a:pt x="190" y="300"/>
                </a:cubicBezTo>
                <a:cubicBezTo>
                  <a:pt x="190" y="302"/>
                  <a:pt x="189" y="304"/>
                  <a:pt x="188" y="308"/>
                </a:cubicBezTo>
                <a:cubicBezTo>
                  <a:pt x="186" y="315"/>
                  <a:pt x="182" y="322"/>
                  <a:pt x="177" y="332"/>
                </a:cubicBezTo>
                <a:cubicBezTo>
                  <a:pt x="171" y="341"/>
                  <a:pt x="164" y="350"/>
                  <a:pt x="155" y="361"/>
                </a:cubicBezTo>
                <a:cubicBezTo>
                  <a:pt x="147" y="371"/>
                  <a:pt x="136" y="380"/>
                  <a:pt x="124" y="387"/>
                </a:cubicBezTo>
                <a:cubicBezTo>
                  <a:pt x="111" y="394"/>
                  <a:pt x="98" y="398"/>
                  <a:pt x="86" y="398"/>
                </a:cubicBezTo>
                <a:cubicBezTo>
                  <a:pt x="73" y="398"/>
                  <a:pt x="61" y="395"/>
                  <a:pt x="50" y="388"/>
                </a:cubicBezTo>
                <a:cubicBezTo>
                  <a:pt x="38" y="382"/>
                  <a:pt x="30" y="371"/>
                  <a:pt x="25" y="356"/>
                </a:cubicBezTo>
                <a:cubicBezTo>
                  <a:pt x="24" y="353"/>
                  <a:pt x="24" y="347"/>
                  <a:pt x="24" y="339"/>
                </a:cubicBezTo>
                <a:lnTo>
                  <a:pt x="24" y="328"/>
                </a:lnTo>
                <a:lnTo>
                  <a:pt x="46" y="240"/>
                </a:lnTo>
                <a:cubicBezTo>
                  <a:pt x="61" y="181"/>
                  <a:pt x="68" y="152"/>
                  <a:pt x="69" y="151"/>
                </a:cubicBezTo>
                <a:cubicBezTo>
                  <a:pt x="69" y="150"/>
                  <a:pt x="58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7896600" y="3514680"/>
            <a:ext cx="29880" cy="71280"/>
          </a:xfrm>
          <a:custGeom>
            <a:avLst/>
            <a:gdLst/>
            <a:ahLst/>
            <a:rect l="0" t="0" r="r" b="b"/>
            <a:pathLst>
              <a:path w="83" h="198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3" y="19"/>
                  <a:pt x="10" y="12"/>
                </a:cubicBezTo>
                <a:cubicBezTo>
                  <a:pt x="16" y="4"/>
                  <a:pt x="25" y="0"/>
                  <a:pt x="36" y="0"/>
                </a:cubicBezTo>
                <a:cubicBezTo>
                  <a:pt x="48" y="0"/>
                  <a:pt x="58" y="6"/>
                  <a:pt x="68" y="16"/>
                </a:cubicBezTo>
                <a:cubicBezTo>
                  <a:pt x="77" y="26"/>
                  <a:pt x="81" y="45"/>
                  <a:pt x="83" y="71"/>
                </a:cubicBezTo>
                <a:cubicBezTo>
                  <a:pt x="83" y="85"/>
                  <a:pt x="80" y="99"/>
                  <a:pt x="76" y="113"/>
                </a:cubicBezTo>
                <a:cubicBezTo>
                  <a:pt x="72" y="127"/>
                  <a:pt x="68" y="140"/>
                  <a:pt x="63" y="150"/>
                </a:cubicBezTo>
                <a:cubicBezTo>
                  <a:pt x="58" y="160"/>
                  <a:pt x="53" y="168"/>
                  <a:pt x="47" y="175"/>
                </a:cubicBezTo>
                <a:cubicBezTo>
                  <a:pt x="41" y="182"/>
                  <a:pt x="36" y="188"/>
                  <a:pt x="32" y="192"/>
                </a:cubicBezTo>
                <a:cubicBezTo>
                  <a:pt x="28" y="196"/>
                  <a:pt x="25" y="198"/>
                  <a:pt x="24" y="198"/>
                </a:cubicBezTo>
                <a:cubicBezTo>
                  <a:pt x="22" y="198"/>
                  <a:pt x="20" y="196"/>
                  <a:pt x="16" y="192"/>
                </a:cubicBezTo>
                <a:cubicBezTo>
                  <a:pt x="12" y="188"/>
                  <a:pt x="10" y="186"/>
                  <a:pt x="10" y="184"/>
                </a:cubicBezTo>
                <a:cubicBezTo>
                  <a:pt x="10" y="182"/>
                  <a:pt x="12" y="179"/>
                  <a:pt x="17" y="174"/>
                </a:cubicBezTo>
                <a:cubicBezTo>
                  <a:pt x="22" y="169"/>
                  <a:pt x="27" y="163"/>
                  <a:pt x="33" y="155"/>
                </a:cubicBezTo>
                <a:cubicBezTo>
                  <a:pt x="38" y="148"/>
                  <a:pt x="44" y="137"/>
                  <a:pt x="49" y="123"/>
                </a:cubicBezTo>
                <a:cubicBezTo>
                  <a:pt x="54" y="110"/>
                  <a:pt x="57" y="95"/>
                  <a:pt x="59" y="78"/>
                </a:cubicBezTo>
                <a:lnTo>
                  <a:pt x="59" y="70"/>
                </a:lnTo>
                <a:lnTo>
                  <a:pt x="58" y="71"/>
                </a:lnTo>
                <a:cubicBezTo>
                  <a:pt x="57" y="71"/>
                  <a:pt x="56" y="72"/>
                  <a:pt x="55" y="72"/>
                </a:cubicBezTo>
                <a:cubicBezTo>
                  <a:pt x="54" y="72"/>
                  <a:pt x="53" y="73"/>
                  <a:pt x="51" y="74"/>
                </a:cubicBezTo>
                <a:cubicBezTo>
                  <a:pt x="50" y="75"/>
                  <a:pt x="48" y="75"/>
                  <a:pt x="46" y="75"/>
                </a:cubicBezTo>
                <a:cubicBezTo>
                  <a:pt x="43" y="75"/>
                  <a:pt x="41" y="75"/>
                  <a:pt x="38" y="76"/>
                </a:cubicBezTo>
                <a:cubicBezTo>
                  <a:pt x="27" y="76"/>
                  <a:pt x="18" y="72"/>
                  <a:pt x="11" y="65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7945920" y="339372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3" y="38"/>
                </a:moveTo>
                <a:cubicBezTo>
                  <a:pt x="103" y="28"/>
                  <a:pt x="107" y="19"/>
                  <a:pt x="115" y="12"/>
                </a:cubicBezTo>
                <a:cubicBezTo>
                  <a:pt x="123" y="4"/>
                  <a:pt x="132" y="0"/>
                  <a:pt x="142" y="0"/>
                </a:cubicBezTo>
                <a:cubicBezTo>
                  <a:pt x="150" y="0"/>
                  <a:pt x="156" y="2"/>
                  <a:pt x="161" y="7"/>
                </a:cubicBezTo>
                <a:cubicBezTo>
                  <a:pt x="166" y="12"/>
                  <a:pt x="169" y="19"/>
                  <a:pt x="169" y="26"/>
                </a:cubicBezTo>
                <a:cubicBezTo>
                  <a:pt x="169" y="36"/>
                  <a:pt x="165" y="44"/>
                  <a:pt x="156" y="52"/>
                </a:cubicBezTo>
                <a:cubicBezTo>
                  <a:pt x="148" y="60"/>
                  <a:pt x="139" y="64"/>
                  <a:pt x="129" y="65"/>
                </a:cubicBezTo>
                <a:cubicBezTo>
                  <a:pt x="123" y="65"/>
                  <a:pt x="117" y="63"/>
                  <a:pt x="112" y="58"/>
                </a:cubicBezTo>
                <a:cubicBezTo>
                  <a:pt x="106" y="54"/>
                  <a:pt x="103" y="47"/>
                  <a:pt x="103" y="38"/>
                </a:cubicBezTo>
                <a:moveTo>
                  <a:pt x="0" y="233"/>
                </a:moveTo>
                <a:cubicBezTo>
                  <a:pt x="0" y="230"/>
                  <a:pt x="2" y="223"/>
                  <a:pt x="6" y="214"/>
                </a:cubicBezTo>
                <a:cubicBezTo>
                  <a:pt x="10" y="204"/>
                  <a:pt x="15" y="193"/>
                  <a:pt x="21" y="182"/>
                </a:cubicBezTo>
                <a:cubicBezTo>
                  <a:pt x="27" y="170"/>
                  <a:pt x="36" y="160"/>
                  <a:pt x="48" y="150"/>
                </a:cubicBezTo>
                <a:cubicBezTo>
                  <a:pt x="60" y="140"/>
                  <a:pt x="74" y="136"/>
                  <a:pt x="87" y="136"/>
                </a:cubicBezTo>
                <a:cubicBezTo>
                  <a:pt x="103" y="136"/>
                  <a:pt x="116" y="141"/>
                  <a:pt x="127" y="151"/>
                </a:cubicBezTo>
                <a:cubicBezTo>
                  <a:pt x="138" y="160"/>
                  <a:pt x="144" y="173"/>
                  <a:pt x="144" y="189"/>
                </a:cubicBezTo>
                <a:cubicBezTo>
                  <a:pt x="144" y="196"/>
                  <a:pt x="141" y="208"/>
                  <a:pt x="135" y="224"/>
                </a:cubicBezTo>
                <a:cubicBezTo>
                  <a:pt x="129" y="240"/>
                  <a:pt x="121" y="262"/>
                  <a:pt x="110" y="290"/>
                </a:cubicBezTo>
                <a:cubicBezTo>
                  <a:pt x="100" y="317"/>
                  <a:pt x="91" y="341"/>
                  <a:pt x="84" y="360"/>
                </a:cubicBezTo>
                <a:cubicBezTo>
                  <a:pt x="82" y="369"/>
                  <a:pt x="81" y="376"/>
                  <a:pt x="81" y="380"/>
                </a:cubicBezTo>
                <a:cubicBezTo>
                  <a:pt x="81" y="390"/>
                  <a:pt x="85" y="397"/>
                  <a:pt x="92" y="397"/>
                </a:cubicBezTo>
                <a:cubicBezTo>
                  <a:pt x="95" y="397"/>
                  <a:pt x="99" y="395"/>
                  <a:pt x="104" y="394"/>
                </a:cubicBezTo>
                <a:cubicBezTo>
                  <a:pt x="108" y="392"/>
                  <a:pt x="112" y="390"/>
                  <a:pt x="118" y="385"/>
                </a:cubicBezTo>
                <a:cubicBezTo>
                  <a:pt x="123" y="380"/>
                  <a:pt x="129" y="373"/>
                  <a:pt x="135" y="363"/>
                </a:cubicBezTo>
                <a:cubicBezTo>
                  <a:pt x="140" y="353"/>
                  <a:pt x="146" y="341"/>
                  <a:pt x="150" y="326"/>
                </a:cubicBezTo>
                <a:cubicBezTo>
                  <a:pt x="151" y="321"/>
                  <a:pt x="153" y="319"/>
                  <a:pt x="153" y="318"/>
                </a:cubicBezTo>
                <a:cubicBezTo>
                  <a:pt x="154" y="317"/>
                  <a:pt x="158" y="316"/>
                  <a:pt x="164" y="316"/>
                </a:cubicBezTo>
                <a:cubicBezTo>
                  <a:pt x="172" y="316"/>
                  <a:pt x="176" y="319"/>
                  <a:pt x="176" y="323"/>
                </a:cubicBezTo>
                <a:cubicBezTo>
                  <a:pt x="176" y="326"/>
                  <a:pt x="175" y="332"/>
                  <a:pt x="171" y="342"/>
                </a:cubicBezTo>
                <a:cubicBezTo>
                  <a:pt x="167" y="352"/>
                  <a:pt x="162" y="362"/>
                  <a:pt x="155" y="374"/>
                </a:cubicBezTo>
                <a:cubicBezTo>
                  <a:pt x="149" y="385"/>
                  <a:pt x="139" y="397"/>
                  <a:pt x="127" y="406"/>
                </a:cubicBezTo>
                <a:cubicBezTo>
                  <a:pt x="115" y="415"/>
                  <a:pt x="102" y="420"/>
                  <a:pt x="89" y="420"/>
                </a:cubicBezTo>
                <a:cubicBezTo>
                  <a:pt x="75" y="420"/>
                  <a:pt x="62" y="415"/>
                  <a:pt x="51" y="407"/>
                </a:cubicBezTo>
                <a:cubicBezTo>
                  <a:pt x="40" y="398"/>
                  <a:pt x="34" y="384"/>
                  <a:pt x="33" y="366"/>
                </a:cubicBezTo>
                <a:cubicBezTo>
                  <a:pt x="33" y="359"/>
                  <a:pt x="34" y="352"/>
                  <a:pt x="36" y="346"/>
                </a:cubicBezTo>
                <a:cubicBezTo>
                  <a:pt x="39" y="339"/>
                  <a:pt x="47" y="316"/>
                  <a:pt x="63" y="275"/>
                </a:cubicBezTo>
                <a:cubicBezTo>
                  <a:pt x="80" y="233"/>
                  <a:pt x="89" y="208"/>
                  <a:pt x="92" y="199"/>
                </a:cubicBezTo>
                <a:cubicBezTo>
                  <a:pt x="94" y="191"/>
                  <a:pt x="96" y="183"/>
                  <a:pt x="96" y="175"/>
                </a:cubicBezTo>
                <a:cubicBezTo>
                  <a:pt x="96" y="165"/>
                  <a:pt x="93" y="160"/>
                  <a:pt x="85" y="160"/>
                </a:cubicBezTo>
                <a:lnTo>
                  <a:pt x="84" y="160"/>
                </a:lnTo>
                <a:cubicBezTo>
                  <a:pt x="72" y="160"/>
                  <a:pt x="59" y="167"/>
                  <a:pt x="49" y="181"/>
                </a:cubicBezTo>
                <a:cubicBezTo>
                  <a:pt x="39" y="194"/>
                  <a:pt x="31" y="212"/>
                  <a:pt x="25" y="233"/>
                </a:cubicBezTo>
                <a:cubicBezTo>
                  <a:pt x="25" y="233"/>
                  <a:pt x="24" y="234"/>
                  <a:pt x="24" y="235"/>
                </a:cubicBezTo>
                <a:cubicBezTo>
                  <a:pt x="24" y="236"/>
                  <a:pt x="23" y="236"/>
                  <a:pt x="23" y="237"/>
                </a:cubicBezTo>
                <a:lnTo>
                  <a:pt x="22" y="238"/>
                </a:lnTo>
                <a:cubicBezTo>
                  <a:pt x="21" y="238"/>
                  <a:pt x="21" y="239"/>
                  <a:pt x="20" y="239"/>
                </a:cubicBezTo>
                <a:cubicBezTo>
                  <a:pt x="20" y="239"/>
                  <a:pt x="19" y="239"/>
                  <a:pt x="18" y="239"/>
                </a:cubicBezTo>
                <a:cubicBezTo>
                  <a:pt x="17" y="239"/>
                  <a:pt x="15" y="239"/>
                  <a:pt x="13" y="239"/>
                </a:cubicBezTo>
                <a:lnTo>
                  <a:pt x="4" y="239"/>
                </a:lnTo>
                <a:cubicBezTo>
                  <a:pt x="2" y="236"/>
                  <a:pt x="0" y="234"/>
                  <a:pt x="0" y="2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1066680" y="4400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300320" y="2581200"/>
            <a:ext cx="1931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最終的な更新式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1066680" y="4886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300320" y="4228920"/>
            <a:ext cx="66211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学習率の微調整をしなくても安定した学習が得やすい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300320" y="4714920"/>
            <a:ext cx="77245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ラディカルな調整をせずとも広く使えるデフォルトとして普及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16629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1066680" y="3581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747720" y="2527920"/>
            <a:ext cx="35625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CNN </a:t>
            </a:r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での報告例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1066680" y="4066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300320" y="3409920"/>
            <a:ext cx="9652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Momentum SGD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に丁寧な学習率調整を施すと最終精度で優れるケースがある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300320" y="3895560"/>
            <a:ext cx="77245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⾃動調整系と⼿動チューニングのトレードオフを理解する必要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17003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1066680" y="30952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747720" y="2042280"/>
            <a:ext cx="38577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Adam </a:t>
            </a:r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系の改善案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1066680" y="3581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1300320" y="2924280"/>
            <a:ext cx="61714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極端な更新幅を抑える下限を導⼊する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AdaBound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1066680" y="4066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300320" y="3409920"/>
            <a:ext cx="6354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初期モーメント推定の不安定さを補正する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RAdam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1066680" y="4543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300320" y="3895560"/>
            <a:ext cx="6069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学習初期のウォームアップで性能向上するケース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6474960" y="4582440"/>
            <a:ext cx="193680" cy="13320"/>
          </a:xfrm>
          <a:custGeom>
            <a:avLst/>
            <a:gdLst/>
            <a:ahLst/>
            <a:rect l="0" t="0" r="r" b="b"/>
            <a:pathLst>
              <a:path w="538" h="37">
                <a:moveTo>
                  <a:pt x="13" y="0"/>
                </a:moveTo>
                <a:lnTo>
                  <a:pt x="525" y="0"/>
                </a:lnTo>
                <a:cubicBezTo>
                  <a:pt x="534" y="5"/>
                  <a:pt x="538" y="11"/>
                  <a:pt x="538" y="18"/>
                </a:cubicBezTo>
                <a:cubicBezTo>
                  <a:pt x="538" y="25"/>
                  <a:pt x="534" y="32"/>
                  <a:pt x="525" y="37"/>
                </a:cubicBezTo>
                <a:lnTo>
                  <a:pt x="13" y="37"/>
                </a:lnTo>
                <a:cubicBezTo>
                  <a:pt x="5" y="33"/>
                  <a:pt x="0" y="26"/>
                  <a:pt x="0" y="18"/>
                </a:cubicBezTo>
                <a:cubicBezTo>
                  <a:pt x="0" y="10"/>
                  <a:pt x="5" y="4"/>
                  <a:pt x="1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6710040" y="4448160"/>
            <a:ext cx="162000" cy="224280"/>
          </a:xfrm>
          <a:custGeom>
            <a:avLst/>
            <a:gdLst/>
            <a:ahLst/>
            <a:rect l="0" t="0" r="r" b="b"/>
            <a:pathLst>
              <a:path w="450" h="623">
                <a:moveTo>
                  <a:pt x="105" y="18"/>
                </a:moveTo>
                <a:cubicBezTo>
                  <a:pt x="105" y="11"/>
                  <a:pt x="110" y="5"/>
                  <a:pt x="120" y="0"/>
                </a:cubicBezTo>
                <a:lnTo>
                  <a:pt x="136" y="0"/>
                </a:lnTo>
                <a:cubicBezTo>
                  <a:pt x="189" y="1"/>
                  <a:pt x="223" y="16"/>
                  <a:pt x="237" y="44"/>
                </a:cubicBezTo>
                <a:cubicBezTo>
                  <a:pt x="240" y="53"/>
                  <a:pt x="257" y="99"/>
                  <a:pt x="287" y="183"/>
                </a:cubicBezTo>
                <a:cubicBezTo>
                  <a:pt x="317" y="267"/>
                  <a:pt x="347" y="349"/>
                  <a:pt x="376" y="430"/>
                </a:cubicBezTo>
                <a:cubicBezTo>
                  <a:pt x="407" y="510"/>
                  <a:pt x="421" y="551"/>
                  <a:pt x="421" y="553"/>
                </a:cubicBezTo>
                <a:cubicBezTo>
                  <a:pt x="425" y="565"/>
                  <a:pt x="429" y="575"/>
                  <a:pt x="433" y="582"/>
                </a:cubicBezTo>
                <a:cubicBezTo>
                  <a:pt x="436" y="590"/>
                  <a:pt x="439" y="596"/>
                  <a:pt x="441" y="599"/>
                </a:cubicBezTo>
                <a:cubicBezTo>
                  <a:pt x="442" y="603"/>
                  <a:pt x="444" y="605"/>
                  <a:pt x="445" y="607"/>
                </a:cubicBezTo>
                <a:cubicBezTo>
                  <a:pt x="446" y="609"/>
                  <a:pt x="447" y="610"/>
                  <a:pt x="449" y="611"/>
                </a:cubicBezTo>
                <a:cubicBezTo>
                  <a:pt x="450" y="611"/>
                  <a:pt x="450" y="612"/>
                  <a:pt x="449" y="614"/>
                </a:cubicBezTo>
                <a:cubicBezTo>
                  <a:pt x="449" y="616"/>
                  <a:pt x="447" y="618"/>
                  <a:pt x="444" y="622"/>
                </a:cubicBezTo>
                <a:lnTo>
                  <a:pt x="383" y="622"/>
                </a:lnTo>
                <a:cubicBezTo>
                  <a:pt x="369" y="614"/>
                  <a:pt x="359" y="605"/>
                  <a:pt x="355" y="596"/>
                </a:cubicBezTo>
                <a:cubicBezTo>
                  <a:pt x="351" y="588"/>
                  <a:pt x="336" y="548"/>
                  <a:pt x="310" y="478"/>
                </a:cubicBezTo>
                <a:lnTo>
                  <a:pt x="270" y="367"/>
                </a:lnTo>
                <a:lnTo>
                  <a:pt x="258" y="380"/>
                </a:lnTo>
                <a:cubicBezTo>
                  <a:pt x="250" y="390"/>
                  <a:pt x="237" y="407"/>
                  <a:pt x="217" y="430"/>
                </a:cubicBezTo>
                <a:cubicBezTo>
                  <a:pt x="197" y="453"/>
                  <a:pt x="180" y="472"/>
                  <a:pt x="166" y="488"/>
                </a:cubicBezTo>
                <a:cubicBezTo>
                  <a:pt x="152" y="505"/>
                  <a:pt x="134" y="526"/>
                  <a:pt x="112" y="552"/>
                </a:cubicBezTo>
                <a:cubicBezTo>
                  <a:pt x="82" y="587"/>
                  <a:pt x="63" y="607"/>
                  <a:pt x="56" y="613"/>
                </a:cubicBezTo>
                <a:cubicBezTo>
                  <a:pt x="49" y="619"/>
                  <a:pt x="41" y="622"/>
                  <a:pt x="32" y="623"/>
                </a:cubicBezTo>
                <a:cubicBezTo>
                  <a:pt x="10" y="623"/>
                  <a:pt x="0" y="614"/>
                  <a:pt x="0" y="595"/>
                </a:cubicBezTo>
                <a:cubicBezTo>
                  <a:pt x="0" y="585"/>
                  <a:pt x="4" y="575"/>
                  <a:pt x="12" y="566"/>
                </a:cubicBezTo>
                <a:cubicBezTo>
                  <a:pt x="20" y="558"/>
                  <a:pt x="61" y="518"/>
                  <a:pt x="134" y="448"/>
                </a:cubicBezTo>
                <a:cubicBezTo>
                  <a:pt x="151" y="430"/>
                  <a:pt x="171" y="411"/>
                  <a:pt x="193" y="389"/>
                </a:cubicBezTo>
                <a:cubicBezTo>
                  <a:pt x="215" y="368"/>
                  <a:pt x="231" y="352"/>
                  <a:pt x="241" y="342"/>
                </a:cubicBezTo>
                <a:lnTo>
                  <a:pt x="256" y="328"/>
                </a:lnTo>
                <a:cubicBezTo>
                  <a:pt x="256" y="327"/>
                  <a:pt x="242" y="286"/>
                  <a:pt x="212" y="204"/>
                </a:cubicBezTo>
                <a:cubicBezTo>
                  <a:pt x="183" y="122"/>
                  <a:pt x="167" y="78"/>
                  <a:pt x="165" y="72"/>
                </a:cubicBezTo>
                <a:cubicBezTo>
                  <a:pt x="153" y="46"/>
                  <a:pt x="138" y="32"/>
                  <a:pt x="120" y="32"/>
                </a:cubicBezTo>
                <a:cubicBezTo>
                  <a:pt x="110" y="32"/>
                  <a:pt x="105" y="28"/>
                  <a:pt x="105" y="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6887880" y="4527360"/>
            <a:ext cx="248040" cy="142920"/>
          </a:xfrm>
          <a:custGeom>
            <a:avLst/>
            <a:gdLst/>
            <a:ahLst/>
            <a:rect l="0" t="0" r="r" b="b"/>
            <a:pathLst>
              <a:path w="689" h="397">
                <a:moveTo>
                  <a:pt x="529" y="0"/>
                </a:moveTo>
                <a:cubicBezTo>
                  <a:pt x="536" y="2"/>
                  <a:pt x="565" y="3"/>
                  <a:pt x="616" y="3"/>
                </a:cubicBezTo>
                <a:cubicBezTo>
                  <a:pt x="660" y="3"/>
                  <a:pt x="683" y="2"/>
                  <a:pt x="684" y="0"/>
                </a:cubicBezTo>
                <a:lnTo>
                  <a:pt x="689" y="0"/>
                </a:lnTo>
                <a:lnTo>
                  <a:pt x="689" y="55"/>
                </a:lnTo>
                <a:lnTo>
                  <a:pt x="632" y="55"/>
                </a:lnTo>
                <a:lnTo>
                  <a:pt x="502" y="383"/>
                </a:lnTo>
                <a:cubicBezTo>
                  <a:pt x="501" y="383"/>
                  <a:pt x="500" y="384"/>
                  <a:pt x="499" y="385"/>
                </a:cubicBezTo>
                <a:cubicBezTo>
                  <a:pt x="498" y="386"/>
                  <a:pt x="497" y="388"/>
                  <a:pt x="496" y="389"/>
                </a:cubicBezTo>
                <a:cubicBezTo>
                  <a:pt x="495" y="390"/>
                  <a:pt x="494" y="391"/>
                  <a:pt x="494" y="391"/>
                </a:cubicBezTo>
                <a:cubicBezTo>
                  <a:pt x="494" y="391"/>
                  <a:pt x="493" y="391"/>
                  <a:pt x="491" y="392"/>
                </a:cubicBezTo>
                <a:cubicBezTo>
                  <a:pt x="490" y="394"/>
                  <a:pt x="489" y="394"/>
                  <a:pt x="490" y="394"/>
                </a:cubicBezTo>
                <a:cubicBezTo>
                  <a:pt x="490" y="394"/>
                  <a:pt x="489" y="394"/>
                  <a:pt x="486" y="395"/>
                </a:cubicBezTo>
                <a:cubicBezTo>
                  <a:pt x="483" y="396"/>
                  <a:pt x="482" y="396"/>
                  <a:pt x="483" y="395"/>
                </a:cubicBezTo>
                <a:cubicBezTo>
                  <a:pt x="483" y="394"/>
                  <a:pt x="482" y="395"/>
                  <a:pt x="479" y="396"/>
                </a:cubicBezTo>
                <a:cubicBezTo>
                  <a:pt x="476" y="397"/>
                  <a:pt x="474" y="397"/>
                  <a:pt x="474" y="396"/>
                </a:cubicBezTo>
                <a:cubicBezTo>
                  <a:pt x="473" y="395"/>
                  <a:pt x="471" y="395"/>
                  <a:pt x="467" y="396"/>
                </a:cubicBezTo>
                <a:lnTo>
                  <a:pt x="457" y="396"/>
                </a:lnTo>
                <a:cubicBezTo>
                  <a:pt x="446" y="396"/>
                  <a:pt x="439" y="393"/>
                  <a:pt x="435" y="387"/>
                </a:cubicBezTo>
                <a:cubicBezTo>
                  <a:pt x="431" y="381"/>
                  <a:pt x="422" y="362"/>
                  <a:pt x="410" y="331"/>
                </a:cubicBezTo>
                <a:cubicBezTo>
                  <a:pt x="401" y="307"/>
                  <a:pt x="393" y="287"/>
                  <a:pt x="386" y="272"/>
                </a:cubicBezTo>
                <a:lnTo>
                  <a:pt x="344" y="165"/>
                </a:lnTo>
                <a:lnTo>
                  <a:pt x="302" y="272"/>
                </a:lnTo>
                <a:cubicBezTo>
                  <a:pt x="296" y="287"/>
                  <a:pt x="288" y="306"/>
                  <a:pt x="279" y="329"/>
                </a:cubicBezTo>
                <a:cubicBezTo>
                  <a:pt x="266" y="361"/>
                  <a:pt x="258" y="380"/>
                  <a:pt x="254" y="386"/>
                </a:cubicBezTo>
                <a:cubicBezTo>
                  <a:pt x="250" y="392"/>
                  <a:pt x="243" y="395"/>
                  <a:pt x="233" y="396"/>
                </a:cubicBezTo>
                <a:lnTo>
                  <a:pt x="222" y="396"/>
                </a:lnTo>
                <a:cubicBezTo>
                  <a:pt x="212" y="396"/>
                  <a:pt x="205" y="395"/>
                  <a:pt x="201" y="394"/>
                </a:cubicBezTo>
                <a:cubicBezTo>
                  <a:pt x="198" y="393"/>
                  <a:pt x="193" y="389"/>
                  <a:pt x="188" y="383"/>
                </a:cubicBezTo>
                <a:lnTo>
                  <a:pt x="58" y="55"/>
                </a:lnTo>
                <a:lnTo>
                  <a:pt x="0" y="55"/>
                </a:lnTo>
                <a:lnTo>
                  <a:pt x="0" y="0"/>
                </a:lnTo>
                <a:lnTo>
                  <a:pt x="6" y="0"/>
                </a:lnTo>
                <a:cubicBezTo>
                  <a:pt x="15" y="2"/>
                  <a:pt x="47" y="3"/>
                  <a:pt x="102" y="3"/>
                </a:cubicBezTo>
                <a:cubicBezTo>
                  <a:pt x="162" y="3"/>
                  <a:pt x="198" y="2"/>
                  <a:pt x="208" y="0"/>
                </a:cubicBezTo>
                <a:lnTo>
                  <a:pt x="216" y="0"/>
                </a:lnTo>
                <a:lnTo>
                  <a:pt x="216" y="55"/>
                </a:lnTo>
                <a:lnTo>
                  <a:pt x="174" y="55"/>
                </a:lnTo>
                <a:lnTo>
                  <a:pt x="251" y="247"/>
                </a:lnTo>
                <a:lnTo>
                  <a:pt x="315" y="90"/>
                </a:lnTo>
                <a:lnTo>
                  <a:pt x="301" y="55"/>
                </a:lnTo>
                <a:lnTo>
                  <a:pt x="245" y="55"/>
                </a:lnTo>
                <a:lnTo>
                  <a:pt x="245" y="0"/>
                </a:lnTo>
                <a:lnTo>
                  <a:pt x="251" y="0"/>
                </a:lnTo>
                <a:cubicBezTo>
                  <a:pt x="259" y="2"/>
                  <a:pt x="287" y="3"/>
                  <a:pt x="337" y="3"/>
                </a:cubicBezTo>
                <a:cubicBezTo>
                  <a:pt x="396" y="3"/>
                  <a:pt x="430" y="2"/>
                  <a:pt x="439" y="0"/>
                </a:cubicBezTo>
                <a:lnTo>
                  <a:pt x="446" y="0"/>
                </a:lnTo>
                <a:lnTo>
                  <a:pt x="446" y="55"/>
                </a:lnTo>
                <a:lnTo>
                  <a:pt x="424" y="55"/>
                </a:lnTo>
                <a:cubicBezTo>
                  <a:pt x="410" y="55"/>
                  <a:pt x="402" y="55"/>
                  <a:pt x="402" y="56"/>
                </a:cubicBezTo>
                <a:cubicBezTo>
                  <a:pt x="403" y="59"/>
                  <a:pt x="417" y="94"/>
                  <a:pt x="445" y="163"/>
                </a:cubicBezTo>
                <a:cubicBezTo>
                  <a:pt x="473" y="232"/>
                  <a:pt x="487" y="267"/>
                  <a:pt x="488" y="267"/>
                </a:cubicBezTo>
                <a:lnTo>
                  <a:pt x="573" y="55"/>
                </a:lnTo>
                <a:lnTo>
                  <a:pt x="523" y="55"/>
                </a:lnTo>
                <a:lnTo>
                  <a:pt x="523" y="0"/>
                </a:lnTo>
                <a:lnTo>
                  <a:pt x="529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300320" y="4371840"/>
            <a:ext cx="5799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正則化を更新式に統合する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AdamW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（勾配に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7142400" y="4371840"/>
            <a:ext cx="12420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を加算）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16715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1066680" y="3581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747720" y="2527920"/>
            <a:ext cx="486216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学習率スケジューリング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1066680" y="4066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300320" y="3409920"/>
            <a:ext cx="8595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Adam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でもスケジューラを組み合わせると性能が向上する場合が多い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300320" y="3895560"/>
            <a:ext cx="74484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コサイン減衰やステップ状の減衰などは依然有効な設計要素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16658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1066680" y="2923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747720" y="1870560"/>
            <a:ext cx="974160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SAM</a:t>
            </a:r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（</a:t>
            </a:r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Sharpness-Aware Minimization</a:t>
            </a:r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）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1066680" y="3400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300320" y="2752560"/>
            <a:ext cx="66211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平坦な極⼩点を探索し、汎化性能を⾼めることを狙う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4413240" y="3930840"/>
            <a:ext cx="252360" cy="140760"/>
          </a:xfrm>
          <a:custGeom>
            <a:avLst/>
            <a:gdLst/>
            <a:ahLst/>
            <a:rect l="0" t="0" r="r" b="b"/>
            <a:pathLst>
              <a:path w="701" h="391">
                <a:moveTo>
                  <a:pt x="14" y="350"/>
                </a:moveTo>
                <a:lnTo>
                  <a:pt x="26" y="350"/>
                </a:lnTo>
                <a:cubicBezTo>
                  <a:pt x="49" y="350"/>
                  <a:pt x="63" y="346"/>
                  <a:pt x="68" y="338"/>
                </a:cubicBezTo>
                <a:lnTo>
                  <a:pt x="68" y="331"/>
                </a:lnTo>
                <a:cubicBezTo>
                  <a:pt x="68" y="326"/>
                  <a:pt x="68" y="319"/>
                  <a:pt x="68" y="311"/>
                </a:cubicBezTo>
                <a:cubicBezTo>
                  <a:pt x="68" y="303"/>
                  <a:pt x="68" y="293"/>
                  <a:pt x="68" y="283"/>
                </a:cubicBezTo>
                <a:cubicBezTo>
                  <a:pt x="68" y="273"/>
                  <a:pt x="68" y="262"/>
                  <a:pt x="69" y="249"/>
                </a:cubicBezTo>
                <a:cubicBezTo>
                  <a:pt x="69" y="236"/>
                  <a:pt x="69" y="224"/>
                  <a:pt x="69" y="212"/>
                </a:cubicBezTo>
                <a:cubicBezTo>
                  <a:pt x="69" y="194"/>
                  <a:pt x="69" y="174"/>
                  <a:pt x="69" y="153"/>
                </a:cubicBezTo>
                <a:cubicBezTo>
                  <a:pt x="69" y="132"/>
                  <a:pt x="68" y="115"/>
                  <a:pt x="68" y="101"/>
                </a:cubicBezTo>
                <a:lnTo>
                  <a:pt x="68" y="81"/>
                </a:lnTo>
                <a:cubicBezTo>
                  <a:pt x="66" y="69"/>
                  <a:pt x="62" y="62"/>
                  <a:pt x="55" y="59"/>
                </a:cubicBezTo>
                <a:cubicBezTo>
                  <a:pt x="49" y="55"/>
                  <a:pt x="36" y="52"/>
                  <a:pt x="16" y="51"/>
                </a:cubicBezTo>
                <a:lnTo>
                  <a:pt x="0" y="51"/>
                </a:lnTo>
                <a:lnTo>
                  <a:pt x="0" y="30"/>
                </a:lnTo>
                <a:cubicBezTo>
                  <a:pt x="0" y="17"/>
                  <a:pt x="0" y="10"/>
                  <a:pt x="2" y="10"/>
                </a:cubicBezTo>
                <a:lnTo>
                  <a:pt x="10" y="9"/>
                </a:lnTo>
                <a:cubicBezTo>
                  <a:pt x="16" y="9"/>
                  <a:pt x="25" y="8"/>
                  <a:pt x="35" y="7"/>
                </a:cubicBezTo>
                <a:cubicBezTo>
                  <a:pt x="46" y="7"/>
                  <a:pt x="57" y="6"/>
                  <a:pt x="68" y="6"/>
                </a:cubicBezTo>
                <a:cubicBezTo>
                  <a:pt x="78" y="5"/>
                  <a:pt x="88" y="5"/>
                  <a:pt x="99" y="4"/>
                </a:cubicBezTo>
                <a:cubicBezTo>
                  <a:pt x="111" y="3"/>
                  <a:pt x="119" y="2"/>
                  <a:pt x="125" y="1"/>
                </a:cubicBezTo>
                <a:cubicBezTo>
                  <a:pt x="131" y="0"/>
                  <a:pt x="134" y="0"/>
                  <a:pt x="135" y="0"/>
                </a:cubicBezTo>
                <a:lnTo>
                  <a:pt x="137" y="0"/>
                </a:lnTo>
                <a:lnTo>
                  <a:pt x="137" y="36"/>
                </a:lnTo>
                <a:cubicBezTo>
                  <a:pt x="137" y="58"/>
                  <a:pt x="138" y="69"/>
                  <a:pt x="138" y="69"/>
                </a:cubicBezTo>
                <a:cubicBezTo>
                  <a:pt x="139" y="69"/>
                  <a:pt x="140" y="68"/>
                  <a:pt x="143" y="65"/>
                </a:cubicBezTo>
                <a:cubicBezTo>
                  <a:pt x="145" y="62"/>
                  <a:pt x="149" y="57"/>
                  <a:pt x="153" y="52"/>
                </a:cubicBezTo>
                <a:cubicBezTo>
                  <a:pt x="158" y="46"/>
                  <a:pt x="164" y="40"/>
                  <a:pt x="170" y="36"/>
                </a:cubicBezTo>
                <a:cubicBezTo>
                  <a:pt x="176" y="31"/>
                  <a:pt x="185" y="25"/>
                  <a:pt x="196" y="19"/>
                </a:cubicBezTo>
                <a:cubicBezTo>
                  <a:pt x="206" y="12"/>
                  <a:pt x="217" y="8"/>
                  <a:pt x="229" y="5"/>
                </a:cubicBezTo>
                <a:cubicBezTo>
                  <a:pt x="241" y="2"/>
                  <a:pt x="256" y="0"/>
                  <a:pt x="274" y="0"/>
                </a:cubicBezTo>
                <a:cubicBezTo>
                  <a:pt x="283" y="0"/>
                  <a:pt x="291" y="1"/>
                  <a:pt x="299" y="2"/>
                </a:cubicBezTo>
                <a:cubicBezTo>
                  <a:pt x="306" y="3"/>
                  <a:pt x="313" y="5"/>
                  <a:pt x="319" y="7"/>
                </a:cubicBezTo>
                <a:cubicBezTo>
                  <a:pt x="325" y="10"/>
                  <a:pt x="330" y="12"/>
                  <a:pt x="336" y="15"/>
                </a:cubicBezTo>
                <a:cubicBezTo>
                  <a:pt x="341" y="17"/>
                  <a:pt x="345" y="20"/>
                  <a:pt x="349" y="22"/>
                </a:cubicBezTo>
                <a:cubicBezTo>
                  <a:pt x="352" y="25"/>
                  <a:pt x="356" y="29"/>
                  <a:pt x="359" y="32"/>
                </a:cubicBezTo>
                <a:cubicBezTo>
                  <a:pt x="362" y="36"/>
                  <a:pt x="364" y="39"/>
                  <a:pt x="367" y="42"/>
                </a:cubicBezTo>
                <a:cubicBezTo>
                  <a:pt x="369" y="45"/>
                  <a:pt x="371" y="48"/>
                  <a:pt x="373" y="52"/>
                </a:cubicBezTo>
                <a:cubicBezTo>
                  <a:pt x="374" y="55"/>
                  <a:pt x="376" y="58"/>
                  <a:pt x="376" y="60"/>
                </a:cubicBezTo>
                <a:cubicBezTo>
                  <a:pt x="377" y="63"/>
                  <a:pt x="378" y="65"/>
                  <a:pt x="379" y="67"/>
                </a:cubicBezTo>
                <a:lnTo>
                  <a:pt x="381" y="72"/>
                </a:lnTo>
                <a:lnTo>
                  <a:pt x="383" y="68"/>
                </a:lnTo>
                <a:cubicBezTo>
                  <a:pt x="385" y="66"/>
                  <a:pt x="387" y="64"/>
                  <a:pt x="389" y="61"/>
                </a:cubicBezTo>
                <a:cubicBezTo>
                  <a:pt x="390" y="59"/>
                  <a:pt x="393" y="56"/>
                  <a:pt x="397" y="52"/>
                </a:cubicBezTo>
                <a:cubicBezTo>
                  <a:pt x="400" y="47"/>
                  <a:pt x="404" y="44"/>
                  <a:pt x="408" y="40"/>
                </a:cubicBezTo>
                <a:cubicBezTo>
                  <a:pt x="412" y="37"/>
                  <a:pt x="416" y="33"/>
                  <a:pt x="421" y="29"/>
                </a:cubicBezTo>
                <a:cubicBezTo>
                  <a:pt x="426" y="25"/>
                  <a:pt x="432" y="21"/>
                  <a:pt x="439" y="18"/>
                </a:cubicBezTo>
                <a:cubicBezTo>
                  <a:pt x="446" y="15"/>
                  <a:pt x="453" y="12"/>
                  <a:pt x="459" y="9"/>
                </a:cubicBezTo>
                <a:cubicBezTo>
                  <a:pt x="466" y="6"/>
                  <a:pt x="473" y="4"/>
                  <a:pt x="482" y="3"/>
                </a:cubicBezTo>
                <a:cubicBezTo>
                  <a:pt x="491" y="2"/>
                  <a:pt x="500" y="1"/>
                  <a:pt x="509" y="0"/>
                </a:cubicBezTo>
                <a:cubicBezTo>
                  <a:pt x="583" y="0"/>
                  <a:pt x="624" y="34"/>
                  <a:pt x="630" y="100"/>
                </a:cubicBezTo>
                <a:cubicBezTo>
                  <a:pt x="631" y="104"/>
                  <a:pt x="631" y="145"/>
                  <a:pt x="631" y="224"/>
                </a:cubicBezTo>
                <a:lnTo>
                  <a:pt x="631" y="299"/>
                </a:lnTo>
                <a:cubicBezTo>
                  <a:pt x="631" y="322"/>
                  <a:pt x="632" y="335"/>
                  <a:pt x="633" y="339"/>
                </a:cubicBezTo>
                <a:cubicBezTo>
                  <a:pt x="634" y="343"/>
                  <a:pt x="637" y="346"/>
                  <a:pt x="642" y="348"/>
                </a:cubicBezTo>
                <a:cubicBezTo>
                  <a:pt x="655" y="350"/>
                  <a:pt x="669" y="350"/>
                  <a:pt x="687" y="350"/>
                </a:cubicBezTo>
                <a:lnTo>
                  <a:pt x="701" y="350"/>
                </a:lnTo>
                <a:lnTo>
                  <a:pt x="701" y="391"/>
                </a:lnTo>
                <a:lnTo>
                  <a:pt x="694" y="391"/>
                </a:lnTo>
                <a:lnTo>
                  <a:pt x="672" y="390"/>
                </a:lnTo>
                <a:cubicBezTo>
                  <a:pt x="658" y="390"/>
                  <a:pt x="643" y="389"/>
                  <a:pt x="627" y="389"/>
                </a:cubicBezTo>
                <a:cubicBezTo>
                  <a:pt x="612" y="389"/>
                  <a:pt x="600" y="389"/>
                  <a:pt x="594" y="388"/>
                </a:cubicBezTo>
                <a:cubicBezTo>
                  <a:pt x="533" y="388"/>
                  <a:pt x="501" y="389"/>
                  <a:pt x="495" y="391"/>
                </a:cubicBezTo>
                <a:lnTo>
                  <a:pt x="488" y="391"/>
                </a:lnTo>
                <a:lnTo>
                  <a:pt x="488" y="350"/>
                </a:lnTo>
                <a:lnTo>
                  <a:pt x="502" y="350"/>
                </a:lnTo>
                <a:cubicBezTo>
                  <a:pt x="538" y="350"/>
                  <a:pt x="556" y="346"/>
                  <a:pt x="556" y="336"/>
                </a:cubicBezTo>
                <a:cubicBezTo>
                  <a:pt x="557" y="335"/>
                  <a:pt x="557" y="295"/>
                  <a:pt x="557" y="215"/>
                </a:cubicBezTo>
                <a:cubicBezTo>
                  <a:pt x="556" y="134"/>
                  <a:pt x="556" y="92"/>
                  <a:pt x="555" y="88"/>
                </a:cubicBezTo>
                <a:cubicBezTo>
                  <a:pt x="552" y="71"/>
                  <a:pt x="546" y="59"/>
                  <a:pt x="538" y="51"/>
                </a:cubicBezTo>
                <a:cubicBezTo>
                  <a:pt x="529" y="42"/>
                  <a:pt x="522" y="37"/>
                  <a:pt x="516" y="36"/>
                </a:cubicBezTo>
                <a:cubicBezTo>
                  <a:pt x="511" y="34"/>
                  <a:pt x="503" y="33"/>
                  <a:pt x="493" y="34"/>
                </a:cubicBezTo>
                <a:cubicBezTo>
                  <a:pt x="467" y="34"/>
                  <a:pt x="444" y="44"/>
                  <a:pt x="424" y="64"/>
                </a:cubicBezTo>
                <a:cubicBezTo>
                  <a:pt x="408" y="80"/>
                  <a:pt x="398" y="96"/>
                  <a:pt x="394" y="112"/>
                </a:cubicBezTo>
                <a:cubicBezTo>
                  <a:pt x="390" y="129"/>
                  <a:pt x="387" y="153"/>
                  <a:pt x="387" y="187"/>
                </a:cubicBezTo>
                <a:lnTo>
                  <a:pt x="387" y="243"/>
                </a:lnTo>
                <a:lnTo>
                  <a:pt x="387" y="296"/>
                </a:lnTo>
                <a:cubicBezTo>
                  <a:pt x="387" y="313"/>
                  <a:pt x="387" y="325"/>
                  <a:pt x="388" y="331"/>
                </a:cubicBezTo>
                <a:cubicBezTo>
                  <a:pt x="388" y="337"/>
                  <a:pt x="389" y="341"/>
                  <a:pt x="390" y="343"/>
                </a:cubicBezTo>
                <a:cubicBezTo>
                  <a:pt x="392" y="344"/>
                  <a:pt x="394" y="346"/>
                  <a:pt x="398" y="348"/>
                </a:cubicBezTo>
                <a:cubicBezTo>
                  <a:pt x="411" y="350"/>
                  <a:pt x="425" y="350"/>
                  <a:pt x="441" y="350"/>
                </a:cubicBezTo>
                <a:lnTo>
                  <a:pt x="456" y="350"/>
                </a:lnTo>
                <a:lnTo>
                  <a:pt x="456" y="391"/>
                </a:lnTo>
                <a:lnTo>
                  <a:pt x="449" y="391"/>
                </a:lnTo>
                <a:lnTo>
                  <a:pt x="427" y="390"/>
                </a:lnTo>
                <a:cubicBezTo>
                  <a:pt x="414" y="390"/>
                  <a:pt x="399" y="389"/>
                  <a:pt x="383" y="389"/>
                </a:cubicBezTo>
                <a:cubicBezTo>
                  <a:pt x="367" y="389"/>
                  <a:pt x="356" y="389"/>
                  <a:pt x="350" y="388"/>
                </a:cubicBezTo>
                <a:cubicBezTo>
                  <a:pt x="289" y="388"/>
                  <a:pt x="256" y="389"/>
                  <a:pt x="251" y="391"/>
                </a:cubicBezTo>
                <a:lnTo>
                  <a:pt x="244" y="391"/>
                </a:lnTo>
                <a:lnTo>
                  <a:pt x="244" y="350"/>
                </a:lnTo>
                <a:lnTo>
                  <a:pt x="258" y="350"/>
                </a:lnTo>
                <a:cubicBezTo>
                  <a:pt x="294" y="350"/>
                  <a:pt x="312" y="346"/>
                  <a:pt x="312" y="336"/>
                </a:cubicBezTo>
                <a:cubicBezTo>
                  <a:pt x="312" y="335"/>
                  <a:pt x="313" y="295"/>
                  <a:pt x="313" y="215"/>
                </a:cubicBezTo>
                <a:cubicBezTo>
                  <a:pt x="312" y="134"/>
                  <a:pt x="312" y="92"/>
                  <a:pt x="311" y="88"/>
                </a:cubicBezTo>
                <a:cubicBezTo>
                  <a:pt x="307" y="71"/>
                  <a:pt x="302" y="59"/>
                  <a:pt x="293" y="51"/>
                </a:cubicBezTo>
                <a:cubicBezTo>
                  <a:pt x="285" y="42"/>
                  <a:pt x="278" y="37"/>
                  <a:pt x="272" y="36"/>
                </a:cubicBezTo>
                <a:cubicBezTo>
                  <a:pt x="266" y="34"/>
                  <a:pt x="259" y="33"/>
                  <a:pt x="249" y="34"/>
                </a:cubicBezTo>
                <a:cubicBezTo>
                  <a:pt x="223" y="34"/>
                  <a:pt x="200" y="44"/>
                  <a:pt x="180" y="64"/>
                </a:cubicBezTo>
                <a:cubicBezTo>
                  <a:pt x="164" y="80"/>
                  <a:pt x="154" y="96"/>
                  <a:pt x="150" y="112"/>
                </a:cubicBezTo>
                <a:cubicBezTo>
                  <a:pt x="146" y="129"/>
                  <a:pt x="143" y="153"/>
                  <a:pt x="143" y="187"/>
                </a:cubicBezTo>
                <a:lnTo>
                  <a:pt x="143" y="243"/>
                </a:lnTo>
                <a:lnTo>
                  <a:pt x="143" y="296"/>
                </a:lnTo>
                <a:cubicBezTo>
                  <a:pt x="143" y="313"/>
                  <a:pt x="143" y="325"/>
                  <a:pt x="144" y="331"/>
                </a:cubicBezTo>
                <a:cubicBezTo>
                  <a:pt x="144" y="337"/>
                  <a:pt x="145" y="341"/>
                  <a:pt x="146" y="343"/>
                </a:cubicBezTo>
                <a:cubicBezTo>
                  <a:pt x="147" y="344"/>
                  <a:pt x="150" y="346"/>
                  <a:pt x="154" y="348"/>
                </a:cubicBezTo>
                <a:cubicBezTo>
                  <a:pt x="166" y="350"/>
                  <a:pt x="181" y="350"/>
                  <a:pt x="197" y="350"/>
                </a:cubicBezTo>
                <a:lnTo>
                  <a:pt x="211" y="350"/>
                </a:lnTo>
                <a:lnTo>
                  <a:pt x="211" y="391"/>
                </a:lnTo>
                <a:lnTo>
                  <a:pt x="204" y="391"/>
                </a:lnTo>
                <a:lnTo>
                  <a:pt x="184" y="390"/>
                </a:lnTo>
                <a:cubicBezTo>
                  <a:pt x="170" y="390"/>
                  <a:pt x="155" y="389"/>
                  <a:pt x="139" y="389"/>
                </a:cubicBezTo>
                <a:cubicBezTo>
                  <a:pt x="123" y="389"/>
                  <a:pt x="112" y="389"/>
                  <a:pt x="106" y="388"/>
                </a:cubicBezTo>
                <a:cubicBezTo>
                  <a:pt x="45" y="388"/>
                  <a:pt x="12" y="389"/>
                  <a:pt x="7" y="391"/>
                </a:cubicBezTo>
                <a:lnTo>
                  <a:pt x="0" y="391"/>
                </a:lnTo>
                <a:lnTo>
                  <a:pt x="0" y="350"/>
                </a:lnTo>
                <a:lnTo>
                  <a:pt x="14" y="3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4677840" y="3858840"/>
            <a:ext cx="73080" cy="212760"/>
          </a:xfrm>
          <a:custGeom>
            <a:avLst/>
            <a:gdLst/>
            <a:ahLst/>
            <a:rect l="0" t="0" r="r" b="b"/>
            <a:pathLst>
              <a:path w="203" h="591">
                <a:moveTo>
                  <a:pt x="38" y="53"/>
                </a:moveTo>
                <a:cubicBezTo>
                  <a:pt x="38" y="37"/>
                  <a:pt x="43" y="24"/>
                  <a:pt x="54" y="14"/>
                </a:cubicBezTo>
                <a:cubicBezTo>
                  <a:pt x="64" y="5"/>
                  <a:pt x="77" y="0"/>
                  <a:pt x="93" y="0"/>
                </a:cubicBezTo>
                <a:cubicBezTo>
                  <a:pt x="106" y="2"/>
                  <a:pt x="118" y="7"/>
                  <a:pt x="128" y="15"/>
                </a:cubicBezTo>
                <a:cubicBezTo>
                  <a:pt x="138" y="24"/>
                  <a:pt x="143" y="37"/>
                  <a:pt x="143" y="53"/>
                </a:cubicBezTo>
                <a:cubicBezTo>
                  <a:pt x="143" y="71"/>
                  <a:pt x="138" y="84"/>
                  <a:pt x="128" y="93"/>
                </a:cubicBezTo>
                <a:cubicBezTo>
                  <a:pt x="118" y="102"/>
                  <a:pt x="105" y="106"/>
                  <a:pt x="91" y="106"/>
                </a:cubicBezTo>
                <a:cubicBezTo>
                  <a:pt x="76" y="106"/>
                  <a:pt x="64" y="102"/>
                  <a:pt x="54" y="93"/>
                </a:cubicBezTo>
                <a:cubicBezTo>
                  <a:pt x="44" y="84"/>
                  <a:pt x="38" y="71"/>
                  <a:pt x="38" y="53"/>
                </a:cubicBezTo>
                <a:moveTo>
                  <a:pt x="196" y="591"/>
                </a:moveTo>
                <a:cubicBezTo>
                  <a:pt x="187" y="589"/>
                  <a:pt x="155" y="588"/>
                  <a:pt x="103" y="588"/>
                </a:cubicBezTo>
                <a:cubicBezTo>
                  <a:pt x="97" y="588"/>
                  <a:pt x="86" y="588"/>
                  <a:pt x="71" y="588"/>
                </a:cubicBezTo>
                <a:cubicBezTo>
                  <a:pt x="55" y="588"/>
                  <a:pt x="41" y="589"/>
                  <a:pt x="26" y="590"/>
                </a:cubicBezTo>
                <a:lnTo>
                  <a:pt x="7" y="591"/>
                </a:lnTo>
                <a:lnTo>
                  <a:pt x="0" y="591"/>
                </a:lnTo>
                <a:lnTo>
                  <a:pt x="0" y="550"/>
                </a:lnTo>
                <a:lnTo>
                  <a:pt x="14" y="550"/>
                </a:lnTo>
                <a:cubicBezTo>
                  <a:pt x="31" y="550"/>
                  <a:pt x="45" y="550"/>
                  <a:pt x="57" y="548"/>
                </a:cubicBezTo>
                <a:cubicBezTo>
                  <a:pt x="63" y="545"/>
                  <a:pt x="66" y="542"/>
                  <a:pt x="67" y="538"/>
                </a:cubicBezTo>
                <a:cubicBezTo>
                  <a:pt x="68" y="534"/>
                  <a:pt x="69" y="522"/>
                  <a:pt x="69" y="501"/>
                </a:cubicBezTo>
                <a:lnTo>
                  <a:pt x="69" y="410"/>
                </a:lnTo>
                <a:lnTo>
                  <a:pt x="69" y="333"/>
                </a:lnTo>
                <a:cubicBezTo>
                  <a:pt x="69" y="302"/>
                  <a:pt x="68" y="283"/>
                  <a:pt x="67" y="275"/>
                </a:cubicBezTo>
                <a:cubicBezTo>
                  <a:pt x="66" y="266"/>
                  <a:pt x="62" y="261"/>
                  <a:pt x="55" y="258"/>
                </a:cubicBezTo>
                <a:cubicBezTo>
                  <a:pt x="46" y="254"/>
                  <a:pt x="33" y="252"/>
                  <a:pt x="13" y="252"/>
                </a:cubicBezTo>
                <a:lnTo>
                  <a:pt x="4" y="252"/>
                </a:lnTo>
                <a:lnTo>
                  <a:pt x="4" y="231"/>
                </a:lnTo>
                <a:cubicBezTo>
                  <a:pt x="4" y="218"/>
                  <a:pt x="4" y="211"/>
                  <a:pt x="5" y="211"/>
                </a:cubicBezTo>
                <a:lnTo>
                  <a:pt x="14" y="210"/>
                </a:lnTo>
                <a:cubicBezTo>
                  <a:pt x="20" y="210"/>
                  <a:pt x="28" y="209"/>
                  <a:pt x="39" y="208"/>
                </a:cubicBezTo>
                <a:cubicBezTo>
                  <a:pt x="49" y="208"/>
                  <a:pt x="60" y="207"/>
                  <a:pt x="71" y="207"/>
                </a:cubicBezTo>
                <a:cubicBezTo>
                  <a:pt x="80" y="206"/>
                  <a:pt x="91" y="206"/>
                  <a:pt x="102" y="205"/>
                </a:cubicBezTo>
                <a:cubicBezTo>
                  <a:pt x="113" y="204"/>
                  <a:pt x="122" y="203"/>
                  <a:pt x="128" y="202"/>
                </a:cubicBezTo>
                <a:cubicBezTo>
                  <a:pt x="134" y="201"/>
                  <a:pt x="137" y="201"/>
                  <a:pt x="137" y="201"/>
                </a:cubicBezTo>
                <a:lnTo>
                  <a:pt x="140" y="201"/>
                </a:lnTo>
                <a:lnTo>
                  <a:pt x="140" y="536"/>
                </a:lnTo>
                <a:cubicBezTo>
                  <a:pt x="143" y="542"/>
                  <a:pt x="147" y="546"/>
                  <a:pt x="151" y="547"/>
                </a:cubicBezTo>
                <a:cubicBezTo>
                  <a:pt x="155" y="548"/>
                  <a:pt x="165" y="549"/>
                  <a:pt x="183" y="550"/>
                </a:cubicBezTo>
                <a:lnTo>
                  <a:pt x="203" y="550"/>
                </a:lnTo>
                <a:lnTo>
                  <a:pt x="203" y="591"/>
                </a:lnTo>
                <a:lnTo>
                  <a:pt x="196" y="59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4765680" y="3930840"/>
            <a:ext cx="164520" cy="140760"/>
          </a:xfrm>
          <a:custGeom>
            <a:avLst/>
            <a:gdLst/>
            <a:ahLst/>
            <a:rect l="0" t="0" r="r" b="b"/>
            <a:pathLst>
              <a:path w="457" h="391">
                <a:moveTo>
                  <a:pt x="14" y="350"/>
                </a:moveTo>
                <a:lnTo>
                  <a:pt x="27" y="350"/>
                </a:lnTo>
                <a:cubicBezTo>
                  <a:pt x="50" y="350"/>
                  <a:pt x="63" y="346"/>
                  <a:pt x="68" y="338"/>
                </a:cubicBezTo>
                <a:lnTo>
                  <a:pt x="68" y="331"/>
                </a:lnTo>
                <a:cubicBezTo>
                  <a:pt x="68" y="326"/>
                  <a:pt x="68" y="319"/>
                  <a:pt x="68" y="311"/>
                </a:cubicBezTo>
                <a:cubicBezTo>
                  <a:pt x="68" y="303"/>
                  <a:pt x="68" y="293"/>
                  <a:pt x="68" y="283"/>
                </a:cubicBezTo>
                <a:cubicBezTo>
                  <a:pt x="68" y="273"/>
                  <a:pt x="68" y="262"/>
                  <a:pt x="69" y="249"/>
                </a:cubicBezTo>
                <a:cubicBezTo>
                  <a:pt x="69" y="236"/>
                  <a:pt x="69" y="224"/>
                  <a:pt x="69" y="212"/>
                </a:cubicBezTo>
                <a:cubicBezTo>
                  <a:pt x="69" y="194"/>
                  <a:pt x="69" y="174"/>
                  <a:pt x="69" y="153"/>
                </a:cubicBezTo>
                <a:cubicBezTo>
                  <a:pt x="69" y="132"/>
                  <a:pt x="69" y="115"/>
                  <a:pt x="68" y="101"/>
                </a:cubicBezTo>
                <a:lnTo>
                  <a:pt x="68" y="81"/>
                </a:lnTo>
                <a:cubicBezTo>
                  <a:pt x="66" y="69"/>
                  <a:pt x="62" y="62"/>
                  <a:pt x="56" y="59"/>
                </a:cubicBezTo>
                <a:cubicBezTo>
                  <a:pt x="49" y="55"/>
                  <a:pt x="36" y="52"/>
                  <a:pt x="16" y="51"/>
                </a:cubicBezTo>
                <a:lnTo>
                  <a:pt x="0" y="51"/>
                </a:lnTo>
                <a:lnTo>
                  <a:pt x="0" y="30"/>
                </a:lnTo>
                <a:cubicBezTo>
                  <a:pt x="0" y="17"/>
                  <a:pt x="1" y="10"/>
                  <a:pt x="2" y="10"/>
                </a:cubicBezTo>
                <a:lnTo>
                  <a:pt x="11" y="9"/>
                </a:lnTo>
                <a:cubicBezTo>
                  <a:pt x="17" y="9"/>
                  <a:pt x="25" y="8"/>
                  <a:pt x="35" y="7"/>
                </a:cubicBezTo>
                <a:cubicBezTo>
                  <a:pt x="46" y="7"/>
                  <a:pt x="57" y="6"/>
                  <a:pt x="68" y="6"/>
                </a:cubicBezTo>
                <a:cubicBezTo>
                  <a:pt x="78" y="5"/>
                  <a:pt x="89" y="5"/>
                  <a:pt x="100" y="4"/>
                </a:cubicBezTo>
                <a:cubicBezTo>
                  <a:pt x="111" y="3"/>
                  <a:pt x="119" y="2"/>
                  <a:pt x="125" y="1"/>
                </a:cubicBezTo>
                <a:cubicBezTo>
                  <a:pt x="131" y="0"/>
                  <a:pt x="134" y="0"/>
                  <a:pt x="135" y="0"/>
                </a:cubicBezTo>
                <a:lnTo>
                  <a:pt x="138" y="0"/>
                </a:lnTo>
                <a:lnTo>
                  <a:pt x="138" y="36"/>
                </a:lnTo>
                <a:cubicBezTo>
                  <a:pt x="138" y="58"/>
                  <a:pt x="138" y="69"/>
                  <a:pt x="139" y="69"/>
                </a:cubicBezTo>
                <a:cubicBezTo>
                  <a:pt x="139" y="69"/>
                  <a:pt x="141" y="68"/>
                  <a:pt x="143" y="65"/>
                </a:cubicBezTo>
                <a:cubicBezTo>
                  <a:pt x="145" y="62"/>
                  <a:pt x="149" y="57"/>
                  <a:pt x="154" y="52"/>
                </a:cubicBezTo>
                <a:cubicBezTo>
                  <a:pt x="158" y="46"/>
                  <a:pt x="164" y="40"/>
                  <a:pt x="170" y="36"/>
                </a:cubicBezTo>
                <a:cubicBezTo>
                  <a:pt x="177" y="31"/>
                  <a:pt x="186" y="25"/>
                  <a:pt x="197" y="19"/>
                </a:cubicBezTo>
                <a:cubicBezTo>
                  <a:pt x="207" y="12"/>
                  <a:pt x="219" y="8"/>
                  <a:pt x="230" y="5"/>
                </a:cubicBezTo>
                <a:cubicBezTo>
                  <a:pt x="242" y="2"/>
                  <a:pt x="257" y="0"/>
                  <a:pt x="275" y="0"/>
                </a:cubicBezTo>
                <a:cubicBezTo>
                  <a:pt x="342" y="3"/>
                  <a:pt x="380" y="36"/>
                  <a:pt x="387" y="100"/>
                </a:cubicBezTo>
                <a:cubicBezTo>
                  <a:pt x="388" y="104"/>
                  <a:pt x="388" y="145"/>
                  <a:pt x="388" y="224"/>
                </a:cubicBezTo>
                <a:lnTo>
                  <a:pt x="388" y="299"/>
                </a:lnTo>
                <a:cubicBezTo>
                  <a:pt x="388" y="322"/>
                  <a:pt x="389" y="335"/>
                  <a:pt x="390" y="339"/>
                </a:cubicBezTo>
                <a:cubicBezTo>
                  <a:pt x="391" y="343"/>
                  <a:pt x="394" y="346"/>
                  <a:pt x="400" y="348"/>
                </a:cubicBezTo>
                <a:cubicBezTo>
                  <a:pt x="412" y="350"/>
                  <a:pt x="426" y="350"/>
                  <a:pt x="443" y="350"/>
                </a:cubicBezTo>
                <a:lnTo>
                  <a:pt x="457" y="350"/>
                </a:lnTo>
                <a:lnTo>
                  <a:pt x="457" y="391"/>
                </a:lnTo>
                <a:lnTo>
                  <a:pt x="450" y="391"/>
                </a:lnTo>
                <a:lnTo>
                  <a:pt x="429" y="390"/>
                </a:lnTo>
                <a:cubicBezTo>
                  <a:pt x="415" y="390"/>
                  <a:pt x="400" y="389"/>
                  <a:pt x="385" y="389"/>
                </a:cubicBezTo>
                <a:cubicBezTo>
                  <a:pt x="369" y="389"/>
                  <a:pt x="358" y="389"/>
                  <a:pt x="351" y="388"/>
                </a:cubicBezTo>
                <a:cubicBezTo>
                  <a:pt x="291" y="388"/>
                  <a:pt x="258" y="389"/>
                  <a:pt x="252" y="391"/>
                </a:cubicBezTo>
                <a:lnTo>
                  <a:pt x="245" y="391"/>
                </a:lnTo>
                <a:lnTo>
                  <a:pt x="245" y="350"/>
                </a:lnTo>
                <a:lnTo>
                  <a:pt x="259" y="350"/>
                </a:lnTo>
                <a:cubicBezTo>
                  <a:pt x="295" y="350"/>
                  <a:pt x="313" y="346"/>
                  <a:pt x="313" y="336"/>
                </a:cubicBezTo>
                <a:cubicBezTo>
                  <a:pt x="314" y="335"/>
                  <a:pt x="314" y="295"/>
                  <a:pt x="314" y="215"/>
                </a:cubicBezTo>
                <a:cubicBezTo>
                  <a:pt x="313" y="134"/>
                  <a:pt x="313" y="92"/>
                  <a:pt x="312" y="88"/>
                </a:cubicBezTo>
                <a:cubicBezTo>
                  <a:pt x="309" y="71"/>
                  <a:pt x="303" y="59"/>
                  <a:pt x="295" y="51"/>
                </a:cubicBezTo>
                <a:cubicBezTo>
                  <a:pt x="286" y="42"/>
                  <a:pt x="279" y="37"/>
                  <a:pt x="274" y="36"/>
                </a:cubicBezTo>
                <a:cubicBezTo>
                  <a:pt x="268" y="34"/>
                  <a:pt x="260" y="33"/>
                  <a:pt x="251" y="34"/>
                </a:cubicBezTo>
                <a:cubicBezTo>
                  <a:pt x="224" y="34"/>
                  <a:pt x="201" y="44"/>
                  <a:pt x="180" y="64"/>
                </a:cubicBezTo>
                <a:cubicBezTo>
                  <a:pt x="164" y="80"/>
                  <a:pt x="154" y="96"/>
                  <a:pt x="150" y="112"/>
                </a:cubicBezTo>
                <a:cubicBezTo>
                  <a:pt x="146" y="129"/>
                  <a:pt x="144" y="153"/>
                  <a:pt x="143" y="187"/>
                </a:cubicBezTo>
                <a:lnTo>
                  <a:pt x="143" y="243"/>
                </a:lnTo>
                <a:lnTo>
                  <a:pt x="143" y="296"/>
                </a:lnTo>
                <a:cubicBezTo>
                  <a:pt x="143" y="313"/>
                  <a:pt x="143" y="325"/>
                  <a:pt x="144" y="331"/>
                </a:cubicBezTo>
                <a:cubicBezTo>
                  <a:pt x="144" y="337"/>
                  <a:pt x="145" y="341"/>
                  <a:pt x="146" y="343"/>
                </a:cubicBezTo>
                <a:cubicBezTo>
                  <a:pt x="148" y="344"/>
                  <a:pt x="150" y="346"/>
                  <a:pt x="154" y="348"/>
                </a:cubicBezTo>
                <a:cubicBezTo>
                  <a:pt x="167" y="350"/>
                  <a:pt x="181" y="350"/>
                  <a:pt x="199" y="350"/>
                </a:cubicBezTo>
                <a:lnTo>
                  <a:pt x="213" y="350"/>
                </a:lnTo>
                <a:lnTo>
                  <a:pt x="213" y="391"/>
                </a:lnTo>
                <a:lnTo>
                  <a:pt x="206" y="391"/>
                </a:lnTo>
                <a:lnTo>
                  <a:pt x="184" y="390"/>
                </a:lnTo>
                <a:cubicBezTo>
                  <a:pt x="170" y="390"/>
                  <a:pt x="155" y="389"/>
                  <a:pt x="139" y="389"/>
                </a:cubicBezTo>
                <a:cubicBezTo>
                  <a:pt x="124" y="389"/>
                  <a:pt x="112" y="389"/>
                  <a:pt x="106" y="388"/>
                </a:cubicBezTo>
                <a:cubicBezTo>
                  <a:pt x="45" y="388"/>
                  <a:pt x="12" y="389"/>
                  <a:pt x="7" y="391"/>
                </a:cubicBezTo>
                <a:lnTo>
                  <a:pt x="0" y="391"/>
                </a:lnTo>
                <a:lnTo>
                  <a:pt x="0" y="350"/>
                </a:lnTo>
                <a:lnTo>
                  <a:pt x="14" y="3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4582080" y="4161960"/>
            <a:ext cx="175320" cy="101160"/>
          </a:xfrm>
          <a:custGeom>
            <a:avLst/>
            <a:gdLst/>
            <a:ahLst/>
            <a:rect l="0" t="0" r="r" b="b"/>
            <a:pathLst>
              <a:path w="487" h="281">
                <a:moveTo>
                  <a:pt x="374" y="0"/>
                </a:moveTo>
                <a:cubicBezTo>
                  <a:pt x="379" y="1"/>
                  <a:pt x="400" y="2"/>
                  <a:pt x="435" y="2"/>
                </a:cubicBezTo>
                <a:cubicBezTo>
                  <a:pt x="467" y="2"/>
                  <a:pt x="483" y="1"/>
                  <a:pt x="484" y="0"/>
                </a:cubicBezTo>
                <a:lnTo>
                  <a:pt x="487" y="0"/>
                </a:lnTo>
                <a:lnTo>
                  <a:pt x="487" y="40"/>
                </a:lnTo>
                <a:lnTo>
                  <a:pt x="447" y="40"/>
                </a:lnTo>
                <a:lnTo>
                  <a:pt x="355" y="271"/>
                </a:lnTo>
                <a:cubicBezTo>
                  <a:pt x="355" y="271"/>
                  <a:pt x="354" y="272"/>
                  <a:pt x="353" y="273"/>
                </a:cubicBezTo>
                <a:cubicBezTo>
                  <a:pt x="352" y="274"/>
                  <a:pt x="352" y="275"/>
                  <a:pt x="351" y="275"/>
                </a:cubicBezTo>
                <a:cubicBezTo>
                  <a:pt x="350" y="276"/>
                  <a:pt x="349" y="277"/>
                  <a:pt x="349" y="277"/>
                </a:cubicBezTo>
                <a:lnTo>
                  <a:pt x="348" y="278"/>
                </a:lnTo>
                <a:cubicBezTo>
                  <a:pt x="346" y="279"/>
                  <a:pt x="346" y="279"/>
                  <a:pt x="346" y="279"/>
                </a:cubicBezTo>
                <a:cubicBezTo>
                  <a:pt x="347" y="279"/>
                  <a:pt x="346" y="279"/>
                  <a:pt x="344" y="280"/>
                </a:cubicBezTo>
                <a:cubicBezTo>
                  <a:pt x="342" y="280"/>
                  <a:pt x="341" y="280"/>
                  <a:pt x="341" y="280"/>
                </a:cubicBezTo>
                <a:cubicBezTo>
                  <a:pt x="342" y="279"/>
                  <a:pt x="341" y="280"/>
                  <a:pt x="339" y="280"/>
                </a:cubicBezTo>
                <a:cubicBezTo>
                  <a:pt x="337" y="281"/>
                  <a:pt x="336" y="281"/>
                  <a:pt x="335" y="280"/>
                </a:cubicBezTo>
                <a:cubicBezTo>
                  <a:pt x="335" y="280"/>
                  <a:pt x="333" y="280"/>
                  <a:pt x="330" y="280"/>
                </a:cubicBezTo>
                <a:lnTo>
                  <a:pt x="323" y="280"/>
                </a:lnTo>
                <a:cubicBezTo>
                  <a:pt x="316" y="280"/>
                  <a:pt x="311" y="278"/>
                  <a:pt x="308" y="274"/>
                </a:cubicBezTo>
                <a:cubicBezTo>
                  <a:pt x="305" y="270"/>
                  <a:pt x="300" y="257"/>
                  <a:pt x="291" y="234"/>
                </a:cubicBezTo>
                <a:cubicBezTo>
                  <a:pt x="284" y="218"/>
                  <a:pt x="279" y="204"/>
                  <a:pt x="274" y="193"/>
                </a:cubicBezTo>
                <a:lnTo>
                  <a:pt x="244" y="118"/>
                </a:lnTo>
                <a:lnTo>
                  <a:pt x="214" y="193"/>
                </a:lnTo>
                <a:cubicBezTo>
                  <a:pt x="210" y="203"/>
                  <a:pt x="205" y="217"/>
                  <a:pt x="198" y="233"/>
                </a:cubicBezTo>
                <a:cubicBezTo>
                  <a:pt x="189" y="256"/>
                  <a:pt x="184" y="269"/>
                  <a:pt x="181" y="274"/>
                </a:cubicBezTo>
                <a:cubicBezTo>
                  <a:pt x="178" y="278"/>
                  <a:pt x="173" y="280"/>
                  <a:pt x="166" y="280"/>
                </a:cubicBezTo>
                <a:lnTo>
                  <a:pt x="158" y="280"/>
                </a:lnTo>
                <a:cubicBezTo>
                  <a:pt x="150" y="280"/>
                  <a:pt x="145" y="280"/>
                  <a:pt x="142" y="279"/>
                </a:cubicBezTo>
                <a:cubicBezTo>
                  <a:pt x="140" y="278"/>
                  <a:pt x="137" y="276"/>
                  <a:pt x="133" y="271"/>
                </a:cubicBezTo>
                <a:lnTo>
                  <a:pt x="41" y="40"/>
                </a:lnTo>
                <a:lnTo>
                  <a:pt x="0" y="40"/>
                </a:lnTo>
                <a:lnTo>
                  <a:pt x="0" y="0"/>
                </a:lnTo>
                <a:lnTo>
                  <a:pt x="4" y="0"/>
                </a:lnTo>
                <a:cubicBezTo>
                  <a:pt x="11" y="1"/>
                  <a:pt x="33" y="2"/>
                  <a:pt x="72" y="2"/>
                </a:cubicBezTo>
                <a:cubicBezTo>
                  <a:pt x="115" y="2"/>
                  <a:pt x="140" y="1"/>
                  <a:pt x="147" y="0"/>
                </a:cubicBezTo>
                <a:lnTo>
                  <a:pt x="154" y="0"/>
                </a:lnTo>
                <a:lnTo>
                  <a:pt x="154" y="40"/>
                </a:lnTo>
                <a:lnTo>
                  <a:pt x="123" y="40"/>
                </a:lnTo>
                <a:lnTo>
                  <a:pt x="179" y="176"/>
                </a:lnTo>
                <a:lnTo>
                  <a:pt x="224" y="65"/>
                </a:lnTo>
                <a:lnTo>
                  <a:pt x="214" y="40"/>
                </a:lnTo>
                <a:lnTo>
                  <a:pt x="174" y="40"/>
                </a:lnTo>
                <a:lnTo>
                  <a:pt x="174" y="0"/>
                </a:lnTo>
                <a:lnTo>
                  <a:pt x="179" y="0"/>
                </a:lnTo>
                <a:cubicBezTo>
                  <a:pt x="184" y="1"/>
                  <a:pt x="204" y="2"/>
                  <a:pt x="239" y="2"/>
                </a:cubicBezTo>
                <a:cubicBezTo>
                  <a:pt x="281" y="2"/>
                  <a:pt x="305" y="1"/>
                  <a:pt x="311" y="0"/>
                </a:cubicBezTo>
                <a:lnTo>
                  <a:pt x="316" y="0"/>
                </a:lnTo>
                <a:lnTo>
                  <a:pt x="316" y="40"/>
                </a:lnTo>
                <a:lnTo>
                  <a:pt x="301" y="40"/>
                </a:lnTo>
                <a:cubicBezTo>
                  <a:pt x="290" y="40"/>
                  <a:pt x="285" y="40"/>
                  <a:pt x="285" y="41"/>
                </a:cubicBezTo>
                <a:cubicBezTo>
                  <a:pt x="286" y="43"/>
                  <a:pt x="296" y="68"/>
                  <a:pt x="315" y="116"/>
                </a:cubicBezTo>
                <a:cubicBezTo>
                  <a:pt x="335" y="165"/>
                  <a:pt x="345" y="189"/>
                  <a:pt x="345" y="189"/>
                </a:cubicBezTo>
                <a:lnTo>
                  <a:pt x="406" y="40"/>
                </a:lnTo>
                <a:lnTo>
                  <a:pt x="370" y="40"/>
                </a:lnTo>
                <a:lnTo>
                  <a:pt x="370" y="0"/>
                </a:lnTo>
                <a:lnTo>
                  <a:pt x="374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5060520" y="3930840"/>
            <a:ext cx="252360" cy="140760"/>
          </a:xfrm>
          <a:custGeom>
            <a:avLst/>
            <a:gdLst/>
            <a:ahLst/>
            <a:rect l="0" t="0" r="r" b="b"/>
            <a:pathLst>
              <a:path w="701" h="391">
                <a:moveTo>
                  <a:pt x="15" y="350"/>
                </a:moveTo>
                <a:lnTo>
                  <a:pt x="27" y="350"/>
                </a:lnTo>
                <a:cubicBezTo>
                  <a:pt x="50" y="350"/>
                  <a:pt x="64" y="346"/>
                  <a:pt x="68" y="338"/>
                </a:cubicBezTo>
                <a:lnTo>
                  <a:pt x="68" y="331"/>
                </a:lnTo>
                <a:cubicBezTo>
                  <a:pt x="68" y="326"/>
                  <a:pt x="68" y="319"/>
                  <a:pt x="68" y="311"/>
                </a:cubicBezTo>
                <a:cubicBezTo>
                  <a:pt x="68" y="303"/>
                  <a:pt x="68" y="293"/>
                  <a:pt x="68" y="283"/>
                </a:cubicBezTo>
                <a:cubicBezTo>
                  <a:pt x="68" y="273"/>
                  <a:pt x="69" y="262"/>
                  <a:pt x="69" y="249"/>
                </a:cubicBezTo>
                <a:cubicBezTo>
                  <a:pt x="70" y="236"/>
                  <a:pt x="70" y="224"/>
                  <a:pt x="69" y="212"/>
                </a:cubicBezTo>
                <a:cubicBezTo>
                  <a:pt x="69" y="194"/>
                  <a:pt x="69" y="174"/>
                  <a:pt x="69" y="153"/>
                </a:cubicBezTo>
                <a:cubicBezTo>
                  <a:pt x="69" y="132"/>
                  <a:pt x="69" y="115"/>
                  <a:pt x="68" y="101"/>
                </a:cubicBezTo>
                <a:lnTo>
                  <a:pt x="68" y="81"/>
                </a:lnTo>
                <a:cubicBezTo>
                  <a:pt x="67" y="69"/>
                  <a:pt x="62" y="62"/>
                  <a:pt x="56" y="59"/>
                </a:cubicBezTo>
                <a:cubicBezTo>
                  <a:pt x="50" y="55"/>
                  <a:pt x="36" y="52"/>
                  <a:pt x="16" y="51"/>
                </a:cubicBezTo>
                <a:lnTo>
                  <a:pt x="0" y="51"/>
                </a:lnTo>
                <a:lnTo>
                  <a:pt x="0" y="30"/>
                </a:lnTo>
                <a:cubicBezTo>
                  <a:pt x="0" y="17"/>
                  <a:pt x="1" y="10"/>
                  <a:pt x="2" y="10"/>
                </a:cubicBezTo>
                <a:lnTo>
                  <a:pt x="11" y="9"/>
                </a:lnTo>
                <a:cubicBezTo>
                  <a:pt x="17" y="9"/>
                  <a:pt x="25" y="8"/>
                  <a:pt x="36" y="7"/>
                </a:cubicBezTo>
                <a:cubicBezTo>
                  <a:pt x="46" y="7"/>
                  <a:pt x="57" y="6"/>
                  <a:pt x="68" y="6"/>
                </a:cubicBezTo>
                <a:cubicBezTo>
                  <a:pt x="78" y="5"/>
                  <a:pt x="89" y="5"/>
                  <a:pt x="100" y="4"/>
                </a:cubicBezTo>
                <a:cubicBezTo>
                  <a:pt x="111" y="3"/>
                  <a:pt x="120" y="2"/>
                  <a:pt x="126" y="1"/>
                </a:cubicBezTo>
                <a:cubicBezTo>
                  <a:pt x="131" y="0"/>
                  <a:pt x="135" y="0"/>
                  <a:pt x="135" y="0"/>
                </a:cubicBezTo>
                <a:lnTo>
                  <a:pt x="138" y="0"/>
                </a:lnTo>
                <a:lnTo>
                  <a:pt x="138" y="36"/>
                </a:lnTo>
                <a:cubicBezTo>
                  <a:pt x="138" y="58"/>
                  <a:pt x="138" y="69"/>
                  <a:pt x="139" y="69"/>
                </a:cubicBezTo>
                <a:cubicBezTo>
                  <a:pt x="139" y="69"/>
                  <a:pt x="141" y="68"/>
                  <a:pt x="143" y="65"/>
                </a:cubicBezTo>
                <a:cubicBezTo>
                  <a:pt x="146" y="62"/>
                  <a:pt x="149" y="57"/>
                  <a:pt x="154" y="52"/>
                </a:cubicBezTo>
                <a:cubicBezTo>
                  <a:pt x="159" y="46"/>
                  <a:pt x="164" y="40"/>
                  <a:pt x="171" y="36"/>
                </a:cubicBezTo>
                <a:cubicBezTo>
                  <a:pt x="177" y="31"/>
                  <a:pt x="186" y="25"/>
                  <a:pt x="196" y="19"/>
                </a:cubicBezTo>
                <a:cubicBezTo>
                  <a:pt x="207" y="12"/>
                  <a:pt x="218" y="8"/>
                  <a:pt x="230" y="5"/>
                </a:cubicBezTo>
                <a:cubicBezTo>
                  <a:pt x="241" y="2"/>
                  <a:pt x="256" y="0"/>
                  <a:pt x="276" y="0"/>
                </a:cubicBezTo>
                <a:cubicBezTo>
                  <a:pt x="284" y="0"/>
                  <a:pt x="293" y="1"/>
                  <a:pt x="300" y="2"/>
                </a:cubicBezTo>
                <a:cubicBezTo>
                  <a:pt x="308" y="3"/>
                  <a:pt x="315" y="5"/>
                  <a:pt x="321" y="7"/>
                </a:cubicBezTo>
                <a:cubicBezTo>
                  <a:pt x="326" y="10"/>
                  <a:pt x="332" y="12"/>
                  <a:pt x="337" y="15"/>
                </a:cubicBezTo>
                <a:cubicBezTo>
                  <a:pt x="343" y="17"/>
                  <a:pt x="347" y="20"/>
                  <a:pt x="350" y="22"/>
                </a:cubicBezTo>
                <a:cubicBezTo>
                  <a:pt x="354" y="25"/>
                  <a:pt x="357" y="29"/>
                  <a:pt x="360" y="32"/>
                </a:cubicBezTo>
                <a:cubicBezTo>
                  <a:pt x="363" y="36"/>
                  <a:pt x="366" y="39"/>
                  <a:pt x="368" y="42"/>
                </a:cubicBezTo>
                <a:cubicBezTo>
                  <a:pt x="370" y="45"/>
                  <a:pt x="373" y="48"/>
                  <a:pt x="374" y="52"/>
                </a:cubicBezTo>
                <a:cubicBezTo>
                  <a:pt x="376" y="55"/>
                  <a:pt x="377" y="58"/>
                  <a:pt x="378" y="60"/>
                </a:cubicBezTo>
                <a:cubicBezTo>
                  <a:pt x="378" y="63"/>
                  <a:pt x="379" y="65"/>
                  <a:pt x="380" y="67"/>
                </a:cubicBezTo>
                <a:lnTo>
                  <a:pt x="382" y="72"/>
                </a:lnTo>
                <a:lnTo>
                  <a:pt x="385" y="68"/>
                </a:lnTo>
                <a:cubicBezTo>
                  <a:pt x="387" y="66"/>
                  <a:pt x="388" y="64"/>
                  <a:pt x="390" y="61"/>
                </a:cubicBezTo>
                <a:cubicBezTo>
                  <a:pt x="392" y="59"/>
                  <a:pt x="395" y="56"/>
                  <a:pt x="398" y="52"/>
                </a:cubicBezTo>
                <a:cubicBezTo>
                  <a:pt x="402" y="47"/>
                  <a:pt x="405" y="44"/>
                  <a:pt x="410" y="40"/>
                </a:cubicBezTo>
                <a:cubicBezTo>
                  <a:pt x="414" y="37"/>
                  <a:pt x="418" y="33"/>
                  <a:pt x="423" y="29"/>
                </a:cubicBezTo>
                <a:cubicBezTo>
                  <a:pt x="427" y="25"/>
                  <a:pt x="433" y="21"/>
                  <a:pt x="440" y="18"/>
                </a:cubicBezTo>
                <a:cubicBezTo>
                  <a:pt x="447" y="15"/>
                  <a:pt x="454" y="12"/>
                  <a:pt x="461" y="9"/>
                </a:cubicBezTo>
                <a:cubicBezTo>
                  <a:pt x="467" y="6"/>
                  <a:pt x="475" y="4"/>
                  <a:pt x="484" y="3"/>
                </a:cubicBezTo>
                <a:cubicBezTo>
                  <a:pt x="492" y="2"/>
                  <a:pt x="502" y="1"/>
                  <a:pt x="511" y="0"/>
                </a:cubicBezTo>
                <a:cubicBezTo>
                  <a:pt x="585" y="0"/>
                  <a:pt x="625" y="34"/>
                  <a:pt x="632" y="100"/>
                </a:cubicBezTo>
                <a:cubicBezTo>
                  <a:pt x="632" y="104"/>
                  <a:pt x="633" y="145"/>
                  <a:pt x="633" y="224"/>
                </a:cubicBezTo>
                <a:lnTo>
                  <a:pt x="633" y="299"/>
                </a:lnTo>
                <a:cubicBezTo>
                  <a:pt x="633" y="322"/>
                  <a:pt x="633" y="335"/>
                  <a:pt x="634" y="339"/>
                </a:cubicBezTo>
                <a:cubicBezTo>
                  <a:pt x="635" y="343"/>
                  <a:pt x="639" y="346"/>
                  <a:pt x="644" y="348"/>
                </a:cubicBezTo>
                <a:cubicBezTo>
                  <a:pt x="656" y="350"/>
                  <a:pt x="671" y="350"/>
                  <a:pt x="687" y="350"/>
                </a:cubicBezTo>
                <a:lnTo>
                  <a:pt x="701" y="350"/>
                </a:lnTo>
                <a:lnTo>
                  <a:pt x="701" y="391"/>
                </a:lnTo>
                <a:lnTo>
                  <a:pt x="694" y="391"/>
                </a:lnTo>
                <a:lnTo>
                  <a:pt x="674" y="390"/>
                </a:lnTo>
                <a:cubicBezTo>
                  <a:pt x="660" y="390"/>
                  <a:pt x="645" y="389"/>
                  <a:pt x="629" y="389"/>
                </a:cubicBezTo>
                <a:cubicBezTo>
                  <a:pt x="613" y="389"/>
                  <a:pt x="602" y="389"/>
                  <a:pt x="596" y="388"/>
                </a:cubicBezTo>
                <a:cubicBezTo>
                  <a:pt x="535" y="388"/>
                  <a:pt x="502" y="389"/>
                  <a:pt x="497" y="391"/>
                </a:cubicBezTo>
                <a:lnTo>
                  <a:pt x="490" y="391"/>
                </a:lnTo>
                <a:lnTo>
                  <a:pt x="490" y="350"/>
                </a:lnTo>
                <a:lnTo>
                  <a:pt x="504" y="350"/>
                </a:lnTo>
                <a:cubicBezTo>
                  <a:pt x="540" y="350"/>
                  <a:pt x="558" y="346"/>
                  <a:pt x="558" y="336"/>
                </a:cubicBezTo>
                <a:cubicBezTo>
                  <a:pt x="558" y="335"/>
                  <a:pt x="559" y="295"/>
                  <a:pt x="559" y="215"/>
                </a:cubicBezTo>
                <a:cubicBezTo>
                  <a:pt x="558" y="134"/>
                  <a:pt x="557" y="92"/>
                  <a:pt x="557" y="88"/>
                </a:cubicBezTo>
                <a:cubicBezTo>
                  <a:pt x="553" y="71"/>
                  <a:pt x="547" y="59"/>
                  <a:pt x="539" y="51"/>
                </a:cubicBezTo>
                <a:cubicBezTo>
                  <a:pt x="531" y="42"/>
                  <a:pt x="524" y="37"/>
                  <a:pt x="518" y="36"/>
                </a:cubicBezTo>
                <a:cubicBezTo>
                  <a:pt x="512" y="34"/>
                  <a:pt x="504" y="33"/>
                  <a:pt x="495" y="34"/>
                </a:cubicBezTo>
                <a:cubicBezTo>
                  <a:pt x="469" y="34"/>
                  <a:pt x="445" y="44"/>
                  <a:pt x="425" y="64"/>
                </a:cubicBezTo>
                <a:cubicBezTo>
                  <a:pt x="410" y="80"/>
                  <a:pt x="400" y="96"/>
                  <a:pt x="395" y="112"/>
                </a:cubicBezTo>
                <a:cubicBezTo>
                  <a:pt x="391" y="129"/>
                  <a:pt x="389" y="153"/>
                  <a:pt x="388" y="187"/>
                </a:cubicBezTo>
                <a:lnTo>
                  <a:pt x="388" y="243"/>
                </a:lnTo>
                <a:lnTo>
                  <a:pt x="388" y="296"/>
                </a:lnTo>
                <a:cubicBezTo>
                  <a:pt x="388" y="313"/>
                  <a:pt x="389" y="325"/>
                  <a:pt x="389" y="331"/>
                </a:cubicBezTo>
                <a:cubicBezTo>
                  <a:pt x="390" y="337"/>
                  <a:pt x="391" y="341"/>
                  <a:pt x="392" y="343"/>
                </a:cubicBezTo>
                <a:cubicBezTo>
                  <a:pt x="393" y="344"/>
                  <a:pt x="396" y="346"/>
                  <a:pt x="400" y="348"/>
                </a:cubicBezTo>
                <a:cubicBezTo>
                  <a:pt x="412" y="350"/>
                  <a:pt x="427" y="350"/>
                  <a:pt x="443" y="350"/>
                </a:cubicBezTo>
                <a:lnTo>
                  <a:pt x="457" y="350"/>
                </a:lnTo>
                <a:lnTo>
                  <a:pt x="457" y="391"/>
                </a:lnTo>
                <a:lnTo>
                  <a:pt x="450" y="391"/>
                </a:lnTo>
                <a:lnTo>
                  <a:pt x="429" y="390"/>
                </a:lnTo>
                <a:cubicBezTo>
                  <a:pt x="415" y="390"/>
                  <a:pt x="401" y="389"/>
                  <a:pt x="385" y="389"/>
                </a:cubicBezTo>
                <a:cubicBezTo>
                  <a:pt x="369" y="389"/>
                  <a:pt x="358" y="389"/>
                  <a:pt x="351" y="388"/>
                </a:cubicBezTo>
                <a:cubicBezTo>
                  <a:pt x="291" y="388"/>
                  <a:pt x="257" y="389"/>
                  <a:pt x="252" y="391"/>
                </a:cubicBezTo>
                <a:lnTo>
                  <a:pt x="245" y="391"/>
                </a:lnTo>
                <a:lnTo>
                  <a:pt x="245" y="350"/>
                </a:lnTo>
                <a:lnTo>
                  <a:pt x="259" y="350"/>
                </a:lnTo>
                <a:cubicBezTo>
                  <a:pt x="296" y="350"/>
                  <a:pt x="313" y="346"/>
                  <a:pt x="313" y="336"/>
                </a:cubicBezTo>
                <a:cubicBezTo>
                  <a:pt x="314" y="335"/>
                  <a:pt x="314" y="295"/>
                  <a:pt x="314" y="215"/>
                </a:cubicBezTo>
                <a:cubicBezTo>
                  <a:pt x="314" y="134"/>
                  <a:pt x="313" y="92"/>
                  <a:pt x="313" y="88"/>
                </a:cubicBezTo>
                <a:cubicBezTo>
                  <a:pt x="309" y="71"/>
                  <a:pt x="303" y="59"/>
                  <a:pt x="295" y="51"/>
                </a:cubicBezTo>
                <a:cubicBezTo>
                  <a:pt x="287" y="42"/>
                  <a:pt x="280" y="37"/>
                  <a:pt x="274" y="36"/>
                </a:cubicBezTo>
                <a:cubicBezTo>
                  <a:pt x="267" y="34"/>
                  <a:pt x="259" y="33"/>
                  <a:pt x="250" y="34"/>
                </a:cubicBezTo>
                <a:cubicBezTo>
                  <a:pt x="223" y="34"/>
                  <a:pt x="200" y="44"/>
                  <a:pt x="180" y="64"/>
                </a:cubicBezTo>
                <a:cubicBezTo>
                  <a:pt x="164" y="80"/>
                  <a:pt x="154" y="96"/>
                  <a:pt x="150" y="112"/>
                </a:cubicBezTo>
                <a:cubicBezTo>
                  <a:pt x="146" y="129"/>
                  <a:pt x="144" y="153"/>
                  <a:pt x="143" y="187"/>
                </a:cubicBezTo>
                <a:lnTo>
                  <a:pt x="143" y="243"/>
                </a:lnTo>
                <a:lnTo>
                  <a:pt x="143" y="296"/>
                </a:lnTo>
                <a:cubicBezTo>
                  <a:pt x="143" y="313"/>
                  <a:pt x="144" y="325"/>
                  <a:pt x="144" y="331"/>
                </a:cubicBezTo>
                <a:cubicBezTo>
                  <a:pt x="145" y="337"/>
                  <a:pt x="146" y="341"/>
                  <a:pt x="147" y="343"/>
                </a:cubicBezTo>
                <a:cubicBezTo>
                  <a:pt x="148" y="344"/>
                  <a:pt x="151" y="346"/>
                  <a:pt x="155" y="348"/>
                </a:cubicBezTo>
                <a:cubicBezTo>
                  <a:pt x="167" y="350"/>
                  <a:pt x="181" y="350"/>
                  <a:pt x="198" y="350"/>
                </a:cubicBezTo>
                <a:lnTo>
                  <a:pt x="212" y="350"/>
                </a:lnTo>
                <a:lnTo>
                  <a:pt x="212" y="391"/>
                </a:lnTo>
                <a:lnTo>
                  <a:pt x="205" y="391"/>
                </a:lnTo>
                <a:lnTo>
                  <a:pt x="185" y="390"/>
                </a:lnTo>
                <a:cubicBezTo>
                  <a:pt x="171" y="390"/>
                  <a:pt x="156" y="389"/>
                  <a:pt x="140" y="389"/>
                </a:cubicBezTo>
                <a:cubicBezTo>
                  <a:pt x="124" y="389"/>
                  <a:pt x="113" y="389"/>
                  <a:pt x="106" y="388"/>
                </a:cubicBezTo>
                <a:cubicBezTo>
                  <a:pt x="46" y="388"/>
                  <a:pt x="13" y="389"/>
                  <a:pt x="7" y="391"/>
                </a:cubicBezTo>
                <a:lnTo>
                  <a:pt x="0" y="391"/>
                </a:lnTo>
                <a:lnTo>
                  <a:pt x="0" y="350"/>
                </a:lnTo>
                <a:lnTo>
                  <a:pt x="15" y="3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5328000" y="3929040"/>
            <a:ext cx="145800" cy="146160"/>
          </a:xfrm>
          <a:custGeom>
            <a:avLst/>
            <a:gdLst/>
            <a:ahLst/>
            <a:rect l="0" t="0" r="r" b="b"/>
            <a:pathLst>
              <a:path w="405" h="406">
                <a:moveTo>
                  <a:pt x="90" y="126"/>
                </a:moveTo>
                <a:cubicBezTo>
                  <a:pt x="90" y="126"/>
                  <a:pt x="84" y="126"/>
                  <a:pt x="71" y="126"/>
                </a:cubicBezTo>
                <a:cubicBezTo>
                  <a:pt x="58" y="126"/>
                  <a:pt x="47" y="122"/>
                  <a:pt x="38" y="113"/>
                </a:cubicBezTo>
                <a:cubicBezTo>
                  <a:pt x="30" y="104"/>
                  <a:pt x="25" y="93"/>
                  <a:pt x="25" y="79"/>
                </a:cubicBezTo>
                <a:cubicBezTo>
                  <a:pt x="25" y="58"/>
                  <a:pt x="35" y="40"/>
                  <a:pt x="55" y="24"/>
                </a:cubicBezTo>
                <a:cubicBezTo>
                  <a:pt x="75" y="8"/>
                  <a:pt x="111" y="0"/>
                  <a:pt x="162" y="0"/>
                </a:cubicBezTo>
                <a:cubicBezTo>
                  <a:pt x="205" y="0"/>
                  <a:pt x="239" y="10"/>
                  <a:pt x="266" y="28"/>
                </a:cubicBezTo>
                <a:cubicBezTo>
                  <a:pt x="292" y="47"/>
                  <a:pt x="310" y="69"/>
                  <a:pt x="319" y="95"/>
                </a:cubicBezTo>
                <a:cubicBezTo>
                  <a:pt x="322" y="104"/>
                  <a:pt x="323" y="113"/>
                  <a:pt x="323" y="123"/>
                </a:cubicBezTo>
                <a:cubicBezTo>
                  <a:pt x="323" y="133"/>
                  <a:pt x="323" y="166"/>
                  <a:pt x="324" y="225"/>
                </a:cubicBezTo>
                <a:lnTo>
                  <a:pt x="324" y="287"/>
                </a:lnTo>
                <a:cubicBezTo>
                  <a:pt x="324" y="315"/>
                  <a:pt x="325" y="334"/>
                  <a:pt x="328" y="345"/>
                </a:cubicBezTo>
                <a:cubicBezTo>
                  <a:pt x="331" y="355"/>
                  <a:pt x="338" y="361"/>
                  <a:pt x="347" y="361"/>
                </a:cubicBezTo>
                <a:cubicBezTo>
                  <a:pt x="357" y="361"/>
                  <a:pt x="363" y="356"/>
                  <a:pt x="366" y="347"/>
                </a:cubicBezTo>
                <a:cubicBezTo>
                  <a:pt x="368" y="337"/>
                  <a:pt x="370" y="322"/>
                  <a:pt x="370" y="300"/>
                </a:cubicBezTo>
                <a:lnTo>
                  <a:pt x="370" y="268"/>
                </a:lnTo>
                <a:lnTo>
                  <a:pt x="405" y="268"/>
                </a:lnTo>
                <a:lnTo>
                  <a:pt x="405" y="303"/>
                </a:lnTo>
                <a:cubicBezTo>
                  <a:pt x="405" y="326"/>
                  <a:pt x="404" y="340"/>
                  <a:pt x="403" y="344"/>
                </a:cubicBezTo>
                <a:cubicBezTo>
                  <a:pt x="397" y="362"/>
                  <a:pt x="387" y="375"/>
                  <a:pt x="372" y="385"/>
                </a:cubicBezTo>
                <a:cubicBezTo>
                  <a:pt x="356" y="395"/>
                  <a:pt x="339" y="401"/>
                  <a:pt x="322" y="401"/>
                </a:cubicBezTo>
                <a:cubicBezTo>
                  <a:pt x="305" y="402"/>
                  <a:pt x="291" y="397"/>
                  <a:pt x="281" y="385"/>
                </a:cubicBezTo>
                <a:cubicBezTo>
                  <a:pt x="270" y="374"/>
                  <a:pt x="263" y="362"/>
                  <a:pt x="260" y="348"/>
                </a:cubicBezTo>
                <a:lnTo>
                  <a:pt x="260" y="345"/>
                </a:lnTo>
                <a:lnTo>
                  <a:pt x="258" y="348"/>
                </a:lnTo>
                <a:cubicBezTo>
                  <a:pt x="257" y="349"/>
                  <a:pt x="255" y="351"/>
                  <a:pt x="253" y="353"/>
                </a:cubicBezTo>
                <a:cubicBezTo>
                  <a:pt x="252" y="355"/>
                  <a:pt x="249" y="357"/>
                  <a:pt x="246" y="361"/>
                </a:cubicBezTo>
                <a:cubicBezTo>
                  <a:pt x="243" y="364"/>
                  <a:pt x="240" y="368"/>
                  <a:pt x="236" y="370"/>
                </a:cubicBezTo>
                <a:cubicBezTo>
                  <a:pt x="232" y="373"/>
                  <a:pt x="227" y="377"/>
                  <a:pt x="223" y="381"/>
                </a:cubicBezTo>
                <a:cubicBezTo>
                  <a:pt x="218" y="385"/>
                  <a:pt x="213" y="388"/>
                  <a:pt x="207" y="391"/>
                </a:cubicBezTo>
                <a:cubicBezTo>
                  <a:pt x="201" y="393"/>
                  <a:pt x="194" y="395"/>
                  <a:pt x="187" y="398"/>
                </a:cubicBezTo>
                <a:cubicBezTo>
                  <a:pt x="180" y="400"/>
                  <a:pt x="173" y="402"/>
                  <a:pt x="164" y="403"/>
                </a:cubicBezTo>
                <a:cubicBezTo>
                  <a:pt x="156" y="404"/>
                  <a:pt x="147" y="405"/>
                  <a:pt x="137" y="406"/>
                </a:cubicBezTo>
                <a:cubicBezTo>
                  <a:pt x="102" y="406"/>
                  <a:pt x="70" y="397"/>
                  <a:pt x="42" y="378"/>
                </a:cubicBezTo>
                <a:cubicBezTo>
                  <a:pt x="14" y="360"/>
                  <a:pt x="0" y="335"/>
                  <a:pt x="0" y="302"/>
                </a:cubicBezTo>
                <a:cubicBezTo>
                  <a:pt x="0" y="289"/>
                  <a:pt x="2" y="278"/>
                  <a:pt x="6" y="266"/>
                </a:cubicBezTo>
                <a:cubicBezTo>
                  <a:pt x="10" y="255"/>
                  <a:pt x="18" y="243"/>
                  <a:pt x="30" y="230"/>
                </a:cubicBezTo>
                <a:cubicBezTo>
                  <a:pt x="41" y="217"/>
                  <a:pt x="55" y="207"/>
                  <a:pt x="72" y="198"/>
                </a:cubicBezTo>
                <a:cubicBezTo>
                  <a:pt x="88" y="188"/>
                  <a:pt x="111" y="180"/>
                  <a:pt x="141" y="172"/>
                </a:cubicBezTo>
                <a:cubicBezTo>
                  <a:pt x="170" y="164"/>
                  <a:pt x="202" y="160"/>
                  <a:pt x="238" y="159"/>
                </a:cubicBezTo>
                <a:lnTo>
                  <a:pt x="250" y="159"/>
                </a:lnTo>
                <a:lnTo>
                  <a:pt x="250" y="139"/>
                </a:lnTo>
                <a:cubicBezTo>
                  <a:pt x="250" y="119"/>
                  <a:pt x="248" y="105"/>
                  <a:pt x="245" y="95"/>
                </a:cubicBezTo>
                <a:cubicBezTo>
                  <a:pt x="232" y="54"/>
                  <a:pt x="203" y="33"/>
                  <a:pt x="159" y="33"/>
                </a:cubicBezTo>
                <a:cubicBezTo>
                  <a:pt x="149" y="33"/>
                  <a:pt x="139" y="33"/>
                  <a:pt x="129" y="34"/>
                </a:cubicBezTo>
                <a:cubicBezTo>
                  <a:pt x="120" y="34"/>
                  <a:pt x="112" y="35"/>
                  <a:pt x="107" y="37"/>
                </a:cubicBezTo>
                <a:cubicBezTo>
                  <a:pt x="102" y="39"/>
                  <a:pt x="100" y="40"/>
                  <a:pt x="100" y="40"/>
                </a:cubicBezTo>
                <a:cubicBezTo>
                  <a:pt x="113" y="49"/>
                  <a:pt x="119" y="62"/>
                  <a:pt x="119" y="79"/>
                </a:cubicBezTo>
                <a:cubicBezTo>
                  <a:pt x="119" y="93"/>
                  <a:pt x="115" y="105"/>
                  <a:pt x="105" y="113"/>
                </a:cubicBezTo>
                <a:lnTo>
                  <a:pt x="90" y="126"/>
                </a:lnTo>
                <a:moveTo>
                  <a:pt x="81" y="303"/>
                </a:moveTo>
                <a:cubicBezTo>
                  <a:pt x="81" y="321"/>
                  <a:pt x="88" y="337"/>
                  <a:pt x="102" y="351"/>
                </a:cubicBezTo>
                <a:cubicBezTo>
                  <a:pt x="116" y="365"/>
                  <a:pt x="133" y="373"/>
                  <a:pt x="154" y="373"/>
                </a:cubicBezTo>
                <a:cubicBezTo>
                  <a:pt x="176" y="373"/>
                  <a:pt x="196" y="366"/>
                  <a:pt x="213" y="353"/>
                </a:cubicBezTo>
                <a:cubicBezTo>
                  <a:pt x="230" y="339"/>
                  <a:pt x="241" y="322"/>
                  <a:pt x="247" y="300"/>
                </a:cubicBezTo>
                <a:cubicBezTo>
                  <a:pt x="248" y="296"/>
                  <a:pt x="249" y="276"/>
                  <a:pt x="250" y="242"/>
                </a:cubicBezTo>
                <a:cubicBezTo>
                  <a:pt x="250" y="208"/>
                  <a:pt x="250" y="190"/>
                  <a:pt x="249" y="190"/>
                </a:cubicBezTo>
                <a:cubicBezTo>
                  <a:pt x="244" y="190"/>
                  <a:pt x="238" y="190"/>
                  <a:pt x="231" y="191"/>
                </a:cubicBezTo>
                <a:cubicBezTo>
                  <a:pt x="223" y="191"/>
                  <a:pt x="210" y="194"/>
                  <a:pt x="191" y="199"/>
                </a:cubicBezTo>
                <a:cubicBezTo>
                  <a:pt x="172" y="204"/>
                  <a:pt x="155" y="210"/>
                  <a:pt x="140" y="217"/>
                </a:cubicBezTo>
                <a:cubicBezTo>
                  <a:pt x="124" y="224"/>
                  <a:pt x="111" y="235"/>
                  <a:pt x="99" y="250"/>
                </a:cubicBezTo>
                <a:cubicBezTo>
                  <a:pt x="87" y="264"/>
                  <a:pt x="81" y="282"/>
                  <a:pt x="81" y="30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5479200" y="3934440"/>
            <a:ext cx="160560" cy="137160"/>
          </a:xfrm>
          <a:custGeom>
            <a:avLst/>
            <a:gdLst/>
            <a:ahLst/>
            <a:rect l="0" t="0" r="r" b="b"/>
            <a:pathLst>
              <a:path w="446" h="381">
                <a:moveTo>
                  <a:pt x="169" y="381"/>
                </a:moveTo>
                <a:cubicBezTo>
                  <a:pt x="161" y="379"/>
                  <a:pt x="131" y="378"/>
                  <a:pt x="80" y="378"/>
                </a:cubicBezTo>
                <a:cubicBezTo>
                  <a:pt x="36" y="378"/>
                  <a:pt x="11" y="379"/>
                  <a:pt x="5" y="381"/>
                </a:cubicBezTo>
                <a:lnTo>
                  <a:pt x="0" y="381"/>
                </a:lnTo>
                <a:lnTo>
                  <a:pt x="0" y="340"/>
                </a:lnTo>
                <a:lnTo>
                  <a:pt x="12" y="340"/>
                </a:lnTo>
                <a:cubicBezTo>
                  <a:pt x="26" y="340"/>
                  <a:pt x="38" y="338"/>
                  <a:pt x="49" y="335"/>
                </a:cubicBezTo>
                <a:cubicBezTo>
                  <a:pt x="61" y="332"/>
                  <a:pt x="69" y="330"/>
                  <a:pt x="75" y="327"/>
                </a:cubicBezTo>
                <a:cubicBezTo>
                  <a:pt x="81" y="325"/>
                  <a:pt x="88" y="320"/>
                  <a:pt x="97" y="312"/>
                </a:cubicBezTo>
                <a:cubicBezTo>
                  <a:pt x="106" y="305"/>
                  <a:pt x="111" y="299"/>
                  <a:pt x="113" y="296"/>
                </a:cubicBezTo>
                <a:cubicBezTo>
                  <a:pt x="115" y="293"/>
                  <a:pt x="121" y="286"/>
                  <a:pt x="131" y="273"/>
                </a:cubicBezTo>
                <a:cubicBezTo>
                  <a:pt x="143" y="261"/>
                  <a:pt x="149" y="253"/>
                  <a:pt x="150" y="248"/>
                </a:cubicBezTo>
                <a:lnTo>
                  <a:pt x="191" y="195"/>
                </a:lnTo>
                <a:lnTo>
                  <a:pt x="139" y="126"/>
                </a:lnTo>
                <a:cubicBezTo>
                  <a:pt x="134" y="119"/>
                  <a:pt x="128" y="111"/>
                  <a:pt x="122" y="102"/>
                </a:cubicBezTo>
                <a:cubicBezTo>
                  <a:pt x="116" y="94"/>
                  <a:pt x="111" y="88"/>
                  <a:pt x="108" y="84"/>
                </a:cubicBezTo>
                <a:cubicBezTo>
                  <a:pt x="104" y="80"/>
                  <a:pt x="101" y="75"/>
                  <a:pt x="98" y="71"/>
                </a:cubicBezTo>
                <a:cubicBezTo>
                  <a:pt x="95" y="66"/>
                  <a:pt x="92" y="62"/>
                  <a:pt x="90" y="60"/>
                </a:cubicBezTo>
                <a:cubicBezTo>
                  <a:pt x="88" y="58"/>
                  <a:pt x="86" y="56"/>
                  <a:pt x="85" y="54"/>
                </a:cubicBezTo>
                <a:cubicBezTo>
                  <a:pt x="84" y="52"/>
                  <a:pt x="81" y="50"/>
                  <a:pt x="79" y="49"/>
                </a:cubicBezTo>
                <a:cubicBezTo>
                  <a:pt x="76" y="47"/>
                  <a:pt x="74" y="46"/>
                  <a:pt x="73" y="46"/>
                </a:cubicBezTo>
                <a:cubicBezTo>
                  <a:pt x="73" y="46"/>
                  <a:pt x="71" y="45"/>
                  <a:pt x="68" y="44"/>
                </a:cubicBezTo>
                <a:cubicBezTo>
                  <a:pt x="65" y="43"/>
                  <a:pt x="63" y="42"/>
                  <a:pt x="61" y="42"/>
                </a:cubicBezTo>
                <a:cubicBezTo>
                  <a:pt x="57" y="42"/>
                  <a:pt x="47" y="42"/>
                  <a:pt x="29" y="41"/>
                </a:cubicBezTo>
                <a:lnTo>
                  <a:pt x="4" y="41"/>
                </a:lnTo>
                <a:lnTo>
                  <a:pt x="4" y="0"/>
                </a:lnTo>
                <a:lnTo>
                  <a:pt x="11" y="0"/>
                </a:lnTo>
                <a:cubicBezTo>
                  <a:pt x="32" y="1"/>
                  <a:pt x="62" y="2"/>
                  <a:pt x="101" y="2"/>
                </a:cubicBezTo>
                <a:cubicBezTo>
                  <a:pt x="157" y="2"/>
                  <a:pt x="187" y="1"/>
                  <a:pt x="193" y="0"/>
                </a:cubicBezTo>
                <a:lnTo>
                  <a:pt x="200" y="0"/>
                </a:lnTo>
                <a:lnTo>
                  <a:pt x="200" y="41"/>
                </a:lnTo>
                <a:cubicBezTo>
                  <a:pt x="179" y="43"/>
                  <a:pt x="169" y="48"/>
                  <a:pt x="169" y="55"/>
                </a:cubicBezTo>
                <a:cubicBezTo>
                  <a:pt x="169" y="56"/>
                  <a:pt x="171" y="61"/>
                  <a:pt x="177" y="69"/>
                </a:cubicBezTo>
                <a:cubicBezTo>
                  <a:pt x="183" y="77"/>
                  <a:pt x="191" y="88"/>
                  <a:pt x="202" y="102"/>
                </a:cubicBezTo>
                <a:cubicBezTo>
                  <a:pt x="213" y="116"/>
                  <a:pt x="221" y="129"/>
                  <a:pt x="228" y="139"/>
                </a:cubicBezTo>
                <a:lnTo>
                  <a:pt x="231" y="142"/>
                </a:lnTo>
                <a:lnTo>
                  <a:pt x="253" y="112"/>
                </a:lnTo>
                <a:cubicBezTo>
                  <a:pt x="272" y="88"/>
                  <a:pt x="281" y="72"/>
                  <a:pt x="281" y="64"/>
                </a:cubicBezTo>
                <a:cubicBezTo>
                  <a:pt x="281" y="61"/>
                  <a:pt x="281" y="58"/>
                  <a:pt x="280" y="55"/>
                </a:cubicBezTo>
                <a:cubicBezTo>
                  <a:pt x="278" y="52"/>
                  <a:pt x="277" y="50"/>
                  <a:pt x="275" y="49"/>
                </a:cubicBezTo>
                <a:cubicBezTo>
                  <a:pt x="273" y="47"/>
                  <a:pt x="272" y="46"/>
                  <a:pt x="271" y="45"/>
                </a:cubicBezTo>
                <a:cubicBezTo>
                  <a:pt x="270" y="44"/>
                  <a:pt x="268" y="43"/>
                  <a:pt x="265" y="42"/>
                </a:cubicBezTo>
                <a:lnTo>
                  <a:pt x="262" y="41"/>
                </a:lnTo>
                <a:lnTo>
                  <a:pt x="258" y="41"/>
                </a:lnTo>
                <a:lnTo>
                  <a:pt x="258" y="0"/>
                </a:lnTo>
                <a:lnTo>
                  <a:pt x="264" y="0"/>
                </a:lnTo>
                <a:cubicBezTo>
                  <a:pt x="273" y="2"/>
                  <a:pt x="302" y="3"/>
                  <a:pt x="351" y="3"/>
                </a:cubicBezTo>
                <a:cubicBezTo>
                  <a:pt x="397" y="3"/>
                  <a:pt x="422" y="2"/>
                  <a:pt x="426" y="0"/>
                </a:cubicBezTo>
                <a:lnTo>
                  <a:pt x="431" y="0"/>
                </a:lnTo>
                <a:lnTo>
                  <a:pt x="431" y="41"/>
                </a:lnTo>
                <a:lnTo>
                  <a:pt x="425" y="41"/>
                </a:lnTo>
                <a:cubicBezTo>
                  <a:pt x="396" y="41"/>
                  <a:pt x="372" y="46"/>
                  <a:pt x="354" y="56"/>
                </a:cubicBezTo>
                <a:cubicBezTo>
                  <a:pt x="344" y="60"/>
                  <a:pt x="334" y="68"/>
                  <a:pt x="324" y="79"/>
                </a:cubicBezTo>
                <a:cubicBezTo>
                  <a:pt x="314" y="91"/>
                  <a:pt x="295" y="115"/>
                  <a:pt x="266" y="153"/>
                </a:cubicBezTo>
                <a:lnTo>
                  <a:pt x="252" y="172"/>
                </a:lnTo>
                <a:lnTo>
                  <a:pt x="307" y="247"/>
                </a:lnTo>
                <a:cubicBezTo>
                  <a:pt x="346" y="301"/>
                  <a:pt x="367" y="328"/>
                  <a:pt x="370" y="331"/>
                </a:cubicBezTo>
                <a:cubicBezTo>
                  <a:pt x="372" y="333"/>
                  <a:pt x="377" y="335"/>
                  <a:pt x="384" y="337"/>
                </a:cubicBezTo>
                <a:cubicBezTo>
                  <a:pt x="395" y="339"/>
                  <a:pt x="411" y="340"/>
                  <a:pt x="431" y="340"/>
                </a:cubicBezTo>
                <a:lnTo>
                  <a:pt x="446" y="340"/>
                </a:lnTo>
                <a:lnTo>
                  <a:pt x="446" y="381"/>
                </a:lnTo>
                <a:lnTo>
                  <a:pt x="441" y="381"/>
                </a:lnTo>
                <a:lnTo>
                  <a:pt x="434" y="381"/>
                </a:lnTo>
                <a:cubicBezTo>
                  <a:pt x="429" y="380"/>
                  <a:pt x="423" y="380"/>
                  <a:pt x="416" y="380"/>
                </a:cubicBezTo>
                <a:cubicBezTo>
                  <a:pt x="409" y="380"/>
                  <a:pt x="402" y="380"/>
                  <a:pt x="394" y="379"/>
                </a:cubicBezTo>
                <a:cubicBezTo>
                  <a:pt x="387" y="379"/>
                  <a:pt x="379" y="379"/>
                  <a:pt x="372" y="379"/>
                </a:cubicBezTo>
                <a:cubicBezTo>
                  <a:pt x="365" y="380"/>
                  <a:pt x="360" y="380"/>
                  <a:pt x="356" y="378"/>
                </a:cubicBezTo>
                <a:cubicBezTo>
                  <a:pt x="350" y="378"/>
                  <a:pt x="339" y="378"/>
                  <a:pt x="324" y="378"/>
                </a:cubicBezTo>
                <a:cubicBezTo>
                  <a:pt x="308" y="378"/>
                  <a:pt x="294" y="379"/>
                  <a:pt x="280" y="380"/>
                </a:cubicBezTo>
                <a:lnTo>
                  <a:pt x="259" y="381"/>
                </a:lnTo>
                <a:lnTo>
                  <a:pt x="251" y="381"/>
                </a:lnTo>
                <a:lnTo>
                  <a:pt x="251" y="340"/>
                </a:lnTo>
                <a:lnTo>
                  <a:pt x="254" y="340"/>
                </a:lnTo>
                <a:cubicBezTo>
                  <a:pt x="261" y="340"/>
                  <a:pt x="267" y="339"/>
                  <a:pt x="273" y="336"/>
                </a:cubicBezTo>
                <a:cubicBezTo>
                  <a:pt x="280" y="333"/>
                  <a:pt x="283" y="330"/>
                  <a:pt x="283" y="325"/>
                </a:cubicBezTo>
                <a:cubicBezTo>
                  <a:pt x="283" y="324"/>
                  <a:pt x="271" y="308"/>
                  <a:pt x="248" y="275"/>
                </a:cubicBezTo>
                <a:lnTo>
                  <a:pt x="212" y="226"/>
                </a:lnTo>
                <a:cubicBezTo>
                  <a:pt x="211" y="226"/>
                  <a:pt x="202" y="239"/>
                  <a:pt x="184" y="264"/>
                </a:cubicBezTo>
                <a:cubicBezTo>
                  <a:pt x="167" y="288"/>
                  <a:pt x="157" y="301"/>
                  <a:pt x="154" y="303"/>
                </a:cubicBezTo>
                <a:cubicBezTo>
                  <a:pt x="152" y="306"/>
                  <a:pt x="151" y="311"/>
                  <a:pt x="151" y="316"/>
                </a:cubicBezTo>
                <a:cubicBezTo>
                  <a:pt x="151" y="322"/>
                  <a:pt x="153" y="328"/>
                  <a:pt x="157" y="333"/>
                </a:cubicBezTo>
                <a:cubicBezTo>
                  <a:pt x="161" y="337"/>
                  <a:pt x="166" y="340"/>
                  <a:pt x="173" y="340"/>
                </a:cubicBezTo>
                <a:cubicBezTo>
                  <a:pt x="174" y="340"/>
                  <a:pt x="175" y="347"/>
                  <a:pt x="175" y="361"/>
                </a:cubicBezTo>
                <a:lnTo>
                  <a:pt x="175" y="381"/>
                </a:lnTo>
                <a:lnTo>
                  <a:pt x="169" y="38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5016600" y="4127760"/>
            <a:ext cx="53280" cy="224640"/>
          </a:xfrm>
          <a:custGeom>
            <a:avLst/>
            <a:gdLst/>
            <a:ahLst/>
            <a:rect l="0" t="0" r="r" b="b"/>
            <a:pathLst>
              <a:path w="148" h="624">
                <a:moveTo>
                  <a:pt x="1" y="9"/>
                </a:moveTo>
                <a:cubicBezTo>
                  <a:pt x="3" y="3"/>
                  <a:pt x="7" y="0"/>
                  <a:pt x="14" y="0"/>
                </a:cubicBezTo>
                <a:cubicBezTo>
                  <a:pt x="19" y="0"/>
                  <a:pt x="23" y="2"/>
                  <a:pt x="25" y="7"/>
                </a:cubicBezTo>
                <a:cubicBezTo>
                  <a:pt x="26" y="8"/>
                  <a:pt x="26" y="111"/>
                  <a:pt x="26" y="313"/>
                </a:cubicBezTo>
                <a:cubicBezTo>
                  <a:pt x="26" y="514"/>
                  <a:pt x="26" y="616"/>
                  <a:pt x="25" y="617"/>
                </a:cubicBezTo>
                <a:cubicBezTo>
                  <a:pt x="23" y="622"/>
                  <a:pt x="19" y="624"/>
                  <a:pt x="14" y="624"/>
                </a:cubicBezTo>
                <a:cubicBezTo>
                  <a:pt x="11" y="624"/>
                  <a:pt x="7" y="623"/>
                  <a:pt x="4" y="620"/>
                </a:cubicBezTo>
                <a:cubicBezTo>
                  <a:pt x="2" y="619"/>
                  <a:pt x="1" y="606"/>
                  <a:pt x="1" y="580"/>
                </a:cubicBezTo>
                <a:cubicBezTo>
                  <a:pt x="1" y="554"/>
                  <a:pt x="1" y="465"/>
                  <a:pt x="0" y="313"/>
                </a:cubicBezTo>
                <a:cubicBezTo>
                  <a:pt x="0" y="113"/>
                  <a:pt x="1" y="11"/>
                  <a:pt x="1" y="9"/>
                </a:cubicBezTo>
                <a:moveTo>
                  <a:pt x="124" y="7"/>
                </a:moveTo>
                <a:cubicBezTo>
                  <a:pt x="126" y="2"/>
                  <a:pt x="130" y="0"/>
                  <a:pt x="135" y="0"/>
                </a:cubicBezTo>
                <a:cubicBezTo>
                  <a:pt x="138" y="0"/>
                  <a:pt x="141" y="1"/>
                  <a:pt x="144" y="4"/>
                </a:cubicBezTo>
                <a:lnTo>
                  <a:pt x="145" y="4"/>
                </a:lnTo>
                <a:cubicBezTo>
                  <a:pt x="146" y="5"/>
                  <a:pt x="147" y="18"/>
                  <a:pt x="147" y="44"/>
                </a:cubicBezTo>
                <a:cubicBezTo>
                  <a:pt x="147" y="71"/>
                  <a:pt x="147" y="160"/>
                  <a:pt x="148" y="313"/>
                </a:cubicBezTo>
                <a:cubicBezTo>
                  <a:pt x="148" y="465"/>
                  <a:pt x="148" y="554"/>
                  <a:pt x="148" y="579"/>
                </a:cubicBezTo>
                <a:cubicBezTo>
                  <a:pt x="147" y="605"/>
                  <a:pt x="146" y="618"/>
                  <a:pt x="145" y="620"/>
                </a:cubicBezTo>
                <a:lnTo>
                  <a:pt x="144" y="620"/>
                </a:lnTo>
                <a:cubicBezTo>
                  <a:pt x="142" y="623"/>
                  <a:pt x="139" y="624"/>
                  <a:pt x="135" y="624"/>
                </a:cubicBezTo>
                <a:cubicBezTo>
                  <a:pt x="130" y="624"/>
                  <a:pt x="127" y="622"/>
                  <a:pt x="124" y="617"/>
                </a:cubicBezTo>
                <a:cubicBezTo>
                  <a:pt x="123" y="616"/>
                  <a:pt x="123" y="514"/>
                  <a:pt x="123" y="313"/>
                </a:cubicBezTo>
                <a:cubicBezTo>
                  <a:pt x="123" y="111"/>
                  <a:pt x="123" y="8"/>
                  <a:pt x="124" y="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5109120" y="4196520"/>
            <a:ext cx="91440" cy="101520"/>
          </a:xfrm>
          <a:custGeom>
            <a:avLst/>
            <a:gdLst/>
            <a:ahLst/>
            <a:rect l="0" t="0" r="r" b="b"/>
            <a:pathLst>
              <a:path w="254" h="282">
                <a:moveTo>
                  <a:pt x="232" y="222"/>
                </a:moveTo>
                <a:cubicBezTo>
                  <a:pt x="236" y="222"/>
                  <a:pt x="239" y="225"/>
                  <a:pt x="241" y="231"/>
                </a:cubicBezTo>
                <a:cubicBezTo>
                  <a:pt x="244" y="237"/>
                  <a:pt x="245" y="243"/>
                  <a:pt x="245" y="249"/>
                </a:cubicBezTo>
                <a:cubicBezTo>
                  <a:pt x="245" y="250"/>
                  <a:pt x="245" y="251"/>
                  <a:pt x="244" y="253"/>
                </a:cubicBezTo>
                <a:cubicBezTo>
                  <a:pt x="243" y="254"/>
                  <a:pt x="240" y="256"/>
                  <a:pt x="235" y="259"/>
                </a:cubicBezTo>
                <a:cubicBezTo>
                  <a:pt x="230" y="262"/>
                  <a:pt x="222" y="266"/>
                  <a:pt x="211" y="270"/>
                </a:cubicBezTo>
                <a:cubicBezTo>
                  <a:pt x="199" y="275"/>
                  <a:pt x="187" y="278"/>
                  <a:pt x="174" y="280"/>
                </a:cubicBezTo>
                <a:cubicBezTo>
                  <a:pt x="170" y="281"/>
                  <a:pt x="161" y="282"/>
                  <a:pt x="149" y="282"/>
                </a:cubicBezTo>
                <a:cubicBezTo>
                  <a:pt x="122" y="282"/>
                  <a:pt x="97" y="278"/>
                  <a:pt x="77" y="271"/>
                </a:cubicBezTo>
                <a:cubicBezTo>
                  <a:pt x="57" y="264"/>
                  <a:pt x="42" y="255"/>
                  <a:pt x="31" y="244"/>
                </a:cubicBezTo>
                <a:cubicBezTo>
                  <a:pt x="20" y="232"/>
                  <a:pt x="13" y="221"/>
                  <a:pt x="8" y="209"/>
                </a:cubicBezTo>
                <a:cubicBezTo>
                  <a:pt x="3" y="197"/>
                  <a:pt x="0" y="185"/>
                  <a:pt x="0" y="173"/>
                </a:cubicBezTo>
                <a:lnTo>
                  <a:pt x="0" y="165"/>
                </a:lnTo>
                <a:cubicBezTo>
                  <a:pt x="0" y="131"/>
                  <a:pt x="11" y="100"/>
                  <a:pt x="31" y="72"/>
                </a:cubicBezTo>
                <a:cubicBezTo>
                  <a:pt x="35" y="67"/>
                  <a:pt x="41" y="61"/>
                  <a:pt x="47" y="55"/>
                </a:cubicBezTo>
                <a:cubicBezTo>
                  <a:pt x="53" y="49"/>
                  <a:pt x="62" y="42"/>
                  <a:pt x="74" y="34"/>
                </a:cubicBezTo>
                <a:cubicBezTo>
                  <a:pt x="85" y="25"/>
                  <a:pt x="100" y="18"/>
                  <a:pt x="120" y="12"/>
                </a:cubicBezTo>
                <a:cubicBezTo>
                  <a:pt x="138" y="7"/>
                  <a:pt x="157" y="2"/>
                  <a:pt x="177" y="0"/>
                </a:cubicBezTo>
                <a:cubicBezTo>
                  <a:pt x="178" y="0"/>
                  <a:pt x="182" y="0"/>
                  <a:pt x="191" y="0"/>
                </a:cubicBezTo>
                <a:cubicBezTo>
                  <a:pt x="199" y="0"/>
                  <a:pt x="206" y="0"/>
                  <a:pt x="212" y="0"/>
                </a:cubicBezTo>
                <a:cubicBezTo>
                  <a:pt x="234" y="0"/>
                  <a:pt x="246" y="1"/>
                  <a:pt x="249" y="3"/>
                </a:cubicBezTo>
                <a:cubicBezTo>
                  <a:pt x="252" y="8"/>
                  <a:pt x="254" y="12"/>
                  <a:pt x="254" y="18"/>
                </a:cubicBezTo>
                <a:cubicBezTo>
                  <a:pt x="252" y="28"/>
                  <a:pt x="247" y="35"/>
                  <a:pt x="238" y="39"/>
                </a:cubicBezTo>
                <a:lnTo>
                  <a:pt x="208" y="39"/>
                </a:lnTo>
                <a:cubicBezTo>
                  <a:pt x="179" y="40"/>
                  <a:pt x="159" y="42"/>
                  <a:pt x="147" y="47"/>
                </a:cubicBezTo>
                <a:cubicBezTo>
                  <a:pt x="127" y="56"/>
                  <a:pt x="112" y="71"/>
                  <a:pt x="102" y="94"/>
                </a:cubicBezTo>
                <a:cubicBezTo>
                  <a:pt x="99" y="102"/>
                  <a:pt x="97" y="108"/>
                  <a:pt x="97" y="110"/>
                </a:cubicBezTo>
                <a:cubicBezTo>
                  <a:pt x="97" y="111"/>
                  <a:pt x="117" y="111"/>
                  <a:pt x="155" y="111"/>
                </a:cubicBezTo>
                <a:cubicBezTo>
                  <a:pt x="161" y="111"/>
                  <a:pt x="168" y="111"/>
                  <a:pt x="176" y="111"/>
                </a:cubicBezTo>
                <a:cubicBezTo>
                  <a:pt x="185" y="111"/>
                  <a:pt x="190" y="111"/>
                  <a:pt x="194" y="110"/>
                </a:cubicBezTo>
                <a:cubicBezTo>
                  <a:pt x="206" y="110"/>
                  <a:pt x="215" y="111"/>
                  <a:pt x="219" y="113"/>
                </a:cubicBezTo>
                <a:cubicBezTo>
                  <a:pt x="224" y="116"/>
                  <a:pt x="226" y="120"/>
                  <a:pt x="227" y="127"/>
                </a:cubicBezTo>
                <a:cubicBezTo>
                  <a:pt x="227" y="138"/>
                  <a:pt x="221" y="146"/>
                  <a:pt x="211" y="149"/>
                </a:cubicBezTo>
                <a:cubicBezTo>
                  <a:pt x="208" y="149"/>
                  <a:pt x="187" y="150"/>
                  <a:pt x="148" y="150"/>
                </a:cubicBezTo>
                <a:cubicBezTo>
                  <a:pt x="108" y="150"/>
                  <a:pt x="87" y="150"/>
                  <a:pt x="87" y="151"/>
                </a:cubicBezTo>
                <a:cubicBezTo>
                  <a:pt x="83" y="162"/>
                  <a:pt x="81" y="175"/>
                  <a:pt x="81" y="190"/>
                </a:cubicBezTo>
                <a:cubicBezTo>
                  <a:pt x="81" y="212"/>
                  <a:pt x="88" y="228"/>
                  <a:pt x="102" y="237"/>
                </a:cubicBezTo>
                <a:cubicBezTo>
                  <a:pt x="117" y="246"/>
                  <a:pt x="135" y="251"/>
                  <a:pt x="156" y="251"/>
                </a:cubicBezTo>
                <a:cubicBezTo>
                  <a:pt x="157" y="251"/>
                  <a:pt x="159" y="251"/>
                  <a:pt x="161" y="251"/>
                </a:cubicBezTo>
                <a:cubicBezTo>
                  <a:pt x="163" y="251"/>
                  <a:pt x="164" y="250"/>
                  <a:pt x="165" y="250"/>
                </a:cubicBezTo>
                <a:cubicBezTo>
                  <a:pt x="177" y="248"/>
                  <a:pt x="191" y="243"/>
                  <a:pt x="206" y="234"/>
                </a:cubicBezTo>
                <a:cubicBezTo>
                  <a:pt x="220" y="226"/>
                  <a:pt x="229" y="222"/>
                  <a:pt x="232" y="2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5237280" y="4127760"/>
            <a:ext cx="53280" cy="224640"/>
          </a:xfrm>
          <a:custGeom>
            <a:avLst/>
            <a:gdLst/>
            <a:ahLst/>
            <a:rect l="0" t="0" r="r" b="b"/>
            <a:pathLst>
              <a:path w="148" h="624">
                <a:moveTo>
                  <a:pt x="1" y="9"/>
                </a:move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1" y="2"/>
                  <a:pt x="24" y="7"/>
                </a:cubicBezTo>
                <a:cubicBezTo>
                  <a:pt x="24" y="8"/>
                  <a:pt x="25" y="111"/>
                  <a:pt x="25" y="313"/>
                </a:cubicBezTo>
                <a:cubicBezTo>
                  <a:pt x="25" y="514"/>
                  <a:pt x="24" y="616"/>
                  <a:pt x="24" y="617"/>
                </a:cubicBezTo>
                <a:cubicBezTo>
                  <a:pt x="21" y="622"/>
                  <a:pt x="17" y="624"/>
                  <a:pt x="12" y="624"/>
                </a:cubicBezTo>
                <a:cubicBezTo>
                  <a:pt x="9" y="624"/>
                  <a:pt x="6" y="623"/>
                  <a:pt x="4" y="620"/>
                </a:cubicBezTo>
                <a:lnTo>
                  <a:pt x="3" y="620"/>
                </a:lnTo>
                <a:cubicBezTo>
                  <a:pt x="1" y="619"/>
                  <a:pt x="1" y="606"/>
                  <a:pt x="1" y="580"/>
                </a:cubicBezTo>
                <a:cubicBezTo>
                  <a:pt x="1" y="554"/>
                  <a:pt x="0" y="465"/>
                  <a:pt x="0" y="313"/>
                </a:cubicBezTo>
                <a:cubicBezTo>
                  <a:pt x="0" y="113"/>
                  <a:pt x="0" y="11"/>
                  <a:pt x="1" y="9"/>
                </a:cubicBezTo>
                <a:moveTo>
                  <a:pt x="123" y="7"/>
                </a:moveTo>
                <a:cubicBezTo>
                  <a:pt x="126" y="2"/>
                  <a:pt x="129" y="0"/>
                  <a:pt x="134" y="0"/>
                </a:cubicBezTo>
                <a:cubicBezTo>
                  <a:pt x="137" y="0"/>
                  <a:pt x="140" y="1"/>
                  <a:pt x="144" y="4"/>
                </a:cubicBezTo>
                <a:cubicBezTo>
                  <a:pt x="146" y="5"/>
                  <a:pt x="147" y="18"/>
                  <a:pt x="147" y="44"/>
                </a:cubicBezTo>
                <a:cubicBezTo>
                  <a:pt x="147" y="71"/>
                  <a:pt x="147" y="160"/>
                  <a:pt x="147" y="313"/>
                </a:cubicBezTo>
                <a:cubicBezTo>
                  <a:pt x="148" y="465"/>
                  <a:pt x="148" y="554"/>
                  <a:pt x="147" y="579"/>
                </a:cubicBezTo>
                <a:cubicBezTo>
                  <a:pt x="147" y="605"/>
                  <a:pt x="146" y="618"/>
                  <a:pt x="144" y="620"/>
                </a:cubicBezTo>
                <a:cubicBezTo>
                  <a:pt x="141" y="623"/>
                  <a:pt x="138" y="624"/>
                  <a:pt x="135" y="624"/>
                </a:cubicBezTo>
                <a:cubicBezTo>
                  <a:pt x="130" y="624"/>
                  <a:pt x="126" y="622"/>
                  <a:pt x="123" y="617"/>
                </a:cubicBezTo>
                <a:cubicBezTo>
                  <a:pt x="122" y="616"/>
                  <a:pt x="121" y="514"/>
                  <a:pt x="121" y="313"/>
                </a:cubicBezTo>
                <a:cubicBezTo>
                  <a:pt x="121" y="111"/>
                  <a:pt x="122" y="8"/>
                  <a:pt x="123" y="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5321160" y="4259520"/>
            <a:ext cx="85320" cy="101160"/>
          </a:xfrm>
          <a:custGeom>
            <a:avLst/>
            <a:gdLst/>
            <a:ahLst/>
            <a:rect l="0" t="0" r="r" b="b"/>
            <a:pathLst>
              <a:path w="237" h="281">
                <a:moveTo>
                  <a:pt x="27" y="69"/>
                </a:moveTo>
                <a:cubicBezTo>
                  <a:pt x="27" y="67"/>
                  <a:pt x="28" y="66"/>
                  <a:pt x="28" y="65"/>
                </a:cubicBezTo>
                <a:cubicBezTo>
                  <a:pt x="28" y="63"/>
                  <a:pt x="29" y="60"/>
                  <a:pt x="30" y="55"/>
                </a:cubicBezTo>
                <a:cubicBezTo>
                  <a:pt x="31" y="50"/>
                  <a:pt x="33" y="46"/>
                  <a:pt x="34" y="41"/>
                </a:cubicBezTo>
                <a:cubicBezTo>
                  <a:pt x="36" y="37"/>
                  <a:pt x="38" y="33"/>
                  <a:pt x="41" y="27"/>
                </a:cubicBezTo>
                <a:cubicBezTo>
                  <a:pt x="44" y="21"/>
                  <a:pt x="47" y="17"/>
                  <a:pt x="50" y="14"/>
                </a:cubicBezTo>
                <a:cubicBezTo>
                  <a:pt x="53" y="11"/>
                  <a:pt x="57" y="7"/>
                  <a:pt x="61" y="4"/>
                </a:cubicBezTo>
                <a:cubicBezTo>
                  <a:pt x="66" y="1"/>
                  <a:pt x="71" y="-1"/>
                  <a:pt x="76" y="0"/>
                </a:cubicBezTo>
                <a:cubicBezTo>
                  <a:pt x="98" y="0"/>
                  <a:pt x="112" y="9"/>
                  <a:pt x="118" y="28"/>
                </a:cubicBezTo>
                <a:lnTo>
                  <a:pt x="123" y="24"/>
                </a:lnTo>
                <a:cubicBezTo>
                  <a:pt x="141" y="8"/>
                  <a:pt x="158" y="0"/>
                  <a:pt x="175" y="0"/>
                </a:cubicBezTo>
                <a:cubicBezTo>
                  <a:pt x="194" y="0"/>
                  <a:pt x="210" y="7"/>
                  <a:pt x="221" y="21"/>
                </a:cubicBezTo>
                <a:cubicBezTo>
                  <a:pt x="231" y="35"/>
                  <a:pt x="237" y="51"/>
                  <a:pt x="237" y="72"/>
                </a:cubicBezTo>
                <a:cubicBezTo>
                  <a:pt x="237" y="104"/>
                  <a:pt x="226" y="133"/>
                  <a:pt x="202" y="160"/>
                </a:cubicBezTo>
                <a:cubicBezTo>
                  <a:pt x="180" y="186"/>
                  <a:pt x="155" y="200"/>
                  <a:pt x="127" y="200"/>
                </a:cubicBezTo>
                <a:cubicBezTo>
                  <a:pt x="120" y="200"/>
                  <a:pt x="114" y="199"/>
                  <a:pt x="109" y="198"/>
                </a:cubicBezTo>
                <a:cubicBezTo>
                  <a:pt x="106" y="196"/>
                  <a:pt x="103" y="194"/>
                  <a:pt x="99" y="191"/>
                </a:cubicBezTo>
                <a:cubicBezTo>
                  <a:pt x="96" y="188"/>
                  <a:pt x="93" y="186"/>
                  <a:pt x="91" y="183"/>
                </a:cubicBezTo>
                <a:lnTo>
                  <a:pt x="88" y="180"/>
                </a:lnTo>
                <a:cubicBezTo>
                  <a:pt x="88" y="180"/>
                  <a:pt x="84" y="193"/>
                  <a:pt x="78" y="218"/>
                </a:cubicBezTo>
                <a:cubicBezTo>
                  <a:pt x="72" y="244"/>
                  <a:pt x="69" y="256"/>
                  <a:pt x="69" y="257"/>
                </a:cubicBezTo>
                <a:cubicBezTo>
                  <a:pt x="69" y="258"/>
                  <a:pt x="70" y="259"/>
                  <a:pt x="72" y="260"/>
                </a:cubicBezTo>
                <a:cubicBezTo>
                  <a:pt x="75" y="260"/>
                  <a:pt x="80" y="260"/>
                  <a:pt x="89" y="261"/>
                </a:cubicBezTo>
                <a:lnTo>
                  <a:pt x="100" y="261"/>
                </a:lnTo>
                <a:cubicBezTo>
                  <a:pt x="101" y="263"/>
                  <a:pt x="102" y="264"/>
                  <a:pt x="102" y="265"/>
                </a:cubicBezTo>
                <a:cubicBezTo>
                  <a:pt x="102" y="266"/>
                  <a:pt x="102" y="268"/>
                  <a:pt x="101" y="273"/>
                </a:cubicBezTo>
                <a:cubicBezTo>
                  <a:pt x="100" y="276"/>
                  <a:pt x="99" y="279"/>
                  <a:pt x="98" y="280"/>
                </a:cubicBezTo>
                <a:cubicBezTo>
                  <a:pt x="97" y="280"/>
                  <a:pt x="96" y="281"/>
                  <a:pt x="93" y="281"/>
                </a:cubicBezTo>
                <a:cubicBezTo>
                  <a:pt x="92" y="281"/>
                  <a:pt x="90" y="281"/>
                  <a:pt x="88" y="281"/>
                </a:cubicBezTo>
                <a:cubicBezTo>
                  <a:pt x="85" y="281"/>
                  <a:pt x="80" y="281"/>
                  <a:pt x="73" y="281"/>
                </a:cubicBezTo>
                <a:cubicBezTo>
                  <a:pt x="65" y="281"/>
                  <a:pt x="56" y="280"/>
                  <a:pt x="46" y="280"/>
                </a:cubicBezTo>
                <a:cubicBezTo>
                  <a:pt x="25" y="280"/>
                  <a:pt x="12" y="281"/>
                  <a:pt x="6" y="281"/>
                </a:cubicBezTo>
                <a:lnTo>
                  <a:pt x="3" y="281"/>
                </a:lnTo>
                <a:cubicBezTo>
                  <a:pt x="1" y="279"/>
                  <a:pt x="0" y="278"/>
                  <a:pt x="0" y="276"/>
                </a:cubicBezTo>
                <a:cubicBezTo>
                  <a:pt x="0" y="269"/>
                  <a:pt x="2" y="263"/>
                  <a:pt x="5" y="261"/>
                </a:cubicBezTo>
                <a:lnTo>
                  <a:pt x="14" y="261"/>
                </a:lnTo>
                <a:cubicBezTo>
                  <a:pt x="24" y="261"/>
                  <a:pt x="30" y="259"/>
                  <a:pt x="31" y="256"/>
                </a:cubicBezTo>
                <a:cubicBezTo>
                  <a:pt x="32" y="254"/>
                  <a:pt x="41" y="219"/>
                  <a:pt x="58" y="150"/>
                </a:cubicBezTo>
                <a:cubicBezTo>
                  <a:pt x="75" y="82"/>
                  <a:pt x="84" y="45"/>
                  <a:pt x="85" y="41"/>
                </a:cubicBezTo>
                <a:cubicBezTo>
                  <a:pt x="85" y="39"/>
                  <a:pt x="86" y="37"/>
                  <a:pt x="86" y="34"/>
                </a:cubicBezTo>
                <a:cubicBezTo>
                  <a:pt x="86" y="22"/>
                  <a:pt x="82" y="16"/>
                  <a:pt x="75" y="16"/>
                </a:cubicBezTo>
                <a:cubicBezTo>
                  <a:pt x="68" y="16"/>
                  <a:pt x="63" y="20"/>
                  <a:pt x="58" y="29"/>
                </a:cubicBezTo>
                <a:cubicBezTo>
                  <a:pt x="54" y="37"/>
                  <a:pt x="50" y="46"/>
                  <a:pt x="48" y="56"/>
                </a:cubicBezTo>
                <a:cubicBezTo>
                  <a:pt x="46" y="65"/>
                  <a:pt x="44" y="72"/>
                  <a:pt x="43" y="72"/>
                </a:cubicBezTo>
                <a:cubicBezTo>
                  <a:pt x="42" y="73"/>
                  <a:pt x="40" y="73"/>
                  <a:pt x="36" y="73"/>
                </a:cubicBezTo>
                <a:lnTo>
                  <a:pt x="30" y="73"/>
                </a:lnTo>
                <a:cubicBezTo>
                  <a:pt x="28" y="72"/>
                  <a:pt x="27" y="70"/>
                  <a:pt x="27" y="69"/>
                </a:cubicBezTo>
                <a:moveTo>
                  <a:pt x="95" y="151"/>
                </a:moveTo>
                <a:cubicBezTo>
                  <a:pt x="102" y="173"/>
                  <a:pt x="113" y="184"/>
                  <a:pt x="128" y="184"/>
                </a:cubicBezTo>
                <a:cubicBezTo>
                  <a:pt x="137" y="184"/>
                  <a:pt x="145" y="181"/>
                  <a:pt x="153" y="174"/>
                </a:cubicBezTo>
                <a:cubicBezTo>
                  <a:pt x="162" y="167"/>
                  <a:pt x="168" y="159"/>
                  <a:pt x="174" y="149"/>
                </a:cubicBezTo>
                <a:cubicBezTo>
                  <a:pt x="179" y="139"/>
                  <a:pt x="184" y="123"/>
                  <a:pt x="190" y="101"/>
                </a:cubicBezTo>
                <a:cubicBezTo>
                  <a:pt x="195" y="79"/>
                  <a:pt x="198" y="62"/>
                  <a:pt x="198" y="52"/>
                </a:cubicBezTo>
                <a:lnTo>
                  <a:pt x="198" y="49"/>
                </a:lnTo>
                <a:cubicBezTo>
                  <a:pt x="198" y="27"/>
                  <a:pt x="189" y="16"/>
                  <a:pt x="171" y="16"/>
                </a:cubicBezTo>
                <a:cubicBezTo>
                  <a:pt x="168" y="16"/>
                  <a:pt x="165" y="17"/>
                  <a:pt x="161" y="18"/>
                </a:cubicBezTo>
                <a:cubicBezTo>
                  <a:pt x="158" y="19"/>
                  <a:pt x="155" y="20"/>
                  <a:pt x="152" y="22"/>
                </a:cubicBezTo>
                <a:cubicBezTo>
                  <a:pt x="148" y="23"/>
                  <a:pt x="146" y="25"/>
                  <a:pt x="143" y="27"/>
                </a:cubicBezTo>
                <a:cubicBezTo>
                  <a:pt x="140" y="29"/>
                  <a:pt x="138" y="32"/>
                  <a:pt x="135" y="34"/>
                </a:cubicBezTo>
                <a:cubicBezTo>
                  <a:pt x="133" y="36"/>
                  <a:pt x="131" y="39"/>
                  <a:pt x="129" y="41"/>
                </a:cubicBezTo>
                <a:cubicBezTo>
                  <a:pt x="127" y="43"/>
                  <a:pt x="125" y="45"/>
                  <a:pt x="124" y="47"/>
                </a:cubicBezTo>
                <a:cubicBezTo>
                  <a:pt x="123" y="49"/>
                  <a:pt x="122" y="50"/>
                  <a:pt x="120" y="51"/>
                </a:cubicBezTo>
                <a:lnTo>
                  <a:pt x="119" y="53"/>
                </a:lnTo>
                <a:cubicBezTo>
                  <a:pt x="119" y="53"/>
                  <a:pt x="119" y="55"/>
                  <a:pt x="118" y="59"/>
                </a:cubicBezTo>
                <a:cubicBezTo>
                  <a:pt x="117" y="63"/>
                  <a:pt x="115" y="70"/>
                  <a:pt x="113" y="80"/>
                </a:cubicBezTo>
                <a:cubicBezTo>
                  <a:pt x="111" y="89"/>
                  <a:pt x="109" y="96"/>
                  <a:pt x="107" y="102"/>
                </a:cubicBezTo>
                <a:cubicBezTo>
                  <a:pt x="99" y="134"/>
                  <a:pt x="95" y="150"/>
                  <a:pt x="95" y="1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5436720" y="4153320"/>
            <a:ext cx="137520" cy="173880"/>
          </a:xfrm>
          <a:custGeom>
            <a:avLst/>
            <a:gdLst/>
            <a:ahLst/>
            <a:rect l="0" t="0" r="r" b="b"/>
            <a:pathLst>
              <a:path w="382" h="483">
                <a:moveTo>
                  <a:pt x="370" y="0"/>
                </a:moveTo>
                <a:cubicBezTo>
                  <a:pt x="373" y="0"/>
                  <a:pt x="376" y="1"/>
                  <a:pt x="378" y="4"/>
                </a:cubicBezTo>
                <a:cubicBezTo>
                  <a:pt x="381" y="6"/>
                  <a:pt x="382" y="9"/>
                  <a:pt x="382" y="13"/>
                </a:cubicBezTo>
                <a:cubicBezTo>
                  <a:pt x="382" y="17"/>
                  <a:pt x="381" y="20"/>
                  <a:pt x="378" y="22"/>
                </a:cubicBezTo>
                <a:cubicBezTo>
                  <a:pt x="377" y="22"/>
                  <a:pt x="321" y="49"/>
                  <a:pt x="209" y="102"/>
                </a:cubicBezTo>
                <a:lnTo>
                  <a:pt x="43" y="181"/>
                </a:lnTo>
                <a:lnTo>
                  <a:pt x="197" y="254"/>
                </a:lnTo>
                <a:cubicBezTo>
                  <a:pt x="318" y="312"/>
                  <a:pt x="379" y="341"/>
                  <a:pt x="380" y="343"/>
                </a:cubicBezTo>
                <a:cubicBezTo>
                  <a:pt x="382" y="346"/>
                  <a:pt x="382" y="348"/>
                  <a:pt x="382" y="350"/>
                </a:cubicBezTo>
                <a:cubicBezTo>
                  <a:pt x="382" y="357"/>
                  <a:pt x="378" y="362"/>
                  <a:pt x="371" y="362"/>
                </a:cubicBezTo>
                <a:lnTo>
                  <a:pt x="367" y="362"/>
                </a:lnTo>
                <a:lnTo>
                  <a:pt x="187" y="278"/>
                </a:lnTo>
                <a:cubicBezTo>
                  <a:pt x="66" y="220"/>
                  <a:pt x="6" y="191"/>
                  <a:pt x="5" y="190"/>
                </a:cubicBezTo>
                <a:cubicBezTo>
                  <a:pt x="2" y="188"/>
                  <a:pt x="0" y="184"/>
                  <a:pt x="0" y="179"/>
                </a:cubicBezTo>
                <a:cubicBezTo>
                  <a:pt x="1" y="175"/>
                  <a:pt x="4" y="171"/>
                  <a:pt x="9" y="169"/>
                </a:cubicBezTo>
                <a:cubicBezTo>
                  <a:pt x="12" y="167"/>
                  <a:pt x="71" y="139"/>
                  <a:pt x="187" y="85"/>
                </a:cubicBezTo>
                <a:cubicBezTo>
                  <a:pt x="303" y="30"/>
                  <a:pt x="362" y="2"/>
                  <a:pt x="364" y="1"/>
                </a:cubicBezTo>
                <a:cubicBezTo>
                  <a:pt x="366" y="0"/>
                  <a:pt x="368" y="0"/>
                  <a:pt x="370" y="0"/>
                </a:cubicBezTo>
                <a:moveTo>
                  <a:pt x="1" y="471"/>
                </a:moveTo>
                <a:cubicBezTo>
                  <a:pt x="1" y="467"/>
                  <a:pt x="4" y="463"/>
                  <a:pt x="10" y="458"/>
                </a:cubicBezTo>
                <a:lnTo>
                  <a:pt x="372" y="458"/>
                </a:lnTo>
                <a:cubicBezTo>
                  <a:pt x="379" y="461"/>
                  <a:pt x="382" y="465"/>
                  <a:pt x="382" y="471"/>
                </a:cubicBezTo>
                <a:cubicBezTo>
                  <a:pt x="382" y="476"/>
                  <a:pt x="379" y="480"/>
                  <a:pt x="373" y="483"/>
                </a:cubicBezTo>
                <a:lnTo>
                  <a:pt x="10" y="483"/>
                </a:lnTo>
                <a:cubicBezTo>
                  <a:pt x="4" y="480"/>
                  <a:pt x="1" y="476"/>
                  <a:pt x="1" y="4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5598000" y="4196880"/>
            <a:ext cx="109440" cy="147960"/>
          </a:xfrm>
          <a:custGeom>
            <a:avLst/>
            <a:gdLst/>
            <a:ahLst/>
            <a:rect l="0" t="0" r="r" b="b"/>
            <a:pathLst>
              <a:path w="304" h="411">
                <a:moveTo>
                  <a:pt x="22" y="411"/>
                </a:moveTo>
                <a:cubicBezTo>
                  <a:pt x="8" y="411"/>
                  <a:pt x="1" y="405"/>
                  <a:pt x="0" y="392"/>
                </a:cubicBezTo>
                <a:cubicBezTo>
                  <a:pt x="0" y="388"/>
                  <a:pt x="10" y="344"/>
                  <a:pt x="31" y="260"/>
                </a:cubicBezTo>
                <a:cubicBezTo>
                  <a:pt x="52" y="176"/>
                  <a:pt x="64" y="133"/>
                  <a:pt x="66" y="131"/>
                </a:cubicBezTo>
                <a:cubicBezTo>
                  <a:pt x="72" y="108"/>
                  <a:pt x="84" y="85"/>
                  <a:pt x="100" y="64"/>
                </a:cubicBezTo>
                <a:cubicBezTo>
                  <a:pt x="129" y="28"/>
                  <a:pt x="162" y="6"/>
                  <a:pt x="199" y="1"/>
                </a:cubicBezTo>
                <a:cubicBezTo>
                  <a:pt x="200" y="1"/>
                  <a:pt x="202" y="1"/>
                  <a:pt x="204" y="1"/>
                </a:cubicBezTo>
                <a:cubicBezTo>
                  <a:pt x="207" y="1"/>
                  <a:pt x="209" y="0"/>
                  <a:pt x="210" y="0"/>
                </a:cubicBezTo>
                <a:cubicBezTo>
                  <a:pt x="241" y="0"/>
                  <a:pt x="264" y="10"/>
                  <a:pt x="280" y="31"/>
                </a:cubicBezTo>
                <a:cubicBezTo>
                  <a:pt x="296" y="51"/>
                  <a:pt x="304" y="75"/>
                  <a:pt x="304" y="104"/>
                </a:cubicBezTo>
                <a:cubicBezTo>
                  <a:pt x="304" y="128"/>
                  <a:pt x="299" y="151"/>
                  <a:pt x="289" y="174"/>
                </a:cubicBezTo>
                <a:cubicBezTo>
                  <a:pt x="279" y="196"/>
                  <a:pt x="267" y="215"/>
                  <a:pt x="251" y="230"/>
                </a:cubicBezTo>
                <a:cubicBezTo>
                  <a:pt x="236" y="246"/>
                  <a:pt x="219" y="258"/>
                  <a:pt x="202" y="268"/>
                </a:cubicBezTo>
                <a:cubicBezTo>
                  <a:pt x="184" y="278"/>
                  <a:pt x="167" y="283"/>
                  <a:pt x="152" y="283"/>
                </a:cubicBezTo>
                <a:lnTo>
                  <a:pt x="145" y="283"/>
                </a:lnTo>
                <a:lnTo>
                  <a:pt x="141" y="283"/>
                </a:lnTo>
                <a:cubicBezTo>
                  <a:pt x="120" y="283"/>
                  <a:pt x="103" y="273"/>
                  <a:pt x="89" y="255"/>
                </a:cubicBezTo>
                <a:lnTo>
                  <a:pt x="86" y="251"/>
                </a:lnTo>
                <a:lnTo>
                  <a:pt x="69" y="321"/>
                </a:lnTo>
                <a:cubicBezTo>
                  <a:pt x="59" y="361"/>
                  <a:pt x="52" y="384"/>
                  <a:pt x="50" y="389"/>
                </a:cubicBezTo>
                <a:cubicBezTo>
                  <a:pt x="49" y="395"/>
                  <a:pt x="46" y="399"/>
                  <a:pt x="43" y="402"/>
                </a:cubicBezTo>
                <a:cubicBezTo>
                  <a:pt x="36" y="408"/>
                  <a:pt x="29" y="411"/>
                  <a:pt x="22" y="411"/>
                </a:cubicBezTo>
                <a:moveTo>
                  <a:pt x="251" y="76"/>
                </a:moveTo>
                <a:cubicBezTo>
                  <a:pt x="251" y="60"/>
                  <a:pt x="247" y="48"/>
                  <a:pt x="240" y="38"/>
                </a:cubicBezTo>
                <a:cubicBezTo>
                  <a:pt x="233" y="29"/>
                  <a:pt x="223" y="23"/>
                  <a:pt x="209" y="23"/>
                </a:cubicBezTo>
                <a:cubicBezTo>
                  <a:pt x="194" y="23"/>
                  <a:pt x="180" y="30"/>
                  <a:pt x="165" y="42"/>
                </a:cubicBezTo>
                <a:cubicBezTo>
                  <a:pt x="151" y="54"/>
                  <a:pt x="139" y="70"/>
                  <a:pt x="130" y="89"/>
                </a:cubicBezTo>
                <a:cubicBezTo>
                  <a:pt x="125" y="102"/>
                  <a:pt x="117" y="129"/>
                  <a:pt x="107" y="170"/>
                </a:cubicBezTo>
                <a:lnTo>
                  <a:pt x="96" y="213"/>
                </a:lnTo>
                <a:cubicBezTo>
                  <a:pt x="103" y="244"/>
                  <a:pt x="121" y="260"/>
                  <a:pt x="149" y="260"/>
                </a:cubicBezTo>
                <a:cubicBezTo>
                  <a:pt x="164" y="260"/>
                  <a:pt x="180" y="253"/>
                  <a:pt x="195" y="238"/>
                </a:cubicBezTo>
                <a:cubicBezTo>
                  <a:pt x="208" y="225"/>
                  <a:pt x="220" y="205"/>
                  <a:pt x="229" y="178"/>
                </a:cubicBezTo>
                <a:cubicBezTo>
                  <a:pt x="238" y="150"/>
                  <a:pt x="244" y="128"/>
                  <a:pt x="247" y="111"/>
                </a:cubicBezTo>
                <a:cubicBezTo>
                  <a:pt x="250" y="93"/>
                  <a:pt x="251" y="81"/>
                  <a:pt x="251" y="7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5771520" y="3855600"/>
            <a:ext cx="232920" cy="216000"/>
          </a:xfrm>
          <a:custGeom>
            <a:avLst/>
            <a:gdLst/>
            <a:ahLst/>
            <a:rect l="0" t="0" r="r" b="b"/>
            <a:pathLst>
              <a:path w="647" h="600">
                <a:moveTo>
                  <a:pt x="407" y="412"/>
                </a:moveTo>
                <a:cubicBezTo>
                  <a:pt x="395" y="412"/>
                  <a:pt x="389" y="408"/>
                  <a:pt x="389" y="401"/>
                </a:cubicBezTo>
                <a:cubicBezTo>
                  <a:pt x="389" y="398"/>
                  <a:pt x="390" y="391"/>
                  <a:pt x="393" y="380"/>
                </a:cubicBezTo>
                <a:cubicBezTo>
                  <a:pt x="396" y="367"/>
                  <a:pt x="398" y="357"/>
                  <a:pt x="398" y="348"/>
                </a:cubicBezTo>
                <a:cubicBezTo>
                  <a:pt x="398" y="330"/>
                  <a:pt x="392" y="318"/>
                  <a:pt x="379" y="314"/>
                </a:cubicBezTo>
                <a:cubicBezTo>
                  <a:pt x="367" y="310"/>
                  <a:pt x="338" y="308"/>
                  <a:pt x="294" y="308"/>
                </a:cubicBezTo>
                <a:lnTo>
                  <a:pt x="248" y="308"/>
                </a:lnTo>
                <a:cubicBezTo>
                  <a:pt x="247" y="309"/>
                  <a:pt x="237" y="350"/>
                  <a:pt x="217" y="431"/>
                </a:cubicBezTo>
                <a:cubicBezTo>
                  <a:pt x="197" y="511"/>
                  <a:pt x="187" y="552"/>
                  <a:pt x="187" y="554"/>
                </a:cubicBezTo>
                <a:cubicBezTo>
                  <a:pt x="187" y="557"/>
                  <a:pt x="190" y="558"/>
                  <a:pt x="197" y="558"/>
                </a:cubicBezTo>
                <a:cubicBezTo>
                  <a:pt x="203" y="558"/>
                  <a:pt x="227" y="558"/>
                  <a:pt x="267" y="559"/>
                </a:cubicBezTo>
                <a:cubicBezTo>
                  <a:pt x="323" y="559"/>
                  <a:pt x="359" y="559"/>
                  <a:pt x="377" y="558"/>
                </a:cubicBezTo>
                <a:cubicBezTo>
                  <a:pt x="394" y="557"/>
                  <a:pt x="412" y="553"/>
                  <a:pt x="429" y="546"/>
                </a:cubicBezTo>
                <a:cubicBezTo>
                  <a:pt x="459" y="537"/>
                  <a:pt x="483" y="520"/>
                  <a:pt x="502" y="497"/>
                </a:cubicBezTo>
                <a:cubicBezTo>
                  <a:pt x="521" y="473"/>
                  <a:pt x="542" y="435"/>
                  <a:pt x="564" y="381"/>
                </a:cubicBezTo>
                <a:cubicBezTo>
                  <a:pt x="570" y="367"/>
                  <a:pt x="574" y="360"/>
                  <a:pt x="576" y="359"/>
                </a:cubicBezTo>
                <a:cubicBezTo>
                  <a:pt x="580" y="358"/>
                  <a:pt x="584" y="358"/>
                  <a:pt x="589" y="358"/>
                </a:cubicBezTo>
                <a:cubicBezTo>
                  <a:pt x="601" y="358"/>
                  <a:pt x="607" y="361"/>
                  <a:pt x="607" y="369"/>
                </a:cubicBezTo>
                <a:cubicBezTo>
                  <a:pt x="545" y="519"/>
                  <a:pt x="513" y="595"/>
                  <a:pt x="510" y="598"/>
                </a:cubicBezTo>
                <a:cubicBezTo>
                  <a:pt x="508" y="599"/>
                  <a:pt x="423" y="600"/>
                  <a:pt x="257" y="600"/>
                </a:cubicBezTo>
                <a:lnTo>
                  <a:pt x="90" y="600"/>
                </a:lnTo>
                <a:cubicBezTo>
                  <a:pt x="30" y="600"/>
                  <a:pt x="0" y="597"/>
                  <a:pt x="0" y="590"/>
                </a:cubicBezTo>
                <a:cubicBezTo>
                  <a:pt x="0" y="589"/>
                  <a:pt x="1" y="585"/>
                  <a:pt x="3" y="578"/>
                </a:cubicBezTo>
                <a:cubicBezTo>
                  <a:pt x="5" y="569"/>
                  <a:pt x="8" y="563"/>
                  <a:pt x="10" y="562"/>
                </a:cubicBezTo>
                <a:cubicBezTo>
                  <a:pt x="12" y="561"/>
                  <a:pt x="19" y="560"/>
                  <a:pt x="30" y="559"/>
                </a:cubicBezTo>
                <a:cubicBezTo>
                  <a:pt x="46" y="559"/>
                  <a:pt x="64" y="559"/>
                  <a:pt x="83" y="557"/>
                </a:cubicBezTo>
                <a:cubicBezTo>
                  <a:pt x="91" y="555"/>
                  <a:pt x="97" y="552"/>
                  <a:pt x="100" y="546"/>
                </a:cubicBezTo>
                <a:cubicBezTo>
                  <a:pt x="101" y="543"/>
                  <a:pt x="122" y="461"/>
                  <a:pt x="162" y="298"/>
                </a:cubicBezTo>
                <a:cubicBezTo>
                  <a:pt x="203" y="135"/>
                  <a:pt x="224" y="53"/>
                  <a:pt x="224" y="51"/>
                </a:cubicBezTo>
                <a:cubicBezTo>
                  <a:pt x="224" y="47"/>
                  <a:pt x="223" y="45"/>
                  <a:pt x="221" y="45"/>
                </a:cubicBezTo>
                <a:cubicBezTo>
                  <a:pt x="216" y="43"/>
                  <a:pt x="200" y="41"/>
                  <a:pt x="174" y="40"/>
                </a:cubicBezTo>
                <a:lnTo>
                  <a:pt x="147" y="40"/>
                </a:lnTo>
                <a:cubicBezTo>
                  <a:pt x="143" y="37"/>
                  <a:pt x="141" y="34"/>
                  <a:pt x="141" y="33"/>
                </a:cubicBezTo>
                <a:cubicBezTo>
                  <a:pt x="141" y="32"/>
                  <a:pt x="142" y="27"/>
                  <a:pt x="143" y="18"/>
                </a:cubicBezTo>
                <a:cubicBezTo>
                  <a:pt x="145" y="8"/>
                  <a:pt x="148" y="2"/>
                  <a:pt x="152" y="0"/>
                </a:cubicBezTo>
                <a:lnTo>
                  <a:pt x="641" y="0"/>
                </a:lnTo>
                <a:cubicBezTo>
                  <a:pt x="645" y="2"/>
                  <a:pt x="647" y="5"/>
                  <a:pt x="647" y="9"/>
                </a:cubicBezTo>
                <a:cubicBezTo>
                  <a:pt x="647" y="12"/>
                  <a:pt x="644" y="45"/>
                  <a:pt x="636" y="108"/>
                </a:cubicBezTo>
                <a:cubicBezTo>
                  <a:pt x="628" y="171"/>
                  <a:pt x="624" y="203"/>
                  <a:pt x="624" y="205"/>
                </a:cubicBezTo>
                <a:cubicBezTo>
                  <a:pt x="622" y="209"/>
                  <a:pt x="616" y="211"/>
                  <a:pt x="606" y="211"/>
                </a:cubicBezTo>
                <a:lnTo>
                  <a:pt x="595" y="211"/>
                </a:lnTo>
                <a:cubicBezTo>
                  <a:pt x="591" y="208"/>
                  <a:pt x="589" y="204"/>
                  <a:pt x="589" y="200"/>
                </a:cubicBezTo>
                <a:lnTo>
                  <a:pt x="592" y="179"/>
                </a:lnTo>
                <a:cubicBezTo>
                  <a:pt x="594" y="165"/>
                  <a:pt x="594" y="150"/>
                  <a:pt x="594" y="134"/>
                </a:cubicBezTo>
                <a:cubicBezTo>
                  <a:pt x="594" y="116"/>
                  <a:pt x="592" y="101"/>
                  <a:pt x="588" y="90"/>
                </a:cubicBezTo>
                <a:cubicBezTo>
                  <a:pt x="584" y="78"/>
                  <a:pt x="579" y="69"/>
                  <a:pt x="572" y="62"/>
                </a:cubicBezTo>
                <a:cubicBezTo>
                  <a:pt x="564" y="56"/>
                  <a:pt x="554" y="51"/>
                  <a:pt x="541" y="48"/>
                </a:cubicBezTo>
                <a:cubicBezTo>
                  <a:pt x="527" y="45"/>
                  <a:pt x="513" y="43"/>
                  <a:pt x="499" y="42"/>
                </a:cubicBezTo>
                <a:cubicBezTo>
                  <a:pt x="485" y="41"/>
                  <a:pt x="466" y="40"/>
                  <a:pt x="443" y="40"/>
                </a:cubicBezTo>
                <a:lnTo>
                  <a:pt x="400" y="40"/>
                </a:lnTo>
                <a:cubicBezTo>
                  <a:pt x="349" y="41"/>
                  <a:pt x="321" y="42"/>
                  <a:pt x="318" y="43"/>
                </a:cubicBezTo>
                <a:cubicBezTo>
                  <a:pt x="316" y="44"/>
                  <a:pt x="314" y="47"/>
                  <a:pt x="313" y="51"/>
                </a:cubicBezTo>
                <a:cubicBezTo>
                  <a:pt x="313" y="53"/>
                  <a:pt x="303" y="89"/>
                  <a:pt x="286" y="159"/>
                </a:cubicBezTo>
                <a:cubicBezTo>
                  <a:pt x="268" y="230"/>
                  <a:pt x="259" y="266"/>
                  <a:pt x="258" y="267"/>
                </a:cubicBezTo>
                <a:cubicBezTo>
                  <a:pt x="272" y="267"/>
                  <a:pt x="286" y="268"/>
                  <a:pt x="301" y="268"/>
                </a:cubicBezTo>
                <a:lnTo>
                  <a:pt x="324" y="268"/>
                </a:lnTo>
                <a:cubicBezTo>
                  <a:pt x="362" y="268"/>
                  <a:pt x="389" y="263"/>
                  <a:pt x="404" y="254"/>
                </a:cubicBezTo>
                <a:cubicBezTo>
                  <a:pt x="419" y="246"/>
                  <a:pt x="432" y="222"/>
                  <a:pt x="445" y="183"/>
                </a:cubicBezTo>
                <a:cubicBezTo>
                  <a:pt x="447" y="174"/>
                  <a:pt x="449" y="168"/>
                  <a:pt x="450" y="167"/>
                </a:cubicBezTo>
                <a:cubicBezTo>
                  <a:pt x="451" y="166"/>
                  <a:pt x="456" y="165"/>
                  <a:pt x="465" y="164"/>
                </a:cubicBezTo>
                <a:cubicBezTo>
                  <a:pt x="468" y="164"/>
                  <a:pt x="470" y="164"/>
                  <a:pt x="472" y="164"/>
                </a:cubicBezTo>
                <a:cubicBezTo>
                  <a:pt x="474" y="164"/>
                  <a:pt x="475" y="165"/>
                  <a:pt x="476" y="165"/>
                </a:cubicBezTo>
                <a:cubicBezTo>
                  <a:pt x="477" y="166"/>
                  <a:pt x="478" y="166"/>
                  <a:pt x="478" y="166"/>
                </a:cubicBezTo>
                <a:cubicBezTo>
                  <a:pt x="478" y="166"/>
                  <a:pt x="479" y="167"/>
                  <a:pt x="480" y="170"/>
                </a:cubicBezTo>
                <a:cubicBezTo>
                  <a:pt x="481" y="172"/>
                  <a:pt x="482" y="173"/>
                  <a:pt x="482" y="173"/>
                </a:cubicBezTo>
                <a:lnTo>
                  <a:pt x="453" y="290"/>
                </a:lnTo>
                <a:cubicBezTo>
                  <a:pt x="433" y="368"/>
                  <a:pt x="422" y="408"/>
                  <a:pt x="421" y="410"/>
                </a:cubicBezTo>
                <a:cubicBezTo>
                  <a:pt x="419" y="411"/>
                  <a:pt x="414" y="412"/>
                  <a:pt x="407" y="4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6033960" y="3833280"/>
            <a:ext cx="76320" cy="317520"/>
          </a:xfrm>
          <a:custGeom>
            <a:avLst/>
            <a:gdLst/>
            <a:ahLst/>
            <a:rect l="0" t="0" r="r" b="b"/>
            <a:pathLst>
              <a:path w="212" h="882">
                <a:moveTo>
                  <a:pt x="0" y="442"/>
                </a:moveTo>
                <a:cubicBezTo>
                  <a:pt x="0" y="401"/>
                  <a:pt x="3" y="362"/>
                  <a:pt x="9" y="325"/>
                </a:cubicBezTo>
                <a:cubicBezTo>
                  <a:pt x="15" y="289"/>
                  <a:pt x="22" y="257"/>
                  <a:pt x="29" y="231"/>
                </a:cubicBezTo>
                <a:cubicBezTo>
                  <a:pt x="37" y="204"/>
                  <a:pt x="48" y="179"/>
                  <a:pt x="62" y="153"/>
                </a:cubicBezTo>
                <a:cubicBezTo>
                  <a:pt x="76" y="128"/>
                  <a:pt x="87" y="108"/>
                  <a:pt x="95" y="94"/>
                </a:cubicBezTo>
                <a:cubicBezTo>
                  <a:pt x="104" y="80"/>
                  <a:pt x="116" y="65"/>
                  <a:pt x="132" y="48"/>
                </a:cubicBezTo>
                <a:cubicBezTo>
                  <a:pt x="150" y="32"/>
                  <a:pt x="160" y="22"/>
                  <a:pt x="162" y="18"/>
                </a:cubicBezTo>
                <a:cubicBezTo>
                  <a:pt x="165" y="15"/>
                  <a:pt x="173" y="9"/>
                  <a:pt x="185" y="0"/>
                </a:cubicBezTo>
                <a:lnTo>
                  <a:pt x="196" y="0"/>
                </a:lnTo>
                <a:lnTo>
                  <a:pt x="200" y="0"/>
                </a:lnTo>
                <a:cubicBezTo>
                  <a:pt x="208" y="0"/>
                  <a:pt x="212" y="3"/>
                  <a:pt x="212" y="8"/>
                </a:cubicBezTo>
                <a:cubicBezTo>
                  <a:pt x="212" y="10"/>
                  <a:pt x="207" y="16"/>
                  <a:pt x="197" y="26"/>
                </a:cubicBezTo>
                <a:cubicBezTo>
                  <a:pt x="187" y="37"/>
                  <a:pt x="175" y="53"/>
                  <a:pt x="161" y="73"/>
                </a:cubicBezTo>
                <a:cubicBezTo>
                  <a:pt x="147" y="94"/>
                  <a:pt x="131" y="119"/>
                  <a:pt x="117" y="149"/>
                </a:cubicBezTo>
                <a:cubicBezTo>
                  <a:pt x="102" y="179"/>
                  <a:pt x="89" y="219"/>
                  <a:pt x="80" y="271"/>
                </a:cubicBezTo>
                <a:cubicBezTo>
                  <a:pt x="70" y="322"/>
                  <a:pt x="65" y="379"/>
                  <a:pt x="65" y="442"/>
                </a:cubicBezTo>
                <a:cubicBezTo>
                  <a:pt x="65" y="504"/>
                  <a:pt x="70" y="560"/>
                  <a:pt x="80" y="611"/>
                </a:cubicBezTo>
                <a:cubicBezTo>
                  <a:pt x="89" y="661"/>
                  <a:pt x="102" y="702"/>
                  <a:pt x="116" y="733"/>
                </a:cubicBezTo>
                <a:cubicBezTo>
                  <a:pt x="130" y="765"/>
                  <a:pt x="145" y="790"/>
                  <a:pt x="160" y="809"/>
                </a:cubicBezTo>
                <a:cubicBezTo>
                  <a:pt x="175" y="829"/>
                  <a:pt x="187" y="844"/>
                  <a:pt x="197" y="856"/>
                </a:cubicBezTo>
                <a:cubicBezTo>
                  <a:pt x="207" y="868"/>
                  <a:pt x="212" y="874"/>
                  <a:pt x="212" y="874"/>
                </a:cubicBezTo>
                <a:cubicBezTo>
                  <a:pt x="212" y="880"/>
                  <a:pt x="207" y="882"/>
                  <a:pt x="199" y="882"/>
                </a:cubicBezTo>
                <a:lnTo>
                  <a:pt x="196" y="882"/>
                </a:lnTo>
                <a:lnTo>
                  <a:pt x="185" y="882"/>
                </a:lnTo>
                <a:lnTo>
                  <a:pt x="160" y="861"/>
                </a:lnTo>
                <a:cubicBezTo>
                  <a:pt x="104" y="811"/>
                  <a:pt x="63" y="749"/>
                  <a:pt x="38" y="674"/>
                </a:cubicBezTo>
                <a:cubicBezTo>
                  <a:pt x="13" y="600"/>
                  <a:pt x="0" y="522"/>
                  <a:pt x="0" y="4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6135480" y="3930480"/>
            <a:ext cx="248040" cy="142920"/>
          </a:xfrm>
          <a:custGeom>
            <a:avLst/>
            <a:gdLst/>
            <a:ahLst/>
            <a:rect l="0" t="0" r="r" b="b"/>
            <a:pathLst>
              <a:path w="689" h="397">
                <a:moveTo>
                  <a:pt x="529" y="0"/>
                </a:moveTo>
                <a:cubicBezTo>
                  <a:pt x="536" y="1"/>
                  <a:pt x="565" y="2"/>
                  <a:pt x="616" y="2"/>
                </a:cubicBezTo>
                <a:cubicBezTo>
                  <a:pt x="660" y="2"/>
                  <a:pt x="683" y="1"/>
                  <a:pt x="684" y="0"/>
                </a:cubicBezTo>
                <a:lnTo>
                  <a:pt x="689" y="0"/>
                </a:lnTo>
                <a:lnTo>
                  <a:pt x="689" y="54"/>
                </a:lnTo>
                <a:lnTo>
                  <a:pt x="632" y="54"/>
                </a:lnTo>
                <a:lnTo>
                  <a:pt x="502" y="382"/>
                </a:lnTo>
                <a:cubicBezTo>
                  <a:pt x="501" y="383"/>
                  <a:pt x="500" y="384"/>
                  <a:pt x="499" y="385"/>
                </a:cubicBezTo>
                <a:cubicBezTo>
                  <a:pt x="498" y="386"/>
                  <a:pt x="497" y="387"/>
                  <a:pt x="496" y="388"/>
                </a:cubicBezTo>
                <a:cubicBezTo>
                  <a:pt x="495" y="390"/>
                  <a:pt x="494" y="390"/>
                  <a:pt x="494" y="390"/>
                </a:cubicBezTo>
                <a:cubicBezTo>
                  <a:pt x="494" y="390"/>
                  <a:pt x="493" y="391"/>
                  <a:pt x="491" y="392"/>
                </a:cubicBezTo>
                <a:cubicBezTo>
                  <a:pt x="490" y="393"/>
                  <a:pt x="489" y="394"/>
                  <a:pt x="490" y="394"/>
                </a:cubicBezTo>
                <a:cubicBezTo>
                  <a:pt x="490" y="394"/>
                  <a:pt x="489" y="394"/>
                  <a:pt x="486" y="395"/>
                </a:cubicBezTo>
                <a:cubicBezTo>
                  <a:pt x="483" y="395"/>
                  <a:pt x="482" y="395"/>
                  <a:pt x="483" y="395"/>
                </a:cubicBezTo>
                <a:cubicBezTo>
                  <a:pt x="483" y="394"/>
                  <a:pt x="482" y="394"/>
                  <a:pt x="479" y="396"/>
                </a:cubicBezTo>
                <a:cubicBezTo>
                  <a:pt x="475" y="397"/>
                  <a:pt x="473" y="397"/>
                  <a:pt x="473" y="396"/>
                </a:cubicBezTo>
                <a:cubicBezTo>
                  <a:pt x="472" y="394"/>
                  <a:pt x="470" y="394"/>
                  <a:pt x="466" y="396"/>
                </a:cubicBezTo>
                <a:lnTo>
                  <a:pt x="456" y="396"/>
                </a:lnTo>
                <a:cubicBezTo>
                  <a:pt x="446" y="396"/>
                  <a:pt x="439" y="393"/>
                  <a:pt x="435" y="387"/>
                </a:cubicBezTo>
                <a:cubicBezTo>
                  <a:pt x="431" y="381"/>
                  <a:pt x="422" y="362"/>
                  <a:pt x="410" y="329"/>
                </a:cubicBezTo>
                <a:cubicBezTo>
                  <a:pt x="401" y="306"/>
                  <a:pt x="393" y="286"/>
                  <a:pt x="386" y="270"/>
                </a:cubicBezTo>
                <a:lnTo>
                  <a:pt x="344" y="164"/>
                </a:lnTo>
                <a:lnTo>
                  <a:pt x="302" y="270"/>
                </a:lnTo>
                <a:cubicBezTo>
                  <a:pt x="296" y="286"/>
                  <a:pt x="288" y="305"/>
                  <a:pt x="279" y="328"/>
                </a:cubicBezTo>
                <a:cubicBezTo>
                  <a:pt x="266" y="361"/>
                  <a:pt x="258" y="380"/>
                  <a:pt x="254" y="386"/>
                </a:cubicBezTo>
                <a:cubicBezTo>
                  <a:pt x="250" y="392"/>
                  <a:pt x="243" y="395"/>
                  <a:pt x="233" y="396"/>
                </a:cubicBezTo>
                <a:lnTo>
                  <a:pt x="222" y="396"/>
                </a:lnTo>
                <a:cubicBezTo>
                  <a:pt x="212" y="396"/>
                  <a:pt x="205" y="395"/>
                  <a:pt x="201" y="394"/>
                </a:cubicBezTo>
                <a:cubicBezTo>
                  <a:pt x="198" y="393"/>
                  <a:pt x="193" y="389"/>
                  <a:pt x="188" y="382"/>
                </a:cubicBezTo>
                <a:lnTo>
                  <a:pt x="58" y="54"/>
                </a:lnTo>
                <a:lnTo>
                  <a:pt x="0" y="54"/>
                </a:lnTo>
                <a:lnTo>
                  <a:pt x="0" y="0"/>
                </a:lnTo>
                <a:lnTo>
                  <a:pt x="6" y="0"/>
                </a:lnTo>
                <a:cubicBezTo>
                  <a:pt x="15" y="1"/>
                  <a:pt x="47" y="2"/>
                  <a:pt x="102" y="2"/>
                </a:cubicBezTo>
                <a:cubicBezTo>
                  <a:pt x="162" y="2"/>
                  <a:pt x="198" y="1"/>
                  <a:pt x="208" y="0"/>
                </a:cubicBezTo>
                <a:lnTo>
                  <a:pt x="216" y="0"/>
                </a:lnTo>
                <a:lnTo>
                  <a:pt x="216" y="54"/>
                </a:lnTo>
                <a:lnTo>
                  <a:pt x="174" y="54"/>
                </a:lnTo>
                <a:lnTo>
                  <a:pt x="251" y="246"/>
                </a:lnTo>
                <a:lnTo>
                  <a:pt x="315" y="90"/>
                </a:lnTo>
                <a:lnTo>
                  <a:pt x="301" y="54"/>
                </a:lnTo>
                <a:lnTo>
                  <a:pt x="245" y="54"/>
                </a:lnTo>
                <a:lnTo>
                  <a:pt x="245" y="0"/>
                </a:lnTo>
                <a:lnTo>
                  <a:pt x="251" y="0"/>
                </a:lnTo>
                <a:cubicBezTo>
                  <a:pt x="259" y="1"/>
                  <a:pt x="287" y="2"/>
                  <a:pt x="337" y="2"/>
                </a:cubicBezTo>
                <a:cubicBezTo>
                  <a:pt x="396" y="2"/>
                  <a:pt x="430" y="1"/>
                  <a:pt x="439" y="0"/>
                </a:cubicBezTo>
                <a:lnTo>
                  <a:pt x="446" y="0"/>
                </a:lnTo>
                <a:lnTo>
                  <a:pt x="446" y="54"/>
                </a:lnTo>
                <a:lnTo>
                  <a:pt x="424" y="54"/>
                </a:lnTo>
                <a:cubicBezTo>
                  <a:pt x="410" y="54"/>
                  <a:pt x="402" y="55"/>
                  <a:pt x="402" y="56"/>
                </a:cubicBezTo>
                <a:cubicBezTo>
                  <a:pt x="403" y="58"/>
                  <a:pt x="417" y="94"/>
                  <a:pt x="444" y="163"/>
                </a:cubicBezTo>
                <a:cubicBezTo>
                  <a:pt x="472" y="231"/>
                  <a:pt x="487" y="266"/>
                  <a:pt x="488" y="266"/>
                </a:cubicBezTo>
                <a:lnTo>
                  <a:pt x="573" y="54"/>
                </a:lnTo>
                <a:lnTo>
                  <a:pt x="523" y="54"/>
                </a:lnTo>
                <a:lnTo>
                  <a:pt x="523" y="0"/>
                </a:lnTo>
                <a:lnTo>
                  <a:pt x="529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6479640" y="3886200"/>
            <a:ext cx="211680" cy="211320"/>
          </a:xfrm>
          <a:custGeom>
            <a:avLst/>
            <a:gdLst/>
            <a:ahLst/>
            <a:rect l="0" t="0" r="r" b="b"/>
            <a:pathLst>
              <a:path w="588" h="587">
                <a:moveTo>
                  <a:pt x="12" y="277"/>
                </a:moveTo>
                <a:lnTo>
                  <a:pt x="276" y="277"/>
                </a:lnTo>
                <a:lnTo>
                  <a:pt x="276" y="145"/>
                </a:lnTo>
                <a:lnTo>
                  <a:pt x="277" y="12"/>
                </a:lnTo>
                <a:cubicBezTo>
                  <a:pt x="283" y="4"/>
                  <a:pt x="288" y="0"/>
                  <a:pt x="293" y="0"/>
                </a:cubicBezTo>
                <a:cubicBezTo>
                  <a:pt x="301" y="0"/>
                  <a:pt x="307" y="5"/>
                  <a:pt x="311" y="13"/>
                </a:cubicBezTo>
                <a:lnTo>
                  <a:pt x="311" y="277"/>
                </a:lnTo>
                <a:lnTo>
                  <a:pt x="575" y="277"/>
                </a:lnTo>
                <a:cubicBezTo>
                  <a:pt x="584" y="282"/>
                  <a:pt x="588" y="288"/>
                  <a:pt x="588" y="295"/>
                </a:cubicBezTo>
                <a:cubicBezTo>
                  <a:pt x="588" y="302"/>
                  <a:pt x="584" y="308"/>
                  <a:pt x="575" y="312"/>
                </a:cubicBezTo>
                <a:lnTo>
                  <a:pt x="311" y="312"/>
                </a:lnTo>
                <a:lnTo>
                  <a:pt x="311" y="575"/>
                </a:lnTo>
                <a:cubicBezTo>
                  <a:pt x="306" y="583"/>
                  <a:pt x="301" y="587"/>
                  <a:pt x="295" y="587"/>
                </a:cubicBezTo>
                <a:lnTo>
                  <a:pt x="293" y="587"/>
                </a:lnTo>
                <a:lnTo>
                  <a:pt x="292" y="587"/>
                </a:lnTo>
                <a:cubicBezTo>
                  <a:pt x="285" y="587"/>
                  <a:pt x="279" y="583"/>
                  <a:pt x="276" y="575"/>
                </a:cubicBezTo>
                <a:lnTo>
                  <a:pt x="276" y="312"/>
                </a:lnTo>
                <a:lnTo>
                  <a:pt x="12" y="312"/>
                </a:lnTo>
                <a:cubicBezTo>
                  <a:pt x="4" y="308"/>
                  <a:pt x="0" y="302"/>
                  <a:pt x="0" y="295"/>
                </a:cubicBezTo>
                <a:cubicBezTo>
                  <a:pt x="0" y="287"/>
                  <a:pt x="4" y="281"/>
                  <a:pt x="12" y="27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6793200" y="3930480"/>
            <a:ext cx="129240" cy="143280"/>
          </a:xfrm>
          <a:custGeom>
            <a:avLst/>
            <a:gdLst/>
            <a:ahLst/>
            <a:rect l="0" t="0" r="r" b="b"/>
            <a:pathLst>
              <a:path w="359" h="398">
                <a:moveTo>
                  <a:pt x="328" y="313"/>
                </a:moveTo>
                <a:cubicBezTo>
                  <a:pt x="333" y="313"/>
                  <a:pt x="337" y="317"/>
                  <a:pt x="340" y="326"/>
                </a:cubicBezTo>
                <a:cubicBezTo>
                  <a:pt x="344" y="335"/>
                  <a:pt x="346" y="343"/>
                  <a:pt x="346" y="350"/>
                </a:cubicBezTo>
                <a:cubicBezTo>
                  <a:pt x="346" y="352"/>
                  <a:pt x="346" y="354"/>
                  <a:pt x="345" y="357"/>
                </a:cubicBezTo>
                <a:cubicBezTo>
                  <a:pt x="344" y="358"/>
                  <a:pt x="339" y="361"/>
                  <a:pt x="332" y="365"/>
                </a:cubicBezTo>
                <a:cubicBezTo>
                  <a:pt x="325" y="370"/>
                  <a:pt x="314" y="375"/>
                  <a:pt x="297" y="381"/>
                </a:cubicBezTo>
                <a:cubicBezTo>
                  <a:pt x="281" y="388"/>
                  <a:pt x="264" y="392"/>
                  <a:pt x="246" y="395"/>
                </a:cubicBezTo>
                <a:cubicBezTo>
                  <a:pt x="240" y="398"/>
                  <a:pt x="226" y="398"/>
                  <a:pt x="209" y="398"/>
                </a:cubicBezTo>
                <a:cubicBezTo>
                  <a:pt x="171" y="398"/>
                  <a:pt x="137" y="392"/>
                  <a:pt x="109" y="382"/>
                </a:cubicBezTo>
                <a:cubicBezTo>
                  <a:pt x="81" y="372"/>
                  <a:pt x="59" y="359"/>
                  <a:pt x="44" y="343"/>
                </a:cubicBezTo>
                <a:cubicBezTo>
                  <a:pt x="29" y="328"/>
                  <a:pt x="18" y="311"/>
                  <a:pt x="11" y="294"/>
                </a:cubicBezTo>
                <a:cubicBezTo>
                  <a:pt x="3" y="277"/>
                  <a:pt x="0" y="260"/>
                  <a:pt x="0" y="244"/>
                </a:cubicBezTo>
                <a:lnTo>
                  <a:pt x="0" y="231"/>
                </a:lnTo>
                <a:cubicBezTo>
                  <a:pt x="0" y="184"/>
                  <a:pt x="15" y="140"/>
                  <a:pt x="44" y="101"/>
                </a:cubicBezTo>
                <a:cubicBezTo>
                  <a:pt x="50" y="93"/>
                  <a:pt x="57" y="85"/>
                  <a:pt x="66" y="76"/>
                </a:cubicBezTo>
                <a:cubicBezTo>
                  <a:pt x="75" y="68"/>
                  <a:pt x="87" y="58"/>
                  <a:pt x="104" y="46"/>
                </a:cubicBezTo>
                <a:cubicBezTo>
                  <a:pt x="120" y="35"/>
                  <a:pt x="142" y="25"/>
                  <a:pt x="167" y="16"/>
                </a:cubicBezTo>
                <a:cubicBezTo>
                  <a:pt x="193" y="8"/>
                  <a:pt x="221" y="3"/>
                  <a:pt x="250" y="1"/>
                </a:cubicBezTo>
                <a:cubicBezTo>
                  <a:pt x="251" y="1"/>
                  <a:pt x="257" y="1"/>
                  <a:pt x="269" y="1"/>
                </a:cubicBezTo>
                <a:cubicBezTo>
                  <a:pt x="281" y="1"/>
                  <a:pt x="291" y="0"/>
                  <a:pt x="300" y="0"/>
                </a:cubicBezTo>
                <a:cubicBezTo>
                  <a:pt x="330" y="0"/>
                  <a:pt x="347" y="1"/>
                  <a:pt x="352" y="5"/>
                </a:cubicBezTo>
                <a:cubicBezTo>
                  <a:pt x="356" y="10"/>
                  <a:pt x="359" y="16"/>
                  <a:pt x="359" y="24"/>
                </a:cubicBezTo>
                <a:cubicBezTo>
                  <a:pt x="356" y="38"/>
                  <a:pt x="349" y="48"/>
                  <a:pt x="336" y="53"/>
                </a:cubicBezTo>
                <a:lnTo>
                  <a:pt x="294" y="54"/>
                </a:lnTo>
                <a:cubicBezTo>
                  <a:pt x="252" y="55"/>
                  <a:pt x="223" y="59"/>
                  <a:pt x="206" y="66"/>
                </a:cubicBezTo>
                <a:cubicBezTo>
                  <a:pt x="178" y="78"/>
                  <a:pt x="157" y="100"/>
                  <a:pt x="144" y="132"/>
                </a:cubicBezTo>
                <a:cubicBezTo>
                  <a:pt x="139" y="144"/>
                  <a:pt x="137" y="151"/>
                  <a:pt x="137" y="155"/>
                </a:cubicBezTo>
                <a:cubicBezTo>
                  <a:pt x="137" y="155"/>
                  <a:pt x="164" y="156"/>
                  <a:pt x="218" y="156"/>
                </a:cubicBezTo>
                <a:cubicBezTo>
                  <a:pt x="226" y="156"/>
                  <a:pt x="237" y="156"/>
                  <a:pt x="249" y="156"/>
                </a:cubicBezTo>
                <a:cubicBezTo>
                  <a:pt x="260" y="156"/>
                  <a:pt x="269" y="155"/>
                  <a:pt x="273" y="155"/>
                </a:cubicBezTo>
                <a:cubicBezTo>
                  <a:pt x="291" y="155"/>
                  <a:pt x="303" y="156"/>
                  <a:pt x="309" y="159"/>
                </a:cubicBezTo>
                <a:cubicBezTo>
                  <a:pt x="316" y="162"/>
                  <a:pt x="319" y="169"/>
                  <a:pt x="320" y="179"/>
                </a:cubicBezTo>
                <a:cubicBezTo>
                  <a:pt x="320" y="194"/>
                  <a:pt x="312" y="205"/>
                  <a:pt x="297" y="209"/>
                </a:cubicBezTo>
                <a:cubicBezTo>
                  <a:pt x="294" y="210"/>
                  <a:pt x="264" y="210"/>
                  <a:pt x="207" y="210"/>
                </a:cubicBezTo>
                <a:cubicBezTo>
                  <a:pt x="151" y="210"/>
                  <a:pt x="122" y="211"/>
                  <a:pt x="122" y="212"/>
                </a:cubicBezTo>
                <a:cubicBezTo>
                  <a:pt x="117" y="228"/>
                  <a:pt x="115" y="246"/>
                  <a:pt x="115" y="268"/>
                </a:cubicBezTo>
                <a:cubicBezTo>
                  <a:pt x="115" y="299"/>
                  <a:pt x="125" y="321"/>
                  <a:pt x="144" y="334"/>
                </a:cubicBezTo>
                <a:cubicBezTo>
                  <a:pt x="164" y="347"/>
                  <a:pt x="189" y="353"/>
                  <a:pt x="219" y="353"/>
                </a:cubicBezTo>
                <a:cubicBezTo>
                  <a:pt x="220" y="353"/>
                  <a:pt x="223" y="353"/>
                  <a:pt x="226" y="353"/>
                </a:cubicBezTo>
                <a:cubicBezTo>
                  <a:pt x="229" y="353"/>
                  <a:pt x="232" y="353"/>
                  <a:pt x="233" y="352"/>
                </a:cubicBezTo>
                <a:cubicBezTo>
                  <a:pt x="250" y="349"/>
                  <a:pt x="269" y="342"/>
                  <a:pt x="290" y="330"/>
                </a:cubicBezTo>
                <a:cubicBezTo>
                  <a:pt x="311" y="318"/>
                  <a:pt x="323" y="313"/>
                  <a:pt x="328" y="3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6949800" y="3833280"/>
            <a:ext cx="76320" cy="317520"/>
          </a:xfrm>
          <a:custGeom>
            <a:avLst/>
            <a:gdLst/>
            <a:ahLst/>
            <a:rect l="0" t="0" r="r" b="b"/>
            <a:pathLst>
              <a:path w="212" h="882">
                <a:moveTo>
                  <a:pt x="5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8" y="0"/>
                </a:lnTo>
                <a:lnTo>
                  <a:pt x="52" y="21"/>
                </a:lnTo>
                <a:cubicBezTo>
                  <a:pt x="108" y="71"/>
                  <a:pt x="149" y="133"/>
                  <a:pt x="174" y="208"/>
                </a:cubicBezTo>
                <a:cubicBezTo>
                  <a:pt x="199" y="283"/>
                  <a:pt x="212" y="360"/>
                  <a:pt x="212" y="442"/>
                </a:cubicBezTo>
                <a:cubicBezTo>
                  <a:pt x="212" y="482"/>
                  <a:pt x="209" y="520"/>
                  <a:pt x="203" y="557"/>
                </a:cubicBezTo>
                <a:cubicBezTo>
                  <a:pt x="197" y="594"/>
                  <a:pt x="191" y="626"/>
                  <a:pt x="183" y="651"/>
                </a:cubicBezTo>
                <a:cubicBezTo>
                  <a:pt x="175" y="677"/>
                  <a:pt x="164" y="703"/>
                  <a:pt x="150" y="729"/>
                </a:cubicBezTo>
                <a:cubicBezTo>
                  <a:pt x="136" y="755"/>
                  <a:pt x="125" y="775"/>
                  <a:pt x="116" y="788"/>
                </a:cubicBezTo>
                <a:cubicBezTo>
                  <a:pt x="108" y="802"/>
                  <a:pt x="96" y="817"/>
                  <a:pt x="80" y="833"/>
                </a:cubicBezTo>
                <a:cubicBezTo>
                  <a:pt x="64" y="849"/>
                  <a:pt x="54" y="859"/>
                  <a:pt x="51" y="862"/>
                </a:cubicBezTo>
                <a:cubicBezTo>
                  <a:pt x="49" y="865"/>
                  <a:pt x="42" y="871"/>
                  <a:pt x="31" y="879"/>
                </a:cubicBezTo>
                <a:cubicBezTo>
                  <a:pt x="29" y="881"/>
                  <a:pt x="28" y="882"/>
                  <a:pt x="28" y="882"/>
                </a:cubicBezTo>
                <a:lnTo>
                  <a:pt x="17" y="882"/>
                </a:lnTo>
                <a:cubicBezTo>
                  <a:pt x="12" y="882"/>
                  <a:pt x="9" y="882"/>
                  <a:pt x="7" y="882"/>
                </a:cubicBezTo>
                <a:cubicBezTo>
                  <a:pt x="6" y="882"/>
                  <a:pt x="4" y="882"/>
                  <a:pt x="3" y="880"/>
                </a:cubicBezTo>
                <a:cubicBezTo>
                  <a:pt x="2" y="878"/>
                  <a:pt x="1" y="875"/>
                  <a:pt x="0" y="872"/>
                </a:cubicBezTo>
                <a:cubicBezTo>
                  <a:pt x="1" y="871"/>
                  <a:pt x="4" y="867"/>
                  <a:pt x="10" y="860"/>
                </a:cubicBezTo>
                <a:cubicBezTo>
                  <a:pt x="101" y="766"/>
                  <a:pt x="148" y="626"/>
                  <a:pt x="148" y="442"/>
                </a:cubicBezTo>
                <a:cubicBezTo>
                  <a:pt x="148" y="256"/>
                  <a:pt x="101" y="117"/>
                  <a:pt x="10" y="22"/>
                </a:cubicBezTo>
                <a:cubicBezTo>
                  <a:pt x="4" y="15"/>
                  <a:pt x="1" y="11"/>
                  <a:pt x="0" y="11"/>
                </a:cubicBezTo>
                <a:cubicBezTo>
                  <a:pt x="0" y="6"/>
                  <a:pt x="2" y="3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7144200" y="3886200"/>
            <a:ext cx="211680" cy="211320"/>
          </a:xfrm>
          <a:custGeom>
            <a:avLst/>
            <a:gdLst/>
            <a:ahLst/>
            <a:rect l="0" t="0" r="r" b="b"/>
            <a:pathLst>
              <a:path w="588" h="587">
                <a:moveTo>
                  <a:pt x="12" y="277"/>
                </a:moveTo>
                <a:lnTo>
                  <a:pt x="276" y="277"/>
                </a:lnTo>
                <a:lnTo>
                  <a:pt x="276" y="145"/>
                </a:lnTo>
                <a:lnTo>
                  <a:pt x="277" y="12"/>
                </a:lnTo>
                <a:cubicBezTo>
                  <a:pt x="283" y="4"/>
                  <a:pt x="288" y="0"/>
                  <a:pt x="294" y="0"/>
                </a:cubicBezTo>
                <a:cubicBezTo>
                  <a:pt x="301" y="0"/>
                  <a:pt x="307" y="5"/>
                  <a:pt x="311" y="13"/>
                </a:cubicBezTo>
                <a:lnTo>
                  <a:pt x="311" y="277"/>
                </a:lnTo>
                <a:lnTo>
                  <a:pt x="575" y="277"/>
                </a:lnTo>
                <a:cubicBezTo>
                  <a:pt x="584" y="282"/>
                  <a:pt x="588" y="288"/>
                  <a:pt x="588" y="295"/>
                </a:cubicBezTo>
                <a:cubicBezTo>
                  <a:pt x="588" y="302"/>
                  <a:pt x="584" y="308"/>
                  <a:pt x="575" y="312"/>
                </a:cubicBezTo>
                <a:lnTo>
                  <a:pt x="311" y="312"/>
                </a:lnTo>
                <a:lnTo>
                  <a:pt x="311" y="575"/>
                </a:lnTo>
                <a:cubicBezTo>
                  <a:pt x="306" y="583"/>
                  <a:pt x="301" y="587"/>
                  <a:pt x="295" y="587"/>
                </a:cubicBezTo>
                <a:lnTo>
                  <a:pt x="294" y="587"/>
                </a:lnTo>
                <a:lnTo>
                  <a:pt x="292" y="587"/>
                </a:lnTo>
                <a:cubicBezTo>
                  <a:pt x="285" y="587"/>
                  <a:pt x="279" y="583"/>
                  <a:pt x="276" y="575"/>
                </a:cubicBezTo>
                <a:lnTo>
                  <a:pt x="276" y="312"/>
                </a:lnTo>
                <a:lnTo>
                  <a:pt x="12" y="312"/>
                </a:lnTo>
                <a:cubicBezTo>
                  <a:pt x="4" y="308"/>
                  <a:pt x="0" y="302"/>
                  <a:pt x="0" y="295"/>
                </a:cubicBezTo>
                <a:cubicBezTo>
                  <a:pt x="0" y="287"/>
                  <a:pt x="4" y="281"/>
                  <a:pt x="12" y="27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7458840" y="3850920"/>
            <a:ext cx="162000" cy="224640"/>
          </a:xfrm>
          <a:custGeom>
            <a:avLst/>
            <a:gdLst/>
            <a:ahLst/>
            <a:rect l="0" t="0" r="r" b="b"/>
            <a:pathLst>
              <a:path w="450" h="624">
                <a:moveTo>
                  <a:pt x="105" y="19"/>
                </a:moveTo>
                <a:cubicBezTo>
                  <a:pt x="105" y="12"/>
                  <a:pt x="110" y="6"/>
                  <a:pt x="121" y="0"/>
                </a:cubicBezTo>
                <a:lnTo>
                  <a:pt x="137" y="0"/>
                </a:lnTo>
                <a:cubicBezTo>
                  <a:pt x="190" y="2"/>
                  <a:pt x="224" y="17"/>
                  <a:pt x="238" y="44"/>
                </a:cubicBezTo>
                <a:cubicBezTo>
                  <a:pt x="241" y="53"/>
                  <a:pt x="258" y="100"/>
                  <a:pt x="288" y="184"/>
                </a:cubicBezTo>
                <a:cubicBezTo>
                  <a:pt x="318" y="269"/>
                  <a:pt x="348" y="351"/>
                  <a:pt x="377" y="431"/>
                </a:cubicBezTo>
                <a:cubicBezTo>
                  <a:pt x="407" y="510"/>
                  <a:pt x="421" y="552"/>
                  <a:pt x="421" y="554"/>
                </a:cubicBezTo>
                <a:cubicBezTo>
                  <a:pt x="425" y="566"/>
                  <a:pt x="429" y="575"/>
                  <a:pt x="433" y="583"/>
                </a:cubicBezTo>
                <a:cubicBezTo>
                  <a:pt x="436" y="591"/>
                  <a:pt x="439" y="596"/>
                  <a:pt x="441" y="600"/>
                </a:cubicBezTo>
                <a:cubicBezTo>
                  <a:pt x="442" y="603"/>
                  <a:pt x="444" y="606"/>
                  <a:pt x="445" y="608"/>
                </a:cubicBezTo>
                <a:cubicBezTo>
                  <a:pt x="446" y="609"/>
                  <a:pt x="447" y="611"/>
                  <a:pt x="449" y="611"/>
                </a:cubicBezTo>
                <a:cubicBezTo>
                  <a:pt x="450" y="612"/>
                  <a:pt x="450" y="613"/>
                  <a:pt x="449" y="615"/>
                </a:cubicBezTo>
                <a:cubicBezTo>
                  <a:pt x="449" y="617"/>
                  <a:pt x="447" y="619"/>
                  <a:pt x="444" y="623"/>
                </a:cubicBezTo>
                <a:lnTo>
                  <a:pt x="384" y="623"/>
                </a:lnTo>
                <a:cubicBezTo>
                  <a:pt x="369" y="614"/>
                  <a:pt x="360" y="606"/>
                  <a:pt x="356" y="597"/>
                </a:cubicBezTo>
                <a:cubicBezTo>
                  <a:pt x="352" y="588"/>
                  <a:pt x="337" y="549"/>
                  <a:pt x="311" y="479"/>
                </a:cubicBezTo>
                <a:lnTo>
                  <a:pt x="271" y="369"/>
                </a:lnTo>
                <a:lnTo>
                  <a:pt x="259" y="382"/>
                </a:lnTo>
                <a:cubicBezTo>
                  <a:pt x="251" y="391"/>
                  <a:pt x="238" y="408"/>
                  <a:pt x="218" y="431"/>
                </a:cubicBezTo>
                <a:cubicBezTo>
                  <a:pt x="198" y="453"/>
                  <a:pt x="181" y="473"/>
                  <a:pt x="167" y="489"/>
                </a:cubicBezTo>
                <a:cubicBezTo>
                  <a:pt x="153" y="506"/>
                  <a:pt x="134" y="527"/>
                  <a:pt x="112" y="552"/>
                </a:cubicBezTo>
                <a:cubicBezTo>
                  <a:pt x="82" y="587"/>
                  <a:pt x="63" y="608"/>
                  <a:pt x="56" y="614"/>
                </a:cubicBezTo>
                <a:cubicBezTo>
                  <a:pt x="49" y="620"/>
                  <a:pt x="41" y="623"/>
                  <a:pt x="31" y="624"/>
                </a:cubicBezTo>
                <a:cubicBezTo>
                  <a:pt x="10" y="624"/>
                  <a:pt x="0" y="614"/>
                  <a:pt x="0" y="595"/>
                </a:cubicBezTo>
                <a:cubicBezTo>
                  <a:pt x="0" y="585"/>
                  <a:pt x="4" y="576"/>
                  <a:pt x="12" y="567"/>
                </a:cubicBezTo>
                <a:cubicBezTo>
                  <a:pt x="20" y="558"/>
                  <a:pt x="61" y="519"/>
                  <a:pt x="135" y="448"/>
                </a:cubicBezTo>
                <a:cubicBezTo>
                  <a:pt x="152" y="431"/>
                  <a:pt x="172" y="412"/>
                  <a:pt x="194" y="391"/>
                </a:cubicBezTo>
                <a:cubicBezTo>
                  <a:pt x="216" y="370"/>
                  <a:pt x="232" y="354"/>
                  <a:pt x="242" y="343"/>
                </a:cubicBezTo>
                <a:lnTo>
                  <a:pt x="257" y="329"/>
                </a:lnTo>
                <a:cubicBezTo>
                  <a:pt x="257" y="329"/>
                  <a:pt x="243" y="287"/>
                  <a:pt x="213" y="206"/>
                </a:cubicBezTo>
                <a:cubicBezTo>
                  <a:pt x="184" y="123"/>
                  <a:pt x="168" y="79"/>
                  <a:pt x="166" y="73"/>
                </a:cubicBezTo>
                <a:cubicBezTo>
                  <a:pt x="154" y="46"/>
                  <a:pt x="139" y="33"/>
                  <a:pt x="121" y="33"/>
                </a:cubicBezTo>
                <a:cubicBezTo>
                  <a:pt x="110" y="33"/>
                  <a:pt x="105" y="28"/>
                  <a:pt x="105" y="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7670880" y="3833280"/>
            <a:ext cx="74880" cy="317520"/>
          </a:xfrm>
          <a:custGeom>
            <a:avLst/>
            <a:gdLst/>
            <a:ahLst/>
            <a:rect l="0" t="0" r="r" b="b"/>
            <a:pathLst>
              <a:path w="208" h="882">
                <a:moveTo>
                  <a:pt x="0" y="12"/>
                </a:moveTo>
                <a:cubicBezTo>
                  <a:pt x="3" y="4"/>
                  <a:pt x="9" y="0"/>
                  <a:pt x="18" y="0"/>
                </a:cubicBezTo>
                <a:cubicBezTo>
                  <a:pt x="25" y="0"/>
                  <a:pt x="30" y="3"/>
                  <a:pt x="33" y="10"/>
                </a:cubicBezTo>
                <a:cubicBezTo>
                  <a:pt x="34" y="12"/>
                  <a:pt x="35" y="156"/>
                  <a:pt x="35" y="442"/>
                </a:cubicBezTo>
                <a:cubicBezTo>
                  <a:pt x="35" y="727"/>
                  <a:pt x="34" y="870"/>
                  <a:pt x="33" y="873"/>
                </a:cubicBezTo>
                <a:cubicBezTo>
                  <a:pt x="30" y="879"/>
                  <a:pt x="24" y="882"/>
                  <a:pt x="17" y="882"/>
                </a:cubicBezTo>
                <a:cubicBezTo>
                  <a:pt x="12" y="882"/>
                  <a:pt x="8" y="881"/>
                  <a:pt x="5" y="877"/>
                </a:cubicBezTo>
                <a:lnTo>
                  <a:pt x="4" y="876"/>
                </a:lnTo>
                <a:cubicBezTo>
                  <a:pt x="2" y="875"/>
                  <a:pt x="0" y="856"/>
                  <a:pt x="0" y="820"/>
                </a:cubicBezTo>
                <a:cubicBezTo>
                  <a:pt x="0" y="783"/>
                  <a:pt x="0" y="657"/>
                  <a:pt x="0" y="442"/>
                </a:cubicBezTo>
                <a:cubicBezTo>
                  <a:pt x="0" y="158"/>
                  <a:pt x="0" y="15"/>
                  <a:pt x="0" y="12"/>
                </a:cubicBezTo>
                <a:moveTo>
                  <a:pt x="174" y="10"/>
                </a:moveTo>
                <a:cubicBezTo>
                  <a:pt x="177" y="3"/>
                  <a:pt x="182" y="0"/>
                  <a:pt x="189" y="0"/>
                </a:cubicBezTo>
                <a:cubicBezTo>
                  <a:pt x="193" y="0"/>
                  <a:pt x="198" y="2"/>
                  <a:pt x="202" y="5"/>
                </a:cubicBezTo>
                <a:lnTo>
                  <a:pt x="203" y="6"/>
                </a:lnTo>
                <a:cubicBezTo>
                  <a:pt x="206" y="7"/>
                  <a:pt x="207" y="26"/>
                  <a:pt x="207" y="63"/>
                </a:cubicBezTo>
                <a:cubicBezTo>
                  <a:pt x="207" y="99"/>
                  <a:pt x="207" y="225"/>
                  <a:pt x="208" y="442"/>
                </a:cubicBezTo>
                <a:cubicBezTo>
                  <a:pt x="208" y="657"/>
                  <a:pt x="208" y="783"/>
                  <a:pt x="208" y="819"/>
                </a:cubicBezTo>
                <a:cubicBezTo>
                  <a:pt x="207" y="855"/>
                  <a:pt x="206" y="874"/>
                  <a:pt x="203" y="876"/>
                </a:cubicBezTo>
                <a:lnTo>
                  <a:pt x="202" y="877"/>
                </a:lnTo>
                <a:cubicBezTo>
                  <a:pt x="199" y="881"/>
                  <a:pt x="195" y="882"/>
                  <a:pt x="190" y="882"/>
                </a:cubicBezTo>
                <a:cubicBezTo>
                  <a:pt x="183" y="882"/>
                  <a:pt x="178" y="879"/>
                  <a:pt x="174" y="873"/>
                </a:cubicBezTo>
                <a:cubicBezTo>
                  <a:pt x="173" y="870"/>
                  <a:pt x="172" y="727"/>
                  <a:pt x="172" y="442"/>
                </a:cubicBezTo>
                <a:cubicBezTo>
                  <a:pt x="172" y="156"/>
                  <a:pt x="173" y="12"/>
                  <a:pt x="174" y="1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7795440" y="3930480"/>
            <a:ext cx="247680" cy="142920"/>
          </a:xfrm>
          <a:custGeom>
            <a:avLst/>
            <a:gdLst/>
            <a:ahLst/>
            <a:rect l="0" t="0" r="r" b="b"/>
            <a:pathLst>
              <a:path w="688" h="397">
                <a:moveTo>
                  <a:pt x="528" y="0"/>
                </a:moveTo>
                <a:cubicBezTo>
                  <a:pt x="535" y="1"/>
                  <a:pt x="564" y="2"/>
                  <a:pt x="614" y="2"/>
                </a:cubicBezTo>
                <a:cubicBezTo>
                  <a:pt x="658" y="2"/>
                  <a:pt x="682" y="1"/>
                  <a:pt x="684" y="0"/>
                </a:cubicBezTo>
                <a:lnTo>
                  <a:pt x="688" y="0"/>
                </a:lnTo>
                <a:lnTo>
                  <a:pt x="688" y="54"/>
                </a:lnTo>
                <a:lnTo>
                  <a:pt x="631" y="54"/>
                </a:lnTo>
                <a:lnTo>
                  <a:pt x="501" y="382"/>
                </a:lnTo>
                <a:cubicBezTo>
                  <a:pt x="500" y="383"/>
                  <a:pt x="499" y="384"/>
                  <a:pt x="498" y="385"/>
                </a:cubicBezTo>
                <a:cubicBezTo>
                  <a:pt x="497" y="386"/>
                  <a:pt x="496" y="387"/>
                  <a:pt x="494" y="388"/>
                </a:cubicBezTo>
                <a:cubicBezTo>
                  <a:pt x="493" y="390"/>
                  <a:pt x="493" y="390"/>
                  <a:pt x="493" y="390"/>
                </a:cubicBezTo>
                <a:cubicBezTo>
                  <a:pt x="493" y="390"/>
                  <a:pt x="492" y="391"/>
                  <a:pt x="490" y="392"/>
                </a:cubicBezTo>
                <a:cubicBezTo>
                  <a:pt x="488" y="393"/>
                  <a:pt x="488" y="394"/>
                  <a:pt x="488" y="394"/>
                </a:cubicBezTo>
                <a:cubicBezTo>
                  <a:pt x="489" y="394"/>
                  <a:pt x="488" y="394"/>
                  <a:pt x="485" y="395"/>
                </a:cubicBezTo>
                <a:cubicBezTo>
                  <a:pt x="482" y="395"/>
                  <a:pt x="481" y="395"/>
                  <a:pt x="481" y="395"/>
                </a:cubicBezTo>
                <a:cubicBezTo>
                  <a:pt x="482" y="394"/>
                  <a:pt x="481" y="394"/>
                  <a:pt x="478" y="396"/>
                </a:cubicBezTo>
                <a:cubicBezTo>
                  <a:pt x="475" y="397"/>
                  <a:pt x="473" y="397"/>
                  <a:pt x="472" y="396"/>
                </a:cubicBezTo>
                <a:cubicBezTo>
                  <a:pt x="472" y="394"/>
                  <a:pt x="469" y="394"/>
                  <a:pt x="465" y="396"/>
                </a:cubicBezTo>
                <a:lnTo>
                  <a:pt x="456" y="396"/>
                </a:lnTo>
                <a:cubicBezTo>
                  <a:pt x="446" y="396"/>
                  <a:pt x="439" y="393"/>
                  <a:pt x="435" y="387"/>
                </a:cubicBezTo>
                <a:cubicBezTo>
                  <a:pt x="430" y="381"/>
                  <a:pt x="422" y="362"/>
                  <a:pt x="410" y="329"/>
                </a:cubicBezTo>
                <a:cubicBezTo>
                  <a:pt x="400" y="306"/>
                  <a:pt x="393" y="286"/>
                  <a:pt x="386" y="270"/>
                </a:cubicBezTo>
                <a:lnTo>
                  <a:pt x="344" y="164"/>
                </a:lnTo>
                <a:lnTo>
                  <a:pt x="301" y="270"/>
                </a:lnTo>
                <a:cubicBezTo>
                  <a:pt x="296" y="286"/>
                  <a:pt x="288" y="305"/>
                  <a:pt x="279" y="328"/>
                </a:cubicBezTo>
                <a:cubicBezTo>
                  <a:pt x="266" y="361"/>
                  <a:pt x="258" y="380"/>
                  <a:pt x="254" y="386"/>
                </a:cubicBezTo>
                <a:cubicBezTo>
                  <a:pt x="250" y="392"/>
                  <a:pt x="243" y="395"/>
                  <a:pt x="233" y="396"/>
                </a:cubicBezTo>
                <a:lnTo>
                  <a:pt x="222" y="396"/>
                </a:lnTo>
                <a:cubicBezTo>
                  <a:pt x="212" y="396"/>
                  <a:pt x="204" y="395"/>
                  <a:pt x="201" y="394"/>
                </a:cubicBezTo>
                <a:cubicBezTo>
                  <a:pt x="197" y="393"/>
                  <a:pt x="193" y="389"/>
                  <a:pt x="188" y="382"/>
                </a:cubicBezTo>
                <a:lnTo>
                  <a:pt x="57" y="54"/>
                </a:lnTo>
                <a:lnTo>
                  <a:pt x="0" y="54"/>
                </a:lnTo>
                <a:lnTo>
                  <a:pt x="0" y="0"/>
                </a:lnTo>
                <a:lnTo>
                  <a:pt x="6" y="0"/>
                </a:lnTo>
                <a:cubicBezTo>
                  <a:pt x="15" y="1"/>
                  <a:pt x="47" y="2"/>
                  <a:pt x="101" y="2"/>
                </a:cubicBezTo>
                <a:cubicBezTo>
                  <a:pt x="162" y="2"/>
                  <a:pt x="197" y="1"/>
                  <a:pt x="208" y="0"/>
                </a:cubicBezTo>
                <a:lnTo>
                  <a:pt x="216" y="0"/>
                </a:lnTo>
                <a:lnTo>
                  <a:pt x="216" y="54"/>
                </a:lnTo>
                <a:lnTo>
                  <a:pt x="174" y="54"/>
                </a:lnTo>
                <a:lnTo>
                  <a:pt x="251" y="246"/>
                </a:lnTo>
                <a:lnTo>
                  <a:pt x="315" y="90"/>
                </a:lnTo>
                <a:lnTo>
                  <a:pt x="301" y="54"/>
                </a:lnTo>
                <a:lnTo>
                  <a:pt x="245" y="54"/>
                </a:lnTo>
                <a:lnTo>
                  <a:pt x="245" y="0"/>
                </a:lnTo>
                <a:lnTo>
                  <a:pt x="251" y="0"/>
                </a:lnTo>
                <a:cubicBezTo>
                  <a:pt x="258" y="1"/>
                  <a:pt x="287" y="2"/>
                  <a:pt x="337" y="2"/>
                </a:cubicBezTo>
                <a:cubicBezTo>
                  <a:pt x="396" y="2"/>
                  <a:pt x="430" y="1"/>
                  <a:pt x="439" y="0"/>
                </a:cubicBezTo>
                <a:lnTo>
                  <a:pt x="446" y="0"/>
                </a:lnTo>
                <a:lnTo>
                  <a:pt x="446" y="54"/>
                </a:lnTo>
                <a:lnTo>
                  <a:pt x="424" y="54"/>
                </a:lnTo>
                <a:cubicBezTo>
                  <a:pt x="409" y="54"/>
                  <a:pt x="402" y="55"/>
                  <a:pt x="402" y="56"/>
                </a:cubicBezTo>
                <a:cubicBezTo>
                  <a:pt x="402" y="58"/>
                  <a:pt x="417" y="94"/>
                  <a:pt x="444" y="163"/>
                </a:cubicBezTo>
                <a:cubicBezTo>
                  <a:pt x="472" y="231"/>
                  <a:pt x="486" y="266"/>
                  <a:pt x="487" y="266"/>
                </a:cubicBezTo>
                <a:lnTo>
                  <a:pt x="572" y="54"/>
                </a:lnTo>
                <a:lnTo>
                  <a:pt x="522" y="54"/>
                </a:lnTo>
                <a:lnTo>
                  <a:pt x="522" y="0"/>
                </a:lnTo>
                <a:lnTo>
                  <a:pt x="528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8093160" y="3833280"/>
            <a:ext cx="74880" cy="317520"/>
          </a:xfrm>
          <a:custGeom>
            <a:avLst/>
            <a:gdLst/>
            <a:ahLst/>
            <a:rect l="0" t="0" r="r" b="b"/>
            <a:pathLst>
              <a:path w="208" h="882">
                <a:moveTo>
                  <a:pt x="1" y="12"/>
                </a:moveTo>
                <a:cubicBezTo>
                  <a:pt x="4" y="4"/>
                  <a:pt x="9" y="0"/>
                  <a:pt x="18" y="0"/>
                </a:cubicBezTo>
                <a:cubicBezTo>
                  <a:pt x="25" y="0"/>
                  <a:pt x="30" y="3"/>
                  <a:pt x="33" y="10"/>
                </a:cubicBezTo>
                <a:cubicBezTo>
                  <a:pt x="34" y="12"/>
                  <a:pt x="35" y="156"/>
                  <a:pt x="35" y="442"/>
                </a:cubicBezTo>
                <a:cubicBezTo>
                  <a:pt x="35" y="727"/>
                  <a:pt x="34" y="870"/>
                  <a:pt x="33" y="873"/>
                </a:cubicBezTo>
                <a:cubicBezTo>
                  <a:pt x="30" y="879"/>
                  <a:pt x="24" y="882"/>
                  <a:pt x="17" y="882"/>
                </a:cubicBezTo>
                <a:cubicBezTo>
                  <a:pt x="13" y="882"/>
                  <a:pt x="9" y="881"/>
                  <a:pt x="5" y="877"/>
                </a:cubicBezTo>
                <a:lnTo>
                  <a:pt x="4" y="876"/>
                </a:lnTo>
                <a:cubicBezTo>
                  <a:pt x="2" y="875"/>
                  <a:pt x="1" y="856"/>
                  <a:pt x="1" y="820"/>
                </a:cubicBezTo>
                <a:cubicBezTo>
                  <a:pt x="1" y="783"/>
                  <a:pt x="0" y="657"/>
                  <a:pt x="0" y="442"/>
                </a:cubicBezTo>
                <a:cubicBezTo>
                  <a:pt x="0" y="158"/>
                  <a:pt x="0" y="15"/>
                  <a:pt x="1" y="12"/>
                </a:cubicBezTo>
                <a:moveTo>
                  <a:pt x="173" y="10"/>
                </a:moveTo>
                <a:cubicBezTo>
                  <a:pt x="176" y="3"/>
                  <a:pt x="181" y="0"/>
                  <a:pt x="189" y="0"/>
                </a:cubicBezTo>
                <a:cubicBezTo>
                  <a:pt x="194" y="0"/>
                  <a:pt x="198" y="2"/>
                  <a:pt x="203" y="5"/>
                </a:cubicBezTo>
                <a:lnTo>
                  <a:pt x="203" y="6"/>
                </a:lnTo>
                <a:cubicBezTo>
                  <a:pt x="206" y="7"/>
                  <a:pt x="207" y="26"/>
                  <a:pt x="207" y="63"/>
                </a:cubicBezTo>
                <a:cubicBezTo>
                  <a:pt x="207" y="99"/>
                  <a:pt x="207" y="225"/>
                  <a:pt x="208" y="442"/>
                </a:cubicBezTo>
                <a:cubicBezTo>
                  <a:pt x="208" y="657"/>
                  <a:pt x="208" y="783"/>
                  <a:pt x="208" y="819"/>
                </a:cubicBezTo>
                <a:cubicBezTo>
                  <a:pt x="207" y="855"/>
                  <a:pt x="206" y="874"/>
                  <a:pt x="203" y="876"/>
                </a:cubicBezTo>
                <a:lnTo>
                  <a:pt x="203" y="877"/>
                </a:lnTo>
                <a:cubicBezTo>
                  <a:pt x="199" y="881"/>
                  <a:pt x="195" y="882"/>
                  <a:pt x="190" y="882"/>
                </a:cubicBezTo>
                <a:cubicBezTo>
                  <a:pt x="182" y="882"/>
                  <a:pt x="177" y="879"/>
                  <a:pt x="173" y="873"/>
                </a:cubicBezTo>
                <a:cubicBezTo>
                  <a:pt x="172" y="870"/>
                  <a:pt x="172" y="727"/>
                  <a:pt x="172" y="442"/>
                </a:cubicBezTo>
                <a:cubicBezTo>
                  <a:pt x="172" y="156"/>
                  <a:pt x="172" y="12"/>
                  <a:pt x="173" y="1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8231400" y="3790800"/>
            <a:ext cx="90000" cy="149760"/>
          </a:xfrm>
          <a:custGeom>
            <a:avLst/>
            <a:gdLst/>
            <a:ahLst/>
            <a:rect l="0" t="0" r="r" b="b"/>
            <a:pathLst>
              <a:path w="250" h="416">
                <a:moveTo>
                  <a:pt x="37" y="149"/>
                </a:moveTo>
                <a:cubicBezTo>
                  <a:pt x="26" y="149"/>
                  <a:pt x="17" y="145"/>
                  <a:pt x="10" y="137"/>
                </a:cubicBezTo>
                <a:cubicBezTo>
                  <a:pt x="4" y="130"/>
                  <a:pt x="0" y="121"/>
                  <a:pt x="0" y="110"/>
                </a:cubicBezTo>
                <a:cubicBezTo>
                  <a:pt x="0" y="81"/>
                  <a:pt x="11" y="55"/>
                  <a:pt x="33" y="32"/>
                </a:cubicBezTo>
                <a:cubicBezTo>
                  <a:pt x="55" y="11"/>
                  <a:pt x="84" y="0"/>
                  <a:pt x="117" y="0"/>
                </a:cubicBezTo>
                <a:cubicBezTo>
                  <a:pt x="154" y="0"/>
                  <a:pt x="186" y="12"/>
                  <a:pt x="211" y="35"/>
                </a:cubicBezTo>
                <a:cubicBezTo>
                  <a:pt x="237" y="59"/>
                  <a:pt x="250" y="89"/>
                  <a:pt x="250" y="126"/>
                </a:cubicBezTo>
                <a:cubicBezTo>
                  <a:pt x="250" y="144"/>
                  <a:pt x="246" y="161"/>
                  <a:pt x="238" y="177"/>
                </a:cubicBezTo>
                <a:cubicBezTo>
                  <a:pt x="229" y="194"/>
                  <a:pt x="219" y="208"/>
                  <a:pt x="208" y="220"/>
                </a:cubicBezTo>
                <a:cubicBezTo>
                  <a:pt x="196" y="232"/>
                  <a:pt x="179" y="247"/>
                  <a:pt x="158" y="266"/>
                </a:cubicBezTo>
                <a:cubicBezTo>
                  <a:pt x="143" y="279"/>
                  <a:pt x="122" y="298"/>
                  <a:pt x="95" y="323"/>
                </a:cubicBezTo>
                <a:lnTo>
                  <a:pt x="58" y="358"/>
                </a:lnTo>
                <a:lnTo>
                  <a:pt x="106" y="359"/>
                </a:lnTo>
                <a:cubicBezTo>
                  <a:pt x="171" y="359"/>
                  <a:pt x="206" y="358"/>
                  <a:pt x="210" y="356"/>
                </a:cubicBezTo>
                <a:cubicBezTo>
                  <a:pt x="213" y="355"/>
                  <a:pt x="218" y="336"/>
                  <a:pt x="225" y="300"/>
                </a:cubicBezTo>
                <a:lnTo>
                  <a:pt x="225" y="298"/>
                </a:lnTo>
                <a:lnTo>
                  <a:pt x="250" y="298"/>
                </a:lnTo>
                <a:lnTo>
                  <a:pt x="250" y="300"/>
                </a:lnTo>
                <a:cubicBezTo>
                  <a:pt x="250" y="301"/>
                  <a:pt x="247" y="320"/>
                  <a:pt x="242" y="357"/>
                </a:cubicBezTo>
                <a:cubicBezTo>
                  <a:pt x="237" y="393"/>
                  <a:pt x="234" y="412"/>
                  <a:pt x="233" y="414"/>
                </a:cubicBezTo>
                <a:lnTo>
                  <a:pt x="233" y="416"/>
                </a:lnTo>
                <a:lnTo>
                  <a:pt x="0" y="416"/>
                </a:lnTo>
                <a:lnTo>
                  <a:pt x="0" y="404"/>
                </a:lnTo>
                <a:lnTo>
                  <a:pt x="0" y="397"/>
                </a:lnTo>
                <a:cubicBezTo>
                  <a:pt x="0" y="394"/>
                  <a:pt x="2" y="391"/>
                  <a:pt x="4" y="387"/>
                </a:cubicBezTo>
                <a:cubicBezTo>
                  <a:pt x="7" y="384"/>
                  <a:pt x="13" y="377"/>
                  <a:pt x="23" y="366"/>
                </a:cubicBezTo>
                <a:cubicBezTo>
                  <a:pt x="35" y="352"/>
                  <a:pt x="45" y="341"/>
                  <a:pt x="54" y="331"/>
                </a:cubicBezTo>
                <a:cubicBezTo>
                  <a:pt x="58" y="326"/>
                  <a:pt x="65" y="319"/>
                  <a:pt x="76" y="308"/>
                </a:cubicBezTo>
                <a:cubicBezTo>
                  <a:pt x="87" y="296"/>
                  <a:pt x="94" y="289"/>
                  <a:pt x="97" y="284"/>
                </a:cubicBezTo>
                <a:cubicBezTo>
                  <a:pt x="101" y="280"/>
                  <a:pt x="107" y="273"/>
                  <a:pt x="115" y="264"/>
                </a:cubicBezTo>
                <a:cubicBezTo>
                  <a:pt x="124" y="254"/>
                  <a:pt x="130" y="247"/>
                  <a:pt x="133" y="243"/>
                </a:cubicBezTo>
                <a:cubicBezTo>
                  <a:pt x="136" y="238"/>
                  <a:pt x="141" y="232"/>
                  <a:pt x="147" y="224"/>
                </a:cubicBezTo>
                <a:cubicBezTo>
                  <a:pt x="153" y="216"/>
                  <a:pt x="158" y="210"/>
                  <a:pt x="160" y="204"/>
                </a:cubicBezTo>
                <a:cubicBezTo>
                  <a:pt x="163" y="199"/>
                  <a:pt x="166" y="193"/>
                  <a:pt x="170" y="186"/>
                </a:cubicBezTo>
                <a:cubicBezTo>
                  <a:pt x="173" y="179"/>
                  <a:pt x="176" y="173"/>
                  <a:pt x="178" y="166"/>
                </a:cubicBezTo>
                <a:cubicBezTo>
                  <a:pt x="179" y="159"/>
                  <a:pt x="181" y="153"/>
                  <a:pt x="182" y="147"/>
                </a:cubicBezTo>
                <a:cubicBezTo>
                  <a:pt x="183" y="142"/>
                  <a:pt x="184" y="135"/>
                  <a:pt x="184" y="127"/>
                </a:cubicBezTo>
                <a:cubicBezTo>
                  <a:pt x="184" y="101"/>
                  <a:pt x="177" y="78"/>
                  <a:pt x="163" y="59"/>
                </a:cubicBezTo>
                <a:cubicBezTo>
                  <a:pt x="149" y="39"/>
                  <a:pt x="129" y="29"/>
                  <a:pt x="102" y="29"/>
                </a:cubicBezTo>
                <a:cubicBezTo>
                  <a:pt x="89" y="29"/>
                  <a:pt x="77" y="33"/>
                  <a:pt x="65" y="40"/>
                </a:cubicBezTo>
                <a:cubicBezTo>
                  <a:pt x="55" y="47"/>
                  <a:pt x="48" y="55"/>
                  <a:pt x="43" y="61"/>
                </a:cubicBezTo>
                <a:cubicBezTo>
                  <a:pt x="39" y="68"/>
                  <a:pt x="37" y="72"/>
                  <a:pt x="37" y="73"/>
                </a:cubicBezTo>
                <a:cubicBezTo>
                  <a:pt x="37" y="74"/>
                  <a:pt x="38" y="74"/>
                  <a:pt x="40" y="74"/>
                </a:cubicBezTo>
                <a:cubicBezTo>
                  <a:pt x="48" y="74"/>
                  <a:pt x="55" y="77"/>
                  <a:pt x="63" y="83"/>
                </a:cubicBezTo>
                <a:cubicBezTo>
                  <a:pt x="71" y="88"/>
                  <a:pt x="76" y="98"/>
                  <a:pt x="76" y="111"/>
                </a:cubicBezTo>
                <a:cubicBezTo>
                  <a:pt x="76" y="122"/>
                  <a:pt x="72" y="130"/>
                  <a:pt x="65" y="137"/>
                </a:cubicBezTo>
                <a:cubicBezTo>
                  <a:pt x="59" y="144"/>
                  <a:pt x="49" y="148"/>
                  <a:pt x="37" y="1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8231400" y="4000320"/>
            <a:ext cx="90000" cy="149760"/>
          </a:xfrm>
          <a:custGeom>
            <a:avLst/>
            <a:gdLst/>
            <a:ahLst/>
            <a:rect l="0" t="0" r="r" b="b"/>
            <a:pathLst>
              <a:path w="250" h="416">
                <a:moveTo>
                  <a:pt x="37" y="147"/>
                </a:moveTo>
                <a:cubicBezTo>
                  <a:pt x="26" y="147"/>
                  <a:pt x="17" y="144"/>
                  <a:pt x="10" y="136"/>
                </a:cubicBezTo>
                <a:cubicBezTo>
                  <a:pt x="4" y="129"/>
                  <a:pt x="0" y="120"/>
                  <a:pt x="0" y="109"/>
                </a:cubicBezTo>
                <a:cubicBezTo>
                  <a:pt x="0" y="79"/>
                  <a:pt x="11" y="54"/>
                  <a:pt x="33" y="32"/>
                </a:cubicBezTo>
                <a:cubicBezTo>
                  <a:pt x="55" y="11"/>
                  <a:pt x="84" y="0"/>
                  <a:pt x="117" y="0"/>
                </a:cubicBezTo>
                <a:cubicBezTo>
                  <a:pt x="154" y="0"/>
                  <a:pt x="186" y="11"/>
                  <a:pt x="211" y="35"/>
                </a:cubicBezTo>
                <a:cubicBezTo>
                  <a:pt x="237" y="58"/>
                  <a:pt x="250" y="88"/>
                  <a:pt x="250" y="125"/>
                </a:cubicBezTo>
                <a:cubicBezTo>
                  <a:pt x="250" y="143"/>
                  <a:pt x="246" y="160"/>
                  <a:pt x="238" y="176"/>
                </a:cubicBezTo>
                <a:cubicBezTo>
                  <a:pt x="229" y="192"/>
                  <a:pt x="219" y="206"/>
                  <a:pt x="208" y="218"/>
                </a:cubicBezTo>
                <a:cubicBezTo>
                  <a:pt x="196" y="230"/>
                  <a:pt x="179" y="246"/>
                  <a:pt x="158" y="265"/>
                </a:cubicBezTo>
                <a:cubicBezTo>
                  <a:pt x="143" y="277"/>
                  <a:pt x="122" y="297"/>
                  <a:pt x="95" y="323"/>
                </a:cubicBezTo>
                <a:lnTo>
                  <a:pt x="58" y="358"/>
                </a:lnTo>
                <a:lnTo>
                  <a:pt x="106" y="358"/>
                </a:lnTo>
                <a:cubicBezTo>
                  <a:pt x="171" y="358"/>
                  <a:pt x="206" y="357"/>
                  <a:pt x="210" y="355"/>
                </a:cubicBezTo>
                <a:cubicBezTo>
                  <a:pt x="213" y="354"/>
                  <a:pt x="218" y="336"/>
                  <a:pt x="225" y="299"/>
                </a:cubicBezTo>
                <a:lnTo>
                  <a:pt x="225" y="297"/>
                </a:lnTo>
                <a:lnTo>
                  <a:pt x="250" y="297"/>
                </a:lnTo>
                <a:lnTo>
                  <a:pt x="250" y="299"/>
                </a:lnTo>
                <a:cubicBezTo>
                  <a:pt x="250" y="300"/>
                  <a:pt x="247" y="320"/>
                  <a:pt x="242" y="357"/>
                </a:cubicBezTo>
                <a:cubicBezTo>
                  <a:pt x="237" y="393"/>
                  <a:pt x="234" y="412"/>
                  <a:pt x="233" y="414"/>
                </a:cubicBezTo>
                <a:lnTo>
                  <a:pt x="233" y="416"/>
                </a:lnTo>
                <a:lnTo>
                  <a:pt x="0" y="416"/>
                </a:lnTo>
                <a:lnTo>
                  <a:pt x="0" y="404"/>
                </a:lnTo>
                <a:lnTo>
                  <a:pt x="0" y="396"/>
                </a:lnTo>
                <a:cubicBezTo>
                  <a:pt x="0" y="394"/>
                  <a:pt x="2" y="390"/>
                  <a:pt x="4" y="387"/>
                </a:cubicBezTo>
                <a:cubicBezTo>
                  <a:pt x="7" y="384"/>
                  <a:pt x="13" y="376"/>
                  <a:pt x="23" y="365"/>
                </a:cubicBezTo>
                <a:cubicBezTo>
                  <a:pt x="35" y="352"/>
                  <a:pt x="45" y="340"/>
                  <a:pt x="54" y="330"/>
                </a:cubicBezTo>
                <a:cubicBezTo>
                  <a:pt x="58" y="326"/>
                  <a:pt x="65" y="319"/>
                  <a:pt x="76" y="307"/>
                </a:cubicBezTo>
                <a:cubicBezTo>
                  <a:pt x="87" y="295"/>
                  <a:pt x="94" y="287"/>
                  <a:pt x="97" y="283"/>
                </a:cubicBezTo>
                <a:cubicBezTo>
                  <a:pt x="101" y="279"/>
                  <a:pt x="107" y="272"/>
                  <a:pt x="115" y="263"/>
                </a:cubicBezTo>
                <a:cubicBezTo>
                  <a:pt x="124" y="253"/>
                  <a:pt x="130" y="246"/>
                  <a:pt x="133" y="241"/>
                </a:cubicBezTo>
                <a:cubicBezTo>
                  <a:pt x="136" y="237"/>
                  <a:pt x="141" y="231"/>
                  <a:pt x="147" y="223"/>
                </a:cubicBezTo>
                <a:cubicBezTo>
                  <a:pt x="153" y="215"/>
                  <a:pt x="158" y="208"/>
                  <a:pt x="160" y="203"/>
                </a:cubicBezTo>
                <a:cubicBezTo>
                  <a:pt x="163" y="197"/>
                  <a:pt x="166" y="191"/>
                  <a:pt x="170" y="185"/>
                </a:cubicBezTo>
                <a:cubicBezTo>
                  <a:pt x="173" y="178"/>
                  <a:pt x="176" y="171"/>
                  <a:pt x="178" y="165"/>
                </a:cubicBezTo>
                <a:cubicBezTo>
                  <a:pt x="179" y="158"/>
                  <a:pt x="181" y="152"/>
                  <a:pt x="182" y="146"/>
                </a:cubicBezTo>
                <a:cubicBezTo>
                  <a:pt x="183" y="140"/>
                  <a:pt x="184" y="133"/>
                  <a:pt x="184" y="126"/>
                </a:cubicBezTo>
                <a:cubicBezTo>
                  <a:pt x="184" y="99"/>
                  <a:pt x="177" y="77"/>
                  <a:pt x="163" y="58"/>
                </a:cubicBezTo>
                <a:cubicBezTo>
                  <a:pt x="149" y="39"/>
                  <a:pt x="129" y="29"/>
                  <a:pt x="102" y="29"/>
                </a:cubicBezTo>
                <a:cubicBezTo>
                  <a:pt x="89" y="29"/>
                  <a:pt x="77" y="33"/>
                  <a:pt x="65" y="40"/>
                </a:cubicBezTo>
                <a:cubicBezTo>
                  <a:pt x="55" y="47"/>
                  <a:pt x="48" y="54"/>
                  <a:pt x="43" y="60"/>
                </a:cubicBezTo>
                <a:cubicBezTo>
                  <a:pt x="39" y="67"/>
                  <a:pt x="37" y="71"/>
                  <a:pt x="37" y="72"/>
                </a:cubicBezTo>
                <a:cubicBezTo>
                  <a:pt x="37" y="72"/>
                  <a:pt x="38" y="73"/>
                  <a:pt x="40" y="73"/>
                </a:cubicBezTo>
                <a:cubicBezTo>
                  <a:pt x="48" y="73"/>
                  <a:pt x="55" y="76"/>
                  <a:pt x="63" y="81"/>
                </a:cubicBezTo>
                <a:cubicBezTo>
                  <a:pt x="71" y="87"/>
                  <a:pt x="76" y="97"/>
                  <a:pt x="76" y="110"/>
                </a:cubicBezTo>
                <a:cubicBezTo>
                  <a:pt x="76" y="120"/>
                  <a:pt x="72" y="129"/>
                  <a:pt x="65" y="136"/>
                </a:cubicBezTo>
                <a:cubicBezTo>
                  <a:pt x="59" y="143"/>
                  <a:pt x="49" y="147"/>
                  <a:pt x="37" y="1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1066680" y="4724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1300320" y="3228840"/>
            <a:ext cx="11041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⽬的関数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1300320" y="4552920"/>
            <a:ext cx="66211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内側最⼤化で最悪摂動を想定しつつパラメータを更新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 txBox="1"/>
          <p:nvPr/>
        </p:nvSpPr>
        <p:spPr>
          <a:xfrm>
            <a:off x="116629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1066680" y="33336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747720" y="2289960"/>
            <a:ext cx="132660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まとめ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1066680" y="3819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1300320" y="3162240"/>
            <a:ext cx="7172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勾配降下の基本形は更新幅の設計で多様な派⽣が⽣まれる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1066680" y="4305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1300320" y="3648240"/>
            <a:ext cx="6896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主要な⾃動調整⼿法は過去勾配の統計量で学習率を制御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1300320" y="4133880"/>
            <a:ext cx="90788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実運⽤ではスケジューラや正則化、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SAM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などと組み合わせて性能最適化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116676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066680" y="33336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2289960"/>
            <a:ext cx="265248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本⽇のゴール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1066680" y="3819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300320" y="3162240"/>
            <a:ext cx="46900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勾配降下法に基づく更新則を整理する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1066680" y="4305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300320" y="3648240"/>
            <a:ext cx="74484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⾃動的に学習率を調整する代表的⼿法のポイントを把握する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300320" y="4133880"/>
            <a:ext cx="5906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近年の改良⼿法と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SAM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の位置づけを俯瞰する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7745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66680" y="2847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1794600"/>
            <a:ext cx="265248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基本式と勾配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108400" y="3314160"/>
            <a:ext cx="248040" cy="142920"/>
          </a:xfrm>
          <a:custGeom>
            <a:avLst/>
            <a:gdLst/>
            <a:ahLst/>
            <a:rect l="0" t="0" r="r" b="b"/>
            <a:pathLst>
              <a:path w="689" h="397">
                <a:moveTo>
                  <a:pt x="528" y="0"/>
                </a:moveTo>
                <a:cubicBezTo>
                  <a:pt x="535" y="2"/>
                  <a:pt x="564" y="3"/>
                  <a:pt x="616" y="3"/>
                </a:cubicBezTo>
                <a:cubicBezTo>
                  <a:pt x="660" y="3"/>
                  <a:pt x="683" y="2"/>
                  <a:pt x="685" y="0"/>
                </a:cubicBezTo>
                <a:lnTo>
                  <a:pt x="689" y="0"/>
                </a:lnTo>
                <a:lnTo>
                  <a:pt x="689" y="55"/>
                </a:lnTo>
                <a:lnTo>
                  <a:pt x="633" y="55"/>
                </a:lnTo>
                <a:lnTo>
                  <a:pt x="501" y="383"/>
                </a:lnTo>
                <a:cubicBezTo>
                  <a:pt x="501" y="383"/>
                  <a:pt x="500" y="384"/>
                  <a:pt x="498" y="385"/>
                </a:cubicBezTo>
                <a:cubicBezTo>
                  <a:pt x="497" y="387"/>
                  <a:pt x="496" y="388"/>
                  <a:pt x="495" y="389"/>
                </a:cubicBezTo>
                <a:cubicBezTo>
                  <a:pt x="494" y="390"/>
                  <a:pt x="493" y="391"/>
                  <a:pt x="493" y="391"/>
                </a:cubicBezTo>
                <a:cubicBezTo>
                  <a:pt x="493" y="391"/>
                  <a:pt x="492" y="391"/>
                  <a:pt x="491" y="392"/>
                </a:cubicBezTo>
                <a:cubicBezTo>
                  <a:pt x="489" y="394"/>
                  <a:pt x="488" y="394"/>
                  <a:pt x="489" y="394"/>
                </a:cubicBezTo>
                <a:cubicBezTo>
                  <a:pt x="489" y="394"/>
                  <a:pt x="488" y="395"/>
                  <a:pt x="485" y="395"/>
                </a:cubicBezTo>
                <a:cubicBezTo>
                  <a:pt x="482" y="396"/>
                  <a:pt x="481" y="396"/>
                  <a:pt x="482" y="395"/>
                </a:cubicBezTo>
                <a:cubicBezTo>
                  <a:pt x="482" y="395"/>
                  <a:pt x="481" y="395"/>
                  <a:pt x="478" y="396"/>
                </a:cubicBezTo>
                <a:cubicBezTo>
                  <a:pt x="475" y="397"/>
                  <a:pt x="473" y="397"/>
                  <a:pt x="473" y="396"/>
                </a:cubicBezTo>
                <a:cubicBezTo>
                  <a:pt x="472" y="395"/>
                  <a:pt x="470" y="395"/>
                  <a:pt x="466" y="396"/>
                </a:cubicBezTo>
                <a:lnTo>
                  <a:pt x="456" y="396"/>
                </a:lnTo>
                <a:cubicBezTo>
                  <a:pt x="446" y="396"/>
                  <a:pt x="439" y="393"/>
                  <a:pt x="435" y="387"/>
                </a:cubicBezTo>
                <a:cubicBezTo>
                  <a:pt x="431" y="381"/>
                  <a:pt x="423" y="362"/>
                  <a:pt x="410" y="331"/>
                </a:cubicBezTo>
                <a:cubicBezTo>
                  <a:pt x="401" y="307"/>
                  <a:pt x="393" y="288"/>
                  <a:pt x="386" y="272"/>
                </a:cubicBezTo>
                <a:lnTo>
                  <a:pt x="344" y="166"/>
                </a:lnTo>
                <a:lnTo>
                  <a:pt x="302" y="272"/>
                </a:lnTo>
                <a:cubicBezTo>
                  <a:pt x="296" y="287"/>
                  <a:pt x="288" y="306"/>
                  <a:pt x="279" y="329"/>
                </a:cubicBezTo>
                <a:cubicBezTo>
                  <a:pt x="267" y="361"/>
                  <a:pt x="258" y="380"/>
                  <a:pt x="254" y="386"/>
                </a:cubicBezTo>
                <a:cubicBezTo>
                  <a:pt x="250" y="392"/>
                  <a:pt x="243" y="395"/>
                  <a:pt x="233" y="396"/>
                </a:cubicBezTo>
                <a:lnTo>
                  <a:pt x="223" y="396"/>
                </a:lnTo>
                <a:cubicBezTo>
                  <a:pt x="212" y="396"/>
                  <a:pt x="205" y="395"/>
                  <a:pt x="201" y="394"/>
                </a:cubicBezTo>
                <a:cubicBezTo>
                  <a:pt x="198" y="393"/>
                  <a:pt x="193" y="389"/>
                  <a:pt x="188" y="383"/>
                </a:cubicBezTo>
                <a:lnTo>
                  <a:pt x="58" y="55"/>
                </a:lnTo>
                <a:lnTo>
                  <a:pt x="0" y="55"/>
                </a:lnTo>
                <a:lnTo>
                  <a:pt x="0" y="0"/>
                </a:lnTo>
                <a:lnTo>
                  <a:pt x="7" y="0"/>
                </a:lnTo>
                <a:cubicBezTo>
                  <a:pt x="15" y="2"/>
                  <a:pt x="47" y="3"/>
                  <a:pt x="102" y="3"/>
                </a:cubicBezTo>
                <a:cubicBezTo>
                  <a:pt x="162" y="3"/>
                  <a:pt x="198" y="2"/>
                  <a:pt x="208" y="0"/>
                </a:cubicBezTo>
                <a:lnTo>
                  <a:pt x="216" y="0"/>
                </a:lnTo>
                <a:lnTo>
                  <a:pt x="216" y="55"/>
                </a:lnTo>
                <a:lnTo>
                  <a:pt x="174" y="55"/>
                </a:lnTo>
                <a:lnTo>
                  <a:pt x="252" y="248"/>
                </a:lnTo>
                <a:lnTo>
                  <a:pt x="315" y="91"/>
                </a:lnTo>
                <a:lnTo>
                  <a:pt x="301" y="55"/>
                </a:lnTo>
                <a:lnTo>
                  <a:pt x="245" y="55"/>
                </a:lnTo>
                <a:lnTo>
                  <a:pt x="245" y="0"/>
                </a:lnTo>
                <a:lnTo>
                  <a:pt x="252" y="0"/>
                </a:lnTo>
                <a:cubicBezTo>
                  <a:pt x="259" y="2"/>
                  <a:pt x="287" y="3"/>
                  <a:pt x="337" y="3"/>
                </a:cubicBezTo>
                <a:cubicBezTo>
                  <a:pt x="396" y="3"/>
                  <a:pt x="431" y="2"/>
                  <a:pt x="439" y="0"/>
                </a:cubicBezTo>
                <a:lnTo>
                  <a:pt x="446" y="0"/>
                </a:lnTo>
                <a:lnTo>
                  <a:pt x="446" y="55"/>
                </a:lnTo>
                <a:lnTo>
                  <a:pt x="424" y="55"/>
                </a:lnTo>
                <a:cubicBezTo>
                  <a:pt x="410" y="55"/>
                  <a:pt x="402" y="55"/>
                  <a:pt x="402" y="56"/>
                </a:cubicBezTo>
                <a:cubicBezTo>
                  <a:pt x="403" y="59"/>
                  <a:pt x="417" y="95"/>
                  <a:pt x="445" y="164"/>
                </a:cubicBezTo>
                <a:cubicBezTo>
                  <a:pt x="472" y="233"/>
                  <a:pt x="486" y="267"/>
                  <a:pt x="487" y="267"/>
                </a:cubicBezTo>
                <a:lnTo>
                  <a:pt x="573" y="55"/>
                </a:lnTo>
                <a:lnTo>
                  <a:pt x="522" y="55"/>
                </a:lnTo>
                <a:lnTo>
                  <a:pt x="522" y="0"/>
                </a:lnTo>
                <a:lnTo>
                  <a:pt x="528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5379120" y="33624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0"/>
                </a:moveTo>
                <a:cubicBezTo>
                  <a:pt x="1" y="147"/>
                  <a:pt x="0" y="145"/>
                  <a:pt x="0" y="143"/>
                </a:cubicBezTo>
                <a:cubicBezTo>
                  <a:pt x="0" y="142"/>
                  <a:pt x="0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0" y="122"/>
                </a:cubicBezTo>
                <a:cubicBezTo>
                  <a:pt x="13" y="122"/>
                  <a:pt x="25" y="121"/>
                  <a:pt x="43" y="121"/>
                </a:cubicBezTo>
                <a:lnTo>
                  <a:pt x="76" y="121"/>
                </a:lnTo>
                <a:lnTo>
                  <a:pt x="88" y="71"/>
                </a:lnTo>
                <a:cubicBezTo>
                  <a:pt x="89" y="67"/>
                  <a:pt x="91" y="61"/>
                  <a:pt x="92" y="53"/>
                </a:cubicBezTo>
                <a:cubicBezTo>
                  <a:pt x="94" y="46"/>
                  <a:pt x="96" y="40"/>
                  <a:pt x="97" y="37"/>
                </a:cubicBezTo>
                <a:cubicBezTo>
                  <a:pt x="98" y="34"/>
                  <a:pt x="99" y="29"/>
                  <a:pt x="101" y="24"/>
                </a:cubicBezTo>
                <a:cubicBezTo>
                  <a:pt x="102" y="19"/>
                  <a:pt x="103" y="16"/>
                  <a:pt x="106" y="14"/>
                </a:cubicBezTo>
                <a:cubicBezTo>
                  <a:pt x="108" y="12"/>
                  <a:pt x="110" y="9"/>
                  <a:pt x="112" y="6"/>
                </a:cubicBezTo>
                <a:cubicBezTo>
                  <a:pt x="114" y="3"/>
                  <a:pt x="117" y="2"/>
                  <a:pt x="121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4" y="2"/>
                  <a:pt x="147" y="6"/>
                </a:cubicBezTo>
                <a:cubicBezTo>
                  <a:pt x="150" y="11"/>
                  <a:pt x="152" y="14"/>
                  <a:pt x="152" y="18"/>
                </a:cubicBezTo>
                <a:cubicBezTo>
                  <a:pt x="152" y="21"/>
                  <a:pt x="150" y="31"/>
                  <a:pt x="146" y="48"/>
                </a:cubicBezTo>
                <a:cubicBezTo>
                  <a:pt x="142" y="64"/>
                  <a:pt x="138" y="81"/>
                  <a:pt x="134" y="97"/>
                </a:cubicBezTo>
                <a:lnTo>
                  <a:pt x="127" y="120"/>
                </a:lnTo>
                <a:cubicBezTo>
                  <a:pt x="127" y="121"/>
                  <a:pt x="138" y="121"/>
                  <a:pt x="159" y="121"/>
                </a:cubicBezTo>
                <a:lnTo>
                  <a:pt x="190" y="121"/>
                </a:lnTo>
                <a:cubicBezTo>
                  <a:pt x="193" y="124"/>
                  <a:pt x="195" y="126"/>
                  <a:pt x="195" y="128"/>
                </a:cubicBezTo>
                <a:cubicBezTo>
                  <a:pt x="195" y="137"/>
                  <a:pt x="192" y="144"/>
                  <a:pt x="187" y="150"/>
                </a:cubicBezTo>
                <a:lnTo>
                  <a:pt x="120" y="150"/>
                </a:lnTo>
                <a:lnTo>
                  <a:pt x="97" y="240"/>
                </a:lnTo>
                <a:cubicBezTo>
                  <a:pt x="81" y="307"/>
                  <a:pt x="73" y="342"/>
                  <a:pt x="73" y="347"/>
                </a:cubicBezTo>
                <a:cubicBezTo>
                  <a:pt x="73" y="365"/>
                  <a:pt x="79" y="373"/>
                  <a:pt x="90" y="373"/>
                </a:cubicBezTo>
                <a:cubicBezTo>
                  <a:pt x="105" y="373"/>
                  <a:pt x="119" y="366"/>
                  <a:pt x="132" y="352"/>
                </a:cubicBezTo>
                <a:cubicBezTo>
                  <a:pt x="146" y="338"/>
                  <a:pt x="157" y="321"/>
                  <a:pt x="165" y="300"/>
                </a:cubicBezTo>
                <a:cubicBezTo>
                  <a:pt x="166" y="297"/>
                  <a:pt x="167" y="296"/>
                  <a:pt x="169" y="296"/>
                </a:cubicBezTo>
                <a:cubicBezTo>
                  <a:pt x="170" y="295"/>
                  <a:pt x="173" y="295"/>
                  <a:pt x="178" y="294"/>
                </a:cubicBezTo>
                <a:lnTo>
                  <a:pt x="180" y="294"/>
                </a:lnTo>
                <a:cubicBezTo>
                  <a:pt x="187" y="294"/>
                  <a:pt x="190" y="296"/>
                  <a:pt x="190" y="299"/>
                </a:cubicBezTo>
                <a:cubicBezTo>
                  <a:pt x="190" y="301"/>
                  <a:pt x="189" y="303"/>
                  <a:pt x="188" y="307"/>
                </a:cubicBezTo>
                <a:cubicBezTo>
                  <a:pt x="186" y="313"/>
                  <a:pt x="182" y="321"/>
                  <a:pt x="177" y="330"/>
                </a:cubicBezTo>
                <a:cubicBezTo>
                  <a:pt x="171" y="340"/>
                  <a:pt x="164" y="349"/>
                  <a:pt x="155" y="360"/>
                </a:cubicBezTo>
                <a:cubicBezTo>
                  <a:pt x="147" y="370"/>
                  <a:pt x="136" y="379"/>
                  <a:pt x="124" y="386"/>
                </a:cubicBezTo>
                <a:cubicBezTo>
                  <a:pt x="111" y="394"/>
                  <a:pt x="98" y="398"/>
                  <a:pt x="86" y="398"/>
                </a:cubicBezTo>
                <a:cubicBezTo>
                  <a:pt x="73" y="398"/>
                  <a:pt x="61" y="394"/>
                  <a:pt x="50" y="388"/>
                </a:cubicBezTo>
                <a:cubicBezTo>
                  <a:pt x="39" y="381"/>
                  <a:pt x="31" y="370"/>
                  <a:pt x="26" y="355"/>
                </a:cubicBezTo>
                <a:cubicBezTo>
                  <a:pt x="25" y="351"/>
                  <a:pt x="25" y="346"/>
                  <a:pt x="25" y="338"/>
                </a:cubicBezTo>
                <a:lnTo>
                  <a:pt x="25" y="327"/>
                </a:lnTo>
                <a:lnTo>
                  <a:pt x="46" y="239"/>
                </a:lnTo>
                <a:cubicBezTo>
                  <a:pt x="61" y="181"/>
                  <a:pt x="68" y="151"/>
                  <a:pt x="69" y="151"/>
                </a:cubicBezTo>
                <a:cubicBezTo>
                  <a:pt x="69" y="150"/>
                  <a:pt x="58" y="150"/>
                  <a:pt x="37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468400" y="3371760"/>
            <a:ext cx="149760" cy="149760"/>
          </a:xfrm>
          <a:custGeom>
            <a:avLst/>
            <a:gdLst/>
            <a:ahLst/>
            <a:rect l="0" t="0" r="r" b="b"/>
            <a:pathLst>
              <a:path w="416" h="416">
                <a:moveTo>
                  <a:pt x="9" y="195"/>
                </a:moveTo>
                <a:lnTo>
                  <a:pt x="195" y="195"/>
                </a:lnTo>
                <a:lnTo>
                  <a:pt x="195" y="102"/>
                </a:lnTo>
                <a:lnTo>
                  <a:pt x="196" y="8"/>
                </a:lnTo>
                <a:cubicBezTo>
                  <a:pt x="200" y="3"/>
                  <a:pt x="204" y="0"/>
                  <a:pt x="207" y="0"/>
                </a:cubicBezTo>
                <a:cubicBezTo>
                  <a:pt x="213" y="0"/>
                  <a:pt x="217" y="3"/>
                  <a:pt x="220" y="10"/>
                </a:cubicBezTo>
                <a:lnTo>
                  <a:pt x="220" y="195"/>
                </a:lnTo>
                <a:lnTo>
                  <a:pt x="407" y="195"/>
                </a:lnTo>
                <a:cubicBezTo>
                  <a:pt x="413" y="199"/>
                  <a:pt x="416" y="203"/>
                  <a:pt x="416" y="208"/>
                </a:cubicBezTo>
                <a:cubicBezTo>
                  <a:pt x="416" y="213"/>
                  <a:pt x="413" y="217"/>
                  <a:pt x="407" y="220"/>
                </a:cubicBezTo>
                <a:lnTo>
                  <a:pt x="220" y="220"/>
                </a:lnTo>
                <a:lnTo>
                  <a:pt x="220" y="407"/>
                </a:lnTo>
                <a:cubicBezTo>
                  <a:pt x="217" y="413"/>
                  <a:pt x="213" y="416"/>
                  <a:pt x="209" y="416"/>
                </a:cubicBezTo>
                <a:lnTo>
                  <a:pt x="207" y="416"/>
                </a:lnTo>
                <a:lnTo>
                  <a:pt x="206" y="416"/>
                </a:lnTo>
                <a:cubicBezTo>
                  <a:pt x="201" y="416"/>
                  <a:pt x="197" y="413"/>
                  <a:pt x="195" y="407"/>
                </a:cubicBezTo>
                <a:lnTo>
                  <a:pt x="195" y="220"/>
                </a:lnTo>
                <a:lnTo>
                  <a:pt x="9" y="220"/>
                </a:lnTo>
                <a:cubicBezTo>
                  <a:pt x="3" y="217"/>
                  <a:pt x="0" y="213"/>
                  <a:pt x="0" y="208"/>
                </a:cubicBezTo>
                <a:cubicBezTo>
                  <a:pt x="0" y="202"/>
                  <a:pt x="3" y="198"/>
                  <a:pt x="9" y="19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649120" y="3353400"/>
            <a:ext cx="77400" cy="149760"/>
          </a:xfrm>
          <a:custGeom>
            <a:avLst/>
            <a:gdLst/>
            <a:ahLst/>
            <a:rect l="0" t="0" r="r" b="b"/>
            <a:pathLst>
              <a:path w="215" h="416">
                <a:moveTo>
                  <a:pt x="82" y="55"/>
                </a:moveTo>
                <a:lnTo>
                  <a:pt x="74" y="59"/>
                </a:lnTo>
                <a:cubicBezTo>
                  <a:pt x="68" y="61"/>
                  <a:pt x="59" y="63"/>
                  <a:pt x="49" y="65"/>
                </a:cubicBezTo>
                <a:cubicBezTo>
                  <a:pt x="38" y="67"/>
                  <a:pt x="25" y="68"/>
                  <a:pt x="11" y="69"/>
                </a:cubicBezTo>
                <a:lnTo>
                  <a:pt x="0" y="69"/>
                </a:lnTo>
                <a:lnTo>
                  <a:pt x="0" y="40"/>
                </a:lnTo>
                <a:lnTo>
                  <a:pt x="11" y="40"/>
                </a:lnTo>
                <a:cubicBezTo>
                  <a:pt x="31" y="40"/>
                  <a:pt x="50" y="37"/>
                  <a:pt x="67" y="31"/>
                </a:cubicBezTo>
                <a:cubicBezTo>
                  <a:pt x="83" y="26"/>
                  <a:pt x="95" y="20"/>
                  <a:pt x="102" y="15"/>
                </a:cubicBezTo>
                <a:cubicBezTo>
                  <a:pt x="108" y="11"/>
                  <a:pt x="114" y="6"/>
                  <a:pt x="119" y="1"/>
                </a:cubicBezTo>
                <a:cubicBezTo>
                  <a:pt x="120" y="0"/>
                  <a:pt x="122" y="0"/>
                  <a:pt x="127" y="0"/>
                </a:cubicBezTo>
                <a:cubicBezTo>
                  <a:pt x="130" y="0"/>
                  <a:pt x="134" y="1"/>
                  <a:pt x="137" y="3"/>
                </a:cubicBezTo>
                <a:lnTo>
                  <a:pt x="137" y="191"/>
                </a:lnTo>
                <a:lnTo>
                  <a:pt x="138" y="378"/>
                </a:lnTo>
                <a:cubicBezTo>
                  <a:pt x="141" y="381"/>
                  <a:pt x="143" y="382"/>
                  <a:pt x="145" y="383"/>
                </a:cubicBezTo>
                <a:cubicBezTo>
                  <a:pt x="147" y="384"/>
                  <a:pt x="152" y="385"/>
                  <a:pt x="160" y="386"/>
                </a:cubicBezTo>
                <a:cubicBezTo>
                  <a:pt x="168" y="387"/>
                  <a:pt x="181" y="387"/>
                  <a:pt x="199" y="387"/>
                </a:cubicBezTo>
                <a:lnTo>
                  <a:pt x="215" y="387"/>
                </a:lnTo>
                <a:lnTo>
                  <a:pt x="215" y="416"/>
                </a:lnTo>
                <a:lnTo>
                  <a:pt x="208" y="416"/>
                </a:lnTo>
                <a:cubicBezTo>
                  <a:pt x="199" y="414"/>
                  <a:pt x="166" y="414"/>
                  <a:pt x="109" y="414"/>
                </a:cubicBezTo>
                <a:cubicBezTo>
                  <a:pt x="53" y="414"/>
                  <a:pt x="19" y="414"/>
                  <a:pt x="10" y="416"/>
                </a:cubicBezTo>
                <a:lnTo>
                  <a:pt x="3" y="416"/>
                </a:lnTo>
                <a:lnTo>
                  <a:pt x="3" y="387"/>
                </a:lnTo>
                <a:lnTo>
                  <a:pt x="19" y="387"/>
                </a:lnTo>
                <a:cubicBezTo>
                  <a:pt x="28" y="387"/>
                  <a:pt x="36" y="387"/>
                  <a:pt x="44" y="387"/>
                </a:cubicBezTo>
                <a:cubicBezTo>
                  <a:pt x="50" y="387"/>
                  <a:pt x="55" y="387"/>
                  <a:pt x="59" y="386"/>
                </a:cubicBezTo>
                <a:cubicBezTo>
                  <a:pt x="63" y="386"/>
                  <a:pt x="66" y="385"/>
                  <a:pt x="69" y="385"/>
                </a:cubicBezTo>
                <a:cubicBezTo>
                  <a:pt x="72" y="384"/>
                  <a:pt x="74" y="383"/>
                  <a:pt x="74" y="383"/>
                </a:cubicBezTo>
                <a:cubicBezTo>
                  <a:pt x="75" y="383"/>
                  <a:pt x="76" y="382"/>
                  <a:pt x="78" y="380"/>
                </a:cubicBezTo>
                <a:cubicBezTo>
                  <a:pt x="80" y="378"/>
                  <a:pt x="81" y="377"/>
                  <a:pt x="82" y="378"/>
                </a:cubicBezTo>
                <a:lnTo>
                  <a:pt x="82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5864400" y="3338640"/>
            <a:ext cx="211680" cy="74520"/>
          </a:xfrm>
          <a:custGeom>
            <a:avLst/>
            <a:gdLst/>
            <a:ahLst/>
            <a:rect l="0" t="0" r="r" b="b"/>
            <a:pathLst>
              <a:path w="588" h="207">
                <a:moveTo>
                  <a:pt x="0" y="18"/>
                </a:moveTo>
                <a:cubicBezTo>
                  <a:pt x="0" y="10"/>
                  <a:pt x="4" y="4"/>
                  <a:pt x="12" y="0"/>
                </a:cubicBezTo>
                <a:lnTo>
                  <a:pt x="575" y="0"/>
                </a:lnTo>
                <a:cubicBezTo>
                  <a:pt x="584" y="5"/>
                  <a:pt x="588" y="10"/>
                  <a:pt x="588" y="18"/>
                </a:cubicBezTo>
                <a:cubicBezTo>
                  <a:pt x="588" y="24"/>
                  <a:pt x="584" y="30"/>
                  <a:pt x="576" y="34"/>
                </a:cubicBezTo>
                <a:lnTo>
                  <a:pt x="294" y="35"/>
                </a:lnTo>
                <a:lnTo>
                  <a:pt x="14" y="35"/>
                </a:lnTo>
                <a:cubicBezTo>
                  <a:pt x="5" y="32"/>
                  <a:pt x="0" y="26"/>
                  <a:pt x="0" y="18"/>
                </a:cubicBezTo>
                <a:moveTo>
                  <a:pt x="0" y="190"/>
                </a:moveTo>
                <a:cubicBezTo>
                  <a:pt x="0" y="181"/>
                  <a:pt x="5" y="175"/>
                  <a:pt x="14" y="172"/>
                </a:cubicBezTo>
                <a:lnTo>
                  <a:pt x="576" y="172"/>
                </a:lnTo>
                <a:cubicBezTo>
                  <a:pt x="584" y="178"/>
                  <a:pt x="588" y="184"/>
                  <a:pt x="588" y="190"/>
                </a:cubicBezTo>
                <a:cubicBezTo>
                  <a:pt x="588" y="197"/>
                  <a:pt x="584" y="203"/>
                  <a:pt x="575" y="207"/>
                </a:cubicBezTo>
                <a:lnTo>
                  <a:pt x="12" y="207"/>
                </a:lnTo>
                <a:cubicBezTo>
                  <a:pt x="4" y="203"/>
                  <a:pt x="0" y="197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6189480" y="3314160"/>
            <a:ext cx="248040" cy="142920"/>
          </a:xfrm>
          <a:custGeom>
            <a:avLst/>
            <a:gdLst/>
            <a:ahLst/>
            <a:rect l="0" t="0" r="r" b="b"/>
            <a:pathLst>
              <a:path w="689" h="397">
                <a:moveTo>
                  <a:pt x="530" y="0"/>
                </a:moveTo>
                <a:cubicBezTo>
                  <a:pt x="537" y="2"/>
                  <a:pt x="565" y="3"/>
                  <a:pt x="616" y="3"/>
                </a:cubicBezTo>
                <a:cubicBezTo>
                  <a:pt x="660" y="3"/>
                  <a:pt x="683" y="2"/>
                  <a:pt x="685" y="0"/>
                </a:cubicBezTo>
                <a:lnTo>
                  <a:pt x="689" y="0"/>
                </a:lnTo>
                <a:lnTo>
                  <a:pt x="689" y="55"/>
                </a:lnTo>
                <a:lnTo>
                  <a:pt x="633" y="55"/>
                </a:lnTo>
                <a:lnTo>
                  <a:pt x="502" y="383"/>
                </a:lnTo>
                <a:cubicBezTo>
                  <a:pt x="502" y="383"/>
                  <a:pt x="501" y="384"/>
                  <a:pt x="500" y="385"/>
                </a:cubicBezTo>
                <a:cubicBezTo>
                  <a:pt x="498" y="387"/>
                  <a:pt x="497" y="388"/>
                  <a:pt x="496" y="389"/>
                </a:cubicBezTo>
                <a:cubicBezTo>
                  <a:pt x="495" y="390"/>
                  <a:pt x="494" y="391"/>
                  <a:pt x="494" y="391"/>
                </a:cubicBezTo>
                <a:cubicBezTo>
                  <a:pt x="494" y="391"/>
                  <a:pt x="493" y="391"/>
                  <a:pt x="492" y="392"/>
                </a:cubicBezTo>
                <a:cubicBezTo>
                  <a:pt x="490" y="394"/>
                  <a:pt x="489" y="394"/>
                  <a:pt x="490" y="394"/>
                </a:cubicBezTo>
                <a:cubicBezTo>
                  <a:pt x="490" y="394"/>
                  <a:pt x="489" y="395"/>
                  <a:pt x="486" y="395"/>
                </a:cubicBezTo>
                <a:cubicBezTo>
                  <a:pt x="483" y="396"/>
                  <a:pt x="482" y="396"/>
                  <a:pt x="483" y="395"/>
                </a:cubicBezTo>
                <a:cubicBezTo>
                  <a:pt x="483" y="395"/>
                  <a:pt x="482" y="395"/>
                  <a:pt x="479" y="396"/>
                </a:cubicBezTo>
                <a:cubicBezTo>
                  <a:pt x="476" y="397"/>
                  <a:pt x="475" y="397"/>
                  <a:pt x="474" y="396"/>
                </a:cubicBezTo>
                <a:cubicBezTo>
                  <a:pt x="473" y="395"/>
                  <a:pt x="471" y="395"/>
                  <a:pt x="467" y="396"/>
                </a:cubicBezTo>
                <a:lnTo>
                  <a:pt x="457" y="396"/>
                </a:lnTo>
                <a:cubicBezTo>
                  <a:pt x="447" y="396"/>
                  <a:pt x="440" y="393"/>
                  <a:pt x="436" y="387"/>
                </a:cubicBezTo>
                <a:cubicBezTo>
                  <a:pt x="432" y="381"/>
                  <a:pt x="424" y="362"/>
                  <a:pt x="411" y="331"/>
                </a:cubicBezTo>
                <a:cubicBezTo>
                  <a:pt x="402" y="307"/>
                  <a:pt x="394" y="288"/>
                  <a:pt x="388" y="272"/>
                </a:cubicBezTo>
                <a:lnTo>
                  <a:pt x="345" y="166"/>
                </a:lnTo>
                <a:lnTo>
                  <a:pt x="302" y="272"/>
                </a:lnTo>
                <a:cubicBezTo>
                  <a:pt x="296" y="287"/>
                  <a:pt x="288" y="306"/>
                  <a:pt x="279" y="329"/>
                </a:cubicBezTo>
                <a:cubicBezTo>
                  <a:pt x="267" y="361"/>
                  <a:pt x="258" y="380"/>
                  <a:pt x="254" y="386"/>
                </a:cubicBezTo>
                <a:cubicBezTo>
                  <a:pt x="250" y="392"/>
                  <a:pt x="243" y="395"/>
                  <a:pt x="233" y="396"/>
                </a:cubicBezTo>
                <a:lnTo>
                  <a:pt x="223" y="396"/>
                </a:lnTo>
                <a:cubicBezTo>
                  <a:pt x="212" y="396"/>
                  <a:pt x="205" y="395"/>
                  <a:pt x="201" y="394"/>
                </a:cubicBezTo>
                <a:cubicBezTo>
                  <a:pt x="198" y="393"/>
                  <a:pt x="194" y="389"/>
                  <a:pt x="188" y="383"/>
                </a:cubicBezTo>
                <a:lnTo>
                  <a:pt x="58" y="55"/>
                </a:lnTo>
                <a:lnTo>
                  <a:pt x="0" y="55"/>
                </a:lnTo>
                <a:lnTo>
                  <a:pt x="0" y="0"/>
                </a:lnTo>
                <a:lnTo>
                  <a:pt x="7" y="0"/>
                </a:lnTo>
                <a:cubicBezTo>
                  <a:pt x="15" y="2"/>
                  <a:pt x="47" y="3"/>
                  <a:pt x="102" y="3"/>
                </a:cubicBezTo>
                <a:cubicBezTo>
                  <a:pt x="162" y="3"/>
                  <a:pt x="198" y="2"/>
                  <a:pt x="208" y="0"/>
                </a:cubicBezTo>
                <a:lnTo>
                  <a:pt x="216" y="0"/>
                </a:lnTo>
                <a:lnTo>
                  <a:pt x="216" y="55"/>
                </a:lnTo>
                <a:lnTo>
                  <a:pt x="174" y="55"/>
                </a:lnTo>
                <a:lnTo>
                  <a:pt x="252" y="248"/>
                </a:lnTo>
                <a:lnTo>
                  <a:pt x="315" y="91"/>
                </a:lnTo>
                <a:lnTo>
                  <a:pt x="301" y="55"/>
                </a:lnTo>
                <a:lnTo>
                  <a:pt x="246" y="55"/>
                </a:lnTo>
                <a:lnTo>
                  <a:pt x="246" y="0"/>
                </a:lnTo>
                <a:lnTo>
                  <a:pt x="252" y="0"/>
                </a:lnTo>
                <a:cubicBezTo>
                  <a:pt x="259" y="2"/>
                  <a:pt x="287" y="3"/>
                  <a:pt x="338" y="3"/>
                </a:cubicBezTo>
                <a:cubicBezTo>
                  <a:pt x="398" y="3"/>
                  <a:pt x="432" y="2"/>
                  <a:pt x="440" y="0"/>
                </a:cubicBezTo>
                <a:lnTo>
                  <a:pt x="448" y="0"/>
                </a:lnTo>
                <a:lnTo>
                  <a:pt x="448" y="55"/>
                </a:lnTo>
                <a:lnTo>
                  <a:pt x="425" y="55"/>
                </a:lnTo>
                <a:cubicBezTo>
                  <a:pt x="411" y="55"/>
                  <a:pt x="403" y="55"/>
                  <a:pt x="403" y="56"/>
                </a:cubicBezTo>
                <a:cubicBezTo>
                  <a:pt x="404" y="59"/>
                  <a:pt x="418" y="95"/>
                  <a:pt x="446" y="164"/>
                </a:cubicBezTo>
                <a:cubicBezTo>
                  <a:pt x="473" y="233"/>
                  <a:pt x="487" y="267"/>
                  <a:pt x="488" y="267"/>
                </a:cubicBezTo>
                <a:lnTo>
                  <a:pt x="574" y="55"/>
                </a:lnTo>
                <a:lnTo>
                  <a:pt x="523" y="55"/>
                </a:lnTo>
                <a:lnTo>
                  <a:pt x="523" y="0"/>
                </a:lnTo>
                <a:lnTo>
                  <a:pt x="53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6460200" y="33624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0"/>
                </a:moveTo>
                <a:cubicBezTo>
                  <a:pt x="1" y="147"/>
                  <a:pt x="0" y="145"/>
                  <a:pt x="0" y="143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3" y="122"/>
                  <a:pt x="24" y="121"/>
                  <a:pt x="42" y="121"/>
                </a:cubicBezTo>
                <a:lnTo>
                  <a:pt x="75" y="121"/>
                </a:lnTo>
                <a:lnTo>
                  <a:pt x="87" y="71"/>
                </a:lnTo>
                <a:cubicBezTo>
                  <a:pt x="88" y="67"/>
                  <a:pt x="90" y="61"/>
                  <a:pt x="92" y="53"/>
                </a:cubicBezTo>
                <a:cubicBezTo>
                  <a:pt x="93" y="46"/>
                  <a:pt x="95" y="40"/>
                  <a:pt x="96" y="37"/>
                </a:cubicBezTo>
                <a:cubicBezTo>
                  <a:pt x="97" y="34"/>
                  <a:pt x="98" y="29"/>
                  <a:pt x="100" y="24"/>
                </a:cubicBezTo>
                <a:cubicBezTo>
                  <a:pt x="102" y="19"/>
                  <a:pt x="104" y="16"/>
                  <a:pt x="106" y="14"/>
                </a:cubicBezTo>
                <a:cubicBezTo>
                  <a:pt x="108" y="12"/>
                  <a:pt x="110" y="9"/>
                  <a:pt x="112" y="6"/>
                </a:cubicBezTo>
                <a:cubicBezTo>
                  <a:pt x="114" y="3"/>
                  <a:pt x="117" y="2"/>
                  <a:pt x="121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4" y="2"/>
                  <a:pt x="147" y="6"/>
                </a:cubicBezTo>
                <a:cubicBezTo>
                  <a:pt x="150" y="11"/>
                  <a:pt x="152" y="14"/>
                  <a:pt x="152" y="18"/>
                </a:cubicBezTo>
                <a:cubicBezTo>
                  <a:pt x="152" y="21"/>
                  <a:pt x="150" y="31"/>
                  <a:pt x="146" y="48"/>
                </a:cubicBezTo>
                <a:cubicBezTo>
                  <a:pt x="142" y="64"/>
                  <a:pt x="138" y="81"/>
                  <a:pt x="134" y="97"/>
                </a:cubicBezTo>
                <a:lnTo>
                  <a:pt x="127" y="120"/>
                </a:lnTo>
                <a:cubicBezTo>
                  <a:pt x="127" y="121"/>
                  <a:pt x="138" y="121"/>
                  <a:pt x="159" y="121"/>
                </a:cubicBezTo>
                <a:lnTo>
                  <a:pt x="190" y="121"/>
                </a:lnTo>
                <a:cubicBezTo>
                  <a:pt x="193" y="124"/>
                  <a:pt x="195" y="126"/>
                  <a:pt x="195" y="128"/>
                </a:cubicBezTo>
                <a:cubicBezTo>
                  <a:pt x="195" y="137"/>
                  <a:pt x="192" y="144"/>
                  <a:pt x="187" y="150"/>
                </a:cubicBezTo>
                <a:lnTo>
                  <a:pt x="120" y="150"/>
                </a:lnTo>
                <a:lnTo>
                  <a:pt x="97" y="240"/>
                </a:lnTo>
                <a:cubicBezTo>
                  <a:pt x="80" y="307"/>
                  <a:pt x="72" y="342"/>
                  <a:pt x="72" y="347"/>
                </a:cubicBezTo>
                <a:cubicBezTo>
                  <a:pt x="72" y="365"/>
                  <a:pt x="78" y="373"/>
                  <a:pt x="89" y="373"/>
                </a:cubicBezTo>
                <a:cubicBezTo>
                  <a:pt x="105" y="373"/>
                  <a:pt x="119" y="366"/>
                  <a:pt x="132" y="352"/>
                </a:cubicBezTo>
                <a:cubicBezTo>
                  <a:pt x="146" y="338"/>
                  <a:pt x="157" y="321"/>
                  <a:pt x="165" y="300"/>
                </a:cubicBezTo>
                <a:cubicBezTo>
                  <a:pt x="166" y="297"/>
                  <a:pt x="167" y="296"/>
                  <a:pt x="169" y="296"/>
                </a:cubicBezTo>
                <a:cubicBezTo>
                  <a:pt x="170" y="295"/>
                  <a:pt x="173" y="295"/>
                  <a:pt x="178" y="294"/>
                </a:cubicBezTo>
                <a:lnTo>
                  <a:pt x="180" y="294"/>
                </a:lnTo>
                <a:cubicBezTo>
                  <a:pt x="187" y="294"/>
                  <a:pt x="190" y="296"/>
                  <a:pt x="190" y="299"/>
                </a:cubicBezTo>
                <a:cubicBezTo>
                  <a:pt x="190" y="301"/>
                  <a:pt x="189" y="303"/>
                  <a:pt x="188" y="307"/>
                </a:cubicBezTo>
                <a:cubicBezTo>
                  <a:pt x="186" y="313"/>
                  <a:pt x="182" y="321"/>
                  <a:pt x="177" y="330"/>
                </a:cubicBezTo>
                <a:cubicBezTo>
                  <a:pt x="171" y="340"/>
                  <a:pt x="164" y="349"/>
                  <a:pt x="155" y="360"/>
                </a:cubicBezTo>
                <a:cubicBezTo>
                  <a:pt x="147" y="370"/>
                  <a:pt x="136" y="379"/>
                  <a:pt x="124" y="386"/>
                </a:cubicBezTo>
                <a:cubicBezTo>
                  <a:pt x="111" y="394"/>
                  <a:pt x="98" y="398"/>
                  <a:pt x="85" y="398"/>
                </a:cubicBezTo>
                <a:cubicBezTo>
                  <a:pt x="72" y="398"/>
                  <a:pt x="60" y="394"/>
                  <a:pt x="49" y="388"/>
                </a:cubicBezTo>
                <a:cubicBezTo>
                  <a:pt x="38" y="381"/>
                  <a:pt x="30" y="370"/>
                  <a:pt x="25" y="355"/>
                </a:cubicBezTo>
                <a:cubicBezTo>
                  <a:pt x="24" y="351"/>
                  <a:pt x="24" y="346"/>
                  <a:pt x="24" y="338"/>
                </a:cubicBezTo>
                <a:lnTo>
                  <a:pt x="24" y="327"/>
                </a:lnTo>
                <a:lnTo>
                  <a:pt x="45" y="239"/>
                </a:lnTo>
                <a:cubicBezTo>
                  <a:pt x="60" y="181"/>
                  <a:pt x="67" y="151"/>
                  <a:pt x="68" y="151"/>
                </a:cubicBezTo>
                <a:cubicBezTo>
                  <a:pt x="68" y="150"/>
                  <a:pt x="57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6649920" y="3369240"/>
            <a:ext cx="194040" cy="13320"/>
          </a:xfrm>
          <a:custGeom>
            <a:avLst/>
            <a:gdLst/>
            <a:ahLst/>
            <a:rect l="0" t="0" r="r" b="b"/>
            <a:pathLst>
              <a:path w="539" h="37">
                <a:moveTo>
                  <a:pt x="13" y="0"/>
                </a:moveTo>
                <a:lnTo>
                  <a:pt x="526" y="0"/>
                </a:lnTo>
                <a:cubicBezTo>
                  <a:pt x="535" y="6"/>
                  <a:pt x="539" y="12"/>
                  <a:pt x="539" y="19"/>
                </a:cubicBezTo>
                <a:cubicBezTo>
                  <a:pt x="539" y="26"/>
                  <a:pt x="535" y="32"/>
                  <a:pt x="526" y="37"/>
                </a:cubicBezTo>
                <a:lnTo>
                  <a:pt x="13" y="37"/>
                </a:lnTo>
                <a:cubicBezTo>
                  <a:pt x="4" y="33"/>
                  <a:pt x="0" y="27"/>
                  <a:pt x="0" y="19"/>
                </a:cubicBezTo>
                <a:cubicBezTo>
                  <a:pt x="0" y="11"/>
                  <a:pt x="4" y="6"/>
                  <a:pt x="1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6953400" y="3318120"/>
            <a:ext cx="109080" cy="140760"/>
          </a:xfrm>
          <a:custGeom>
            <a:avLst/>
            <a:gdLst/>
            <a:ahLst/>
            <a:rect l="0" t="0" r="r" b="b"/>
            <a:pathLst>
              <a:path w="303" h="391">
                <a:moveTo>
                  <a:pt x="166" y="391"/>
                </a:moveTo>
                <a:cubicBezTo>
                  <a:pt x="120" y="391"/>
                  <a:pt x="80" y="376"/>
                  <a:pt x="49" y="345"/>
                </a:cubicBezTo>
                <a:cubicBezTo>
                  <a:pt x="17" y="315"/>
                  <a:pt x="1" y="275"/>
                  <a:pt x="0" y="227"/>
                </a:cubicBezTo>
                <a:cubicBezTo>
                  <a:pt x="0" y="175"/>
                  <a:pt x="14" y="132"/>
                  <a:pt x="42" y="97"/>
                </a:cubicBezTo>
                <a:cubicBezTo>
                  <a:pt x="62" y="70"/>
                  <a:pt x="87" y="48"/>
                  <a:pt x="118" y="31"/>
                </a:cubicBezTo>
                <a:cubicBezTo>
                  <a:pt x="149" y="14"/>
                  <a:pt x="182" y="4"/>
                  <a:pt x="219" y="1"/>
                </a:cubicBezTo>
                <a:cubicBezTo>
                  <a:pt x="220" y="1"/>
                  <a:pt x="232" y="0"/>
                  <a:pt x="256" y="0"/>
                </a:cubicBezTo>
                <a:lnTo>
                  <a:pt x="289" y="0"/>
                </a:lnTo>
                <a:cubicBezTo>
                  <a:pt x="298" y="3"/>
                  <a:pt x="303" y="9"/>
                  <a:pt x="303" y="18"/>
                </a:cubicBezTo>
                <a:cubicBezTo>
                  <a:pt x="303" y="33"/>
                  <a:pt x="291" y="41"/>
                  <a:pt x="266" y="41"/>
                </a:cubicBezTo>
                <a:lnTo>
                  <a:pt x="252" y="41"/>
                </a:lnTo>
                <a:lnTo>
                  <a:pt x="241" y="41"/>
                </a:lnTo>
                <a:cubicBezTo>
                  <a:pt x="170" y="41"/>
                  <a:pt x="123" y="73"/>
                  <a:pt x="102" y="136"/>
                </a:cubicBezTo>
                <a:lnTo>
                  <a:pt x="97" y="147"/>
                </a:lnTo>
                <a:lnTo>
                  <a:pt x="254" y="147"/>
                </a:lnTo>
                <a:cubicBezTo>
                  <a:pt x="262" y="152"/>
                  <a:pt x="266" y="158"/>
                  <a:pt x="266" y="164"/>
                </a:cubicBezTo>
                <a:cubicBezTo>
                  <a:pt x="266" y="174"/>
                  <a:pt x="260" y="182"/>
                  <a:pt x="248" y="187"/>
                </a:cubicBezTo>
                <a:lnTo>
                  <a:pt x="87" y="187"/>
                </a:lnTo>
                <a:lnTo>
                  <a:pt x="87" y="189"/>
                </a:lnTo>
                <a:cubicBezTo>
                  <a:pt x="81" y="207"/>
                  <a:pt x="78" y="229"/>
                  <a:pt x="78" y="254"/>
                </a:cubicBezTo>
                <a:cubicBezTo>
                  <a:pt x="78" y="293"/>
                  <a:pt x="87" y="321"/>
                  <a:pt x="107" y="336"/>
                </a:cubicBezTo>
                <a:cubicBezTo>
                  <a:pt x="126" y="350"/>
                  <a:pt x="147" y="358"/>
                  <a:pt x="170" y="359"/>
                </a:cubicBezTo>
                <a:cubicBezTo>
                  <a:pt x="185" y="359"/>
                  <a:pt x="201" y="356"/>
                  <a:pt x="216" y="350"/>
                </a:cubicBezTo>
                <a:cubicBezTo>
                  <a:pt x="232" y="344"/>
                  <a:pt x="244" y="338"/>
                  <a:pt x="253" y="331"/>
                </a:cubicBezTo>
                <a:cubicBezTo>
                  <a:pt x="263" y="325"/>
                  <a:pt x="268" y="322"/>
                  <a:pt x="268" y="322"/>
                </a:cubicBezTo>
                <a:cubicBezTo>
                  <a:pt x="272" y="322"/>
                  <a:pt x="276" y="324"/>
                  <a:pt x="278" y="330"/>
                </a:cubicBezTo>
                <a:cubicBezTo>
                  <a:pt x="280" y="336"/>
                  <a:pt x="281" y="342"/>
                  <a:pt x="281" y="347"/>
                </a:cubicBezTo>
                <a:cubicBezTo>
                  <a:pt x="281" y="349"/>
                  <a:pt x="281" y="350"/>
                  <a:pt x="281" y="351"/>
                </a:cubicBezTo>
                <a:cubicBezTo>
                  <a:pt x="279" y="353"/>
                  <a:pt x="273" y="357"/>
                  <a:pt x="263" y="363"/>
                </a:cubicBezTo>
                <a:cubicBezTo>
                  <a:pt x="253" y="369"/>
                  <a:pt x="239" y="375"/>
                  <a:pt x="221" y="381"/>
                </a:cubicBezTo>
                <a:cubicBezTo>
                  <a:pt x="202" y="388"/>
                  <a:pt x="184" y="391"/>
                  <a:pt x="166" y="3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084080" y="3238200"/>
            <a:ext cx="235440" cy="227880"/>
          </a:xfrm>
          <a:custGeom>
            <a:avLst/>
            <a:gdLst/>
            <a:ahLst/>
            <a:rect l="0" t="0" r="r" b="b"/>
            <a:pathLst>
              <a:path w="654" h="633">
                <a:moveTo>
                  <a:pt x="0" y="7"/>
                </a:moveTo>
                <a:cubicBezTo>
                  <a:pt x="0" y="5"/>
                  <a:pt x="2" y="3"/>
                  <a:pt x="5" y="0"/>
                </a:cubicBezTo>
                <a:lnTo>
                  <a:pt x="649" y="0"/>
                </a:lnTo>
                <a:cubicBezTo>
                  <a:pt x="652" y="3"/>
                  <a:pt x="654" y="5"/>
                  <a:pt x="654" y="7"/>
                </a:cubicBezTo>
                <a:cubicBezTo>
                  <a:pt x="654" y="8"/>
                  <a:pt x="604" y="111"/>
                  <a:pt x="505" y="316"/>
                </a:cubicBezTo>
                <a:cubicBezTo>
                  <a:pt x="405" y="521"/>
                  <a:pt x="355" y="624"/>
                  <a:pt x="352" y="626"/>
                </a:cubicBezTo>
                <a:cubicBezTo>
                  <a:pt x="349" y="630"/>
                  <a:pt x="341" y="633"/>
                  <a:pt x="328" y="633"/>
                </a:cubicBezTo>
                <a:cubicBezTo>
                  <a:pt x="314" y="633"/>
                  <a:pt x="306" y="630"/>
                  <a:pt x="303" y="626"/>
                </a:cubicBezTo>
                <a:cubicBezTo>
                  <a:pt x="301" y="624"/>
                  <a:pt x="251" y="521"/>
                  <a:pt x="150" y="316"/>
                </a:cubicBezTo>
                <a:cubicBezTo>
                  <a:pt x="51" y="111"/>
                  <a:pt x="1" y="8"/>
                  <a:pt x="0" y="7"/>
                </a:cubicBezTo>
                <a:moveTo>
                  <a:pt x="575" y="77"/>
                </a:moveTo>
                <a:cubicBezTo>
                  <a:pt x="575" y="76"/>
                  <a:pt x="501" y="76"/>
                  <a:pt x="353" y="76"/>
                </a:cubicBezTo>
                <a:cubicBezTo>
                  <a:pt x="204" y="76"/>
                  <a:pt x="130" y="76"/>
                  <a:pt x="130" y="77"/>
                </a:cubicBezTo>
                <a:cubicBezTo>
                  <a:pt x="131" y="80"/>
                  <a:pt x="168" y="157"/>
                  <a:pt x="242" y="307"/>
                </a:cubicBezTo>
                <a:cubicBezTo>
                  <a:pt x="315" y="457"/>
                  <a:pt x="352" y="532"/>
                  <a:pt x="353" y="533"/>
                </a:cubicBezTo>
                <a:lnTo>
                  <a:pt x="575" y="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337880" y="3238200"/>
            <a:ext cx="199440" cy="217440"/>
          </a:xfrm>
          <a:custGeom>
            <a:avLst/>
            <a:gdLst/>
            <a:ahLst/>
            <a:rect l="0" t="0" r="r" b="b"/>
            <a:pathLst>
              <a:path w="554" h="604">
                <a:moveTo>
                  <a:pt x="0" y="15"/>
                </a:moveTo>
                <a:cubicBezTo>
                  <a:pt x="0" y="10"/>
                  <a:pt x="3" y="5"/>
                  <a:pt x="10" y="0"/>
                </a:cubicBezTo>
                <a:lnTo>
                  <a:pt x="503" y="0"/>
                </a:lnTo>
                <a:cubicBezTo>
                  <a:pt x="508" y="2"/>
                  <a:pt x="511" y="5"/>
                  <a:pt x="513" y="10"/>
                </a:cubicBezTo>
                <a:lnTo>
                  <a:pt x="513" y="84"/>
                </a:lnTo>
                <a:cubicBezTo>
                  <a:pt x="513" y="128"/>
                  <a:pt x="512" y="153"/>
                  <a:pt x="511" y="160"/>
                </a:cubicBezTo>
                <a:cubicBezTo>
                  <a:pt x="510" y="167"/>
                  <a:pt x="505" y="170"/>
                  <a:pt x="497" y="170"/>
                </a:cubicBezTo>
                <a:cubicBezTo>
                  <a:pt x="492" y="170"/>
                  <a:pt x="489" y="169"/>
                  <a:pt x="486" y="166"/>
                </a:cubicBezTo>
                <a:cubicBezTo>
                  <a:pt x="484" y="163"/>
                  <a:pt x="482" y="157"/>
                  <a:pt x="479" y="147"/>
                </a:cubicBezTo>
                <a:cubicBezTo>
                  <a:pt x="478" y="124"/>
                  <a:pt x="466" y="102"/>
                  <a:pt x="446" y="82"/>
                </a:cubicBezTo>
                <a:cubicBezTo>
                  <a:pt x="428" y="63"/>
                  <a:pt x="407" y="50"/>
                  <a:pt x="382" y="44"/>
                </a:cubicBezTo>
                <a:cubicBezTo>
                  <a:pt x="358" y="37"/>
                  <a:pt x="326" y="33"/>
                  <a:pt x="289" y="31"/>
                </a:cubicBezTo>
                <a:lnTo>
                  <a:pt x="238" y="31"/>
                </a:lnTo>
                <a:cubicBezTo>
                  <a:pt x="228" y="38"/>
                  <a:pt x="223" y="46"/>
                  <a:pt x="222" y="56"/>
                </a:cubicBezTo>
                <a:cubicBezTo>
                  <a:pt x="221" y="65"/>
                  <a:pt x="220" y="103"/>
                  <a:pt x="218" y="169"/>
                </a:cubicBezTo>
                <a:lnTo>
                  <a:pt x="218" y="276"/>
                </a:lnTo>
                <a:lnTo>
                  <a:pt x="233" y="276"/>
                </a:lnTo>
                <a:cubicBezTo>
                  <a:pt x="264" y="273"/>
                  <a:pt x="288" y="267"/>
                  <a:pt x="305" y="258"/>
                </a:cubicBezTo>
                <a:cubicBezTo>
                  <a:pt x="322" y="248"/>
                  <a:pt x="335" y="234"/>
                  <a:pt x="345" y="215"/>
                </a:cubicBezTo>
                <a:cubicBezTo>
                  <a:pt x="356" y="191"/>
                  <a:pt x="360" y="172"/>
                  <a:pt x="360" y="156"/>
                </a:cubicBezTo>
                <a:cubicBezTo>
                  <a:pt x="360" y="143"/>
                  <a:pt x="365" y="136"/>
                  <a:pt x="375" y="136"/>
                </a:cubicBezTo>
                <a:cubicBezTo>
                  <a:pt x="380" y="136"/>
                  <a:pt x="384" y="138"/>
                  <a:pt x="388" y="143"/>
                </a:cubicBezTo>
                <a:cubicBezTo>
                  <a:pt x="390" y="145"/>
                  <a:pt x="391" y="193"/>
                  <a:pt x="391" y="284"/>
                </a:cubicBezTo>
                <a:cubicBezTo>
                  <a:pt x="391" y="301"/>
                  <a:pt x="391" y="319"/>
                  <a:pt x="391" y="341"/>
                </a:cubicBezTo>
                <a:cubicBezTo>
                  <a:pt x="391" y="361"/>
                  <a:pt x="392" y="375"/>
                  <a:pt x="392" y="380"/>
                </a:cubicBezTo>
                <a:cubicBezTo>
                  <a:pt x="392" y="402"/>
                  <a:pt x="391" y="415"/>
                  <a:pt x="389" y="421"/>
                </a:cubicBezTo>
                <a:cubicBezTo>
                  <a:pt x="388" y="427"/>
                  <a:pt x="383" y="430"/>
                  <a:pt x="375" y="430"/>
                </a:cubicBezTo>
                <a:cubicBezTo>
                  <a:pt x="365" y="430"/>
                  <a:pt x="360" y="424"/>
                  <a:pt x="360" y="412"/>
                </a:cubicBezTo>
                <a:cubicBezTo>
                  <a:pt x="360" y="399"/>
                  <a:pt x="356" y="383"/>
                  <a:pt x="347" y="365"/>
                </a:cubicBezTo>
                <a:cubicBezTo>
                  <a:pt x="330" y="330"/>
                  <a:pt x="294" y="311"/>
                  <a:pt x="240" y="307"/>
                </a:cubicBezTo>
                <a:lnTo>
                  <a:pt x="218" y="307"/>
                </a:lnTo>
                <a:lnTo>
                  <a:pt x="218" y="426"/>
                </a:lnTo>
                <a:cubicBezTo>
                  <a:pt x="219" y="442"/>
                  <a:pt x="219" y="462"/>
                  <a:pt x="219" y="485"/>
                </a:cubicBezTo>
                <a:cubicBezTo>
                  <a:pt x="220" y="521"/>
                  <a:pt x="221" y="543"/>
                  <a:pt x="222" y="550"/>
                </a:cubicBezTo>
                <a:cubicBezTo>
                  <a:pt x="223" y="557"/>
                  <a:pt x="227" y="563"/>
                  <a:pt x="234" y="570"/>
                </a:cubicBezTo>
                <a:cubicBezTo>
                  <a:pt x="236" y="571"/>
                  <a:pt x="237" y="572"/>
                  <a:pt x="238" y="573"/>
                </a:cubicBezTo>
                <a:lnTo>
                  <a:pt x="281" y="573"/>
                </a:lnTo>
                <a:cubicBezTo>
                  <a:pt x="321" y="573"/>
                  <a:pt x="357" y="568"/>
                  <a:pt x="386" y="559"/>
                </a:cubicBezTo>
                <a:cubicBezTo>
                  <a:pt x="458" y="534"/>
                  <a:pt x="503" y="496"/>
                  <a:pt x="521" y="446"/>
                </a:cubicBezTo>
                <a:cubicBezTo>
                  <a:pt x="523" y="432"/>
                  <a:pt x="528" y="424"/>
                  <a:pt x="538" y="424"/>
                </a:cubicBezTo>
                <a:cubicBezTo>
                  <a:pt x="543" y="424"/>
                  <a:pt x="546" y="426"/>
                  <a:pt x="549" y="430"/>
                </a:cubicBezTo>
                <a:cubicBezTo>
                  <a:pt x="552" y="433"/>
                  <a:pt x="554" y="437"/>
                  <a:pt x="554" y="442"/>
                </a:cubicBezTo>
                <a:cubicBezTo>
                  <a:pt x="553" y="443"/>
                  <a:pt x="548" y="469"/>
                  <a:pt x="540" y="520"/>
                </a:cubicBezTo>
                <a:cubicBezTo>
                  <a:pt x="532" y="570"/>
                  <a:pt x="526" y="597"/>
                  <a:pt x="523" y="601"/>
                </a:cubicBezTo>
                <a:lnTo>
                  <a:pt x="519" y="604"/>
                </a:lnTo>
                <a:lnTo>
                  <a:pt x="10" y="604"/>
                </a:lnTo>
                <a:cubicBezTo>
                  <a:pt x="3" y="601"/>
                  <a:pt x="0" y="596"/>
                  <a:pt x="0" y="589"/>
                </a:cubicBezTo>
                <a:cubicBezTo>
                  <a:pt x="0" y="578"/>
                  <a:pt x="11" y="573"/>
                  <a:pt x="34" y="573"/>
                </a:cubicBezTo>
                <a:cubicBezTo>
                  <a:pt x="58" y="571"/>
                  <a:pt x="72" y="566"/>
                  <a:pt x="75" y="558"/>
                </a:cubicBezTo>
                <a:cubicBezTo>
                  <a:pt x="78" y="553"/>
                  <a:pt x="79" y="468"/>
                  <a:pt x="79" y="302"/>
                </a:cubicBezTo>
                <a:cubicBezTo>
                  <a:pt x="79" y="137"/>
                  <a:pt x="78" y="51"/>
                  <a:pt x="75" y="45"/>
                </a:cubicBezTo>
                <a:cubicBezTo>
                  <a:pt x="71" y="38"/>
                  <a:pt x="58" y="33"/>
                  <a:pt x="34" y="31"/>
                </a:cubicBezTo>
                <a:cubicBezTo>
                  <a:pt x="11" y="31"/>
                  <a:pt x="0" y="26"/>
                  <a:pt x="0" y="15"/>
                </a:cubicBezTo>
                <a:moveTo>
                  <a:pt x="110" y="302"/>
                </a:moveTo>
                <a:cubicBezTo>
                  <a:pt x="110" y="426"/>
                  <a:pt x="110" y="500"/>
                  <a:pt x="109" y="525"/>
                </a:cubicBezTo>
                <a:cubicBezTo>
                  <a:pt x="108" y="550"/>
                  <a:pt x="107" y="565"/>
                  <a:pt x="104" y="571"/>
                </a:cubicBezTo>
                <a:cubicBezTo>
                  <a:pt x="103" y="571"/>
                  <a:pt x="103" y="572"/>
                  <a:pt x="103" y="573"/>
                </a:cubicBezTo>
                <a:lnTo>
                  <a:pt x="196" y="573"/>
                </a:lnTo>
                <a:cubicBezTo>
                  <a:pt x="195" y="569"/>
                  <a:pt x="194" y="565"/>
                  <a:pt x="193" y="561"/>
                </a:cubicBezTo>
                <a:lnTo>
                  <a:pt x="188" y="550"/>
                </a:lnTo>
                <a:lnTo>
                  <a:pt x="188" y="53"/>
                </a:lnTo>
                <a:lnTo>
                  <a:pt x="193" y="43"/>
                </a:lnTo>
                <a:lnTo>
                  <a:pt x="196" y="31"/>
                </a:lnTo>
                <a:lnTo>
                  <a:pt x="103" y="31"/>
                </a:lnTo>
                <a:cubicBezTo>
                  <a:pt x="105" y="35"/>
                  <a:pt x="106" y="38"/>
                  <a:pt x="106" y="40"/>
                </a:cubicBezTo>
                <a:cubicBezTo>
                  <a:pt x="107" y="42"/>
                  <a:pt x="108" y="52"/>
                  <a:pt x="108" y="71"/>
                </a:cubicBezTo>
                <a:cubicBezTo>
                  <a:pt x="109" y="90"/>
                  <a:pt x="109" y="115"/>
                  <a:pt x="110" y="147"/>
                </a:cubicBezTo>
                <a:cubicBezTo>
                  <a:pt x="110" y="178"/>
                  <a:pt x="110" y="230"/>
                  <a:pt x="110" y="302"/>
                </a:cubicBezTo>
                <a:moveTo>
                  <a:pt x="481" y="71"/>
                </a:moveTo>
                <a:lnTo>
                  <a:pt x="481" y="31"/>
                </a:lnTo>
                <a:lnTo>
                  <a:pt x="434" y="31"/>
                </a:lnTo>
                <a:cubicBezTo>
                  <a:pt x="434" y="32"/>
                  <a:pt x="438" y="35"/>
                  <a:pt x="444" y="39"/>
                </a:cubicBezTo>
                <a:cubicBezTo>
                  <a:pt x="451" y="42"/>
                  <a:pt x="459" y="48"/>
                  <a:pt x="468" y="57"/>
                </a:cubicBezTo>
                <a:lnTo>
                  <a:pt x="481" y="71"/>
                </a:lnTo>
                <a:moveTo>
                  <a:pt x="360" y="323"/>
                </a:moveTo>
                <a:lnTo>
                  <a:pt x="360" y="252"/>
                </a:lnTo>
                <a:lnTo>
                  <a:pt x="347" y="265"/>
                </a:lnTo>
                <a:cubicBezTo>
                  <a:pt x="340" y="272"/>
                  <a:pt x="332" y="278"/>
                  <a:pt x="324" y="282"/>
                </a:cubicBezTo>
                <a:lnTo>
                  <a:pt x="312" y="289"/>
                </a:lnTo>
                <a:cubicBezTo>
                  <a:pt x="316" y="292"/>
                  <a:pt x="321" y="295"/>
                  <a:pt x="326" y="297"/>
                </a:cubicBezTo>
                <a:cubicBezTo>
                  <a:pt x="336" y="305"/>
                  <a:pt x="344" y="310"/>
                  <a:pt x="350" y="313"/>
                </a:cubicBezTo>
                <a:lnTo>
                  <a:pt x="360" y="323"/>
                </a:lnTo>
                <a:moveTo>
                  <a:pt x="503" y="550"/>
                </a:moveTo>
                <a:lnTo>
                  <a:pt x="507" y="526"/>
                </a:lnTo>
                <a:cubicBezTo>
                  <a:pt x="506" y="526"/>
                  <a:pt x="505" y="527"/>
                  <a:pt x="503" y="530"/>
                </a:cubicBezTo>
                <a:cubicBezTo>
                  <a:pt x="489" y="543"/>
                  <a:pt x="472" y="554"/>
                  <a:pt x="454" y="563"/>
                </a:cubicBezTo>
                <a:lnTo>
                  <a:pt x="441" y="571"/>
                </a:lnTo>
                <a:lnTo>
                  <a:pt x="468" y="573"/>
                </a:lnTo>
                <a:lnTo>
                  <a:pt x="499" y="573"/>
                </a:lnTo>
                <a:cubicBezTo>
                  <a:pt x="499" y="572"/>
                  <a:pt x="499" y="571"/>
                  <a:pt x="500" y="569"/>
                </a:cubicBezTo>
                <a:cubicBezTo>
                  <a:pt x="500" y="567"/>
                  <a:pt x="501" y="564"/>
                  <a:pt x="501" y="560"/>
                </a:cubicBezTo>
                <a:cubicBezTo>
                  <a:pt x="502" y="556"/>
                  <a:pt x="503" y="553"/>
                  <a:pt x="503" y="5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560360" y="33624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0"/>
                </a:moveTo>
                <a:cubicBezTo>
                  <a:pt x="2" y="147"/>
                  <a:pt x="0" y="145"/>
                  <a:pt x="0" y="143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4" y="122"/>
                  <a:pt x="24" y="121"/>
                  <a:pt x="42" y="121"/>
                </a:cubicBezTo>
                <a:lnTo>
                  <a:pt x="75" y="121"/>
                </a:lnTo>
                <a:lnTo>
                  <a:pt x="87" y="71"/>
                </a:lnTo>
                <a:cubicBezTo>
                  <a:pt x="89" y="67"/>
                  <a:pt x="90" y="61"/>
                  <a:pt x="92" y="53"/>
                </a:cubicBezTo>
                <a:cubicBezTo>
                  <a:pt x="93" y="46"/>
                  <a:pt x="95" y="40"/>
                  <a:pt x="96" y="37"/>
                </a:cubicBezTo>
                <a:cubicBezTo>
                  <a:pt x="97" y="34"/>
                  <a:pt x="99" y="29"/>
                  <a:pt x="100" y="24"/>
                </a:cubicBezTo>
                <a:cubicBezTo>
                  <a:pt x="101" y="19"/>
                  <a:pt x="103" y="16"/>
                  <a:pt x="105" y="14"/>
                </a:cubicBezTo>
                <a:cubicBezTo>
                  <a:pt x="107" y="12"/>
                  <a:pt x="109" y="9"/>
                  <a:pt x="111" y="6"/>
                </a:cubicBezTo>
                <a:cubicBezTo>
                  <a:pt x="113" y="3"/>
                  <a:pt x="116" y="2"/>
                  <a:pt x="120" y="1"/>
                </a:cubicBezTo>
                <a:cubicBezTo>
                  <a:pt x="123" y="0"/>
                  <a:pt x="127" y="0"/>
                  <a:pt x="131" y="0"/>
                </a:cubicBezTo>
                <a:cubicBezTo>
                  <a:pt x="139" y="0"/>
                  <a:pt x="145" y="2"/>
                  <a:pt x="148" y="6"/>
                </a:cubicBezTo>
                <a:cubicBezTo>
                  <a:pt x="150" y="11"/>
                  <a:pt x="152" y="14"/>
                  <a:pt x="152" y="18"/>
                </a:cubicBezTo>
                <a:cubicBezTo>
                  <a:pt x="152" y="21"/>
                  <a:pt x="150" y="31"/>
                  <a:pt x="146" y="48"/>
                </a:cubicBezTo>
                <a:cubicBezTo>
                  <a:pt x="143" y="64"/>
                  <a:pt x="138" y="81"/>
                  <a:pt x="134" y="97"/>
                </a:cubicBezTo>
                <a:lnTo>
                  <a:pt x="127" y="120"/>
                </a:lnTo>
                <a:cubicBezTo>
                  <a:pt x="127" y="121"/>
                  <a:pt x="138" y="121"/>
                  <a:pt x="159" y="121"/>
                </a:cubicBezTo>
                <a:lnTo>
                  <a:pt x="191" y="121"/>
                </a:lnTo>
                <a:cubicBezTo>
                  <a:pt x="193" y="124"/>
                  <a:pt x="195" y="126"/>
                  <a:pt x="195" y="128"/>
                </a:cubicBezTo>
                <a:cubicBezTo>
                  <a:pt x="195" y="137"/>
                  <a:pt x="192" y="144"/>
                  <a:pt x="187" y="150"/>
                </a:cubicBezTo>
                <a:lnTo>
                  <a:pt x="119" y="150"/>
                </a:lnTo>
                <a:lnTo>
                  <a:pt x="97" y="240"/>
                </a:lnTo>
                <a:cubicBezTo>
                  <a:pt x="80" y="307"/>
                  <a:pt x="72" y="342"/>
                  <a:pt x="72" y="347"/>
                </a:cubicBezTo>
                <a:cubicBezTo>
                  <a:pt x="72" y="365"/>
                  <a:pt x="78" y="373"/>
                  <a:pt x="89" y="373"/>
                </a:cubicBezTo>
                <a:cubicBezTo>
                  <a:pt x="104" y="373"/>
                  <a:pt x="118" y="366"/>
                  <a:pt x="132" y="352"/>
                </a:cubicBezTo>
                <a:cubicBezTo>
                  <a:pt x="146" y="338"/>
                  <a:pt x="157" y="321"/>
                  <a:pt x="166" y="300"/>
                </a:cubicBezTo>
                <a:cubicBezTo>
                  <a:pt x="166" y="297"/>
                  <a:pt x="167" y="296"/>
                  <a:pt x="169" y="296"/>
                </a:cubicBezTo>
                <a:cubicBezTo>
                  <a:pt x="170" y="295"/>
                  <a:pt x="173" y="295"/>
                  <a:pt x="178" y="294"/>
                </a:cubicBezTo>
                <a:lnTo>
                  <a:pt x="181" y="294"/>
                </a:lnTo>
                <a:cubicBezTo>
                  <a:pt x="187" y="294"/>
                  <a:pt x="190" y="296"/>
                  <a:pt x="190" y="299"/>
                </a:cubicBezTo>
                <a:cubicBezTo>
                  <a:pt x="190" y="301"/>
                  <a:pt x="189" y="303"/>
                  <a:pt x="188" y="307"/>
                </a:cubicBezTo>
                <a:cubicBezTo>
                  <a:pt x="186" y="313"/>
                  <a:pt x="182" y="321"/>
                  <a:pt x="177" y="330"/>
                </a:cubicBezTo>
                <a:cubicBezTo>
                  <a:pt x="171" y="340"/>
                  <a:pt x="164" y="349"/>
                  <a:pt x="156" y="360"/>
                </a:cubicBezTo>
                <a:cubicBezTo>
                  <a:pt x="147" y="370"/>
                  <a:pt x="136" y="379"/>
                  <a:pt x="123" y="386"/>
                </a:cubicBezTo>
                <a:cubicBezTo>
                  <a:pt x="110" y="394"/>
                  <a:pt x="98" y="398"/>
                  <a:pt x="85" y="398"/>
                </a:cubicBezTo>
                <a:cubicBezTo>
                  <a:pt x="72" y="398"/>
                  <a:pt x="61" y="394"/>
                  <a:pt x="49" y="388"/>
                </a:cubicBezTo>
                <a:cubicBezTo>
                  <a:pt x="38" y="381"/>
                  <a:pt x="30" y="370"/>
                  <a:pt x="25" y="355"/>
                </a:cubicBezTo>
                <a:cubicBezTo>
                  <a:pt x="24" y="351"/>
                  <a:pt x="24" y="346"/>
                  <a:pt x="24" y="338"/>
                </a:cubicBezTo>
                <a:lnTo>
                  <a:pt x="24" y="327"/>
                </a:lnTo>
                <a:lnTo>
                  <a:pt x="46" y="239"/>
                </a:lnTo>
                <a:cubicBezTo>
                  <a:pt x="60" y="181"/>
                  <a:pt x="68" y="151"/>
                  <a:pt x="68" y="151"/>
                </a:cubicBezTo>
                <a:cubicBezTo>
                  <a:pt x="68" y="150"/>
                  <a:pt x="57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66680" y="3857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2676600"/>
            <a:ext cx="30351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パラメータ更新の基本形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3855960" y="4521960"/>
            <a:ext cx="167760" cy="208800"/>
          </a:xfrm>
          <a:custGeom>
            <a:avLst/>
            <a:gdLst/>
            <a:ahLst/>
            <a:rect l="0" t="0" r="r" b="b"/>
            <a:pathLst>
              <a:path w="466" h="580">
                <a:moveTo>
                  <a:pt x="18" y="137"/>
                </a:moveTo>
                <a:cubicBezTo>
                  <a:pt x="18" y="97"/>
                  <a:pt x="34" y="65"/>
                  <a:pt x="66" y="41"/>
                </a:cubicBezTo>
                <a:cubicBezTo>
                  <a:pt x="98" y="17"/>
                  <a:pt x="142" y="5"/>
                  <a:pt x="198" y="5"/>
                </a:cubicBezTo>
                <a:cubicBezTo>
                  <a:pt x="242" y="5"/>
                  <a:pt x="278" y="12"/>
                  <a:pt x="306" y="26"/>
                </a:cubicBezTo>
                <a:lnTo>
                  <a:pt x="317" y="31"/>
                </a:lnTo>
                <a:cubicBezTo>
                  <a:pt x="344" y="11"/>
                  <a:pt x="374" y="0"/>
                  <a:pt x="406" y="0"/>
                </a:cubicBezTo>
                <a:cubicBezTo>
                  <a:pt x="422" y="0"/>
                  <a:pt x="435" y="5"/>
                  <a:pt x="444" y="13"/>
                </a:cubicBezTo>
                <a:cubicBezTo>
                  <a:pt x="454" y="21"/>
                  <a:pt x="460" y="29"/>
                  <a:pt x="463" y="37"/>
                </a:cubicBezTo>
                <a:cubicBezTo>
                  <a:pt x="466" y="44"/>
                  <a:pt x="467" y="52"/>
                  <a:pt x="466" y="59"/>
                </a:cubicBezTo>
                <a:cubicBezTo>
                  <a:pt x="466" y="72"/>
                  <a:pt x="462" y="82"/>
                  <a:pt x="454" y="90"/>
                </a:cubicBezTo>
                <a:cubicBezTo>
                  <a:pt x="446" y="99"/>
                  <a:pt x="435" y="103"/>
                  <a:pt x="422" y="103"/>
                </a:cubicBezTo>
                <a:cubicBezTo>
                  <a:pt x="408" y="103"/>
                  <a:pt x="397" y="98"/>
                  <a:pt x="390" y="89"/>
                </a:cubicBezTo>
                <a:cubicBezTo>
                  <a:pt x="382" y="81"/>
                  <a:pt x="378" y="71"/>
                  <a:pt x="378" y="60"/>
                </a:cubicBezTo>
                <a:cubicBezTo>
                  <a:pt x="378" y="54"/>
                  <a:pt x="379" y="51"/>
                  <a:pt x="382" y="49"/>
                </a:cubicBezTo>
                <a:cubicBezTo>
                  <a:pt x="383" y="48"/>
                  <a:pt x="383" y="48"/>
                  <a:pt x="381" y="49"/>
                </a:cubicBezTo>
                <a:cubicBezTo>
                  <a:pt x="380" y="49"/>
                  <a:pt x="378" y="49"/>
                  <a:pt x="375" y="50"/>
                </a:cubicBezTo>
                <a:cubicBezTo>
                  <a:pt x="360" y="54"/>
                  <a:pt x="352" y="57"/>
                  <a:pt x="351" y="58"/>
                </a:cubicBezTo>
                <a:cubicBezTo>
                  <a:pt x="367" y="79"/>
                  <a:pt x="376" y="98"/>
                  <a:pt x="379" y="112"/>
                </a:cubicBezTo>
                <a:cubicBezTo>
                  <a:pt x="380" y="120"/>
                  <a:pt x="381" y="128"/>
                  <a:pt x="381" y="137"/>
                </a:cubicBezTo>
                <a:cubicBezTo>
                  <a:pt x="381" y="172"/>
                  <a:pt x="369" y="201"/>
                  <a:pt x="344" y="223"/>
                </a:cubicBezTo>
                <a:cubicBezTo>
                  <a:pt x="312" y="255"/>
                  <a:pt x="261" y="270"/>
                  <a:pt x="192" y="270"/>
                </a:cubicBezTo>
                <a:cubicBezTo>
                  <a:pt x="155" y="270"/>
                  <a:pt x="122" y="263"/>
                  <a:pt x="93" y="250"/>
                </a:cubicBezTo>
                <a:cubicBezTo>
                  <a:pt x="89" y="258"/>
                  <a:pt x="87" y="265"/>
                  <a:pt x="87" y="271"/>
                </a:cubicBezTo>
                <a:cubicBezTo>
                  <a:pt x="87" y="296"/>
                  <a:pt x="99" y="312"/>
                  <a:pt x="123" y="320"/>
                </a:cubicBezTo>
                <a:cubicBezTo>
                  <a:pt x="127" y="321"/>
                  <a:pt x="154" y="321"/>
                  <a:pt x="205" y="321"/>
                </a:cubicBezTo>
                <a:lnTo>
                  <a:pt x="237" y="321"/>
                </a:lnTo>
                <a:lnTo>
                  <a:pt x="269" y="321"/>
                </a:lnTo>
                <a:cubicBezTo>
                  <a:pt x="275" y="321"/>
                  <a:pt x="285" y="322"/>
                  <a:pt x="297" y="323"/>
                </a:cubicBezTo>
                <a:cubicBezTo>
                  <a:pt x="309" y="324"/>
                  <a:pt x="319" y="325"/>
                  <a:pt x="327" y="327"/>
                </a:cubicBezTo>
                <a:cubicBezTo>
                  <a:pt x="335" y="328"/>
                  <a:pt x="344" y="330"/>
                  <a:pt x="355" y="334"/>
                </a:cubicBezTo>
                <a:cubicBezTo>
                  <a:pt x="366" y="337"/>
                  <a:pt x="376" y="341"/>
                  <a:pt x="385" y="345"/>
                </a:cubicBezTo>
                <a:cubicBezTo>
                  <a:pt x="431" y="370"/>
                  <a:pt x="454" y="409"/>
                  <a:pt x="454" y="463"/>
                </a:cubicBezTo>
                <a:cubicBezTo>
                  <a:pt x="454" y="490"/>
                  <a:pt x="443" y="512"/>
                  <a:pt x="421" y="530"/>
                </a:cubicBezTo>
                <a:cubicBezTo>
                  <a:pt x="381" y="563"/>
                  <a:pt x="316" y="580"/>
                  <a:pt x="228" y="580"/>
                </a:cubicBezTo>
                <a:cubicBezTo>
                  <a:pt x="145" y="580"/>
                  <a:pt x="88" y="568"/>
                  <a:pt x="53" y="544"/>
                </a:cubicBezTo>
                <a:cubicBezTo>
                  <a:pt x="18" y="521"/>
                  <a:pt x="1" y="494"/>
                  <a:pt x="0" y="464"/>
                </a:cubicBezTo>
                <a:cubicBezTo>
                  <a:pt x="0" y="457"/>
                  <a:pt x="1" y="450"/>
                  <a:pt x="3" y="443"/>
                </a:cubicBezTo>
                <a:cubicBezTo>
                  <a:pt x="4" y="436"/>
                  <a:pt x="7" y="431"/>
                  <a:pt x="11" y="425"/>
                </a:cubicBezTo>
                <a:cubicBezTo>
                  <a:pt x="14" y="420"/>
                  <a:pt x="18" y="416"/>
                  <a:pt x="21" y="413"/>
                </a:cubicBezTo>
                <a:cubicBezTo>
                  <a:pt x="25" y="410"/>
                  <a:pt x="29" y="406"/>
                  <a:pt x="34" y="402"/>
                </a:cubicBezTo>
                <a:cubicBezTo>
                  <a:pt x="40" y="398"/>
                  <a:pt x="43" y="396"/>
                  <a:pt x="46" y="396"/>
                </a:cubicBezTo>
                <a:cubicBezTo>
                  <a:pt x="48" y="396"/>
                  <a:pt x="52" y="394"/>
                  <a:pt x="56" y="391"/>
                </a:cubicBezTo>
                <a:cubicBezTo>
                  <a:pt x="59" y="389"/>
                  <a:pt x="61" y="388"/>
                  <a:pt x="62" y="387"/>
                </a:cubicBezTo>
                <a:cubicBezTo>
                  <a:pt x="42" y="363"/>
                  <a:pt x="32" y="337"/>
                  <a:pt x="32" y="308"/>
                </a:cubicBezTo>
                <a:cubicBezTo>
                  <a:pt x="32" y="282"/>
                  <a:pt x="39" y="258"/>
                  <a:pt x="53" y="237"/>
                </a:cubicBezTo>
                <a:lnTo>
                  <a:pt x="59" y="228"/>
                </a:lnTo>
                <a:lnTo>
                  <a:pt x="52" y="222"/>
                </a:lnTo>
                <a:cubicBezTo>
                  <a:pt x="29" y="199"/>
                  <a:pt x="18" y="171"/>
                  <a:pt x="18" y="137"/>
                </a:cubicBezTo>
                <a:moveTo>
                  <a:pt x="402" y="46"/>
                </a:moveTo>
                <a:lnTo>
                  <a:pt x="408" y="46"/>
                </a:lnTo>
                <a:cubicBezTo>
                  <a:pt x="408" y="46"/>
                  <a:pt x="406" y="45"/>
                  <a:pt x="405" y="45"/>
                </a:cubicBezTo>
                <a:lnTo>
                  <a:pt x="402" y="46"/>
                </a:lnTo>
                <a:moveTo>
                  <a:pt x="198" y="225"/>
                </a:moveTo>
                <a:cubicBezTo>
                  <a:pt x="212" y="225"/>
                  <a:pt x="225" y="223"/>
                  <a:pt x="235" y="220"/>
                </a:cubicBezTo>
                <a:cubicBezTo>
                  <a:pt x="244" y="216"/>
                  <a:pt x="251" y="213"/>
                  <a:pt x="256" y="208"/>
                </a:cubicBezTo>
                <a:cubicBezTo>
                  <a:pt x="260" y="204"/>
                  <a:pt x="264" y="198"/>
                  <a:pt x="266" y="188"/>
                </a:cubicBezTo>
                <a:cubicBezTo>
                  <a:pt x="269" y="179"/>
                  <a:pt x="270" y="171"/>
                  <a:pt x="270" y="165"/>
                </a:cubicBezTo>
                <a:cubicBezTo>
                  <a:pt x="270" y="159"/>
                  <a:pt x="270" y="150"/>
                  <a:pt x="271" y="137"/>
                </a:cubicBezTo>
                <a:cubicBezTo>
                  <a:pt x="271" y="115"/>
                  <a:pt x="270" y="100"/>
                  <a:pt x="268" y="91"/>
                </a:cubicBezTo>
                <a:cubicBezTo>
                  <a:pt x="266" y="82"/>
                  <a:pt x="262" y="74"/>
                  <a:pt x="254" y="67"/>
                </a:cubicBezTo>
                <a:cubicBezTo>
                  <a:pt x="243" y="55"/>
                  <a:pt x="225" y="50"/>
                  <a:pt x="198" y="50"/>
                </a:cubicBezTo>
                <a:cubicBezTo>
                  <a:pt x="182" y="50"/>
                  <a:pt x="170" y="52"/>
                  <a:pt x="160" y="56"/>
                </a:cubicBezTo>
                <a:cubicBezTo>
                  <a:pt x="150" y="60"/>
                  <a:pt x="142" y="66"/>
                  <a:pt x="138" y="74"/>
                </a:cubicBezTo>
                <a:cubicBezTo>
                  <a:pt x="134" y="83"/>
                  <a:pt x="132" y="90"/>
                  <a:pt x="130" y="97"/>
                </a:cubicBezTo>
                <a:cubicBezTo>
                  <a:pt x="129" y="104"/>
                  <a:pt x="129" y="114"/>
                  <a:pt x="129" y="126"/>
                </a:cubicBezTo>
                <a:lnTo>
                  <a:pt x="129" y="137"/>
                </a:lnTo>
                <a:lnTo>
                  <a:pt x="129" y="147"/>
                </a:lnTo>
                <a:cubicBezTo>
                  <a:pt x="129" y="178"/>
                  <a:pt x="134" y="199"/>
                  <a:pt x="145" y="208"/>
                </a:cubicBezTo>
                <a:cubicBezTo>
                  <a:pt x="157" y="220"/>
                  <a:pt x="175" y="225"/>
                  <a:pt x="198" y="225"/>
                </a:cubicBezTo>
                <a:moveTo>
                  <a:pt x="228" y="535"/>
                </a:moveTo>
                <a:cubicBezTo>
                  <a:pt x="269" y="535"/>
                  <a:pt x="302" y="528"/>
                  <a:pt x="327" y="515"/>
                </a:cubicBezTo>
                <a:cubicBezTo>
                  <a:pt x="352" y="502"/>
                  <a:pt x="365" y="486"/>
                  <a:pt x="365" y="465"/>
                </a:cubicBezTo>
                <a:cubicBezTo>
                  <a:pt x="365" y="462"/>
                  <a:pt x="365" y="459"/>
                  <a:pt x="364" y="456"/>
                </a:cubicBezTo>
                <a:cubicBezTo>
                  <a:pt x="364" y="454"/>
                  <a:pt x="362" y="451"/>
                  <a:pt x="359" y="447"/>
                </a:cubicBezTo>
                <a:cubicBezTo>
                  <a:pt x="356" y="441"/>
                  <a:pt x="351" y="438"/>
                  <a:pt x="345" y="434"/>
                </a:cubicBezTo>
                <a:cubicBezTo>
                  <a:pt x="338" y="431"/>
                  <a:pt x="329" y="428"/>
                  <a:pt x="317" y="425"/>
                </a:cubicBezTo>
                <a:cubicBezTo>
                  <a:pt x="306" y="423"/>
                  <a:pt x="291" y="421"/>
                  <a:pt x="273" y="420"/>
                </a:cubicBezTo>
                <a:lnTo>
                  <a:pt x="246" y="419"/>
                </a:lnTo>
                <a:lnTo>
                  <a:pt x="197" y="419"/>
                </a:lnTo>
                <a:lnTo>
                  <a:pt x="132" y="419"/>
                </a:lnTo>
                <a:cubicBezTo>
                  <a:pt x="126" y="419"/>
                  <a:pt x="119" y="421"/>
                  <a:pt x="111" y="424"/>
                </a:cubicBezTo>
                <a:cubicBezTo>
                  <a:pt x="96" y="431"/>
                  <a:pt x="88" y="444"/>
                  <a:pt x="88" y="463"/>
                </a:cubicBezTo>
                <a:cubicBezTo>
                  <a:pt x="88" y="484"/>
                  <a:pt x="101" y="502"/>
                  <a:pt x="126" y="514"/>
                </a:cubicBezTo>
                <a:cubicBezTo>
                  <a:pt x="151" y="527"/>
                  <a:pt x="185" y="534"/>
                  <a:pt x="228" y="5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4043520" y="45738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0"/>
                </a:moveTo>
                <a:cubicBezTo>
                  <a:pt x="2" y="147"/>
                  <a:pt x="0" y="145"/>
                  <a:pt x="0" y="144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4" y="122"/>
                  <a:pt x="24" y="122"/>
                  <a:pt x="43" y="121"/>
                </a:cubicBezTo>
                <a:lnTo>
                  <a:pt x="77" y="121"/>
                </a:lnTo>
                <a:lnTo>
                  <a:pt x="89" y="71"/>
                </a:lnTo>
                <a:cubicBezTo>
                  <a:pt x="90" y="67"/>
                  <a:pt x="91" y="61"/>
                  <a:pt x="93" y="53"/>
                </a:cubicBezTo>
                <a:cubicBezTo>
                  <a:pt x="95" y="46"/>
                  <a:pt x="96" y="40"/>
                  <a:pt x="97" y="37"/>
                </a:cubicBezTo>
                <a:cubicBezTo>
                  <a:pt x="99" y="34"/>
                  <a:pt x="100" y="29"/>
                  <a:pt x="101" y="25"/>
                </a:cubicBezTo>
                <a:cubicBezTo>
                  <a:pt x="102" y="20"/>
                  <a:pt x="104" y="16"/>
                  <a:pt x="106" y="14"/>
                </a:cubicBezTo>
                <a:cubicBezTo>
                  <a:pt x="108" y="12"/>
                  <a:pt x="110" y="9"/>
                  <a:pt x="112" y="6"/>
                </a:cubicBezTo>
                <a:cubicBezTo>
                  <a:pt x="114" y="4"/>
                  <a:pt x="117" y="2"/>
                  <a:pt x="121" y="1"/>
                </a:cubicBezTo>
                <a:cubicBezTo>
                  <a:pt x="125" y="0"/>
                  <a:pt x="128" y="0"/>
                  <a:pt x="132" y="0"/>
                </a:cubicBezTo>
                <a:cubicBezTo>
                  <a:pt x="140" y="0"/>
                  <a:pt x="145" y="2"/>
                  <a:pt x="148" y="6"/>
                </a:cubicBezTo>
                <a:cubicBezTo>
                  <a:pt x="151" y="11"/>
                  <a:pt x="152" y="15"/>
                  <a:pt x="152" y="18"/>
                </a:cubicBezTo>
                <a:cubicBezTo>
                  <a:pt x="152" y="21"/>
                  <a:pt x="150" y="31"/>
                  <a:pt x="147" y="48"/>
                </a:cubicBezTo>
                <a:cubicBezTo>
                  <a:pt x="143" y="64"/>
                  <a:pt x="139" y="81"/>
                  <a:pt x="134" y="97"/>
                </a:cubicBezTo>
                <a:lnTo>
                  <a:pt x="128" y="120"/>
                </a:lnTo>
                <a:cubicBezTo>
                  <a:pt x="128" y="121"/>
                  <a:pt x="138" y="121"/>
                  <a:pt x="159" y="121"/>
                </a:cubicBezTo>
                <a:lnTo>
                  <a:pt x="191" y="121"/>
                </a:lnTo>
                <a:cubicBezTo>
                  <a:pt x="194" y="124"/>
                  <a:pt x="195" y="126"/>
                  <a:pt x="195" y="128"/>
                </a:cubicBezTo>
                <a:cubicBezTo>
                  <a:pt x="195" y="137"/>
                  <a:pt x="192" y="144"/>
                  <a:pt x="187" y="150"/>
                </a:cubicBezTo>
                <a:lnTo>
                  <a:pt x="120" y="150"/>
                </a:lnTo>
                <a:lnTo>
                  <a:pt x="98" y="241"/>
                </a:lnTo>
                <a:cubicBezTo>
                  <a:pt x="82" y="308"/>
                  <a:pt x="74" y="343"/>
                  <a:pt x="74" y="348"/>
                </a:cubicBezTo>
                <a:cubicBezTo>
                  <a:pt x="74" y="366"/>
                  <a:pt x="79" y="375"/>
                  <a:pt x="90" y="375"/>
                </a:cubicBezTo>
                <a:cubicBezTo>
                  <a:pt x="105" y="375"/>
                  <a:pt x="119" y="367"/>
                  <a:pt x="133" y="353"/>
                </a:cubicBezTo>
                <a:cubicBezTo>
                  <a:pt x="147" y="339"/>
                  <a:pt x="158" y="322"/>
                  <a:pt x="166" y="301"/>
                </a:cubicBezTo>
                <a:cubicBezTo>
                  <a:pt x="167" y="298"/>
                  <a:pt x="168" y="297"/>
                  <a:pt x="169" y="297"/>
                </a:cubicBezTo>
                <a:cubicBezTo>
                  <a:pt x="170" y="296"/>
                  <a:pt x="173" y="296"/>
                  <a:pt x="178" y="295"/>
                </a:cubicBezTo>
                <a:lnTo>
                  <a:pt x="181" y="295"/>
                </a:lnTo>
                <a:cubicBezTo>
                  <a:pt x="187" y="295"/>
                  <a:pt x="190" y="297"/>
                  <a:pt x="190" y="300"/>
                </a:cubicBezTo>
                <a:cubicBezTo>
                  <a:pt x="190" y="302"/>
                  <a:pt x="190" y="304"/>
                  <a:pt x="188" y="308"/>
                </a:cubicBezTo>
                <a:cubicBezTo>
                  <a:pt x="186" y="314"/>
                  <a:pt x="182" y="322"/>
                  <a:pt x="177" y="332"/>
                </a:cubicBezTo>
                <a:cubicBezTo>
                  <a:pt x="172" y="341"/>
                  <a:pt x="165" y="350"/>
                  <a:pt x="156" y="361"/>
                </a:cubicBezTo>
                <a:cubicBezTo>
                  <a:pt x="147" y="371"/>
                  <a:pt x="137" y="380"/>
                  <a:pt x="124" y="387"/>
                </a:cubicBezTo>
                <a:cubicBezTo>
                  <a:pt x="112" y="394"/>
                  <a:pt x="99" y="398"/>
                  <a:pt x="86" y="398"/>
                </a:cubicBezTo>
                <a:cubicBezTo>
                  <a:pt x="74" y="398"/>
                  <a:pt x="62" y="394"/>
                  <a:pt x="50" y="388"/>
                </a:cubicBezTo>
                <a:cubicBezTo>
                  <a:pt x="38" y="382"/>
                  <a:pt x="30" y="371"/>
                  <a:pt x="25" y="356"/>
                </a:cubicBezTo>
                <a:cubicBezTo>
                  <a:pt x="24" y="352"/>
                  <a:pt x="24" y="347"/>
                  <a:pt x="24" y="339"/>
                </a:cubicBezTo>
                <a:lnTo>
                  <a:pt x="24" y="328"/>
                </a:lnTo>
                <a:lnTo>
                  <a:pt x="46" y="241"/>
                </a:lnTo>
                <a:cubicBezTo>
                  <a:pt x="61" y="182"/>
                  <a:pt x="69" y="151"/>
                  <a:pt x="69" y="151"/>
                </a:cubicBezTo>
                <a:cubicBezTo>
                  <a:pt x="69" y="150"/>
                  <a:pt x="58" y="150"/>
                  <a:pt x="36" y="150"/>
                </a:cubicBezTo>
                <a:lnTo>
                  <a:pt x="5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4242240" y="4550040"/>
            <a:ext cx="211680" cy="74520"/>
          </a:xfrm>
          <a:custGeom>
            <a:avLst/>
            <a:gdLst/>
            <a:ahLst/>
            <a:rect l="0" t="0" r="r" b="b"/>
            <a:pathLst>
              <a:path w="588" h="207">
                <a:moveTo>
                  <a:pt x="0" y="18"/>
                </a:moveTo>
                <a:cubicBezTo>
                  <a:pt x="0" y="10"/>
                  <a:pt x="4" y="4"/>
                  <a:pt x="12" y="0"/>
                </a:cubicBezTo>
                <a:lnTo>
                  <a:pt x="575" y="0"/>
                </a:lnTo>
                <a:cubicBezTo>
                  <a:pt x="583" y="5"/>
                  <a:pt x="588" y="11"/>
                  <a:pt x="588" y="18"/>
                </a:cubicBezTo>
                <a:cubicBezTo>
                  <a:pt x="588" y="24"/>
                  <a:pt x="584" y="31"/>
                  <a:pt x="575" y="35"/>
                </a:cubicBezTo>
                <a:lnTo>
                  <a:pt x="295" y="36"/>
                </a:lnTo>
                <a:lnTo>
                  <a:pt x="14" y="36"/>
                </a:lnTo>
                <a:cubicBezTo>
                  <a:pt x="4" y="33"/>
                  <a:pt x="0" y="26"/>
                  <a:pt x="0" y="18"/>
                </a:cubicBezTo>
                <a:moveTo>
                  <a:pt x="0" y="190"/>
                </a:moveTo>
                <a:cubicBezTo>
                  <a:pt x="0" y="181"/>
                  <a:pt x="4" y="175"/>
                  <a:pt x="14" y="172"/>
                </a:cubicBezTo>
                <a:lnTo>
                  <a:pt x="575" y="172"/>
                </a:lnTo>
                <a:cubicBezTo>
                  <a:pt x="584" y="178"/>
                  <a:pt x="588" y="184"/>
                  <a:pt x="588" y="190"/>
                </a:cubicBezTo>
                <a:cubicBezTo>
                  <a:pt x="588" y="197"/>
                  <a:pt x="583" y="203"/>
                  <a:pt x="575" y="207"/>
                </a:cubicBezTo>
                <a:lnTo>
                  <a:pt x="12" y="207"/>
                </a:lnTo>
                <a:cubicBezTo>
                  <a:pt x="4" y="203"/>
                  <a:pt x="0" y="197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4574160" y="4449600"/>
            <a:ext cx="235080" cy="227880"/>
          </a:xfrm>
          <a:custGeom>
            <a:avLst/>
            <a:gdLst/>
            <a:ahLst/>
            <a:rect l="0" t="0" r="r" b="b"/>
            <a:pathLst>
              <a:path w="653" h="633">
                <a:moveTo>
                  <a:pt x="0" y="7"/>
                </a:moveTo>
                <a:cubicBezTo>
                  <a:pt x="0" y="5"/>
                  <a:pt x="1" y="3"/>
                  <a:pt x="4" y="0"/>
                </a:cubicBezTo>
                <a:lnTo>
                  <a:pt x="648" y="0"/>
                </a:lnTo>
                <a:cubicBezTo>
                  <a:pt x="651" y="3"/>
                  <a:pt x="653" y="5"/>
                  <a:pt x="653" y="7"/>
                </a:cubicBezTo>
                <a:cubicBezTo>
                  <a:pt x="653" y="8"/>
                  <a:pt x="603" y="111"/>
                  <a:pt x="504" y="315"/>
                </a:cubicBezTo>
                <a:cubicBezTo>
                  <a:pt x="405" y="520"/>
                  <a:pt x="354" y="624"/>
                  <a:pt x="351" y="626"/>
                </a:cubicBezTo>
                <a:cubicBezTo>
                  <a:pt x="348" y="631"/>
                  <a:pt x="340" y="633"/>
                  <a:pt x="327" y="633"/>
                </a:cubicBezTo>
                <a:cubicBezTo>
                  <a:pt x="313" y="633"/>
                  <a:pt x="305" y="631"/>
                  <a:pt x="302" y="626"/>
                </a:cubicBezTo>
                <a:cubicBezTo>
                  <a:pt x="300" y="624"/>
                  <a:pt x="250" y="520"/>
                  <a:pt x="150" y="315"/>
                </a:cubicBezTo>
                <a:cubicBezTo>
                  <a:pt x="51" y="111"/>
                  <a:pt x="0" y="8"/>
                  <a:pt x="0" y="7"/>
                </a:cubicBezTo>
                <a:moveTo>
                  <a:pt x="574" y="77"/>
                </a:moveTo>
                <a:cubicBezTo>
                  <a:pt x="574" y="77"/>
                  <a:pt x="500" y="76"/>
                  <a:pt x="352" y="76"/>
                </a:cubicBezTo>
                <a:cubicBezTo>
                  <a:pt x="204" y="76"/>
                  <a:pt x="130" y="77"/>
                  <a:pt x="130" y="77"/>
                </a:cubicBezTo>
                <a:cubicBezTo>
                  <a:pt x="131" y="80"/>
                  <a:pt x="168" y="156"/>
                  <a:pt x="241" y="306"/>
                </a:cubicBezTo>
                <a:cubicBezTo>
                  <a:pt x="314" y="456"/>
                  <a:pt x="351" y="531"/>
                  <a:pt x="352" y="532"/>
                </a:cubicBezTo>
                <a:lnTo>
                  <a:pt x="574" y="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4839840" y="4614480"/>
            <a:ext cx="175320" cy="101160"/>
          </a:xfrm>
          <a:custGeom>
            <a:avLst/>
            <a:gdLst/>
            <a:ahLst/>
            <a:rect l="0" t="0" r="r" b="b"/>
            <a:pathLst>
              <a:path w="487" h="281">
                <a:moveTo>
                  <a:pt x="373" y="0"/>
                </a:moveTo>
                <a:cubicBezTo>
                  <a:pt x="378" y="1"/>
                  <a:pt x="399" y="2"/>
                  <a:pt x="435" y="2"/>
                </a:cubicBezTo>
                <a:cubicBezTo>
                  <a:pt x="467" y="2"/>
                  <a:pt x="483" y="1"/>
                  <a:pt x="484" y="0"/>
                </a:cubicBezTo>
                <a:lnTo>
                  <a:pt x="487" y="0"/>
                </a:lnTo>
                <a:lnTo>
                  <a:pt x="487" y="39"/>
                </a:lnTo>
                <a:lnTo>
                  <a:pt x="447" y="39"/>
                </a:lnTo>
                <a:lnTo>
                  <a:pt x="354" y="271"/>
                </a:lnTo>
                <a:cubicBezTo>
                  <a:pt x="354" y="271"/>
                  <a:pt x="353" y="272"/>
                  <a:pt x="352" y="273"/>
                </a:cubicBezTo>
                <a:cubicBezTo>
                  <a:pt x="351" y="274"/>
                  <a:pt x="350" y="274"/>
                  <a:pt x="350" y="275"/>
                </a:cubicBezTo>
                <a:cubicBezTo>
                  <a:pt x="349" y="276"/>
                  <a:pt x="348" y="276"/>
                  <a:pt x="348" y="276"/>
                </a:cubicBezTo>
                <a:cubicBezTo>
                  <a:pt x="348" y="276"/>
                  <a:pt x="348" y="277"/>
                  <a:pt x="346" y="278"/>
                </a:cubicBezTo>
                <a:cubicBezTo>
                  <a:pt x="345" y="279"/>
                  <a:pt x="345" y="279"/>
                  <a:pt x="345" y="279"/>
                </a:cubicBezTo>
                <a:cubicBezTo>
                  <a:pt x="346" y="279"/>
                  <a:pt x="345" y="279"/>
                  <a:pt x="343" y="280"/>
                </a:cubicBezTo>
                <a:cubicBezTo>
                  <a:pt x="341" y="280"/>
                  <a:pt x="340" y="280"/>
                  <a:pt x="340" y="280"/>
                </a:cubicBezTo>
                <a:cubicBezTo>
                  <a:pt x="341" y="279"/>
                  <a:pt x="340" y="279"/>
                  <a:pt x="338" y="280"/>
                </a:cubicBezTo>
                <a:cubicBezTo>
                  <a:pt x="336" y="281"/>
                  <a:pt x="334" y="281"/>
                  <a:pt x="334" y="280"/>
                </a:cubicBezTo>
                <a:cubicBezTo>
                  <a:pt x="334" y="279"/>
                  <a:pt x="332" y="279"/>
                  <a:pt x="329" y="280"/>
                </a:cubicBezTo>
                <a:lnTo>
                  <a:pt x="322" y="280"/>
                </a:lnTo>
                <a:cubicBezTo>
                  <a:pt x="315" y="280"/>
                  <a:pt x="310" y="278"/>
                  <a:pt x="307" y="274"/>
                </a:cubicBezTo>
                <a:cubicBezTo>
                  <a:pt x="304" y="270"/>
                  <a:pt x="298" y="257"/>
                  <a:pt x="290" y="234"/>
                </a:cubicBezTo>
                <a:cubicBezTo>
                  <a:pt x="283" y="217"/>
                  <a:pt x="278" y="204"/>
                  <a:pt x="273" y="192"/>
                </a:cubicBezTo>
                <a:lnTo>
                  <a:pt x="243" y="117"/>
                </a:lnTo>
                <a:lnTo>
                  <a:pt x="213" y="192"/>
                </a:lnTo>
                <a:cubicBezTo>
                  <a:pt x="209" y="203"/>
                  <a:pt x="204" y="217"/>
                  <a:pt x="197" y="233"/>
                </a:cubicBezTo>
                <a:cubicBezTo>
                  <a:pt x="188" y="256"/>
                  <a:pt x="182" y="269"/>
                  <a:pt x="179" y="273"/>
                </a:cubicBezTo>
                <a:cubicBezTo>
                  <a:pt x="177" y="277"/>
                  <a:pt x="172" y="280"/>
                  <a:pt x="165" y="280"/>
                </a:cubicBezTo>
                <a:lnTo>
                  <a:pt x="157" y="280"/>
                </a:lnTo>
                <a:cubicBezTo>
                  <a:pt x="150" y="280"/>
                  <a:pt x="145" y="280"/>
                  <a:pt x="142" y="279"/>
                </a:cubicBezTo>
                <a:cubicBezTo>
                  <a:pt x="140" y="278"/>
                  <a:pt x="136" y="275"/>
                  <a:pt x="133" y="271"/>
                </a:cubicBezTo>
                <a:lnTo>
                  <a:pt x="40" y="39"/>
                </a:lnTo>
                <a:lnTo>
                  <a:pt x="0" y="39"/>
                </a:lnTo>
                <a:lnTo>
                  <a:pt x="0" y="0"/>
                </a:lnTo>
                <a:lnTo>
                  <a:pt x="4" y="0"/>
                </a:lnTo>
                <a:cubicBezTo>
                  <a:pt x="11" y="1"/>
                  <a:pt x="33" y="2"/>
                  <a:pt x="72" y="2"/>
                </a:cubicBezTo>
                <a:cubicBezTo>
                  <a:pt x="114" y="2"/>
                  <a:pt x="140" y="1"/>
                  <a:pt x="147" y="0"/>
                </a:cubicBezTo>
                <a:lnTo>
                  <a:pt x="153" y="0"/>
                </a:lnTo>
                <a:lnTo>
                  <a:pt x="153" y="39"/>
                </a:lnTo>
                <a:lnTo>
                  <a:pt x="123" y="39"/>
                </a:lnTo>
                <a:lnTo>
                  <a:pt x="178" y="175"/>
                </a:lnTo>
                <a:lnTo>
                  <a:pt x="222" y="64"/>
                </a:lnTo>
                <a:lnTo>
                  <a:pt x="212" y="39"/>
                </a:lnTo>
                <a:lnTo>
                  <a:pt x="173" y="39"/>
                </a:lnTo>
                <a:lnTo>
                  <a:pt x="173" y="0"/>
                </a:lnTo>
                <a:lnTo>
                  <a:pt x="178" y="0"/>
                </a:lnTo>
                <a:cubicBezTo>
                  <a:pt x="183" y="1"/>
                  <a:pt x="203" y="2"/>
                  <a:pt x="238" y="2"/>
                </a:cubicBezTo>
                <a:cubicBezTo>
                  <a:pt x="280" y="2"/>
                  <a:pt x="304" y="1"/>
                  <a:pt x="310" y="0"/>
                </a:cubicBezTo>
                <a:lnTo>
                  <a:pt x="315" y="0"/>
                </a:lnTo>
                <a:lnTo>
                  <a:pt x="315" y="39"/>
                </a:lnTo>
                <a:lnTo>
                  <a:pt x="300" y="39"/>
                </a:lnTo>
                <a:cubicBezTo>
                  <a:pt x="289" y="39"/>
                  <a:pt x="284" y="39"/>
                  <a:pt x="284" y="40"/>
                </a:cubicBezTo>
                <a:cubicBezTo>
                  <a:pt x="285" y="42"/>
                  <a:pt x="295" y="67"/>
                  <a:pt x="314" y="115"/>
                </a:cubicBezTo>
                <a:cubicBezTo>
                  <a:pt x="334" y="165"/>
                  <a:pt x="344" y="189"/>
                  <a:pt x="344" y="189"/>
                </a:cubicBezTo>
                <a:lnTo>
                  <a:pt x="404" y="39"/>
                </a:lnTo>
                <a:lnTo>
                  <a:pt x="369" y="39"/>
                </a:lnTo>
                <a:lnTo>
                  <a:pt x="369" y="0"/>
                </a:lnTo>
                <a:lnTo>
                  <a:pt x="373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5046480" y="4450680"/>
            <a:ext cx="232920" cy="216000"/>
          </a:xfrm>
          <a:custGeom>
            <a:avLst/>
            <a:gdLst/>
            <a:ahLst/>
            <a:rect l="0" t="0" r="r" b="b"/>
            <a:pathLst>
              <a:path w="647" h="600">
                <a:moveTo>
                  <a:pt x="406" y="412"/>
                </a:moveTo>
                <a:cubicBezTo>
                  <a:pt x="394" y="412"/>
                  <a:pt x="388" y="408"/>
                  <a:pt x="388" y="400"/>
                </a:cubicBezTo>
                <a:cubicBezTo>
                  <a:pt x="388" y="398"/>
                  <a:pt x="390" y="391"/>
                  <a:pt x="393" y="379"/>
                </a:cubicBezTo>
                <a:cubicBezTo>
                  <a:pt x="396" y="367"/>
                  <a:pt x="397" y="357"/>
                  <a:pt x="397" y="348"/>
                </a:cubicBezTo>
                <a:cubicBezTo>
                  <a:pt x="397" y="330"/>
                  <a:pt x="391" y="319"/>
                  <a:pt x="379" y="315"/>
                </a:cubicBezTo>
                <a:cubicBezTo>
                  <a:pt x="366" y="311"/>
                  <a:pt x="338" y="309"/>
                  <a:pt x="293" y="309"/>
                </a:cubicBezTo>
                <a:lnTo>
                  <a:pt x="247" y="309"/>
                </a:lnTo>
                <a:cubicBezTo>
                  <a:pt x="247" y="310"/>
                  <a:pt x="237" y="350"/>
                  <a:pt x="217" y="430"/>
                </a:cubicBezTo>
                <a:cubicBezTo>
                  <a:pt x="197" y="510"/>
                  <a:pt x="187" y="552"/>
                  <a:pt x="187" y="555"/>
                </a:cubicBezTo>
                <a:cubicBezTo>
                  <a:pt x="187" y="557"/>
                  <a:pt x="190" y="558"/>
                  <a:pt x="196" y="558"/>
                </a:cubicBezTo>
                <a:cubicBezTo>
                  <a:pt x="203" y="558"/>
                  <a:pt x="226" y="559"/>
                  <a:pt x="267" y="560"/>
                </a:cubicBezTo>
                <a:cubicBezTo>
                  <a:pt x="322" y="560"/>
                  <a:pt x="359" y="559"/>
                  <a:pt x="376" y="558"/>
                </a:cubicBezTo>
                <a:cubicBezTo>
                  <a:pt x="394" y="557"/>
                  <a:pt x="411" y="553"/>
                  <a:pt x="429" y="547"/>
                </a:cubicBezTo>
                <a:cubicBezTo>
                  <a:pt x="458" y="537"/>
                  <a:pt x="482" y="521"/>
                  <a:pt x="500" y="496"/>
                </a:cubicBezTo>
                <a:cubicBezTo>
                  <a:pt x="520" y="473"/>
                  <a:pt x="541" y="434"/>
                  <a:pt x="564" y="381"/>
                </a:cubicBezTo>
                <a:cubicBezTo>
                  <a:pt x="570" y="368"/>
                  <a:pt x="574" y="361"/>
                  <a:pt x="575" y="360"/>
                </a:cubicBezTo>
                <a:cubicBezTo>
                  <a:pt x="580" y="359"/>
                  <a:pt x="584" y="358"/>
                  <a:pt x="589" y="358"/>
                </a:cubicBezTo>
                <a:cubicBezTo>
                  <a:pt x="600" y="358"/>
                  <a:pt x="606" y="362"/>
                  <a:pt x="606" y="369"/>
                </a:cubicBezTo>
                <a:cubicBezTo>
                  <a:pt x="545" y="520"/>
                  <a:pt x="511" y="596"/>
                  <a:pt x="508" y="599"/>
                </a:cubicBezTo>
                <a:cubicBezTo>
                  <a:pt x="507" y="600"/>
                  <a:pt x="423" y="600"/>
                  <a:pt x="256" y="600"/>
                </a:cubicBezTo>
                <a:lnTo>
                  <a:pt x="90" y="600"/>
                </a:lnTo>
                <a:cubicBezTo>
                  <a:pt x="30" y="600"/>
                  <a:pt x="0" y="597"/>
                  <a:pt x="0" y="591"/>
                </a:cubicBezTo>
                <a:cubicBezTo>
                  <a:pt x="0" y="590"/>
                  <a:pt x="1" y="585"/>
                  <a:pt x="2" y="578"/>
                </a:cubicBezTo>
                <a:cubicBezTo>
                  <a:pt x="5" y="569"/>
                  <a:pt x="7" y="564"/>
                  <a:pt x="9" y="563"/>
                </a:cubicBezTo>
                <a:cubicBezTo>
                  <a:pt x="12" y="561"/>
                  <a:pt x="19" y="561"/>
                  <a:pt x="30" y="560"/>
                </a:cubicBezTo>
                <a:cubicBezTo>
                  <a:pt x="46" y="560"/>
                  <a:pt x="63" y="559"/>
                  <a:pt x="83" y="557"/>
                </a:cubicBezTo>
                <a:cubicBezTo>
                  <a:pt x="91" y="556"/>
                  <a:pt x="96" y="552"/>
                  <a:pt x="99" y="547"/>
                </a:cubicBezTo>
                <a:cubicBezTo>
                  <a:pt x="101" y="544"/>
                  <a:pt x="121" y="460"/>
                  <a:pt x="162" y="298"/>
                </a:cubicBezTo>
                <a:cubicBezTo>
                  <a:pt x="202" y="136"/>
                  <a:pt x="223" y="54"/>
                  <a:pt x="224" y="51"/>
                </a:cubicBezTo>
                <a:cubicBezTo>
                  <a:pt x="224" y="47"/>
                  <a:pt x="222" y="45"/>
                  <a:pt x="220" y="45"/>
                </a:cubicBezTo>
                <a:cubicBezTo>
                  <a:pt x="215" y="43"/>
                  <a:pt x="200" y="42"/>
                  <a:pt x="173" y="41"/>
                </a:cubicBezTo>
                <a:lnTo>
                  <a:pt x="146" y="41"/>
                </a:lnTo>
                <a:cubicBezTo>
                  <a:pt x="143" y="37"/>
                  <a:pt x="141" y="35"/>
                  <a:pt x="141" y="34"/>
                </a:cubicBezTo>
                <a:cubicBezTo>
                  <a:pt x="141" y="32"/>
                  <a:pt x="141" y="27"/>
                  <a:pt x="143" y="19"/>
                </a:cubicBezTo>
                <a:cubicBezTo>
                  <a:pt x="145" y="9"/>
                  <a:pt x="148" y="2"/>
                  <a:pt x="151" y="0"/>
                </a:cubicBezTo>
                <a:lnTo>
                  <a:pt x="641" y="0"/>
                </a:lnTo>
                <a:cubicBezTo>
                  <a:pt x="645" y="2"/>
                  <a:pt x="647" y="6"/>
                  <a:pt x="647" y="10"/>
                </a:cubicBezTo>
                <a:cubicBezTo>
                  <a:pt x="647" y="13"/>
                  <a:pt x="643" y="46"/>
                  <a:pt x="635" y="109"/>
                </a:cubicBezTo>
                <a:cubicBezTo>
                  <a:pt x="628" y="171"/>
                  <a:pt x="624" y="204"/>
                  <a:pt x="623" y="205"/>
                </a:cubicBezTo>
                <a:cubicBezTo>
                  <a:pt x="622" y="210"/>
                  <a:pt x="616" y="212"/>
                  <a:pt x="605" y="212"/>
                </a:cubicBezTo>
                <a:lnTo>
                  <a:pt x="595" y="212"/>
                </a:lnTo>
                <a:cubicBezTo>
                  <a:pt x="591" y="209"/>
                  <a:pt x="589" y="205"/>
                  <a:pt x="589" y="200"/>
                </a:cubicBezTo>
                <a:lnTo>
                  <a:pt x="591" y="180"/>
                </a:lnTo>
                <a:cubicBezTo>
                  <a:pt x="593" y="166"/>
                  <a:pt x="594" y="151"/>
                  <a:pt x="594" y="134"/>
                </a:cubicBezTo>
                <a:cubicBezTo>
                  <a:pt x="594" y="116"/>
                  <a:pt x="592" y="102"/>
                  <a:pt x="588" y="90"/>
                </a:cubicBezTo>
                <a:cubicBezTo>
                  <a:pt x="584" y="78"/>
                  <a:pt x="578" y="69"/>
                  <a:pt x="571" y="63"/>
                </a:cubicBezTo>
                <a:cubicBezTo>
                  <a:pt x="564" y="56"/>
                  <a:pt x="554" y="51"/>
                  <a:pt x="540" y="49"/>
                </a:cubicBezTo>
                <a:cubicBezTo>
                  <a:pt x="527" y="46"/>
                  <a:pt x="512" y="44"/>
                  <a:pt x="498" y="42"/>
                </a:cubicBezTo>
                <a:cubicBezTo>
                  <a:pt x="484" y="41"/>
                  <a:pt x="465" y="41"/>
                  <a:pt x="441" y="41"/>
                </a:cubicBezTo>
                <a:lnTo>
                  <a:pt x="400" y="41"/>
                </a:lnTo>
                <a:cubicBezTo>
                  <a:pt x="348" y="41"/>
                  <a:pt x="321" y="42"/>
                  <a:pt x="318" y="43"/>
                </a:cubicBezTo>
                <a:cubicBezTo>
                  <a:pt x="316" y="44"/>
                  <a:pt x="314" y="47"/>
                  <a:pt x="313" y="51"/>
                </a:cubicBezTo>
                <a:cubicBezTo>
                  <a:pt x="312" y="53"/>
                  <a:pt x="303" y="89"/>
                  <a:pt x="285" y="160"/>
                </a:cubicBezTo>
                <a:cubicBezTo>
                  <a:pt x="268" y="230"/>
                  <a:pt x="259" y="266"/>
                  <a:pt x="258" y="267"/>
                </a:cubicBezTo>
                <a:cubicBezTo>
                  <a:pt x="272" y="268"/>
                  <a:pt x="286" y="268"/>
                  <a:pt x="300" y="268"/>
                </a:cubicBezTo>
                <a:lnTo>
                  <a:pt x="323" y="268"/>
                </a:lnTo>
                <a:cubicBezTo>
                  <a:pt x="362" y="268"/>
                  <a:pt x="389" y="264"/>
                  <a:pt x="403" y="255"/>
                </a:cubicBezTo>
                <a:cubicBezTo>
                  <a:pt x="418" y="246"/>
                  <a:pt x="431" y="222"/>
                  <a:pt x="443" y="183"/>
                </a:cubicBezTo>
                <a:cubicBezTo>
                  <a:pt x="445" y="174"/>
                  <a:pt x="447" y="169"/>
                  <a:pt x="448" y="168"/>
                </a:cubicBezTo>
                <a:cubicBezTo>
                  <a:pt x="450" y="166"/>
                  <a:pt x="455" y="166"/>
                  <a:pt x="463" y="165"/>
                </a:cubicBezTo>
                <a:cubicBezTo>
                  <a:pt x="466" y="165"/>
                  <a:pt x="469" y="165"/>
                  <a:pt x="470" y="165"/>
                </a:cubicBezTo>
                <a:cubicBezTo>
                  <a:pt x="472" y="165"/>
                  <a:pt x="474" y="165"/>
                  <a:pt x="475" y="166"/>
                </a:cubicBezTo>
                <a:cubicBezTo>
                  <a:pt x="476" y="166"/>
                  <a:pt x="477" y="167"/>
                  <a:pt x="477" y="167"/>
                </a:cubicBezTo>
                <a:cubicBezTo>
                  <a:pt x="477" y="167"/>
                  <a:pt x="477" y="168"/>
                  <a:pt x="478" y="170"/>
                </a:cubicBezTo>
                <a:cubicBezTo>
                  <a:pt x="480" y="173"/>
                  <a:pt x="480" y="174"/>
                  <a:pt x="481" y="174"/>
                </a:cubicBezTo>
                <a:lnTo>
                  <a:pt x="452" y="290"/>
                </a:lnTo>
                <a:cubicBezTo>
                  <a:pt x="433" y="368"/>
                  <a:pt x="422" y="408"/>
                  <a:pt x="420" y="409"/>
                </a:cubicBezTo>
                <a:cubicBezTo>
                  <a:pt x="418" y="411"/>
                  <a:pt x="414" y="412"/>
                  <a:pt x="406" y="4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5308920" y="4428360"/>
            <a:ext cx="75960" cy="317880"/>
          </a:xfrm>
          <a:custGeom>
            <a:avLst/>
            <a:gdLst/>
            <a:ahLst/>
            <a:rect l="0" t="0" r="r" b="b"/>
            <a:pathLst>
              <a:path w="211" h="883">
                <a:moveTo>
                  <a:pt x="0" y="441"/>
                </a:moveTo>
                <a:cubicBezTo>
                  <a:pt x="0" y="401"/>
                  <a:pt x="3" y="362"/>
                  <a:pt x="9" y="326"/>
                </a:cubicBezTo>
                <a:cubicBezTo>
                  <a:pt x="14" y="289"/>
                  <a:pt x="21" y="258"/>
                  <a:pt x="29" y="231"/>
                </a:cubicBezTo>
                <a:cubicBezTo>
                  <a:pt x="36" y="205"/>
                  <a:pt x="47" y="179"/>
                  <a:pt x="62" y="154"/>
                </a:cubicBezTo>
                <a:cubicBezTo>
                  <a:pt x="77" y="128"/>
                  <a:pt x="88" y="109"/>
                  <a:pt x="96" y="95"/>
                </a:cubicBezTo>
                <a:cubicBezTo>
                  <a:pt x="104" y="81"/>
                  <a:pt x="117" y="65"/>
                  <a:pt x="133" y="49"/>
                </a:cubicBezTo>
                <a:cubicBezTo>
                  <a:pt x="149" y="32"/>
                  <a:pt x="159" y="22"/>
                  <a:pt x="162" y="19"/>
                </a:cubicBezTo>
                <a:cubicBezTo>
                  <a:pt x="165" y="15"/>
                  <a:pt x="172" y="9"/>
                  <a:pt x="184" y="0"/>
                </a:cubicBezTo>
                <a:lnTo>
                  <a:pt x="196" y="0"/>
                </a:lnTo>
                <a:lnTo>
                  <a:pt x="199" y="0"/>
                </a:lnTo>
                <a:cubicBezTo>
                  <a:pt x="207" y="0"/>
                  <a:pt x="211" y="3"/>
                  <a:pt x="211" y="8"/>
                </a:cubicBezTo>
                <a:cubicBezTo>
                  <a:pt x="211" y="10"/>
                  <a:pt x="206" y="16"/>
                  <a:pt x="196" y="27"/>
                </a:cubicBezTo>
                <a:cubicBezTo>
                  <a:pt x="186" y="37"/>
                  <a:pt x="174" y="53"/>
                  <a:pt x="160" y="74"/>
                </a:cubicBezTo>
                <a:cubicBezTo>
                  <a:pt x="146" y="94"/>
                  <a:pt x="132" y="119"/>
                  <a:pt x="117" y="149"/>
                </a:cubicBezTo>
                <a:cubicBezTo>
                  <a:pt x="102" y="179"/>
                  <a:pt x="90" y="220"/>
                  <a:pt x="80" y="271"/>
                </a:cubicBezTo>
                <a:cubicBezTo>
                  <a:pt x="70" y="322"/>
                  <a:pt x="65" y="379"/>
                  <a:pt x="65" y="441"/>
                </a:cubicBezTo>
                <a:cubicBezTo>
                  <a:pt x="65" y="504"/>
                  <a:pt x="70" y="561"/>
                  <a:pt x="80" y="611"/>
                </a:cubicBezTo>
                <a:cubicBezTo>
                  <a:pt x="90" y="662"/>
                  <a:pt x="102" y="703"/>
                  <a:pt x="116" y="734"/>
                </a:cubicBezTo>
                <a:cubicBezTo>
                  <a:pt x="130" y="765"/>
                  <a:pt x="145" y="790"/>
                  <a:pt x="159" y="810"/>
                </a:cubicBezTo>
                <a:cubicBezTo>
                  <a:pt x="174" y="829"/>
                  <a:pt x="186" y="845"/>
                  <a:pt x="196" y="856"/>
                </a:cubicBezTo>
                <a:cubicBezTo>
                  <a:pt x="206" y="868"/>
                  <a:pt x="211" y="874"/>
                  <a:pt x="211" y="875"/>
                </a:cubicBezTo>
                <a:cubicBezTo>
                  <a:pt x="211" y="880"/>
                  <a:pt x="207" y="883"/>
                  <a:pt x="198" y="883"/>
                </a:cubicBezTo>
                <a:lnTo>
                  <a:pt x="196" y="883"/>
                </a:lnTo>
                <a:lnTo>
                  <a:pt x="184" y="883"/>
                </a:lnTo>
                <a:lnTo>
                  <a:pt x="159" y="862"/>
                </a:lnTo>
                <a:cubicBezTo>
                  <a:pt x="104" y="812"/>
                  <a:pt x="64" y="749"/>
                  <a:pt x="38" y="675"/>
                </a:cubicBezTo>
                <a:cubicBezTo>
                  <a:pt x="12" y="600"/>
                  <a:pt x="0" y="523"/>
                  <a:pt x="0" y="44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5410440" y="4525560"/>
            <a:ext cx="247680" cy="142920"/>
          </a:xfrm>
          <a:custGeom>
            <a:avLst/>
            <a:gdLst/>
            <a:ahLst/>
            <a:rect l="0" t="0" r="r" b="b"/>
            <a:pathLst>
              <a:path w="688" h="397">
                <a:moveTo>
                  <a:pt x="529" y="0"/>
                </a:moveTo>
                <a:cubicBezTo>
                  <a:pt x="536" y="2"/>
                  <a:pt x="565" y="3"/>
                  <a:pt x="615" y="3"/>
                </a:cubicBezTo>
                <a:cubicBezTo>
                  <a:pt x="659" y="3"/>
                  <a:pt x="682" y="2"/>
                  <a:pt x="684" y="0"/>
                </a:cubicBezTo>
                <a:lnTo>
                  <a:pt x="688" y="0"/>
                </a:lnTo>
                <a:lnTo>
                  <a:pt x="688" y="55"/>
                </a:lnTo>
                <a:lnTo>
                  <a:pt x="632" y="55"/>
                </a:lnTo>
                <a:lnTo>
                  <a:pt x="501" y="383"/>
                </a:lnTo>
                <a:cubicBezTo>
                  <a:pt x="501" y="383"/>
                  <a:pt x="500" y="384"/>
                  <a:pt x="499" y="385"/>
                </a:cubicBezTo>
                <a:cubicBezTo>
                  <a:pt x="498" y="387"/>
                  <a:pt x="496" y="388"/>
                  <a:pt x="495" y="389"/>
                </a:cubicBezTo>
                <a:cubicBezTo>
                  <a:pt x="494" y="390"/>
                  <a:pt x="494" y="391"/>
                  <a:pt x="494" y="391"/>
                </a:cubicBezTo>
                <a:cubicBezTo>
                  <a:pt x="494" y="391"/>
                  <a:pt x="493" y="391"/>
                  <a:pt x="491" y="392"/>
                </a:cubicBezTo>
                <a:cubicBezTo>
                  <a:pt x="489" y="394"/>
                  <a:pt x="489" y="394"/>
                  <a:pt x="489" y="394"/>
                </a:cubicBezTo>
                <a:cubicBezTo>
                  <a:pt x="490" y="394"/>
                  <a:pt x="489" y="395"/>
                  <a:pt x="486" y="395"/>
                </a:cubicBezTo>
                <a:cubicBezTo>
                  <a:pt x="483" y="396"/>
                  <a:pt x="482" y="396"/>
                  <a:pt x="482" y="395"/>
                </a:cubicBezTo>
                <a:cubicBezTo>
                  <a:pt x="483" y="395"/>
                  <a:pt x="482" y="395"/>
                  <a:pt x="479" y="396"/>
                </a:cubicBezTo>
                <a:cubicBezTo>
                  <a:pt x="476" y="397"/>
                  <a:pt x="474" y="397"/>
                  <a:pt x="473" y="396"/>
                </a:cubicBezTo>
                <a:cubicBezTo>
                  <a:pt x="473" y="395"/>
                  <a:pt x="470" y="395"/>
                  <a:pt x="466" y="396"/>
                </a:cubicBezTo>
                <a:lnTo>
                  <a:pt x="457" y="396"/>
                </a:lnTo>
                <a:cubicBezTo>
                  <a:pt x="447" y="396"/>
                  <a:pt x="439" y="393"/>
                  <a:pt x="435" y="387"/>
                </a:cubicBezTo>
                <a:cubicBezTo>
                  <a:pt x="431" y="381"/>
                  <a:pt x="422" y="363"/>
                  <a:pt x="410" y="331"/>
                </a:cubicBezTo>
                <a:cubicBezTo>
                  <a:pt x="400" y="307"/>
                  <a:pt x="392" y="288"/>
                  <a:pt x="386" y="272"/>
                </a:cubicBezTo>
                <a:lnTo>
                  <a:pt x="344" y="165"/>
                </a:lnTo>
                <a:lnTo>
                  <a:pt x="301" y="272"/>
                </a:lnTo>
                <a:cubicBezTo>
                  <a:pt x="295" y="287"/>
                  <a:pt x="288" y="306"/>
                  <a:pt x="278" y="329"/>
                </a:cubicBezTo>
                <a:cubicBezTo>
                  <a:pt x="266" y="361"/>
                  <a:pt x="258" y="380"/>
                  <a:pt x="254" y="386"/>
                </a:cubicBezTo>
                <a:cubicBezTo>
                  <a:pt x="250" y="392"/>
                  <a:pt x="243" y="395"/>
                  <a:pt x="233" y="396"/>
                </a:cubicBezTo>
                <a:lnTo>
                  <a:pt x="222" y="396"/>
                </a:lnTo>
                <a:cubicBezTo>
                  <a:pt x="211" y="396"/>
                  <a:pt x="204" y="395"/>
                  <a:pt x="201" y="394"/>
                </a:cubicBezTo>
                <a:cubicBezTo>
                  <a:pt x="197" y="393"/>
                  <a:pt x="193" y="389"/>
                  <a:pt x="188" y="383"/>
                </a:cubicBezTo>
                <a:lnTo>
                  <a:pt x="57" y="55"/>
                </a:lnTo>
                <a:lnTo>
                  <a:pt x="0" y="55"/>
                </a:lnTo>
                <a:lnTo>
                  <a:pt x="0" y="0"/>
                </a:lnTo>
                <a:lnTo>
                  <a:pt x="6" y="0"/>
                </a:lnTo>
                <a:cubicBezTo>
                  <a:pt x="15" y="2"/>
                  <a:pt x="47" y="3"/>
                  <a:pt x="101" y="3"/>
                </a:cubicBezTo>
                <a:cubicBezTo>
                  <a:pt x="162" y="3"/>
                  <a:pt x="197" y="2"/>
                  <a:pt x="208" y="0"/>
                </a:cubicBezTo>
                <a:lnTo>
                  <a:pt x="216" y="0"/>
                </a:lnTo>
                <a:lnTo>
                  <a:pt x="216" y="55"/>
                </a:lnTo>
                <a:lnTo>
                  <a:pt x="173" y="55"/>
                </a:lnTo>
                <a:lnTo>
                  <a:pt x="251" y="247"/>
                </a:lnTo>
                <a:lnTo>
                  <a:pt x="314" y="90"/>
                </a:lnTo>
                <a:lnTo>
                  <a:pt x="300" y="55"/>
                </a:lnTo>
                <a:lnTo>
                  <a:pt x="245" y="55"/>
                </a:lnTo>
                <a:lnTo>
                  <a:pt x="245" y="0"/>
                </a:lnTo>
                <a:lnTo>
                  <a:pt x="251" y="0"/>
                </a:lnTo>
                <a:cubicBezTo>
                  <a:pt x="258" y="2"/>
                  <a:pt x="287" y="3"/>
                  <a:pt x="337" y="3"/>
                </a:cubicBezTo>
                <a:cubicBezTo>
                  <a:pt x="396" y="3"/>
                  <a:pt x="431" y="2"/>
                  <a:pt x="440" y="0"/>
                </a:cubicBezTo>
                <a:lnTo>
                  <a:pt x="447" y="0"/>
                </a:lnTo>
                <a:lnTo>
                  <a:pt x="447" y="55"/>
                </a:lnTo>
                <a:lnTo>
                  <a:pt x="424" y="55"/>
                </a:lnTo>
                <a:cubicBezTo>
                  <a:pt x="409" y="55"/>
                  <a:pt x="402" y="55"/>
                  <a:pt x="402" y="57"/>
                </a:cubicBezTo>
                <a:cubicBezTo>
                  <a:pt x="402" y="59"/>
                  <a:pt x="416" y="94"/>
                  <a:pt x="445" y="163"/>
                </a:cubicBezTo>
                <a:cubicBezTo>
                  <a:pt x="473" y="232"/>
                  <a:pt x="487" y="266"/>
                  <a:pt x="487" y="266"/>
                </a:cubicBezTo>
                <a:lnTo>
                  <a:pt x="573" y="55"/>
                </a:lnTo>
                <a:lnTo>
                  <a:pt x="523" y="55"/>
                </a:lnTo>
                <a:lnTo>
                  <a:pt x="523" y="0"/>
                </a:lnTo>
                <a:lnTo>
                  <a:pt x="529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5680800" y="45738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0"/>
                </a:moveTo>
                <a:cubicBezTo>
                  <a:pt x="2" y="147"/>
                  <a:pt x="0" y="145"/>
                  <a:pt x="0" y="144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4" y="122"/>
                  <a:pt x="24" y="122"/>
                  <a:pt x="43" y="121"/>
                </a:cubicBezTo>
                <a:lnTo>
                  <a:pt x="76" y="121"/>
                </a:lnTo>
                <a:lnTo>
                  <a:pt x="87" y="71"/>
                </a:lnTo>
                <a:cubicBezTo>
                  <a:pt x="89" y="67"/>
                  <a:pt x="90" y="61"/>
                  <a:pt x="92" y="53"/>
                </a:cubicBezTo>
                <a:cubicBezTo>
                  <a:pt x="93" y="46"/>
                  <a:pt x="95" y="40"/>
                  <a:pt x="96" y="37"/>
                </a:cubicBezTo>
                <a:cubicBezTo>
                  <a:pt x="97" y="34"/>
                  <a:pt x="99" y="29"/>
                  <a:pt x="100" y="25"/>
                </a:cubicBezTo>
                <a:cubicBezTo>
                  <a:pt x="101" y="20"/>
                  <a:pt x="103" y="16"/>
                  <a:pt x="105" y="14"/>
                </a:cubicBezTo>
                <a:cubicBezTo>
                  <a:pt x="107" y="12"/>
                  <a:pt x="109" y="9"/>
                  <a:pt x="111" y="6"/>
                </a:cubicBezTo>
                <a:cubicBezTo>
                  <a:pt x="113" y="4"/>
                  <a:pt x="116" y="2"/>
                  <a:pt x="120" y="1"/>
                </a:cubicBezTo>
                <a:cubicBezTo>
                  <a:pt x="124" y="0"/>
                  <a:pt x="127" y="0"/>
                  <a:pt x="131" y="0"/>
                </a:cubicBezTo>
                <a:cubicBezTo>
                  <a:pt x="139" y="0"/>
                  <a:pt x="145" y="2"/>
                  <a:pt x="148" y="6"/>
                </a:cubicBezTo>
                <a:cubicBezTo>
                  <a:pt x="151" y="11"/>
                  <a:pt x="152" y="15"/>
                  <a:pt x="152" y="18"/>
                </a:cubicBezTo>
                <a:cubicBezTo>
                  <a:pt x="152" y="21"/>
                  <a:pt x="150" y="31"/>
                  <a:pt x="146" y="48"/>
                </a:cubicBezTo>
                <a:cubicBezTo>
                  <a:pt x="142" y="64"/>
                  <a:pt x="138" y="81"/>
                  <a:pt x="133" y="97"/>
                </a:cubicBezTo>
                <a:lnTo>
                  <a:pt x="127" y="120"/>
                </a:lnTo>
                <a:cubicBezTo>
                  <a:pt x="127" y="121"/>
                  <a:pt x="137" y="121"/>
                  <a:pt x="159" y="121"/>
                </a:cubicBezTo>
                <a:lnTo>
                  <a:pt x="191" y="121"/>
                </a:lnTo>
                <a:cubicBezTo>
                  <a:pt x="194" y="124"/>
                  <a:pt x="195" y="126"/>
                  <a:pt x="195" y="128"/>
                </a:cubicBezTo>
                <a:cubicBezTo>
                  <a:pt x="195" y="137"/>
                  <a:pt x="192" y="144"/>
                  <a:pt x="187" y="150"/>
                </a:cubicBezTo>
                <a:lnTo>
                  <a:pt x="119" y="150"/>
                </a:lnTo>
                <a:lnTo>
                  <a:pt x="97" y="241"/>
                </a:lnTo>
                <a:cubicBezTo>
                  <a:pt x="81" y="308"/>
                  <a:pt x="73" y="343"/>
                  <a:pt x="73" y="348"/>
                </a:cubicBezTo>
                <a:cubicBezTo>
                  <a:pt x="73" y="366"/>
                  <a:pt x="78" y="375"/>
                  <a:pt x="89" y="375"/>
                </a:cubicBezTo>
                <a:cubicBezTo>
                  <a:pt x="104" y="375"/>
                  <a:pt x="118" y="367"/>
                  <a:pt x="132" y="353"/>
                </a:cubicBezTo>
                <a:cubicBezTo>
                  <a:pt x="146" y="339"/>
                  <a:pt x="157" y="322"/>
                  <a:pt x="166" y="301"/>
                </a:cubicBezTo>
                <a:cubicBezTo>
                  <a:pt x="167" y="298"/>
                  <a:pt x="168" y="297"/>
                  <a:pt x="169" y="297"/>
                </a:cubicBezTo>
                <a:cubicBezTo>
                  <a:pt x="170" y="296"/>
                  <a:pt x="173" y="296"/>
                  <a:pt x="178" y="295"/>
                </a:cubicBezTo>
                <a:lnTo>
                  <a:pt x="181" y="295"/>
                </a:lnTo>
                <a:cubicBezTo>
                  <a:pt x="187" y="295"/>
                  <a:pt x="190" y="297"/>
                  <a:pt x="190" y="300"/>
                </a:cubicBezTo>
                <a:cubicBezTo>
                  <a:pt x="190" y="302"/>
                  <a:pt x="189" y="304"/>
                  <a:pt x="188" y="308"/>
                </a:cubicBezTo>
                <a:cubicBezTo>
                  <a:pt x="186" y="314"/>
                  <a:pt x="182" y="322"/>
                  <a:pt x="177" y="332"/>
                </a:cubicBezTo>
                <a:cubicBezTo>
                  <a:pt x="172" y="341"/>
                  <a:pt x="164" y="350"/>
                  <a:pt x="156" y="361"/>
                </a:cubicBezTo>
                <a:cubicBezTo>
                  <a:pt x="147" y="371"/>
                  <a:pt x="135" y="380"/>
                  <a:pt x="123" y="387"/>
                </a:cubicBezTo>
                <a:cubicBezTo>
                  <a:pt x="111" y="394"/>
                  <a:pt x="98" y="398"/>
                  <a:pt x="85" y="398"/>
                </a:cubicBezTo>
                <a:cubicBezTo>
                  <a:pt x="73" y="398"/>
                  <a:pt x="61" y="394"/>
                  <a:pt x="49" y="388"/>
                </a:cubicBezTo>
                <a:cubicBezTo>
                  <a:pt x="38" y="382"/>
                  <a:pt x="30" y="371"/>
                  <a:pt x="25" y="356"/>
                </a:cubicBezTo>
                <a:cubicBezTo>
                  <a:pt x="24" y="352"/>
                  <a:pt x="24" y="347"/>
                  <a:pt x="24" y="339"/>
                </a:cubicBezTo>
                <a:lnTo>
                  <a:pt x="24" y="328"/>
                </a:lnTo>
                <a:lnTo>
                  <a:pt x="46" y="241"/>
                </a:lnTo>
                <a:cubicBezTo>
                  <a:pt x="60" y="182"/>
                  <a:pt x="68" y="151"/>
                  <a:pt x="68" y="151"/>
                </a:cubicBezTo>
                <a:cubicBezTo>
                  <a:pt x="68" y="150"/>
                  <a:pt x="58" y="150"/>
                  <a:pt x="36" y="150"/>
                </a:cubicBezTo>
                <a:lnTo>
                  <a:pt x="5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5790960" y="4428360"/>
            <a:ext cx="76320" cy="317880"/>
          </a:xfrm>
          <a:custGeom>
            <a:avLst/>
            <a:gdLst/>
            <a:ahLst/>
            <a:rect l="0" t="0" r="r" b="b"/>
            <a:pathLst>
              <a:path w="212" h="883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7" y="0"/>
                </a:lnTo>
                <a:lnTo>
                  <a:pt x="52" y="22"/>
                </a:lnTo>
                <a:cubicBezTo>
                  <a:pt x="107" y="71"/>
                  <a:pt x="147" y="134"/>
                  <a:pt x="173" y="208"/>
                </a:cubicBezTo>
                <a:cubicBezTo>
                  <a:pt x="199" y="283"/>
                  <a:pt x="212" y="361"/>
                  <a:pt x="212" y="441"/>
                </a:cubicBezTo>
                <a:cubicBezTo>
                  <a:pt x="212" y="482"/>
                  <a:pt x="209" y="521"/>
                  <a:pt x="203" y="558"/>
                </a:cubicBezTo>
                <a:cubicBezTo>
                  <a:pt x="197" y="595"/>
                  <a:pt x="190" y="626"/>
                  <a:pt x="182" y="652"/>
                </a:cubicBezTo>
                <a:cubicBezTo>
                  <a:pt x="174" y="678"/>
                  <a:pt x="163" y="704"/>
                  <a:pt x="149" y="729"/>
                </a:cubicBezTo>
                <a:cubicBezTo>
                  <a:pt x="135" y="755"/>
                  <a:pt x="124" y="775"/>
                  <a:pt x="115" y="789"/>
                </a:cubicBezTo>
                <a:cubicBezTo>
                  <a:pt x="107" y="802"/>
                  <a:pt x="95" y="817"/>
                  <a:pt x="79" y="833"/>
                </a:cubicBezTo>
                <a:cubicBezTo>
                  <a:pt x="63" y="850"/>
                  <a:pt x="54" y="860"/>
                  <a:pt x="51" y="863"/>
                </a:cubicBezTo>
                <a:cubicBezTo>
                  <a:pt x="48" y="866"/>
                  <a:pt x="41" y="871"/>
                  <a:pt x="31" y="879"/>
                </a:cubicBezTo>
                <a:cubicBezTo>
                  <a:pt x="29" y="881"/>
                  <a:pt x="28" y="882"/>
                  <a:pt x="27" y="883"/>
                </a:cubicBezTo>
                <a:lnTo>
                  <a:pt x="17" y="883"/>
                </a:lnTo>
                <a:cubicBezTo>
                  <a:pt x="12" y="883"/>
                  <a:pt x="9" y="883"/>
                  <a:pt x="7" y="883"/>
                </a:cubicBezTo>
                <a:cubicBezTo>
                  <a:pt x="5" y="883"/>
                  <a:pt x="4" y="882"/>
                  <a:pt x="3" y="880"/>
                </a:cubicBezTo>
                <a:cubicBezTo>
                  <a:pt x="1" y="878"/>
                  <a:pt x="1" y="876"/>
                  <a:pt x="0" y="872"/>
                </a:cubicBezTo>
                <a:cubicBezTo>
                  <a:pt x="1" y="872"/>
                  <a:pt x="4" y="868"/>
                  <a:pt x="10" y="861"/>
                </a:cubicBezTo>
                <a:cubicBezTo>
                  <a:pt x="101" y="766"/>
                  <a:pt x="146" y="627"/>
                  <a:pt x="146" y="441"/>
                </a:cubicBezTo>
                <a:cubicBezTo>
                  <a:pt x="146" y="257"/>
                  <a:pt x="101" y="117"/>
                  <a:pt x="10" y="22"/>
                </a:cubicBezTo>
                <a:cubicBezTo>
                  <a:pt x="4" y="15"/>
                  <a:pt x="1" y="12"/>
                  <a:pt x="0" y="11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6003000" y="4550040"/>
            <a:ext cx="211680" cy="74520"/>
          </a:xfrm>
          <a:custGeom>
            <a:avLst/>
            <a:gdLst/>
            <a:ahLst/>
            <a:rect l="0" t="0" r="r" b="b"/>
            <a:pathLst>
              <a:path w="588" h="207">
                <a:moveTo>
                  <a:pt x="0" y="18"/>
                </a:moveTo>
                <a:cubicBezTo>
                  <a:pt x="0" y="10"/>
                  <a:pt x="4" y="4"/>
                  <a:pt x="12" y="0"/>
                </a:cubicBezTo>
                <a:lnTo>
                  <a:pt x="574" y="0"/>
                </a:lnTo>
                <a:cubicBezTo>
                  <a:pt x="583" y="5"/>
                  <a:pt x="588" y="11"/>
                  <a:pt x="588" y="18"/>
                </a:cubicBezTo>
                <a:cubicBezTo>
                  <a:pt x="588" y="24"/>
                  <a:pt x="584" y="31"/>
                  <a:pt x="575" y="35"/>
                </a:cubicBezTo>
                <a:lnTo>
                  <a:pt x="295" y="36"/>
                </a:lnTo>
                <a:lnTo>
                  <a:pt x="14" y="36"/>
                </a:lnTo>
                <a:cubicBezTo>
                  <a:pt x="4" y="33"/>
                  <a:pt x="0" y="26"/>
                  <a:pt x="0" y="18"/>
                </a:cubicBezTo>
                <a:moveTo>
                  <a:pt x="0" y="190"/>
                </a:moveTo>
                <a:cubicBezTo>
                  <a:pt x="0" y="181"/>
                  <a:pt x="4" y="175"/>
                  <a:pt x="14" y="172"/>
                </a:cubicBezTo>
                <a:lnTo>
                  <a:pt x="575" y="172"/>
                </a:lnTo>
                <a:cubicBezTo>
                  <a:pt x="584" y="178"/>
                  <a:pt x="588" y="184"/>
                  <a:pt x="588" y="190"/>
                </a:cubicBezTo>
                <a:cubicBezTo>
                  <a:pt x="588" y="197"/>
                  <a:pt x="583" y="203"/>
                  <a:pt x="574" y="207"/>
                </a:cubicBezTo>
                <a:lnTo>
                  <a:pt x="12" y="207"/>
                </a:lnTo>
                <a:cubicBezTo>
                  <a:pt x="4" y="203"/>
                  <a:pt x="0" y="197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6377040" y="4301640"/>
            <a:ext cx="121320" cy="571320"/>
          </a:xfrm>
          <a:custGeom>
            <a:avLst/>
            <a:gdLst/>
            <a:ahLst/>
            <a:rect l="0" t="0" r="r" b="b"/>
            <a:pathLst>
              <a:path w="337" h="1587">
                <a:moveTo>
                  <a:pt x="0" y="929"/>
                </a:moveTo>
                <a:cubicBezTo>
                  <a:pt x="0" y="929"/>
                  <a:pt x="0" y="884"/>
                  <a:pt x="0" y="794"/>
                </a:cubicBezTo>
                <a:cubicBezTo>
                  <a:pt x="0" y="703"/>
                  <a:pt x="8" y="618"/>
                  <a:pt x="23" y="537"/>
                </a:cubicBezTo>
                <a:cubicBezTo>
                  <a:pt x="37" y="457"/>
                  <a:pt x="55" y="389"/>
                  <a:pt x="76" y="335"/>
                </a:cubicBezTo>
                <a:cubicBezTo>
                  <a:pt x="97" y="281"/>
                  <a:pt x="123" y="230"/>
                  <a:pt x="153" y="182"/>
                </a:cubicBezTo>
                <a:cubicBezTo>
                  <a:pt x="183" y="134"/>
                  <a:pt x="211" y="97"/>
                  <a:pt x="234" y="72"/>
                </a:cubicBezTo>
                <a:cubicBezTo>
                  <a:pt x="258" y="46"/>
                  <a:pt x="282" y="23"/>
                  <a:pt x="307" y="0"/>
                </a:cubicBezTo>
                <a:lnTo>
                  <a:pt x="332" y="0"/>
                </a:lnTo>
                <a:cubicBezTo>
                  <a:pt x="336" y="4"/>
                  <a:pt x="337" y="6"/>
                  <a:pt x="337" y="8"/>
                </a:cubicBezTo>
                <a:cubicBezTo>
                  <a:pt x="337" y="11"/>
                  <a:pt x="333" y="17"/>
                  <a:pt x="323" y="27"/>
                </a:cubicBezTo>
                <a:cubicBezTo>
                  <a:pt x="314" y="37"/>
                  <a:pt x="302" y="51"/>
                  <a:pt x="287" y="69"/>
                </a:cubicBezTo>
                <a:cubicBezTo>
                  <a:pt x="272" y="87"/>
                  <a:pt x="256" y="110"/>
                  <a:pt x="237" y="137"/>
                </a:cubicBezTo>
                <a:cubicBezTo>
                  <a:pt x="218" y="164"/>
                  <a:pt x="199" y="198"/>
                  <a:pt x="182" y="240"/>
                </a:cubicBezTo>
                <a:cubicBezTo>
                  <a:pt x="165" y="282"/>
                  <a:pt x="149" y="328"/>
                  <a:pt x="133" y="378"/>
                </a:cubicBezTo>
                <a:cubicBezTo>
                  <a:pt x="117" y="429"/>
                  <a:pt x="105" y="490"/>
                  <a:pt x="96" y="562"/>
                </a:cubicBezTo>
                <a:cubicBezTo>
                  <a:pt x="87" y="633"/>
                  <a:pt x="82" y="710"/>
                  <a:pt x="82" y="793"/>
                </a:cubicBezTo>
                <a:cubicBezTo>
                  <a:pt x="82" y="862"/>
                  <a:pt x="84" y="919"/>
                  <a:pt x="89" y="965"/>
                </a:cubicBezTo>
                <a:cubicBezTo>
                  <a:pt x="96" y="1049"/>
                  <a:pt x="110" y="1126"/>
                  <a:pt x="129" y="1198"/>
                </a:cubicBezTo>
                <a:cubicBezTo>
                  <a:pt x="149" y="1270"/>
                  <a:pt x="170" y="1327"/>
                  <a:pt x="194" y="1371"/>
                </a:cubicBezTo>
                <a:cubicBezTo>
                  <a:pt x="218" y="1414"/>
                  <a:pt x="240" y="1451"/>
                  <a:pt x="262" y="1482"/>
                </a:cubicBezTo>
                <a:cubicBezTo>
                  <a:pt x="283" y="1513"/>
                  <a:pt x="301" y="1536"/>
                  <a:pt x="315" y="1552"/>
                </a:cubicBezTo>
                <a:cubicBezTo>
                  <a:pt x="330" y="1567"/>
                  <a:pt x="337" y="1576"/>
                  <a:pt x="337" y="1579"/>
                </a:cubicBezTo>
                <a:cubicBezTo>
                  <a:pt x="337" y="1581"/>
                  <a:pt x="336" y="1583"/>
                  <a:pt x="332" y="1587"/>
                </a:cubicBezTo>
                <a:lnTo>
                  <a:pt x="307" y="1587"/>
                </a:lnTo>
                <a:cubicBezTo>
                  <a:pt x="282" y="1565"/>
                  <a:pt x="257" y="1541"/>
                  <a:pt x="233" y="1515"/>
                </a:cubicBezTo>
                <a:cubicBezTo>
                  <a:pt x="210" y="1489"/>
                  <a:pt x="182" y="1452"/>
                  <a:pt x="153" y="1404"/>
                </a:cubicBezTo>
                <a:cubicBezTo>
                  <a:pt x="124" y="1357"/>
                  <a:pt x="98" y="1306"/>
                  <a:pt x="76" y="1252"/>
                </a:cubicBezTo>
                <a:cubicBezTo>
                  <a:pt x="55" y="1198"/>
                  <a:pt x="37" y="1131"/>
                  <a:pt x="23" y="1050"/>
                </a:cubicBezTo>
                <a:lnTo>
                  <a:pt x="0" y="92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6632280" y="4371840"/>
            <a:ext cx="118080" cy="165960"/>
          </a:xfrm>
          <a:custGeom>
            <a:avLst/>
            <a:gdLst/>
            <a:ahLst/>
            <a:rect l="0" t="0" r="r" b="b"/>
            <a:pathLst>
              <a:path w="328" h="461">
                <a:moveTo>
                  <a:pt x="100" y="130"/>
                </a:moveTo>
                <a:cubicBezTo>
                  <a:pt x="90" y="130"/>
                  <a:pt x="84" y="128"/>
                  <a:pt x="79" y="123"/>
                </a:cubicBezTo>
                <a:cubicBezTo>
                  <a:pt x="75" y="118"/>
                  <a:pt x="73" y="112"/>
                  <a:pt x="73" y="106"/>
                </a:cubicBezTo>
                <a:cubicBezTo>
                  <a:pt x="73" y="102"/>
                  <a:pt x="74" y="96"/>
                  <a:pt x="76" y="87"/>
                </a:cubicBezTo>
                <a:cubicBezTo>
                  <a:pt x="79" y="79"/>
                  <a:pt x="83" y="69"/>
                  <a:pt x="89" y="58"/>
                </a:cubicBezTo>
                <a:cubicBezTo>
                  <a:pt x="96" y="47"/>
                  <a:pt x="105" y="36"/>
                  <a:pt x="117" y="26"/>
                </a:cubicBezTo>
                <a:cubicBezTo>
                  <a:pt x="130" y="15"/>
                  <a:pt x="145" y="8"/>
                  <a:pt x="162" y="4"/>
                </a:cubicBezTo>
                <a:lnTo>
                  <a:pt x="182" y="0"/>
                </a:lnTo>
                <a:lnTo>
                  <a:pt x="189" y="0"/>
                </a:lnTo>
                <a:cubicBezTo>
                  <a:pt x="203" y="0"/>
                  <a:pt x="211" y="1"/>
                  <a:pt x="213" y="1"/>
                </a:cubicBezTo>
                <a:cubicBezTo>
                  <a:pt x="240" y="6"/>
                  <a:pt x="261" y="17"/>
                  <a:pt x="279" y="35"/>
                </a:cubicBezTo>
                <a:cubicBezTo>
                  <a:pt x="296" y="53"/>
                  <a:pt x="309" y="72"/>
                  <a:pt x="316" y="93"/>
                </a:cubicBezTo>
                <a:cubicBezTo>
                  <a:pt x="325" y="114"/>
                  <a:pt x="328" y="137"/>
                  <a:pt x="328" y="162"/>
                </a:cubicBezTo>
                <a:cubicBezTo>
                  <a:pt x="328" y="202"/>
                  <a:pt x="317" y="247"/>
                  <a:pt x="298" y="297"/>
                </a:cubicBezTo>
                <a:cubicBezTo>
                  <a:pt x="278" y="348"/>
                  <a:pt x="254" y="387"/>
                  <a:pt x="225" y="414"/>
                </a:cubicBezTo>
                <a:cubicBezTo>
                  <a:pt x="191" y="445"/>
                  <a:pt x="154" y="461"/>
                  <a:pt x="113" y="461"/>
                </a:cubicBezTo>
                <a:cubicBezTo>
                  <a:pt x="72" y="461"/>
                  <a:pt x="40" y="445"/>
                  <a:pt x="20" y="412"/>
                </a:cubicBezTo>
                <a:cubicBezTo>
                  <a:pt x="7" y="393"/>
                  <a:pt x="0" y="374"/>
                  <a:pt x="0" y="355"/>
                </a:cubicBezTo>
                <a:lnTo>
                  <a:pt x="0" y="348"/>
                </a:lnTo>
                <a:cubicBezTo>
                  <a:pt x="0" y="299"/>
                  <a:pt x="18" y="256"/>
                  <a:pt x="55" y="216"/>
                </a:cubicBezTo>
                <a:cubicBezTo>
                  <a:pt x="91" y="177"/>
                  <a:pt x="131" y="158"/>
                  <a:pt x="175" y="157"/>
                </a:cubicBezTo>
                <a:cubicBezTo>
                  <a:pt x="200" y="157"/>
                  <a:pt x="219" y="164"/>
                  <a:pt x="232" y="177"/>
                </a:cubicBezTo>
                <a:cubicBezTo>
                  <a:pt x="245" y="189"/>
                  <a:pt x="254" y="203"/>
                  <a:pt x="258" y="218"/>
                </a:cubicBezTo>
                <a:lnTo>
                  <a:pt x="260" y="211"/>
                </a:lnTo>
                <a:cubicBezTo>
                  <a:pt x="268" y="177"/>
                  <a:pt x="272" y="149"/>
                  <a:pt x="272" y="126"/>
                </a:cubicBezTo>
                <a:cubicBezTo>
                  <a:pt x="272" y="90"/>
                  <a:pt x="263" y="64"/>
                  <a:pt x="246" y="49"/>
                </a:cubicBezTo>
                <a:cubicBezTo>
                  <a:pt x="229" y="34"/>
                  <a:pt x="210" y="26"/>
                  <a:pt x="188" y="26"/>
                </a:cubicBezTo>
                <a:cubicBezTo>
                  <a:pt x="156" y="26"/>
                  <a:pt x="131" y="39"/>
                  <a:pt x="113" y="66"/>
                </a:cubicBezTo>
                <a:cubicBezTo>
                  <a:pt x="130" y="68"/>
                  <a:pt x="139" y="76"/>
                  <a:pt x="139" y="91"/>
                </a:cubicBezTo>
                <a:cubicBezTo>
                  <a:pt x="139" y="101"/>
                  <a:pt x="135" y="110"/>
                  <a:pt x="127" y="118"/>
                </a:cubicBezTo>
                <a:cubicBezTo>
                  <a:pt x="120" y="126"/>
                  <a:pt x="111" y="130"/>
                  <a:pt x="100" y="130"/>
                </a:cubicBezTo>
                <a:moveTo>
                  <a:pt x="242" y="256"/>
                </a:moveTo>
                <a:cubicBezTo>
                  <a:pt x="242" y="229"/>
                  <a:pt x="236" y="209"/>
                  <a:pt x="224" y="198"/>
                </a:cubicBezTo>
                <a:cubicBezTo>
                  <a:pt x="212" y="186"/>
                  <a:pt x="198" y="180"/>
                  <a:pt x="182" y="180"/>
                </a:cubicBezTo>
                <a:cubicBezTo>
                  <a:pt x="155" y="180"/>
                  <a:pt x="132" y="190"/>
                  <a:pt x="112" y="209"/>
                </a:cubicBezTo>
                <a:cubicBezTo>
                  <a:pt x="102" y="221"/>
                  <a:pt x="94" y="233"/>
                  <a:pt x="88" y="246"/>
                </a:cubicBezTo>
                <a:cubicBezTo>
                  <a:pt x="82" y="259"/>
                  <a:pt x="75" y="280"/>
                  <a:pt x="68" y="309"/>
                </a:cubicBezTo>
                <a:cubicBezTo>
                  <a:pt x="60" y="339"/>
                  <a:pt x="56" y="361"/>
                  <a:pt x="56" y="375"/>
                </a:cubicBezTo>
                <a:cubicBezTo>
                  <a:pt x="56" y="414"/>
                  <a:pt x="77" y="434"/>
                  <a:pt x="119" y="434"/>
                </a:cubicBezTo>
                <a:cubicBezTo>
                  <a:pt x="124" y="434"/>
                  <a:pt x="127" y="434"/>
                  <a:pt x="130" y="433"/>
                </a:cubicBezTo>
                <a:cubicBezTo>
                  <a:pt x="162" y="428"/>
                  <a:pt x="188" y="409"/>
                  <a:pt x="207" y="377"/>
                </a:cubicBezTo>
                <a:cubicBezTo>
                  <a:pt x="213" y="367"/>
                  <a:pt x="221" y="349"/>
                  <a:pt x="229" y="325"/>
                </a:cubicBezTo>
                <a:cubicBezTo>
                  <a:pt x="237" y="300"/>
                  <a:pt x="242" y="278"/>
                  <a:pt x="242" y="2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6756840" y="4379760"/>
            <a:ext cx="164880" cy="153000"/>
          </a:xfrm>
          <a:custGeom>
            <a:avLst/>
            <a:gdLst/>
            <a:ahLst/>
            <a:rect l="0" t="0" r="r" b="b"/>
            <a:pathLst>
              <a:path w="458" h="425">
                <a:moveTo>
                  <a:pt x="288" y="291"/>
                </a:moveTo>
                <a:cubicBezTo>
                  <a:pt x="280" y="291"/>
                  <a:pt x="276" y="289"/>
                  <a:pt x="276" y="283"/>
                </a:cubicBezTo>
                <a:cubicBezTo>
                  <a:pt x="276" y="282"/>
                  <a:pt x="277" y="277"/>
                  <a:pt x="279" y="268"/>
                </a:cubicBezTo>
                <a:cubicBezTo>
                  <a:pt x="281" y="260"/>
                  <a:pt x="282" y="253"/>
                  <a:pt x="282" y="246"/>
                </a:cubicBezTo>
                <a:cubicBezTo>
                  <a:pt x="282" y="234"/>
                  <a:pt x="278" y="226"/>
                  <a:pt x="269" y="223"/>
                </a:cubicBezTo>
                <a:cubicBezTo>
                  <a:pt x="260" y="220"/>
                  <a:pt x="240" y="218"/>
                  <a:pt x="209" y="218"/>
                </a:cubicBezTo>
                <a:lnTo>
                  <a:pt x="176" y="218"/>
                </a:lnTo>
                <a:cubicBezTo>
                  <a:pt x="176" y="219"/>
                  <a:pt x="169" y="248"/>
                  <a:pt x="153" y="304"/>
                </a:cubicBezTo>
                <a:cubicBezTo>
                  <a:pt x="139" y="362"/>
                  <a:pt x="132" y="391"/>
                  <a:pt x="132" y="393"/>
                </a:cubicBezTo>
                <a:cubicBezTo>
                  <a:pt x="132" y="394"/>
                  <a:pt x="135" y="395"/>
                  <a:pt x="139" y="395"/>
                </a:cubicBezTo>
                <a:cubicBezTo>
                  <a:pt x="144" y="395"/>
                  <a:pt x="161" y="396"/>
                  <a:pt x="190" y="396"/>
                </a:cubicBezTo>
                <a:cubicBezTo>
                  <a:pt x="229" y="396"/>
                  <a:pt x="255" y="396"/>
                  <a:pt x="267" y="395"/>
                </a:cubicBezTo>
                <a:cubicBezTo>
                  <a:pt x="280" y="394"/>
                  <a:pt x="292" y="392"/>
                  <a:pt x="305" y="387"/>
                </a:cubicBezTo>
                <a:cubicBezTo>
                  <a:pt x="325" y="380"/>
                  <a:pt x="342" y="369"/>
                  <a:pt x="355" y="352"/>
                </a:cubicBezTo>
                <a:cubicBezTo>
                  <a:pt x="368" y="336"/>
                  <a:pt x="383" y="307"/>
                  <a:pt x="399" y="270"/>
                </a:cubicBezTo>
                <a:cubicBezTo>
                  <a:pt x="404" y="260"/>
                  <a:pt x="406" y="255"/>
                  <a:pt x="407" y="255"/>
                </a:cubicBezTo>
                <a:cubicBezTo>
                  <a:pt x="410" y="254"/>
                  <a:pt x="414" y="253"/>
                  <a:pt x="417" y="253"/>
                </a:cubicBezTo>
                <a:cubicBezTo>
                  <a:pt x="425" y="253"/>
                  <a:pt x="429" y="256"/>
                  <a:pt x="429" y="261"/>
                </a:cubicBezTo>
                <a:cubicBezTo>
                  <a:pt x="386" y="368"/>
                  <a:pt x="363" y="422"/>
                  <a:pt x="361" y="424"/>
                </a:cubicBezTo>
                <a:cubicBezTo>
                  <a:pt x="360" y="425"/>
                  <a:pt x="300" y="425"/>
                  <a:pt x="183" y="425"/>
                </a:cubicBezTo>
                <a:lnTo>
                  <a:pt x="64" y="425"/>
                </a:lnTo>
                <a:cubicBezTo>
                  <a:pt x="21" y="425"/>
                  <a:pt x="0" y="423"/>
                  <a:pt x="0" y="418"/>
                </a:cubicBezTo>
                <a:cubicBezTo>
                  <a:pt x="0" y="417"/>
                  <a:pt x="1" y="414"/>
                  <a:pt x="2" y="409"/>
                </a:cubicBezTo>
                <a:cubicBezTo>
                  <a:pt x="4" y="403"/>
                  <a:pt x="5" y="399"/>
                  <a:pt x="7" y="398"/>
                </a:cubicBezTo>
                <a:cubicBezTo>
                  <a:pt x="9" y="397"/>
                  <a:pt x="13" y="397"/>
                  <a:pt x="21" y="396"/>
                </a:cubicBezTo>
                <a:cubicBezTo>
                  <a:pt x="33" y="396"/>
                  <a:pt x="45" y="396"/>
                  <a:pt x="59" y="395"/>
                </a:cubicBezTo>
                <a:cubicBezTo>
                  <a:pt x="65" y="393"/>
                  <a:pt x="69" y="391"/>
                  <a:pt x="71" y="387"/>
                </a:cubicBezTo>
                <a:cubicBezTo>
                  <a:pt x="71" y="385"/>
                  <a:pt x="86" y="327"/>
                  <a:pt x="115" y="211"/>
                </a:cubicBezTo>
                <a:cubicBezTo>
                  <a:pt x="144" y="96"/>
                  <a:pt x="159" y="38"/>
                  <a:pt x="159" y="36"/>
                </a:cubicBezTo>
                <a:cubicBezTo>
                  <a:pt x="159" y="34"/>
                  <a:pt x="159" y="32"/>
                  <a:pt x="157" y="32"/>
                </a:cubicBezTo>
                <a:cubicBezTo>
                  <a:pt x="153" y="31"/>
                  <a:pt x="142" y="30"/>
                  <a:pt x="123" y="29"/>
                </a:cubicBezTo>
                <a:lnTo>
                  <a:pt x="104" y="29"/>
                </a:lnTo>
                <a:cubicBezTo>
                  <a:pt x="101" y="26"/>
                  <a:pt x="100" y="25"/>
                  <a:pt x="100" y="24"/>
                </a:cubicBezTo>
                <a:cubicBezTo>
                  <a:pt x="100" y="23"/>
                  <a:pt x="100" y="20"/>
                  <a:pt x="101" y="13"/>
                </a:cubicBezTo>
                <a:cubicBezTo>
                  <a:pt x="103" y="6"/>
                  <a:pt x="105" y="2"/>
                  <a:pt x="107" y="0"/>
                </a:cubicBezTo>
                <a:lnTo>
                  <a:pt x="454" y="0"/>
                </a:lnTo>
                <a:cubicBezTo>
                  <a:pt x="457" y="2"/>
                  <a:pt x="458" y="4"/>
                  <a:pt x="458" y="7"/>
                </a:cubicBezTo>
                <a:cubicBezTo>
                  <a:pt x="458" y="9"/>
                  <a:pt x="455" y="32"/>
                  <a:pt x="450" y="77"/>
                </a:cubicBezTo>
                <a:cubicBezTo>
                  <a:pt x="444" y="121"/>
                  <a:pt x="442" y="144"/>
                  <a:pt x="441" y="145"/>
                </a:cubicBezTo>
                <a:cubicBezTo>
                  <a:pt x="440" y="148"/>
                  <a:pt x="436" y="150"/>
                  <a:pt x="429" y="150"/>
                </a:cubicBezTo>
                <a:lnTo>
                  <a:pt x="421" y="150"/>
                </a:lnTo>
                <a:cubicBezTo>
                  <a:pt x="418" y="148"/>
                  <a:pt x="417" y="145"/>
                  <a:pt x="417" y="142"/>
                </a:cubicBezTo>
                <a:lnTo>
                  <a:pt x="419" y="127"/>
                </a:lnTo>
                <a:cubicBezTo>
                  <a:pt x="420" y="117"/>
                  <a:pt x="421" y="107"/>
                  <a:pt x="421" y="95"/>
                </a:cubicBezTo>
                <a:cubicBezTo>
                  <a:pt x="421" y="83"/>
                  <a:pt x="419" y="72"/>
                  <a:pt x="416" y="64"/>
                </a:cubicBezTo>
                <a:cubicBezTo>
                  <a:pt x="413" y="56"/>
                  <a:pt x="409" y="49"/>
                  <a:pt x="404" y="45"/>
                </a:cubicBezTo>
                <a:cubicBezTo>
                  <a:pt x="399" y="40"/>
                  <a:pt x="392" y="37"/>
                  <a:pt x="383" y="35"/>
                </a:cubicBezTo>
                <a:cubicBezTo>
                  <a:pt x="373" y="32"/>
                  <a:pt x="363" y="31"/>
                  <a:pt x="353" y="30"/>
                </a:cubicBezTo>
                <a:cubicBezTo>
                  <a:pt x="343" y="29"/>
                  <a:pt x="330" y="29"/>
                  <a:pt x="313" y="29"/>
                </a:cubicBezTo>
                <a:lnTo>
                  <a:pt x="284" y="29"/>
                </a:lnTo>
                <a:cubicBezTo>
                  <a:pt x="248" y="29"/>
                  <a:pt x="228" y="30"/>
                  <a:pt x="226" y="31"/>
                </a:cubicBezTo>
                <a:cubicBezTo>
                  <a:pt x="224" y="32"/>
                  <a:pt x="223" y="34"/>
                  <a:pt x="222" y="36"/>
                </a:cubicBezTo>
                <a:cubicBezTo>
                  <a:pt x="222" y="38"/>
                  <a:pt x="216" y="63"/>
                  <a:pt x="203" y="113"/>
                </a:cubicBezTo>
                <a:cubicBezTo>
                  <a:pt x="191" y="163"/>
                  <a:pt x="184" y="188"/>
                  <a:pt x="184" y="189"/>
                </a:cubicBezTo>
                <a:cubicBezTo>
                  <a:pt x="193" y="190"/>
                  <a:pt x="203" y="190"/>
                  <a:pt x="214" y="190"/>
                </a:cubicBezTo>
                <a:lnTo>
                  <a:pt x="230" y="190"/>
                </a:lnTo>
                <a:cubicBezTo>
                  <a:pt x="257" y="190"/>
                  <a:pt x="276" y="187"/>
                  <a:pt x="287" y="180"/>
                </a:cubicBezTo>
                <a:cubicBezTo>
                  <a:pt x="297" y="174"/>
                  <a:pt x="306" y="157"/>
                  <a:pt x="315" y="130"/>
                </a:cubicBezTo>
                <a:cubicBezTo>
                  <a:pt x="316" y="123"/>
                  <a:pt x="318" y="120"/>
                  <a:pt x="318" y="119"/>
                </a:cubicBezTo>
                <a:cubicBezTo>
                  <a:pt x="319" y="118"/>
                  <a:pt x="323" y="117"/>
                  <a:pt x="329" y="117"/>
                </a:cubicBezTo>
                <a:cubicBezTo>
                  <a:pt x="331" y="117"/>
                  <a:pt x="333" y="117"/>
                  <a:pt x="334" y="117"/>
                </a:cubicBezTo>
                <a:cubicBezTo>
                  <a:pt x="335" y="117"/>
                  <a:pt x="336" y="117"/>
                  <a:pt x="337" y="117"/>
                </a:cubicBezTo>
                <a:cubicBezTo>
                  <a:pt x="338" y="118"/>
                  <a:pt x="338" y="118"/>
                  <a:pt x="338" y="118"/>
                </a:cubicBezTo>
                <a:cubicBezTo>
                  <a:pt x="338" y="118"/>
                  <a:pt x="339" y="119"/>
                  <a:pt x="340" y="121"/>
                </a:cubicBezTo>
                <a:cubicBezTo>
                  <a:pt x="340" y="122"/>
                  <a:pt x="341" y="123"/>
                  <a:pt x="341" y="123"/>
                </a:cubicBezTo>
                <a:lnTo>
                  <a:pt x="321" y="205"/>
                </a:lnTo>
                <a:cubicBezTo>
                  <a:pt x="307" y="261"/>
                  <a:pt x="300" y="289"/>
                  <a:pt x="298" y="289"/>
                </a:cubicBezTo>
                <a:cubicBezTo>
                  <a:pt x="297" y="291"/>
                  <a:pt x="294" y="291"/>
                  <a:pt x="288" y="2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6588720" y="4606560"/>
            <a:ext cx="118080" cy="165960"/>
          </a:xfrm>
          <a:custGeom>
            <a:avLst/>
            <a:gdLst/>
            <a:ahLst/>
            <a:rect l="0" t="0" r="r" b="b"/>
            <a:pathLst>
              <a:path w="328" h="461">
                <a:moveTo>
                  <a:pt x="100" y="129"/>
                </a:moveTo>
                <a:cubicBezTo>
                  <a:pt x="90" y="129"/>
                  <a:pt x="83" y="127"/>
                  <a:pt x="79" y="122"/>
                </a:cubicBezTo>
                <a:cubicBezTo>
                  <a:pt x="75" y="117"/>
                  <a:pt x="73" y="111"/>
                  <a:pt x="72" y="105"/>
                </a:cubicBezTo>
                <a:cubicBezTo>
                  <a:pt x="72" y="101"/>
                  <a:pt x="74" y="95"/>
                  <a:pt x="76" y="86"/>
                </a:cubicBezTo>
                <a:cubicBezTo>
                  <a:pt x="79" y="78"/>
                  <a:pt x="83" y="68"/>
                  <a:pt x="89" y="57"/>
                </a:cubicBezTo>
                <a:cubicBezTo>
                  <a:pt x="96" y="46"/>
                  <a:pt x="105" y="35"/>
                  <a:pt x="118" y="25"/>
                </a:cubicBezTo>
                <a:cubicBezTo>
                  <a:pt x="131" y="15"/>
                  <a:pt x="146" y="8"/>
                  <a:pt x="163" y="4"/>
                </a:cubicBezTo>
                <a:lnTo>
                  <a:pt x="183" y="0"/>
                </a:lnTo>
                <a:lnTo>
                  <a:pt x="190" y="0"/>
                </a:lnTo>
                <a:cubicBezTo>
                  <a:pt x="204" y="0"/>
                  <a:pt x="212" y="1"/>
                  <a:pt x="214" y="1"/>
                </a:cubicBezTo>
                <a:cubicBezTo>
                  <a:pt x="240" y="6"/>
                  <a:pt x="262" y="17"/>
                  <a:pt x="280" y="34"/>
                </a:cubicBezTo>
                <a:cubicBezTo>
                  <a:pt x="297" y="52"/>
                  <a:pt x="310" y="71"/>
                  <a:pt x="317" y="92"/>
                </a:cubicBezTo>
                <a:cubicBezTo>
                  <a:pt x="325" y="113"/>
                  <a:pt x="328" y="136"/>
                  <a:pt x="328" y="161"/>
                </a:cubicBezTo>
                <a:cubicBezTo>
                  <a:pt x="328" y="201"/>
                  <a:pt x="318" y="246"/>
                  <a:pt x="298" y="297"/>
                </a:cubicBezTo>
                <a:cubicBezTo>
                  <a:pt x="279" y="348"/>
                  <a:pt x="255" y="387"/>
                  <a:pt x="226" y="414"/>
                </a:cubicBezTo>
                <a:cubicBezTo>
                  <a:pt x="192" y="445"/>
                  <a:pt x="155" y="461"/>
                  <a:pt x="113" y="461"/>
                </a:cubicBezTo>
                <a:cubicBezTo>
                  <a:pt x="71" y="461"/>
                  <a:pt x="40" y="445"/>
                  <a:pt x="19" y="412"/>
                </a:cubicBezTo>
                <a:cubicBezTo>
                  <a:pt x="7" y="393"/>
                  <a:pt x="0" y="374"/>
                  <a:pt x="0" y="355"/>
                </a:cubicBezTo>
                <a:lnTo>
                  <a:pt x="0" y="348"/>
                </a:lnTo>
                <a:cubicBezTo>
                  <a:pt x="0" y="299"/>
                  <a:pt x="18" y="254"/>
                  <a:pt x="54" y="215"/>
                </a:cubicBezTo>
                <a:cubicBezTo>
                  <a:pt x="91" y="176"/>
                  <a:pt x="132" y="157"/>
                  <a:pt x="176" y="156"/>
                </a:cubicBezTo>
                <a:cubicBezTo>
                  <a:pt x="201" y="156"/>
                  <a:pt x="220" y="163"/>
                  <a:pt x="233" y="176"/>
                </a:cubicBezTo>
                <a:cubicBezTo>
                  <a:pt x="246" y="188"/>
                  <a:pt x="254" y="202"/>
                  <a:pt x="259" y="217"/>
                </a:cubicBezTo>
                <a:lnTo>
                  <a:pt x="260" y="210"/>
                </a:lnTo>
                <a:cubicBezTo>
                  <a:pt x="269" y="176"/>
                  <a:pt x="273" y="147"/>
                  <a:pt x="273" y="125"/>
                </a:cubicBezTo>
                <a:cubicBezTo>
                  <a:pt x="273" y="88"/>
                  <a:pt x="264" y="63"/>
                  <a:pt x="247" y="48"/>
                </a:cubicBezTo>
                <a:cubicBezTo>
                  <a:pt x="230" y="33"/>
                  <a:pt x="211" y="25"/>
                  <a:pt x="189" y="25"/>
                </a:cubicBezTo>
                <a:cubicBezTo>
                  <a:pt x="157" y="25"/>
                  <a:pt x="132" y="38"/>
                  <a:pt x="113" y="65"/>
                </a:cubicBezTo>
                <a:cubicBezTo>
                  <a:pt x="131" y="67"/>
                  <a:pt x="140" y="75"/>
                  <a:pt x="140" y="90"/>
                </a:cubicBezTo>
                <a:cubicBezTo>
                  <a:pt x="140" y="100"/>
                  <a:pt x="136" y="109"/>
                  <a:pt x="128" y="117"/>
                </a:cubicBezTo>
                <a:cubicBezTo>
                  <a:pt x="121" y="125"/>
                  <a:pt x="111" y="129"/>
                  <a:pt x="100" y="129"/>
                </a:cubicBezTo>
                <a:moveTo>
                  <a:pt x="243" y="255"/>
                </a:moveTo>
                <a:cubicBezTo>
                  <a:pt x="243" y="228"/>
                  <a:pt x="237" y="208"/>
                  <a:pt x="225" y="197"/>
                </a:cubicBezTo>
                <a:cubicBezTo>
                  <a:pt x="213" y="185"/>
                  <a:pt x="199" y="179"/>
                  <a:pt x="183" y="179"/>
                </a:cubicBezTo>
                <a:cubicBezTo>
                  <a:pt x="156" y="179"/>
                  <a:pt x="133" y="189"/>
                  <a:pt x="112" y="208"/>
                </a:cubicBezTo>
                <a:cubicBezTo>
                  <a:pt x="102" y="220"/>
                  <a:pt x="94" y="232"/>
                  <a:pt x="88" y="245"/>
                </a:cubicBezTo>
                <a:cubicBezTo>
                  <a:pt x="82" y="258"/>
                  <a:pt x="75" y="279"/>
                  <a:pt x="67" y="309"/>
                </a:cubicBezTo>
                <a:cubicBezTo>
                  <a:pt x="60" y="339"/>
                  <a:pt x="56" y="361"/>
                  <a:pt x="56" y="375"/>
                </a:cubicBezTo>
                <a:cubicBezTo>
                  <a:pt x="56" y="414"/>
                  <a:pt x="77" y="434"/>
                  <a:pt x="120" y="434"/>
                </a:cubicBezTo>
                <a:cubicBezTo>
                  <a:pt x="125" y="434"/>
                  <a:pt x="128" y="434"/>
                  <a:pt x="131" y="433"/>
                </a:cubicBezTo>
                <a:cubicBezTo>
                  <a:pt x="163" y="428"/>
                  <a:pt x="189" y="409"/>
                  <a:pt x="208" y="377"/>
                </a:cubicBezTo>
                <a:cubicBezTo>
                  <a:pt x="214" y="367"/>
                  <a:pt x="222" y="349"/>
                  <a:pt x="230" y="325"/>
                </a:cubicBezTo>
                <a:cubicBezTo>
                  <a:pt x="238" y="300"/>
                  <a:pt x="243" y="276"/>
                  <a:pt x="243" y="25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6711120" y="4667760"/>
            <a:ext cx="150480" cy="102240"/>
          </a:xfrm>
          <a:custGeom>
            <a:avLst/>
            <a:gdLst/>
            <a:ahLst/>
            <a:rect l="0" t="0" r="r" b="b"/>
            <a:pathLst>
              <a:path w="418" h="284">
                <a:moveTo>
                  <a:pt x="349" y="36"/>
                </a:moveTo>
                <a:cubicBezTo>
                  <a:pt x="349" y="27"/>
                  <a:pt x="353" y="19"/>
                  <a:pt x="361" y="12"/>
                </a:cubicBezTo>
                <a:cubicBezTo>
                  <a:pt x="369" y="4"/>
                  <a:pt x="378" y="0"/>
                  <a:pt x="387" y="0"/>
                </a:cubicBezTo>
                <a:cubicBezTo>
                  <a:pt x="395" y="0"/>
                  <a:pt x="402" y="4"/>
                  <a:pt x="408" y="11"/>
                </a:cubicBezTo>
                <a:cubicBezTo>
                  <a:pt x="414" y="19"/>
                  <a:pt x="417" y="30"/>
                  <a:pt x="418" y="47"/>
                </a:cubicBezTo>
                <a:cubicBezTo>
                  <a:pt x="418" y="59"/>
                  <a:pt x="414" y="83"/>
                  <a:pt x="406" y="118"/>
                </a:cubicBezTo>
                <a:cubicBezTo>
                  <a:pt x="400" y="142"/>
                  <a:pt x="394" y="162"/>
                  <a:pt x="389" y="177"/>
                </a:cubicBezTo>
                <a:cubicBezTo>
                  <a:pt x="384" y="192"/>
                  <a:pt x="377" y="208"/>
                  <a:pt x="367" y="227"/>
                </a:cubicBezTo>
                <a:cubicBezTo>
                  <a:pt x="358" y="246"/>
                  <a:pt x="346" y="260"/>
                  <a:pt x="333" y="270"/>
                </a:cubicBezTo>
                <a:cubicBezTo>
                  <a:pt x="320" y="279"/>
                  <a:pt x="305" y="284"/>
                  <a:pt x="288" y="284"/>
                </a:cubicBezTo>
                <a:cubicBezTo>
                  <a:pt x="269" y="284"/>
                  <a:pt x="253" y="281"/>
                  <a:pt x="239" y="274"/>
                </a:cubicBezTo>
                <a:cubicBezTo>
                  <a:pt x="224" y="267"/>
                  <a:pt x="214" y="258"/>
                  <a:pt x="208" y="247"/>
                </a:cubicBezTo>
                <a:cubicBezTo>
                  <a:pt x="208" y="248"/>
                  <a:pt x="207" y="248"/>
                  <a:pt x="206" y="250"/>
                </a:cubicBezTo>
                <a:cubicBezTo>
                  <a:pt x="189" y="272"/>
                  <a:pt x="168" y="284"/>
                  <a:pt x="144" y="284"/>
                </a:cubicBezTo>
                <a:cubicBezTo>
                  <a:pt x="133" y="284"/>
                  <a:pt x="123" y="283"/>
                  <a:pt x="113" y="280"/>
                </a:cubicBezTo>
                <a:cubicBezTo>
                  <a:pt x="103" y="278"/>
                  <a:pt x="93" y="274"/>
                  <a:pt x="83" y="268"/>
                </a:cubicBezTo>
                <a:cubicBezTo>
                  <a:pt x="74" y="263"/>
                  <a:pt x="66" y="255"/>
                  <a:pt x="60" y="244"/>
                </a:cubicBezTo>
                <a:cubicBezTo>
                  <a:pt x="54" y="233"/>
                  <a:pt x="52" y="220"/>
                  <a:pt x="52" y="205"/>
                </a:cubicBezTo>
                <a:cubicBezTo>
                  <a:pt x="52" y="182"/>
                  <a:pt x="59" y="152"/>
                  <a:pt x="73" y="113"/>
                </a:cubicBezTo>
                <a:cubicBezTo>
                  <a:pt x="87" y="74"/>
                  <a:pt x="94" y="50"/>
                  <a:pt x="95" y="40"/>
                </a:cubicBezTo>
                <a:cubicBezTo>
                  <a:pt x="95" y="39"/>
                  <a:pt x="95" y="39"/>
                  <a:pt x="95" y="39"/>
                </a:cubicBezTo>
                <a:cubicBezTo>
                  <a:pt x="95" y="35"/>
                  <a:pt x="95" y="32"/>
                  <a:pt x="95" y="31"/>
                </a:cubicBezTo>
                <a:cubicBezTo>
                  <a:pt x="95" y="30"/>
                  <a:pt x="94" y="28"/>
                  <a:pt x="92" y="27"/>
                </a:cubicBezTo>
                <a:cubicBezTo>
                  <a:pt x="90" y="25"/>
                  <a:pt x="88" y="24"/>
                  <a:pt x="85" y="24"/>
                </a:cubicBezTo>
                <a:lnTo>
                  <a:pt x="83" y="24"/>
                </a:lnTo>
                <a:cubicBezTo>
                  <a:pt x="73" y="24"/>
                  <a:pt x="64" y="28"/>
                  <a:pt x="57" y="36"/>
                </a:cubicBezTo>
                <a:cubicBezTo>
                  <a:pt x="49" y="44"/>
                  <a:pt x="42" y="52"/>
                  <a:pt x="38" y="62"/>
                </a:cubicBezTo>
                <a:cubicBezTo>
                  <a:pt x="33" y="71"/>
                  <a:pt x="30" y="79"/>
                  <a:pt x="27" y="88"/>
                </a:cubicBezTo>
                <a:cubicBezTo>
                  <a:pt x="25" y="96"/>
                  <a:pt x="23" y="101"/>
                  <a:pt x="22" y="102"/>
                </a:cubicBezTo>
                <a:cubicBezTo>
                  <a:pt x="21" y="102"/>
                  <a:pt x="18" y="103"/>
                  <a:pt x="12" y="103"/>
                </a:cubicBezTo>
                <a:lnTo>
                  <a:pt x="4" y="103"/>
                </a:lnTo>
                <a:cubicBezTo>
                  <a:pt x="1" y="100"/>
                  <a:pt x="0" y="98"/>
                  <a:pt x="0" y="97"/>
                </a:cubicBezTo>
                <a:cubicBezTo>
                  <a:pt x="0" y="95"/>
                  <a:pt x="1" y="89"/>
                  <a:pt x="5" y="80"/>
                </a:cubicBezTo>
                <a:cubicBezTo>
                  <a:pt x="8" y="71"/>
                  <a:pt x="13" y="60"/>
                  <a:pt x="19" y="48"/>
                </a:cubicBezTo>
                <a:cubicBezTo>
                  <a:pt x="25" y="36"/>
                  <a:pt x="35" y="25"/>
                  <a:pt x="47" y="16"/>
                </a:cubicBezTo>
                <a:cubicBezTo>
                  <a:pt x="59" y="6"/>
                  <a:pt x="72" y="1"/>
                  <a:pt x="87" y="1"/>
                </a:cubicBezTo>
                <a:cubicBezTo>
                  <a:pt x="105" y="1"/>
                  <a:pt x="119" y="6"/>
                  <a:pt x="128" y="17"/>
                </a:cubicBezTo>
                <a:cubicBezTo>
                  <a:pt x="138" y="27"/>
                  <a:pt x="143" y="39"/>
                  <a:pt x="143" y="53"/>
                </a:cubicBezTo>
                <a:cubicBezTo>
                  <a:pt x="143" y="60"/>
                  <a:pt x="136" y="83"/>
                  <a:pt x="122" y="120"/>
                </a:cubicBezTo>
                <a:cubicBezTo>
                  <a:pt x="108" y="159"/>
                  <a:pt x="101" y="187"/>
                  <a:pt x="101" y="208"/>
                </a:cubicBezTo>
                <a:cubicBezTo>
                  <a:pt x="101" y="227"/>
                  <a:pt x="106" y="240"/>
                  <a:pt x="114" y="248"/>
                </a:cubicBezTo>
                <a:cubicBezTo>
                  <a:pt x="123" y="256"/>
                  <a:pt x="134" y="260"/>
                  <a:pt x="148" y="261"/>
                </a:cubicBezTo>
                <a:cubicBezTo>
                  <a:pt x="165" y="261"/>
                  <a:pt x="181" y="248"/>
                  <a:pt x="195" y="223"/>
                </a:cubicBezTo>
                <a:lnTo>
                  <a:pt x="198" y="217"/>
                </a:lnTo>
                <a:lnTo>
                  <a:pt x="198" y="203"/>
                </a:lnTo>
                <a:cubicBezTo>
                  <a:pt x="198" y="202"/>
                  <a:pt x="198" y="200"/>
                  <a:pt x="198" y="197"/>
                </a:cubicBezTo>
                <a:cubicBezTo>
                  <a:pt x="198" y="195"/>
                  <a:pt x="198" y="193"/>
                  <a:pt x="199" y="192"/>
                </a:cubicBezTo>
                <a:cubicBezTo>
                  <a:pt x="199" y="191"/>
                  <a:pt x="199" y="190"/>
                  <a:pt x="199" y="188"/>
                </a:cubicBezTo>
                <a:cubicBezTo>
                  <a:pt x="199" y="186"/>
                  <a:pt x="199" y="184"/>
                  <a:pt x="200" y="182"/>
                </a:cubicBezTo>
                <a:cubicBezTo>
                  <a:pt x="200" y="181"/>
                  <a:pt x="201" y="178"/>
                  <a:pt x="202" y="174"/>
                </a:cubicBezTo>
                <a:cubicBezTo>
                  <a:pt x="203" y="170"/>
                  <a:pt x="203" y="167"/>
                  <a:pt x="204" y="164"/>
                </a:cubicBezTo>
                <a:cubicBezTo>
                  <a:pt x="204" y="160"/>
                  <a:pt x="205" y="155"/>
                  <a:pt x="207" y="149"/>
                </a:cubicBezTo>
                <a:cubicBezTo>
                  <a:pt x="209" y="141"/>
                  <a:pt x="211" y="134"/>
                  <a:pt x="212" y="128"/>
                </a:cubicBezTo>
                <a:cubicBezTo>
                  <a:pt x="214" y="121"/>
                  <a:pt x="216" y="112"/>
                  <a:pt x="219" y="101"/>
                </a:cubicBezTo>
                <a:cubicBezTo>
                  <a:pt x="231" y="54"/>
                  <a:pt x="238" y="28"/>
                  <a:pt x="240" y="24"/>
                </a:cubicBezTo>
                <a:cubicBezTo>
                  <a:pt x="245" y="13"/>
                  <a:pt x="254" y="7"/>
                  <a:pt x="267" y="7"/>
                </a:cubicBezTo>
                <a:cubicBezTo>
                  <a:pt x="274" y="7"/>
                  <a:pt x="280" y="9"/>
                  <a:pt x="283" y="14"/>
                </a:cubicBezTo>
                <a:cubicBezTo>
                  <a:pt x="287" y="18"/>
                  <a:pt x="288" y="22"/>
                  <a:pt x="289" y="25"/>
                </a:cubicBezTo>
                <a:cubicBezTo>
                  <a:pt x="289" y="31"/>
                  <a:pt x="282" y="57"/>
                  <a:pt x="270" y="105"/>
                </a:cubicBezTo>
                <a:cubicBezTo>
                  <a:pt x="258" y="154"/>
                  <a:pt x="251" y="181"/>
                  <a:pt x="250" y="189"/>
                </a:cubicBezTo>
                <a:cubicBezTo>
                  <a:pt x="249" y="193"/>
                  <a:pt x="248" y="200"/>
                  <a:pt x="248" y="210"/>
                </a:cubicBezTo>
                <a:lnTo>
                  <a:pt x="248" y="215"/>
                </a:lnTo>
                <a:cubicBezTo>
                  <a:pt x="248" y="221"/>
                  <a:pt x="249" y="227"/>
                  <a:pt x="250" y="233"/>
                </a:cubicBezTo>
                <a:cubicBezTo>
                  <a:pt x="252" y="239"/>
                  <a:pt x="256" y="245"/>
                  <a:pt x="262" y="251"/>
                </a:cubicBezTo>
                <a:cubicBezTo>
                  <a:pt x="269" y="257"/>
                  <a:pt x="278" y="260"/>
                  <a:pt x="291" y="261"/>
                </a:cubicBezTo>
                <a:cubicBezTo>
                  <a:pt x="321" y="261"/>
                  <a:pt x="344" y="235"/>
                  <a:pt x="362" y="185"/>
                </a:cubicBezTo>
                <a:cubicBezTo>
                  <a:pt x="365" y="175"/>
                  <a:pt x="370" y="162"/>
                  <a:pt x="374" y="143"/>
                </a:cubicBezTo>
                <a:cubicBezTo>
                  <a:pt x="379" y="126"/>
                  <a:pt x="381" y="113"/>
                  <a:pt x="382" y="106"/>
                </a:cubicBezTo>
                <a:cubicBezTo>
                  <a:pt x="382" y="92"/>
                  <a:pt x="379" y="81"/>
                  <a:pt x="373" y="73"/>
                </a:cubicBezTo>
                <a:cubicBezTo>
                  <a:pt x="368" y="66"/>
                  <a:pt x="363" y="59"/>
                  <a:pt x="357" y="54"/>
                </a:cubicBezTo>
                <a:cubicBezTo>
                  <a:pt x="352" y="48"/>
                  <a:pt x="349" y="42"/>
                  <a:pt x="349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6887520" y="4695120"/>
            <a:ext cx="55080" cy="105840"/>
          </a:xfrm>
          <a:custGeom>
            <a:avLst/>
            <a:gdLst/>
            <a:ahLst/>
            <a:rect l="0" t="0" r="r" b="b"/>
            <a:pathLst>
              <a:path w="153" h="294">
                <a:moveTo>
                  <a:pt x="57" y="39"/>
                </a:moveTo>
                <a:lnTo>
                  <a:pt x="52" y="41"/>
                </a:lnTo>
                <a:cubicBezTo>
                  <a:pt x="48" y="42"/>
                  <a:pt x="42" y="44"/>
                  <a:pt x="34" y="45"/>
                </a:cubicBezTo>
                <a:cubicBezTo>
                  <a:pt x="26" y="47"/>
                  <a:pt x="18" y="48"/>
                  <a:pt x="8" y="49"/>
                </a:cubicBezTo>
                <a:lnTo>
                  <a:pt x="0" y="49"/>
                </a:lnTo>
                <a:lnTo>
                  <a:pt x="0" y="28"/>
                </a:lnTo>
                <a:lnTo>
                  <a:pt x="8" y="28"/>
                </a:lnTo>
                <a:cubicBezTo>
                  <a:pt x="22" y="28"/>
                  <a:pt x="35" y="25"/>
                  <a:pt x="47" y="22"/>
                </a:cubicBezTo>
                <a:cubicBezTo>
                  <a:pt x="59" y="18"/>
                  <a:pt x="67" y="14"/>
                  <a:pt x="71" y="11"/>
                </a:cubicBezTo>
                <a:cubicBezTo>
                  <a:pt x="76" y="8"/>
                  <a:pt x="80" y="5"/>
                  <a:pt x="84" y="1"/>
                </a:cubicBezTo>
                <a:cubicBezTo>
                  <a:pt x="84" y="0"/>
                  <a:pt x="86" y="0"/>
                  <a:pt x="89" y="0"/>
                </a:cubicBezTo>
                <a:cubicBezTo>
                  <a:pt x="92" y="0"/>
                  <a:pt x="94" y="1"/>
                  <a:pt x="97" y="3"/>
                </a:cubicBezTo>
                <a:lnTo>
                  <a:pt x="97" y="134"/>
                </a:lnTo>
                <a:lnTo>
                  <a:pt x="97" y="267"/>
                </a:lnTo>
                <a:cubicBezTo>
                  <a:pt x="99" y="269"/>
                  <a:pt x="101" y="270"/>
                  <a:pt x="102" y="271"/>
                </a:cubicBezTo>
                <a:cubicBezTo>
                  <a:pt x="104" y="271"/>
                  <a:pt x="107" y="272"/>
                  <a:pt x="113" y="272"/>
                </a:cubicBezTo>
                <a:cubicBezTo>
                  <a:pt x="118" y="273"/>
                  <a:pt x="129" y="273"/>
                  <a:pt x="141" y="273"/>
                </a:cubicBezTo>
                <a:lnTo>
                  <a:pt x="153" y="273"/>
                </a:lnTo>
                <a:lnTo>
                  <a:pt x="153" y="294"/>
                </a:lnTo>
                <a:lnTo>
                  <a:pt x="148" y="294"/>
                </a:lnTo>
                <a:cubicBezTo>
                  <a:pt x="142" y="294"/>
                  <a:pt x="117" y="293"/>
                  <a:pt x="77" y="293"/>
                </a:cubicBezTo>
                <a:cubicBezTo>
                  <a:pt x="37" y="293"/>
                  <a:pt x="14" y="294"/>
                  <a:pt x="8" y="294"/>
                </a:cubicBezTo>
                <a:lnTo>
                  <a:pt x="2" y="294"/>
                </a:lnTo>
                <a:lnTo>
                  <a:pt x="2" y="273"/>
                </a:lnTo>
                <a:lnTo>
                  <a:pt x="14" y="273"/>
                </a:lnTo>
                <a:cubicBezTo>
                  <a:pt x="20" y="273"/>
                  <a:pt x="26" y="273"/>
                  <a:pt x="30" y="273"/>
                </a:cubicBezTo>
                <a:cubicBezTo>
                  <a:pt x="35" y="273"/>
                  <a:pt x="39" y="273"/>
                  <a:pt x="42" y="273"/>
                </a:cubicBezTo>
                <a:cubicBezTo>
                  <a:pt x="44" y="272"/>
                  <a:pt x="46" y="272"/>
                  <a:pt x="49" y="271"/>
                </a:cubicBezTo>
                <a:cubicBezTo>
                  <a:pt x="51" y="271"/>
                  <a:pt x="52" y="271"/>
                  <a:pt x="52" y="271"/>
                </a:cubicBezTo>
                <a:cubicBezTo>
                  <a:pt x="52" y="271"/>
                  <a:pt x="53" y="270"/>
                  <a:pt x="55" y="268"/>
                </a:cubicBezTo>
                <a:cubicBezTo>
                  <a:pt x="56" y="267"/>
                  <a:pt x="57" y="266"/>
                  <a:pt x="57" y="267"/>
                </a:cubicBezTo>
                <a:lnTo>
                  <a:pt x="57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6547680" y="4568760"/>
            <a:ext cx="449280" cy="19080"/>
          </a:xfrm>
          <a:custGeom>
            <a:avLst/>
            <a:gdLst/>
            <a:ahLst/>
            <a:rect l="0" t="0" r="r" b="b"/>
            <a:pathLst>
              <a:path w="1248" h="53">
                <a:moveTo>
                  <a:pt x="0" y="0"/>
                </a:moveTo>
                <a:lnTo>
                  <a:pt x="1248" y="0"/>
                </a:lnTo>
                <a:lnTo>
                  <a:pt x="1248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376760" y="4559040"/>
            <a:ext cx="322560" cy="38520"/>
          </a:xfrm>
          <a:custGeom>
            <a:avLst/>
            <a:gdLst/>
            <a:ahLst/>
            <a:rect l="0" t="0" r="r" b="b"/>
            <a:pathLst>
              <a:path w="896" h="107">
                <a:moveTo>
                  <a:pt x="0" y="53"/>
                </a:moveTo>
                <a:cubicBezTo>
                  <a:pt x="0" y="39"/>
                  <a:pt x="5" y="27"/>
                  <a:pt x="15" y="16"/>
                </a:cubicBezTo>
                <a:cubicBezTo>
                  <a:pt x="25" y="5"/>
                  <a:pt x="38" y="0"/>
                  <a:pt x="53" y="0"/>
                </a:cubicBezTo>
                <a:cubicBezTo>
                  <a:pt x="67" y="0"/>
                  <a:pt x="80" y="5"/>
                  <a:pt x="90" y="14"/>
                </a:cubicBezTo>
                <a:cubicBezTo>
                  <a:pt x="101" y="24"/>
                  <a:pt x="106" y="36"/>
                  <a:pt x="107" y="52"/>
                </a:cubicBezTo>
                <a:cubicBezTo>
                  <a:pt x="107" y="67"/>
                  <a:pt x="102" y="79"/>
                  <a:pt x="92" y="90"/>
                </a:cubicBezTo>
                <a:cubicBezTo>
                  <a:pt x="82" y="102"/>
                  <a:pt x="69" y="107"/>
                  <a:pt x="54" y="107"/>
                </a:cubicBezTo>
                <a:cubicBezTo>
                  <a:pt x="39" y="107"/>
                  <a:pt x="26" y="102"/>
                  <a:pt x="16" y="91"/>
                </a:cubicBezTo>
                <a:cubicBezTo>
                  <a:pt x="6" y="81"/>
                  <a:pt x="1" y="68"/>
                  <a:pt x="0" y="53"/>
                </a:cubicBezTo>
                <a:moveTo>
                  <a:pt x="394" y="53"/>
                </a:moveTo>
                <a:cubicBezTo>
                  <a:pt x="394" y="39"/>
                  <a:pt x="399" y="27"/>
                  <a:pt x="409" y="16"/>
                </a:cubicBezTo>
                <a:cubicBezTo>
                  <a:pt x="419" y="5"/>
                  <a:pt x="432" y="0"/>
                  <a:pt x="447" y="0"/>
                </a:cubicBezTo>
                <a:cubicBezTo>
                  <a:pt x="461" y="0"/>
                  <a:pt x="474" y="5"/>
                  <a:pt x="484" y="14"/>
                </a:cubicBezTo>
                <a:cubicBezTo>
                  <a:pt x="495" y="24"/>
                  <a:pt x="500" y="36"/>
                  <a:pt x="501" y="52"/>
                </a:cubicBezTo>
                <a:cubicBezTo>
                  <a:pt x="501" y="67"/>
                  <a:pt x="496" y="79"/>
                  <a:pt x="486" y="90"/>
                </a:cubicBezTo>
                <a:cubicBezTo>
                  <a:pt x="476" y="102"/>
                  <a:pt x="463" y="107"/>
                  <a:pt x="448" y="107"/>
                </a:cubicBezTo>
                <a:cubicBezTo>
                  <a:pt x="433" y="107"/>
                  <a:pt x="420" y="102"/>
                  <a:pt x="410" y="91"/>
                </a:cubicBezTo>
                <a:cubicBezTo>
                  <a:pt x="400" y="81"/>
                  <a:pt x="395" y="68"/>
                  <a:pt x="394" y="53"/>
                </a:cubicBezTo>
                <a:moveTo>
                  <a:pt x="789" y="53"/>
                </a:moveTo>
                <a:cubicBezTo>
                  <a:pt x="789" y="39"/>
                  <a:pt x="794" y="27"/>
                  <a:pt x="804" y="16"/>
                </a:cubicBezTo>
                <a:cubicBezTo>
                  <a:pt x="814" y="5"/>
                  <a:pt x="827" y="0"/>
                  <a:pt x="842" y="0"/>
                </a:cubicBezTo>
                <a:cubicBezTo>
                  <a:pt x="856" y="0"/>
                  <a:pt x="869" y="5"/>
                  <a:pt x="879" y="14"/>
                </a:cubicBezTo>
                <a:cubicBezTo>
                  <a:pt x="890" y="24"/>
                  <a:pt x="895" y="36"/>
                  <a:pt x="896" y="52"/>
                </a:cubicBezTo>
                <a:cubicBezTo>
                  <a:pt x="896" y="67"/>
                  <a:pt x="891" y="79"/>
                  <a:pt x="881" y="90"/>
                </a:cubicBezTo>
                <a:cubicBezTo>
                  <a:pt x="871" y="102"/>
                  <a:pt x="858" y="107"/>
                  <a:pt x="843" y="107"/>
                </a:cubicBezTo>
                <a:cubicBezTo>
                  <a:pt x="828" y="107"/>
                  <a:pt x="815" y="102"/>
                  <a:pt x="805" y="91"/>
                </a:cubicBezTo>
                <a:cubicBezTo>
                  <a:pt x="795" y="81"/>
                  <a:pt x="790" y="68"/>
                  <a:pt x="789" y="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8165880" y="4371840"/>
            <a:ext cx="117720" cy="165960"/>
          </a:xfrm>
          <a:custGeom>
            <a:avLst/>
            <a:gdLst/>
            <a:ahLst/>
            <a:rect l="0" t="0" r="r" b="b"/>
            <a:pathLst>
              <a:path w="327" h="461">
                <a:moveTo>
                  <a:pt x="99" y="130"/>
                </a:moveTo>
                <a:cubicBezTo>
                  <a:pt x="90" y="130"/>
                  <a:pt x="83" y="128"/>
                  <a:pt x="79" y="123"/>
                </a:cubicBezTo>
                <a:cubicBezTo>
                  <a:pt x="75" y="118"/>
                  <a:pt x="72" y="112"/>
                  <a:pt x="72" y="106"/>
                </a:cubicBezTo>
                <a:cubicBezTo>
                  <a:pt x="72" y="102"/>
                  <a:pt x="73" y="96"/>
                  <a:pt x="76" y="87"/>
                </a:cubicBezTo>
                <a:cubicBezTo>
                  <a:pt x="78" y="79"/>
                  <a:pt x="83" y="69"/>
                  <a:pt x="89" y="58"/>
                </a:cubicBezTo>
                <a:cubicBezTo>
                  <a:pt x="95" y="47"/>
                  <a:pt x="104" y="36"/>
                  <a:pt x="117" y="26"/>
                </a:cubicBezTo>
                <a:cubicBezTo>
                  <a:pt x="129" y="15"/>
                  <a:pt x="144" y="8"/>
                  <a:pt x="161" y="4"/>
                </a:cubicBezTo>
                <a:lnTo>
                  <a:pt x="181" y="0"/>
                </a:lnTo>
                <a:lnTo>
                  <a:pt x="189" y="0"/>
                </a:lnTo>
                <a:cubicBezTo>
                  <a:pt x="202" y="0"/>
                  <a:pt x="210" y="1"/>
                  <a:pt x="213" y="1"/>
                </a:cubicBezTo>
                <a:cubicBezTo>
                  <a:pt x="239" y="6"/>
                  <a:pt x="261" y="17"/>
                  <a:pt x="278" y="35"/>
                </a:cubicBezTo>
                <a:cubicBezTo>
                  <a:pt x="296" y="53"/>
                  <a:pt x="309" y="72"/>
                  <a:pt x="317" y="93"/>
                </a:cubicBezTo>
                <a:cubicBezTo>
                  <a:pt x="324" y="114"/>
                  <a:pt x="328" y="137"/>
                  <a:pt x="327" y="162"/>
                </a:cubicBezTo>
                <a:cubicBezTo>
                  <a:pt x="327" y="202"/>
                  <a:pt x="318" y="247"/>
                  <a:pt x="297" y="297"/>
                </a:cubicBezTo>
                <a:cubicBezTo>
                  <a:pt x="278" y="348"/>
                  <a:pt x="253" y="387"/>
                  <a:pt x="224" y="414"/>
                </a:cubicBezTo>
                <a:cubicBezTo>
                  <a:pt x="190" y="445"/>
                  <a:pt x="153" y="461"/>
                  <a:pt x="113" y="461"/>
                </a:cubicBezTo>
                <a:cubicBezTo>
                  <a:pt x="71" y="461"/>
                  <a:pt x="40" y="445"/>
                  <a:pt x="19" y="412"/>
                </a:cubicBezTo>
                <a:cubicBezTo>
                  <a:pt x="6" y="393"/>
                  <a:pt x="0" y="374"/>
                  <a:pt x="0" y="355"/>
                </a:cubicBezTo>
                <a:lnTo>
                  <a:pt x="0" y="348"/>
                </a:lnTo>
                <a:cubicBezTo>
                  <a:pt x="0" y="299"/>
                  <a:pt x="18" y="256"/>
                  <a:pt x="54" y="216"/>
                </a:cubicBezTo>
                <a:cubicBezTo>
                  <a:pt x="90" y="177"/>
                  <a:pt x="130" y="158"/>
                  <a:pt x="174" y="157"/>
                </a:cubicBezTo>
                <a:cubicBezTo>
                  <a:pt x="200" y="157"/>
                  <a:pt x="219" y="164"/>
                  <a:pt x="232" y="177"/>
                </a:cubicBezTo>
                <a:cubicBezTo>
                  <a:pt x="244" y="189"/>
                  <a:pt x="253" y="203"/>
                  <a:pt x="257" y="218"/>
                </a:cubicBezTo>
                <a:lnTo>
                  <a:pt x="259" y="211"/>
                </a:lnTo>
                <a:cubicBezTo>
                  <a:pt x="267" y="177"/>
                  <a:pt x="271" y="149"/>
                  <a:pt x="271" y="126"/>
                </a:cubicBezTo>
                <a:cubicBezTo>
                  <a:pt x="271" y="90"/>
                  <a:pt x="263" y="64"/>
                  <a:pt x="246" y="49"/>
                </a:cubicBezTo>
                <a:cubicBezTo>
                  <a:pt x="229" y="34"/>
                  <a:pt x="210" y="26"/>
                  <a:pt x="188" y="26"/>
                </a:cubicBezTo>
                <a:cubicBezTo>
                  <a:pt x="156" y="26"/>
                  <a:pt x="130" y="39"/>
                  <a:pt x="113" y="66"/>
                </a:cubicBezTo>
                <a:cubicBezTo>
                  <a:pt x="130" y="68"/>
                  <a:pt x="138" y="76"/>
                  <a:pt x="138" y="91"/>
                </a:cubicBezTo>
                <a:cubicBezTo>
                  <a:pt x="138" y="101"/>
                  <a:pt x="134" y="110"/>
                  <a:pt x="127" y="118"/>
                </a:cubicBezTo>
                <a:cubicBezTo>
                  <a:pt x="119" y="126"/>
                  <a:pt x="110" y="130"/>
                  <a:pt x="99" y="130"/>
                </a:cubicBezTo>
                <a:moveTo>
                  <a:pt x="242" y="256"/>
                </a:moveTo>
                <a:cubicBezTo>
                  <a:pt x="242" y="229"/>
                  <a:pt x="236" y="209"/>
                  <a:pt x="224" y="198"/>
                </a:cubicBezTo>
                <a:cubicBezTo>
                  <a:pt x="211" y="186"/>
                  <a:pt x="197" y="180"/>
                  <a:pt x="181" y="180"/>
                </a:cubicBezTo>
                <a:cubicBezTo>
                  <a:pt x="155" y="180"/>
                  <a:pt x="132" y="190"/>
                  <a:pt x="112" y="209"/>
                </a:cubicBezTo>
                <a:cubicBezTo>
                  <a:pt x="102" y="221"/>
                  <a:pt x="93" y="233"/>
                  <a:pt x="88" y="246"/>
                </a:cubicBezTo>
                <a:cubicBezTo>
                  <a:pt x="82" y="259"/>
                  <a:pt x="75" y="280"/>
                  <a:pt x="67" y="309"/>
                </a:cubicBezTo>
                <a:cubicBezTo>
                  <a:pt x="60" y="339"/>
                  <a:pt x="56" y="361"/>
                  <a:pt x="56" y="375"/>
                </a:cubicBezTo>
                <a:cubicBezTo>
                  <a:pt x="56" y="414"/>
                  <a:pt x="77" y="434"/>
                  <a:pt x="118" y="434"/>
                </a:cubicBezTo>
                <a:cubicBezTo>
                  <a:pt x="123" y="434"/>
                  <a:pt x="127" y="434"/>
                  <a:pt x="129" y="433"/>
                </a:cubicBezTo>
                <a:cubicBezTo>
                  <a:pt x="161" y="428"/>
                  <a:pt x="187" y="409"/>
                  <a:pt x="207" y="377"/>
                </a:cubicBezTo>
                <a:cubicBezTo>
                  <a:pt x="213" y="367"/>
                  <a:pt x="220" y="349"/>
                  <a:pt x="228" y="325"/>
                </a:cubicBezTo>
                <a:cubicBezTo>
                  <a:pt x="237" y="300"/>
                  <a:pt x="241" y="278"/>
                  <a:pt x="242" y="2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8290440" y="4379760"/>
            <a:ext cx="164520" cy="153000"/>
          </a:xfrm>
          <a:custGeom>
            <a:avLst/>
            <a:gdLst/>
            <a:ahLst/>
            <a:rect l="0" t="0" r="r" b="b"/>
            <a:pathLst>
              <a:path w="457" h="425">
                <a:moveTo>
                  <a:pt x="287" y="291"/>
                </a:moveTo>
                <a:cubicBezTo>
                  <a:pt x="279" y="291"/>
                  <a:pt x="274" y="289"/>
                  <a:pt x="274" y="283"/>
                </a:cubicBezTo>
                <a:cubicBezTo>
                  <a:pt x="274" y="282"/>
                  <a:pt x="276" y="277"/>
                  <a:pt x="278" y="268"/>
                </a:cubicBezTo>
                <a:cubicBezTo>
                  <a:pt x="280" y="260"/>
                  <a:pt x="281" y="253"/>
                  <a:pt x="281" y="246"/>
                </a:cubicBezTo>
                <a:cubicBezTo>
                  <a:pt x="281" y="234"/>
                  <a:pt x="276" y="226"/>
                  <a:pt x="268" y="223"/>
                </a:cubicBezTo>
                <a:cubicBezTo>
                  <a:pt x="259" y="220"/>
                  <a:pt x="239" y="218"/>
                  <a:pt x="207" y="218"/>
                </a:cubicBezTo>
                <a:lnTo>
                  <a:pt x="175" y="218"/>
                </a:lnTo>
                <a:cubicBezTo>
                  <a:pt x="174" y="219"/>
                  <a:pt x="167" y="248"/>
                  <a:pt x="153" y="304"/>
                </a:cubicBezTo>
                <a:cubicBezTo>
                  <a:pt x="139" y="362"/>
                  <a:pt x="132" y="391"/>
                  <a:pt x="132" y="393"/>
                </a:cubicBezTo>
                <a:cubicBezTo>
                  <a:pt x="132" y="394"/>
                  <a:pt x="134" y="395"/>
                  <a:pt x="139" y="395"/>
                </a:cubicBezTo>
                <a:cubicBezTo>
                  <a:pt x="143" y="395"/>
                  <a:pt x="160" y="396"/>
                  <a:pt x="188" y="396"/>
                </a:cubicBezTo>
                <a:cubicBezTo>
                  <a:pt x="228" y="396"/>
                  <a:pt x="253" y="396"/>
                  <a:pt x="266" y="395"/>
                </a:cubicBezTo>
                <a:cubicBezTo>
                  <a:pt x="278" y="394"/>
                  <a:pt x="291" y="392"/>
                  <a:pt x="303" y="387"/>
                </a:cubicBezTo>
                <a:cubicBezTo>
                  <a:pt x="324" y="380"/>
                  <a:pt x="340" y="369"/>
                  <a:pt x="354" y="352"/>
                </a:cubicBezTo>
                <a:cubicBezTo>
                  <a:pt x="367" y="336"/>
                  <a:pt x="382" y="307"/>
                  <a:pt x="398" y="270"/>
                </a:cubicBezTo>
                <a:cubicBezTo>
                  <a:pt x="402" y="260"/>
                  <a:pt x="405" y="255"/>
                  <a:pt x="406" y="255"/>
                </a:cubicBezTo>
                <a:cubicBezTo>
                  <a:pt x="409" y="254"/>
                  <a:pt x="412" y="253"/>
                  <a:pt x="415" y="253"/>
                </a:cubicBezTo>
                <a:cubicBezTo>
                  <a:pt x="424" y="253"/>
                  <a:pt x="428" y="256"/>
                  <a:pt x="428" y="261"/>
                </a:cubicBezTo>
                <a:cubicBezTo>
                  <a:pt x="384" y="368"/>
                  <a:pt x="361" y="422"/>
                  <a:pt x="359" y="424"/>
                </a:cubicBezTo>
                <a:cubicBezTo>
                  <a:pt x="358" y="425"/>
                  <a:pt x="299" y="425"/>
                  <a:pt x="181" y="425"/>
                </a:cubicBezTo>
                <a:lnTo>
                  <a:pt x="63" y="425"/>
                </a:lnTo>
                <a:cubicBezTo>
                  <a:pt x="21" y="425"/>
                  <a:pt x="0" y="423"/>
                  <a:pt x="0" y="418"/>
                </a:cubicBezTo>
                <a:cubicBezTo>
                  <a:pt x="0" y="417"/>
                  <a:pt x="0" y="414"/>
                  <a:pt x="2" y="409"/>
                </a:cubicBezTo>
                <a:cubicBezTo>
                  <a:pt x="3" y="403"/>
                  <a:pt x="5" y="399"/>
                  <a:pt x="7" y="398"/>
                </a:cubicBezTo>
                <a:cubicBezTo>
                  <a:pt x="8" y="397"/>
                  <a:pt x="13" y="397"/>
                  <a:pt x="21" y="396"/>
                </a:cubicBezTo>
                <a:cubicBezTo>
                  <a:pt x="32" y="396"/>
                  <a:pt x="45" y="396"/>
                  <a:pt x="58" y="395"/>
                </a:cubicBezTo>
                <a:cubicBezTo>
                  <a:pt x="64" y="393"/>
                  <a:pt x="68" y="391"/>
                  <a:pt x="70" y="387"/>
                </a:cubicBezTo>
                <a:cubicBezTo>
                  <a:pt x="71" y="385"/>
                  <a:pt x="86" y="327"/>
                  <a:pt x="114" y="211"/>
                </a:cubicBezTo>
                <a:cubicBezTo>
                  <a:pt x="143" y="96"/>
                  <a:pt x="158" y="38"/>
                  <a:pt x="158" y="36"/>
                </a:cubicBezTo>
                <a:cubicBezTo>
                  <a:pt x="158" y="34"/>
                  <a:pt x="157" y="32"/>
                  <a:pt x="155" y="32"/>
                </a:cubicBezTo>
                <a:cubicBezTo>
                  <a:pt x="152" y="31"/>
                  <a:pt x="141" y="30"/>
                  <a:pt x="122" y="29"/>
                </a:cubicBezTo>
                <a:lnTo>
                  <a:pt x="103" y="29"/>
                </a:lnTo>
                <a:cubicBezTo>
                  <a:pt x="101" y="26"/>
                  <a:pt x="99" y="25"/>
                  <a:pt x="99" y="24"/>
                </a:cubicBezTo>
                <a:cubicBezTo>
                  <a:pt x="99" y="23"/>
                  <a:pt x="100" y="20"/>
                  <a:pt x="101" y="13"/>
                </a:cubicBezTo>
                <a:cubicBezTo>
                  <a:pt x="102" y="6"/>
                  <a:pt x="104" y="2"/>
                  <a:pt x="107" y="0"/>
                </a:cubicBezTo>
                <a:lnTo>
                  <a:pt x="452" y="0"/>
                </a:lnTo>
                <a:cubicBezTo>
                  <a:pt x="456" y="2"/>
                  <a:pt x="457" y="4"/>
                  <a:pt x="457" y="7"/>
                </a:cubicBezTo>
                <a:cubicBezTo>
                  <a:pt x="457" y="9"/>
                  <a:pt x="454" y="32"/>
                  <a:pt x="448" y="77"/>
                </a:cubicBezTo>
                <a:cubicBezTo>
                  <a:pt x="443" y="121"/>
                  <a:pt x="440" y="144"/>
                  <a:pt x="440" y="145"/>
                </a:cubicBezTo>
                <a:cubicBezTo>
                  <a:pt x="439" y="148"/>
                  <a:pt x="435" y="150"/>
                  <a:pt x="427" y="150"/>
                </a:cubicBezTo>
                <a:lnTo>
                  <a:pt x="420" y="150"/>
                </a:lnTo>
                <a:cubicBezTo>
                  <a:pt x="417" y="148"/>
                  <a:pt x="415" y="145"/>
                  <a:pt x="415" y="142"/>
                </a:cubicBezTo>
                <a:lnTo>
                  <a:pt x="417" y="127"/>
                </a:lnTo>
                <a:cubicBezTo>
                  <a:pt x="418" y="117"/>
                  <a:pt x="419" y="107"/>
                  <a:pt x="419" y="95"/>
                </a:cubicBezTo>
                <a:cubicBezTo>
                  <a:pt x="419" y="83"/>
                  <a:pt x="418" y="72"/>
                  <a:pt x="415" y="64"/>
                </a:cubicBezTo>
                <a:cubicBezTo>
                  <a:pt x="412" y="56"/>
                  <a:pt x="408" y="49"/>
                  <a:pt x="403" y="45"/>
                </a:cubicBezTo>
                <a:cubicBezTo>
                  <a:pt x="398" y="40"/>
                  <a:pt x="391" y="37"/>
                  <a:pt x="381" y="35"/>
                </a:cubicBezTo>
                <a:cubicBezTo>
                  <a:pt x="371" y="32"/>
                  <a:pt x="362" y="31"/>
                  <a:pt x="352" y="30"/>
                </a:cubicBezTo>
                <a:cubicBezTo>
                  <a:pt x="342" y="29"/>
                  <a:pt x="328" y="29"/>
                  <a:pt x="312" y="29"/>
                </a:cubicBezTo>
                <a:lnTo>
                  <a:pt x="283" y="29"/>
                </a:lnTo>
                <a:cubicBezTo>
                  <a:pt x="246" y="29"/>
                  <a:pt x="227" y="30"/>
                  <a:pt x="225" y="31"/>
                </a:cubicBezTo>
                <a:cubicBezTo>
                  <a:pt x="223" y="32"/>
                  <a:pt x="222" y="34"/>
                  <a:pt x="221" y="36"/>
                </a:cubicBezTo>
                <a:cubicBezTo>
                  <a:pt x="220" y="38"/>
                  <a:pt x="214" y="63"/>
                  <a:pt x="202" y="113"/>
                </a:cubicBezTo>
                <a:cubicBezTo>
                  <a:pt x="189" y="163"/>
                  <a:pt x="183" y="188"/>
                  <a:pt x="182" y="189"/>
                </a:cubicBezTo>
                <a:cubicBezTo>
                  <a:pt x="192" y="190"/>
                  <a:pt x="202" y="190"/>
                  <a:pt x="212" y="190"/>
                </a:cubicBezTo>
                <a:lnTo>
                  <a:pt x="228" y="190"/>
                </a:lnTo>
                <a:cubicBezTo>
                  <a:pt x="256" y="190"/>
                  <a:pt x="275" y="187"/>
                  <a:pt x="285" y="180"/>
                </a:cubicBezTo>
                <a:cubicBezTo>
                  <a:pt x="295" y="174"/>
                  <a:pt x="305" y="157"/>
                  <a:pt x="313" y="130"/>
                </a:cubicBezTo>
                <a:cubicBezTo>
                  <a:pt x="315" y="123"/>
                  <a:pt x="316" y="120"/>
                  <a:pt x="317" y="119"/>
                </a:cubicBezTo>
                <a:cubicBezTo>
                  <a:pt x="318" y="118"/>
                  <a:pt x="321" y="117"/>
                  <a:pt x="327" y="117"/>
                </a:cubicBezTo>
                <a:cubicBezTo>
                  <a:pt x="330" y="117"/>
                  <a:pt x="331" y="117"/>
                  <a:pt x="332" y="117"/>
                </a:cubicBezTo>
                <a:cubicBezTo>
                  <a:pt x="334" y="117"/>
                  <a:pt x="335" y="117"/>
                  <a:pt x="336" y="117"/>
                </a:cubicBezTo>
                <a:cubicBezTo>
                  <a:pt x="336" y="118"/>
                  <a:pt x="337" y="118"/>
                  <a:pt x="337" y="118"/>
                </a:cubicBezTo>
                <a:cubicBezTo>
                  <a:pt x="337" y="118"/>
                  <a:pt x="337" y="119"/>
                  <a:pt x="338" y="121"/>
                </a:cubicBezTo>
                <a:cubicBezTo>
                  <a:pt x="339" y="122"/>
                  <a:pt x="340" y="123"/>
                  <a:pt x="340" y="123"/>
                </a:cubicBezTo>
                <a:lnTo>
                  <a:pt x="319" y="205"/>
                </a:lnTo>
                <a:cubicBezTo>
                  <a:pt x="306" y="261"/>
                  <a:pt x="298" y="289"/>
                  <a:pt x="297" y="289"/>
                </a:cubicBezTo>
                <a:cubicBezTo>
                  <a:pt x="296" y="291"/>
                  <a:pt x="292" y="291"/>
                  <a:pt x="287" y="2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120520" y="4606560"/>
            <a:ext cx="118080" cy="165960"/>
          </a:xfrm>
          <a:custGeom>
            <a:avLst/>
            <a:gdLst/>
            <a:ahLst/>
            <a:rect l="0" t="0" r="r" b="b"/>
            <a:pathLst>
              <a:path w="328" h="461">
                <a:moveTo>
                  <a:pt x="101" y="129"/>
                </a:moveTo>
                <a:cubicBezTo>
                  <a:pt x="90" y="129"/>
                  <a:pt x="84" y="127"/>
                  <a:pt x="79" y="122"/>
                </a:cubicBezTo>
                <a:cubicBezTo>
                  <a:pt x="75" y="117"/>
                  <a:pt x="73" y="111"/>
                  <a:pt x="73" y="105"/>
                </a:cubicBezTo>
                <a:cubicBezTo>
                  <a:pt x="73" y="101"/>
                  <a:pt x="74" y="95"/>
                  <a:pt x="76" y="86"/>
                </a:cubicBezTo>
                <a:cubicBezTo>
                  <a:pt x="79" y="78"/>
                  <a:pt x="83" y="68"/>
                  <a:pt x="89" y="57"/>
                </a:cubicBezTo>
                <a:cubicBezTo>
                  <a:pt x="96" y="46"/>
                  <a:pt x="106" y="35"/>
                  <a:pt x="118" y="25"/>
                </a:cubicBezTo>
                <a:cubicBezTo>
                  <a:pt x="131" y="15"/>
                  <a:pt x="146" y="8"/>
                  <a:pt x="163" y="4"/>
                </a:cubicBezTo>
                <a:lnTo>
                  <a:pt x="183" y="0"/>
                </a:lnTo>
                <a:lnTo>
                  <a:pt x="190" y="0"/>
                </a:lnTo>
                <a:cubicBezTo>
                  <a:pt x="204" y="0"/>
                  <a:pt x="212" y="1"/>
                  <a:pt x="214" y="1"/>
                </a:cubicBezTo>
                <a:cubicBezTo>
                  <a:pt x="241" y="6"/>
                  <a:pt x="262" y="17"/>
                  <a:pt x="280" y="34"/>
                </a:cubicBezTo>
                <a:cubicBezTo>
                  <a:pt x="297" y="52"/>
                  <a:pt x="310" y="71"/>
                  <a:pt x="317" y="92"/>
                </a:cubicBezTo>
                <a:cubicBezTo>
                  <a:pt x="325" y="113"/>
                  <a:pt x="328" y="136"/>
                  <a:pt x="328" y="161"/>
                </a:cubicBezTo>
                <a:cubicBezTo>
                  <a:pt x="328" y="201"/>
                  <a:pt x="318" y="246"/>
                  <a:pt x="299" y="297"/>
                </a:cubicBezTo>
                <a:cubicBezTo>
                  <a:pt x="279" y="348"/>
                  <a:pt x="255" y="387"/>
                  <a:pt x="226" y="414"/>
                </a:cubicBezTo>
                <a:cubicBezTo>
                  <a:pt x="192" y="445"/>
                  <a:pt x="155" y="461"/>
                  <a:pt x="114" y="461"/>
                </a:cubicBezTo>
                <a:cubicBezTo>
                  <a:pt x="72" y="461"/>
                  <a:pt x="40" y="445"/>
                  <a:pt x="20" y="412"/>
                </a:cubicBezTo>
                <a:cubicBezTo>
                  <a:pt x="7" y="393"/>
                  <a:pt x="0" y="374"/>
                  <a:pt x="0" y="355"/>
                </a:cubicBezTo>
                <a:lnTo>
                  <a:pt x="0" y="348"/>
                </a:lnTo>
                <a:cubicBezTo>
                  <a:pt x="0" y="299"/>
                  <a:pt x="18" y="254"/>
                  <a:pt x="54" y="215"/>
                </a:cubicBezTo>
                <a:cubicBezTo>
                  <a:pt x="91" y="176"/>
                  <a:pt x="132" y="157"/>
                  <a:pt x="176" y="156"/>
                </a:cubicBezTo>
                <a:cubicBezTo>
                  <a:pt x="201" y="156"/>
                  <a:pt x="220" y="163"/>
                  <a:pt x="233" y="176"/>
                </a:cubicBezTo>
                <a:cubicBezTo>
                  <a:pt x="246" y="188"/>
                  <a:pt x="254" y="202"/>
                  <a:pt x="259" y="217"/>
                </a:cubicBezTo>
                <a:lnTo>
                  <a:pt x="261" y="210"/>
                </a:lnTo>
                <a:cubicBezTo>
                  <a:pt x="269" y="176"/>
                  <a:pt x="273" y="147"/>
                  <a:pt x="273" y="125"/>
                </a:cubicBezTo>
                <a:cubicBezTo>
                  <a:pt x="273" y="88"/>
                  <a:pt x="264" y="63"/>
                  <a:pt x="247" y="48"/>
                </a:cubicBezTo>
                <a:cubicBezTo>
                  <a:pt x="230" y="33"/>
                  <a:pt x="211" y="25"/>
                  <a:pt x="189" y="25"/>
                </a:cubicBezTo>
                <a:cubicBezTo>
                  <a:pt x="157" y="25"/>
                  <a:pt x="132" y="38"/>
                  <a:pt x="114" y="65"/>
                </a:cubicBezTo>
                <a:cubicBezTo>
                  <a:pt x="131" y="67"/>
                  <a:pt x="140" y="75"/>
                  <a:pt x="140" y="90"/>
                </a:cubicBezTo>
                <a:cubicBezTo>
                  <a:pt x="140" y="100"/>
                  <a:pt x="136" y="109"/>
                  <a:pt x="128" y="117"/>
                </a:cubicBezTo>
                <a:cubicBezTo>
                  <a:pt x="121" y="125"/>
                  <a:pt x="112" y="129"/>
                  <a:pt x="101" y="129"/>
                </a:cubicBezTo>
                <a:moveTo>
                  <a:pt x="243" y="255"/>
                </a:moveTo>
                <a:cubicBezTo>
                  <a:pt x="243" y="228"/>
                  <a:pt x="237" y="208"/>
                  <a:pt x="225" y="197"/>
                </a:cubicBezTo>
                <a:cubicBezTo>
                  <a:pt x="213" y="185"/>
                  <a:pt x="199" y="179"/>
                  <a:pt x="183" y="179"/>
                </a:cubicBezTo>
                <a:cubicBezTo>
                  <a:pt x="156" y="179"/>
                  <a:pt x="133" y="189"/>
                  <a:pt x="113" y="208"/>
                </a:cubicBezTo>
                <a:cubicBezTo>
                  <a:pt x="103" y="220"/>
                  <a:pt x="94" y="232"/>
                  <a:pt x="88" y="245"/>
                </a:cubicBezTo>
                <a:cubicBezTo>
                  <a:pt x="82" y="258"/>
                  <a:pt x="75" y="279"/>
                  <a:pt x="68" y="309"/>
                </a:cubicBezTo>
                <a:cubicBezTo>
                  <a:pt x="60" y="339"/>
                  <a:pt x="56" y="361"/>
                  <a:pt x="56" y="375"/>
                </a:cubicBezTo>
                <a:cubicBezTo>
                  <a:pt x="56" y="414"/>
                  <a:pt x="77" y="434"/>
                  <a:pt x="120" y="434"/>
                </a:cubicBezTo>
                <a:cubicBezTo>
                  <a:pt x="125" y="434"/>
                  <a:pt x="128" y="434"/>
                  <a:pt x="131" y="433"/>
                </a:cubicBezTo>
                <a:cubicBezTo>
                  <a:pt x="163" y="428"/>
                  <a:pt x="189" y="409"/>
                  <a:pt x="208" y="377"/>
                </a:cubicBezTo>
                <a:cubicBezTo>
                  <a:pt x="214" y="367"/>
                  <a:pt x="222" y="349"/>
                  <a:pt x="230" y="325"/>
                </a:cubicBezTo>
                <a:cubicBezTo>
                  <a:pt x="238" y="300"/>
                  <a:pt x="243" y="276"/>
                  <a:pt x="243" y="25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242920" y="4667760"/>
            <a:ext cx="150480" cy="102240"/>
          </a:xfrm>
          <a:custGeom>
            <a:avLst/>
            <a:gdLst/>
            <a:ahLst/>
            <a:rect l="0" t="0" r="r" b="b"/>
            <a:pathLst>
              <a:path w="418" h="284">
                <a:moveTo>
                  <a:pt x="349" y="36"/>
                </a:moveTo>
                <a:cubicBezTo>
                  <a:pt x="349" y="27"/>
                  <a:pt x="353" y="19"/>
                  <a:pt x="361" y="12"/>
                </a:cubicBezTo>
                <a:cubicBezTo>
                  <a:pt x="369" y="4"/>
                  <a:pt x="378" y="0"/>
                  <a:pt x="387" y="0"/>
                </a:cubicBezTo>
                <a:cubicBezTo>
                  <a:pt x="395" y="0"/>
                  <a:pt x="402" y="4"/>
                  <a:pt x="408" y="11"/>
                </a:cubicBezTo>
                <a:cubicBezTo>
                  <a:pt x="414" y="19"/>
                  <a:pt x="417" y="30"/>
                  <a:pt x="418" y="47"/>
                </a:cubicBezTo>
                <a:cubicBezTo>
                  <a:pt x="418" y="59"/>
                  <a:pt x="414" y="83"/>
                  <a:pt x="406" y="118"/>
                </a:cubicBezTo>
                <a:cubicBezTo>
                  <a:pt x="400" y="142"/>
                  <a:pt x="394" y="162"/>
                  <a:pt x="389" y="177"/>
                </a:cubicBezTo>
                <a:cubicBezTo>
                  <a:pt x="384" y="192"/>
                  <a:pt x="377" y="208"/>
                  <a:pt x="367" y="227"/>
                </a:cubicBezTo>
                <a:cubicBezTo>
                  <a:pt x="358" y="246"/>
                  <a:pt x="346" y="260"/>
                  <a:pt x="333" y="270"/>
                </a:cubicBezTo>
                <a:cubicBezTo>
                  <a:pt x="320" y="279"/>
                  <a:pt x="305" y="284"/>
                  <a:pt x="288" y="284"/>
                </a:cubicBezTo>
                <a:cubicBezTo>
                  <a:pt x="270" y="284"/>
                  <a:pt x="254" y="281"/>
                  <a:pt x="240" y="274"/>
                </a:cubicBezTo>
                <a:cubicBezTo>
                  <a:pt x="225" y="267"/>
                  <a:pt x="215" y="258"/>
                  <a:pt x="209" y="247"/>
                </a:cubicBezTo>
                <a:cubicBezTo>
                  <a:pt x="209" y="248"/>
                  <a:pt x="208" y="248"/>
                  <a:pt x="207" y="250"/>
                </a:cubicBezTo>
                <a:cubicBezTo>
                  <a:pt x="189" y="272"/>
                  <a:pt x="168" y="284"/>
                  <a:pt x="144" y="284"/>
                </a:cubicBezTo>
                <a:cubicBezTo>
                  <a:pt x="133" y="284"/>
                  <a:pt x="123" y="283"/>
                  <a:pt x="113" y="280"/>
                </a:cubicBezTo>
                <a:cubicBezTo>
                  <a:pt x="103" y="278"/>
                  <a:pt x="93" y="274"/>
                  <a:pt x="83" y="268"/>
                </a:cubicBezTo>
                <a:cubicBezTo>
                  <a:pt x="74" y="263"/>
                  <a:pt x="66" y="255"/>
                  <a:pt x="60" y="244"/>
                </a:cubicBezTo>
                <a:cubicBezTo>
                  <a:pt x="55" y="233"/>
                  <a:pt x="52" y="220"/>
                  <a:pt x="52" y="205"/>
                </a:cubicBezTo>
                <a:cubicBezTo>
                  <a:pt x="52" y="182"/>
                  <a:pt x="59" y="152"/>
                  <a:pt x="73" y="113"/>
                </a:cubicBezTo>
                <a:cubicBezTo>
                  <a:pt x="87" y="74"/>
                  <a:pt x="94" y="50"/>
                  <a:pt x="95" y="40"/>
                </a:cubicBezTo>
                <a:cubicBezTo>
                  <a:pt x="95" y="39"/>
                  <a:pt x="95" y="39"/>
                  <a:pt x="95" y="39"/>
                </a:cubicBezTo>
                <a:cubicBezTo>
                  <a:pt x="95" y="35"/>
                  <a:pt x="95" y="32"/>
                  <a:pt x="95" y="31"/>
                </a:cubicBezTo>
                <a:cubicBezTo>
                  <a:pt x="95" y="30"/>
                  <a:pt x="94" y="28"/>
                  <a:pt x="92" y="27"/>
                </a:cubicBezTo>
                <a:cubicBezTo>
                  <a:pt x="90" y="25"/>
                  <a:pt x="88" y="24"/>
                  <a:pt x="85" y="24"/>
                </a:cubicBezTo>
                <a:lnTo>
                  <a:pt x="83" y="24"/>
                </a:lnTo>
                <a:cubicBezTo>
                  <a:pt x="73" y="24"/>
                  <a:pt x="65" y="28"/>
                  <a:pt x="57" y="36"/>
                </a:cubicBezTo>
                <a:cubicBezTo>
                  <a:pt x="49" y="44"/>
                  <a:pt x="42" y="52"/>
                  <a:pt x="38" y="62"/>
                </a:cubicBezTo>
                <a:cubicBezTo>
                  <a:pt x="33" y="71"/>
                  <a:pt x="30" y="79"/>
                  <a:pt x="27" y="88"/>
                </a:cubicBezTo>
                <a:cubicBezTo>
                  <a:pt x="25" y="96"/>
                  <a:pt x="23" y="101"/>
                  <a:pt x="22" y="102"/>
                </a:cubicBezTo>
                <a:cubicBezTo>
                  <a:pt x="21" y="102"/>
                  <a:pt x="18" y="103"/>
                  <a:pt x="12" y="103"/>
                </a:cubicBezTo>
                <a:lnTo>
                  <a:pt x="4" y="103"/>
                </a:lnTo>
                <a:cubicBezTo>
                  <a:pt x="1" y="100"/>
                  <a:pt x="0" y="98"/>
                  <a:pt x="0" y="97"/>
                </a:cubicBezTo>
                <a:cubicBezTo>
                  <a:pt x="0" y="95"/>
                  <a:pt x="2" y="89"/>
                  <a:pt x="5" y="80"/>
                </a:cubicBezTo>
                <a:cubicBezTo>
                  <a:pt x="8" y="71"/>
                  <a:pt x="13" y="60"/>
                  <a:pt x="19" y="48"/>
                </a:cubicBezTo>
                <a:cubicBezTo>
                  <a:pt x="25" y="36"/>
                  <a:pt x="35" y="25"/>
                  <a:pt x="47" y="16"/>
                </a:cubicBezTo>
                <a:cubicBezTo>
                  <a:pt x="59" y="6"/>
                  <a:pt x="72" y="1"/>
                  <a:pt x="87" y="1"/>
                </a:cubicBezTo>
                <a:cubicBezTo>
                  <a:pt x="105" y="1"/>
                  <a:pt x="119" y="6"/>
                  <a:pt x="128" y="17"/>
                </a:cubicBezTo>
                <a:cubicBezTo>
                  <a:pt x="138" y="27"/>
                  <a:pt x="143" y="39"/>
                  <a:pt x="143" y="53"/>
                </a:cubicBezTo>
                <a:cubicBezTo>
                  <a:pt x="143" y="60"/>
                  <a:pt x="136" y="83"/>
                  <a:pt x="122" y="120"/>
                </a:cubicBezTo>
                <a:cubicBezTo>
                  <a:pt x="108" y="159"/>
                  <a:pt x="101" y="187"/>
                  <a:pt x="101" y="208"/>
                </a:cubicBezTo>
                <a:cubicBezTo>
                  <a:pt x="101" y="227"/>
                  <a:pt x="106" y="240"/>
                  <a:pt x="115" y="248"/>
                </a:cubicBezTo>
                <a:cubicBezTo>
                  <a:pt x="123" y="256"/>
                  <a:pt x="134" y="260"/>
                  <a:pt x="148" y="261"/>
                </a:cubicBezTo>
                <a:cubicBezTo>
                  <a:pt x="165" y="261"/>
                  <a:pt x="181" y="248"/>
                  <a:pt x="196" y="223"/>
                </a:cubicBezTo>
                <a:lnTo>
                  <a:pt x="199" y="217"/>
                </a:lnTo>
                <a:lnTo>
                  <a:pt x="199" y="203"/>
                </a:lnTo>
                <a:cubicBezTo>
                  <a:pt x="199" y="202"/>
                  <a:pt x="199" y="200"/>
                  <a:pt x="199" y="197"/>
                </a:cubicBezTo>
                <a:cubicBezTo>
                  <a:pt x="199" y="195"/>
                  <a:pt x="199" y="193"/>
                  <a:pt x="200" y="192"/>
                </a:cubicBezTo>
                <a:cubicBezTo>
                  <a:pt x="200" y="191"/>
                  <a:pt x="200" y="190"/>
                  <a:pt x="200" y="188"/>
                </a:cubicBezTo>
                <a:cubicBezTo>
                  <a:pt x="200" y="186"/>
                  <a:pt x="201" y="184"/>
                  <a:pt x="201" y="182"/>
                </a:cubicBezTo>
                <a:cubicBezTo>
                  <a:pt x="201" y="181"/>
                  <a:pt x="202" y="178"/>
                  <a:pt x="203" y="174"/>
                </a:cubicBezTo>
                <a:cubicBezTo>
                  <a:pt x="204" y="170"/>
                  <a:pt x="204" y="167"/>
                  <a:pt x="205" y="164"/>
                </a:cubicBezTo>
                <a:cubicBezTo>
                  <a:pt x="205" y="160"/>
                  <a:pt x="206" y="155"/>
                  <a:pt x="208" y="149"/>
                </a:cubicBezTo>
                <a:cubicBezTo>
                  <a:pt x="210" y="141"/>
                  <a:pt x="212" y="134"/>
                  <a:pt x="213" y="128"/>
                </a:cubicBezTo>
                <a:cubicBezTo>
                  <a:pt x="215" y="121"/>
                  <a:pt x="217" y="112"/>
                  <a:pt x="220" y="101"/>
                </a:cubicBezTo>
                <a:cubicBezTo>
                  <a:pt x="232" y="54"/>
                  <a:pt x="239" y="28"/>
                  <a:pt x="241" y="24"/>
                </a:cubicBezTo>
                <a:cubicBezTo>
                  <a:pt x="246" y="13"/>
                  <a:pt x="255" y="7"/>
                  <a:pt x="268" y="7"/>
                </a:cubicBezTo>
                <a:cubicBezTo>
                  <a:pt x="276" y="7"/>
                  <a:pt x="281" y="9"/>
                  <a:pt x="284" y="14"/>
                </a:cubicBezTo>
                <a:cubicBezTo>
                  <a:pt x="287" y="18"/>
                  <a:pt x="288" y="22"/>
                  <a:pt x="289" y="25"/>
                </a:cubicBezTo>
                <a:cubicBezTo>
                  <a:pt x="289" y="31"/>
                  <a:pt x="283" y="57"/>
                  <a:pt x="271" y="105"/>
                </a:cubicBezTo>
                <a:cubicBezTo>
                  <a:pt x="259" y="154"/>
                  <a:pt x="252" y="181"/>
                  <a:pt x="251" y="189"/>
                </a:cubicBezTo>
                <a:cubicBezTo>
                  <a:pt x="250" y="193"/>
                  <a:pt x="250" y="200"/>
                  <a:pt x="250" y="210"/>
                </a:cubicBezTo>
                <a:lnTo>
                  <a:pt x="250" y="215"/>
                </a:lnTo>
                <a:cubicBezTo>
                  <a:pt x="250" y="221"/>
                  <a:pt x="250" y="227"/>
                  <a:pt x="251" y="233"/>
                </a:cubicBezTo>
                <a:cubicBezTo>
                  <a:pt x="253" y="239"/>
                  <a:pt x="257" y="245"/>
                  <a:pt x="263" y="251"/>
                </a:cubicBezTo>
                <a:cubicBezTo>
                  <a:pt x="270" y="257"/>
                  <a:pt x="279" y="260"/>
                  <a:pt x="291" y="261"/>
                </a:cubicBezTo>
                <a:cubicBezTo>
                  <a:pt x="321" y="261"/>
                  <a:pt x="344" y="235"/>
                  <a:pt x="362" y="185"/>
                </a:cubicBezTo>
                <a:cubicBezTo>
                  <a:pt x="365" y="175"/>
                  <a:pt x="370" y="162"/>
                  <a:pt x="374" y="143"/>
                </a:cubicBezTo>
                <a:cubicBezTo>
                  <a:pt x="379" y="126"/>
                  <a:pt x="381" y="113"/>
                  <a:pt x="382" y="106"/>
                </a:cubicBezTo>
                <a:cubicBezTo>
                  <a:pt x="382" y="92"/>
                  <a:pt x="379" y="81"/>
                  <a:pt x="374" y="73"/>
                </a:cubicBezTo>
                <a:cubicBezTo>
                  <a:pt x="368" y="66"/>
                  <a:pt x="363" y="59"/>
                  <a:pt x="357" y="54"/>
                </a:cubicBezTo>
                <a:cubicBezTo>
                  <a:pt x="352" y="48"/>
                  <a:pt x="349" y="42"/>
                  <a:pt x="349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8411400" y="4690800"/>
            <a:ext cx="78120" cy="111960"/>
          </a:xfrm>
          <a:custGeom>
            <a:avLst/>
            <a:gdLst/>
            <a:ahLst/>
            <a:rect l="0" t="0" r="r" b="b"/>
            <a:pathLst>
              <a:path w="217" h="311">
                <a:moveTo>
                  <a:pt x="147" y="5"/>
                </a:moveTo>
                <a:cubicBezTo>
                  <a:pt x="147" y="5"/>
                  <a:pt x="158" y="4"/>
                  <a:pt x="180" y="2"/>
                </a:cubicBezTo>
                <a:cubicBezTo>
                  <a:pt x="200" y="1"/>
                  <a:pt x="211" y="0"/>
                  <a:pt x="212" y="0"/>
                </a:cubicBezTo>
                <a:cubicBezTo>
                  <a:pt x="215" y="0"/>
                  <a:pt x="217" y="1"/>
                  <a:pt x="217" y="3"/>
                </a:cubicBezTo>
                <a:cubicBezTo>
                  <a:pt x="217" y="5"/>
                  <a:pt x="206" y="50"/>
                  <a:pt x="185" y="136"/>
                </a:cubicBezTo>
                <a:cubicBezTo>
                  <a:pt x="162" y="224"/>
                  <a:pt x="151" y="268"/>
                  <a:pt x="151" y="270"/>
                </a:cubicBezTo>
                <a:cubicBezTo>
                  <a:pt x="150" y="272"/>
                  <a:pt x="150" y="274"/>
                  <a:pt x="150" y="277"/>
                </a:cubicBezTo>
                <a:cubicBezTo>
                  <a:pt x="150" y="289"/>
                  <a:pt x="154" y="295"/>
                  <a:pt x="163" y="295"/>
                </a:cubicBezTo>
                <a:cubicBezTo>
                  <a:pt x="165" y="295"/>
                  <a:pt x="168" y="293"/>
                  <a:pt x="172" y="291"/>
                </a:cubicBezTo>
                <a:cubicBezTo>
                  <a:pt x="179" y="285"/>
                  <a:pt x="185" y="271"/>
                  <a:pt x="191" y="249"/>
                </a:cubicBezTo>
                <a:cubicBezTo>
                  <a:pt x="192" y="243"/>
                  <a:pt x="194" y="240"/>
                  <a:pt x="195" y="240"/>
                </a:cubicBezTo>
                <a:cubicBezTo>
                  <a:pt x="196" y="239"/>
                  <a:pt x="197" y="239"/>
                  <a:pt x="199" y="239"/>
                </a:cubicBezTo>
                <a:lnTo>
                  <a:pt x="201" y="239"/>
                </a:lnTo>
                <a:lnTo>
                  <a:pt x="203" y="239"/>
                </a:lnTo>
                <a:cubicBezTo>
                  <a:pt x="207" y="239"/>
                  <a:pt x="210" y="240"/>
                  <a:pt x="210" y="243"/>
                </a:cubicBezTo>
                <a:cubicBezTo>
                  <a:pt x="210" y="244"/>
                  <a:pt x="209" y="246"/>
                  <a:pt x="208" y="250"/>
                </a:cubicBezTo>
                <a:cubicBezTo>
                  <a:pt x="204" y="264"/>
                  <a:pt x="200" y="276"/>
                  <a:pt x="195" y="285"/>
                </a:cubicBezTo>
                <a:cubicBezTo>
                  <a:pt x="190" y="294"/>
                  <a:pt x="186" y="300"/>
                  <a:pt x="183" y="303"/>
                </a:cubicBezTo>
                <a:cubicBezTo>
                  <a:pt x="179" y="306"/>
                  <a:pt x="174" y="308"/>
                  <a:pt x="169" y="310"/>
                </a:cubicBezTo>
                <a:cubicBezTo>
                  <a:pt x="167" y="311"/>
                  <a:pt x="163" y="311"/>
                  <a:pt x="159" y="311"/>
                </a:cubicBezTo>
                <a:cubicBezTo>
                  <a:pt x="149" y="311"/>
                  <a:pt x="140" y="309"/>
                  <a:pt x="134" y="304"/>
                </a:cubicBezTo>
                <a:cubicBezTo>
                  <a:pt x="127" y="300"/>
                  <a:pt x="122" y="295"/>
                  <a:pt x="120" y="291"/>
                </a:cubicBezTo>
                <a:lnTo>
                  <a:pt x="118" y="284"/>
                </a:lnTo>
                <a:cubicBezTo>
                  <a:pt x="117" y="284"/>
                  <a:pt x="117" y="284"/>
                  <a:pt x="116" y="284"/>
                </a:cubicBezTo>
                <a:cubicBezTo>
                  <a:pt x="115" y="285"/>
                  <a:pt x="115" y="286"/>
                  <a:pt x="114" y="286"/>
                </a:cubicBezTo>
                <a:cubicBezTo>
                  <a:pt x="97" y="303"/>
                  <a:pt x="79" y="311"/>
                  <a:pt x="61" y="311"/>
                </a:cubicBezTo>
                <a:cubicBezTo>
                  <a:pt x="45" y="311"/>
                  <a:pt x="31" y="305"/>
                  <a:pt x="19" y="293"/>
                </a:cubicBezTo>
                <a:cubicBezTo>
                  <a:pt x="6" y="282"/>
                  <a:pt x="0" y="263"/>
                  <a:pt x="0" y="237"/>
                </a:cubicBezTo>
                <a:cubicBezTo>
                  <a:pt x="0" y="223"/>
                  <a:pt x="3" y="209"/>
                  <a:pt x="9" y="194"/>
                </a:cubicBezTo>
                <a:cubicBezTo>
                  <a:pt x="15" y="179"/>
                  <a:pt x="22" y="167"/>
                  <a:pt x="30" y="156"/>
                </a:cubicBezTo>
                <a:cubicBezTo>
                  <a:pt x="44" y="138"/>
                  <a:pt x="58" y="127"/>
                  <a:pt x="72" y="120"/>
                </a:cubicBezTo>
                <a:cubicBezTo>
                  <a:pt x="85" y="114"/>
                  <a:pt x="98" y="111"/>
                  <a:pt x="109" y="111"/>
                </a:cubicBezTo>
                <a:cubicBezTo>
                  <a:pt x="125" y="111"/>
                  <a:pt x="138" y="117"/>
                  <a:pt x="146" y="129"/>
                </a:cubicBezTo>
                <a:cubicBezTo>
                  <a:pt x="147" y="131"/>
                  <a:pt x="148" y="132"/>
                  <a:pt x="148" y="131"/>
                </a:cubicBezTo>
                <a:cubicBezTo>
                  <a:pt x="148" y="130"/>
                  <a:pt x="152" y="114"/>
                  <a:pt x="160" y="83"/>
                </a:cubicBezTo>
                <a:cubicBezTo>
                  <a:pt x="168" y="52"/>
                  <a:pt x="172" y="36"/>
                  <a:pt x="172" y="34"/>
                </a:cubicBezTo>
                <a:cubicBezTo>
                  <a:pt x="172" y="30"/>
                  <a:pt x="171" y="28"/>
                  <a:pt x="169" y="27"/>
                </a:cubicBezTo>
                <a:cubicBezTo>
                  <a:pt x="167" y="26"/>
                  <a:pt x="162" y="25"/>
                  <a:pt x="152" y="25"/>
                </a:cubicBezTo>
                <a:lnTo>
                  <a:pt x="143" y="25"/>
                </a:lnTo>
                <a:cubicBezTo>
                  <a:pt x="141" y="23"/>
                  <a:pt x="140" y="22"/>
                  <a:pt x="140" y="21"/>
                </a:cubicBezTo>
                <a:cubicBezTo>
                  <a:pt x="140" y="21"/>
                  <a:pt x="141" y="18"/>
                  <a:pt x="141" y="13"/>
                </a:cubicBezTo>
                <a:cubicBezTo>
                  <a:pt x="143" y="7"/>
                  <a:pt x="145" y="5"/>
                  <a:pt x="147" y="5"/>
                </a:cubicBezTo>
                <a:moveTo>
                  <a:pt x="141" y="163"/>
                </a:moveTo>
                <a:cubicBezTo>
                  <a:pt x="134" y="139"/>
                  <a:pt x="123" y="127"/>
                  <a:pt x="108" y="127"/>
                </a:cubicBezTo>
                <a:cubicBezTo>
                  <a:pt x="97" y="127"/>
                  <a:pt x="88" y="132"/>
                  <a:pt x="78" y="141"/>
                </a:cubicBezTo>
                <a:cubicBezTo>
                  <a:pt x="69" y="151"/>
                  <a:pt x="61" y="163"/>
                  <a:pt x="56" y="177"/>
                </a:cubicBezTo>
                <a:cubicBezTo>
                  <a:pt x="48" y="201"/>
                  <a:pt x="42" y="225"/>
                  <a:pt x="38" y="250"/>
                </a:cubicBezTo>
                <a:cubicBezTo>
                  <a:pt x="38" y="251"/>
                  <a:pt x="38" y="252"/>
                  <a:pt x="38" y="254"/>
                </a:cubicBezTo>
                <a:cubicBezTo>
                  <a:pt x="38" y="257"/>
                  <a:pt x="38" y="259"/>
                  <a:pt x="38" y="260"/>
                </a:cubicBezTo>
                <a:cubicBezTo>
                  <a:pt x="38" y="273"/>
                  <a:pt x="40" y="282"/>
                  <a:pt x="46" y="287"/>
                </a:cubicBezTo>
                <a:cubicBezTo>
                  <a:pt x="51" y="292"/>
                  <a:pt x="57" y="295"/>
                  <a:pt x="64" y="295"/>
                </a:cubicBezTo>
                <a:cubicBezTo>
                  <a:pt x="80" y="295"/>
                  <a:pt x="97" y="284"/>
                  <a:pt x="113" y="263"/>
                </a:cubicBezTo>
                <a:lnTo>
                  <a:pt x="117" y="258"/>
                </a:lnTo>
                <a:lnTo>
                  <a:pt x="141" y="16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079480" y="4568760"/>
            <a:ext cx="452520" cy="19080"/>
          </a:xfrm>
          <a:custGeom>
            <a:avLst/>
            <a:gdLst/>
            <a:ahLst/>
            <a:rect l="0" t="0" r="r" b="b"/>
            <a:pathLst>
              <a:path w="1257" h="53">
                <a:moveTo>
                  <a:pt x="0" y="0"/>
                </a:moveTo>
                <a:lnTo>
                  <a:pt x="1257" y="0"/>
                </a:lnTo>
                <a:lnTo>
                  <a:pt x="1257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580960" y="4301640"/>
            <a:ext cx="121320" cy="571320"/>
          </a:xfrm>
          <a:custGeom>
            <a:avLst/>
            <a:gdLst/>
            <a:ahLst/>
            <a:rect l="0" t="0" r="r" b="b"/>
            <a:pathLst>
              <a:path w="337" h="1587">
                <a:moveTo>
                  <a:pt x="0" y="11"/>
                </a:moveTo>
                <a:cubicBezTo>
                  <a:pt x="0" y="4"/>
                  <a:pt x="5" y="0"/>
                  <a:pt x="14" y="0"/>
                </a:cubicBezTo>
                <a:lnTo>
                  <a:pt x="18" y="0"/>
                </a:lnTo>
                <a:lnTo>
                  <a:pt x="30" y="0"/>
                </a:lnTo>
                <a:cubicBezTo>
                  <a:pt x="56" y="22"/>
                  <a:pt x="80" y="46"/>
                  <a:pt x="104" y="72"/>
                </a:cubicBezTo>
                <a:cubicBezTo>
                  <a:pt x="128" y="97"/>
                  <a:pt x="155" y="134"/>
                  <a:pt x="184" y="182"/>
                </a:cubicBezTo>
                <a:cubicBezTo>
                  <a:pt x="214" y="229"/>
                  <a:pt x="239" y="280"/>
                  <a:pt x="261" y="334"/>
                </a:cubicBezTo>
                <a:cubicBezTo>
                  <a:pt x="283" y="388"/>
                  <a:pt x="301" y="456"/>
                  <a:pt x="315" y="537"/>
                </a:cubicBezTo>
                <a:cubicBezTo>
                  <a:pt x="329" y="618"/>
                  <a:pt x="336" y="704"/>
                  <a:pt x="337" y="794"/>
                </a:cubicBezTo>
                <a:cubicBezTo>
                  <a:pt x="337" y="883"/>
                  <a:pt x="330" y="969"/>
                  <a:pt x="315" y="1049"/>
                </a:cubicBezTo>
                <a:cubicBezTo>
                  <a:pt x="299" y="1130"/>
                  <a:pt x="281" y="1197"/>
                  <a:pt x="261" y="1252"/>
                </a:cubicBezTo>
                <a:cubicBezTo>
                  <a:pt x="240" y="1307"/>
                  <a:pt x="215" y="1357"/>
                  <a:pt x="184" y="1404"/>
                </a:cubicBezTo>
                <a:cubicBezTo>
                  <a:pt x="154" y="1451"/>
                  <a:pt x="127" y="1488"/>
                  <a:pt x="103" y="1515"/>
                </a:cubicBezTo>
                <a:cubicBezTo>
                  <a:pt x="80" y="1542"/>
                  <a:pt x="56" y="1566"/>
                  <a:pt x="30" y="1587"/>
                </a:cubicBezTo>
                <a:lnTo>
                  <a:pt x="18" y="1587"/>
                </a:lnTo>
                <a:cubicBezTo>
                  <a:pt x="11" y="1587"/>
                  <a:pt x="6" y="1586"/>
                  <a:pt x="3" y="1585"/>
                </a:cubicBezTo>
                <a:cubicBezTo>
                  <a:pt x="1" y="1584"/>
                  <a:pt x="0" y="1581"/>
                  <a:pt x="0" y="1576"/>
                </a:cubicBezTo>
                <a:cubicBezTo>
                  <a:pt x="17" y="1559"/>
                  <a:pt x="40" y="1533"/>
                  <a:pt x="66" y="1497"/>
                </a:cubicBezTo>
                <a:cubicBezTo>
                  <a:pt x="169" y="1361"/>
                  <a:pt x="229" y="1183"/>
                  <a:pt x="249" y="965"/>
                </a:cubicBezTo>
                <a:cubicBezTo>
                  <a:pt x="253" y="919"/>
                  <a:pt x="256" y="862"/>
                  <a:pt x="256" y="793"/>
                </a:cubicBezTo>
                <a:cubicBezTo>
                  <a:pt x="256" y="724"/>
                  <a:pt x="253" y="667"/>
                  <a:pt x="249" y="622"/>
                </a:cubicBezTo>
                <a:cubicBezTo>
                  <a:pt x="226" y="368"/>
                  <a:pt x="147" y="169"/>
                  <a:pt x="11" y="24"/>
                </a:cubicBezTo>
                <a:cubicBezTo>
                  <a:pt x="4" y="16"/>
                  <a:pt x="0" y="11"/>
                  <a:pt x="0" y="1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728920" y="4238280"/>
            <a:ext cx="150480" cy="150480"/>
          </a:xfrm>
          <a:custGeom>
            <a:avLst/>
            <a:gdLst/>
            <a:ahLst/>
            <a:rect l="0" t="0" r="r" b="b"/>
            <a:pathLst>
              <a:path w="418" h="418">
                <a:moveTo>
                  <a:pt x="0" y="17"/>
                </a:moveTo>
                <a:cubicBezTo>
                  <a:pt x="0" y="17"/>
                  <a:pt x="0" y="15"/>
                  <a:pt x="0" y="13"/>
                </a:cubicBezTo>
                <a:cubicBezTo>
                  <a:pt x="0" y="10"/>
                  <a:pt x="1" y="8"/>
                  <a:pt x="3" y="6"/>
                </a:cubicBezTo>
                <a:cubicBezTo>
                  <a:pt x="5" y="4"/>
                  <a:pt x="6" y="3"/>
                  <a:pt x="7" y="2"/>
                </a:cubicBezTo>
                <a:cubicBezTo>
                  <a:pt x="8" y="1"/>
                  <a:pt x="10" y="0"/>
                  <a:pt x="10" y="0"/>
                </a:cubicBezTo>
                <a:lnTo>
                  <a:pt x="408" y="0"/>
                </a:lnTo>
                <a:cubicBezTo>
                  <a:pt x="415" y="4"/>
                  <a:pt x="418" y="8"/>
                  <a:pt x="418" y="13"/>
                </a:cubicBezTo>
                <a:cubicBezTo>
                  <a:pt x="418" y="18"/>
                  <a:pt x="415" y="22"/>
                  <a:pt x="408" y="25"/>
                </a:cubicBezTo>
                <a:lnTo>
                  <a:pt x="222" y="25"/>
                </a:lnTo>
                <a:lnTo>
                  <a:pt x="222" y="408"/>
                </a:lnTo>
                <a:cubicBezTo>
                  <a:pt x="219" y="414"/>
                  <a:pt x="215" y="417"/>
                  <a:pt x="211" y="418"/>
                </a:cubicBezTo>
                <a:cubicBezTo>
                  <a:pt x="209" y="418"/>
                  <a:pt x="208" y="418"/>
                  <a:pt x="206" y="417"/>
                </a:cubicBezTo>
                <a:cubicBezTo>
                  <a:pt x="205" y="417"/>
                  <a:pt x="204" y="416"/>
                  <a:pt x="203" y="416"/>
                </a:cubicBezTo>
                <a:cubicBezTo>
                  <a:pt x="202" y="415"/>
                  <a:pt x="202" y="415"/>
                  <a:pt x="201" y="414"/>
                </a:cubicBezTo>
                <a:cubicBezTo>
                  <a:pt x="200" y="413"/>
                  <a:pt x="200" y="413"/>
                  <a:pt x="200" y="412"/>
                </a:cubicBezTo>
                <a:cubicBezTo>
                  <a:pt x="200" y="412"/>
                  <a:pt x="199" y="411"/>
                  <a:pt x="198" y="410"/>
                </a:cubicBezTo>
                <a:cubicBezTo>
                  <a:pt x="197" y="408"/>
                  <a:pt x="197" y="408"/>
                  <a:pt x="197" y="408"/>
                </a:cubicBezTo>
                <a:lnTo>
                  <a:pt x="197" y="25"/>
                </a:lnTo>
                <a:lnTo>
                  <a:pt x="10" y="25"/>
                </a:lnTo>
                <a:cubicBezTo>
                  <a:pt x="10" y="25"/>
                  <a:pt x="9" y="25"/>
                  <a:pt x="8" y="24"/>
                </a:cubicBezTo>
                <a:cubicBezTo>
                  <a:pt x="7" y="23"/>
                  <a:pt x="5" y="22"/>
                  <a:pt x="3" y="20"/>
                </a:cubicBezTo>
                <a:lnTo>
                  <a:pt x="0" y="1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0320" y="3686040"/>
            <a:ext cx="24832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勾配ベクトルの定義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76876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066680" y="3581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747720" y="2527920"/>
            <a:ext cx="309456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学習率の重要性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5203800" y="3562200"/>
            <a:ext cx="108720" cy="140400"/>
          </a:xfrm>
          <a:custGeom>
            <a:avLst/>
            <a:gdLst/>
            <a:ahLst/>
            <a:rect l="0" t="0" r="r" b="b"/>
            <a:pathLst>
              <a:path w="302" h="390">
                <a:moveTo>
                  <a:pt x="165" y="390"/>
                </a:moveTo>
                <a:cubicBezTo>
                  <a:pt x="119" y="390"/>
                  <a:pt x="80" y="375"/>
                  <a:pt x="48" y="345"/>
                </a:cubicBezTo>
                <a:cubicBezTo>
                  <a:pt x="16" y="314"/>
                  <a:pt x="0" y="275"/>
                  <a:pt x="0" y="227"/>
                </a:cubicBezTo>
                <a:cubicBezTo>
                  <a:pt x="0" y="176"/>
                  <a:pt x="13" y="132"/>
                  <a:pt x="41" y="97"/>
                </a:cubicBezTo>
                <a:cubicBezTo>
                  <a:pt x="61" y="71"/>
                  <a:pt x="86" y="49"/>
                  <a:pt x="117" y="32"/>
                </a:cubicBezTo>
                <a:cubicBezTo>
                  <a:pt x="148" y="14"/>
                  <a:pt x="182" y="4"/>
                  <a:pt x="218" y="1"/>
                </a:cubicBezTo>
                <a:cubicBezTo>
                  <a:pt x="219" y="0"/>
                  <a:pt x="232" y="0"/>
                  <a:pt x="255" y="0"/>
                </a:cubicBezTo>
                <a:lnTo>
                  <a:pt x="289" y="0"/>
                </a:lnTo>
                <a:cubicBezTo>
                  <a:pt x="298" y="3"/>
                  <a:pt x="302" y="9"/>
                  <a:pt x="302" y="18"/>
                </a:cubicBezTo>
                <a:cubicBezTo>
                  <a:pt x="302" y="34"/>
                  <a:pt x="290" y="41"/>
                  <a:pt x="266" y="41"/>
                </a:cubicBezTo>
                <a:lnTo>
                  <a:pt x="252" y="41"/>
                </a:lnTo>
                <a:lnTo>
                  <a:pt x="240" y="41"/>
                </a:lnTo>
                <a:cubicBezTo>
                  <a:pt x="169" y="41"/>
                  <a:pt x="122" y="73"/>
                  <a:pt x="100" y="137"/>
                </a:cubicBezTo>
                <a:lnTo>
                  <a:pt x="97" y="147"/>
                </a:lnTo>
                <a:lnTo>
                  <a:pt x="254" y="147"/>
                </a:lnTo>
                <a:cubicBezTo>
                  <a:pt x="261" y="152"/>
                  <a:pt x="265" y="158"/>
                  <a:pt x="265" y="164"/>
                </a:cubicBezTo>
                <a:cubicBezTo>
                  <a:pt x="265" y="174"/>
                  <a:pt x="259" y="182"/>
                  <a:pt x="247" y="188"/>
                </a:cubicBezTo>
                <a:lnTo>
                  <a:pt x="86" y="188"/>
                </a:lnTo>
                <a:lnTo>
                  <a:pt x="86" y="189"/>
                </a:lnTo>
                <a:cubicBezTo>
                  <a:pt x="80" y="207"/>
                  <a:pt x="77" y="229"/>
                  <a:pt x="77" y="255"/>
                </a:cubicBezTo>
                <a:cubicBezTo>
                  <a:pt x="77" y="293"/>
                  <a:pt x="87" y="320"/>
                  <a:pt x="105" y="335"/>
                </a:cubicBezTo>
                <a:cubicBezTo>
                  <a:pt x="124" y="350"/>
                  <a:pt x="146" y="357"/>
                  <a:pt x="169" y="358"/>
                </a:cubicBezTo>
                <a:cubicBezTo>
                  <a:pt x="185" y="358"/>
                  <a:pt x="200" y="355"/>
                  <a:pt x="216" y="349"/>
                </a:cubicBezTo>
                <a:cubicBezTo>
                  <a:pt x="231" y="343"/>
                  <a:pt x="243" y="337"/>
                  <a:pt x="253" y="330"/>
                </a:cubicBezTo>
                <a:cubicBezTo>
                  <a:pt x="262" y="324"/>
                  <a:pt x="267" y="321"/>
                  <a:pt x="268" y="321"/>
                </a:cubicBezTo>
                <a:cubicBezTo>
                  <a:pt x="272" y="321"/>
                  <a:pt x="275" y="324"/>
                  <a:pt x="277" y="330"/>
                </a:cubicBezTo>
                <a:cubicBezTo>
                  <a:pt x="280" y="335"/>
                  <a:pt x="281" y="341"/>
                  <a:pt x="281" y="346"/>
                </a:cubicBezTo>
                <a:cubicBezTo>
                  <a:pt x="281" y="348"/>
                  <a:pt x="281" y="349"/>
                  <a:pt x="280" y="350"/>
                </a:cubicBezTo>
                <a:cubicBezTo>
                  <a:pt x="278" y="352"/>
                  <a:pt x="272" y="356"/>
                  <a:pt x="262" y="362"/>
                </a:cubicBezTo>
                <a:cubicBezTo>
                  <a:pt x="252" y="368"/>
                  <a:pt x="238" y="374"/>
                  <a:pt x="220" y="381"/>
                </a:cubicBezTo>
                <a:cubicBezTo>
                  <a:pt x="202" y="387"/>
                  <a:pt x="184" y="390"/>
                  <a:pt x="165" y="3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300320" y="3409920"/>
            <a:ext cx="42764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学習の安定性と収束速度は学習率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066680" y="4066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315400" y="3409920"/>
            <a:ext cx="966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に敏感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3895560"/>
            <a:ext cx="85518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⼿動調整の負担を減らすため、更新幅を⾃動調整する⼿法が多数提案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17655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66680" y="2857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47720" y="1803960"/>
            <a:ext cx="397836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⾃動調整系の代表例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66680" y="33336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300320" y="2685960"/>
            <a:ext cx="4212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AdaGrad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（以降の⼿法のベース）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66680" y="3819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0320" y="3162240"/>
            <a:ext cx="256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RMSProp / AdaDelta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66680" y="4305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3648240"/>
            <a:ext cx="721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Adam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66680" y="4790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4133880"/>
            <a:ext cx="3544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RAdam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（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Rectified Adam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）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4619520"/>
            <a:ext cx="981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AdamW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77056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066680" y="25333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47720" y="1480320"/>
            <a:ext cx="208800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AdaGrad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2362320"/>
            <a:ext cx="10758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よく更新された成分には⼩さな学習率、あまり更新されなかった成分には⼤きな学習率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66680" y="34286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5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7"/>
                  <a:pt x="36" y="35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4"/>
                  <a:pt x="104" y="0"/>
                  <a:pt x="120" y="0"/>
                </a:cubicBezTo>
                <a:cubicBezTo>
                  <a:pt x="136" y="0"/>
                  <a:pt x="151" y="4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2781360"/>
            <a:ext cx="1655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を割り当てる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4345200" y="3943440"/>
            <a:ext cx="235080" cy="227520"/>
          </a:xfrm>
          <a:custGeom>
            <a:avLst/>
            <a:gdLst/>
            <a:ahLst/>
            <a:rect l="0" t="0" r="r" b="b"/>
            <a:pathLst>
              <a:path w="653" h="632">
                <a:moveTo>
                  <a:pt x="4" y="632"/>
                </a:move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50" y="522"/>
                  <a:pt x="149" y="317"/>
                </a:cubicBezTo>
                <a:cubicBezTo>
                  <a:pt x="248" y="113"/>
                  <a:pt x="299" y="8"/>
                  <a:pt x="301" y="6"/>
                </a:cubicBezTo>
                <a:cubicBezTo>
                  <a:pt x="303" y="2"/>
                  <a:pt x="311" y="0"/>
                  <a:pt x="326" y="0"/>
                </a:cubicBezTo>
                <a:cubicBezTo>
                  <a:pt x="340" y="0"/>
                  <a:pt x="348" y="2"/>
                  <a:pt x="351" y="6"/>
                </a:cubicBezTo>
                <a:cubicBezTo>
                  <a:pt x="353" y="8"/>
                  <a:pt x="403" y="113"/>
                  <a:pt x="502" y="317"/>
                </a:cubicBezTo>
                <a:cubicBezTo>
                  <a:pt x="602" y="522"/>
                  <a:pt x="653" y="625"/>
                  <a:pt x="653" y="626"/>
                </a:cubicBezTo>
                <a:cubicBezTo>
                  <a:pt x="653" y="628"/>
                  <a:pt x="652" y="630"/>
                  <a:pt x="649" y="632"/>
                </a:cubicBezTo>
                <a:lnTo>
                  <a:pt x="4" y="632"/>
                </a:lnTo>
                <a:moveTo>
                  <a:pt x="406" y="329"/>
                </a:moveTo>
                <a:lnTo>
                  <a:pt x="298" y="107"/>
                </a:lnTo>
                <a:lnTo>
                  <a:pt x="80" y="551"/>
                </a:lnTo>
                <a:lnTo>
                  <a:pt x="297" y="552"/>
                </a:lnTo>
                <a:lnTo>
                  <a:pt x="515" y="552"/>
                </a:lnTo>
                <a:cubicBezTo>
                  <a:pt x="515" y="551"/>
                  <a:pt x="479" y="476"/>
                  <a:pt x="406" y="3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4601520" y="4030200"/>
            <a:ext cx="212760" cy="144360"/>
          </a:xfrm>
          <a:custGeom>
            <a:avLst/>
            <a:gdLst/>
            <a:ahLst/>
            <a:rect l="0" t="0" r="r" b="b"/>
            <a:pathLst>
              <a:path w="591" h="401">
                <a:moveTo>
                  <a:pt x="494" y="51"/>
                </a:moveTo>
                <a:cubicBezTo>
                  <a:pt x="494" y="38"/>
                  <a:pt x="499" y="27"/>
                  <a:pt x="511" y="16"/>
                </a:cubicBezTo>
                <a:cubicBezTo>
                  <a:pt x="522" y="6"/>
                  <a:pt x="534" y="0"/>
                  <a:pt x="548" y="0"/>
                </a:cubicBezTo>
                <a:cubicBezTo>
                  <a:pt x="558" y="0"/>
                  <a:pt x="568" y="5"/>
                  <a:pt x="577" y="15"/>
                </a:cubicBezTo>
                <a:cubicBezTo>
                  <a:pt x="586" y="26"/>
                  <a:pt x="590" y="43"/>
                  <a:pt x="591" y="66"/>
                </a:cubicBezTo>
                <a:cubicBezTo>
                  <a:pt x="591" y="83"/>
                  <a:pt x="585" y="117"/>
                  <a:pt x="574" y="167"/>
                </a:cubicBezTo>
                <a:cubicBezTo>
                  <a:pt x="565" y="200"/>
                  <a:pt x="557" y="228"/>
                  <a:pt x="550" y="249"/>
                </a:cubicBezTo>
                <a:cubicBezTo>
                  <a:pt x="543" y="270"/>
                  <a:pt x="533" y="294"/>
                  <a:pt x="519" y="321"/>
                </a:cubicBezTo>
                <a:cubicBezTo>
                  <a:pt x="506" y="347"/>
                  <a:pt x="490" y="367"/>
                  <a:pt x="470" y="381"/>
                </a:cubicBezTo>
                <a:cubicBezTo>
                  <a:pt x="451" y="394"/>
                  <a:pt x="430" y="401"/>
                  <a:pt x="407" y="401"/>
                </a:cubicBezTo>
                <a:cubicBezTo>
                  <a:pt x="381" y="401"/>
                  <a:pt x="358" y="396"/>
                  <a:pt x="338" y="387"/>
                </a:cubicBezTo>
                <a:cubicBezTo>
                  <a:pt x="318" y="377"/>
                  <a:pt x="303" y="365"/>
                  <a:pt x="295" y="349"/>
                </a:cubicBezTo>
                <a:cubicBezTo>
                  <a:pt x="294" y="349"/>
                  <a:pt x="293" y="351"/>
                  <a:pt x="292" y="352"/>
                </a:cubicBezTo>
                <a:cubicBezTo>
                  <a:pt x="268" y="385"/>
                  <a:pt x="238" y="401"/>
                  <a:pt x="204" y="401"/>
                </a:cubicBezTo>
                <a:cubicBezTo>
                  <a:pt x="189" y="401"/>
                  <a:pt x="174" y="399"/>
                  <a:pt x="160" y="396"/>
                </a:cubicBezTo>
                <a:cubicBezTo>
                  <a:pt x="146" y="392"/>
                  <a:pt x="132" y="386"/>
                  <a:pt x="118" y="379"/>
                </a:cubicBezTo>
                <a:cubicBezTo>
                  <a:pt x="105" y="371"/>
                  <a:pt x="94" y="360"/>
                  <a:pt x="86" y="344"/>
                </a:cubicBezTo>
                <a:cubicBezTo>
                  <a:pt x="77" y="329"/>
                  <a:pt x="73" y="311"/>
                  <a:pt x="73" y="289"/>
                </a:cubicBezTo>
                <a:cubicBezTo>
                  <a:pt x="73" y="257"/>
                  <a:pt x="83" y="214"/>
                  <a:pt x="103" y="159"/>
                </a:cubicBezTo>
                <a:cubicBezTo>
                  <a:pt x="123" y="105"/>
                  <a:pt x="134" y="71"/>
                  <a:pt x="134" y="56"/>
                </a:cubicBezTo>
                <a:cubicBezTo>
                  <a:pt x="134" y="55"/>
                  <a:pt x="134" y="55"/>
                  <a:pt x="134" y="54"/>
                </a:cubicBezTo>
                <a:cubicBezTo>
                  <a:pt x="134" y="49"/>
                  <a:pt x="134" y="45"/>
                  <a:pt x="134" y="44"/>
                </a:cubicBezTo>
                <a:cubicBezTo>
                  <a:pt x="134" y="42"/>
                  <a:pt x="133" y="40"/>
                  <a:pt x="131" y="37"/>
                </a:cubicBezTo>
                <a:cubicBezTo>
                  <a:pt x="128" y="35"/>
                  <a:pt x="125" y="34"/>
                  <a:pt x="121" y="34"/>
                </a:cubicBezTo>
                <a:lnTo>
                  <a:pt x="117" y="34"/>
                </a:lnTo>
                <a:cubicBezTo>
                  <a:pt x="104" y="34"/>
                  <a:pt x="92" y="40"/>
                  <a:pt x="80" y="51"/>
                </a:cubicBezTo>
                <a:cubicBezTo>
                  <a:pt x="69" y="62"/>
                  <a:pt x="60" y="74"/>
                  <a:pt x="54" y="87"/>
                </a:cubicBezTo>
                <a:cubicBezTo>
                  <a:pt x="47" y="100"/>
                  <a:pt x="42" y="112"/>
                  <a:pt x="39" y="124"/>
                </a:cubicBezTo>
                <a:cubicBezTo>
                  <a:pt x="35" y="136"/>
                  <a:pt x="33" y="142"/>
                  <a:pt x="32" y="143"/>
                </a:cubicBezTo>
                <a:cubicBezTo>
                  <a:pt x="31" y="144"/>
                  <a:pt x="26" y="145"/>
                  <a:pt x="18" y="145"/>
                </a:cubicBezTo>
                <a:lnTo>
                  <a:pt x="5" y="145"/>
                </a:lnTo>
                <a:cubicBezTo>
                  <a:pt x="2" y="142"/>
                  <a:pt x="0" y="139"/>
                  <a:pt x="0" y="137"/>
                </a:cubicBezTo>
                <a:cubicBezTo>
                  <a:pt x="0" y="134"/>
                  <a:pt x="3" y="125"/>
                  <a:pt x="7" y="112"/>
                </a:cubicBezTo>
                <a:cubicBezTo>
                  <a:pt x="12" y="99"/>
                  <a:pt x="19" y="85"/>
                  <a:pt x="27" y="67"/>
                </a:cubicBezTo>
                <a:cubicBezTo>
                  <a:pt x="36" y="50"/>
                  <a:pt x="49" y="35"/>
                  <a:pt x="66" y="22"/>
                </a:cubicBezTo>
                <a:cubicBezTo>
                  <a:pt x="83" y="8"/>
                  <a:pt x="102" y="1"/>
                  <a:pt x="124" y="1"/>
                </a:cubicBezTo>
                <a:cubicBezTo>
                  <a:pt x="149" y="1"/>
                  <a:pt x="168" y="9"/>
                  <a:pt x="182" y="23"/>
                </a:cubicBezTo>
                <a:cubicBezTo>
                  <a:pt x="195" y="38"/>
                  <a:pt x="202" y="55"/>
                  <a:pt x="202" y="75"/>
                </a:cubicBezTo>
                <a:cubicBezTo>
                  <a:pt x="202" y="85"/>
                  <a:pt x="192" y="117"/>
                  <a:pt x="173" y="170"/>
                </a:cubicBezTo>
                <a:cubicBezTo>
                  <a:pt x="154" y="224"/>
                  <a:pt x="144" y="264"/>
                  <a:pt x="144" y="293"/>
                </a:cubicBezTo>
                <a:cubicBezTo>
                  <a:pt x="144" y="320"/>
                  <a:pt x="150" y="339"/>
                  <a:pt x="162" y="351"/>
                </a:cubicBezTo>
                <a:cubicBezTo>
                  <a:pt x="175" y="362"/>
                  <a:pt x="190" y="368"/>
                  <a:pt x="209" y="368"/>
                </a:cubicBezTo>
                <a:cubicBezTo>
                  <a:pt x="234" y="368"/>
                  <a:pt x="257" y="350"/>
                  <a:pt x="276" y="314"/>
                </a:cubicBezTo>
                <a:lnTo>
                  <a:pt x="280" y="306"/>
                </a:lnTo>
                <a:lnTo>
                  <a:pt x="280" y="286"/>
                </a:lnTo>
                <a:cubicBezTo>
                  <a:pt x="280" y="284"/>
                  <a:pt x="280" y="282"/>
                  <a:pt x="280" y="278"/>
                </a:cubicBezTo>
                <a:cubicBezTo>
                  <a:pt x="280" y="275"/>
                  <a:pt x="281" y="272"/>
                  <a:pt x="281" y="271"/>
                </a:cubicBezTo>
                <a:cubicBezTo>
                  <a:pt x="282" y="270"/>
                  <a:pt x="282" y="268"/>
                  <a:pt x="282" y="265"/>
                </a:cubicBezTo>
                <a:cubicBezTo>
                  <a:pt x="282" y="262"/>
                  <a:pt x="283" y="259"/>
                  <a:pt x="283" y="257"/>
                </a:cubicBezTo>
                <a:cubicBezTo>
                  <a:pt x="284" y="255"/>
                  <a:pt x="285" y="251"/>
                  <a:pt x="286" y="246"/>
                </a:cubicBezTo>
                <a:cubicBezTo>
                  <a:pt x="287" y="240"/>
                  <a:pt x="288" y="235"/>
                  <a:pt x="288" y="231"/>
                </a:cubicBezTo>
                <a:cubicBezTo>
                  <a:pt x="289" y="226"/>
                  <a:pt x="291" y="219"/>
                  <a:pt x="294" y="210"/>
                </a:cubicBezTo>
                <a:cubicBezTo>
                  <a:pt x="297" y="199"/>
                  <a:pt x="299" y="190"/>
                  <a:pt x="301" y="180"/>
                </a:cubicBezTo>
                <a:cubicBezTo>
                  <a:pt x="303" y="171"/>
                  <a:pt x="306" y="158"/>
                  <a:pt x="310" y="142"/>
                </a:cubicBezTo>
                <a:cubicBezTo>
                  <a:pt x="327" y="75"/>
                  <a:pt x="337" y="39"/>
                  <a:pt x="340" y="34"/>
                </a:cubicBezTo>
                <a:cubicBezTo>
                  <a:pt x="347" y="18"/>
                  <a:pt x="360" y="10"/>
                  <a:pt x="377" y="10"/>
                </a:cubicBezTo>
                <a:cubicBezTo>
                  <a:pt x="389" y="10"/>
                  <a:pt x="396" y="13"/>
                  <a:pt x="400" y="19"/>
                </a:cubicBezTo>
                <a:cubicBezTo>
                  <a:pt x="404" y="25"/>
                  <a:pt x="407" y="30"/>
                  <a:pt x="407" y="36"/>
                </a:cubicBezTo>
                <a:cubicBezTo>
                  <a:pt x="407" y="43"/>
                  <a:pt x="399" y="81"/>
                  <a:pt x="382" y="149"/>
                </a:cubicBezTo>
                <a:cubicBezTo>
                  <a:pt x="365" y="217"/>
                  <a:pt x="355" y="256"/>
                  <a:pt x="354" y="266"/>
                </a:cubicBezTo>
                <a:cubicBezTo>
                  <a:pt x="352" y="272"/>
                  <a:pt x="352" y="283"/>
                  <a:pt x="352" y="297"/>
                </a:cubicBezTo>
                <a:lnTo>
                  <a:pt x="352" y="303"/>
                </a:lnTo>
                <a:cubicBezTo>
                  <a:pt x="352" y="312"/>
                  <a:pt x="353" y="320"/>
                  <a:pt x="355" y="329"/>
                </a:cubicBezTo>
                <a:cubicBezTo>
                  <a:pt x="356" y="337"/>
                  <a:pt x="362" y="345"/>
                  <a:pt x="371" y="354"/>
                </a:cubicBezTo>
                <a:cubicBezTo>
                  <a:pt x="381" y="363"/>
                  <a:pt x="394" y="368"/>
                  <a:pt x="411" y="368"/>
                </a:cubicBezTo>
                <a:cubicBezTo>
                  <a:pt x="453" y="368"/>
                  <a:pt x="487" y="332"/>
                  <a:pt x="512" y="261"/>
                </a:cubicBezTo>
                <a:cubicBezTo>
                  <a:pt x="517" y="247"/>
                  <a:pt x="523" y="228"/>
                  <a:pt x="529" y="202"/>
                </a:cubicBezTo>
                <a:cubicBezTo>
                  <a:pt x="536" y="178"/>
                  <a:pt x="539" y="160"/>
                  <a:pt x="540" y="149"/>
                </a:cubicBezTo>
                <a:cubicBezTo>
                  <a:pt x="540" y="130"/>
                  <a:pt x="536" y="115"/>
                  <a:pt x="528" y="104"/>
                </a:cubicBezTo>
                <a:cubicBezTo>
                  <a:pt x="521" y="92"/>
                  <a:pt x="513" y="83"/>
                  <a:pt x="505" y="75"/>
                </a:cubicBezTo>
                <a:cubicBezTo>
                  <a:pt x="498" y="68"/>
                  <a:pt x="494" y="60"/>
                  <a:pt x="494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4836960" y="40777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0"/>
                </a:moveTo>
                <a:cubicBezTo>
                  <a:pt x="1" y="147"/>
                  <a:pt x="0" y="145"/>
                  <a:pt x="0" y="144"/>
                </a:cubicBezTo>
                <a:cubicBezTo>
                  <a:pt x="0" y="142"/>
                  <a:pt x="0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7" y="122"/>
                  <a:pt x="10" y="122"/>
                </a:cubicBezTo>
                <a:cubicBezTo>
                  <a:pt x="13" y="122"/>
                  <a:pt x="24" y="122"/>
                  <a:pt x="42" y="122"/>
                </a:cubicBezTo>
                <a:lnTo>
                  <a:pt x="75" y="122"/>
                </a:lnTo>
                <a:lnTo>
                  <a:pt x="87" y="72"/>
                </a:lnTo>
                <a:cubicBezTo>
                  <a:pt x="88" y="67"/>
                  <a:pt x="90" y="61"/>
                  <a:pt x="91" y="54"/>
                </a:cubicBezTo>
                <a:cubicBezTo>
                  <a:pt x="93" y="46"/>
                  <a:pt x="94" y="41"/>
                  <a:pt x="96" y="38"/>
                </a:cubicBezTo>
                <a:cubicBezTo>
                  <a:pt x="97" y="34"/>
                  <a:pt x="98" y="30"/>
                  <a:pt x="99" y="25"/>
                </a:cubicBezTo>
                <a:cubicBezTo>
                  <a:pt x="101" y="20"/>
                  <a:pt x="102" y="17"/>
                  <a:pt x="104" y="15"/>
                </a:cubicBezTo>
                <a:cubicBezTo>
                  <a:pt x="106" y="12"/>
                  <a:pt x="109" y="10"/>
                  <a:pt x="111" y="7"/>
                </a:cubicBezTo>
                <a:cubicBezTo>
                  <a:pt x="113" y="4"/>
                  <a:pt x="116" y="2"/>
                  <a:pt x="119" y="1"/>
                </a:cubicBezTo>
                <a:cubicBezTo>
                  <a:pt x="123" y="1"/>
                  <a:pt x="127" y="0"/>
                  <a:pt x="131" y="0"/>
                </a:cubicBezTo>
                <a:cubicBezTo>
                  <a:pt x="138" y="1"/>
                  <a:pt x="143" y="3"/>
                  <a:pt x="146" y="7"/>
                </a:cubicBezTo>
                <a:cubicBezTo>
                  <a:pt x="149" y="11"/>
                  <a:pt x="151" y="15"/>
                  <a:pt x="151" y="19"/>
                </a:cubicBezTo>
                <a:cubicBezTo>
                  <a:pt x="151" y="22"/>
                  <a:pt x="149" y="32"/>
                  <a:pt x="145" y="48"/>
                </a:cubicBezTo>
                <a:cubicBezTo>
                  <a:pt x="141" y="65"/>
                  <a:pt x="137" y="81"/>
                  <a:pt x="132" y="97"/>
                </a:cubicBezTo>
                <a:lnTo>
                  <a:pt x="126" y="120"/>
                </a:lnTo>
                <a:cubicBezTo>
                  <a:pt x="126" y="121"/>
                  <a:pt x="137" y="122"/>
                  <a:pt x="157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6" y="150"/>
                </a:cubicBezTo>
                <a:lnTo>
                  <a:pt x="119" y="150"/>
                </a:lnTo>
                <a:lnTo>
                  <a:pt x="96" y="241"/>
                </a:lnTo>
                <a:cubicBezTo>
                  <a:pt x="80" y="307"/>
                  <a:pt x="72" y="343"/>
                  <a:pt x="72" y="348"/>
                </a:cubicBezTo>
                <a:cubicBezTo>
                  <a:pt x="72" y="366"/>
                  <a:pt x="78" y="375"/>
                  <a:pt x="89" y="375"/>
                </a:cubicBezTo>
                <a:cubicBezTo>
                  <a:pt x="103" y="375"/>
                  <a:pt x="118" y="368"/>
                  <a:pt x="131" y="353"/>
                </a:cubicBezTo>
                <a:cubicBezTo>
                  <a:pt x="145" y="339"/>
                  <a:pt x="156" y="321"/>
                  <a:pt x="164" y="301"/>
                </a:cubicBezTo>
                <a:cubicBezTo>
                  <a:pt x="165" y="298"/>
                  <a:pt x="166" y="297"/>
                  <a:pt x="167" y="296"/>
                </a:cubicBezTo>
                <a:cubicBezTo>
                  <a:pt x="169" y="296"/>
                  <a:pt x="173" y="295"/>
                  <a:pt x="178" y="295"/>
                </a:cubicBezTo>
                <a:lnTo>
                  <a:pt x="180" y="295"/>
                </a:lnTo>
                <a:cubicBezTo>
                  <a:pt x="186" y="295"/>
                  <a:pt x="190" y="297"/>
                  <a:pt x="190" y="300"/>
                </a:cubicBezTo>
                <a:cubicBezTo>
                  <a:pt x="190" y="301"/>
                  <a:pt x="189" y="304"/>
                  <a:pt x="188" y="307"/>
                </a:cubicBezTo>
                <a:cubicBezTo>
                  <a:pt x="186" y="314"/>
                  <a:pt x="182" y="322"/>
                  <a:pt x="176" y="331"/>
                </a:cubicBezTo>
                <a:cubicBezTo>
                  <a:pt x="170" y="340"/>
                  <a:pt x="163" y="350"/>
                  <a:pt x="154" y="361"/>
                </a:cubicBezTo>
                <a:cubicBezTo>
                  <a:pt x="146" y="372"/>
                  <a:pt x="135" y="381"/>
                  <a:pt x="122" y="388"/>
                </a:cubicBezTo>
                <a:cubicBezTo>
                  <a:pt x="110" y="395"/>
                  <a:pt x="97" y="398"/>
                  <a:pt x="84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3"/>
                  <a:pt x="30" y="372"/>
                  <a:pt x="25" y="356"/>
                </a:cubicBezTo>
                <a:cubicBezTo>
                  <a:pt x="24" y="352"/>
                  <a:pt x="23" y="346"/>
                  <a:pt x="23" y="339"/>
                </a:cubicBezTo>
                <a:lnTo>
                  <a:pt x="23" y="327"/>
                </a:lnTo>
                <a:lnTo>
                  <a:pt x="45" y="240"/>
                </a:lnTo>
                <a:cubicBezTo>
                  <a:pt x="60" y="182"/>
                  <a:pt x="67" y="152"/>
                  <a:pt x="68" y="152"/>
                </a:cubicBezTo>
                <a:cubicBezTo>
                  <a:pt x="68" y="151"/>
                  <a:pt x="57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4930920" y="4191120"/>
            <a:ext cx="30240" cy="70920"/>
          </a:xfrm>
          <a:custGeom>
            <a:avLst/>
            <a:gdLst/>
            <a:ahLst/>
            <a:rect l="0" t="0" r="r" b="b"/>
            <a:pathLst>
              <a:path w="84" h="197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9"/>
                  <a:pt x="4" y="19"/>
                  <a:pt x="10" y="11"/>
                </a:cubicBezTo>
                <a:cubicBezTo>
                  <a:pt x="17" y="4"/>
                  <a:pt x="26" y="0"/>
                  <a:pt x="37" y="0"/>
                </a:cubicBezTo>
                <a:cubicBezTo>
                  <a:pt x="50" y="0"/>
                  <a:pt x="60" y="5"/>
                  <a:pt x="69" y="15"/>
                </a:cubicBezTo>
                <a:cubicBezTo>
                  <a:pt x="79" y="27"/>
                  <a:pt x="83" y="45"/>
                  <a:pt x="84" y="71"/>
                </a:cubicBezTo>
                <a:cubicBezTo>
                  <a:pt x="84" y="86"/>
                  <a:pt x="82" y="100"/>
                  <a:pt x="78" y="114"/>
                </a:cubicBezTo>
                <a:cubicBezTo>
                  <a:pt x="74" y="127"/>
                  <a:pt x="70" y="139"/>
                  <a:pt x="65" y="149"/>
                </a:cubicBezTo>
                <a:cubicBezTo>
                  <a:pt x="60" y="159"/>
                  <a:pt x="55" y="168"/>
                  <a:pt x="49" y="175"/>
                </a:cubicBezTo>
                <a:cubicBezTo>
                  <a:pt x="43" y="182"/>
                  <a:pt x="37" y="187"/>
                  <a:pt x="33" y="192"/>
                </a:cubicBezTo>
                <a:cubicBezTo>
                  <a:pt x="29" y="196"/>
                  <a:pt x="26" y="198"/>
                  <a:pt x="25" y="197"/>
                </a:cubicBezTo>
                <a:cubicBezTo>
                  <a:pt x="23" y="197"/>
                  <a:pt x="20" y="195"/>
                  <a:pt x="17" y="192"/>
                </a:cubicBezTo>
                <a:cubicBezTo>
                  <a:pt x="13" y="188"/>
                  <a:pt x="11" y="185"/>
                  <a:pt x="11" y="184"/>
                </a:cubicBezTo>
                <a:cubicBezTo>
                  <a:pt x="11" y="182"/>
                  <a:pt x="13" y="179"/>
                  <a:pt x="18" y="174"/>
                </a:cubicBezTo>
                <a:cubicBezTo>
                  <a:pt x="22" y="169"/>
                  <a:pt x="28" y="162"/>
                  <a:pt x="33" y="155"/>
                </a:cubicBezTo>
                <a:cubicBezTo>
                  <a:pt x="40" y="147"/>
                  <a:pt x="46" y="137"/>
                  <a:pt x="51" y="124"/>
                </a:cubicBezTo>
                <a:cubicBezTo>
                  <a:pt x="56" y="110"/>
                  <a:pt x="59" y="95"/>
                  <a:pt x="61" y="78"/>
                </a:cubicBezTo>
                <a:lnTo>
                  <a:pt x="61" y="71"/>
                </a:lnTo>
                <a:lnTo>
                  <a:pt x="60" y="71"/>
                </a:lnTo>
                <a:cubicBezTo>
                  <a:pt x="59" y="72"/>
                  <a:pt x="58" y="72"/>
                  <a:pt x="57" y="73"/>
                </a:cubicBezTo>
                <a:cubicBezTo>
                  <a:pt x="56" y="73"/>
                  <a:pt x="54" y="74"/>
                  <a:pt x="53" y="74"/>
                </a:cubicBezTo>
                <a:cubicBezTo>
                  <a:pt x="52" y="75"/>
                  <a:pt x="50" y="76"/>
                  <a:pt x="48" y="76"/>
                </a:cubicBezTo>
                <a:cubicBezTo>
                  <a:pt x="45" y="76"/>
                  <a:pt x="43" y="76"/>
                  <a:pt x="40" y="76"/>
                </a:cubicBezTo>
                <a:cubicBezTo>
                  <a:pt x="28" y="76"/>
                  <a:pt x="19" y="73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4980600" y="406980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3" y="38"/>
                </a:moveTo>
                <a:cubicBezTo>
                  <a:pt x="103" y="28"/>
                  <a:pt x="107" y="20"/>
                  <a:pt x="115" y="12"/>
                </a:cubicBezTo>
                <a:cubicBezTo>
                  <a:pt x="123" y="5"/>
                  <a:pt x="132" y="1"/>
                  <a:pt x="142" y="0"/>
                </a:cubicBezTo>
                <a:cubicBezTo>
                  <a:pt x="150" y="0"/>
                  <a:pt x="156" y="3"/>
                  <a:pt x="161" y="8"/>
                </a:cubicBezTo>
                <a:cubicBezTo>
                  <a:pt x="166" y="13"/>
                  <a:pt x="168" y="19"/>
                  <a:pt x="169" y="27"/>
                </a:cubicBezTo>
                <a:cubicBezTo>
                  <a:pt x="169" y="36"/>
                  <a:pt x="165" y="45"/>
                  <a:pt x="156" y="53"/>
                </a:cubicBezTo>
                <a:cubicBezTo>
                  <a:pt x="148" y="61"/>
                  <a:pt x="139" y="65"/>
                  <a:pt x="129" y="65"/>
                </a:cubicBezTo>
                <a:cubicBezTo>
                  <a:pt x="123" y="65"/>
                  <a:pt x="117" y="63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4"/>
                </a:moveTo>
                <a:cubicBezTo>
                  <a:pt x="0" y="231"/>
                  <a:pt x="2" y="225"/>
                  <a:pt x="6" y="215"/>
                </a:cubicBezTo>
                <a:cubicBezTo>
                  <a:pt x="10" y="206"/>
                  <a:pt x="15" y="195"/>
                  <a:pt x="21" y="182"/>
                </a:cubicBezTo>
                <a:cubicBezTo>
                  <a:pt x="27" y="171"/>
                  <a:pt x="36" y="160"/>
                  <a:pt x="48" y="151"/>
                </a:cubicBezTo>
                <a:cubicBezTo>
                  <a:pt x="60" y="141"/>
                  <a:pt x="73" y="136"/>
                  <a:pt x="87" y="137"/>
                </a:cubicBezTo>
                <a:cubicBezTo>
                  <a:pt x="103" y="137"/>
                  <a:pt x="116" y="142"/>
                  <a:pt x="127" y="151"/>
                </a:cubicBezTo>
                <a:cubicBezTo>
                  <a:pt x="138" y="161"/>
                  <a:pt x="143" y="174"/>
                  <a:pt x="144" y="191"/>
                </a:cubicBezTo>
                <a:cubicBezTo>
                  <a:pt x="144" y="198"/>
                  <a:pt x="141" y="210"/>
                  <a:pt x="135" y="226"/>
                </a:cubicBezTo>
                <a:cubicBezTo>
                  <a:pt x="129" y="242"/>
                  <a:pt x="121" y="264"/>
                  <a:pt x="110" y="291"/>
                </a:cubicBezTo>
                <a:cubicBezTo>
                  <a:pt x="99" y="319"/>
                  <a:pt x="91" y="342"/>
                  <a:pt x="84" y="362"/>
                </a:cubicBezTo>
                <a:cubicBezTo>
                  <a:pt x="82" y="371"/>
                  <a:pt x="81" y="377"/>
                  <a:pt x="81" y="382"/>
                </a:cubicBezTo>
                <a:cubicBezTo>
                  <a:pt x="81" y="392"/>
                  <a:pt x="84" y="397"/>
                  <a:pt x="92" y="397"/>
                </a:cubicBezTo>
                <a:cubicBezTo>
                  <a:pt x="95" y="397"/>
                  <a:pt x="99" y="396"/>
                  <a:pt x="103" y="395"/>
                </a:cubicBezTo>
                <a:cubicBezTo>
                  <a:pt x="108" y="394"/>
                  <a:pt x="112" y="391"/>
                  <a:pt x="118" y="387"/>
                </a:cubicBezTo>
                <a:cubicBezTo>
                  <a:pt x="123" y="382"/>
                  <a:pt x="129" y="375"/>
                  <a:pt x="135" y="365"/>
                </a:cubicBezTo>
                <a:cubicBezTo>
                  <a:pt x="140" y="355"/>
                  <a:pt x="146" y="342"/>
                  <a:pt x="150" y="328"/>
                </a:cubicBezTo>
                <a:cubicBezTo>
                  <a:pt x="151" y="323"/>
                  <a:pt x="152" y="320"/>
                  <a:pt x="153" y="319"/>
                </a:cubicBezTo>
                <a:cubicBezTo>
                  <a:pt x="154" y="318"/>
                  <a:pt x="158" y="318"/>
                  <a:pt x="164" y="318"/>
                </a:cubicBezTo>
                <a:cubicBezTo>
                  <a:pt x="172" y="318"/>
                  <a:pt x="176" y="320"/>
                  <a:pt x="176" y="324"/>
                </a:cubicBezTo>
                <a:cubicBezTo>
                  <a:pt x="176" y="328"/>
                  <a:pt x="174" y="334"/>
                  <a:pt x="171" y="344"/>
                </a:cubicBezTo>
                <a:cubicBezTo>
                  <a:pt x="167" y="353"/>
                  <a:pt x="162" y="364"/>
                  <a:pt x="155" y="375"/>
                </a:cubicBezTo>
                <a:cubicBezTo>
                  <a:pt x="148" y="387"/>
                  <a:pt x="139" y="397"/>
                  <a:pt x="127" y="406"/>
                </a:cubicBezTo>
                <a:cubicBezTo>
                  <a:pt x="115" y="416"/>
                  <a:pt x="102" y="420"/>
                  <a:pt x="88" y="420"/>
                </a:cubicBezTo>
                <a:cubicBezTo>
                  <a:pt x="74" y="420"/>
                  <a:pt x="62" y="416"/>
                  <a:pt x="51" y="407"/>
                </a:cubicBezTo>
                <a:cubicBezTo>
                  <a:pt x="39" y="398"/>
                  <a:pt x="34" y="385"/>
                  <a:pt x="33" y="367"/>
                </a:cubicBezTo>
                <a:cubicBezTo>
                  <a:pt x="33" y="360"/>
                  <a:pt x="34" y="353"/>
                  <a:pt x="36" y="347"/>
                </a:cubicBezTo>
                <a:cubicBezTo>
                  <a:pt x="38" y="341"/>
                  <a:pt x="47" y="317"/>
                  <a:pt x="63" y="276"/>
                </a:cubicBezTo>
                <a:cubicBezTo>
                  <a:pt x="80" y="234"/>
                  <a:pt x="89" y="209"/>
                  <a:pt x="92" y="201"/>
                </a:cubicBezTo>
                <a:cubicBezTo>
                  <a:pt x="94" y="192"/>
                  <a:pt x="96" y="183"/>
                  <a:pt x="96" y="175"/>
                </a:cubicBezTo>
                <a:cubicBezTo>
                  <a:pt x="96" y="166"/>
                  <a:pt x="92" y="161"/>
                  <a:pt x="85" y="161"/>
                </a:cubicBezTo>
                <a:lnTo>
                  <a:pt x="84" y="161"/>
                </a:lnTo>
                <a:cubicBezTo>
                  <a:pt x="71" y="161"/>
                  <a:pt x="59" y="167"/>
                  <a:pt x="49" y="181"/>
                </a:cubicBezTo>
                <a:cubicBezTo>
                  <a:pt x="38" y="196"/>
                  <a:pt x="31" y="213"/>
                  <a:pt x="25" y="234"/>
                </a:cubicBezTo>
                <a:cubicBezTo>
                  <a:pt x="25" y="235"/>
                  <a:pt x="24" y="235"/>
                  <a:pt x="24" y="236"/>
                </a:cubicBezTo>
                <a:cubicBezTo>
                  <a:pt x="23" y="237"/>
                  <a:pt x="23" y="238"/>
                  <a:pt x="23" y="238"/>
                </a:cubicBezTo>
                <a:cubicBezTo>
                  <a:pt x="23" y="239"/>
                  <a:pt x="23" y="239"/>
                  <a:pt x="22" y="239"/>
                </a:cubicBezTo>
                <a:cubicBezTo>
                  <a:pt x="21" y="240"/>
                  <a:pt x="21" y="240"/>
                  <a:pt x="20" y="240"/>
                </a:cubicBezTo>
                <a:cubicBezTo>
                  <a:pt x="20" y="240"/>
                  <a:pt x="19" y="240"/>
                  <a:pt x="18" y="240"/>
                </a:cubicBezTo>
                <a:cubicBezTo>
                  <a:pt x="16" y="240"/>
                  <a:pt x="15" y="240"/>
                  <a:pt x="13" y="240"/>
                </a:cubicBezTo>
                <a:lnTo>
                  <a:pt x="4" y="240"/>
                </a:lnTo>
                <a:cubicBezTo>
                  <a:pt x="1" y="238"/>
                  <a:pt x="0" y="236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5175360" y="4054320"/>
            <a:ext cx="211680" cy="74520"/>
          </a:xfrm>
          <a:custGeom>
            <a:avLst/>
            <a:gdLst/>
            <a:ahLst/>
            <a:rect l="0" t="0" r="r" b="b"/>
            <a:pathLst>
              <a:path w="588" h="207">
                <a:moveTo>
                  <a:pt x="0" y="17"/>
                </a:moveTo>
                <a:cubicBezTo>
                  <a:pt x="0" y="10"/>
                  <a:pt x="4" y="4"/>
                  <a:pt x="13" y="0"/>
                </a:cubicBezTo>
                <a:lnTo>
                  <a:pt x="574" y="0"/>
                </a:lnTo>
                <a:cubicBezTo>
                  <a:pt x="583" y="4"/>
                  <a:pt x="588" y="10"/>
                  <a:pt x="588" y="17"/>
                </a:cubicBezTo>
                <a:cubicBezTo>
                  <a:pt x="588" y="24"/>
                  <a:pt x="583" y="29"/>
                  <a:pt x="575" y="34"/>
                </a:cubicBezTo>
                <a:lnTo>
                  <a:pt x="295" y="35"/>
                </a:lnTo>
                <a:lnTo>
                  <a:pt x="15" y="35"/>
                </a:lnTo>
                <a:cubicBezTo>
                  <a:pt x="4" y="32"/>
                  <a:pt x="0" y="26"/>
                  <a:pt x="0" y="17"/>
                </a:cubicBezTo>
                <a:moveTo>
                  <a:pt x="0" y="189"/>
                </a:moveTo>
                <a:cubicBezTo>
                  <a:pt x="0" y="180"/>
                  <a:pt x="4" y="175"/>
                  <a:pt x="15" y="172"/>
                </a:cubicBezTo>
                <a:lnTo>
                  <a:pt x="575" y="172"/>
                </a:lnTo>
                <a:cubicBezTo>
                  <a:pt x="583" y="177"/>
                  <a:pt x="588" y="183"/>
                  <a:pt x="588" y="189"/>
                </a:cubicBezTo>
                <a:cubicBezTo>
                  <a:pt x="588" y="197"/>
                  <a:pt x="583" y="203"/>
                  <a:pt x="574" y="207"/>
                </a:cubicBezTo>
                <a:lnTo>
                  <a:pt x="13" y="207"/>
                </a:lnTo>
                <a:cubicBezTo>
                  <a:pt x="4" y="203"/>
                  <a:pt x="0" y="197"/>
                  <a:pt x="0" y="18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5519160" y="4084920"/>
            <a:ext cx="193680" cy="12960"/>
          </a:xfrm>
          <a:custGeom>
            <a:avLst/>
            <a:gdLst/>
            <a:ahLst/>
            <a:rect l="0" t="0" r="r" b="b"/>
            <a:pathLst>
              <a:path w="538" h="36">
                <a:moveTo>
                  <a:pt x="12" y="0"/>
                </a:moveTo>
                <a:lnTo>
                  <a:pt x="525" y="0"/>
                </a:lnTo>
                <a:cubicBezTo>
                  <a:pt x="534" y="5"/>
                  <a:pt x="538" y="12"/>
                  <a:pt x="538" y="19"/>
                </a:cubicBezTo>
                <a:cubicBezTo>
                  <a:pt x="538" y="26"/>
                  <a:pt x="534" y="32"/>
                  <a:pt x="525" y="36"/>
                </a:cubicBezTo>
                <a:lnTo>
                  <a:pt x="12" y="36"/>
                </a:lnTo>
                <a:cubicBezTo>
                  <a:pt x="4" y="32"/>
                  <a:pt x="0" y="26"/>
                  <a:pt x="0" y="19"/>
                </a:cubicBezTo>
                <a:cubicBezTo>
                  <a:pt x="0" y="10"/>
                  <a:pt x="4" y="4"/>
                  <a:pt x="1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6830280" y="3819240"/>
            <a:ext cx="108720" cy="140760"/>
          </a:xfrm>
          <a:custGeom>
            <a:avLst/>
            <a:gdLst/>
            <a:ahLst/>
            <a:rect l="0" t="0" r="r" b="b"/>
            <a:pathLst>
              <a:path w="302" h="391">
                <a:moveTo>
                  <a:pt x="166" y="391"/>
                </a:moveTo>
                <a:cubicBezTo>
                  <a:pt x="119" y="391"/>
                  <a:pt x="80" y="376"/>
                  <a:pt x="48" y="345"/>
                </a:cubicBezTo>
                <a:cubicBezTo>
                  <a:pt x="16" y="315"/>
                  <a:pt x="0" y="275"/>
                  <a:pt x="0" y="228"/>
                </a:cubicBezTo>
                <a:cubicBezTo>
                  <a:pt x="0" y="176"/>
                  <a:pt x="14" y="133"/>
                  <a:pt x="41" y="97"/>
                </a:cubicBezTo>
                <a:cubicBezTo>
                  <a:pt x="61" y="70"/>
                  <a:pt x="86" y="48"/>
                  <a:pt x="117" y="31"/>
                </a:cubicBezTo>
                <a:cubicBezTo>
                  <a:pt x="149" y="14"/>
                  <a:pt x="182" y="4"/>
                  <a:pt x="218" y="1"/>
                </a:cubicBezTo>
                <a:cubicBezTo>
                  <a:pt x="220" y="1"/>
                  <a:pt x="232" y="0"/>
                  <a:pt x="255" y="0"/>
                </a:cubicBezTo>
                <a:lnTo>
                  <a:pt x="289" y="0"/>
                </a:lnTo>
                <a:cubicBezTo>
                  <a:pt x="298" y="3"/>
                  <a:pt x="302" y="9"/>
                  <a:pt x="302" y="18"/>
                </a:cubicBezTo>
                <a:cubicBezTo>
                  <a:pt x="302" y="33"/>
                  <a:pt x="290" y="41"/>
                  <a:pt x="266" y="41"/>
                </a:cubicBezTo>
                <a:lnTo>
                  <a:pt x="252" y="41"/>
                </a:lnTo>
                <a:lnTo>
                  <a:pt x="240" y="41"/>
                </a:lnTo>
                <a:cubicBezTo>
                  <a:pt x="169" y="41"/>
                  <a:pt x="122" y="73"/>
                  <a:pt x="100" y="137"/>
                </a:cubicBezTo>
                <a:lnTo>
                  <a:pt x="97" y="148"/>
                </a:lnTo>
                <a:lnTo>
                  <a:pt x="254" y="148"/>
                </a:lnTo>
                <a:cubicBezTo>
                  <a:pt x="261" y="153"/>
                  <a:pt x="265" y="158"/>
                  <a:pt x="265" y="164"/>
                </a:cubicBezTo>
                <a:cubicBezTo>
                  <a:pt x="265" y="175"/>
                  <a:pt x="259" y="183"/>
                  <a:pt x="248" y="188"/>
                </a:cubicBezTo>
                <a:lnTo>
                  <a:pt x="86" y="188"/>
                </a:lnTo>
                <a:lnTo>
                  <a:pt x="86" y="190"/>
                </a:lnTo>
                <a:cubicBezTo>
                  <a:pt x="80" y="208"/>
                  <a:pt x="77" y="229"/>
                  <a:pt x="77" y="255"/>
                </a:cubicBezTo>
                <a:cubicBezTo>
                  <a:pt x="77" y="294"/>
                  <a:pt x="87" y="321"/>
                  <a:pt x="106" y="335"/>
                </a:cubicBezTo>
                <a:cubicBezTo>
                  <a:pt x="124" y="350"/>
                  <a:pt x="146" y="358"/>
                  <a:pt x="169" y="358"/>
                </a:cubicBezTo>
                <a:cubicBezTo>
                  <a:pt x="185" y="358"/>
                  <a:pt x="201" y="355"/>
                  <a:pt x="216" y="349"/>
                </a:cubicBezTo>
                <a:cubicBezTo>
                  <a:pt x="231" y="344"/>
                  <a:pt x="243" y="337"/>
                  <a:pt x="253" y="331"/>
                </a:cubicBezTo>
                <a:cubicBezTo>
                  <a:pt x="262" y="325"/>
                  <a:pt x="267" y="321"/>
                  <a:pt x="268" y="321"/>
                </a:cubicBezTo>
                <a:cubicBezTo>
                  <a:pt x="272" y="321"/>
                  <a:pt x="275" y="324"/>
                  <a:pt x="278" y="330"/>
                </a:cubicBezTo>
                <a:cubicBezTo>
                  <a:pt x="280" y="336"/>
                  <a:pt x="281" y="342"/>
                  <a:pt x="281" y="347"/>
                </a:cubicBezTo>
                <a:cubicBezTo>
                  <a:pt x="281" y="349"/>
                  <a:pt x="281" y="350"/>
                  <a:pt x="280" y="350"/>
                </a:cubicBezTo>
                <a:cubicBezTo>
                  <a:pt x="278" y="353"/>
                  <a:pt x="273" y="357"/>
                  <a:pt x="263" y="363"/>
                </a:cubicBezTo>
                <a:cubicBezTo>
                  <a:pt x="253" y="369"/>
                  <a:pt x="238" y="375"/>
                  <a:pt x="220" y="381"/>
                </a:cubicBezTo>
                <a:cubicBezTo>
                  <a:pt x="202" y="388"/>
                  <a:pt x="184" y="391"/>
                  <a:pt x="166" y="3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6150600" y="4320720"/>
            <a:ext cx="299520" cy="317880"/>
          </a:xfrm>
          <a:custGeom>
            <a:avLst/>
            <a:gdLst/>
            <a:ahLst/>
            <a:rect l="0" t="0" r="r" b="b"/>
            <a:pathLst>
              <a:path w="832" h="883">
                <a:moveTo>
                  <a:pt x="4" y="2"/>
                </a:moveTo>
                <a:cubicBezTo>
                  <a:pt x="6" y="1"/>
                  <a:pt x="132" y="0"/>
                  <a:pt x="382" y="0"/>
                </a:cubicBezTo>
                <a:lnTo>
                  <a:pt x="755" y="0"/>
                </a:lnTo>
                <a:lnTo>
                  <a:pt x="793" y="97"/>
                </a:lnTo>
                <a:cubicBezTo>
                  <a:pt x="799" y="116"/>
                  <a:pt x="805" y="133"/>
                  <a:pt x="812" y="151"/>
                </a:cubicBezTo>
                <a:cubicBezTo>
                  <a:pt x="818" y="169"/>
                  <a:pt x="823" y="182"/>
                  <a:pt x="827" y="192"/>
                </a:cubicBezTo>
                <a:cubicBezTo>
                  <a:pt x="830" y="201"/>
                  <a:pt x="832" y="206"/>
                  <a:pt x="832" y="207"/>
                </a:cubicBezTo>
                <a:lnTo>
                  <a:pt x="815" y="207"/>
                </a:lnTo>
                <a:lnTo>
                  <a:pt x="797" y="206"/>
                </a:lnTo>
                <a:cubicBezTo>
                  <a:pt x="783" y="169"/>
                  <a:pt x="761" y="139"/>
                  <a:pt x="732" y="114"/>
                </a:cubicBezTo>
                <a:cubicBezTo>
                  <a:pt x="702" y="89"/>
                  <a:pt x="670" y="71"/>
                  <a:pt x="635" y="60"/>
                </a:cubicBezTo>
                <a:cubicBezTo>
                  <a:pt x="604" y="50"/>
                  <a:pt x="569" y="43"/>
                  <a:pt x="528" y="40"/>
                </a:cubicBezTo>
                <a:cubicBezTo>
                  <a:pt x="487" y="37"/>
                  <a:pt x="423" y="36"/>
                  <a:pt x="335" y="36"/>
                </a:cubicBezTo>
                <a:lnTo>
                  <a:pt x="232" y="36"/>
                </a:lnTo>
                <a:cubicBezTo>
                  <a:pt x="152" y="36"/>
                  <a:pt x="112" y="36"/>
                  <a:pt x="112" y="37"/>
                </a:cubicBezTo>
                <a:cubicBezTo>
                  <a:pt x="114" y="38"/>
                  <a:pt x="162" y="104"/>
                  <a:pt x="257" y="235"/>
                </a:cubicBezTo>
                <a:cubicBezTo>
                  <a:pt x="353" y="365"/>
                  <a:pt x="400" y="431"/>
                  <a:pt x="401" y="433"/>
                </a:cubicBezTo>
                <a:cubicBezTo>
                  <a:pt x="405" y="438"/>
                  <a:pt x="405" y="443"/>
                  <a:pt x="403" y="446"/>
                </a:cubicBezTo>
                <a:lnTo>
                  <a:pt x="383" y="471"/>
                </a:lnTo>
                <a:cubicBezTo>
                  <a:pt x="368" y="488"/>
                  <a:pt x="348" y="512"/>
                  <a:pt x="321" y="543"/>
                </a:cubicBezTo>
                <a:cubicBezTo>
                  <a:pt x="294" y="575"/>
                  <a:pt x="267" y="607"/>
                  <a:pt x="241" y="638"/>
                </a:cubicBezTo>
                <a:lnTo>
                  <a:pt x="82" y="827"/>
                </a:lnTo>
                <a:cubicBezTo>
                  <a:pt x="82" y="828"/>
                  <a:pt x="145" y="828"/>
                  <a:pt x="270" y="828"/>
                </a:cubicBezTo>
                <a:cubicBezTo>
                  <a:pt x="285" y="828"/>
                  <a:pt x="307" y="828"/>
                  <a:pt x="335" y="828"/>
                </a:cubicBezTo>
                <a:cubicBezTo>
                  <a:pt x="363" y="828"/>
                  <a:pt x="384" y="829"/>
                  <a:pt x="397" y="829"/>
                </a:cubicBezTo>
                <a:cubicBezTo>
                  <a:pt x="498" y="829"/>
                  <a:pt x="578" y="821"/>
                  <a:pt x="636" y="805"/>
                </a:cubicBezTo>
                <a:cubicBezTo>
                  <a:pt x="695" y="789"/>
                  <a:pt x="741" y="753"/>
                  <a:pt x="776" y="699"/>
                </a:cubicBezTo>
                <a:cubicBezTo>
                  <a:pt x="783" y="690"/>
                  <a:pt x="789" y="676"/>
                  <a:pt x="797" y="656"/>
                </a:cubicBezTo>
                <a:lnTo>
                  <a:pt x="832" y="656"/>
                </a:lnTo>
                <a:lnTo>
                  <a:pt x="755" y="882"/>
                </a:lnTo>
                <a:lnTo>
                  <a:pt x="382" y="883"/>
                </a:lnTo>
                <a:cubicBezTo>
                  <a:pt x="132" y="883"/>
                  <a:pt x="7" y="882"/>
                  <a:pt x="5" y="881"/>
                </a:cubicBezTo>
                <a:cubicBezTo>
                  <a:pt x="2" y="880"/>
                  <a:pt x="0" y="877"/>
                  <a:pt x="0" y="873"/>
                </a:cubicBezTo>
                <a:cubicBezTo>
                  <a:pt x="0" y="870"/>
                  <a:pt x="18" y="847"/>
                  <a:pt x="55" y="804"/>
                </a:cubicBezTo>
                <a:cubicBezTo>
                  <a:pt x="95" y="756"/>
                  <a:pt x="132" y="712"/>
                  <a:pt x="167" y="671"/>
                </a:cubicBezTo>
                <a:lnTo>
                  <a:pt x="328" y="480"/>
                </a:lnTo>
                <a:cubicBezTo>
                  <a:pt x="328" y="479"/>
                  <a:pt x="273" y="404"/>
                  <a:pt x="164" y="254"/>
                </a:cubicBezTo>
                <a:lnTo>
                  <a:pt x="1" y="29"/>
                </a:lnTo>
                <a:lnTo>
                  <a:pt x="0" y="20"/>
                </a:lnTo>
                <a:cubicBezTo>
                  <a:pt x="0" y="10"/>
                  <a:pt x="1" y="5"/>
                  <a:pt x="4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6482520" y="426708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0"/>
                </a:moveTo>
                <a:cubicBezTo>
                  <a:pt x="2" y="147"/>
                  <a:pt x="0" y="145"/>
                  <a:pt x="0" y="144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5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4" y="122"/>
                  <a:pt x="24" y="122"/>
                  <a:pt x="44" y="121"/>
                </a:cubicBezTo>
                <a:lnTo>
                  <a:pt x="77" y="121"/>
                </a:lnTo>
                <a:lnTo>
                  <a:pt x="89" y="71"/>
                </a:lnTo>
                <a:cubicBezTo>
                  <a:pt x="90" y="67"/>
                  <a:pt x="91" y="61"/>
                  <a:pt x="93" y="53"/>
                </a:cubicBezTo>
                <a:cubicBezTo>
                  <a:pt x="95" y="46"/>
                  <a:pt x="96" y="41"/>
                  <a:pt x="97" y="37"/>
                </a:cubicBezTo>
                <a:cubicBezTo>
                  <a:pt x="99" y="34"/>
                  <a:pt x="100" y="30"/>
                  <a:pt x="101" y="25"/>
                </a:cubicBezTo>
                <a:cubicBezTo>
                  <a:pt x="102" y="20"/>
                  <a:pt x="104" y="16"/>
                  <a:pt x="106" y="14"/>
                </a:cubicBezTo>
                <a:cubicBezTo>
                  <a:pt x="108" y="12"/>
                  <a:pt x="110" y="10"/>
                  <a:pt x="112" y="7"/>
                </a:cubicBezTo>
                <a:cubicBezTo>
                  <a:pt x="114" y="4"/>
                  <a:pt x="117" y="2"/>
                  <a:pt x="121" y="1"/>
                </a:cubicBezTo>
                <a:cubicBezTo>
                  <a:pt x="125" y="0"/>
                  <a:pt x="128" y="0"/>
                  <a:pt x="132" y="0"/>
                </a:cubicBezTo>
                <a:cubicBezTo>
                  <a:pt x="140" y="0"/>
                  <a:pt x="145" y="3"/>
                  <a:pt x="148" y="7"/>
                </a:cubicBezTo>
                <a:cubicBezTo>
                  <a:pt x="151" y="11"/>
                  <a:pt x="152" y="15"/>
                  <a:pt x="152" y="19"/>
                </a:cubicBezTo>
                <a:cubicBezTo>
                  <a:pt x="152" y="21"/>
                  <a:pt x="150" y="31"/>
                  <a:pt x="147" y="48"/>
                </a:cubicBezTo>
                <a:cubicBezTo>
                  <a:pt x="143" y="64"/>
                  <a:pt x="139" y="81"/>
                  <a:pt x="134" y="97"/>
                </a:cubicBezTo>
                <a:lnTo>
                  <a:pt x="128" y="120"/>
                </a:lnTo>
                <a:cubicBezTo>
                  <a:pt x="128" y="121"/>
                  <a:pt x="138" y="121"/>
                  <a:pt x="159" y="121"/>
                </a:cubicBezTo>
                <a:lnTo>
                  <a:pt x="191" y="121"/>
                </a:lnTo>
                <a:cubicBezTo>
                  <a:pt x="194" y="124"/>
                  <a:pt x="195" y="127"/>
                  <a:pt x="195" y="128"/>
                </a:cubicBezTo>
                <a:cubicBezTo>
                  <a:pt x="195" y="137"/>
                  <a:pt x="192" y="145"/>
                  <a:pt x="187" y="150"/>
                </a:cubicBezTo>
                <a:lnTo>
                  <a:pt x="120" y="150"/>
                </a:lnTo>
                <a:lnTo>
                  <a:pt x="98" y="241"/>
                </a:lnTo>
                <a:cubicBezTo>
                  <a:pt x="82" y="308"/>
                  <a:pt x="74" y="344"/>
                  <a:pt x="74" y="349"/>
                </a:cubicBezTo>
                <a:cubicBezTo>
                  <a:pt x="74" y="366"/>
                  <a:pt x="79" y="375"/>
                  <a:pt x="90" y="375"/>
                </a:cubicBezTo>
                <a:cubicBezTo>
                  <a:pt x="105" y="375"/>
                  <a:pt x="119" y="368"/>
                  <a:pt x="133" y="354"/>
                </a:cubicBezTo>
                <a:cubicBezTo>
                  <a:pt x="147" y="339"/>
                  <a:pt x="158" y="322"/>
                  <a:pt x="166" y="301"/>
                </a:cubicBezTo>
                <a:cubicBezTo>
                  <a:pt x="167" y="299"/>
                  <a:pt x="168" y="297"/>
                  <a:pt x="169" y="297"/>
                </a:cubicBezTo>
                <a:cubicBezTo>
                  <a:pt x="170" y="296"/>
                  <a:pt x="173" y="296"/>
                  <a:pt x="178" y="296"/>
                </a:cubicBezTo>
                <a:lnTo>
                  <a:pt x="181" y="296"/>
                </a:lnTo>
                <a:cubicBezTo>
                  <a:pt x="187" y="296"/>
                  <a:pt x="190" y="297"/>
                  <a:pt x="190" y="301"/>
                </a:cubicBezTo>
                <a:cubicBezTo>
                  <a:pt x="190" y="302"/>
                  <a:pt x="190" y="304"/>
                  <a:pt x="188" y="308"/>
                </a:cubicBezTo>
                <a:cubicBezTo>
                  <a:pt x="186" y="315"/>
                  <a:pt x="183" y="323"/>
                  <a:pt x="177" y="332"/>
                </a:cubicBezTo>
                <a:cubicBezTo>
                  <a:pt x="172" y="341"/>
                  <a:pt x="165" y="351"/>
                  <a:pt x="156" y="361"/>
                </a:cubicBezTo>
                <a:cubicBezTo>
                  <a:pt x="147" y="371"/>
                  <a:pt x="137" y="380"/>
                  <a:pt x="124" y="387"/>
                </a:cubicBezTo>
                <a:cubicBezTo>
                  <a:pt x="112" y="394"/>
                  <a:pt x="99" y="398"/>
                  <a:pt x="86" y="398"/>
                </a:cubicBezTo>
                <a:cubicBezTo>
                  <a:pt x="74" y="398"/>
                  <a:pt x="62" y="395"/>
                  <a:pt x="51" y="388"/>
                </a:cubicBezTo>
                <a:cubicBezTo>
                  <a:pt x="38" y="382"/>
                  <a:pt x="30" y="371"/>
                  <a:pt x="25" y="356"/>
                </a:cubicBezTo>
                <a:cubicBezTo>
                  <a:pt x="24" y="353"/>
                  <a:pt x="24" y="347"/>
                  <a:pt x="24" y="339"/>
                </a:cubicBezTo>
                <a:lnTo>
                  <a:pt x="24" y="328"/>
                </a:lnTo>
                <a:lnTo>
                  <a:pt x="47" y="241"/>
                </a:lnTo>
                <a:cubicBezTo>
                  <a:pt x="61" y="181"/>
                  <a:pt x="69" y="152"/>
                  <a:pt x="69" y="151"/>
                </a:cubicBezTo>
                <a:cubicBezTo>
                  <a:pt x="69" y="150"/>
                  <a:pt x="59" y="150"/>
                  <a:pt x="37" y="150"/>
                </a:cubicBezTo>
                <a:lnTo>
                  <a:pt x="5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6482520" y="45090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0"/>
                </a:moveTo>
                <a:cubicBezTo>
                  <a:pt x="2" y="147"/>
                  <a:pt x="0" y="145"/>
                  <a:pt x="0" y="144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5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4" y="122"/>
                  <a:pt x="24" y="122"/>
                  <a:pt x="44" y="121"/>
                </a:cubicBezTo>
                <a:lnTo>
                  <a:pt x="77" y="121"/>
                </a:lnTo>
                <a:lnTo>
                  <a:pt x="89" y="72"/>
                </a:lnTo>
                <a:cubicBezTo>
                  <a:pt x="90" y="67"/>
                  <a:pt x="91" y="61"/>
                  <a:pt x="93" y="54"/>
                </a:cubicBezTo>
                <a:cubicBezTo>
                  <a:pt x="95" y="46"/>
                  <a:pt x="96" y="41"/>
                  <a:pt x="97" y="37"/>
                </a:cubicBezTo>
                <a:cubicBezTo>
                  <a:pt x="99" y="34"/>
                  <a:pt x="100" y="30"/>
                  <a:pt x="101" y="25"/>
                </a:cubicBezTo>
                <a:cubicBezTo>
                  <a:pt x="102" y="20"/>
                  <a:pt x="104" y="16"/>
                  <a:pt x="106" y="14"/>
                </a:cubicBezTo>
                <a:cubicBezTo>
                  <a:pt x="108" y="12"/>
                  <a:pt x="110" y="10"/>
                  <a:pt x="112" y="7"/>
                </a:cubicBezTo>
                <a:cubicBezTo>
                  <a:pt x="114" y="4"/>
                  <a:pt x="117" y="2"/>
                  <a:pt x="121" y="1"/>
                </a:cubicBezTo>
                <a:cubicBezTo>
                  <a:pt x="125" y="0"/>
                  <a:pt x="128" y="0"/>
                  <a:pt x="132" y="0"/>
                </a:cubicBezTo>
                <a:cubicBezTo>
                  <a:pt x="140" y="0"/>
                  <a:pt x="145" y="3"/>
                  <a:pt x="148" y="7"/>
                </a:cubicBezTo>
                <a:cubicBezTo>
                  <a:pt x="151" y="11"/>
                  <a:pt x="152" y="15"/>
                  <a:pt x="152" y="19"/>
                </a:cubicBezTo>
                <a:cubicBezTo>
                  <a:pt x="152" y="22"/>
                  <a:pt x="150" y="31"/>
                  <a:pt x="147" y="48"/>
                </a:cubicBezTo>
                <a:cubicBezTo>
                  <a:pt x="143" y="65"/>
                  <a:pt x="139" y="81"/>
                  <a:pt x="134" y="97"/>
                </a:cubicBezTo>
                <a:lnTo>
                  <a:pt x="128" y="120"/>
                </a:lnTo>
                <a:cubicBezTo>
                  <a:pt x="128" y="121"/>
                  <a:pt x="138" y="121"/>
                  <a:pt x="159" y="121"/>
                </a:cubicBezTo>
                <a:lnTo>
                  <a:pt x="191" y="121"/>
                </a:lnTo>
                <a:cubicBezTo>
                  <a:pt x="194" y="124"/>
                  <a:pt x="195" y="127"/>
                  <a:pt x="195" y="128"/>
                </a:cubicBezTo>
                <a:cubicBezTo>
                  <a:pt x="195" y="137"/>
                  <a:pt x="192" y="145"/>
                  <a:pt x="187" y="150"/>
                </a:cubicBezTo>
                <a:lnTo>
                  <a:pt x="120" y="150"/>
                </a:lnTo>
                <a:lnTo>
                  <a:pt x="98" y="241"/>
                </a:lnTo>
                <a:cubicBezTo>
                  <a:pt x="82" y="307"/>
                  <a:pt x="74" y="343"/>
                  <a:pt x="74" y="349"/>
                </a:cubicBezTo>
                <a:cubicBezTo>
                  <a:pt x="74" y="366"/>
                  <a:pt x="79" y="375"/>
                  <a:pt x="90" y="375"/>
                </a:cubicBezTo>
                <a:cubicBezTo>
                  <a:pt x="105" y="375"/>
                  <a:pt x="119" y="368"/>
                  <a:pt x="133" y="354"/>
                </a:cubicBezTo>
                <a:cubicBezTo>
                  <a:pt x="147" y="339"/>
                  <a:pt x="158" y="321"/>
                  <a:pt x="166" y="300"/>
                </a:cubicBezTo>
                <a:cubicBezTo>
                  <a:pt x="167" y="298"/>
                  <a:pt x="168" y="296"/>
                  <a:pt x="169" y="296"/>
                </a:cubicBezTo>
                <a:cubicBezTo>
                  <a:pt x="170" y="296"/>
                  <a:pt x="173" y="295"/>
                  <a:pt x="178" y="295"/>
                </a:cubicBezTo>
                <a:lnTo>
                  <a:pt x="181" y="295"/>
                </a:lnTo>
                <a:cubicBezTo>
                  <a:pt x="187" y="295"/>
                  <a:pt x="190" y="296"/>
                  <a:pt x="190" y="300"/>
                </a:cubicBezTo>
                <a:cubicBezTo>
                  <a:pt x="190" y="301"/>
                  <a:pt x="190" y="303"/>
                  <a:pt x="188" y="307"/>
                </a:cubicBezTo>
                <a:cubicBezTo>
                  <a:pt x="186" y="314"/>
                  <a:pt x="183" y="322"/>
                  <a:pt x="177" y="331"/>
                </a:cubicBezTo>
                <a:cubicBezTo>
                  <a:pt x="172" y="340"/>
                  <a:pt x="165" y="351"/>
                  <a:pt x="156" y="361"/>
                </a:cubicBezTo>
                <a:cubicBezTo>
                  <a:pt x="147" y="372"/>
                  <a:pt x="137" y="380"/>
                  <a:pt x="124" y="387"/>
                </a:cubicBezTo>
                <a:cubicBezTo>
                  <a:pt x="112" y="394"/>
                  <a:pt x="99" y="398"/>
                  <a:pt x="86" y="398"/>
                </a:cubicBezTo>
                <a:cubicBezTo>
                  <a:pt x="74" y="398"/>
                  <a:pt x="62" y="395"/>
                  <a:pt x="51" y="389"/>
                </a:cubicBezTo>
                <a:cubicBezTo>
                  <a:pt x="38" y="382"/>
                  <a:pt x="30" y="372"/>
                  <a:pt x="25" y="356"/>
                </a:cubicBezTo>
                <a:cubicBezTo>
                  <a:pt x="24" y="353"/>
                  <a:pt x="24" y="347"/>
                  <a:pt x="24" y="338"/>
                </a:cubicBezTo>
                <a:lnTo>
                  <a:pt x="24" y="327"/>
                </a:lnTo>
                <a:lnTo>
                  <a:pt x="47" y="240"/>
                </a:lnTo>
                <a:cubicBezTo>
                  <a:pt x="61" y="181"/>
                  <a:pt x="69" y="152"/>
                  <a:pt x="69" y="151"/>
                </a:cubicBezTo>
                <a:cubicBezTo>
                  <a:pt x="69" y="151"/>
                  <a:pt x="59" y="150"/>
                  <a:pt x="37" y="150"/>
                </a:cubicBezTo>
                <a:lnTo>
                  <a:pt x="5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6571440" y="4495680"/>
            <a:ext cx="37080" cy="82440"/>
          </a:xfrm>
          <a:custGeom>
            <a:avLst/>
            <a:gdLst/>
            <a:ahLst/>
            <a:rect l="0" t="0" r="r" b="b"/>
            <a:pathLst>
              <a:path w="103" h="229">
                <a:moveTo>
                  <a:pt x="22" y="229"/>
                </a:moveTo>
                <a:cubicBezTo>
                  <a:pt x="20" y="229"/>
                  <a:pt x="16" y="228"/>
                  <a:pt x="10" y="226"/>
                </a:cubicBezTo>
                <a:cubicBezTo>
                  <a:pt x="4" y="225"/>
                  <a:pt x="1" y="223"/>
                  <a:pt x="0" y="221"/>
                </a:cubicBezTo>
                <a:cubicBezTo>
                  <a:pt x="0" y="219"/>
                  <a:pt x="8" y="185"/>
                  <a:pt x="25" y="119"/>
                </a:cubicBezTo>
                <a:cubicBezTo>
                  <a:pt x="41" y="52"/>
                  <a:pt x="50" y="17"/>
                  <a:pt x="51" y="14"/>
                </a:cubicBezTo>
                <a:cubicBezTo>
                  <a:pt x="57" y="5"/>
                  <a:pt x="64" y="0"/>
                  <a:pt x="75" y="0"/>
                </a:cubicBezTo>
                <a:cubicBezTo>
                  <a:pt x="81" y="0"/>
                  <a:pt x="87" y="2"/>
                  <a:pt x="94" y="7"/>
                </a:cubicBezTo>
                <a:cubicBezTo>
                  <a:pt x="100" y="11"/>
                  <a:pt x="103" y="18"/>
                  <a:pt x="103" y="26"/>
                </a:cubicBezTo>
                <a:cubicBezTo>
                  <a:pt x="103" y="28"/>
                  <a:pt x="103" y="30"/>
                  <a:pt x="103" y="33"/>
                </a:cubicBezTo>
                <a:cubicBezTo>
                  <a:pt x="102" y="35"/>
                  <a:pt x="90" y="68"/>
                  <a:pt x="64" y="132"/>
                </a:cubicBezTo>
                <a:cubicBezTo>
                  <a:pt x="38" y="196"/>
                  <a:pt x="25" y="228"/>
                  <a:pt x="24" y="228"/>
                </a:cubicBezTo>
                <a:cubicBezTo>
                  <a:pt x="23" y="229"/>
                  <a:pt x="22" y="229"/>
                  <a:pt x="22" y="2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6634080" y="4566960"/>
            <a:ext cx="149760" cy="52920"/>
          </a:xfrm>
          <a:custGeom>
            <a:avLst/>
            <a:gdLst/>
            <a:ahLst/>
            <a:rect l="0" t="0" r="r" b="b"/>
            <a:pathLst>
              <a:path w="416" h="147">
                <a:moveTo>
                  <a:pt x="0" y="14"/>
                </a:moveTo>
                <a:cubicBezTo>
                  <a:pt x="0" y="8"/>
                  <a:pt x="3" y="4"/>
                  <a:pt x="9" y="0"/>
                </a:cubicBezTo>
                <a:lnTo>
                  <a:pt x="407" y="0"/>
                </a:lnTo>
                <a:cubicBezTo>
                  <a:pt x="413" y="5"/>
                  <a:pt x="416" y="9"/>
                  <a:pt x="416" y="14"/>
                </a:cubicBezTo>
                <a:cubicBezTo>
                  <a:pt x="416" y="18"/>
                  <a:pt x="413" y="22"/>
                  <a:pt x="408" y="26"/>
                </a:cubicBezTo>
                <a:lnTo>
                  <a:pt x="209" y="26"/>
                </a:lnTo>
                <a:lnTo>
                  <a:pt x="10" y="26"/>
                </a:lnTo>
                <a:cubicBezTo>
                  <a:pt x="4" y="24"/>
                  <a:pt x="0" y="20"/>
                  <a:pt x="0" y="14"/>
                </a:cubicBezTo>
                <a:moveTo>
                  <a:pt x="0" y="135"/>
                </a:moveTo>
                <a:cubicBezTo>
                  <a:pt x="0" y="128"/>
                  <a:pt x="4" y="124"/>
                  <a:pt x="10" y="122"/>
                </a:cubicBezTo>
                <a:lnTo>
                  <a:pt x="408" y="122"/>
                </a:lnTo>
                <a:cubicBezTo>
                  <a:pt x="413" y="126"/>
                  <a:pt x="416" y="131"/>
                  <a:pt x="416" y="135"/>
                </a:cubicBezTo>
                <a:cubicBezTo>
                  <a:pt x="416" y="140"/>
                  <a:pt x="413" y="144"/>
                  <a:pt x="407" y="147"/>
                </a:cubicBezTo>
                <a:lnTo>
                  <a:pt x="9" y="147"/>
                </a:lnTo>
                <a:cubicBezTo>
                  <a:pt x="3" y="144"/>
                  <a:pt x="0" y="140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6814800" y="4500000"/>
            <a:ext cx="77400" cy="149760"/>
          </a:xfrm>
          <a:custGeom>
            <a:avLst/>
            <a:gdLst/>
            <a:ahLst/>
            <a:rect l="0" t="0" r="r" b="b"/>
            <a:pathLst>
              <a:path w="215" h="416">
                <a:moveTo>
                  <a:pt x="82" y="55"/>
                </a:moveTo>
                <a:lnTo>
                  <a:pt x="74" y="58"/>
                </a:lnTo>
                <a:cubicBezTo>
                  <a:pt x="68" y="60"/>
                  <a:pt x="60" y="62"/>
                  <a:pt x="49" y="64"/>
                </a:cubicBezTo>
                <a:cubicBezTo>
                  <a:pt x="38" y="66"/>
                  <a:pt x="26" y="68"/>
                  <a:pt x="13" y="69"/>
                </a:cubicBezTo>
                <a:lnTo>
                  <a:pt x="0" y="69"/>
                </a:lnTo>
                <a:lnTo>
                  <a:pt x="0" y="40"/>
                </a:lnTo>
                <a:lnTo>
                  <a:pt x="13" y="40"/>
                </a:lnTo>
                <a:cubicBezTo>
                  <a:pt x="32" y="39"/>
                  <a:pt x="50" y="36"/>
                  <a:pt x="67" y="31"/>
                </a:cubicBezTo>
                <a:cubicBezTo>
                  <a:pt x="84" y="25"/>
                  <a:pt x="95" y="20"/>
                  <a:pt x="102" y="16"/>
                </a:cubicBezTo>
                <a:cubicBezTo>
                  <a:pt x="109" y="11"/>
                  <a:pt x="114" y="6"/>
                  <a:pt x="119" y="2"/>
                </a:cubicBezTo>
                <a:cubicBezTo>
                  <a:pt x="120" y="1"/>
                  <a:pt x="123" y="0"/>
                  <a:pt x="127" y="0"/>
                </a:cubicBezTo>
                <a:cubicBezTo>
                  <a:pt x="131" y="0"/>
                  <a:pt x="134" y="1"/>
                  <a:pt x="138" y="4"/>
                </a:cubicBezTo>
                <a:lnTo>
                  <a:pt x="138" y="191"/>
                </a:lnTo>
                <a:lnTo>
                  <a:pt x="138" y="378"/>
                </a:lnTo>
                <a:cubicBezTo>
                  <a:pt x="141" y="381"/>
                  <a:pt x="144" y="383"/>
                  <a:pt x="146" y="384"/>
                </a:cubicBezTo>
                <a:cubicBezTo>
                  <a:pt x="148" y="384"/>
                  <a:pt x="153" y="385"/>
                  <a:pt x="161" y="386"/>
                </a:cubicBezTo>
                <a:cubicBezTo>
                  <a:pt x="168" y="387"/>
                  <a:pt x="181" y="387"/>
                  <a:pt x="199" y="387"/>
                </a:cubicBezTo>
                <a:lnTo>
                  <a:pt x="215" y="387"/>
                </a:lnTo>
                <a:lnTo>
                  <a:pt x="215" y="416"/>
                </a:lnTo>
                <a:lnTo>
                  <a:pt x="209" y="416"/>
                </a:lnTo>
                <a:cubicBezTo>
                  <a:pt x="200" y="415"/>
                  <a:pt x="167" y="414"/>
                  <a:pt x="109" y="414"/>
                </a:cubicBezTo>
                <a:cubicBezTo>
                  <a:pt x="53" y="414"/>
                  <a:pt x="20" y="415"/>
                  <a:pt x="12" y="416"/>
                </a:cubicBezTo>
                <a:lnTo>
                  <a:pt x="3" y="416"/>
                </a:lnTo>
                <a:lnTo>
                  <a:pt x="3" y="387"/>
                </a:lnTo>
                <a:lnTo>
                  <a:pt x="20" y="387"/>
                </a:lnTo>
                <a:cubicBezTo>
                  <a:pt x="29" y="387"/>
                  <a:pt x="37" y="387"/>
                  <a:pt x="44" y="387"/>
                </a:cubicBezTo>
                <a:cubicBezTo>
                  <a:pt x="51" y="387"/>
                  <a:pt x="56" y="387"/>
                  <a:pt x="60" y="387"/>
                </a:cubicBezTo>
                <a:cubicBezTo>
                  <a:pt x="63" y="386"/>
                  <a:pt x="67" y="386"/>
                  <a:pt x="70" y="385"/>
                </a:cubicBezTo>
                <a:cubicBezTo>
                  <a:pt x="72" y="384"/>
                  <a:pt x="74" y="384"/>
                  <a:pt x="75" y="384"/>
                </a:cubicBezTo>
                <a:cubicBezTo>
                  <a:pt x="75" y="384"/>
                  <a:pt x="76" y="383"/>
                  <a:pt x="78" y="381"/>
                </a:cubicBezTo>
                <a:cubicBezTo>
                  <a:pt x="80" y="378"/>
                  <a:pt x="82" y="378"/>
                  <a:pt x="82" y="378"/>
                </a:cubicBezTo>
                <a:lnTo>
                  <a:pt x="82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6980400" y="4418640"/>
            <a:ext cx="149400" cy="205560"/>
          </a:xfrm>
          <a:custGeom>
            <a:avLst/>
            <a:gdLst/>
            <a:ahLst/>
            <a:rect l="0" t="0" r="r" b="b"/>
            <a:pathLst>
              <a:path w="415" h="571">
                <a:moveTo>
                  <a:pt x="265" y="352"/>
                </a:moveTo>
                <a:cubicBezTo>
                  <a:pt x="256" y="359"/>
                  <a:pt x="243" y="367"/>
                  <a:pt x="226" y="376"/>
                </a:cubicBezTo>
                <a:cubicBezTo>
                  <a:pt x="209" y="385"/>
                  <a:pt x="191" y="389"/>
                  <a:pt x="173" y="389"/>
                </a:cubicBezTo>
                <a:cubicBezTo>
                  <a:pt x="136" y="389"/>
                  <a:pt x="106" y="376"/>
                  <a:pt x="84" y="350"/>
                </a:cubicBezTo>
                <a:cubicBezTo>
                  <a:pt x="61" y="323"/>
                  <a:pt x="50" y="290"/>
                  <a:pt x="49" y="248"/>
                </a:cubicBezTo>
                <a:cubicBezTo>
                  <a:pt x="49" y="187"/>
                  <a:pt x="72" y="130"/>
                  <a:pt x="117" y="78"/>
                </a:cubicBezTo>
                <a:cubicBezTo>
                  <a:pt x="162" y="27"/>
                  <a:pt x="213" y="0"/>
                  <a:pt x="268" y="0"/>
                </a:cubicBezTo>
                <a:cubicBezTo>
                  <a:pt x="296" y="0"/>
                  <a:pt x="322" y="14"/>
                  <a:pt x="346" y="42"/>
                </a:cubicBezTo>
                <a:lnTo>
                  <a:pt x="348" y="39"/>
                </a:lnTo>
                <a:cubicBezTo>
                  <a:pt x="349" y="37"/>
                  <a:pt x="351" y="35"/>
                  <a:pt x="353" y="33"/>
                </a:cubicBezTo>
                <a:cubicBezTo>
                  <a:pt x="354" y="32"/>
                  <a:pt x="357" y="29"/>
                  <a:pt x="360" y="26"/>
                </a:cubicBezTo>
                <a:cubicBezTo>
                  <a:pt x="364" y="23"/>
                  <a:pt x="368" y="21"/>
                  <a:pt x="372" y="20"/>
                </a:cubicBezTo>
                <a:cubicBezTo>
                  <a:pt x="376" y="19"/>
                  <a:pt x="381" y="18"/>
                  <a:pt x="386" y="18"/>
                </a:cubicBezTo>
                <a:cubicBezTo>
                  <a:pt x="394" y="18"/>
                  <a:pt x="401" y="20"/>
                  <a:pt x="406" y="25"/>
                </a:cubicBezTo>
                <a:cubicBezTo>
                  <a:pt x="412" y="31"/>
                  <a:pt x="415" y="36"/>
                  <a:pt x="415" y="42"/>
                </a:cubicBezTo>
                <a:cubicBezTo>
                  <a:pt x="415" y="51"/>
                  <a:pt x="398" y="122"/>
                  <a:pt x="365" y="256"/>
                </a:cubicBezTo>
                <a:cubicBezTo>
                  <a:pt x="331" y="389"/>
                  <a:pt x="314" y="457"/>
                  <a:pt x="312" y="460"/>
                </a:cubicBezTo>
                <a:cubicBezTo>
                  <a:pt x="301" y="492"/>
                  <a:pt x="279" y="518"/>
                  <a:pt x="243" y="538"/>
                </a:cubicBezTo>
                <a:cubicBezTo>
                  <a:pt x="208" y="560"/>
                  <a:pt x="169" y="571"/>
                  <a:pt x="124" y="571"/>
                </a:cubicBezTo>
                <a:cubicBezTo>
                  <a:pt x="41" y="571"/>
                  <a:pt x="0" y="550"/>
                  <a:pt x="0" y="510"/>
                </a:cubicBezTo>
                <a:cubicBezTo>
                  <a:pt x="0" y="495"/>
                  <a:pt x="5" y="481"/>
                  <a:pt x="16" y="470"/>
                </a:cubicBezTo>
                <a:cubicBezTo>
                  <a:pt x="26" y="458"/>
                  <a:pt x="40" y="452"/>
                  <a:pt x="56" y="452"/>
                </a:cubicBezTo>
                <a:cubicBezTo>
                  <a:pt x="65" y="452"/>
                  <a:pt x="73" y="455"/>
                  <a:pt x="81" y="460"/>
                </a:cubicBezTo>
                <a:cubicBezTo>
                  <a:pt x="89" y="465"/>
                  <a:pt x="93" y="474"/>
                  <a:pt x="93" y="487"/>
                </a:cubicBezTo>
                <a:cubicBezTo>
                  <a:pt x="93" y="493"/>
                  <a:pt x="93" y="499"/>
                  <a:pt x="92" y="504"/>
                </a:cubicBezTo>
                <a:cubicBezTo>
                  <a:pt x="90" y="509"/>
                  <a:pt x="88" y="513"/>
                  <a:pt x="85" y="516"/>
                </a:cubicBezTo>
                <a:cubicBezTo>
                  <a:pt x="82" y="519"/>
                  <a:pt x="80" y="522"/>
                  <a:pt x="78" y="525"/>
                </a:cubicBezTo>
                <a:cubicBezTo>
                  <a:pt x="77" y="528"/>
                  <a:pt x="74" y="531"/>
                  <a:pt x="72" y="532"/>
                </a:cubicBezTo>
                <a:lnTo>
                  <a:pt x="70" y="534"/>
                </a:lnTo>
                <a:lnTo>
                  <a:pt x="71" y="534"/>
                </a:lnTo>
                <a:cubicBezTo>
                  <a:pt x="77" y="536"/>
                  <a:pt x="95" y="537"/>
                  <a:pt x="124" y="537"/>
                </a:cubicBezTo>
                <a:cubicBezTo>
                  <a:pt x="146" y="537"/>
                  <a:pt x="164" y="533"/>
                  <a:pt x="177" y="526"/>
                </a:cubicBezTo>
                <a:cubicBezTo>
                  <a:pt x="191" y="520"/>
                  <a:pt x="203" y="510"/>
                  <a:pt x="215" y="497"/>
                </a:cubicBezTo>
                <a:cubicBezTo>
                  <a:pt x="227" y="484"/>
                  <a:pt x="235" y="470"/>
                  <a:pt x="240" y="456"/>
                </a:cubicBezTo>
                <a:cubicBezTo>
                  <a:pt x="243" y="444"/>
                  <a:pt x="248" y="426"/>
                  <a:pt x="254" y="401"/>
                </a:cubicBezTo>
                <a:cubicBezTo>
                  <a:pt x="261" y="373"/>
                  <a:pt x="265" y="356"/>
                  <a:pt x="265" y="352"/>
                </a:cubicBezTo>
                <a:moveTo>
                  <a:pt x="331" y="100"/>
                </a:moveTo>
                <a:lnTo>
                  <a:pt x="327" y="91"/>
                </a:lnTo>
                <a:cubicBezTo>
                  <a:pt x="325" y="84"/>
                  <a:pt x="324" y="80"/>
                  <a:pt x="323" y="77"/>
                </a:cubicBezTo>
                <a:cubicBezTo>
                  <a:pt x="321" y="75"/>
                  <a:pt x="320" y="71"/>
                  <a:pt x="317" y="65"/>
                </a:cubicBezTo>
                <a:cubicBezTo>
                  <a:pt x="315" y="59"/>
                  <a:pt x="312" y="55"/>
                  <a:pt x="308" y="53"/>
                </a:cubicBezTo>
                <a:cubicBezTo>
                  <a:pt x="305" y="50"/>
                  <a:pt x="301" y="47"/>
                  <a:pt x="297" y="43"/>
                </a:cubicBezTo>
                <a:cubicBezTo>
                  <a:pt x="293" y="39"/>
                  <a:pt x="288" y="36"/>
                  <a:pt x="281" y="35"/>
                </a:cubicBezTo>
                <a:cubicBezTo>
                  <a:pt x="274" y="34"/>
                  <a:pt x="267" y="33"/>
                  <a:pt x="261" y="32"/>
                </a:cubicBezTo>
                <a:cubicBezTo>
                  <a:pt x="235" y="32"/>
                  <a:pt x="210" y="48"/>
                  <a:pt x="186" y="79"/>
                </a:cubicBezTo>
                <a:cubicBezTo>
                  <a:pt x="168" y="102"/>
                  <a:pt x="154" y="137"/>
                  <a:pt x="142" y="184"/>
                </a:cubicBezTo>
                <a:cubicBezTo>
                  <a:pt x="130" y="231"/>
                  <a:pt x="124" y="265"/>
                  <a:pt x="124" y="286"/>
                </a:cubicBezTo>
                <a:cubicBezTo>
                  <a:pt x="124" y="333"/>
                  <a:pt x="142" y="356"/>
                  <a:pt x="179" y="356"/>
                </a:cubicBezTo>
                <a:cubicBezTo>
                  <a:pt x="212" y="356"/>
                  <a:pt x="244" y="335"/>
                  <a:pt x="277" y="294"/>
                </a:cubicBezTo>
                <a:lnTo>
                  <a:pt x="284" y="285"/>
                </a:lnTo>
                <a:lnTo>
                  <a:pt x="331" y="10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150320" y="4297320"/>
            <a:ext cx="89640" cy="149760"/>
          </a:xfrm>
          <a:custGeom>
            <a:avLst/>
            <a:gdLst/>
            <a:ahLst/>
            <a:rect l="0" t="0" r="r" b="b"/>
            <a:pathLst>
              <a:path w="249" h="416">
                <a:moveTo>
                  <a:pt x="37" y="147"/>
                </a:moveTo>
                <a:cubicBezTo>
                  <a:pt x="25" y="147"/>
                  <a:pt x="16" y="144"/>
                  <a:pt x="10" y="136"/>
                </a:cubicBezTo>
                <a:cubicBezTo>
                  <a:pt x="3" y="129"/>
                  <a:pt x="0" y="120"/>
                  <a:pt x="0" y="109"/>
                </a:cubicBezTo>
                <a:cubicBezTo>
                  <a:pt x="0" y="79"/>
                  <a:pt x="11" y="54"/>
                  <a:pt x="33" y="32"/>
                </a:cubicBezTo>
                <a:cubicBezTo>
                  <a:pt x="55" y="11"/>
                  <a:pt x="82" y="0"/>
                  <a:pt x="116" y="0"/>
                </a:cubicBezTo>
                <a:cubicBezTo>
                  <a:pt x="154" y="0"/>
                  <a:pt x="185" y="11"/>
                  <a:pt x="211" y="35"/>
                </a:cubicBezTo>
                <a:cubicBezTo>
                  <a:pt x="236" y="58"/>
                  <a:pt x="249" y="88"/>
                  <a:pt x="249" y="125"/>
                </a:cubicBezTo>
                <a:cubicBezTo>
                  <a:pt x="249" y="143"/>
                  <a:pt x="245" y="160"/>
                  <a:pt x="237" y="176"/>
                </a:cubicBezTo>
                <a:cubicBezTo>
                  <a:pt x="229" y="192"/>
                  <a:pt x="219" y="206"/>
                  <a:pt x="207" y="218"/>
                </a:cubicBezTo>
                <a:cubicBezTo>
                  <a:pt x="195" y="231"/>
                  <a:pt x="179" y="246"/>
                  <a:pt x="157" y="265"/>
                </a:cubicBezTo>
                <a:cubicBezTo>
                  <a:pt x="142" y="277"/>
                  <a:pt x="121" y="297"/>
                  <a:pt x="94" y="323"/>
                </a:cubicBezTo>
                <a:lnTo>
                  <a:pt x="57" y="358"/>
                </a:lnTo>
                <a:lnTo>
                  <a:pt x="105" y="358"/>
                </a:lnTo>
                <a:cubicBezTo>
                  <a:pt x="171" y="358"/>
                  <a:pt x="205" y="357"/>
                  <a:pt x="210" y="355"/>
                </a:cubicBezTo>
                <a:cubicBezTo>
                  <a:pt x="212" y="355"/>
                  <a:pt x="217" y="336"/>
                  <a:pt x="224" y="299"/>
                </a:cubicBezTo>
                <a:lnTo>
                  <a:pt x="224" y="297"/>
                </a:lnTo>
                <a:lnTo>
                  <a:pt x="249" y="297"/>
                </a:lnTo>
                <a:lnTo>
                  <a:pt x="249" y="299"/>
                </a:lnTo>
                <a:cubicBezTo>
                  <a:pt x="249" y="300"/>
                  <a:pt x="246" y="320"/>
                  <a:pt x="241" y="357"/>
                </a:cubicBezTo>
                <a:cubicBezTo>
                  <a:pt x="236" y="393"/>
                  <a:pt x="233" y="412"/>
                  <a:pt x="232" y="414"/>
                </a:cubicBezTo>
                <a:lnTo>
                  <a:pt x="232" y="416"/>
                </a:lnTo>
                <a:lnTo>
                  <a:pt x="0" y="416"/>
                </a:lnTo>
                <a:lnTo>
                  <a:pt x="0" y="404"/>
                </a:lnTo>
                <a:lnTo>
                  <a:pt x="0" y="396"/>
                </a:lnTo>
                <a:cubicBezTo>
                  <a:pt x="0" y="394"/>
                  <a:pt x="1" y="390"/>
                  <a:pt x="3" y="387"/>
                </a:cubicBezTo>
                <a:cubicBezTo>
                  <a:pt x="6" y="384"/>
                  <a:pt x="12" y="377"/>
                  <a:pt x="22" y="365"/>
                </a:cubicBezTo>
                <a:cubicBezTo>
                  <a:pt x="34" y="352"/>
                  <a:pt x="45" y="340"/>
                  <a:pt x="53" y="330"/>
                </a:cubicBezTo>
                <a:cubicBezTo>
                  <a:pt x="57" y="326"/>
                  <a:pt x="64" y="319"/>
                  <a:pt x="75" y="307"/>
                </a:cubicBezTo>
                <a:cubicBezTo>
                  <a:pt x="85" y="295"/>
                  <a:pt x="92" y="287"/>
                  <a:pt x="96" y="283"/>
                </a:cubicBezTo>
                <a:cubicBezTo>
                  <a:pt x="99" y="279"/>
                  <a:pt x="106" y="272"/>
                  <a:pt x="115" y="263"/>
                </a:cubicBezTo>
                <a:cubicBezTo>
                  <a:pt x="123" y="253"/>
                  <a:pt x="129" y="246"/>
                  <a:pt x="132" y="242"/>
                </a:cubicBezTo>
                <a:cubicBezTo>
                  <a:pt x="136" y="237"/>
                  <a:pt x="140" y="231"/>
                  <a:pt x="147" y="223"/>
                </a:cubicBezTo>
                <a:cubicBezTo>
                  <a:pt x="153" y="215"/>
                  <a:pt x="157" y="208"/>
                  <a:pt x="160" y="203"/>
                </a:cubicBezTo>
                <a:cubicBezTo>
                  <a:pt x="162" y="198"/>
                  <a:pt x="165" y="191"/>
                  <a:pt x="169" y="185"/>
                </a:cubicBezTo>
                <a:cubicBezTo>
                  <a:pt x="173" y="178"/>
                  <a:pt x="175" y="172"/>
                  <a:pt x="177" y="165"/>
                </a:cubicBezTo>
                <a:cubicBezTo>
                  <a:pt x="179" y="158"/>
                  <a:pt x="180" y="152"/>
                  <a:pt x="181" y="146"/>
                </a:cubicBezTo>
                <a:cubicBezTo>
                  <a:pt x="183" y="140"/>
                  <a:pt x="183" y="134"/>
                  <a:pt x="183" y="126"/>
                </a:cubicBezTo>
                <a:cubicBezTo>
                  <a:pt x="183" y="99"/>
                  <a:pt x="176" y="77"/>
                  <a:pt x="162" y="58"/>
                </a:cubicBezTo>
                <a:cubicBezTo>
                  <a:pt x="148" y="39"/>
                  <a:pt x="128" y="29"/>
                  <a:pt x="101" y="29"/>
                </a:cubicBezTo>
                <a:cubicBezTo>
                  <a:pt x="87" y="29"/>
                  <a:pt x="75" y="33"/>
                  <a:pt x="65" y="40"/>
                </a:cubicBezTo>
                <a:cubicBezTo>
                  <a:pt x="54" y="47"/>
                  <a:pt x="47" y="54"/>
                  <a:pt x="43" y="60"/>
                </a:cubicBezTo>
                <a:cubicBezTo>
                  <a:pt x="39" y="67"/>
                  <a:pt x="37" y="71"/>
                  <a:pt x="37" y="72"/>
                </a:cubicBezTo>
                <a:cubicBezTo>
                  <a:pt x="37" y="72"/>
                  <a:pt x="38" y="73"/>
                  <a:pt x="40" y="73"/>
                </a:cubicBezTo>
                <a:cubicBezTo>
                  <a:pt x="47" y="73"/>
                  <a:pt x="55" y="76"/>
                  <a:pt x="63" y="81"/>
                </a:cubicBezTo>
                <a:cubicBezTo>
                  <a:pt x="71" y="87"/>
                  <a:pt x="75" y="97"/>
                  <a:pt x="75" y="110"/>
                </a:cubicBezTo>
                <a:cubicBezTo>
                  <a:pt x="75" y="120"/>
                  <a:pt x="71" y="129"/>
                  <a:pt x="65" y="136"/>
                </a:cubicBezTo>
                <a:cubicBezTo>
                  <a:pt x="58" y="143"/>
                  <a:pt x="49" y="147"/>
                  <a:pt x="37" y="1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143120" y="45169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1"/>
                </a:moveTo>
                <a:cubicBezTo>
                  <a:pt x="2" y="148"/>
                  <a:pt x="0" y="146"/>
                  <a:pt x="0" y="144"/>
                </a:cubicBezTo>
                <a:cubicBezTo>
                  <a:pt x="0" y="143"/>
                  <a:pt x="1" y="139"/>
                  <a:pt x="2" y="134"/>
                </a:cubicBezTo>
                <a:cubicBezTo>
                  <a:pt x="4" y="129"/>
                  <a:pt x="5" y="126"/>
                  <a:pt x="5" y="126"/>
                </a:cubicBezTo>
                <a:cubicBezTo>
                  <a:pt x="6" y="124"/>
                  <a:pt x="8" y="122"/>
                  <a:pt x="11" y="122"/>
                </a:cubicBezTo>
                <a:cubicBezTo>
                  <a:pt x="14" y="122"/>
                  <a:pt x="25" y="122"/>
                  <a:pt x="43" y="122"/>
                </a:cubicBezTo>
                <a:lnTo>
                  <a:pt x="76" y="122"/>
                </a:lnTo>
                <a:lnTo>
                  <a:pt x="88" y="72"/>
                </a:lnTo>
                <a:cubicBezTo>
                  <a:pt x="89" y="67"/>
                  <a:pt x="90" y="61"/>
                  <a:pt x="92" y="54"/>
                </a:cubicBezTo>
                <a:cubicBezTo>
                  <a:pt x="94" y="46"/>
                  <a:pt x="95" y="41"/>
                  <a:pt x="96" y="38"/>
                </a:cubicBezTo>
                <a:cubicBezTo>
                  <a:pt x="98" y="34"/>
                  <a:pt x="99" y="30"/>
                  <a:pt x="100" y="25"/>
                </a:cubicBezTo>
                <a:cubicBezTo>
                  <a:pt x="101" y="20"/>
                  <a:pt x="103" y="17"/>
                  <a:pt x="105" y="15"/>
                </a:cubicBezTo>
                <a:cubicBezTo>
                  <a:pt x="107" y="13"/>
                  <a:pt x="109" y="10"/>
                  <a:pt x="111" y="7"/>
                </a:cubicBezTo>
                <a:cubicBezTo>
                  <a:pt x="113" y="4"/>
                  <a:pt x="116" y="2"/>
                  <a:pt x="120" y="2"/>
                </a:cubicBezTo>
                <a:cubicBezTo>
                  <a:pt x="124" y="1"/>
                  <a:pt x="128" y="0"/>
                  <a:pt x="131" y="0"/>
                </a:cubicBezTo>
                <a:cubicBezTo>
                  <a:pt x="140" y="1"/>
                  <a:pt x="145" y="3"/>
                  <a:pt x="148" y="7"/>
                </a:cubicBezTo>
                <a:cubicBezTo>
                  <a:pt x="151" y="11"/>
                  <a:pt x="152" y="15"/>
                  <a:pt x="152" y="19"/>
                </a:cubicBezTo>
                <a:cubicBezTo>
                  <a:pt x="152" y="22"/>
                  <a:pt x="150" y="32"/>
                  <a:pt x="147" y="48"/>
                </a:cubicBezTo>
                <a:cubicBezTo>
                  <a:pt x="143" y="65"/>
                  <a:pt x="139" y="81"/>
                  <a:pt x="133" y="98"/>
                </a:cubicBezTo>
                <a:lnTo>
                  <a:pt x="127" y="121"/>
                </a:lnTo>
                <a:cubicBezTo>
                  <a:pt x="127" y="121"/>
                  <a:pt x="138" y="122"/>
                  <a:pt x="159" y="122"/>
                </a:cubicBezTo>
                <a:lnTo>
                  <a:pt x="191" y="122"/>
                </a:lnTo>
                <a:cubicBezTo>
                  <a:pt x="194" y="125"/>
                  <a:pt x="195" y="127"/>
                  <a:pt x="195" y="129"/>
                </a:cubicBezTo>
                <a:cubicBezTo>
                  <a:pt x="195" y="138"/>
                  <a:pt x="193" y="145"/>
                  <a:pt x="187" y="151"/>
                </a:cubicBezTo>
                <a:lnTo>
                  <a:pt x="119" y="151"/>
                </a:lnTo>
                <a:lnTo>
                  <a:pt x="97" y="241"/>
                </a:lnTo>
                <a:cubicBezTo>
                  <a:pt x="81" y="307"/>
                  <a:pt x="73" y="344"/>
                  <a:pt x="73" y="349"/>
                </a:cubicBezTo>
                <a:cubicBezTo>
                  <a:pt x="73" y="367"/>
                  <a:pt x="78" y="375"/>
                  <a:pt x="90" y="375"/>
                </a:cubicBezTo>
                <a:cubicBezTo>
                  <a:pt x="104" y="375"/>
                  <a:pt x="118" y="368"/>
                  <a:pt x="132" y="354"/>
                </a:cubicBezTo>
                <a:cubicBezTo>
                  <a:pt x="147" y="340"/>
                  <a:pt x="158" y="321"/>
                  <a:pt x="166" y="301"/>
                </a:cubicBezTo>
                <a:cubicBezTo>
                  <a:pt x="167" y="298"/>
                  <a:pt x="168" y="297"/>
                  <a:pt x="169" y="296"/>
                </a:cubicBezTo>
                <a:cubicBezTo>
                  <a:pt x="170" y="296"/>
                  <a:pt x="173" y="296"/>
                  <a:pt x="178" y="295"/>
                </a:cubicBezTo>
                <a:lnTo>
                  <a:pt x="181" y="295"/>
                </a:lnTo>
                <a:cubicBezTo>
                  <a:pt x="187" y="295"/>
                  <a:pt x="190" y="297"/>
                  <a:pt x="190" y="300"/>
                </a:cubicBezTo>
                <a:cubicBezTo>
                  <a:pt x="190" y="301"/>
                  <a:pt x="190" y="304"/>
                  <a:pt x="188" y="308"/>
                </a:cubicBezTo>
                <a:cubicBezTo>
                  <a:pt x="186" y="314"/>
                  <a:pt x="183" y="322"/>
                  <a:pt x="177" y="332"/>
                </a:cubicBezTo>
                <a:cubicBezTo>
                  <a:pt x="172" y="341"/>
                  <a:pt x="165" y="351"/>
                  <a:pt x="156" y="362"/>
                </a:cubicBezTo>
                <a:cubicBezTo>
                  <a:pt x="147" y="372"/>
                  <a:pt x="137" y="381"/>
                  <a:pt x="123" y="388"/>
                </a:cubicBezTo>
                <a:cubicBezTo>
                  <a:pt x="111" y="395"/>
                  <a:pt x="98" y="398"/>
                  <a:pt x="85" y="398"/>
                </a:cubicBezTo>
                <a:cubicBezTo>
                  <a:pt x="73" y="398"/>
                  <a:pt x="61" y="395"/>
                  <a:pt x="50" y="389"/>
                </a:cubicBezTo>
                <a:cubicBezTo>
                  <a:pt x="38" y="383"/>
                  <a:pt x="30" y="372"/>
                  <a:pt x="25" y="357"/>
                </a:cubicBezTo>
                <a:cubicBezTo>
                  <a:pt x="25" y="353"/>
                  <a:pt x="24" y="348"/>
                  <a:pt x="24" y="340"/>
                </a:cubicBezTo>
                <a:lnTo>
                  <a:pt x="24" y="329"/>
                </a:lnTo>
                <a:lnTo>
                  <a:pt x="46" y="240"/>
                </a:lnTo>
                <a:cubicBezTo>
                  <a:pt x="60" y="182"/>
                  <a:pt x="68" y="152"/>
                  <a:pt x="68" y="152"/>
                </a:cubicBezTo>
                <a:cubicBezTo>
                  <a:pt x="68" y="151"/>
                  <a:pt x="58" y="151"/>
                  <a:pt x="37" y="151"/>
                </a:cubicBezTo>
                <a:lnTo>
                  <a:pt x="5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232040" y="4503960"/>
            <a:ext cx="37440" cy="82080"/>
          </a:xfrm>
          <a:custGeom>
            <a:avLst/>
            <a:gdLst/>
            <a:ahLst/>
            <a:rect l="0" t="0" r="r" b="b"/>
            <a:pathLst>
              <a:path w="104" h="228">
                <a:moveTo>
                  <a:pt x="22" y="228"/>
                </a:moveTo>
                <a:cubicBezTo>
                  <a:pt x="20" y="228"/>
                  <a:pt x="16" y="228"/>
                  <a:pt x="10" y="226"/>
                </a:cubicBezTo>
                <a:cubicBezTo>
                  <a:pt x="4" y="224"/>
                  <a:pt x="1" y="222"/>
                  <a:pt x="0" y="220"/>
                </a:cubicBezTo>
                <a:cubicBezTo>
                  <a:pt x="0" y="218"/>
                  <a:pt x="8" y="184"/>
                  <a:pt x="25" y="118"/>
                </a:cubicBezTo>
                <a:cubicBezTo>
                  <a:pt x="41" y="51"/>
                  <a:pt x="50" y="17"/>
                  <a:pt x="51" y="14"/>
                </a:cubicBezTo>
                <a:cubicBezTo>
                  <a:pt x="57" y="4"/>
                  <a:pt x="65" y="0"/>
                  <a:pt x="75" y="0"/>
                </a:cubicBezTo>
                <a:cubicBezTo>
                  <a:pt x="81" y="0"/>
                  <a:pt x="87" y="2"/>
                  <a:pt x="94" y="6"/>
                </a:cubicBezTo>
                <a:cubicBezTo>
                  <a:pt x="100" y="11"/>
                  <a:pt x="104" y="17"/>
                  <a:pt x="104" y="26"/>
                </a:cubicBezTo>
                <a:cubicBezTo>
                  <a:pt x="104" y="27"/>
                  <a:pt x="103" y="29"/>
                  <a:pt x="103" y="32"/>
                </a:cubicBezTo>
                <a:cubicBezTo>
                  <a:pt x="102" y="34"/>
                  <a:pt x="90" y="67"/>
                  <a:pt x="64" y="131"/>
                </a:cubicBezTo>
                <a:cubicBezTo>
                  <a:pt x="38" y="195"/>
                  <a:pt x="25" y="227"/>
                  <a:pt x="24" y="228"/>
                </a:cubicBezTo>
                <a:cubicBezTo>
                  <a:pt x="23" y="228"/>
                  <a:pt x="23" y="228"/>
                  <a:pt x="22" y="2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299720" y="4630320"/>
            <a:ext cx="29880" cy="70920"/>
          </a:xfrm>
          <a:custGeom>
            <a:avLst/>
            <a:gdLst/>
            <a:ahLst/>
            <a:rect l="0" t="0" r="r" b="b"/>
            <a:pathLst>
              <a:path w="83" h="197">
                <a:moveTo>
                  <a:pt x="0" y="54"/>
                </a:moveTo>
                <a:cubicBezTo>
                  <a:pt x="0" y="54"/>
                  <a:pt x="0" y="48"/>
                  <a:pt x="0" y="38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4"/>
                  <a:pt x="27" y="0"/>
                  <a:pt x="38" y="0"/>
                </a:cubicBezTo>
                <a:cubicBezTo>
                  <a:pt x="50" y="0"/>
                  <a:pt x="60" y="5"/>
                  <a:pt x="69" y="16"/>
                </a:cubicBezTo>
                <a:cubicBezTo>
                  <a:pt x="78" y="26"/>
                  <a:pt x="83" y="44"/>
                  <a:pt x="83" y="70"/>
                </a:cubicBezTo>
                <a:cubicBezTo>
                  <a:pt x="83" y="85"/>
                  <a:pt x="82" y="99"/>
                  <a:pt x="78" y="113"/>
                </a:cubicBezTo>
                <a:cubicBezTo>
                  <a:pt x="74" y="127"/>
                  <a:pt x="70" y="138"/>
                  <a:pt x="65" y="148"/>
                </a:cubicBezTo>
                <a:cubicBezTo>
                  <a:pt x="60" y="158"/>
                  <a:pt x="54" y="167"/>
                  <a:pt x="48" y="175"/>
                </a:cubicBezTo>
                <a:cubicBezTo>
                  <a:pt x="43" y="182"/>
                  <a:pt x="38" y="188"/>
                  <a:pt x="34" y="192"/>
                </a:cubicBezTo>
                <a:cubicBezTo>
                  <a:pt x="29" y="196"/>
                  <a:pt x="27" y="198"/>
                  <a:pt x="25" y="197"/>
                </a:cubicBezTo>
                <a:cubicBezTo>
                  <a:pt x="24" y="197"/>
                  <a:pt x="21" y="195"/>
                  <a:pt x="16" y="192"/>
                </a:cubicBezTo>
                <a:cubicBezTo>
                  <a:pt x="13" y="188"/>
                  <a:pt x="11" y="185"/>
                  <a:pt x="11" y="184"/>
                </a:cubicBezTo>
                <a:cubicBezTo>
                  <a:pt x="11" y="182"/>
                  <a:pt x="13" y="179"/>
                  <a:pt x="19" y="174"/>
                </a:cubicBezTo>
                <a:cubicBezTo>
                  <a:pt x="23" y="168"/>
                  <a:pt x="28" y="161"/>
                  <a:pt x="34" y="154"/>
                </a:cubicBezTo>
                <a:cubicBezTo>
                  <a:pt x="40" y="147"/>
                  <a:pt x="45" y="136"/>
                  <a:pt x="50" y="123"/>
                </a:cubicBezTo>
                <a:cubicBezTo>
                  <a:pt x="55" y="110"/>
                  <a:pt x="59" y="94"/>
                  <a:pt x="60" y="77"/>
                </a:cubicBezTo>
                <a:lnTo>
                  <a:pt x="60" y="70"/>
                </a:lnTo>
                <a:cubicBezTo>
                  <a:pt x="59" y="71"/>
                  <a:pt x="58" y="71"/>
                  <a:pt x="57" y="72"/>
                </a:cubicBezTo>
                <a:cubicBezTo>
                  <a:pt x="55" y="72"/>
                  <a:pt x="54" y="73"/>
                  <a:pt x="53" y="74"/>
                </a:cubicBezTo>
                <a:cubicBezTo>
                  <a:pt x="52" y="74"/>
                  <a:pt x="50" y="75"/>
                  <a:pt x="47" y="75"/>
                </a:cubicBezTo>
                <a:cubicBezTo>
                  <a:pt x="45" y="75"/>
                  <a:pt x="42" y="75"/>
                  <a:pt x="40" y="75"/>
                </a:cubicBezTo>
                <a:cubicBezTo>
                  <a:pt x="29" y="75"/>
                  <a:pt x="19" y="72"/>
                  <a:pt x="11" y="65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349400" y="4509360"/>
            <a:ext cx="63360" cy="150840"/>
          </a:xfrm>
          <a:custGeom>
            <a:avLst/>
            <a:gdLst/>
            <a:ahLst/>
            <a:rect l="0" t="0" r="r" b="b"/>
            <a:pathLst>
              <a:path w="176" h="419">
                <a:moveTo>
                  <a:pt x="101" y="38"/>
                </a:moveTo>
                <a:cubicBezTo>
                  <a:pt x="101" y="28"/>
                  <a:pt x="105" y="19"/>
                  <a:pt x="113" y="11"/>
                </a:cubicBezTo>
                <a:cubicBezTo>
                  <a:pt x="121" y="4"/>
                  <a:pt x="130" y="0"/>
                  <a:pt x="141" y="0"/>
                </a:cubicBezTo>
                <a:cubicBezTo>
                  <a:pt x="149" y="0"/>
                  <a:pt x="155" y="2"/>
                  <a:pt x="160" y="7"/>
                </a:cubicBezTo>
                <a:cubicBezTo>
                  <a:pt x="165" y="12"/>
                  <a:pt x="168" y="18"/>
                  <a:pt x="168" y="26"/>
                </a:cubicBezTo>
                <a:cubicBezTo>
                  <a:pt x="168" y="35"/>
                  <a:pt x="164" y="44"/>
                  <a:pt x="156" y="52"/>
                </a:cubicBezTo>
                <a:cubicBezTo>
                  <a:pt x="147" y="60"/>
                  <a:pt x="138" y="64"/>
                  <a:pt x="128" y="64"/>
                </a:cubicBezTo>
                <a:cubicBezTo>
                  <a:pt x="121" y="64"/>
                  <a:pt x="116" y="62"/>
                  <a:pt x="110" y="58"/>
                </a:cubicBezTo>
                <a:cubicBezTo>
                  <a:pt x="105" y="54"/>
                  <a:pt x="102" y="47"/>
                  <a:pt x="101" y="38"/>
                </a:cubicBezTo>
                <a:moveTo>
                  <a:pt x="0" y="234"/>
                </a:moveTo>
                <a:cubicBezTo>
                  <a:pt x="0" y="230"/>
                  <a:pt x="2" y="224"/>
                  <a:pt x="5" y="213"/>
                </a:cubicBezTo>
                <a:cubicBezTo>
                  <a:pt x="9" y="204"/>
                  <a:pt x="14" y="193"/>
                  <a:pt x="20" y="182"/>
                </a:cubicBezTo>
                <a:cubicBezTo>
                  <a:pt x="27" y="170"/>
                  <a:pt x="36" y="159"/>
                  <a:pt x="48" y="150"/>
                </a:cubicBezTo>
                <a:cubicBezTo>
                  <a:pt x="60" y="140"/>
                  <a:pt x="72" y="136"/>
                  <a:pt x="85" y="136"/>
                </a:cubicBezTo>
                <a:cubicBezTo>
                  <a:pt x="101" y="136"/>
                  <a:pt x="115" y="141"/>
                  <a:pt x="126" y="150"/>
                </a:cubicBezTo>
                <a:cubicBezTo>
                  <a:pt x="137" y="160"/>
                  <a:pt x="142" y="173"/>
                  <a:pt x="143" y="189"/>
                </a:cubicBezTo>
                <a:cubicBezTo>
                  <a:pt x="143" y="196"/>
                  <a:pt x="140" y="208"/>
                  <a:pt x="134" y="225"/>
                </a:cubicBezTo>
                <a:cubicBezTo>
                  <a:pt x="128" y="241"/>
                  <a:pt x="120" y="263"/>
                  <a:pt x="109" y="290"/>
                </a:cubicBezTo>
                <a:cubicBezTo>
                  <a:pt x="98" y="318"/>
                  <a:pt x="89" y="341"/>
                  <a:pt x="83" y="361"/>
                </a:cubicBezTo>
                <a:cubicBezTo>
                  <a:pt x="81" y="370"/>
                  <a:pt x="80" y="377"/>
                  <a:pt x="80" y="381"/>
                </a:cubicBezTo>
                <a:cubicBezTo>
                  <a:pt x="80" y="391"/>
                  <a:pt x="83" y="396"/>
                  <a:pt x="90" y="396"/>
                </a:cubicBezTo>
                <a:cubicBezTo>
                  <a:pt x="94" y="396"/>
                  <a:pt x="98" y="396"/>
                  <a:pt x="102" y="394"/>
                </a:cubicBezTo>
                <a:cubicBezTo>
                  <a:pt x="106" y="393"/>
                  <a:pt x="111" y="390"/>
                  <a:pt x="116" y="386"/>
                </a:cubicBezTo>
                <a:cubicBezTo>
                  <a:pt x="122" y="381"/>
                  <a:pt x="127" y="374"/>
                  <a:pt x="133" y="364"/>
                </a:cubicBezTo>
                <a:cubicBezTo>
                  <a:pt x="139" y="354"/>
                  <a:pt x="144" y="342"/>
                  <a:pt x="150" y="327"/>
                </a:cubicBezTo>
                <a:cubicBezTo>
                  <a:pt x="151" y="322"/>
                  <a:pt x="152" y="319"/>
                  <a:pt x="153" y="318"/>
                </a:cubicBezTo>
                <a:cubicBezTo>
                  <a:pt x="154" y="318"/>
                  <a:pt x="157" y="317"/>
                  <a:pt x="164" y="317"/>
                </a:cubicBezTo>
                <a:cubicBezTo>
                  <a:pt x="172" y="317"/>
                  <a:pt x="176" y="319"/>
                  <a:pt x="176" y="323"/>
                </a:cubicBezTo>
                <a:cubicBezTo>
                  <a:pt x="176" y="327"/>
                  <a:pt x="174" y="333"/>
                  <a:pt x="170" y="343"/>
                </a:cubicBezTo>
                <a:cubicBezTo>
                  <a:pt x="167" y="352"/>
                  <a:pt x="161" y="363"/>
                  <a:pt x="155" y="374"/>
                </a:cubicBezTo>
                <a:cubicBezTo>
                  <a:pt x="147" y="386"/>
                  <a:pt x="138" y="396"/>
                  <a:pt x="126" y="406"/>
                </a:cubicBezTo>
                <a:cubicBezTo>
                  <a:pt x="114" y="415"/>
                  <a:pt x="101" y="419"/>
                  <a:pt x="87" y="419"/>
                </a:cubicBezTo>
                <a:cubicBezTo>
                  <a:pt x="74" y="419"/>
                  <a:pt x="62" y="415"/>
                  <a:pt x="50" y="406"/>
                </a:cubicBezTo>
                <a:cubicBezTo>
                  <a:pt x="39" y="398"/>
                  <a:pt x="33" y="384"/>
                  <a:pt x="33" y="366"/>
                </a:cubicBezTo>
                <a:cubicBezTo>
                  <a:pt x="33" y="359"/>
                  <a:pt x="34" y="353"/>
                  <a:pt x="36" y="346"/>
                </a:cubicBezTo>
                <a:cubicBezTo>
                  <a:pt x="38" y="340"/>
                  <a:pt x="47" y="316"/>
                  <a:pt x="63" y="275"/>
                </a:cubicBezTo>
                <a:cubicBezTo>
                  <a:pt x="79" y="233"/>
                  <a:pt x="88" y="207"/>
                  <a:pt x="90" y="199"/>
                </a:cubicBezTo>
                <a:cubicBezTo>
                  <a:pt x="93" y="191"/>
                  <a:pt x="94" y="183"/>
                  <a:pt x="95" y="175"/>
                </a:cubicBezTo>
                <a:cubicBezTo>
                  <a:pt x="95" y="165"/>
                  <a:pt x="91" y="160"/>
                  <a:pt x="84" y="160"/>
                </a:cubicBezTo>
                <a:lnTo>
                  <a:pt x="83" y="160"/>
                </a:lnTo>
                <a:cubicBezTo>
                  <a:pt x="70" y="160"/>
                  <a:pt x="59" y="167"/>
                  <a:pt x="48" y="180"/>
                </a:cubicBezTo>
                <a:cubicBezTo>
                  <a:pt x="38" y="194"/>
                  <a:pt x="30" y="211"/>
                  <a:pt x="25" y="234"/>
                </a:cubicBezTo>
                <a:cubicBezTo>
                  <a:pt x="24" y="234"/>
                  <a:pt x="24" y="235"/>
                  <a:pt x="24" y="235"/>
                </a:cubicBezTo>
                <a:cubicBezTo>
                  <a:pt x="23" y="236"/>
                  <a:pt x="23" y="237"/>
                  <a:pt x="23" y="237"/>
                </a:cubicBezTo>
                <a:cubicBezTo>
                  <a:pt x="23" y="238"/>
                  <a:pt x="22" y="238"/>
                  <a:pt x="22" y="239"/>
                </a:cubicBezTo>
                <a:cubicBezTo>
                  <a:pt x="21" y="239"/>
                  <a:pt x="20" y="239"/>
                  <a:pt x="20" y="239"/>
                </a:cubicBezTo>
                <a:cubicBezTo>
                  <a:pt x="19" y="239"/>
                  <a:pt x="19" y="239"/>
                  <a:pt x="17" y="239"/>
                </a:cubicBezTo>
                <a:cubicBezTo>
                  <a:pt x="16" y="239"/>
                  <a:pt x="14" y="239"/>
                  <a:pt x="12" y="239"/>
                </a:cubicBezTo>
                <a:lnTo>
                  <a:pt x="4" y="239"/>
                </a:lnTo>
                <a:cubicBezTo>
                  <a:pt x="1" y="237"/>
                  <a:pt x="0" y="235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526160" y="4374000"/>
            <a:ext cx="211680" cy="211320"/>
          </a:xfrm>
          <a:custGeom>
            <a:avLst/>
            <a:gdLst/>
            <a:ahLst/>
            <a:rect l="0" t="0" r="r" b="b"/>
            <a:pathLst>
              <a:path w="588" h="587">
                <a:moveTo>
                  <a:pt x="13" y="275"/>
                </a:moveTo>
                <a:lnTo>
                  <a:pt x="276" y="275"/>
                </a:lnTo>
                <a:lnTo>
                  <a:pt x="276" y="143"/>
                </a:lnTo>
                <a:lnTo>
                  <a:pt x="277" y="11"/>
                </a:lnTo>
                <a:cubicBezTo>
                  <a:pt x="283" y="3"/>
                  <a:pt x="288" y="0"/>
                  <a:pt x="294" y="0"/>
                </a:cubicBezTo>
                <a:cubicBezTo>
                  <a:pt x="301" y="0"/>
                  <a:pt x="307" y="4"/>
                  <a:pt x="311" y="13"/>
                </a:cubicBezTo>
                <a:lnTo>
                  <a:pt x="311" y="275"/>
                </a:lnTo>
                <a:lnTo>
                  <a:pt x="575" y="275"/>
                </a:lnTo>
                <a:cubicBezTo>
                  <a:pt x="584" y="280"/>
                  <a:pt x="588" y="286"/>
                  <a:pt x="588" y="293"/>
                </a:cubicBezTo>
                <a:cubicBezTo>
                  <a:pt x="588" y="300"/>
                  <a:pt x="584" y="306"/>
                  <a:pt x="575" y="311"/>
                </a:cubicBezTo>
                <a:lnTo>
                  <a:pt x="311" y="311"/>
                </a:lnTo>
                <a:lnTo>
                  <a:pt x="311" y="574"/>
                </a:lnTo>
                <a:cubicBezTo>
                  <a:pt x="307" y="583"/>
                  <a:pt x="301" y="587"/>
                  <a:pt x="295" y="587"/>
                </a:cubicBezTo>
                <a:lnTo>
                  <a:pt x="294" y="587"/>
                </a:lnTo>
                <a:lnTo>
                  <a:pt x="292" y="587"/>
                </a:lnTo>
                <a:cubicBezTo>
                  <a:pt x="285" y="587"/>
                  <a:pt x="280" y="583"/>
                  <a:pt x="276" y="574"/>
                </a:cubicBezTo>
                <a:lnTo>
                  <a:pt x="276" y="311"/>
                </a:lnTo>
                <a:lnTo>
                  <a:pt x="13" y="311"/>
                </a:lnTo>
                <a:cubicBezTo>
                  <a:pt x="4" y="307"/>
                  <a:pt x="0" y="301"/>
                  <a:pt x="0" y="293"/>
                </a:cubicBezTo>
                <a:cubicBezTo>
                  <a:pt x="0" y="285"/>
                  <a:pt x="4" y="280"/>
                  <a:pt x="13" y="27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838640" y="4422240"/>
            <a:ext cx="108720" cy="140400"/>
          </a:xfrm>
          <a:custGeom>
            <a:avLst/>
            <a:gdLst/>
            <a:ahLst/>
            <a:rect l="0" t="0" r="r" b="b"/>
            <a:pathLst>
              <a:path w="302" h="390">
                <a:moveTo>
                  <a:pt x="166" y="390"/>
                </a:moveTo>
                <a:cubicBezTo>
                  <a:pt x="120" y="390"/>
                  <a:pt x="81" y="375"/>
                  <a:pt x="48" y="343"/>
                </a:cubicBezTo>
                <a:cubicBezTo>
                  <a:pt x="16" y="313"/>
                  <a:pt x="0" y="274"/>
                  <a:pt x="0" y="226"/>
                </a:cubicBezTo>
                <a:cubicBezTo>
                  <a:pt x="0" y="174"/>
                  <a:pt x="14" y="131"/>
                  <a:pt x="41" y="96"/>
                </a:cubicBezTo>
                <a:cubicBezTo>
                  <a:pt x="62" y="69"/>
                  <a:pt x="87" y="47"/>
                  <a:pt x="118" y="30"/>
                </a:cubicBezTo>
                <a:cubicBezTo>
                  <a:pt x="149" y="13"/>
                  <a:pt x="182" y="3"/>
                  <a:pt x="218" y="0"/>
                </a:cubicBezTo>
                <a:cubicBezTo>
                  <a:pt x="220" y="0"/>
                  <a:pt x="232" y="0"/>
                  <a:pt x="255" y="0"/>
                </a:cubicBezTo>
                <a:lnTo>
                  <a:pt x="289" y="0"/>
                </a:lnTo>
                <a:cubicBezTo>
                  <a:pt x="298" y="3"/>
                  <a:pt x="302" y="8"/>
                  <a:pt x="302" y="17"/>
                </a:cubicBezTo>
                <a:cubicBezTo>
                  <a:pt x="302" y="32"/>
                  <a:pt x="290" y="40"/>
                  <a:pt x="266" y="40"/>
                </a:cubicBezTo>
                <a:lnTo>
                  <a:pt x="252" y="40"/>
                </a:lnTo>
                <a:lnTo>
                  <a:pt x="240" y="40"/>
                </a:lnTo>
                <a:cubicBezTo>
                  <a:pt x="169" y="40"/>
                  <a:pt x="123" y="72"/>
                  <a:pt x="101" y="135"/>
                </a:cubicBezTo>
                <a:lnTo>
                  <a:pt x="98" y="146"/>
                </a:lnTo>
                <a:lnTo>
                  <a:pt x="254" y="146"/>
                </a:lnTo>
                <a:cubicBezTo>
                  <a:pt x="261" y="151"/>
                  <a:pt x="265" y="157"/>
                  <a:pt x="265" y="163"/>
                </a:cubicBezTo>
                <a:cubicBezTo>
                  <a:pt x="265" y="173"/>
                  <a:pt x="259" y="181"/>
                  <a:pt x="248" y="186"/>
                </a:cubicBezTo>
                <a:lnTo>
                  <a:pt x="87" y="186"/>
                </a:lnTo>
                <a:lnTo>
                  <a:pt x="87" y="188"/>
                </a:lnTo>
                <a:cubicBezTo>
                  <a:pt x="81" y="206"/>
                  <a:pt x="78" y="228"/>
                  <a:pt x="78" y="253"/>
                </a:cubicBezTo>
                <a:cubicBezTo>
                  <a:pt x="78" y="292"/>
                  <a:pt x="88" y="319"/>
                  <a:pt x="107" y="334"/>
                </a:cubicBezTo>
                <a:cubicBezTo>
                  <a:pt x="125" y="348"/>
                  <a:pt x="146" y="356"/>
                  <a:pt x="169" y="357"/>
                </a:cubicBezTo>
                <a:cubicBezTo>
                  <a:pt x="185" y="357"/>
                  <a:pt x="201" y="354"/>
                  <a:pt x="216" y="348"/>
                </a:cubicBezTo>
                <a:cubicBezTo>
                  <a:pt x="231" y="342"/>
                  <a:pt x="243" y="336"/>
                  <a:pt x="253" y="329"/>
                </a:cubicBezTo>
                <a:cubicBezTo>
                  <a:pt x="262" y="323"/>
                  <a:pt x="267" y="320"/>
                  <a:pt x="268" y="320"/>
                </a:cubicBezTo>
                <a:cubicBezTo>
                  <a:pt x="272" y="320"/>
                  <a:pt x="275" y="322"/>
                  <a:pt x="278" y="328"/>
                </a:cubicBezTo>
                <a:cubicBezTo>
                  <a:pt x="280" y="334"/>
                  <a:pt x="281" y="340"/>
                  <a:pt x="281" y="345"/>
                </a:cubicBezTo>
                <a:cubicBezTo>
                  <a:pt x="281" y="347"/>
                  <a:pt x="281" y="348"/>
                  <a:pt x="280" y="349"/>
                </a:cubicBezTo>
                <a:cubicBezTo>
                  <a:pt x="278" y="351"/>
                  <a:pt x="273" y="355"/>
                  <a:pt x="263" y="362"/>
                </a:cubicBezTo>
                <a:cubicBezTo>
                  <a:pt x="253" y="368"/>
                  <a:pt x="238" y="374"/>
                  <a:pt x="220" y="380"/>
                </a:cubicBezTo>
                <a:cubicBezTo>
                  <a:pt x="202" y="387"/>
                  <a:pt x="184" y="390"/>
                  <a:pt x="166" y="3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844240" y="4177080"/>
            <a:ext cx="289080" cy="571320"/>
          </a:xfrm>
          <a:custGeom>
            <a:avLst/>
            <a:gdLst/>
            <a:ahLst/>
            <a:rect l="0" t="0" r="r" b="b"/>
            <a:pathLst>
              <a:path w="803" h="1587">
                <a:moveTo>
                  <a:pt x="786" y="0"/>
                </a:moveTo>
                <a:cubicBezTo>
                  <a:pt x="795" y="0"/>
                  <a:pt x="801" y="5"/>
                  <a:pt x="803" y="16"/>
                </a:cubicBezTo>
                <a:cubicBezTo>
                  <a:pt x="803" y="19"/>
                  <a:pt x="721" y="279"/>
                  <a:pt x="557" y="799"/>
                </a:cubicBezTo>
                <a:lnTo>
                  <a:pt x="309" y="1581"/>
                </a:lnTo>
                <a:cubicBezTo>
                  <a:pt x="305" y="1585"/>
                  <a:pt x="298" y="1587"/>
                  <a:pt x="288" y="1587"/>
                </a:cubicBezTo>
                <a:lnTo>
                  <a:pt x="277" y="1587"/>
                </a:lnTo>
                <a:cubicBezTo>
                  <a:pt x="277" y="1586"/>
                  <a:pt x="276" y="1584"/>
                  <a:pt x="276" y="1583"/>
                </a:cubicBezTo>
                <a:cubicBezTo>
                  <a:pt x="276" y="1582"/>
                  <a:pt x="276" y="1580"/>
                  <a:pt x="275" y="1579"/>
                </a:cubicBezTo>
                <a:cubicBezTo>
                  <a:pt x="273" y="1577"/>
                  <a:pt x="273" y="1574"/>
                  <a:pt x="273" y="1571"/>
                </a:cubicBezTo>
                <a:cubicBezTo>
                  <a:pt x="273" y="1567"/>
                  <a:pt x="272" y="1563"/>
                  <a:pt x="269" y="1558"/>
                </a:cubicBezTo>
                <a:cubicBezTo>
                  <a:pt x="267" y="1554"/>
                  <a:pt x="265" y="1547"/>
                  <a:pt x="263" y="1538"/>
                </a:cubicBezTo>
                <a:cubicBezTo>
                  <a:pt x="261" y="1529"/>
                  <a:pt x="259" y="1519"/>
                  <a:pt x="255" y="1508"/>
                </a:cubicBezTo>
                <a:cubicBezTo>
                  <a:pt x="252" y="1497"/>
                  <a:pt x="248" y="1483"/>
                  <a:pt x="243" y="1466"/>
                </a:cubicBezTo>
                <a:cubicBezTo>
                  <a:pt x="238" y="1449"/>
                  <a:pt x="233" y="1430"/>
                  <a:pt x="227" y="1409"/>
                </a:cubicBezTo>
                <a:cubicBezTo>
                  <a:pt x="221" y="1389"/>
                  <a:pt x="214" y="1364"/>
                  <a:pt x="206" y="1335"/>
                </a:cubicBezTo>
                <a:cubicBezTo>
                  <a:pt x="198" y="1306"/>
                  <a:pt x="188" y="1276"/>
                  <a:pt x="177" y="1243"/>
                </a:cubicBezTo>
                <a:lnTo>
                  <a:pt x="81" y="910"/>
                </a:lnTo>
                <a:lnTo>
                  <a:pt x="24" y="978"/>
                </a:lnTo>
                <a:lnTo>
                  <a:pt x="0" y="955"/>
                </a:lnTo>
                <a:lnTo>
                  <a:pt x="89" y="849"/>
                </a:lnTo>
                <a:lnTo>
                  <a:pt x="135" y="796"/>
                </a:lnTo>
                <a:lnTo>
                  <a:pt x="320" y="1432"/>
                </a:lnTo>
                <a:lnTo>
                  <a:pt x="770" y="9"/>
                </a:lnTo>
                <a:cubicBezTo>
                  <a:pt x="773" y="3"/>
                  <a:pt x="778" y="0"/>
                  <a:pt x="786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6132960" y="4177080"/>
            <a:ext cx="1821960" cy="19440"/>
          </a:xfrm>
          <a:custGeom>
            <a:avLst/>
            <a:gdLst/>
            <a:ahLst/>
            <a:rect l="0" t="0" r="r" b="b"/>
            <a:pathLst>
              <a:path w="5061" h="54">
                <a:moveTo>
                  <a:pt x="0" y="0"/>
                </a:moveTo>
                <a:lnTo>
                  <a:pt x="5061" y="0"/>
                </a:lnTo>
                <a:lnTo>
                  <a:pt x="5061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5777280" y="4081680"/>
            <a:ext cx="2209320" cy="19440"/>
          </a:xfrm>
          <a:custGeom>
            <a:avLst/>
            <a:gdLst/>
            <a:ahLst/>
            <a:rect l="0" t="0" r="r" b="b"/>
            <a:pathLst>
              <a:path w="6137" h="54">
                <a:moveTo>
                  <a:pt x="0" y="0"/>
                </a:moveTo>
                <a:lnTo>
                  <a:pt x="6137" y="0"/>
                </a:lnTo>
                <a:lnTo>
                  <a:pt x="6137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027640" y="4030200"/>
            <a:ext cx="149400" cy="205920"/>
          </a:xfrm>
          <a:custGeom>
            <a:avLst/>
            <a:gdLst/>
            <a:ahLst/>
            <a:rect l="0" t="0" r="r" b="b"/>
            <a:pathLst>
              <a:path w="415" h="572">
                <a:moveTo>
                  <a:pt x="267" y="352"/>
                </a:moveTo>
                <a:cubicBezTo>
                  <a:pt x="257" y="360"/>
                  <a:pt x="244" y="368"/>
                  <a:pt x="227" y="377"/>
                </a:cubicBezTo>
                <a:cubicBezTo>
                  <a:pt x="210" y="386"/>
                  <a:pt x="192" y="390"/>
                  <a:pt x="173" y="390"/>
                </a:cubicBezTo>
                <a:cubicBezTo>
                  <a:pt x="136" y="390"/>
                  <a:pt x="106" y="377"/>
                  <a:pt x="84" y="350"/>
                </a:cubicBezTo>
                <a:cubicBezTo>
                  <a:pt x="62" y="324"/>
                  <a:pt x="50" y="290"/>
                  <a:pt x="50" y="249"/>
                </a:cubicBezTo>
                <a:cubicBezTo>
                  <a:pt x="50" y="187"/>
                  <a:pt x="72" y="131"/>
                  <a:pt x="117" y="79"/>
                </a:cubicBezTo>
                <a:cubicBezTo>
                  <a:pt x="163" y="27"/>
                  <a:pt x="213" y="1"/>
                  <a:pt x="269" y="0"/>
                </a:cubicBezTo>
                <a:cubicBezTo>
                  <a:pt x="297" y="0"/>
                  <a:pt x="322" y="15"/>
                  <a:pt x="346" y="43"/>
                </a:cubicBezTo>
                <a:lnTo>
                  <a:pt x="348" y="39"/>
                </a:lnTo>
                <a:cubicBezTo>
                  <a:pt x="350" y="37"/>
                  <a:pt x="351" y="36"/>
                  <a:pt x="353" y="34"/>
                </a:cubicBezTo>
                <a:cubicBezTo>
                  <a:pt x="355" y="32"/>
                  <a:pt x="357" y="30"/>
                  <a:pt x="361" y="27"/>
                </a:cubicBezTo>
                <a:cubicBezTo>
                  <a:pt x="364" y="24"/>
                  <a:pt x="368" y="22"/>
                  <a:pt x="372" y="21"/>
                </a:cubicBezTo>
                <a:cubicBezTo>
                  <a:pt x="376" y="20"/>
                  <a:pt x="381" y="19"/>
                  <a:pt x="386" y="18"/>
                </a:cubicBezTo>
                <a:cubicBezTo>
                  <a:pt x="395" y="18"/>
                  <a:pt x="401" y="21"/>
                  <a:pt x="407" y="26"/>
                </a:cubicBezTo>
                <a:cubicBezTo>
                  <a:pt x="412" y="31"/>
                  <a:pt x="415" y="37"/>
                  <a:pt x="415" y="43"/>
                </a:cubicBezTo>
                <a:cubicBezTo>
                  <a:pt x="415" y="52"/>
                  <a:pt x="399" y="123"/>
                  <a:pt x="365" y="256"/>
                </a:cubicBezTo>
                <a:cubicBezTo>
                  <a:pt x="332" y="390"/>
                  <a:pt x="314" y="458"/>
                  <a:pt x="312" y="461"/>
                </a:cubicBezTo>
                <a:cubicBezTo>
                  <a:pt x="302" y="493"/>
                  <a:pt x="279" y="519"/>
                  <a:pt x="243" y="540"/>
                </a:cubicBezTo>
                <a:cubicBezTo>
                  <a:pt x="209" y="561"/>
                  <a:pt x="169" y="571"/>
                  <a:pt x="124" y="572"/>
                </a:cubicBezTo>
                <a:cubicBezTo>
                  <a:pt x="42" y="572"/>
                  <a:pt x="0" y="552"/>
                  <a:pt x="0" y="512"/>
                </a:cubicBezTo>
                <a:cubicBezTo>
                  <a:pt x="0" y="497"/>
                  <a:pt x="5" y="482"/>
                  <a:pt x="16" y="470"/>
                </a:cubicBezTo>
                <a:cubicBezTo>
                  <a:pt x="27" y="459"/>
                  <a:pt x="40" y="453"/>
                  <a:pt x="57" y="453"/>
                </a:cubicBezTo>
                <a:cubicBezTo>
                  <a:pt x="65" y="453"/>
                  <a:pt x="74" y="455"/>
                  <a:pt x="81" y="461"/>
                </a:cubicBezTo>
                <a:cubicBezTo>
                  <a:pt x="89" y="466"/>
                  <a:pt x="93" y="475"/>
                  <a:pt x="94" y="488"/>
                </a:cubicBezTo>
                <a:cubicBezTo>
                  <a:pt x="94" y="495"/>
                  <a:pt x="93" y="500"/>
                  <a:pt x="92" y="506"/>
                </a:cubicBezTo>
                <a:cubicBezTo>
                  <a:pt x="91" y="511"/>
                  <a:pt x="89" y="515"/>
                  <a:pt x="86" y="518"/>
                </a:cubicBezTo>
                <a:cubicBezTo>
                  <a:pt x="83" y="521"/>
                  <a:pt x="80" y="524"/>
                  <a:pt x="79" y="527"/>
                </a:cubicBezTo>
                <a:cubicBezTo>
                  <a:pt x="77" y="530"/>
                  <a:pt x="75" y="532"/>
                  <a:pt x="72" y="534"/>
                </a:cubicBezTo>
                <a:lnTo>
                  <a:pt x="71" y="536"/>
                </a:lnTo>
                <a:lnTo>
                  <a:pt x="72" y="536"/>
                </a:lnTo>
                <a:cubicBezTo>
                  <a:pt x="77" y="537"/>
                  <a:pt x="95" y="538"/>
                  <a:pt x="124" y="538"/>
                </a:cubicBezTo>
                <a:cubicBezTo>
                  <a:pt x="147" y="538"/>
                  <a:pt x="164" y="535"/>
                  <a:pt x="177" y="528"/>
                </a:cubicBezTo>
                <a:cubicBezTo>
                  <a:pt x="191" y="521"/>
                  <a:pt x="204" y="512"/>
                  <a:pt x="215" y="499"/>
                </a:cubicBezTo>
                <a:cubicBezTo>
                  <a:pt x="227" y="485"/>
                  <a:pt x="235" y="471"/>
                  <a:pt x="240" y="456"/>
                </a:cubicBezTo>
                <a:cubicBezTo>
                  <a:pt x="243" y="445"/>
                  <a:pt x="248" y="427"/>
                  <a:pt x="254" y="402"/>
                </a:cubicBezTo>
                <a:cubicBezTo>
                  <a:pt x="262" y="373"/>
                  <a:pt x="267" y="357"/>
                  <a:pt x="267" y="352"/>
                </a:cubicBezTo>
                <a:moveTo>
                  <a:pt x="331" y="101"/>
                </a:moveTo>
                <a:lnTo>
                  <a:pt x="327" y="91"/>
                </a:lnTo>
                <a:cubicBezTo>
                  <a:pt x="326" y="85"/>
                  <a:pt x="324" y="80"/>
                  <a:pt x="323" y="78"/>
                </a:cubicBezTo>
                <a:cubicBezTo>
                  <a:pt x="322" y="76"/>
                  <a:pt x="320" y="72"/>
                  <a:pt x="318" y="66"/>
                </a:cubicBezTo>
                <a:cubicBezTo>
                  <a:pt x="315" y="60"/>
                  <a:pt x="312" y="56"/>
                  <a:pt x="309" y="53"/>
                </a:cubicBezTo>
                <a:cubicBezTo>
                  <a:pt x="305" y="51"/>
                  <a:pt x="301" y="48"/>
                  <a:pt x="297" y="44"/>
                </a:cubicBezTo>
                <a:cubicBezTo>
                  <a:pt x="293" y="40"/>
                  <a:pt x="288" y="37"/>
                  <a:pt x="281" y="36"/>
                </a:cubicBezTo>
                <a:cubicBezTo>
                  <a:pt x="275" y="35"/>
                  <a:pt x="269" y="34"/>
                  <a:pt x="261" y="33"/>
                </a:cubicBezTo>
                <a:cubicBezTo>
                  <a:pt x="235" y="33"/>
                  <a:pt x="210" y="49"/>
                  <a:pt x="186" y="80"/>
                </a:cubicBezTo>
                <a:cubicBezTo>
                  <a:pt x="169" y="103"/>
                  <a:pt x="154" y="138"/>
                  <a:pt x="142" y="185"/>
                </a:cubicBezTo>
                <a:cubicBezTo>
                  <a:pt x="130" y="232"/>
                  <a:pt x="124" y="266"/>
                  <a:pt x="124" y="287"/>
                </a:cubicBezTo>
                <a:cubicBezTo>
                  <a:pt x="124" y="333"/>
                  <a:pt x="143" y="357"/>
                  <a:pt x="179" y="357"/>
                </a:cubicBezTo>
                <a:cubicBezTo>
                  <a:pt x="212" y="357"/>
                  <a:pt x="244" y="336"/>
                  <a:pt x="277" y="295"/>
                </a:cubicBezTo>
                <a:lnTo>
                  <a:pt x="284" y="286"/>
                </a:lnTo>
                <a:lnTo>
                  <a:pt x="331" y="10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190720" y="40777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0"/>
                </a:moveTo>
                <a:cubicBezTo>
                  <a:pt x="1" y="147"/>
                  <a:pt x="0" y="145"/>
                  <a:pt x="0" y="144"/>
                </a:cubicBezTo>
                <a:cubicBezTo>
                  <a:pt x="0" y="142"/>
                  <a:pt x="0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7" y="122"/>
                  <a:pt x="10" y="122"/>
                </a:cubicBezTo>
                <a:cubicBezTo>
                  <a:pt x="13" y="122"/>
                  <a:pt x="24" y="122"/>
                  <a:pt x="42" y="122"/>
                </a:cubicBezTo>
                <a:lnTo>
                  <a:pt x="75" y="122"/>
                </a:lnTo>
                <a:lnTo>
                  <a:pt x="87" y="72"/>
                </a:lnTo>
                <a:cubicBezTo>
                  <a:pt x="88" y="67"/>
                  <a:pt x="90" y="61"/>
                  <a:pt x="91" y="54"/>
                </a:cubicBezTo>
                <a:cubicBezTo>
                  <a:pt x="93" y="46"/>
                  <a:pt x="94" y="41"/>
                  <a:pt x="96" y="38"/>
                </a:cubicBezTo>
                <a:cubicBezTo>
                  <a:pt x="97" y="34"/>
                  <a:pt x="98" y="30"/>
                  <a:pt x="99" y="25"/>
                </a:cubicBezTo>
                <a:cubicBezTo>
                  <a:pt x="101" y="20"/>
                  <a:pt x="102" y="17"/>
                  <a:pt x="104" y="15"/>
                </a:cubicBezTo>
                <a:cubicBezTo>
                  <a:pt x="107" y="12"/>
                  <a:pt x="109" y="10"/>
                  <a:pt x="111" y="7"/>
                </a:cubicBezTo>
                <a:cubicBezTo>
                  <a:pt x="113" y="4"/>
                  <a:pt x="116" y="2"/>
                  <a:pt x="120" y="1"/>
                </a:cubicBezTo>
                <a:cubicBezTo>
                  <a:pt x="124" y="1"/>
                  <a:pt x="128" y="0"/>
                  <a:pt x="132" y="0"/>
                </a:cubicBezTo>
                <a:cubicBezTo>
                  <a:pt x="139" y="1"/>
                  <a:pt x="144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2" y="65"/>
                  <a:pt x="138" y="81"/>
                  <a:pt x="134" y="97"/>
                </a:cubicBezTo>
                <a:lnTo>
                  <a:pt x="127" y="120"/>
                </a:lnTo>
                <a:cubicBezTo>
                  <a:pt x="127" y="121"/>
                  <a:pt x="138" y="122"/>
                  <a:pt x="158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6" y="150"/>
                </a:cubicBezTo>
                <a:lnTo>
                  <a:pt x="120" y="150"/>
                </a:lnTo>
                <a:lnTo>
                  <a:pt x="96" y="241"/>
                </a:lnTo>
                <a:cubicBezTo>
                  <a:pt x="80" y="307"/>
                  <a:pt x="72" y="343"/>
                  <a:pt x="72" y="348"/>
                </a:cubicBezTo>
                <a:cubicBezTo>
                  <a:pt x="72" y="366"/>
                  <a:pt x="78" y="375"/>
                  <a:pt x="89" y="375"/>
                </a:cubicBezTo>
                <a:cubicBezTo>
                  <a:pt x="103" y="375"/>
                  <a:pt x="118" y="368"/>
                  <a:pt x="132" y="353"/>
                </a:cubicBezTo>
                <a:cubicBezTo>
                  <a:pt x="146" y="339"/>
                  <a:pt x="157" y="321"/>
                  <a:pt x="165" y="301"/>
                </a:cubicBezTo>
                <a:cubicBezTo>
                  <a:pt x="166" y="298"/>
                  <a:pt x="167" y="297"/>
                  <a:pt x="168" y="296"/>
                </a:cubicBezTo>
                <a:cubicBezTo>
                  <a:pt x="170" y="296"/>
                  <a:pt x="173" y="295"/>
                  <a:pt x="178" y="295"/>
                </a:cubicBezTo>
                <a:lnTo>
                  <a:pt x="180" y="295"/>
                </a:lnTo>
                <a:cubicBezTo>
                  <a:pt x="186" y="295"/>
                  <a:pt x="190" y="297"/>
                  <a:pt x="190" y="300"/>
                </a:cubicBezTo>
                <a:cubicBezTo>
                  <a:pt x="190" y="301"/>
                  <a:pt x="189" y="304"/>
                  <a:pt x="188" y="307"/>
                </a:cubicBezTo>
                <a:cubicBezTo>
                  <a:pt x="186" y="314"/>
                  <a:pt x="182" y="322"/>
                  <a:pt x="177" y="331"/>
                </a:cubicBezTo>
                <a:cubicBezTo>
                  <a:pt x="171" y="340"/>
                  <a:pt x="164" y="350"/>
                  <a:pt x="155" y="361"/>
                </a:cubicBezTo>
                <a:cubicBezTo>
                  <a:pt x="147" y="372"/>
                  <a:pt x="136" y="381"/>
                  <a:pt x="124" y="388"/>
                </a:cubicBezTo>
                <a:cubicBezTo>
                  <a:pt x="110" y="395"/>
                  <a:pt x="97" y="398"/>
                  <a:pt x="85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3"/>
                  <a:pt x="30" y="372"/>
                  <a:pt x="25" y="356"/>
                </a:cubicBezTo>
                <a:cubicBezTo>
                  <a:pt x="24" y="352"/>
                  <a:pt x="23" y="346"/>
                  <a:pt x="23" y="339"/>
                </a:cubicBezTo>
                <a:lnTo>
                  <a:pt x="23" y="327"/>
                </a:lnTo>
                <a:lnTo>
                  <a:pt x="45" y="240"/>
                </a:lnTo>
                <a:cubicBezTo>
                  <a:pt x="60" y="182"/>
                  <a:pt x="67" y="152"/>
                  <a:pt x="68" y="152"/>
                </a:cubicBezTo>
                <a:cubicBezTo>
                  <a:pt x="68" y="151"/>
                  <a:pt x="57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285040" y="4191120"/>
            <a:ext cx="29880" cy="70920"/>
          </a:xfrm>
          <a:custGeom>
            <a:avLst/>
            <a:gdLst/>
            <a:ahLst/>
            <a:rect l="0" t="0" r="r" b="b"/>
            <a:pathLst>
              <a:path w="83" h="197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9"/>
                  <a:pt x="3" y="19"/>
                  <a:pt x="9" y="11"/>
                </a:cubicBezTo>
                <a:cubicBezTo>
                  <a:pt x="16" y="4"/>
                  <a:pt x="25" y="0"/>
                  <a:pt x="36" y="0"/>
                </a:cubicBezTo>
                <a:cubicBezTo>
                  <a:pt x="48" y="0"/>
                  <a:pt x="58" y="5"/>
                  <a:pt x="67" y="15"/>
                </a:cubicBezTo>
                <a:cubicBezTo>
                  <a:pt x="78" y="27"/>
                  <a:pt x="82" y="45"/>
                  <a:pt x="83" y="71"/>
                </a:cubicBezTo>
                <a:cubicBezTo>
                  <a:pt x="83" y="86"/>
                  <a:pt x="81" y="100"/>
                  <a:pt x="77" y="114"/>
                </a:cubicBezTo>
                <a:cubicBezTo>
                  <a:pt x="73" y="127"/>
                  <a:pt x="68" y="139"/>
                  <a:pt x="63" y="149"/>
                </a:cubicBezTo>
                <a:cubicBezTo>
                  <a:pt x="58" y="159"/>
                  <a:pt x="53" y="168"/>
                  <a:pt x="47" y="175"/>
                </a:cubicBezTo>
                <a:cubicBezTo>
                  <a:pt x="41" y="182"/>
                  <a:pt x="36" y="187"/>
                  <a:pt x="32" y="192"/>
                </a:cubicBezTo>
                <a:cubicBezTo>
                  <a:pt x="28" y="196"/>
                  <a:pt x="25" y="198"/>
                  <a:pt x="24" y="197"/>
                </a:cubicBezTo>
                <a:cubicBezTo>
                  <a:pt x="22" y="197"/>
                  <a:pt x="19" y="195"/>
                  <a:pt x="16" y="192"/>
                </a:cubicBezTo>
                <a:cubicBezTo>
                  <a:pt x="12" y="188"/>
                  <a:pt x="10" y="185"/>
                  <a:pt x="10" y="184"/>
                </a:cubicBezTo>
                <a:cubicBezTo>
                  <a:pt x="10" y="182"/>
                  <a:pt x="12" y="179"/>
                  <a:pt x="17" y="174"/>
                </a:cubicBezTo>
                <a:cubicBezTo>
                  <a:pt x="22" y="169"/>
                  <a:pt x="27" y="162"/>
                  <a:pt x="33" y="155"/>
                </a:cubicBezTo>
                <a:cubicBezTo>
                  <a:pt x="38" y="147"/>
                  <a:pt x="44" y="137"/>
                  <a:pt x="49" y="124"/>
                </a:cubicBezTo>
                <a:cubicBezTo>
                  <a:pt x="54" y="110"/>
                  <a:pt x="57" y="95"/>
                  <a:pt x="59" y="78"/>
                </a:cubicBezTo>
                <a:lnTo>
                  <a:pt x="59" y="71"/>
                </a:lnTo>
                <a:lnTo>
                  <a:pt x="58" y="71"/>
                </a:lnTo>
                <a:cubicBezTo>
                  <a:pt x="57" y="72"/>
                  <a:pt x="56" y="72"/>
                  <a:pt x="55" y="73"/>
                </a:cubicBezTo>
                <a:cubicBezTo>
                  <a:pt x="54" y="73"/>
                  <a:pt x="52" y="74"/>
                  <a:pt x="51" y="74"/>
                </a:cubicBezTo>
                <a:cubicBezTo>
                  <a:pt x="50" y="75"/>
                  <a:pt x="48" y="76"/>
                  <a:pt x="46" y="76"/>
                </a:cubicBezTo>
                <a:cubicBezTo>
                  <a:pt x="43" y="76"/>
                  <a:pt x="41" y="76"/>
                  <a:pt x="38" y="76"/>
                </a:cubicBezTo>
                <a:cubicBezTo>
                  <a:pt x="27" y="76"/>
                  <a:pt x="18" y="73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334360" y="406980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3" y="38"/>
                </a:moveTo>
                <a:cubicBezTo>
                  <a:pt x="103" y="28"/>
                  <a:pt x="107" y="20"/>
                  <a:pt x="115" y="12"/>
                </a:cubicBezTo>
                <a:cubicBezTo>
                  <a:pt x="123" y="5"/>
                  <a:pt x="132" y="1"/>
                  <a:pt x="142" y="0"/>
                </a:cubicBezTo>
                <a:cubicBezTo>
                  <a:pt x="150" y="0"/>
                  <a:pt x="156" y="3"/>
                  <a:pt x="161" y="8"/>
                </a:cubicBezTo>
                <a:cubicBezTo>
                  <a:pt x="166" y="13"/>
                  <a:pt x="168" y="19"/>
                  <a:pt x="169" y="27"/>
                </a:cubicBezTo>
                <a:cubicBezTo>
                  <a:pt x="169" y="36"/>
                  <a:pt x="165" y="45"/>
                  <a:pt x="156" y="53"/>
                </a:cubicBezTo>
                <a:cubicBezTo>
                  <a:pt x="148" y="61"/>
                  <a:pt x="139" y="65"/>
                  <a:pt x="129" y="65"/>
                </a:cubicBezTo>
                <a:cubicBezTo>
                  <a:pt x="123" y="65"/>
                  <a:pt x="117" y="63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4"/>
                </a:moveTo>
                <a:cubicBezTo>
                  <a:pt x="0" y="231"/>
                  <a:pt x="2" y="225"/>
                  <a:pt x="6" y="215"/>
                </a:cubicBezTo>
                <a:cubicBezTo>
                  <a:pt x="10" y="206"/>
                  <a:pt x="15" y="195"/>
                  <a:pt x="21" y="182"/>
                </a:cubicBezTo>
                <a:cubicBezTo>
                  <a:pt x="27" y="171"/>
                  <a:pt x="36" y="160"/>
                  <a:pt x="49" y="151"/>
                </a:cubicBezTo>
                <a:cubicBezTo>
                  <a:pt x="61" y="141"/>
                  <a:pt x="74" y="136"/>
                  <a:pt x="87" y="137"/>
                </a:cubicBezTo>
                <a:cubicBezTo>
                  <a:pt x="103" y="137"/>
                  <a:pt x="116" y="142"/>
                  <a:pt x="127" y="151"/>
                </a:cubicBezTo>
                <a:cubicBezTo>
                  <a:pt x="138" y="161"/>
                  <a:pt x="144" y="174"/>
                  <a:pt x="144" y="191"/>
                </a:cubicBezTo>
                <a:cubicBezTo>
                  <a:pt x="144" y="198"/>
                  <a:pt x="141" y="210"/>
                  <a:pt x="135" y="226"/>
                </a:cubicBezTo>
                <a:cubicBezTo>
                  <a:pt x="129" y="242"/>
                  <a:pt x="121" y="264"/>
                  <a:pt x="110" y="291"/>
                </a:cubicBezTo>
                <a:cubicBezTo>
                  <a:pt x="99" y="319"/>
                  <a:pt x="91" y="342"/>
                  <a:pt x="84" y="362"/>
                </a:cubicBezTo>
                <a:cubicBezTo>
                  <a:pt x="82" y="371"/>
                  <a:pt x="81" y="377"/>
                  <a:pt x="81" y="382"/>
                </a:cubicBezTo>
                <a:cubicBezTo>
                  <a:pt x="81" y="392"/>
                  <a:pt x="85" y="397"/>
                  <a:pt x="92" y="397"/>
                </a:cubicBezTo>
                <a:cubicBezTo>
                  <a:pt x="95" y="397"/>
                  <a:pt x="99" y="396"/>
                  <a:pt x="103" y="395"/>
                </a:cubicBezTo>
                <a:cubicBezTo>
                  <a:pt x="108" y="394"/>
                  <a:pt x="112" y="391"/>
                  <a:pt x="118" y="387"/>
                </a:cubicBezTo>
                <a:cubicBezTo>
                  <a:pt x="123" y="382"/>
                  <a:pt x="129" y="375"/>
                  <a:pt x="135" y="365"/>
                </a:cubicBezTo>
                <a:cubicBezTo>
                  <a:pt x="140" y="355"/>
                  <a:pt x="146" y="342"/>
                  <a:pt x="150" y="328"/>
                </a:cubicBezTo>
                <a:cubicBezTo>
                  <a:pt x="151" y="323"/>
                  <a:pt x="152" y="320"/>
                  <a:pt x="153" y="319"/>
                </a:cubicBezTo>
                <a:cubicBezTo>
                  <a:pt x="154" y="318"/>
                  <a:pt x="158" y="318"/>
                  <a:pt x="164" y="318"/>
                </a:cubicBezTo>
                <a:cubicBezTo>
                  <a:pt x="172" y="318"/>
                  <a:pt x="176" y="320"/>
                  <a:pt x="176" y="324"/>
                </a:cubicBezTo>
                <a:cubicBezTo>
                  <a:pt x="176" y="328"/>
                  <a:pt x="174" y="334"/>
                  <a:pt x="171" y="344"/>
                </a:cubicBezTo>
                <a:cubicBezTo>
                  <a:pt x="167" y="353"/>
                  <a:pt x="162" y="364"/>
                  <a:pt x="155" y="375"/>
                </a:cubicBezTo>
                <a:cubicBezTo>
                  <a:pt x="149" y="387"/>
                  <a:pt x="139" y="397"/>
                  <a:pt x="127" y="406"/>
                </a:cubicBezTo>
                <a:cubicBezTo>
                  <a:pt x="115" y="416"/>
                  <a:pt x="102" y="420"/>
                  <a:pt x="88" y="420"/>
                </a:cubicBezTo>
                <a:cubicBezTo>
                  <a:pt x="75" y="420"/>
                  <a:pt x="63" y="416"/>
                  <a:pt x="52" y="407"/>
                </a:cubicBezTo>
                <a:cubicBezTo>
                  <a:pt x="41" y="398"/>
                  <a:pt x="34" y="385"/>
                  <a:pt x="33" y="367"/>
                </a:cubicBezTo>
                <a:cubicBezTo>
                  <a:pt x="33" y="360"/>
                  <a:pt x="34" y="353"/>
                  <a:pt x="36" y="347"/>
                </a:cubicBezTo>
                <a:cubicBezTo>
                  <a:pt x="39" y="341"/>
                  <a:pt x="48" y="317"/>
                  <a:pt x="64" y="276"/>
                </a:cubicBezTo>
                <a:cubicBezTo>
                  <a:pt x="80" y="234"/>
                  <a:pt x="89" y="209"/>
                  <a:pt x="92" y="201"/>
                </a:cubicBezTo>
                <a:cubicBezTo>
                  <a:pt x="94" y="192"/>
                  <a:pt x="96" y="183"/>
                  <a:pt x="96" y="175"/>
                </a:cubicBezTo>
                <a:cubicBezTo>
                  <a:pt x="96" y="166"/>
                  <a:pt x="92" y="161"/>
                  <a:pt x="85" y="161"/>
                </a:cubicBezTo>
                <a:lnTo>
                  <a:pt x="84" y="161"/>
                </a:lnTo>
                <a:cubicBezTo>
                  <a:pt x="72" y="161"/>
                  <a:pt x="60" y="167"/>
                  <a:pt x="50" y="181"/>
                </a:cubicBezTo>
                <a:cubicBezTo>
                  <a:pt x="39" y="196"/>
                  <a:pt x="31" y="213"/>
                  <a:pt x="25" y="234"/>
                </a:cubicBezTo>
                <a:cubicBezTo>
                  <a:pt x="25" y="235"/>
                  <a:pt x="24" y="235"/>
                  <a:pt x="24" y="236"/>
                </a:cubicBezTo>
                <a:cubicBezTo>
                  <a:pt x="24" y="237"/>
                  <a:pt x="23" y="238"/>
                  <a:pt x="23" y="238"/>
                </a:cubicBezTo>
                <a:cubicBezTo>
                  <a:pt x="23" y="239"/>
                  <a:pt x="23" y="239"/>
                  <a:pt x="22" y="239"/>
                </a:cubicBezTo>
                <a:cubicBezTo>
                  <a:pt x="21" y="240"/>
                  <a:pt x="21" y="240"/>
                  <a:pt x="20" y="240"/>
                </a:cubicBezTo>
                <a:cubicBezTo>
                  <a:pt x="20" y="240"/>
                  <a:pt x="19" y="240"/>
                  <a:pt x="18" y="240"/>
                </a:cubicBezTo>
                <a:cubicBezTo>
                  <a:pt x="16" y="240"/>
                  <a:pt x="15" y="240"/>
                  <a:pt x="13" y="240"/>
                </a:cubicBezTo>
                <a:lnTo>
                  <a:pt x="4" y="240"/>
                </a:lnTo>
                <a:cubicBezTo>
                  <a:pt x="1" y="238"/>
                  <a:pt x="0" y="236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66680" y="50767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322640" y="4968720"/>
            <a:ext cx="299520" cy="317520"/>
          </a:xfrm>
          <a:custGeom>
            <a:avLst/>
            <a:gdLst/>
            <a:ahLst/>
            <a:rect l="0" t="0" r="r" b="b"/>
            <a:pathLst>
              <a:path w="832" h="882">
                <a:moveTo>
                  <a:pt x="4" y="1"/>
                </a:moveTo>
                <a:cubicBezTo>
                  <a:pt x="6" y="0"/>
                  <a:pt x="133" y="0"/>
                  <a:pt x="382" y="0"/>
                </a:cubicBezTo>
                <a:lnTo>
                  <a:pt x="756" y="0"/>
                </a:lnTo>
                <a:lnTo>
                  <a:pt x="792" y="97"/>
                </a:lnTo>
                <a:cubicBezTo>
                  <a:pt x="799" y="115"/>
                  <a:pt x="805" y="133"/>
                  <a:pt x="812" y="150"/>
                </a:cubicBezTo>
                <a:cubicBezTo>
                  <a:pt x="818" y="168"/>
                  <a:pt x="823" y="181"/>
                  <a:pt x="827" y="191"/>
                </a:cubicBezTo>
                <a:cubicBezTo>
                  <a:pt x="830" y="200"/>
                  <a:pt x="832" y="205"/>
                  <a:pt x="832" y="206"/>
                </a:cubicBezTo>
                <a:lnTo>
                  <a:pt x="814" y="206"/>
                </a:lnTo>
                <a:lnTo>
                  <a:pt x="797" y="205"/>
                </a:lnTo>
                <a:cubicBezTo>
                  <a:pt x="783" y="169"/>
                  <a:pt x="762" y="138"/>
                  <a:pt x="732" y="113"/>
                </a:cubicBezTo>
                <a:cubicBezTo>
                  <a:pt x="703" y="89"/>
                  <a:pt x="671" y="71"/>
                  <a:pt x="636" y="60"/>
                </a:cubicBezTo>
                <a:cubicBezTo>
                  <a:pt x="605" y="49"/>
                  <a:pt x="569" y="42"/>
                  <a:pt x="529" y="39"/>
                </a:cubicBezTo>
                <a:cubicBezTo>
                  <a:pt x="488" y="36"/>
                  <a:pt x="424" y="35"/>
                  <a:pt x="336" y="35"/>
                </a:cubicBezTo>
                <a:lnTo>
                  <a:pt x="232" y="35"/>
                </a:lnTo>
                <a:cubicBezTo>
                  <a:pt x="153" y="35"/>
                  <a:pt x="113" y="35"/>
                  <a:pt x="113" y="36"/>
                </a:cubicBezTo>
                <a:cubicBezTo>
                  <a:pt x="114" y="38"/>
                  <a:pt x="163" y="104"/>
                  <a:pt x="258" y="234"/>
                </a:cubicBezTo>
                <a:cubicBezTo>
                  <a:pt x="353" y="365"/>
                  <a:pt x="401" y="431"/>
                  <a:pt x="402" y="432"/>
                </a:cubicBezTo>
                <a:cubicBezTo>
                  <a:pt x="405" y="438"/>
                  <a:pt x="406" y="442"/>
                  <a:pt x="403" y="446"/>
                </a:cubicBezTo>
                <a:lnTo>
                  <a:pt x="383" y="470"/>
                </a:lnTo>
                <a:cubicBezTo>
                  <a:pt x="369" y="487"/>
                  <a:pt x="349" y="511"/>
                  <a:pt x="321" y="543"/>
                </a:cubicBezTo>
                <a:cubicBezTo>
                  <a:pt x="294" y="574"/>
                  <a:pt x="268" y="606"/>
                  <a:pt x="242" y="637"/>
                </a:cubicBezTo>
                <a:lnTo>
                  <a:pt x="83" y="827"/>
                </a:lnTo>
                <a:cubicBezTo>
                  <a:pt x="83" y="827"/>
                  <a:pt x="145" y="827"/>
                  <a:pt x="270" y="827"/>
                </a:cubicBezTo>
                <a:cubicBezTo>
                  <a:pt x="286" y="827"/>
                  <a:pt x="307" y="827"/>
                  <a:pt x="336" y="827"/>
                </a:cubicBezTo>
                <a:cubicBezTo>
                  <a:pt x="364" y="827"/>
                  <a:pt x="384" y="828"/>
                  <a:pt x="397" y="828"/>
                </a:cubicBezTo>
                <a:cubicBezTo>
                  <a:pt x="499" y="828"/>
                  <a:pt x="579" y="820"/>
                  <a:pt x="637" y="804"/>
                </a:cubicBezTo>
                <a:cubicBezTo>
                  <a:pt x="695" y="789"/>
                  <a:pt x="742" y="754"/>
                  <a:pt x="776" y="699"/>
                </a:cubicBezTo>
                <a:cubicBezTo>
                  <a:pt x="782" y="689"/>
                  <a:pt x="789" y="675"/>
                  <a:pt x="797" y="655"/>
                </a:cubicBezTo>
                <a:lnTo>
                  <a:pt x="832" y="655"/>
                </a:lnTo>
                <a:lnTo>
                  <a:pt x="756" y="881"/>
                </a:lnTo>
                <a:lnTo>
                  <a:pt x="382" y="882"/>
                </a:lnTo>
                <a:cubicBezTo>
                  <a:pt x="133" y="882"/>
                  <a:pt x="7" y="881"/>
                  <a:pt x="5" y="880"/>
                </a:cubicBezTo>
                <a:cubicBezTo>
                  <a:pt x="1" y="879"/>
                  <a:pt x="0" y="876"/>
                  <a:pt x="0" y="872"/>
                </a:cubicBezTo>
                <a:cubicBezTo>
                  <a:pt x="0" y="869"/>
                  <a:pt x="18" y="847"/>
                  <a:pt x="54" y="804"/>
                </a:cubicBezTo>
                <a:cubicBezTo>
                  <a:pt x="95" y="757"/>
                  <a:pt x="133" y="712"/>
                  <a:pt x="167" y="670"/>
                </a:cubicBezTo>
                <a:lnTo>
                  <a:pt x="329" y="479"/>
                </a:lnTo>
                <a:cubicBezTo>
                  <a:pt x="329" y="479"/>
                  <a:pt x="274" y="403"/>
                  <a:pt x="165" y="253"/>
                </a:cubicBezTo>
                <a:lnTo>
                  <a:pt x="1" y="29"/>
                </a:lnTo>
                <a:lnTo>
                  <a:pt x="0" y="19"/>
                </a:lnTo>
                <a:cubicBezTo>
                  <a:pt x="0" y="10"/>
                  <a:pt x="1" y="4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654560" y="49147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1" y="140"/>
                  <a:pt x="2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6" y="124"/>
                  <a:pt x="8" y="123"/>
                  <a:pt x="11" y="123"/>
                </a:cubicBezTo>
                <a:cubicBezTo>
                  <a:pt x="14" y="123"/>
                  <a:pt x="24" y="123"/>
                  <a:pt x="42" y="123"/>
                </a:cubicBezTo>
                <a:lnTo>
                  <a:pt x="75" y="123"/>
                </a:lnTo>
                <a:lnTo>
                  <a:pt x="87" y="73"/>
                </a:lnTo>
                <a:cubicBezTo>
                  <a:pt x="89" y="68"/>
                  <a:pt x="90" y="62"/>
                  <a:pt x="92" y="55"/>
                </a:cubicBezTo>
                <a:cubicBezTo>
                  <a:pt x="93" y="47"/>
                  <a:pt x="95" y="42"/>
                  <a:pt x="96" y="38"/>
                </a:cubicBezTo>
                <a:cubicBezTo>
                  <a:pt x="97" y="35"/>
                  <a:pt x="98" y="31"/>
                  <a:pt x="100" y="26"/>
                </a:cubicBezTo>
                <a:cubicBezTo>
                  <a:pt x="101" y="21"/>
                  <a:pt x="103" y="17"/>
                  <a:pt x="105" y="15"/>
                </a:cubicBezTo>
                <a:cubicBezTo>
                  <a:pt x="107" y="13"/>
                  <a:pt x="109" y="11"/>
                  <a:pt x="111" y="7"/>
                </a:cubicBezTo>
                <a:cubicBezTo>
                  <a:pt x="113" y="4"/>
                  <a:pt x="116" y="2"/>
                  <a:pt x="120" y="1"/>
                </a:cubicBezTo>
                <a:cubicBezTo>
                  <a:pt x="123" y="0"/>
                  <a:pt x="127" y="0"/>
                  <a:pt x="131" y="0"/>
                </a:cubicBezTo>
                <a:cubicBezTo>
                  <a:pt x="139" y="0"/>
                  <a:pt x="145" y="3"/>
                  <a:pt x="147" y="7"/>
                </a:cubicBezTo>
                <a:cubicBezTo>
                  <a:pt x="150" y="12"/>
                  <a:pt x="152" y="16"/>
                  <a:pt x="152" y="20"/>
                </a:cubicBezTo>
                <a:cubicBezTo>
                  <a:pt x="152" y="23"/>
                  <a:pt x="150" y="32"/>
                  <a:pt x="146" y="49"/>
                </a:cubicBezTo>
                <a:cubicBezTo>
                  <a:pt x="142" y="66"/>
                  <a:pt x="138" y="82"/>
                  <a:pt x="134" y="98"/>
                </a:cubicBezTo>
                <a:lnTo>
                  <a:pt x="127" y="121"/>
                </a:lnTo>
                <a:cubicBezTo>
                  <a:pt x="127" y="122"/>
                  <a:pt x="138" y="123"/>
                  <a:pt x="159" y="123"/>
                </a:cubicBezTo>
                <a:lnTo>
                  <a:pt x="190" y="123"/>
                </a:lnTo>
                <a:cubicBezTo>
                  <a:pt x="193" y="125"/>
                  <a:pt x="195" y="128"/>
                  <a:pt x="195" y="129"/>
                </a:cubicBezTo>
                <a:cubicBezTo>
                  <a:pt x="195" y="139"/>
                  <a:pt x="192" y="146"/>
                  <a:pt x="187" y="151"/>
                </a:cubicBezTo>
                <a:lnTo>
                  <a:pt x="119" y="151"/>
                </a:lnTo>
                <a:lnTo>
                  <a:pt x="97" y="242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6"/>
                  <a:pt x="78" y="375"/>
                  <a:pt x="89" y="375"/>
                </a:cubicBezTo>
                <a:cubicBezTo>
                  <a:pt x="104" y="375"/>
                  <a:pt x="118" y="368"/>
                  <a:pt x="132" y="354"/>
                </a:cubicBezTo>
                <a:cubicBezTo>
                  <a:pt x="146" y="340"/>
                  <a:pt x="157" y="322"/>
                  <a:pt x="166" y="301"/>
                </a:cubicBezTo>
                <a:cubicBezTo>
                  <a:pt x="166" y="299"/>
                  <a:pt x="167" y="297"/>
                  <a:pt x="169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1" y="296"/>
                </a:lnTo>
                <a:cubicBezTo>
                  <a:pt x="187" y="296"/>
                  <a:pt x="190" y="297"/>
                  <a:pt x="190" y="301"/>
                </a:cubicBezTo>
                <a:cubicBezTo>
                  <a:pt x="190" y="302"/>
                  <a:pt x="189" y="305"/>
                  <a:pt x="188" y="308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1"/>
                  <a:pt x="164" y="351"/>
                  <a:pt x="156" y="361"/>
                </a:cubicBezTo>
                <a:cubicBezTo>
                  <a:pt x="147" y="372"/>
                  <a:pt x="136" y="380"/>
                  <a:pt x="123" y="387"/>
                </a:cubicBezTo>
                <a:cubicBezTo>
                  <a:pt x="110" y="394"/>
                  <a:pt x="98" y="398"/>
                  <a:pt x="85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2"/>
                  <a:pt x="30" y="372"/>
                  <a:pt x="25" y="356"/>
                </a:cubicBezTo>
                <a:cubicBezTo>
                  <a:pt x="24" y="353"/>
                  <a:pt x="24" y="347"/>
                  <a:pt x="24" y="339"/>
                </a:cubicBezTo>
                <a:lnTo>
                  <a:pt x="24" y="328"/>
                </a:lnTo>
                <a:lnTo>
                  <a:pt x="46" y="241"/>
                </a:lnTo>
                <a:cubicBezTo>
                  <a:pt x="60" y="182"/>
                  <a:pt x="68" y="153"/>
                  <a:pt x="68" y="152"/>
                </a:cubicBezTo>
                <a:cubicBezTo>
                  <a:pt x="68" y="152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654560" y="515664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1" y="140"/>
                  <a:pt x="2" y="135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4" y="122"/>
                  <a:pt x="24" y="122"/>
                  <a:pt x="42" y="122"/>
                </a:cubicBezTo>
                <a:lnTo>
                  <a:pt x="75" y="122"/>
                </a:lnTo>
                <a:lnTo>
                  <a:pt x="87" y="72"/>
                </a:lnTo>
                <a:cubicBezTo>
                  <a:pt x="89" y="67"/>
                  <a:pt x="90" y="61"/>
                  <a:pt x="92" y="54"/>
                </a:cubicBezTo>
                <a:cubicBezTo>
                  <a:pt x="93" y="46"/>
                  <a:pt x="95" y="41"/>
                  <a:pt x="96" y="38"/>
                </a:cubicBezTo>
                <a:cubicBezTo>
                  <a:pt x="97" y="34"/>
                  <a:pt x="98" y="30"/>
                  <a:pt x="100" y="25"/>
                </a:cubicBezTo>
                <a:cubicBezTo>
                  <a:pt x="101" y="20"/>
                  <a:pt x="103" y="17"/>
                  <a:pt x="105" y="14"/>
                </a:cubicBezTo>
                <a:cubicBezTo>
                  <a:pt x="107" y="12"/>
                  <a:pt x="109" y="10"/>
                  <a:pt x="111" y="7"/>
                </a:cubicBezTo>
                <a:cubicBezTo>
                  <a:pt x="113" y="4"/>
                  <a:pt x="116" y="2"/>
                  <a:pt x="120" y="1"/>
                </a:cubicBezTo>
                <a:cubicBezTo>
                  <a:pt x="123" y="1"/>
                  <a:pt x="127" y="0"/>
                  <a:pt x="131" y="0"/>
                </a:cubicBezTo>
                <a:cubicBezTo>
                  <a:pt x="139" y="1"/>
                  <a:pt x="145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2" y="65"/>
                  <a:pt x="138" y="81"/>
                  <a:pt x="134" y="97"/>
                </a:cubicBezTo>
                <a:lnTo>
                  <a:pt x="127" y="120"/>
                </a:lnTo>
                <a:cubicBezTo>
                  <a:pt x="127" y="121"/>
                  <a:pt x="138" y="122"/>
                  <a:pt x="159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9"/>
                  <a:pt x="192" y="146"/>
                  <a:pt x="187" y="151"/>
                </a:cubicBezTo>
                <a:lnTo>
                  <a:pt x="119" y="151"/>
                </a:lnTo>
                <a:lnTo>
                  <a:pt x="97" y="242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6"/>
                  <a:pt x="78" y="375"/>
                  <a:pt x="89" y="375"/>
                </a:cubicBezTo>
                <a:cubicBezTo>
                  <a:pt x="104" y="375"/>
                  <a:pt x="118" y="368"/>
                  <a:pt x="132" y="354"/>
                </a:cubicBezTo>
                <a:cubicBezTo>
                  <a:pt x="146" y="340"/>
                  <a:pt x="157" y="322"/>
                  <a:pt x="166" y="302"/>
                </a:cubicBezTo>
                <a:cubicBezTo>
                  <a:pt x="166" y="299"/>
                  <a:pt x="167" y="298"/>
                  <a:pt x="169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1" y="296"/>
                </a:lnTo>
                <a:cubicBezTo>
                  <a:pt x="187" y="296"/>
                  <a:pt x="190" y="298"/>
                  <a:pt x="190" y="301"/>
                </a:cubicBezTo>
                <a:cubicBezTo>
                  <a:pt x="190" y="302"/>
                  <a:pt x="189" y="305"/>
                  <a:pt x="188" y="308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1"/>
                  <a:pt x="164" y="351"/>
                  <a:pt x="156" y="361"/>
                </a:cubicBezTo>
                <a:cubicBezTo>
                  <a:pt x="147" y="372"/>
                  <a:pt x="136" y="380"/>
                  <a:pt x="123" y="388"/>
                </a:cubicBezTo>
                <a:cubicBezTo>
                  <a:pt x="110" y="395"/>
                  <a:pt x="98" y="398"/>
                  <a:pt x="85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3"/>
                  <a:pt x="30" y="372"/>
                  <a:pt x="25" y="356"/>
                </a:cubicBezTo>
                <a:cubicBezTo>
                  <a:pt x="24" y="353"/>
                  <a:pt x="24" y="347"/>
                  <a:pt x="24" y="340"/>
                </a:cubicBezTo>
                <a:lnTo>
                  <a:pt x="24" y="328"/>
                </a:lnTo>
                <a:lnTo>
                  <a:pt x="46" y="241"/>
                </a:lnTo>
                <a:cubicBezTo>
                  <a:pt x="60" y="182"/>
                  <a:pt x="68" y="153"/>
                  <a:pt x="68" y="153"/>
                </a:cubicBezTo>
                <a:cubicBezTo>
                  <a:pt x="68" y="152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743480" y="5143320"/>
            <a:ext cx="37080" cy="82440"/>
          </a:xfrm>
          <a:custGeom>
            <a:avLst/>
            <a:gdLst/>
            <a:ahLst/>
            <a:rect l="0" t="0" r="r" b="b"/>
            <a:pathLst>
              <a:path w="103" h="229">
                <a:moveTo>
                  <a:pt x="23" y="229"/>
                </a:moveTo>
                <a:cubicBezTo>
                  <a:pt x="21" y="229"/>
                  <a:pt x="17" y="228"/>
                  <a:pt x="11" y="227"/>
                </a:cubicBezTo>
                <a:cubicBezTo>
                  <a:pt x="4" y="225"/>
                  <a:pt x="0" y="223"/>
                  <a:pt x="0" y="221"/>
                </a:cubicBezTo>
                <a:cubicBezTo>
                  <a:pt x="0" y="219"/>
                  <a:pt x="9" y="185"/>
                  <a:pt x="25" y="118"/>
                </a:cubicBezTo>
                <a:cubicBezTo>
                  <a:pt x="41" y="52"/>
                  <a:pt x="50" y="17"/>
                  <a:pt x="52" y="15"/>
                </a:cubicBezTo>
                <a:cubicBezTo>
                  <a:pt x="56" y="5"/>
                  <a:pt x="64" y="0"/>
                  <a:pt x="75" y="0"/>
                </a:cubicBezTo>
                <a:cubicBezTo>
                  <a:pt x="81" y="0"/>
                  <a:pt x="87" y="3"/>
                  <a:pt x="93" y="7"/>
                </a:cubicBezTo>
                <a:cubicBezTo>
                  <a:pt x="100" y="11"/>
                  <a:pt x="103" y="18"/>
                  <a:pt x="103" y="26"/>
                </a:cubicBezTo>
                <a:cubicBezTo>
                  <a:pt x="103" y="28"/>
                  <a:pt x="103" y="30"/>
                  <a:pt x="102" y="33"/>
                </a:cubicBezTo>
                <a:cubicBezTo>
                  <a:pt x="102" y="35"/>
                  <a:pt x="89" y="68"/>
                  <a:pt x="64" y="132"/>
                </a:cubicBezTo>
                <a:cubicBezTo>
                  <a:pt x="39" y="196"/>
                  <a:pt x="26" y="228"/>
                  <a:pt x="25" y="228"/>
                </a:cubicBezTo>
                <a:cubicBezTo>
                  <a:pt x="24" y="229"/>
                  <a:pt x="23" y="229"/>
                  <a:pt x="23" y="2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806120" y="5214960"/>
            <a:ext cx="149760" cy="52560"/>
          </a:xfrm>
          <a:custGeom>
            <a:avLst/>
            <a:gdLst/>
            <a:ahLst/>
            <a:rect l="0" t="0" r="r" b="b"/>
            <a:pathLst>
              <a:path w="416" h="146">
                <a:moveTo>
                  <a:pt x="0" y="12"/>
                </a:moveTo>
                <a:cubicBezTo>
                  <a:pt x="0" y="7"/>
                  <a:pt x="3" y="2"/>
                  <a:pt x="9" y="0"/>
                </a:cubicBezTo>
                <a:lnTo>
                  <a:pt x="407" y="0"/>
                </a:lnTo>
                <a:cubicBezTo>
                  <a:pt x="413" y="3"/>
                  <a:pt x="416" y="7"/>
                  <a:pt x="416" y="12"/>
                </a:cubicBezTo>
                <a:cubicBezTo>
                  <a:pt x="416" y="17"/>
                  <a:pt x="413" y="21"/>
                  <a:pt x="407" y="24"/>
                </a:cubicBezTo>
                <a:lnTo>
                  <a:pt x="209" y="24"/>
                </a:lnTo>
                <a:lnTo>
                  <a:pt x="10" y="24"/>
                </a:lnTo>
                <a:cubicBezTo>
                  <a:pt x="3" y="22"/>
                  <a:pt x="0" y="18"/>
                  <a:pt x="0" y="12"/>
                </a:cubicBezTo>
                <a:moveTo>
                  <a:pt x="0" y="134"/>
                </a:moveTo>
                <a:cubicBezTo>
                  <a:pt x="0" y="128"/>
                  <a:pt x="3" y="124"/>
                  <a:pt x="10" y="121"/>
                </a:cubicBezTo>
                <a:lnTo>
                  <a:pt x="407" y="121"/>
                </a:lnTo>
                <a:cubicBezTo>
                  <a:pt x="413" y="126"/>
                  <a:pt x="416" y="130"/>
                  <a:pt x="416" y="134"/>
                </a:cubicBezTo>
                <a:cubicBezTo>
                  <a:pt x="416" y="139"/>
                  <a:pt x="413" y="143"/>
                  <a:pt x="407" y="146"/>
                </a:cubicBezTo>
                <a:lnTo>
                  <a:pt x="9" y="146"/>
                </a:lnTo>
                <a:cubicBezTo>
                  <a:pt x="3" y="143"/>
                  <a:pt x="0" y="139"/>
                  <a:pt x="0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986840" y="5147640"/>
            <a:ext cx="77400" cy="149760"/>
          </a:xfrm>
          <a:custGeom>
            <a:avLst/>
            <a:gdLst/>
            <a:ahLst/>
            <a:rect l="0" t="0" r="r" b="b"/>
            <a:pathLst>
              <a:path w="215" h="416">
                <a:moveTo>
                  <a:pt x="81" y="56"/>
                </a:moveTo>
                <a:lnTo>
                  <a:pt x="73" y="59"/>
                </a:lnTo>
                <a:cubicBezTo>
                  <a:pt x="67" y="61"/>
                  <a:pt x="58" y="63"/>
                  <a:pt x="48" y="65"/>
                </a:cubicBezTo>
                <a:cubicBezTo>
                  <a:pt x="37" y="67"/>
                  <a:pt x="25" y="69"/>
                  <a:pt x="11" y="70"/>
                </a:cubicBezTo>
                <a:lnTo>
                  <a:pt x="0" y="70"/>
                </a:lnTo>
                <a:lnTo>
                  <a:pt x="0" y="41"/>
                </a:lnTo>
                <a:lnTo>
                  <a:pt x="11" y="41"/>
                </a:lnTo>
                <a:cubicBezTo>
                  <a:pt x="31" y="40"/>
                  <a:pt x="49" y="37"/>
                  <a:pt x="66" y="32"/>
                </a:cubicBezTo>
                <a:cubicBezTo>
                  <a:pt x="82" y="26"/>
                  <a:pt x="94" y="21"/>
                  <a:pt x="101" y="16"/>
                </a:cubicBezTo>
                <a:cubicBezTo>
                  <a:pt x="107" y="11"/>
                  <a:pt x="113" y="7"/>
                  <a:pt x="118" y="2"/>
                </a:cubicBezTo>
                <a:cubicBezTo>
                  <a:pt x="119" y="1"/>
                  <a:pt x="121" y="0"/>
                  <a:pt x="126" y="0"/>
                </a:cubicBezTo>
                <a:cubicBezTo>
                  <a:pt x="129" y="0"/>
                  <a:pt x="133" y="1"/>
                  <a:pt x="136" y="4"/>
                </a:cubicBezTo>
                <a:lnTo>
                  <a:pt x="136" y="191"/>
                </a:lnTo>
                <a:lnTo>
                  <a:pt x="137" y="378"/>
                </a:lnTo>
                <a:cubicBezTo>
                  <a:pt x="140" y="381"/>
                  <a:pt x="142" y="383"/>
                  <a:pt x="144" y="384"/>
                </a:cubicBezTo>
                <a:cubicBezTo>
                  <a:pt x="146" y="385"/>
                  <a:pt x="151" y="386"/>
                  <a:pt x="160" y="386"/>
                </a:cubicBezTo>
                <a:cubicBezTo>
                  <a:pt x="168" y="387"/>
                  <a:pt x="181" y="388"/>
                  <a:pt x="199" y="388"/>
                </a:cubicBezTo>
                <a:lnTo>
                  <a:pt x="215" y="388"/>
                </a:lnTo>
                <a:lnTo>
                  <a:pt x="215" y="416"/>
                </a:lnTo>
                <a:lnTo>
                  <a:pt x="208" y="416"/>
                </a:lnTo>
                <a:cubicBezTo>
                  <a:pt x="199" y="415"/>
                  <a:pt x="166" y="414"/>
                  <a:pt x="108" y="414"/>
                </a:cubicBezTo>
                <a:cubicBezTo>
                  <a:pt x="52" y="414"/>
                  <a:pt x="19" y="415"/>
                  <a:pt x="10" y="416"/>
                </a:cubicBezTo>
                <a:lnTo>
                  <a:pt x="3" y="416"/>
                </a:lnTo>
                <a:lnTo>
                  <a:pt x="3" y="388"/>
                </a:lnTo>
                <a:lnTo>
                  <a:pt x="19" y="388"/>
                </a:lnTo>
                <a:cubicBezTo>
                  <a:pt x="28" y="388"/>
                  <a:pt x="36" y="388"/>
                  <a:pt x="43" y="388"/>
                </a:cubicBezTo>
                <a:cubicBezTo>
                  <a:pt x="49" y="388"/>
                  <a:pt x="54" y="387"/>
                  <a:pt x="58" y="387"/>
                </a:cubicBezTo>
                <a:cubicBezTo>
                  <a:pt x="62" y="387"/>
                  <a:pt x="65" y="386"/>
                  <a:pt x="68" y="385"/>
                </a:cubicBezTo>
                <a:cubicBezTo>
                  <a:pt x="71" y="384"/>
                  <a:pt x="73" y="384"/>
                  <a:pt x="73" y="384"/>
                </a:cubicBezTo>
                <a:cubicBezTo>
                  <a:pt x="74" y="384"/>
                  <a:pt x="75" y="383"/>
                  <a:pt x="77" y="381"/>
                </a:cubicBezTo>
                <a:cubicBezTo>
                  <a:pt x="79" y="379"/>
                  <a:pt x="80" y="378"/>
                  <a:pt x="81" y="378"/>
                </a:cubicBezTo>
                <a:lnTo>
                  <a:pt x="81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2152080" y="5066280"/>
            <a:ext cx="149760" cy="205560"/>
          </a:xfrm>
          <a:custGeom>
            <a:avLst/>
            <a:gdLst/>
            <a:ahLst/>
            <a:rect l="0" t="0" r="r" b="b"/>
            <a:pathLst>
              <a:path w="416" h="571">
                <a:moveTo>
                  <a:pt x="267" y="352"/>
                </a:moveTo>
                <a:cubicBezTo>
                  <a:pt x="258" y="359"/>
                  <a:pt x="245" y="368"/>
                  <a:pt x="228" y="376"/>
                </a:cubicBezTo>
                <a:cubicBezTo>
                  <a:pt x="211" y="385"/>
                  <a:pt x="193" y="390"/>
                  <a:pt x="174" y="390"/>
                </a:cubicBezTo>
                <a:cubicBezTo>
                  <a:pt x="137" y="390"/>
                  <a:pt x="108" y="376"/>
                  <a:pt x="85" y="350"/>
                </a:cubicBezTo>
                <a:cubicBezTo>
                  <a:pt x="63" y="324"/>
                  <a:pt x="51" y="290"/>
                  <a:pt x="51" y="249"/>
                </a:cubicBezTo>
                <a:cubicBezTo>
                  <a:pt x="51" y="187"/>
                  <a:pt x="73" y="130"/>
                  <a:pt x="119" y="79"/>
                </a:cubicBezTo>
                <a:cubicBezTo>
                  <a:pt x="164" y="27"/>
                  <a:pt x="214" y="1"/>
                  <a:pt x="269" y="0"/>
                </a:cubicBezTo>
                <a:cubicBezTo>
                  <a:pt x="297" y="0"/>
                  <a:pt x="323" y="14"/>
                  <a:pt x="346" y="42"/>
                </a:cubicBezTo>
                <a:lnTo>
                  <a:pt x="349" y="39"/>
                </a:lnTo>
                <a:cubicBezTo>
                  <a:pt x="350" y="37"/>
                  <a:pt x="351" y="35"/>
                  <a:pt x="353" y="34"/>
                </a:cubicBezTo>
                <a:cubicBezTo>
                  <a:pt x="355" y="32"/>
                  <a:pt x="358" y="29"/>
                  <a:pt x="361" y="27"/>
                </a:cubicBezTo>
                <a:cubicBezTo>
                  <a:pt x="365" y="24"/>
                  <a:pt x="368" y="22"/>
                  <a:pt x="373" y="20"/>
                </a:cubicBezTo>
                <a:cubicBezTo>
                  <a:pt x="377" y="19"/>
                  <a:pt x="381" y="18"/>
                  <a:pt x="387" y="18"/>
                </a:cubicBezTo>
                <a:cubicBezTo>
                  <a:pt x="395" y="18"/>
                  <a:pt x="402" y="20"/>
                  <a:pt x="407" y="26"/>
                </a:cubicBezTo>
                <a:cubicBezTo>
                  <a:pt x="412" y="31"/>
                  <a:pt x="415" y="37"/>
                  <a:pt x="416" y="42"/>
                </a:cubicBezTo>
                <a:cubicBezTo>
                  <a:pt x="416" y="51"/>
                  <a:pt x="399" y="122"/>
                  <a:pt x="365" y="256"/>
                </a:cubicBezTo>
                <a:cubicBezTo>
                  <a:pt x="332" y="389"/>
                  <a:pt x="314" y="457"/>
                  <a:pt x="313" y="460"/>
                </a:cubicBezTo>
                <a:cubicBezTo>
                  <a:pt x="302" y="493"/>
                  <a:pt x="279" y="519"/>
                  <a:pt x="245" y="540"/>
                </a:cubicBezTo>
                <a:cubicBezTo>
                  <a:pt x="210" y="560"/>
                  <a:pt x="170" y="571"/>
                  <a:pt x="126" y="571"/>
                </a:cubicBezTo>
                <a:cubicBezTo>
                  <a:pt x="43" y="571"/>
                  <a:pt x="0" y="551"/>
                  <a:pt x="0" y="511"/>
                </a:cubicBezTo>
                <a:cubicBezTo>
                  <a:pt x="0" y="496"/>
                  <a:pt x="6" y="483"/>
                  <a:pt x="16" y="471"/>
                </a:cubicBezTo>
                <a:cubicBezTo>
                  <a:pt x="28" y="458"/>
                  <a:pt x="41" y="452"/>
                  <a:pt x="58" y="452"/>
                </a:cubicBezTo>
                <a:cubicBezTo>
                  <a:pt x="67" y="452"/>
                  <a:pt x="75" y="455"/>
                  <a:pt x="83" y="460"/>
                </a:cubicBezTo>
                <a:cubicBezTo>
                  <a:pt x="90" y="466"/>
                  <a:pt x="94" y="476"/>
                  <a:pt x="95" y="489"/>
                </a:cubicBezTo>
                <a:cubicBezTo>
                  <a:pt x="95" y="494"/>
                  <a:pt x="94" y="500"/>
                  <a:pt x="93" y="505"/>
                </a:cubicBezTo>
                <a:cubicBezTo>
                  <a:pt x="92" y="511"/>
                  <a:pt x="90" y="515"/>
                  <a:pt x="87" y="518"/>
                </a:cubicBezTo>
                <a:cubicBezTo>
                  <a:pt x="84" y="521"/>
                  <a:pt x="82" y="523"/>
                  <a:pt x="80" y="526"/>
                </a:cubicBezTo>
                <a:cubicBezTo>
                  <a:pt x="78" y="529"/>
                  <a:pt x="76" y="532"/>
                  <a:pt x="74" y="533"/>
                </a:cubicBezTo>
                <a:lnTo>
                  <a:pt x="72" y="535"/>
                </a:lnTo>
                <a:lnTo>
                  <a:pt x="73" y="535"/>
                </a:lnTo>
                <a:cubicBezTo>
                  <a:pt x="79" y="537"/>
                  <a:pt x="96" y="538"/>
                  <a:pt x="126" y="538"/>
                </a:cubicBezTo>
                <a:cubicBezTo>
                  <a:pt x="148" y="538"/>
                  <a:pt x="166" y="534"/>
                  <a:pt x="179" y="527"/>
                </a:cubicBezTo>
                <a:cubicBezTo>
                  <a:pt x="192" y="521"/>
                  <a:pt x="205" y="511"/>
                  <a:pt x="217" y="498"/>
                </a:cubicBezTo>
                <a:cubicBezTo>
                  <a:pt x="228" y="485"/>
                  <a:pt x="237" y="471"/>
                  <a:pt x="241" y="456"/>
                </a:cubicBezTo>
                <a:cubicBezTo>
                  <a:pt x="245" y="445"/>
                  <a:pt x="249" y="426"/>
                  <a:pt x="255" y="401"/>
                </a:cubicBezTo>
                <a:cubicBezTo>
                  <a:pt x="263" y="373"/>
                  <a:pt x="267" y="356"/>
                  <a:pt x="267" y="352"/>
                </a:cubicBezTo>
                <a:moveTo>
                  <a:pt x="331" y="101"/>
                </a:moveTo>
                <a:lnTo>
                  <a:pt x="328" y="91"/>
                </a:lnTo>
                <a:cubicBezTo>
                  <a:pt x="326" y="84"/>
                  <a:pt x="324" y="80"/>
                  <a:pt x="323" y="78"/>
                </a:cubicBezTo>
                <a:cubicBezTo>
                  <a:pt x="322" y="75"/>
                  <a:pt x="320" y="71"/>
                  <a:pt x="318" y="65"/>
                </a:cubicBezTo>
                <a:cubicBezTo>
                  <a:pt x="316" y="59"/>
                  <a:pt x="313" y="55"/>
                  <a:pt x="309" y="53"/>
                </a:cubicBezTo>
                <a:cubicBezTo>
                  <a:pt x="306" y="51"/>
                  <a:pt x="302" y="47"/>
                  <a:pt x="298" y="43"/>
                </a:cubicBezTo>
                <a:cubicBezTo>
                  <a:pt x="294" y="39"/>
                  <a:pt x="288" y="37"/>
                  <a:pt x="282" y="35"/>
                </a:cubicBezTo>
                <a:cubicBezTo>
                  <a:pt x="275" y="34"/>
                  <a:pt x="269" y="33"/>
                  <a:pt x="262" y="33"/>
                </a:cubicBezTo>
                <a:cubicBezTo>
                  <a:pt x="237" y="33"/>
                  <a:pt x="212" y="48"/>
                  <a:pt x="187" y="79"/>
                </a:cubicBezTo>
                <a:cubicBezTo>
                  <a:pt x="170" y="102"/>
                  <a:pt x="155" y="137"/>
                  <a:pt x="143" y="184"/>
                </a:cubicBezTo>
                <a:cubicBezTo>
                  <a:pt x="132" y="231"/>
                  <a:pt x="126" y="265"/>
                  <a:pt x="126" y="287"/>
                </a:cubicBezTo>
                <a:cubicBezTo>
                  <a:pt x="126" y="333"/>
                  <a:pt x="144" y="356"/>
                  <a:pt x="180" y="356"/>
                </a:cubicBezTo>
                <a:cubicBezTo>
                  <a:pt x="213" y="356"/>
                  <a:pt x="246" y="336"/>
                  <a:pt x="277" y="294"/>
                </a:cubicBezTo>
                <a:lnTo>
                  <a:pt x="284" y="286"/>
                </a:lnTo>
                <a:lnTo>
                  <a:pt x="331" y="10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2322000" y="4942080"/>
            <a:ext cx="90000" cy="149760"/>
          </a:xfrm>
          <a:custGeom>
            <a:avLst/>
            <a:gdLst/>
            <a:ahLst/>
            <a:rect l="0" t="0" r="r" b="b"/>
            <a:pathLst>
              <a:path w="250" h="416">
                <a:moveTo>
                  <a:pt x="37" y="147"/>
                </a:moveTo>
                <a:cubicBezTo>
                  <a:pt x="26" y="147"/>
                  <a:pt x="17" y="144"/>
                  <a:pt x="10" y="136"/>
                </a:cubicBezTo>
                <a:cubicBezTo>
                  <a:pt x="4" y="129"/>
                  <a:pt x="0" y="120"/>
                  <a:pt x="0" y="109"/>
                </a:cubicBezTo>
                <a:cubicBezTo>
                  <a:pt x="0" y="79"/>
                  <a:pt x="11" y="54"/>
                  <a:pt x="33" y="32"/>
                </a:cubicBezTo>
                <a:cubicBezTo>
                  <a:pt x="55" y="10"/>
                  <a:pt x="83" y="0"/>
                  <a:pt x="116" y="0"/>
                </a:cubicBezTo>
                <a:cubicBezTo>
                  <a:pt x="154" y="0"/>
                  <a:pt x="186" y="11"/>
                  <a:pt x="211" y="35"/>
                </a:cubicBezTo>
                <a:cubicBezTo>
                  <a:pt x="237" y="58"/>
                  <a:pt x="250" y="88"/>
                  <a:pt x="250" y="125"/>
                </a:cubicBezTo>
                <a:cubicBezTo>
                  <a:pt x="250" y="143"/>
                  <a:pt x="246" y="160"/>
                  <a:pt x="238" y="177"/>
                </a:cubicBezTo>
                <a:cubicBezTo>
                  <a:pt x="229" y="193"/>
                  <a:pt x="219" y="207"/>
                  <a:pt x="208" y="219"/>
                </a:cubicBezTo>
                <a:cubicBezTo>
                  <a:pt x="196" y="231"/>
                  <a:pt x="179" y="247"/>
                  <a:pt x="158" y="266"/>
                </a:cubicBezTo>
                <a:cubicBezTo>
                  <a:pt x="143" y="278"/>
                  <a:pt x="121" y="298"/>
                  <a:pt x="94" y="323"/>
                </a:cubicBezTo>
                <a:lnTo>
                  <a:pt x="58" y="358"/>
                </a:lnTo>
                <a:lnTo>
                  <a:pt x="105" y="358"/>
                </a:lnTo>
                <a:cubicBezTo>
                  <a:pt x="171" y="358"/>
                  <a:pt x="206" y="357"/>
                  <a:pt x="210" y="355"/>
                </a:cubicBezTo>
                <a:cubicBezTo>
                  <a:pt x="213" y="354"/>
                  <a:pt x="218" y="336"/>
                  <a:pt x="225" y="300"/>
                </a:cubicBezTo>
                <a:lnTo>
                  <a:pt x="225" y="298"/>
                </a:lnTo>
                <a:lnTo>
                  <a:pt x="250" y="298"/>
                </a:lnTo>
                <a:lnTo>
                  <a:pt x="250" y="300"/>
                </a:lnTo>
                <a:cubicBezTo>
                  <a:pt x="250" y="301"/>
                  <a:pt x="247" y="320"/>
                  <a:pt x="242" y="357"/>
                </a:cubicBezTo>
                <a:cubicBezTo>
                  <a:pt x="237" y="393"/>
                  <a:pt x="234" y="412"/>
                  <a:pt x="233" y="414"/>
                </a:cubicBezTo>
                <a:lnTo>
                  <a:pt x="233" y="416"/>
                </a:lnTo>
                <a:lnTo>
                  <a:pt x="0" y="416"/>
                </a:lnTo>
                <a:lnTo>
                  <a:pt x="0" y="404"/>
                </a:lnTo>
                <a:lnTo>
                  <a:pt x="0" y="396"/>
                </a:lnTo>
                <a:cubicBezTo>
                  <a:pt x="0" y="394"/>
                  <a:pt x="2" y="390"/>
                  <a:pt x="4" y="387"/>
                </a:cubicBezTo>
                <a:cubicBezTo>
                  <a:pt x="7" y="384"/>
                  <a:pt x="13" y="376"/>
                  <a:pt x="23" y="365"/>
                </a:cubicBezTo>
                <a:cubicBezTo>
                  <a:pt x="35" y="352"/>
                  <a:pt x="45" y="340"/>
                  <a:pt x="54" y="330"/>
                </a:cubicBezTo>
                <a:cubicBezTo>
                  <a:pt x="58" y="326"/>
                  <a:pt x="65" y="319"/>
                  <a:pt x="75" y="307"/>
                </a:cubicBezTo>
                <a:cubicBezTo>
                  <a:pt x="86" y="296"/>
                  <a:pt x="93" y="288"/>
                  <a:pt x="96" y="284"/>
                </a:cubicBezTo>
                <a:cubicBezTo>
                  <a:pt x="100" y="280"/>
                  <a:pt x="106" y="273"/>
                  <a:pt x="114" y="264"/>
                </a:cubicBezTo>
                <a:cubicBezTo>
                  <a:pt x="124" y="254"/>
                  <a:pt x="130" y="247"/>
                  <a:pt x="133" y="242"/>
                </a:cubicBezTo>
                <a:cubicBezTo>
                  <a:pt x="136" y="238"/>
                  <a:pt x="141" y="232"/>
                  <a:pt x="147" y="224"/>
                </a:cubicBezTo>
                <a:cubicBezTo>
                  <a:pt x="153" y="216"/>
                  <a:pt x="158" y="209"/>
                  <a:pt x="160" y="204"/>
                </a:cubicBezTo>
                <a:cubicBezTo>
                  <a:pt x="163" y="198"/>
                  <a:pt x="166" y="192"/>
                  <a:pt x="170" y="186"/>
                </a:cubicBezTo>
                <a:cubicBezTo>
                  <a:pt x="173" y="179"/>
                  <a:pt x="176" y="171"/>
                  <a:pt x="178" y="165"/>
                </a:cubicBezTo>
                <a:cubicBezTo>
                  <a:pt x="179" y="158"/>
                  <a:pt x="181" y="152"/>
                  <a:pt x="182" y="146"/>
                </a:cubicBezTo>
                <a:cubicBezTo>
                  <a:pt x="183" y="140"/>
                  <a:pt x="184" y="133"/>
                  <a:pt x="184" y="126"/>
                </a:cubicBezTo>
                <a:cubicBezTo>
                  <a:pt x="184" y="99"/>
                  <a:pt x="177" y="77"/>
                  <a:pt x="163" y="58"/>
                </a:cubicBezTo>
                <a:cubicBezTo>
                  <a:pt x="149" y="39"/>
                  <a:pt x="128" y="29"/>
                  <a:pt x="101" y="29"/>
                </a:cubicBezTo>
                <a:cubicBezTo>
                  <a:pt x="88" y="29"/>
                  <a:pt x="76" y="33"/>
                  <a:pt x="65" y="40"/>
                </a:cubicBezTo>
                <a:cubicBezTo>
                  <a:pt x="55" y="47"/>
                  <a:pt x="47" y="53"/>
                  <a:pt x="43" y="60"/>
                </a:cubicBezTo>
                <a:cubicBezTo>
                  <a:pt x="39" y="67"/>
                  <a:pt x="37" y="71"/>
                  <a:pt x="37" y="72"/>
                </a:cubicBezTo>
                <a:cubicBezTo>
                  <a:pt x="37" y="72"/>
                  <a:pt x="38" y="73"/>
                  <a:pt x="40" y="73"/>
                </a:cubicBezTo>
                <a:cubicBezTo>
                  <a:pt x="48" y="73"/>
                  <a:pt x="55" y="76"/>
                  <a:pt x="63" y="81"/>
                </a:cubicBezTo>
                <a:cubicBezTo>
                  <a:pt x="71" y="87"/>
                  <a:pt x="75" y="97"/>
                  <a:pt x="75" y="110"/>
                </a:cubicBezTo>
                <a:cubicBezTo>
                  <a:pt x="75" y="120"/>
                  <a:pt x="72" y="129"/>
                  <a:pt x="65" y="136"/>
                </a:cubicBezTo>
                <a:cubicBezTo>
                  <a:pt x="58" y="143"/>
                  <a:pt x="49" y="147"/>
                  <a:pt x="37" y="1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2315160" y="516168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9"/>
                  <a:pt x="0" y="146"/>
                  <a:pt x="0" y="145"/>
                </a:cubicBezTo>
                <a:cubicBezTo>
                  <a:pt x="0" y="144"/>
                  <a:pt x="1" y="140"/>
                  <a:pt x="2" y="135"/>
                </a:cubicBezTo>
                <a:cubicBezTo>
                  <a:pt x="3" y="130"/>
                  <a:pt x="4" y="127"/>
                  <a:pt x="5" y="127"/>
                </a:cubicBezTo>
                <a:cubicBezTo>
                  <a:pt x="6" y="124"/>
                  <a:pt x="8" y="123"/>
                  <a:pt x="11" y="123"/>
                </a:cubicBezTo>
                <a:cubicBezTo>
                  <a:pt x="14" y="123"/>
                  <a:pt x="24" y="123"/>
                  <a:pt x="43" y="123"/>
                </a:cubicBezTo>
                <a:lnTo>
                  <a:pt x="76" y="123"/>
                </a:lnTo>
                <a:lnTo>
                  <a:pt x="88" y="72"/>
                </a:lnTo>
                <a:cubicBezTo>
                  <a:pt x="90" y="67"/>
                  <a:pt x="91" y="61"/>
                  <a:pt x="93" y="54"/>
                </a:cubicBezTo>
                <a:cubicBezTo>
                  <a:pt x="94" y="46"/>
                  <a:pt x="96" y="41"/>
                  <a:pt x="97" y="38"/>
                </a:cubicBezTo>
                <a:cubicBezTo>
                  <a:pt x="98" y="34"/>
                  <a:pt x="99" y="30"/>
                  <a:pt x="101" y="25"/>
                </a:cubicBezTo>
                <a:cubicBezTo>
                  <a:pt x="102" y="20"/>
                  <a:pt x="104" y="17"/>
                  <a:pt x="106" y="15"/>
                </a:cubicBezTo>
                <a:cubicBezTo>
                  <a:pt x="108" y="13"/>
                  <a:pt x="110" y="10"/>
                  <a:pt x="112" y="7"/>
                </a:cubicBezTo>
                <a:cubicBezTo>
                  <a:pt x="114" y="4"/>
                  <a:pt x="117" y="2"/>
                  <a:pt x="121" y="1"/>
                </a:cubicBezTo>
                <a:cubicBezTo>
                  <a:pt x="124" y="1"/>
                  <a:pt x="128" y="0"/>
                  <a:pt x="132" y="0"/>
                </a:cubicBezTo>
                <a:cubicBezTo>
                  <a:pt x="139" y="1"/>
                  <a:pt x="145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2" y="65"/>
                  <a:pt x="138" y="81"/>
                  <a:pt x="134" y="97"/>
                </a:cubicBezTo>
                <a:lnTo>
                  <a:pt x="128" y="122"/>
                </a:lnTo>
                <a:cubicBezTo>
                  <a:pt x="128" y="122"/>
                  <a:pt x="138" y="123"/>
                  <a:pt x="159" y="123"/>
                </a:cubicBezTo>
                <a:lnTo>
                  <a:pt x="190" y="123"/>
                </a:lnTo>
                <a:cubicBezTo>
                  <a:pt x="193" y="126"/>
                  <a:pt x="195" y="128"/>
                  <a:pt x="195" y="130"/>
                </a:cubicBezTo>
                <a:cubicBezTo>
                  <a:pt x="195" y="139"/>
                  <a:pt x="192" y="146"/>
                  <a:pt x="187" y="151"/>
                </a:cubicBezTo>
                <a:lnTo>
                  <a:pt x="120" y="151"/>
                </a:lnTo>
                <a:lnTo>
                  <a:pt x="98" y="242"/>
                </a:lnTo>
                <a:cubicBezTo>
                  <a:pt x="81" y="308"/>
                  <a:pt x="73" y="344"/>
                  <a:pt x="73" y="349"/>
                </a:cubicBezTo>
                <a:cubicBezTo>
                  <a:pt x="73" y="366"/>
                  <a:pt x="79" y="375"/>
                  <a:pt x="90" y="375"/>
                </a:cubicBezTo>
                <a:cubicBezTo>
                  <a:pt x="105" y="375"/>
                  <a:pt x="119" y="368"/>
                  <a:pt x="133" y="354"/>
                </a:cubicBezTo>
                <a:cubicBezTo>
                  <a:pt x="146" y="340"/>
                  <a:pt x="157" y="322"/>
                  <a:pt x="166" y="302"/>
                </a:cubicBezTo>
                <a:cubicBezTo>
                  <a:pt x="166" y="299"/>
                  <a:pt x="167" y="298"/>
                  <a:pt x="169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0" y="296"/>
                </a:lnTo>
                <a:cubicBezTo>
                  <a:pt x="187" y="296"/>
                  <a:pt x="190" y="298"/>
                  <a:pt x="190" y="301"/>
                </a:cubicBezTo>
                <a:cubicBezTo>
                  <a:pt x="190" y="302"/>
                  <a:pt x="189" y="305"/>
                  <a:pt x="188" y="308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1"/>
                  <a:pt x="164" y="351"/>
                  <a:pt x="156" y="361"/>
                </a:cubicBezTo>
                <a:cubicBezTo>
                  <a:pt x="147" y="372"/>
                  <a:pt x="136" y="381"/>
                  <a:pt x="124" y="388"/>
                </a:cubicBezTo>
                <a:cubicBezTo>
                  <a:pt x="111" y="395"/>
                  <a:pt x="99" y="398"/>
                  <a:pt x="86" y="398"/>
                </a:cubicBezTo>
                <a:cubicBezTo>
                  <a:pt x="73" y="398"/>
                  <a:pt x="61" y="395"/>
                  <a:pt x="50" y="389"/>
                </a:cubicBezTo>
                <a:cubicBezTo>
                  <a:pt x="39" y="383"/>
                  <a:pt x="30" y="372"/>
                  <a:pt x="25" y="356"/>
                </a:cubicBezTo>
                <a:cubicBezTo>
                  <a:pt x="24" y="353"/>
                  <a:pt x="24" y="348"/>
                  <a:pt x="24" y="340"/>
                </a:cubicBezTo>
                <a:lnTo>
                  <a:pt x="24" y="328"/>
                </a:lnTo>
                <a:lnTo>
                  <a:pt x="47" y="241"/>
                </a:lnTo>
                <a:cubicBezTo>
                  <a:pt x="61" y="183"/>
                  <a:pt x="69" y="153"/>
                  <a:pt x="69" y="153"/>
                </a:cubicBezTo>
                <a:cubicBezTo>
                  <a:pt x="69" y="152"/>
                  <a:pt x="58" y="151"/>
                  <a:pt x="37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2404080" y="5148720"/>
            <a:ext cx="37080" cy="82080"/>
          </a:xfrm>
          <a:custGeom>
            <a:avLst/>
            <a:gdLst/>
            <a:ahLst/>
            <a:rect l="0" t="0" r="r" b="b"/>
            <a:pathLst>
              <a:path w="103" h="228">
                <a:moveTo>
                  <a:pt x="23" y="228"/>
                </a:moveTo>
                <a:cubicBezTo>
                  <a:pt x="21" y="228"/>
                  <a:pt x="17" y="227"/>
                  <a:pt x="11" y="226"/>
                </a:cubicBezTo>
                <a:cubicBezTo>
                  <a:pt x="3" y="224"/>
                  <a:pt x="0" y="222"/>
                  <a:pt x="0" y="220"/>
                </a:cubicBezTo>
                <a:cubicBezTo>
                  <a:pt x="0" y="218"/>
                  <a:pt x="9" y="184"/>
                  <a:pt x="25" y="118"/>
                </a:cubicBezTo>
                <a:cubicBezTo>
                  <a:pt x="41" y="51"/>
                  <a:pt x="50" y="17"/>
                  <a:pt x="52" y="14"/>
                </a:cubicBezTo>
                <a:cubicBezTo>
                  <a:pt x="56" y="4"/>
                  <a:pt x="64" y="0"/>
                  <a:pt x="75" y="0"/>
                </a:cubicBezTo>
                <a:cubicBezTo>
                  <a:pt x="81" y="0"/>
                  <a:pt x="87" y="2"/>
                  <a:pt x="93" y="6"/>
                </a:cubicBezTo>
                <a:cubicBezTo>
                  <a:pt x="100" y="11"/>
                  <a:pt x="103" y="17"/>
                  <a:pt x="103" y="26"/>
                </a:cubicBezTo>
                <a:cubicBezTo>
                  <a:pt x="103" y="27"/>
                  <a:pt x="103" y="29"/>
                  <a:pt x="102" y="32"/>
                </a:cubicBezTo>
                <a:cubicBezTo>
                  <a:pt x="102" y="34"/>
                  <a:pt x="89" y="67"/>
                  <a:pt x="64" y="131"/>
                </a:cubicBezTo>
                <a:cubicBezTo>
                  <a:pt x="39" y="195"/>
                  <a:pt x="26" y="227"/>
                  <a:pt x="25" y="227"/>
                </a:cubicBezTo>
                <a:cubicBezTo>
                  <a:pt x="24" y="228"/>
                  <a:pt x="23" y="228"/>
                  <a:pt x="23" y="2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2471760" y="5275080"/>
            <a:ext cx="29880" cy="70920"/>
          </a:xfrm>
          <a:custGeom>
            <a:avLst/>
            <a:gdLst/>
            <a:ahLst/>
            <a:rect l="0" t="0" r="r" b="b"/>
            <a:pathLst>
              <a:path w="83" h="197">
                <a:moveTo>
                  <a:pt x="0" y="54"/>
                </a:moveTo>
                <a:cubicBezTo>
                  <a:pt x="0" y="54"/>
                  <a:pt x="0" y="48"/>
                  <a:pt x="0" y="38"/>
                </a:cubicBezTo>
                <a:cubicBezTo>
                  <a:pt x="0" y="28"/>
                  <a:pt x="3" y="19"/>
                  <a:pt x="10" y="11"/>
                </a:cubicBezTo>
                <a:cubicBezTo>
                  <a:pt x="16" y="4"/>
                  <a:pt x="25" y="0"/>
                  <a:pt x="36" y="0"/>
                </a:cubicBezTo>
                <a:cubicBezTo>
                  <a:pt x="48" y="0"/>
                  <a:pt x="58" y="5"/>
                  <a:pt x="69" y="16"/>
                </a:cubicBezTo>
                <a:cubicBezTo>
                  <a:pt x="78" y="26"/>
                  <a:pt x="83" y="44"/>
                  <a:pt x="83" y="70"/>
                </a:cubicBezTo>
                <a:cubicBezTo>
                  <a:pt x="83" y="85"/>
                  <a:pt x="81" y="99"/>
                  <a:pt x="77" y="113"/>
                </a:cubicBezTo>
                <a:cubicBezTo>
                  <a:pt x="74" y="126"/>
                  <a:pt x="69" y="138"/>
                  <a:pt x="64" y="149"/>
                </a:cubicBezTo>
                <a:cubicBezTo>
                  <a:pt x="58" y="159"/>
                  <a:pt x="53" y="168"/>
                  <a:pt x="47" y="175"/>
                </a:cubicBezTo>
                <a:cubicBezTo>
                  <a:pt x="41" y="182"/>
                  <a:pt x="36" y="187"/>
                  <a:pt x="32" y="192"/>
                </a:cubicBezTo>
                <a:cubicBezTo>
                  <a:pt x="28" y="196"/>
                  <a:pt x="25" y="198"/>
                  <a:pt x="24" y="197"/>
                </a:cubicBezTo>
                <a:cubicBezTo>
                  <a:pt x="22" y="197"/>
                  <a:pt x="20" y="195"/>
                  <a:pt x="16" y="192"/>
                </a:cubicBezTo>
                <a:cubicBezTo>
                  <a:pt x="12" y="188"/>
                  <a:pt x="10" y="185"/>
                  <a:pt x="10" y="184"/>
                </a:cubicBezTo>
                <a:cubicBezTo>
                  <a:pt x="10" y="182"/>
                  <a:pt x="13" y="179"/>
                  <a:pt x="17" y="174"/>
                </a:cubicBezTo>
                <a:cubicBezTo>
                  <a:pt x="22" y="169"/>
                  <a:pt x="27" y="162"/>
                  <a:pt x="33" y="155"/>
                </a:cubicBezTo>
                <a:cubicBezTo>
                  <a:pt x="39" y="147"/>
                  <a:pt x="44" y="136"/>
                  <a:pt x="49" y="123"/>
                </a:cubicBezTo>
                <a:cubicBezTo>
                  <a:pt x="54" y="109"/>
                  <a:pt x="57" y="94"/>
                  <a:pt x="59" y="77"/>
                </a:cubicBezTo>
                <a:lnTo>
                  <a:pt x="59" y="70"/>
                </a:lnTo>
                <a:lnTo>
                  <a:pt x="58" y="70"/>
                </a:lnTo>
                <a:cubicBezTo>
                  <a:pt x="57" y="71"/>
                  <a:pt x="56" y="71"/>
                  <a:pt x="55" y="72"/>
                </a:cubicBezTo>
                <a:cubicBezTo>
                  <a:pt x="54" y="72"/>
                  <a:pt x="53" y="73"/>
                  <a:pt x="51" y="73"/>
                </a:cubicBezTo>
                <a:cubicBezTo>
                  <a:pt x="50" y="74"/>
                  <a:pt x="48" y="75"/>
                  <a:pt x="46" y="75"/>
                </a:cubicBezTo>
                <a:cubicBezTo>
                  <a:pt x="43" y="75"/>
                  <a:pt x="41" y="75"/>
                  <a:pt x="38" y="75"/>
                </a:cubicBezTo>
                <a:cubicBezTo>
                  <a:pt x="27" y="75"/>
                  <a:pt x="18" y="72"/>
                  <a:pt x="11" y="65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2521080" y="5153760"/>
            <a:ext cx="63720" cy="151200"/>
          </a:xfrm>
          <a:custGeom>
            <a:avLst/>
            <a:gdLst/>
            <a:ahLst/>
            <a:rect l="0" t="0" r="r" b="b"/>
            <a:pathLst>
              <a:path w="177" h="420">
                <a:moveTo>
                  <a:pt x="103" y="38"/>
                </a:moveTo>
                <a:cubicBezTo>
                  <a:pt x="103" y="28"/>
                  <a:pt x="107" y="20"/>
                  <a:pt x="115" y="12"/>
                </a:cubicBezTo>
                <a:cubicBezTo>
                  <a:pt x="123" y="5"/>
                  <a:pt x="132" y="1"/>
                  <a:pt x="142" y="0"/>
                </a:cubicBezTo>
                <a:cubicBezTo>
                  <a:pt x="150" y="0"/>
                  <a:pt x="156" y="3"/>
                  <a:pt x="161" y="8"/>
                </a:cubicBezTo>
                <a:cubicBezTo>
                  <a:pt x="166" y="13"/>
                  <a:pt x="169" y="19"/>
                  <a:pt x="169" y="27"/>
                </a:cubicBezTo>
                <a:cubicBezTo>
                  <a:pt x="169" y="36"/>
                  <a:pt x="165" y="45"/>
                  <a:pt x="157" y="53"/>
                </a:cubicBezTo>
                <a:cubicBezTo>
                  <a:pt x="148" y="61"/>
                  <a:pt x="139" y="65"/>
                  <a:pt x="129" y="65"/>
                </a:cubicBezTo>
                <a:cubicBezTo>
                  <a:pt x="123" y="65"/>
                  <a:pt x="117" y="63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5"/>
                </a:moveTo>
                <a:cubicBezTo>
                  <a:pt x="0" y="231"/>
                  <a:pt x="2" y="225"/>
                  <a:pt x="6" y="215"/>
                </a:cubicBezTo>
                <a:cubicBezTo>
                  <a:pt x="10" y="206"/>
                  <a:pt x="15" y="195"/>
                  <a:pt x="21" y="183"/>
                </a:cubicBezTo>
                <a:cubicBezTo>
                  <a:pt x="27" y="172"/>
                  <a:pt x="36" y="161"/>
                  <a:pt x="48" y="152"/>
                </a:cubicBezTo>
                <a:cubicBezTo>
                  <a:pt x="60" y="142"/>
                  <a:pt x="73" y="138"/>
                  <a:pt x="87" y="138"/>
                </a:cubicBezTo>
                <a:cubicBezTo>
                  <a:pt x="103" y="138"/>
                  <a:pt x="116" y="143"/>
                  <a:pt x="127" y="152"/>
                </a:cubicBezTo>
                <a:cubicBezTo>
                  <a:pt x="138" y="162"/>
                  <a:pt x="144" y="175"/>
                  <a:pt x="144" y="191"/>
                </a:cubicBezTo>
                <a:cubicBezTo>
                  <a:pt x="144" y="198"/>
                  <a:pt x="141" y="210"/>
                  <a:pt x="135" y="226"/>
                </a:cubicBezTo>
                <a:cubicBezTo>
                  <a:pt x="130" y="242"/>
                  <a:pt x="121" y="264"/>
                  <a:pt x="110" y="291"/>
                </a:cubicBezTo>
                <a:cubicBezTo>
                  <a:pt x="100" y="319"/>
                  <a:pt x="91" y="342"/>
                  <a:pt x="83" y="362"/>
                </a:cubicBezTo>
                <a:cubicBezTo>
                  <a:pt x="81" y="371"/>
                  <a:pt x="80" y="377"/>
                  <a:pt x="80" y="382"/>
                </a:cubicBezTo>
                <a:cubicBezTo>
                  <a:pt x="80" y="392"/>
                  <a:pt x="84" y="397"/>
                  <a:pt x="92" y="397"/>
                </a:cubicBezTo>
                <a:cubicBezTo>
                  <a:pt x="96" y="397"/>
                  <a:pt x="99" y="397"/>
                  <a:pt x="104" y="395"/>
                </a:cubicBezTo>
                <a:cubicBezTo>
                  <a:pt x="108" y="394"/>
                  <a:pt x="113" y="391"/>
                  <a:pt x="118" y="387"/>
                </a:cubicBezTo>
                <a:cubicBezTo>
                  <a:pt x="123" y="382"/>
                  <a:pt x="129" y="375"/>
                  <a:pt x="135" y="365"/>
                </a:cubicBezTo>
                <a:cubicBezTo>
                  <a:pt x="141" y="355"/>
                  <a:pt x="146" y="343"/>
                  <a:pt x="150" y="328"/>
                </a:cubicBezTo>
                <a:cubicBezTo>
                  <a:pt x="152" y="323"/>
                  <a:pt x="153" y="320"/>
                  <a:pt x="153" y="319"/>
                </a:cubicBezTo>
                <a:cubicBezTo>
                  <a:pt x="154" y="318"/>
                  <a:pt x="158" y="318"/>
                  <a:pt x="164" y="318"/>
                </a:cubicBezTo>
                <a:cubicBezTo>
                  <a:pt x="172" y="318"/>
                  <a:pt x="177" y="320"/>
                  <a:pt x="177" y="324"/>
                </a:cubicBezTo>
                <a:cubicBezTo>
                  <a:pt x="177" y="328"/>
                  <a:pt x="175" y="334"/>
                  <a:pt x="171" y="344"/>
                </a:cubicBezTo>
                <a:cubicBezTo>
                  <a:pt x="167" y="353"/>
                  <a:pt x="162" y="364"/>
                  <a:pt x="155" y="375"/>
                </a:cubicBezTo>
                <a:cubicBezTo>
                  <a:pt x="149" y="387"/>
                  <a:pt x="139" y="397"/>
                  <a:pt x="127" y="407"/>
                </a:cubicBezTo>
                <a:cubicBezTo>
                  <a:pt x="115" y="416"/>
                  <a:pt x="102" y="420"/>
                  <a:pt x="89" y="420"/>
                </a:cubicBezTo>
                <a:cubicBezTo>
                  <a:pt x="74" y="420"/>
                  <a:pt x="62" y="416"/>
                  <a:pt x="51" y="407"/>
                </a:cubicBezTo>
                <a:cubicBezTo>
                  <a:pt x="40" y="398"/>
                  <a:pt x="34" y="385"/>
                  <a:pt x="33" y="367"/>
                </a:cubicBezTo>
                <a:cubicBezTo>
                  <a:pt x="33" y="360"/>
                  <a:pt x="34" y="354"/>
                  <a:pt x="37" y="347"/>
                </a:cubicBezTo>
                <a:cubicBezTo>
                  <a:pt x="39" y="341"/>
                  <a:pt x="48" y="317"/>
                  <a:pt x="63" y="276"/>
                </a:cubicBezTo>
                <a:cubicBezTo>
                  <a:pt x="79" y="234"/>
                  <a:pt x="89" y="209"/>
                  <a:pt x="92" y="201"/>
                </a:cubicBezTo>
                <a:cubicBezTo>
                  <a:pt x="94" y="193"/>
                  <a:pt x="96" y="184"/>
                  <a:pt x="96" y="177"/>
                </a:cubicBezTo>
                <a:cubicBezTo>
                  <a:pt x="96" y="167"/>
                  <a:pt x="93" y="162"/>
                  <a:pt x="86" y="162"/>
                </a:cubicBezTo>
                <a:lnTo>
                  <a:pt x="83" y="162"/>
                </a:lnTo>
                <a:cubicBezTo>
                  <a:pt x="71" y="162"/>
                  <a:pt x="59" y="168"/>
                  <a:pt x="49" y="182"/>
                </a:cubicBezTo>
                <a:cubicBezTo>
                  <a:pt x="39" y="196"/>
                  <a:pt x="31" y="213"/>
                  <a:pt x="25" y="235"/>
                </a:cubicBezTo>
                <a:cubicBezTo>
                  <a:pt x="25" y="235"/>
                  <a:pt x="25" y="236"/>
                  <a:pt x="24" y="236"/>
                </a:cubicBezTo>
                <a:cubicBezTo>
                  <a:pt x="24" y="237"/>
                  <a:pt x="23" y="238"/>
                  <a:pt x="23" y="238"/>
                </a:cubicBezTo>
                <a:cubicBezTo>
                  <a:pt x="23" y="239"/>
                  <a:pt x="23" y="239"/>
                  <a:pt x="22" y="239"/>
                </a:cubicBezTo>
                <a:cubicBezTo>
                  <a:pt x="21" y="240"/>
                  <a:pt x="21" y="240"/>
                  <a:pt x="20" y="240"/>
                </a:cubicBezTo>
                <a:cubicBezTo>
                  <a:pt x="20" y="240"/>
                  <a:pt x="19" y="240"/>
                  <a:pt x="18" y="240"/>
                </a:cubicBezTo>
                <a:cubicBezTo>
                  <a:pt x="17" y="240"/>
                  <a:pt x="15" y="240"/>
                  <a:pt x="13" y="240"/>
                </a:cubicBezTo>
                <a:lnTo>
                  <a:pt x="4" y="240"/>
                </a:lnTo>
                <a:cubicBezTo>
                  <a:pt x="2" y="238"/>
                  <a:pt x="0" y="236"/>
                  <a:pt x="0" y="2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257640"/>
            <a:ext cx="8283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更新則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4977000" y="4971960"/>
            <a:ext cx="235080" cy="227520"/>
          </a:xfrm>
          <a:custGeom>
            <a:avLst/>
            <a:gdLst/>
            <a:ahLst/>
            <a:rect l="0" t="0" r="r" b="b"/>
            <a:pathLst>
              <a:path w="653" h="632">
                <a:moveTo>
                  <a:pt x="4" y="632"/>
                </a:moveTo>
                <a:cubicBezTo>
                  <a:pt x="1" y="630"/>
                  <a:pt x="0" y="627"/>
                  <a:pt x="0" y="626"/>
                </a:cubicBezTo>
                <a:cubicBezTo>
                  <a:pt x="0" y="625"/>
                  <a:pt x="50" y="522"/>
                  <a:pt x="149" y="316"/>
                </a:cubicBezTo>
                <a:cubicBezTo>
                  <a:pt x="249" y="112"/>
                  <a:pt x="300" y="8"/>
                  <a:pt x="302" y="6"/>
                </a:cubicBezTo>
                <a:cubicBezTo>
                  <a:pt x="304" y="2"/>
                  <a:pt x="312" y="0"/>
                  <a:pt x="327" y="0"/>
                </a:cubicBezTo>
                <a:cubicBezTo>
                  <a:pt x="341" y="0"/>
                  <a:pt x="349" y="2"/>
                  <a:pt x="352" y="6"/>
                </a:cubicBezTo>
                <a:cubicBezTo>
                  <a:pt x="353" y="8"/>
                  <a:pt x="404" y="112"/>
                  <a:pt x="503" y="316"/>
                </a:cubicBezTo>
                <a:cubicBezTo>
                  <a:pt x="603" y="522"/>
                  <a:pt x="653" y="625"/>
                  <a:pt x="653" y="626"/>
                </a:cubicBezTo>
                <a:cubicBezTo>
                  <a:pt x="653" y="627"/>
                  <a:pt x="652" y="630"/>
                  <a:pt x="649" y="632"/>
                </a:cubicBezTo>
                <a:lnTo>
                  <a:pt x="4" y="632"/>
                </a:lnTo>
                <a:moveTo>
                  <a:pt x="407" y="328"/>
                </a:moveTo>
                <a:lnTo>
                  <a:pt x="299" y="106"/>
                </a:lnTo>
                <a:lnTo>
                  <a:pt x="80" y="551"/>
                </a:lnTo>
                <a:lnTo>
                  <a:pt x="298" y="552"/>
                </a:lnTo>
                <a:lnTo>
                  <a:pt x="516" y="552"/>
                </a:lnTo>
                <a:cubicBezTo>
                  <a:pt x="516" y="550"/>
                  <a:pt x="479" y="476"/>
                  <a:pt x="407" y="3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5233320" y="5058360"/>
            <a:ext cx="212760" cy="144720"/>
          </a:xfrm>
          <a:custGeom>
            <a:avLst/>
            <a:gdLst/>
            <a:ahLst/>
            <a:rect l="0" t="0" r="r" b="b"/>
            <a:pathLst>
              <a:path w="591" h="402">
                <a:moveTo>
                  <a:pt x="494" y="52"/>
                </a:moveTo>
                <a:cubicBezTo>
                  <a:pt x="494" y="39"/>
                  <a:pt x="499" y="28"/>
                  <a:pt x="511" y="17"/>
                </a:cubicBezTo>
                <a:cubicBezTo>
                  <a:pt x="522" y="7"/>
                  <a:pt x="534" y="1"/>
                  <a:pt x="548" y="0"/>
                </a:cubicBezTo>
                <a:cubicBezTo>
                  <a:pt x="558" y="0"/>
                  <a:pt x="568" y="6"/>
                  <a:pt x="577" y="16"/>
                </a:cubicBezTo>
                <a:cubicBezTo>
                  <a:pt x="585" y="27"/>
                  <a:pt x="590" y="44"/>
                  <a:pt x="591" y="67"/>
                </a:cubicBezTo>
                <a:cubicBezTo>
                  <a:pt x="591" y="84"/>
                  <a:pt x="585" y="117"/>
                  <a:pt x="574" y="169"/>
                </a:cubicBezTo>
                <a:cubicBezTo>
                  <a:pt x="565" y="202"/>
                  <a:pt x="557" y="229"/>
                  <a:pt x="550" y="250"/>
                </a:cubicBezTo>
                <a:cubicBezTo>
                  <a:pt x="543" y="271"/>
                  <a:pt x="533" y="295"/>
                  <a:pt x="519" y="321"/>
                </a:cubicBezTo>
                <a:cubicBezTo>
                  <a:pt x="506" y="348"/>
                  <a:pt x="490" y="368"/>
                  <a:pt x="470" y="381"/>
                </a:cubicBezTo>
                <a:cubicBezTo>
                  <a:pt x="451" y="395"/>
                  <a:pt x="430" y="402"/>
                  <a:pt x="406" y="402"/>
                </a:cubicBezTo>
                <a:cubicBezTo>
                  <a:pt x="381" y="402"/>
                  <a:pt x="358" y="397"/>
                  <a:pt x="338" y="387"/>
                </a:cubicBezTo>
                <a:cubicBezTo>
                  <a:pt x="318" y="378"/>
                  <a:pt x="303" y="365"/>
                  <a:pt x="294" y="350"/>
                </a:cubicBezTo>
                <a:cubicBezTo>
                  <a:pt x="294" y="350"/>
                  <a:pt x="293" y="351"/>
                  <a:pt x="292" y="353"/>
                </a:cubicBezTo>
                <a:cubicBezTo>
                  <a:pt x="268" y="385"/>
                  <a:pt x="238" y="402"/>
                  <a:pt x="204" y="402"/>
                </a:cubicBezTo>
                <a:cubicBezTo>
                  <a:pt x="188" y="402"/>
                  <a:pt x="174" y="400"/>
                  <a:pt x="160" y="396"/>
                </a:cubicBezTo>
                <a:cubicBezTo>
                  <a:pt x="146" y="393"/>
                  <a:pt x="132" y="387"/>
                  <a:pt x="118" y="380"/>
                </a:cubicBezTo>
                <a:cubicBezTo>
                  <a:pt x="105" y="372"/>
                  <a:pt x="94" y="360"/>
                  <a:pt x="86" y="345"/>
                </a:cubicBezTo>
                <a:cubicBezTo>
                  <a:pt x="77" y="330"/>
                  <a:pt x="73" y="311"/>
                  <a:pt x="73" y="290"/>
                </a:cubicBezTo>
                <a:cubicBezTo>
                  <a:pt x="73" y="258"/>
                  <a:pt x="83" y="215"/>
                  <a:pt x="103" y="161"/>
                </a:cubicBezTo>
                <a:cubicBezTo>
                  <a:pt x="123" y="106"/>
                  <a:pt x="133" y="71"/>
                  <a:pt x="134" y="57"/>
                </a:cubicBezTo>
                <a:cubicBezTo>
                  <a:pt x="134" y="56"/>
                  <a:pt x="134" y="56"/>
                  <a:pt x="134" y="55"/>
                </a:cubicBezTo>
                <a:cubicBezTo>
                  <a:pt x="134" y="50"/>
                  <a:pt x="134" y="46"/>
                  <a:pt x="134" y="44"/>
                </a:cubicBezTo>
                <a:cubicBezTo>
                  <a:pt x="134" y="43"/>
                  <a:pt x="133" y="41"/>
                  <a:pt x="131" y="38"/>
                </a:cubicBezTo>
                <a:cubicBezTo>
                  <a:pt x="128" y="36"/>
                  <a:pt x="125" y="35"/>
                  <a:pt x="121" y="35"/>
                </a:cubicBezTo>
                <a:lnTo>
                  <a:pt x="117" y="35"/>
                </a:lnTo>
                <a:cubicBezTo>
                  <a:pt x="104" y="35"/>
                  <a:pt x="91" y="40"/>
                  <a:pt x="80" y="52"/>
                </a:cubicBezTo>
                <a:cubicBezTo>
                  <a:pt x="69" y="63"/>
                  <a:pt x="60" y="75"/>
                  <a:pt x="54" y="88"/>
                </a:cubicBezTo>
                <a:cubicBezTo>
                  <a:pt x="47" y="101"/>
                  <a:pt x="42" y="113"/>
                  <a:pt x="39" y="125"/>
                </a:cubicBezTo>
                <a:cubicBezTo>
                  <a:pt x="35" y="136"/>
                  <a:pt x="33" y="143"/>
                  <a:pt x="32" y="144"/>
                </a:cubicBezTo>
                <a:cubicBezTo>
                  <a:pt x="31" y="145"/>
                  <a:pt x="26" y="146"/>
                  <a:pt x="18" y="146"/>
                </a:cubicBezTo>
                <a:lnTo>
                  <a:pt x="5" y="146"/>
                </a:lnTo>
                <a:cubicBezTo>
                  <a:pt x="2" y="142"/>
                  <a:pt x="0" y="140"/>
                  <a:pt x="0" y="138"/>
                </a:cubicBezTo>
                <a:cubicBezTo>
                  <a:pt x="0" y="134"/>
                  <a:pt x="2" y="126"/>
                  <a:pt x="7" y="113"/>
                </a:cubicBezTo>
                <a:cubicBezTo>
                  <a:pt x="12" y="100"/>
                  <a:pt x="19" y="85"/>
                  <a:pt x="27" y="68"/>
                </a:cubicBezTo>
                <a:cubicBezTo>
                  <a:pt x="36" y="51"/>
                  <a:pt x="49" y="36"/>
                  <a:pt x="66" y="22"/>
                </a:cubicBezTo>
                <a:cubicBezTo>
                  <a:pt x="83" y="9"/>
                  <a:pt x="102" y="2"/>
                  <a:pt x="123" y="2"/>
                </a:cubicBezTo>
                <a:cubicBezTo>
                  <a:pt x="149" y="2"/>
                  <a:pt x="168" y="9"/>
                  <a:pt x="182" y="24"/>
                </a:cubicBezTo>
                <a:cubicBezTo>
                  <a:pt x="195" y="39"/>
                  <a:pt x="202" y="56"/>
                  <a:pt x="202" y="75"/>
                </a:cubicBezTo>
                <a:cubicBezTo>
                  <a:pt x="202" y="86"/>
                  <a:pt x="192" y="118"/>
                  <a:pt x="173" y="172"/>
                </a:cubicBezTo>
                <a:cubicBezTo>
                  <a:pt x="153" y="224"/>
                  <a:pt x="144" y="265"/>
                  <a:pt x="144" y="294"/>
                </a:cubicBezTo>
                <a:cubicBezTo>
                  <a:pt x="144" y="321"/>
                  <a:pt x="150" y="340"/>
                  <a:pt x="162" y="351"/>
                </a:cubicBezTo>
                <a:cubicBezTo>
                  <a:pt x="175" y="362"/>
                  <a:pt x="190" y="368"/>
                  <a:pt x="209" y="369"/>
                </a:cubicBezTo>
                <a:cubicBezTo>
                  <a:pt x="234" y="369"/>
                  <a:pt x="257" y="351"/>
                  <a:pt x="276" y="315"/>
                </a:cubicBezTo>
                <a:lnTo>
                  <a:pt x="280" y="307"/>
                </a:lnTo>
                <a:lnTo>
                  <a:pt x="280" y="287"/>
                </a:lnTo>
                <a:cubicBezTo>
                  <a:pt x="280" y="285"/>
                  <a:pt x="280" y="283"/>
                  <a:pt x="280" y="279"/>
                </a:cubicBezTo>
                <a:cubicBezTo>
                  <a:pt x="280" y="276"/>
                  <a:pt x="281" y="273"/>
                  <a:pt x="281" y="272"/>
                </a:cubicBezTo>
                <a:cubicBezTo>
                  <a:pt x="282" y="271"/>
                  <a:pt x="282" y="269"/>
                  <a:pt x="282" y="266"/>
                </a:cubicBezTo>
                <a:cubicBezTo>
                  <a:pt x="282" y="263"/>
                  <a:pt x="282" y="260"/>
                  <a:pt x="283" y="258"/>
                </a:cubicBezTo>
                <a:cubicBezTo>
                  <a:pt x="284" y="256"/>
                  <a:pt x="284" y="252"/>
                  <a:pt x="286" y="246"/>
                </a:cubicBezTo>
                <a:cubicBezTo>
                  <a:pt x="287" y="241"/>
                  <a:pt x="288" y="236"/>
                  <a:pt x="288" y="231"/>
                </a:cubicBezTo>
                <a:cubicBezTo>
                  <a:pt x="289" y="227"/>
                  <a:pt x="291" y="220"/>
                  <a:pt x="294" y="210"/>
                </a:cubicBezTo>
                <a:cubicBezTo>
                  <a:pt x="297" y="201"/>
                  <a:pt x="299" y="191"/>
                  <a:pt x="301" y="182"/>
                </a:cubicBezTo>
                <a:cubicBezTo>
                  <a:pt x="302" y="173"/>
                  <a:pt x="306" y="160"/>
                  <a:pt x="310" y="143"/>
                </a:cubicBezTo>
                <a:cubicBezTo>
                  <a:pt x="327" y="76"/>
                  <a:pt x="337" y="40"/>
                  <a:pt x="339" y="35"/>
                </a:cubicBezTo>
                <a:cubicBezTo>
                  <a:pt x="347" y="19"/>
                  <a:pt x="360" y="11"/>
                  <a:pt x="377" y="11"/>
                </a:cubicBezTo>
                <a:cubicBezTo>
                  <a:pt x="389" y="11"/>
                  <a:pt x="396" y="14"/>
                  <a:pt x="400" y="20"/>
                </a:cubicBezTo>
                <a:cubicBezTo>
                  <a:pt x="404" y="26"/>
                  <a:pt x="407" y="31"/>
                  <a:pt x="407" y="37"/>
                </a:cubicBezTo>
                <a:cubicBezTo>
                  <a:pt x="407" y="44"/>
                  <a:pt x="399" y="82"/>
                  <a:pt x="382" y="150"/>
                </a:cubicBezTo>
                <a:cubicBezTo>
                  <a:pt x="365" y="218"/>
                  <a:pt x="355" y="257"/>
                  <a:pt x="354" y="267"/>
                </a:cubicBezTo>
                <a:cubicBezTo>
                  <a:pt x="352" y="273"/>
                  <a:pt x="352" y="283"/>
                  <a:pt x="352" y="298"/>
                </a:cubicBezTo>
                <a:lnTo>
                  <a:pt x="352" y="304"/>
                </a:lnTo>
                <a:cubicBezTo>
                  <a:pt x="352" y="313"/>
                  <a:pt x="353" y="321"/>
                  <a:pt x="354" y="329"/>
                </a:cubicBezTo>
                <a:cubicBezTo>
                  <a:pt x="356" y="338"/>
                  <a:pt x="362" y="346"/>
                  <a:pt x="371" y="355"/>
                </a:cubicBezTo>
                <a:cubicBezTo>
                  <a:pt x="381" y="364"/>
                  <a:pt x="394" y="368"/>
                  <a:pt x="411" y="369"/>
                </a:cubicBezTo>
                <a:cubicBezTo>
                  <a:pt x="453" y="369"/>
                  <a:pt x="487" y="333"/>
                  <a:pt x="511" y="261"/>
                </a:cubicBezTo>
                <a:cubicBezTo>
                  <a:pt x="517" y="248"/>
                  <a:pt x="523" y="229"/>
                  <a:pt x="529" y="204"/>
                </a:cubicBezTo>
                <a:cubicBezTo>
                  <a:pt x="536" y="179"/>
                  <a:pt x="539" y="162"/>
                  <a:pt x="540" y="151"/>
                </a:cubicBezTo>
                <a:cubicBezTo>
                  <a:pt x="540" y="131"/>
                  <a:pt x="536" y="116"/>
                  <a:pt x="528" y="104"/>
                </a:cubicBezTo>
                <a:cubicBezTo>
                  <a:pt x="521" y="93"/>
                  <a:pt x="513" y="84"/>
                  <a:pt x="505" y="76"/>
                </a:cubicBezTo>
                <a:cubicBezTo>
                  <a:pt x="498" y="69"/>
                  <a:pt x="494" y="60"/>
                  <a:pt x="494" y="5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5468760" y="5106240"/>
            <a:ext cx="69840" cy="143280"/>
          </a:xfrm>
          <a:custGeom>
            <a:avLst/>
            <a:gdLst/>
            <a:ahLst/>
            <a:rect l="0" t="0" r="r" b="b"/>
            <a:pathLst>
              <a:path w="194" h="398">
                <a:moveTo>
                  <a:pt x="4" y="150"/>
                </a:moveTo>
                <a:cubicBezTo>
                  <a:pt x="1" y="147"/>
                  <a:pt x="0" y="145"/>
                  <a:pt x="0" y="144"/>
                </a:cubicBezTo>
                <a:cubicBezTo>
                  <a:pt x="0" y="142"/>
                  <a:pt x="0" y="139"/>
                  <a:pt x="1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5" y="123"/>
                  <a:pt x="7" y="122"/>
                  <a:pt x="10" y="122"/>
                </a:cubicBezTo>
                <a:cubicBezTo>
                  <a:pt x="13" y="122"/>
                  <a:pt x="24" y="122"/>
                  <a:pt x="42" y="122"/>
                </a:cubicBezTo>
                <a:lnTo>
                  <a:pt x="75" y="122"/>
                </a:lnTo>
                <a:lnTo>
                  <a:pt x="87" y="72"/>
                </a:lnTo>
                <a:cubicBezTo>
                  <a:pt x="88" y="67"/>
                  <a:pt x="90" y="61"/>
                  <a:pt x="91" y="54"/>
                </a:cubicBezTo>
                <a:cubicBezTo>
                  <a:pt x="93" y="46"/>
                  <a:pt x="94" y="41"/>
                  <a:pt x="96" y="37"/>
                </a:cubicBezTo>
                <a:cubicBezTo>
                  <a:pt x="97" y="34"/>
                  <a:pt x="98" y="30"/>
                  <a:pt x="99" y="25"/>
                </a:cubicBezTo>
                <a:cubicBezTo>
                  <a:pt x="101" y="20"/>
                  <a:pt x="102" y="16"/>
                  <a:pt x="104" y="14"/>
                </a:cubicBezTo>
                <a:cubicBezTo>
                  <a:pt x="106" y="12"/>
                  <a:pt x="108" y="10"/>
                  <a:pt x="111" y="7"/>
                </a:cubicBezTo>
                <a:cubicBezTo>
                  <a:pt x="113" y="4"/>
                  <a:pt x="116" y="2"/>
                  <a:pt x="119" y="1"/>
                </a:cubicBezTo>
                <a:cubicBezTo>
                  <a:pt x="123" y="0"/>
                  <a:pt x="127" y="0"/>
                  <a:pt x="130" y="0"/>
                </a:cubicBezTo>
                <a:cubicBezTo>
                  <a:pt x="138" y="0"/>
                  <a:pt x="143" y="3"/>
                  <a:pt x="146" y="7"/>
                </a:cubicBezTo>
                <a:cubicBezTo>
                  <a:pt x="149" y="11"/>
                  <a:pt x="150" y="15"/>
                  <a:pt x="150" y="19"/>
                </a:cubicBezTo>
                <a:cubicBezTo>
                  <a:pt x="150" y="22"/>
                  <a:pt x="149" y="31"/>
                  <a:pt x="145" y="48"/>
                </a:cubicBezTo>
                <a:cubicBezTo>
                  <a:pt x="141" y="65"/>
                  <a:pt x="137" y="81"/>
                  <a:pt x="132" y="97"/>
                </a:cubicBezTo>
                <a:lnTo>
                  <a:pt x="126" y="120"/>
                </a:lnTo>
                <a:cubicBezTo>
                  <a:pt x="126" y="121"/>
                  <a:pt x="137" y="122"/>
                  <a:pt x="158" y="122"/>
                </a:cubicBezTo>
                <a:lnTo>
                  <a:pt x="190" y="122"/>
                </a:lnTo>
                <a:cubicBezTo>
                  <a:pt x="193" y="124"/>
                  <a:pt x="194" y="127"/>
                  <a:pt x="194" y="128"/>
                </a:cubicBezTo>
                <a:cubicBezTo>
                  <a:pt x="194" y="137"/>
                  <a:pt x="192" y="145"/>
                  <a:pt x="186" y="150"/>
                </a:cubicBezTo>
                <a:lnTo>
                  <a:pt x="119" y="150"/>
                </a:lnTo>
                <a:lnTo>
                  <a:pt x="96" y="241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6"/>
                  <a:pt x="78" y="375"/>
                  <a:pt x="89" y="375"/>
                </a:cubicBezTo>
                <a:cubicBezTo>
                  <a:pt x="103" y="375"/>
                  <a:pt x="117" y="368"/>
                  <a:pt x="131" y="354"/>
                </a:cubicBezTo>
                <a:cubicBezTo>
                  <a:pt x="145" y="340"/>
                  <a:pt x="157" y="322"/>
                  <a:pt x="165" y="301"/>
                </a:cubicBezTo>
                <a:cubicBezTo>
                  <a:pt x="166" y="299"/>
                  <a:pt x="167" y="297"/>
                  <a:pt x="168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0" y="296"/>
                </a:lnTo>
                <a:cubicBezTo>
                  <a:pt x="186" y="296"/>
                  <a:pt x="189" y="297"/>
                  <a:pt x="189" y="301"/>
                </a:cubicBezTo>
                <a:cubicBezTo>
                  <a:pt x="189" y="302"/>
                  <a:pt x="189" y="304"/>
                  <a:pt x="188" y="308"/>
                </a:cubicBezTo>
                <a:cubicBezTo>
                  <a:pt x="185" y="315"/>
                  <a:pt x="182" y="323"/>
                  <a:pt x="176" y="332"/>
                </a:cubicBezTo>
                <a:cubicBezTo>
                  <a:pt x="171" y="341"/>
                  <a:pt x="164" y="351"/>
                  <a:pt x="155" y="361"/>
                </a:cubicBezTo>
                <a:cubicBezTo>
                  <a:pt x="145" y="372"/>
                  <a:pt x="135" y="380"/>
                  <a:pt x="122" y="387"/>
                </a:cubicBezTo>
                <a:cubicBezTo>
                  <a:pt x="110" y="394"/>
                  <a:pt x="97" y="398"/>
                  <a:pt x="84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2"/>
                  <a:pt x="30" y="372"/>
                  <a:pt x="25" y="356"/>
                </a:cubicBezTo>
                <a:cubicBezTo>
                  <a:pt x="24" y="353"/>
                  <a:pt x="23" y="347"/>
                  <a:pt x="23" y="339"/>
                </a:cubicBezTo>
                <a:lnTo>
                  <a:pt x="23" y="328"/>
                </a:lnTo>
                <a:lnTo>
                  <a:pt x="45" y="240"/>
                </a:lnTo>
                <a:cubicBezTo>
                  <a:pt x="60" y="181"/>
                  <a:pt x="67" y="152"/>
                  <a:pt x="68" y="151"/>
                </a:cubicBezTo>
                <a:cubicBezTo>
                  <a:pt x="68" y="151"/>
                  <a:pt x="57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5562720" y="5219640"/>
            <a:ext cx="30240" cy="70920"/>
          </a:xfrm>
          <a:custGeom>
            <a:avLst/>
            <a:gdLst/>
            <a:ahLst/>
            <a:rect l="0" t="0" r="r" b="b"/>
            <a:pathLst>
              <a:path w="84" h="197">
                <a:moveTo>
                  <a:pt x="0" y="53"/>
                </a:moveTo>
                <a:cubicBezTo>
                  <a:pt x="0" y="53"/>
                  <a:pt x="0" y="48"/>
                  <a:pt x="0" y="38"/>
                </a:cubicBezTo>
                <a:cubicBezTo>
                  <a:pt x="0" y="27"/>
                  <a:pt x="4" y="18"/>
                  <a:pt x="11" y="11"/>
                </a:cubicBezTo>
                <a:cubicBezTo>
                  <a:pt x="18" y="3"/>
                  <a:pt x="27" y="0"/>
                  <a:pt x="38" y="0"/>
                </a:cubicBezTo>
                <a:cubicBezTo>
                  <a:pt x="50" y="0"/>
                  <a:pt x="60" y="5"/>
                  <a:pt x="69" y="15"/>
                </a:cubicBezTo>
                <a:cubicBezTo>
                  <a:pt x="78" y="26"/>
                  <a:pt x="83" y="44"/>
                  <a:pt x="84" y="70"/>
                </a:cubicBezTo>
                <a:cubicBezTo>
                  <a:pt x="84" y="85"/>
                  <a:pt x="82" y="99"/>
                  <a:pt x="78" y="113"/>
                </a:cubicBezTo>
                <a:cubicBezTo>
                  <a:pt x="74" y="127"/>
                  <a:pt x="70" y="139"/>
                  <a:pt x="65" y="149"/>
                </a:cubicBezTo>
                <a:cubicBezTo>
                  <a:pt x="60" y="159"/>
                  <a:pt x="55" y="168"/>
                  <a:pt x="49" y="175"/>
                </a:cubicBezTo>
                <a:cubicBezTo>
                  <a:pt x="43" y="182"/>
                  <a:pt x="38" y="187"/>
                  <a:pt x="34" y="191"/>
                </a:cubicBezTo>
                <a:cubicBezTo>
                  <a:pt x="30" y="196"/>
                  <a:pt x="27" y="197"/>
                  <a:pt x="26" y="197"/>
                </a:cubicBezTo>
                <a:cubicBezTo>
                  <a:pt x="24" y="197"/>
                  <a:pt x="21" y="195"/>
                  <a:pt x="18" y="191"/>
                </a:cubicBezTo>
                <a:cubicBezTo>
                  <a:pt x="14" y="188"/>
                  <a:pt x="12" y="185"/>
                  <a:pt x="12" y="183"/>
                </a:cubicBezTo>
                <a:cubicBezTo>
                  <a:pt x="12" y="182"/>
                  <a:pt x="14" y="178"/>
                  <a:pt x="19" y="173"/>
                </a:cubicBezTo>
                <a:cubicBezTo>
                  <a:pt x="23" y="168"/>
                  <a:pt x="29" y="162"/>
                  <a:pt x="34" y="155"/>
                </a:cubicBezTo>
                <a:cubicBezTo>
                  <a:pt x="40" y="147"/>
                  <a:pt x="46" y="137"/>
                  <a:pt x="51" y="123"/>
                </a:cubicBezTo>
                <a:cubicBezTo>
                  <a:pt x="56" y="110"/>
                  <a:pt x="59" y="94"/>
                  <a:pt x="61" y="77"/>
                </a:cubicBezTo>
                <a:lnTo>
                  <a:pt x="61" y="69"/>
                </a:lnTo>
                <a:lnTo>
                  <a:pt x="60" y="70"/>
                </a:lnTo>
                <a:cubicBezTo>
                  <a:pt x="59" y="71"/>
                  <a:pt x="58" y="71"/>
                  <a:pt x="57" y="71"/>
                </a:cubicBezTo>
                <a:cubicBezTo>
                  <a:pt x="56" y="72"/>
                  <a:pt x="54" y="72"/>
                  <a:pt x="53" y="73"/>
                </a:cubicBezTo>
                <a:cubicBezTo>
                  <a:pt x="52" y="74"/>
                  <a:pt x="50" y="74"/>
                  <a:pt x="47" y="74"/>
                </a:cubicBezTo>
                <a:cubicBezTo>
                  <a:pt x="45" y="74"/>
                  <a:pt x="42" y="75"/>
                  <a:pt x="40" y="75"/>
                </a:cubicBezTo>
                <a:cubicBezTo>
                  <a:pt x="29" y="75"/>
                  <a:pt x="20" y="72"/>
                  <a:pt x="13" y="65"/>
                </a:cubicBezTo>
                <a:lnTo>
                  <a:pt x="0" y="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5612400" y="509832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3" y="38"/>
                </a:moveTo>
                <a:cubicBezTo>
                  <a:pt x="103" y="28"/>
                  <a:pt x="107" y="19"/>
                  <a:pt x="115" y="12"/>
                </a:cubicBezTo>
                <a:cubicBezTo>
                  <a:pt x="122" y="5"/>
                  <a:pt x="132" y="1"/>
                  <a:pt x="142" y="0"/>
                </a:cubicBezTo>
                <a:cubicBezTo>
                  <a:pt x="149" y="0"/>
                  <a:pt x="156" y="3"/>
                  <a:pt x="161" y="8"/>
                </a:cubicBezTo>
                <a:cubicBezTo>
                  <a:pt x="166" y="13"/>
                  <a:pt x="168" y="19"/>
                  <a:pt x="169" y="26"/>
                </a:cubicBezTo>
                <a:cubicBezTo>
                  <a:pt x="169" y="36"/>
                  <a:pt x="165" y="45"/>
                  <a:pt x="156" y="53"/>
                </a:cubicBezTo>
                <a:cubicBezTo>
                  <a:pt x="148" y="60"/>
                  <a:pt x="139" y="65"/>
                  <a:pt x="129" y="65"/>
                </a:cubicBezTo>
                <a:cubicBezTo>
                  <a:pt x="123" y="65"/>
                  <a:pt x="117" y="63"/>
                  <a:pt x="111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3"/>
                </a:moveTo>
                <a:cubicBezTo>
                  <a:pt x="0" y="230"/>
                  <a:pt x="2" y="223"/>
                  <a:pt x="6" y="214"/>
                </a:cubicBezTo>
                <a:cubicBezTo>
                  <a:pt x="9" y="204"/>
                  <a:pt x="14" y="194"/>
                  <a:pt x="21" y="182"/>
                </a:cubicBezTo>
                <a:cubicBezTo>
                  <a:pt x="27" y="171"/>
                  <a:pt x="36" y="160"/>
                  <a:pt x="48" y="150"/>
                </a:cubicBezTo>
                <a:cubicBezTo>
                  <a:pt x="60" y="141"/>
                  <a:pt x="74" y="136"/>
                  <a:pt x="86" y="137"/>
                </a:cubicBezTo>
                <a:cubicBezTo>
                  <a:pt x="103" y="137"/>
                  <a:pt x="116" y="141"/>
                  <a:pt x="127" y="151"/>
                </a:cubicBezTo>
                <a:cubicBezTo>
                  <a:pt x="138" y="161"/>
                  <a:pt x="143" y="173"/>
                  <a:pt x="144" y="190"/>
                </a:cubicBezTo>
                <a:cubicBezTo>
                  <a:pt x="144" y="197"/>
                  <a:pt x="141" y="208"/>
                  <a:pt x="135" y="225"/>
                </a:cubicBezTo>
                <a:cubicBezTo>
                  <a:pt x="129" y="241"/>
                  <a:pt x="121" y="264"/>
                  <a:pt x="110" y="291"/>
                </a:cubicBezTo>
                <a:cubicBezTo>
                  <a:pt x="99" y="318"/>
                  <a:pt x="91" y="342"/>
                  <a:pt x="84" y="361"/>
                </a:cubicBezTo>
                <a:cubicBezTo>
                  <a:pt x="82" y="371"/>
                  <a:pt x="81" y="377"/>
                  <a:pt x="81" y="381"/>
                </a:cubicBezTo>
                <a:cubicBezTo>
                  <a:pt x="81" y="392"/>
                  <a:pt x="84" y="397"/>
                  <a:pt x="91" y="397"/>
                </a:cubicBezTo>
                <a:cubicBezTo>
                  <a:pt x="95" y="397"/>
                  <a:pt x="99" y="396"/>
                  <a:pt x="103" y="395"/>
                </a:cubicBezTo>
                <a:cubicBezTo>
                  <a:pt x="107" y="394"/>
                  <a:pt x="112" y="391"/>
                  <a:pt x="118" y="386"/>
                </a:cubicBezTo>
                <a:cubicBezTo>
                  <a:pt x="123" y="382"/>
                  <a:pt x="129" y="374"/>
                  <a:pt x="134" y="364"/>
                </a:cubicBezTo>
                <a:cubicBezTo>
                  <a:pt x="140" y="355"/>
                  <a:pt x="145" y="342"/>
                  <a:pt x="150" y="328"/>
                </a:cubicBezTo>
                <a:cubicBezTo>
                  <a:pt x="151" y="323"/>
                  <a:pt x="152" y="320"/>
                  <a:pt x="153" y="319"/>
                </a:cubicBezTo>
                <a:cubicBezTo>
                  <a:pt x="154" y="318"/>
                  <a:pt x="158" y="318"/>
                  <a:pt x="164" y="318"/>
                </a:cubicBezTo>
                <a:cubicBezTo>
                  <a:pt x="172" y="318"/>
                  <a:pt x="176" y="320"/>
                  <a:pt x="176" y="324"/>
                </a:cubicBezTo>
                <a:cubicBezTo>
                  <a:pt x="176" y="327"/>
                  <a:pt x="174" y="334"/>
                  <a:pt x="171" y="343"/>
                </a:cubicBezTo>
                <a:cubicBezTo>
                  <a:pt x="167" y="353"/>
                  <a:pt x="162" y="363"/>
                  <a:pt x="155" y="375"/>
                </a:cubicBezTo>
                <a:cubicBezTo>
                  <a:pt x="148" y="387"/>
                  <a:pt x="139" y="397"/>
                  <a:pt x="127" y="406"/>
                </a:cubicBezTo>
                <a:cubicBezTo>
                  <a:pt x="115" y="415"/>
                  <a:pt x="102" y="420"/>
                  <a:pt x="88" y="420"/>
                </a:cubicBezTo>
                <a:cubicBezTo>
                  <a:pt x="75" y="420"/>
                  <a:pt x="62" y="416"/>
                  <a:pt x="51" y="407"/>
                </a:cubicBezTo>
                <a:cubicBezTo>
                  <a:pt x="39" y="398"/>
                  <a:pt x="34" y="385"/>
                  <a:pt x="33" y="367"/>
                </a:cubicBezTo>
                <a:cubicBezTo>
                  <a:pt x="33" y="360"/>
                  <a:pt x="34" y="353"/>
                  <a:pt x="36" y="347"/>
                </a:cubicBezTo>
                <a:cubicBezTo>
                  <a:pt x="38" y="341"/>
                  <a:pt x="47" y="317"/>
                  <a:pt x="63" y="276"/>
                </a:cubicBezTo>
                <a:cubicBezTo>
                  <a:pt x="80" y="233"/>
                  <a:pt x="89" y="208"/>
                  <a:pt x="91" y="200"/>
                </a:cubicBezTo>
                <a:cubicBezTo>
                  <a:pt x="94" y="191"/>
                  <a:pt x="95" y="183"/>
                  <a:pt x="96" y="175"/>
                </a:cubicBezTo>
                <a:cubicBezTo>
                  <a:pt x="96" y="165"/>
                  <a:pt x="92" y="160"/>
                  <a:pt x="85" y="160"/>
                </a:cubicBezTo>
                <a:lnTo>
                  <a:pt x="84" y="160"/>
                </a:lnTo>
                <a:cubicBezTo>
                  <a:pt x="71" y="160"/>
                  <a:pt x="59" y="167"/>
                  <a:pt x="49" y="181"/>
                </a:cubicBezTo>
                <a:cubicBezTo>
                  <a:pt x="38" y="195"/>
                  <a:pt x="30" y="212"/>
                  <a:pt x="25" y="233"/>
                </a:cubicBezTo>
                <a:cubicBezTo>
                  <a:pt x="25" y="234"/>
                  <a:pt x="24" y="234"/>
                  <a:pt x="24" y="235"/>
                </a:cubicBezTo>
                <a:cubicBezTo>
                  <a:pt x="23" y="236"/>
                  <a:pt x="23" y="237"/>
                  <a:pt x="23" y="237"/>
                </a:cubicBezTo>
                <a:cubicBezTo>
                  <a:pt x="23" y="237"/>
                  <a:pt x="23" y="238"/>
                  <a:pt x="22" y="238"/>
                </a:cubicBezTo>
                <a:cubicBezTo>
                  <a:pt x="21" y="239"/>
                  <a:pt x="20" y="239"/>
                  <a:pt x="20" y="239"/>
                </a:cubicBezTo>
                <a:cubicBezTo>
                  <a:pt x="20" y="239"/>
                  <a:pt x="19" y="239"/>
                  <a:pt x="18" y="239"/>
                </a:cubicBezTo>
                <a:cubicBezTo>
                  <a:pt x="16" y="239"/>
                  <a:pt x="15" y="239"/>
                  <a:pt x="13" y="239"/>
                </a:cubicBezTo>
                <a:lnTo>
                  <a:pt x="4" y="239"/>
                </a:lnTo>
                <a:cubicBezTo>
                  <a:pt x="1" y="236"/>
                  <a:pt x="0" y="234"/>
                  <a:pt x="0" y="2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5806800" y="5036760"/>
            <a:ext cx="282240" cy="166320"/>
          </a:xfrm>
          <a:custGeom>
            <a:avLst/>
            <a:gdLst/>
            <a:ahLst/>
            <a:rect l="0" t="0" r="r" b="b"/>
            <a:pathLst>
              <a:path w="784" h="462">
                <a:moveTo>
                  <a:pt x="13" y="214"/>
                </a:moveTo>
                <a:lnTo>
                  <a:pt x="688" y="214"/>
                </a:lnTo>
                <a:cubicBezTo>
                  <a:pt x="619" y="163"/>
                  <a:pt x="577" y="97"/>
                  <a:pt x="561" y="16"/>
                </a:cubicBezTo>
                <a:lnTo>
                  <a:pt x="561" y="14"/>
                </a:lnTo>
                <a:cubicBezTo>
                  <a:pt x="561" y="12"/>
                  <a:pt x="561" y="12"/>
                  <a:pt x="560" y="11"/>
                </a:cubicBezTo>
                <a:cubicBezTo>
                  <a:pt x="560" y="4"/>
                  <a:pt x="565" y="0"/>
                  <a:pt x="575" y="0"/>
                </a:cubicBezTo>
                <a:lnTo>
                  <a:pt x="578" y="0"/>
                </a:lnTo>
                <a:cubicBezTo>
                  <a:pt x="583" y="0"/>
                  <a:pt x="587" y="1"/>
                  <a:pt x="588" y="1"/>
                </a:cubicBezTo>
                <a:cubicBezTo>
                  <a:pt x="590" y="2"/>
                  <a:pt x="592" y="3"/>
                  <a:pt x="594" y="5"/>
                </a:cubicBezTo>
                <a:cubicBezTo>
                  <a:pt x="595" y="7"/>
                  <a:pt x="596" y="9"/>
                  <a:pt x="596" y="13"/>
                </a:cubicBezTo>
                <a:cubicBezTo>
                  <a:pt x="596" y="16"/>
                  <a:pt x="597" y="21"/>
                  <a:pt x="599" y="27"/>
                </a:cubicBezTo>
                <a:cubicBezTo>
                  <a:pt x="601" y="33"/>
                  <a:pt x="603" y="41"/>
                  <a:pt x="606" y="50"/>
                </a:cubicBezTo>
                <a:cubicBezTo>
                  <a:pt x="619" y="89"/>
                  <a:pt x="640" y="125"/>
                  <a:pt x="670" y="156"/>
                </a:cubicBezTo>
                <a:cubicBezTo>
                  <a:pt x="701" y="187"/>
                  <a:pt x="736" y="209"/>
                  <a:pt x="776" y="222"/>
                </a:cubicBezTo>
                <a:cubicBezTo>
                  <a:pt x="782" y="224"/>
                  <a:pt x="784" y="227"/>
                  <a:pt x="784" y="232"/>
                </a:cubicBezTo>
                <a:cubicBezTo>
                  <a:pt x="784" y="235"/>
                  <a:pt x="783" y="238"/>
                  <a:pt x="780" y="239"/>
                </a:cubicBezTo>
                <a:cubicBezTo>
                  <a:pt x="777" y="241"/>
                  <a:pt x="770" y="244"/>
                  <a:pt x="759" y="248"/>
                </a:cubicBezTo>
                <a:cubicBezTo>
                  <a:pt x="747" y="252"/>
                  <a:pt x="736" y="258"/>
                  <a:pt x="725" y="265"/>
                </a:cubicBezTo>
                <a:cubicBezTo>
                  <a:pt x="701" y="280"/>
                  <a:pt x="679" y="298"/>
                  <a:pt x="662" y="318"/>
                </a:cubicBezTo>
                <a:cubicBezTo>
                  <a:pt x="644" y="338"/>
                  <a:pt x="631" y="358"/>
                  <a:pt x="622" y="377"/>
                </a:cubicBezTo>
                <a:cubicBezTo>
                  <a:pt x="613" y="396"/>
                  <a:pt x="607" y="411"/>
                  <a:pt x="603" y="421"/>
                </a:cubicBezTo>
                <a:cubicBezTo>
                  <a:pt x="600" y="431"/>
                  <a:pt x="597" y="440"/>
                  <a:pt x="596" y="448"/>
                </a:cubicBezTo>
                <a:cubicBezTo>
                  <a:pt x="595" y="454"/>
                  <a:pt x="594" y="458"/>
                  <a:pt x="592" y="459"/>
                </a:cubicBezTo>
                <a:cubicBezTo>
                  <a:pt x="590" y="460"/>
                  <a:pt x="585" y="461"/>
                  <a:pt x="578" y="462"/>
                </a:cubicBezTo>
                <a:cubicBezTo>
                  <a:pt x="566" y="462"/>
                  <a:pt x="560" y="458"/>
                  <a:pt x="560" y="452"/>
                </a:cubicBezTo>
                <a:cubicBezTo>
                  <a:pt x="560" y="448"/>
                  <a:pt x="562" y="440"/>
                  <a:pt x="565" y="430"/>
                </a:cubicBezTo>
                <a:cubicBezTo>
                  <a:pt x="583" y="356"/>
                  <a:pt x="624" y="296"/>
                  <a:pt x="688" y="249"/>
                </a:cubicBezTo>
                <a:lnTo>
                  <a:pt x="13" y="249"/>
                </a:lnTo>
                <a:cubicBezTo>
                  <a:pt x="5" y="245"/>
                  <a:pt x="0" y="239"/>
                  <a:pt x="0" y="232"/>
                </a:cubicBezTo>
                <a:cubicBezTo>
                  <a:pt x="0" y="224"/>
                  <a:pt x="5" y="218"/>
                  <a:pt x="13" y="2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6207120" y="4987800"/>
            <a:ext cx="133920" cy="218520"/>
          </a:xfrm>
          <a:custGeom>
            <a:avLst/>
            <a:gdLst/>
            <a:ahLst/>
            <a:rect l="0" t="0" r="r" b="b"/>
            <a:pathLst>
              <a:path w="372" h="607">
                <a:moveTo>
                  <a:pt x="51" y="71"/>
                </a:moveTo>
                <a:cubicBezTo>
                  <a:pt x="84" y="24"/>
                  <a:pt x="129" y="0"/>
                  <a:pt x="186" y="0"/>
                </a:cubicBezTo>
                <a:cubicBezTo>
                  <a:pt x="214" y="0"/>
                  <a:pt x="242" y="7"/>
                  <a:pt x="270" y="23"/>
                </a:cubicBezTo>
                <a:cubicBezTo>
                  <a:pt x="299" y="38"/>
                  <a:pt x="322" y="65"/>
                  <a:pt x="339" y="104"/>
                </a:cubicBezTo>
                <a:cubicBezTo>
                  <a:pt x="361" y="153"/>
                  <a:pt x="372" y="220"/>
                  <a:pt x="372" y="305"/>
                </a:cubicBezTo>
                <a:cubicBezTo>
                  <a:pt x="372" y="397"/>
                  <a:pt x="359" y="467"/>
                  <a:pt x="334" y="515"/>
                </a:cubicBezTo>
                <a:cubicBezTo>
                  <a:pt x="322" y="539"/>
                  <a:pt x="306" y="559"/>
                  <a:pt x="285" y="574"/>
                </a:cubicBezTo>
                <a:cubicBezTo>
                  <a:pt x="265" y="588"/>
                  <a:pt x="247" y="598"/>
                  <a:pt x="232" y="601"/>
                </a:cubicBezTo>
                <a:cubicBezTo>
                  <a:pt x="216" y="605"/>
                  <a:pt x="201" y="607"/>
                  <a:pt x="187" y="607"/>
                </a:cubicBezTo>
                <a:cubicBezTo>
                  <a:pt x="171" y="607"/>
                  <a:pt x="156" y="606"/>
                  <a:pt x="141" y="602"/>
                </a:cubicBezTo>
                <a:cubicBezTo>
                  <a:pt x="126" y="598"/>
                  <a:pt x="108" y="589"/>
                  <a:pt x="87" y="574"/>
                </a:cubicBezTo>
                <a:cubicBezTo>
                  <a:pt x="66" y="558"/>
                  <a:pt x="50" y="539"/>
                  <a:pt x="39" y="515"/>
                </a:cubicBezTo>
                <a:cubicBezTo>
                  <a:pt x="13" y="467"/>
                  <a:pt x="0" y="397"/>
                  <a:pt x="0" y="305"/>
                </a:cubicBezTo>
                <a:cubicBezTo>
                  <a:pt x="0" y="203"/>
                  <a:pt x="17" y="125"/>
                  <a:pt x="51" y="71"/>
                </a:cubicBezTo>
                <a:moveTo>
                  <a:pt x="249" y="61"/>
                </a:moveTo>
                <a:cubicBezTo>
                  <a:pt x="232" y="42"/>
                  <a:pt x="211" y="32"/>
                  <a:pt x="187" y="32"/>
                </a:cubicBezTo>
                <a:cubicBezTo>
                  <a:pt x="162" y="32"/>
                  <a:pt x="141" y="42"/>
                  <a:pt x="123" y="61"/>
                </a:cubicBezTo>
                <a:cubicBezTo>
                  <a:pt x="109" y="76"/>
                  <a:pt x="99" y="97"/>
                  <a:pt x="94" y="124"/>
                </a:cubicBezTo>
                <a:cubicBezTo>
                  <a:pt x="89" y="151"/>
                  <a:pt x="87" y="208"/>
                  <a:pt x="87" y="293"/>
                </a:cubicBezTo>
                <a:cubicBezTo>
                  <a:pt x="87" y="387"/>
                  <a:pt x="89" y="448"/>
                  <a:pt x="94" y="478"/>
                </a:cubicBezTo>
                <a:cubicBezTo>
                  <a:pt x="99" y="507"/>
                  <a:pt x="109" y="530"/>
                  <a:pt x="126" y="547"/>
                </a:cubicBezTo>
                <a:cubicBezTo>
                  <a:pt x="142" y="565"/>
                  <a:pt x="163" y="574"/>
                  <a:pt x="187" y="574"/>
                </a:cubicBezTo>
                <a:cubicBezTo>
                  <a:pt x="210" y="574"/>
                  <a:pt x="230" y="565"/>
                  <a:pt x="247" y="547"/>
                </a:cubicBezTo>
                <a:cubicBezTo>
                  <a:pt x="264" y="530"/>
                  <a:pt x="274" y="505"/>
                  <a:pt x="278" y="473"/>
                </a:cubicBezTo>
                <a:cubicBezTo>
                  <a:pt x="282" y="442"/>
                  <a:pt x="285" y="381"/>
                  <a:pt x="285" y="293"/>
                </a:cubicBezTo>
                <a:cubicBezTo>
                  <a:pt x="285" y="208"/>
                  <a:pt x="283" y="152"/>
                  <a:pt x="278" y="125"/>
                </a:cubicBezTo>
                <a:cubicBezTo>
                  <a:pt x="274" y="98"/>
                  <a:pt x="264" y="77"/>
                  <a:pt x="249" y="6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2605320" y="4905360"/>
            <a:ext cx="26211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が単調増加するため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6352200" y="4905360"/>
            <a:ext cx="35866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となり更新が⽌まるのが課題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7637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66680" y="3076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747720" y="2023200"/>
            <a:ext cx="21855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RMSProp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4852440" y="3597120"/>
            <a:ext cx="141840" cy="144360"/>
          </a:xfrm>
          <a:custGeom>
            <a:avLst/>
            <a:gdLst/>
            <a:ahLst/>
            <a:rect l="0" t="0" r="r" b="b"/>
            <a:pathLst>
              <a:path w="394" h="401">
                <a:moveTo>
                  <a:pt x="135" y="56"/>
                </a:moveTo>
                <a:cubicBezTo>
                  <a:pt x="135" y="41"/>
                  <a:pt x="130" y="34"/>
                  <a:pt x="119" y="34"/>
                </a:cubicBezTo>
                <a:cubicBezTo>
                  <a:pt x="104" y="34"/>
                  <a:pt x="90" y="42"/>
                  <a:pt x="75" y="59"/>
                </a:cubicBezTo>
                <a:cubicBezTo>
                  <a:pt x="59" y="76"/>
                  <a:pt x="47" y="103"/>
                  <a:pt x="36" y="138"/>
                </a:cubicBezTo>
                <a:cubicBezTo>
                  <a:pt x="35" y="138"/>
                  <a:pt x="34" y="139"/>
                  <a:pt x="34" y="140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2" y="144"/>
                  <a:pt x="31" y="145"/>
                </a:cubicBezTo>
                <a:cubicBezTo>
                  <a:pt x="30" y="145"/>
                  <a:pt x="29" y="146"/>
                  <a:pt x="29" y="146"/>
                </a:cubicBezTo>
                <a:cubicBezTo>
                  <a:pt x="28" y="146"/>
                  <a:pt x="27" y="146"/>
                  <a:pt x="25" y="146"/>
                </a:cubicBezTo>
                <a:cubicBezTo>
                  <a:pt x="23" y="146"/>
                  <a:pt x="21" y="146"/>
                  <a:pt x="18" y="146"/>
                </a:cubicBezTo>
                <a:lnTo>
                  <a:pt x="6" y="146"/>
                </a:lnTo>
                <a:cubicBezTo>
                  <a:pt x="2" y="142"/>
                  <a:pt x="0" y="140"/>
                  <a:pt x="0" y="138"/>
                </a:cubicBezTo>
                <a:cubicBezTo>
                  <a:pt x="0" y="134"/>
                  <a:pt x="3" y="125"/>
                  <a:pt x="7" y="112"/>
                </a:cubicBezTo>
                <a:cubicBezTo>
                  <a:pt x="12" y="99"/>
                  <a:pt x="19" y="84"/>
                  <a:pt x="29" y="66"/>
                </a:cubicBezTo>
                <a:cubicBezTo>
                  <a:pt x="38" y="49"/>
                  <a:pt x="52" y="34"/>
                  <a:pt x="68" y="22"/>
                </a:cubicBezTo>
                <a:cubicBezTo>
                  <a:pt x="85" y="9"/>
                  <a:pt x="103" y="3"/>
                  <a:pt x="124" y="2"/>
                </a:cubicBezTo>
                <a:cubicBezTo>
                  <a:pt x="149" y="2"/>
                  <a:pt x="168" y="9"/>
                  <a:pt x="181" y="23"/>
                </a:cubicBezTo>
                <a:cubicBezTo>
                  <a:pt x="195" y="37"/>
                  <a:pt x="202" y="54"/>
                  <a:pt x="202" y="73"/>
                </a:cubicBezTo>
                <a:cubicBezTo>
                  <a:pt x="202" y="83"/>
                  <a:pt x="201" y="90"/>
                  <a:pt x="200" y="96"/>
                </a:cubicBezTo>
                <a:cubicBezTo>
                  <a:pt x="200" y="99"/>
                  <a:pt x="195" y="112"/>
                  <a:pt x="186" y="134"/>
                </a:cubicBezTo>
                <a:cubicBezTo>
                  <a:pt x="178" y="157"/>
                  <a:pt x="169" y="183"/>
                  <a:pt x="159" y="214"/>
                </a:cubicBezTo>
                <a:cubicBezTo>
                  <a:pt x="150" y="244"/>
                  <a:pt x="144" y="270"/>
                  <a:pt x="143" y="292"/>
                </a:cubicBezTo>
                <a:cubicBezTo>
                  <a:pt x="143" y="308"/>
                  <a:pt x="145" y="321"/>
                  <a:pt x="148" y="331"/>
                </a:cubicBezTo>
                <a:cubicBezTo>
                  <a:pt x="155" y="356"/>
                  <a:pt x="174" y="369"/>
                  <a:pt x="203" y="369"/>
                </a:cubicBezTo>
                <a:cubicBezTo>
                  <a:pt x="225" y="369"/>
                  <a:pt x="245" y="359"/>
                  <a:pt x="264" y="339"/>
                </a:cubicBezTo>
                <a:cubicBezTo>
                  <a:pt x="283" y="319"/>
                  <a:pt x="297" y="296"/>
                  <a:pt x="308" y="269"/>
                </a:cubicBezTo>
                <a:cubicBezTo>
                  <a:pt x="319" y="243"/>
                  <a:pt x="327" y="218"/>
                  <a:pt x="334" y="195"/>
                </a:cubicBezTo>
                <a:cubicBezTo>
                  <a:pt x="340" y="173"/>
                  <a:pt x="343" y="157"/>
                  <a:pt x="343" y="147"/>
                </a:cubicBezTo>
                <a:cubicBezTo>
                  <a:pt x="343" y="133"/>
                  <a:pt x="341" y="121"/>
                  <a:pt x="336" y="111"/>
                </a:cubicBezTo>
                <a:cubicBezTo>
                  <a:pt x="332" y="101"/>
                  <a:pt x="326" y="94"/>
                  <a:pt x="320" y="88"/>
                </a:cubicBezTo>
                <a:cubicBezTo>
                  <a:pt x="315" y="83"/>
                  <a:pt x="309" y="78"/>
                  <a:pt x="305" y="73"/>
                </a:cubicBezTo>
                <a:cubicBezTo>
                  <a:pt x="300" y="67"/>
                  <a:pt x="297" y="61"/>
                  <a:pt x="297" y="53"/>
                </a:cubicBezTo>
                <a:cubicBezTo>
                  <a:pt x="297" y="40"/>
                  <a:pt x="303" y="28"/>
                  <a:pt x="314" y="17"/>
                </a:cubicBezTo>
                <a:cubicBezTo>
                  <a:pt x="325" y="6"/>
                  <a:pt x="337" y="0"/>
                  <a:pt x="350" y="0"/>
                </a:cubicBezTo>
                <a:cubicBezTo>
                  <a:pt x="361" y="0"/>
                  <a:pt x="371" y="6"/>
                  <a:pt x="380" y="16"/>
                </a:cubicBezTo>
                <a:cubicBezTo>
                  <a:pt x="389" y="27"/>
                  <a:pt x="394" y="44"/>
                  <a:pt x="394" y="67"/>
                </a:cubicBezTo>
                <a:cubicBezTo>
                  <a:pt x="394" y="83"/>
                  <a:pt x="391" y="108"/>
                  <a:pt x="384" y="140"/>
                </a:cubicBezTo>
                <a:cubicBezTo>
                  <a:pt x="377" y="173"/>
                  <a:pt x="366" y="211"/>
                  <a:pt x="351" y="252"/>
                </a:cubicBezTo>
                <a:cubicBezTo>
                  <a:pt x="337" y="292"/>
                  <a:pt x="316" y="327"/>
                  <a:pt x="289" y="356"/>
                </a:cubicBezTo>
                <a:cubicBezTo>
                  <a:pt x="262" y="386"/>
                  <a:pt x="231" y="401"/>
                  <a:pt x="195" y="401"/>
                </a:cubicBezTo>
                <a:cubicBezTo>
                  <a:pt x="158" y="401"/>
                  <a:pt x="128" y="392"/>
                  <a:pt x="105" y="372"/>
                </a:cubicBezTo>
                <a:cubicBezTo>
                  <a:pt x="84" y="354"/>
                  <a:pt x="73" y="326"/>
                  <a:pt x="73" y="289"/>
                </a:cubicBezTo>
                <a:cubicBezTo>
                  <a:pt x="73" y="270"/>
                  <a:pt x="75" y="252"/>
                  <a:pt x="80" y="232"/>
                </a:cubicBezTo>
                <a:cubicBezTo>
                  <a:pt x="85" y="213"/>
                  <a:pt x="97" y="177"/>
                  <a:pt x="116" y="128"/>
                </a:cubicBezTo>
                <a:cubicBezTo>
                  <a:pt x="129" y="91"/>
                  <a:pt x="135" y="66"/>
                  <a:pt x="135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5014440" y="36450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0"/>
                </a:moveTo>
                <a:cubicBezTo>
                  <a:pt x="2" y="147"/>
                  <a:pt x="0" y="145"/>
                  <a:pt x="0" y="144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4" y="122"/>
                  <a:pt x="24" y="122"/>
                  <a:pt x="43" y="121"/>
                </a:cubicBezTo>
                <a:lnTo>
                  <a:pt x="77" y="121"/>
                </a:lnTo>
                <a:lnTo>
                  <a:pt x="88" y="72"/>
                </a:lnTo>
                <a:cubicBezTo>
                  <a:pt x="90" y="67"/>
                  <a:pt x="91" y="61"/>
                  <a:pt x="93" y="53"/>
                </a:cubicBezTo>
                <a:cubicBezTo>
                  <a:pt x="94" y="46"/>
                  <a:pt x="96" y="41"/>
                  <a:pt x="97" y="37"/>
                </a:cubicBezTo>
                <a:cubicBezTo>
                  <a:pt x="98" y="34"/>
                  <a:pt x="100" y="30"/>
                  <a:pt x="101" y="25"/>
                </a:cubicBezTo>
                <a:cubicBezTo>
                  <a:pt x="102" y="20"/>
                  <a:pt x="104" y="16"/>
                  <a:pt x="106" y="14"/>
                </a:cubicBezTo>
                <a:cubicBezTo>
                  <a:pt x="108" y="12"/>
                  <a:pt x="110" y="10"/>
                  <a:pt x="112" y="7"/>
                </a:cubicBezTo>
                <a:cubicBezTo>
                  <a:pt x="114" y="4"/>
                  <a:pt x="117" y="2"/>
                  <a:pt x="121" y="1"/>
                </a:cubicBezTo>
                <a:cubicBezTo>
                  <a:pt x="125" y="0"/>
                  <a:pt x="128" y="0"/>
                  <a:pt x="132" y="0"/>
                </a:cubicBezTo>
                <a:cubicBezTo>
                  <a:pt x="139" y="0"/>
                  <a:pt x="145" y="3"/>
                  <a:pt x="148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1"/>
                  <a:pt x="146" y="48"/>
                </a:cubicBezTo>
                <a:cubicBezTo>
                  <a:pt x="143" y="64"/>
                  <a:pt x="138" y="81"/>
                  <a:pt x="134" y="97"/>
                </a:cubicBezTo>
                <a:lnTo>
                  <a:pt x="128" y="120"/>
                </a:lnTo>
                <a:cubicBezTo>
                  <a:pt x="128" y="121"/>
                  <a:pt x="138" y="121"/>
                  <a:pt x="159" y="121"/>
                </a:cubicBezTo>
                <a:lnTo>
                  <a:pt x="191" y="121"/>
                </a:lnTo>
                <a:cubicBezTo>
                  <a:pt x="193" y="124"/>
                  <a:pt x="195" y="127"/>
                  <a:pt x="195" y="128"/>
                </a:cubicBezTo>
                <a:cubicBezTo>
                  <a:pt x="195" y="137"/>
                  <a:pt x="192" y="145"/>
                  <a:pt x="187" y="150"/>
                </a:cubicBezTo>
                <a:lnTo>
                  <a:pt x="120" y="150"/>
                </a:lnTo>
                <a:lnTo>
                  <a:pt x="98" y="240"/>
                </a:lnTo>
                <a:cubicBezTo>
                  <a:pt x="82" y="307"/>
                  <a:pt x="73" y="343"/>
                  <a:pt x="73" y="348"/>
                </a:cubicBezTo>
                <a:cubicBezTo>
                  <a:pt x="73" y="365"/>
                  <a:pt x="79" y="375"/>
                  <a:pt x="90" y="375"/>
                </a:cubicBezTo>
                <a:cubicBezTo>
                  <a:pt x="105" y="375"/>
                  <a:pt x="119" y="367"/>
                  <a:pt x="133" y="353"/>
                </a:cubicBezTo>
                <a:cubicBezTo>
                  <a:pt x="146" y="338"/>
                  <a:pt x="157" y="321"/>
                  <a:pt x="166" y="300"/>
                </a:cubicBezTo>
                <a:cubicBezTo>
                  <a:pt x="166" y="298"/>
                  <a:pt x="167" y="296"/>
                  <a:pt x="169" y="296"/>
                </a:cubicBezTo>
                <a:cubicBezTo>
                  <a:pt x="170" y="295"/>
                  <a:pt x="173" y="295"/>
                  <a:pt x="178" y="295"/>
                </a:cubicBezTo>
                <a:lnTo>
                  <a:pt x="181" y="295"/>
                </a:lnTo>
                <a:cubicBezTo>
                  <a:pt x="187" y="295"/>
                  <a:pt x="190" y="296"/>
                  <a:pt x="190" y="300"/>
                </a:cubicBezTo>
                <a:cubicBezTo>
                  <a:pt x="190" y="301"/>
                  <a:pt x="189" y="303"/>
                  <a:pt x="188" y="307"/>
                </a:cubicBezTo>
                <a:cubicBezTo>
                  <a:pt x="186" y="314"/>
                  <a:pt x="182" y="322"/>
                  <a:pt x="177" y="331"/>
                </a:cubicBezTo>
                <a:cubicBezTo>
                  <a:pt x="171" y="340"/>
                  <a:pt x="164" y="350"/>
                  <a:pt x="156" y="360"/>
                </a:cubicBezTo>
                <a:cubicBezTo>
                  <a:pt x="147" y="371"/>
                  <a:pt x="136" y="380"/>
                  <a:pt x="124" y="387"/>
                </a:cubicBezTo>
                <a:cubicBezTo>
                  <a:pt x="111" y="394"/>
                  <a:pt x="99" y="398"/>
                  <a:pt x="86" y="398"/>
                </a:cubicBezTo>
                <a:cubicBezTo>
                  <a:pt x="73" y="398"/>
                  <a:pt x="61" y="395"/>
                  <a:pt x="49" y="388"/>
                </a:cubicBezTo>
                <a:cubicBezTo>
                  <a:pt x="38" y="382"/>
                  <a:pt x="30" y="371"/>
                  <a:pt x="25" y="355"/>
                </a:cubicBezTo>
                <a:cubicBezTo>
                  <a:pt x="24" y="352"/>
                  <a:pt x="24" y="346"/>
                  <a:pt x="24" y="338"/>
                </a:cubicBezTo>
                <a:lnTo>
                  <a:pt x="24" y="327"/>
                </a:lnTo>
                <a:lnTo>
                  <a:pt x="46" y="240"/>
                </a:lnTo>
                <a:cubicBezTo>
                  <a:pt x="60" y="181"/>
                  <a:pt x="69" y="152"/>
                  <a:pt x="69" y="151"/>
                </a:cubicBezTo>
                <a:cubicBezTo>
                  <a:pt x="69" y="150"/>
                  <a:pt x="57" y="150"/>
                  <a:pt x="36" y="150"/>
                </a:cubicBezTo>
                <a:lnTo>
                  <a:pt x="5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5212800" y="3621240"/>
            <a:ext cx="211680" cy="74880"/>
          </a:xfrm>
          <a:custGeom>
            <a:avLst/>
            <a:gdLst/>
            <a:ahLst/>
            <a:rect l="0" t="0" r="r" b="b"/>
            <a:pathLst>
              <a:path w="588" h="208">
                <a:moveTo>
                  <a:pt x="0" y="18"/>
                </a:moveTo>
                <a:cubicBezTo>
                  <a:pt x="0" y="10"/>
                  <a:pt x="4" y="4"/>
                  <a:pt x="13" y="0"/>
                </a:cubicBezTo>
                <a:lnTo>
                  <a:pt x="575" y="0"/>
                </a:lnTo>
                <a:cubicBezTo>
                  <a:pt x="584" y="5"/>
                  <a:pt x="588" y="11"/>
                  <a:pt x="588" y="18"/>
                </a:cubicBezTo>
                <a:cubicBezTo>
                  <a:pt x="588" y="24"/>
                  <a:pt x="584" y="30"/>
                  <a:pt x="576" y="35"/>
                </a:cubicBezTo>
                <a:lnTo>
                  <a:pt x="295" y="36"/>
                </a:lnTo>
                <a:lnTo>
                  <a:pt x="14" y="36"/>
                </a:lnTo>
                <a:cubicBezTo>
                  <a:pt x="5" y="33"/>
                  <a:pt x="0" y="27"/>
                  <a:pt x="0" y="18"/>
                </a:cubicBezTo>
                <a:moveTo>
                  <a:pt x="0" y="190"/>
                </a:moveTo>
                <a:cubicBezTo>
                  <a:pt x="0" y="181"/>
                  <a:pt x="5" y="175"/>
                  <a:pt x="14" y="172"/>
                </a:cubicBezTo>
                <a:lnTo>
                  <a:pt x="576" y="172"/>
                </a:lnTo>
                <a:cubicBezTo>
                  <a:pt x="584" y="178"/>
                  <a:pt x="588" y="184"/>
                  <a:pt x="588" y="190"/>
                </a:cubicBezTo>
                <a:cubicBezTo>
                  <a:pt x="588" y="198"/>
                  <a:pt x="584" y="203"/>
                  <a:pt x="575" y="208"/>
                </a:cubicBezTo>
                <a:lnTo>
                  <a:pt x="13" y="208"/>
                </a:lnTo>
                <a:cubicBezTo>
                  <a:pt x="4" y="203"/>
                  <a:pt x="0" y="198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5537520" y="3514320"/>
            <a:ext cx="174600" cy="285480"/>
          </a:xfrm>
          <a:custGeom>
            <a:avLst/>
            <a:gdLst/>
            <a:ahLst/>
            <a:rect l="0" t="0" r="r" b="b"/>
            <a:pathLst>
              <a:path w="485" h="793">
                <a:moveTo>
                  <a:pt x="5" y="793"/>
                </a:moveTo>
                <a:cubicBezTo>
                  <a:pt x="1" y="789"/>
                  <a:pt x="0" y="787"/>
                  <a:pt x="0" y="786"/>
                </a:cubicBezTo>
                <a:cubicBezTo>
                  <a:pt x="0" y="784"/>
                  <a:pt x="23" y="690"/>
                  <a:pt x="69" y="504"/>
                </a:cubicBezTo>
                <a:cubicBezTo>
                  <a:pt x="116" y="317"/>
                  <a:pt x="140" y="220"/>
                  <a:pt x="143" y="212"/>
                </a:cubicBezTo>
                <a:cubicBezTo>
                  <a:pt x="156" y="172"/>
                  <a:pt x="173" y="136"/>
                  <a:pt x="193" y="106"/>
                </a:cubicBezTo>
                <a:cubicBezTo>
                  <a:pt x="214" y="76"/>
                  <a:pt x="233" y="54"/>
                  <a:pt x="252" y="41"/>
                </a:cubicBezTo>
                <a:cubicBezTo>
                  <a:pt x="285" y="13"/>
                  <a:pt x="320" y="0"/>
                  <a:pt x="358" y="0"/>
                </a:cubicBezTo>
                <a:lnTo>
                  <a:pt x="360" y="0"/>
                </a:lnTo>
                <a:cubicBezTo>
                  <a:pt x="397" y="0"/>
                  <a:pt x="426" y="11"/>
                  <a:pt x="450" y="33"/>
                </a:cubicBezTo>
                <a:cubicBezTo>
                  <a:pt x="473" y="55"/>
                  <a:pt x="485" y="84"/>
                  <a:pt x="485" y="118"/>
                </a:cubicBezTo>
                <a:cubicBezTo>
                  <a:pt x="485" y="181"/>
                  <a:pt x="455" y="232"/>
                  <a:pt x="394" y="273"/>
                </a:cubicBezTo>
                <a:lnTo>
                  <a:pt x="405" y="284"/>
                </a:lnTo>
                <a:cubicBezTo>
                  <a:pt x="435" y="314"/>
                  <a:pt x="450" y="353"/>
                  <a:pt x="450" y="400"/>
                </a:cubicBezTo>
                <a:cubicBezTo>
                  <a:pt x="450" y="466"/>
                  <a:pt x="425" y="521"/>
                  <a:pt x="375" y="564"/>
                </a:cubicBezTo>
                <a:cubicBezTo>
                  <a:pt x="324" y="608"/>
                  <a:pt x="268" y="630"/>
                  <a:pt x="206" y="631"/>
                </a:cubicBezTo>
                <a:cubicBezTo>
                  <a:pt x="188" y="631"/>
                  <a:pt x="172" y="628"/>
                  <a:pt x="158" y="623"/>
                </a:cubicBezTo>
                <a:cubicBezTo>
                  <a:pt x="144" y="619"/>
                  <a:pt x="133" y="613"/>
                  <a:pt x="125" y="607"/>
                </a:cubicBezTo>
                <a:cubicBezTo>
                  <a:pt x="116" y="600"/>
                  <a:pt x="110" y="594"/>
                  <a:pt x="105" y="586"/>
                </a:cubicBezTo>
                <a:cubicBezTo>
                  <a:pt x="101" y="579"/>
                  <a:pt x="97" y="574"/>
                  <a:pt x="95" y="570"/>
                </a:cubicBezTo>
                <a:cubicBezTo>
                  <a:pt x="92" y="566"/>
                  <a:pt x="91" y="564"/>
                  <a:pt x="90" y="564"/>
                </a:cubicBezTo>
                <a:lnTo>
                  <a:pt x="34" y="787"/>
                </a:lnTo>
                <a:cubicBezTo>
                  <a:pt x="33" y="791"/>
                  <a:pt x="27" y="793"/>
                  <a:pt x="16" y="793"/>
                </a:cubicBezTo>
                <a:lnTo>
                  <a:pt x="5" y="793"/>
                </a:lnTo>
                <a:moveTo>
                  <a:pt x="290" y="242"/>
                </a:moveTo>
                <a:cubicBezTo>
                  <a:pt x="313" y="242"/>
                  <a:pt x="335" y="245"/>
                  <a:pt x="357" y="253"/>
                </a:cubicBezTo>
                <a:lnTo>
                  <a:pt x="361" y="250"/>
                </a:lnTo>
                <a:cubicBezTo>
                  <a:pt x="363" y="248"/>
                  <a:pt x="365" y="245"/>
                  <a:pt x="367" y="244"/>
                </a:cubicBezTo>
                <a:cubicBezTo>
                  <a:pt x="369" y="242"/>
                  <a:pt x="372" y="239"/>
                  <a:pt x="376" y="235"/>
                </a:cubicBezTo>
                <a:cubicBezTo>
                  <a:pt x="380" y="231"/>
                  <a:pt x="384" y="227"/>
                  <a:pt x="387" y="223"/>
                </a:cubicBezTo>
                <a:cubicBezTo>
                  <a:pt x="389" y="218"/>
                  <a:pt x="393" y="213"/>
                  <a:pt x="396" y="207"/>
                </a:cubicBezTo>
                <a:cubicBezTo>
                  <a:pt x="400" y="200"/>
                  <a:pt x="403" y="193"/>
                  <a:pt x="407" y="186"/>
                </a:cubicBezTo>
                <a:cubicBezTo>
                  <a:pt x="410" y="178"/>
                  <a:pt x="413" y="169"/>
                  <a:pt x="415" y="160"/>
                </a:cubicBezTo>
                <a:cubicBezTo>
                  <a:pt x="416" y="151"/>
                  <a:pt x="419" y="140"/>
                  <a:pt x="422" y="127"/>
                </a:cubicBezTo>
                <a:cubicBezTo>
                  <a:pt x="423" y="122"/>
                  <a:pt x="424" y="112"/>
                  <a:pt x="424" y="98"/>
                </a:cubicBezTo>
                <a:cubicBezTo>
                  <a:pt x="424" y="88"/>
                  <a:pt x="423" y="81"/>
                  <a:pt x="423" y="78"/>
                </a:cubicBezTo>
                <a:cubicBezTo>
                  <a:pt x="414" y="48"/>
                  <a:pt x="392" y="33"/>
                  <a:pt x="356" y="33"/>
                </a:cubicBezTo>
                <a:cubicBezTo>
                  <a:pt x="330" y="33"/>
                  <a:pt x="307" y="40"/>
                  <a:pt x="285" y="54"/>
                </a:cubicBezTo>
                <a:cubicBezTo>
                  <a:pt x="263" y="68"/>
                  <a:pt x="245" y="86"/>
                  <a:pt x="231" y="108"/>
                </a:cubicBezTo>
                <a:cubicBezTo>
                  <a:pt x="217" y="130"/>
                  <a:pt x="206" y="151"/>
                  <a:pt x="197" y="169"/>
                </a:cubicBezTo>
                <a:cubicBezTo>
                  <a:pt x="188" y="187"/>
                  <a:pt x="181" y="204"/>
                  <a:pt x="177" y="221"/>
                </a:cubicBezTo>
                <a:cubicBezTo>
                  <a:pt x="174" y="230"/>
                  <a:pt x="163" y="273"/>
                  <a:pt x="143" y="350"/>
                </a:cubicBezTo>
                <a:cubicBezTo>
                  <a:pt x="124" y="427"/>
                  <a:pt x="114" y="468"/>
                  <a:pt x="113" y="474"/>
                </a:cubicBezTo>
                <a:cubicBezTo>
                  <a:pt x="113" y="477"/>
                  <a:pt x="112" y="483"/>
                  <a:pt x="112" y="492"/>
                </a:cubicBezTo>
                <a:cubicBezTo>
                  <a:pt x="112" y="520"/>
                  <a:pt x="119" y="544"/>
                  <a:pt x="132" y="562"/>
                </a:cubicBezTo>
                <a:cubicBezTo>
                  <a:pt x="150" y="586"/>
                  <a:pt x="176" y="599"/>
                  <a:pt x="208" y="599"/>
                </a:cubicBezTo>
                <a:cubicBezTo>
                  <a:pt x="233" y="599"/>
                  <a:pt x="259" y="591"/>
                  <a:pt x="287" y="577"/>
                </a:cubicBezTo>
                <a:cubicBezTo>
                  <a:pt x="314" y="562"/>
                  <a:pt x="337" y="537"/>
                  <a:pt x="355" y="501"/>
                </a:cubicBezTo>
                <a:cubicBezTo>
                  <a:pt x="364" y="481"/>
                  <a:pt x="371" y="458"/>
                  <a:pt x="376" y="433"/>
                </a:cubicBezTo>
                <a:cubicBezTo>
                  <a:pt x="381" y="408"/>
                  <a:pt x="383" y="389"/>
                  <a:pt x="383" y="376"/>
                </a:cubicBezTo>
                <a:cubicBezTo>
                  <a:pt x="383" y="342"/>
                  <a:pt x="373" y="314"/>
                  <a:pt x="352" y="294"/>
                </a:cubicBezTo>
                <a:cubicBezTo>
                  <a:pt x="327" y="302"/>
                  <a:pt x="304" y="306"/>
                  <a:pt x="285" y="306"/>
                </a:cubicBezTo>
                <a:lnTo>
                  <a:pt x="276" y="306"/>
                </a:lnTo>
                <a:cubicBezTo>
                  <a:pt x="230" y="306"/>
                  <a:pt x="207" y="297"/>
                  <a:pt x="207" y="279"/>
                </a:cubicBezTo>
                <a:cubicBezTo>
                  <a:pt x="207" y="275"/>
                  <a:pt x="208" y="271"/>
                  <a:pt x="209" y="267"/>
                </a:cubicBezTo>
                <a:cubicBezTo>
                  <a:pt x="218" y="250"/>
                  <a:pt x="245" y="242"/>
                  <a:pt x="290" y="2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5716440" y="3597120"/>
            <a:ext cx="141840" cy="144360"/>
          </a:xfrm>
          <a:custGeom>
            <a:avLst/>
            <a:gdLst/>
            <a:ahLst/>
            <a:rect l="0" t="0" r="r" b="b"/>
            <a:pathLst>
              <a:path w="394" h="401">
                <a:moveTo>
                  <a:pt x="133" y="56"/>
                </a:moveTo>
                <a:cubicBezTo>
                  <a:pt x="133" y="41"/>
                  <a:pt x="128" y="34"/>
                  <a:pt x="117" y="34"/>
                </a:cubicBezTo>
                <a:cubicBezTo>
                  <a:pt x="103" y="34"/>
                  <a:pt x="88" y="42"/>
                  <a:pt x="73" y="59"/>
                </a:cubicBezTo>
                <a:cubicBezTo>
                  <a:pt x="57" y="76"/>
                  <a:pt x="45" y="103"/>
                  <a:pt x="35" y="138"/>
                </a:cubicBezTo>
                <a:cubicBezTo>
                  <a:pt x="34" y="138"/>
                  <a:pt x="34" y="139"/>
                  <a:pt x="33" y="140"/>
                </a:cubicBezTo>
                <a:cubicBezTo>
                  <a:pt x="32" y="142"/>
                  <a:pt x="32" y="143"/>
                  <a:pt x="32" y="143"/>
                </a:cubicBezTo>
                <a:cubicBezTo>
                  <a:pt x="32" y="144"/>
                  <a:pt x="32" y="144"/>
                  <a:pt x="30" y="145"/>
                </a:cubicBezTo>
                <a:cubicBezTo>
                  <a:pt x="29" y="145"/>
                  <a:pt x="28" y="146"/>
                  <a:pt x="28" y="146"/>
                </a:cubicBezTo>
                <a:cubicBezTo>
                  <a:pt x="27" y="146"/>
                  <a:pt x="26" y="146"/>
                  <a:pt x="24" y="146"/>
                </a:cubicBezTo>
                <a:cubicBezTo>
                  <a:pt x="22" y="146"/>
                  <a:pt x="20" y="146"/>
                  <a:pt x="17" y="146"/>
                </a:cubicBezTo>
                <a:lnTo>
                  <a:pt x="5" y="146"/>
                </a:lnTo>
                <a:cubicBezTo>
                  <a:pt x="1" y="142"/>
                  <a:pt x="0" y="140"/>
                  <a:pt x="0" y="138"/>
                </a:cubicBezTo>
                <a:cubicBezTo>
                  <a:pt x="0" y="134"/>
                  <a:pt x="2" y="125"/>
                  <a:pt x="7" y="112"/>
                </a:cubicBezTo>
                <a:cubicBezTo>
                  <a:pt x="11" y="99"/>
                  <a:pt x="18" y="84"/>
                  <a:pt x="28" y="66"/>
                </a:cubicBezTo>
                <a:cubicBezTo>
                  <a:pt x="37" y="49"/>
                  <a:pt x="50" y="34"/>
                  <a:pt x="67" y="22"/>
                </a:cubicBezTo>
                <a:cubicBezTo>
                  <a:pt x="83" y="9"/>
                  <a:pt x="101" y="3"/>
                  <a:pt x="122" y="2"/>
                </a:cubicBezTo>
                <a:cubicBezTo>
                  <a:pt x="147" y="2"/>
                  <a:pt x="166" y="9"/>
                  <a:pt x="179" y="23"/>
                </a:cubicBezTo>
                <a:cubicBezTo>
                  <a:pt x="193" y="37"/>
                  <a:pt x="200" y="54"/>
                  <a:pt x="200" y="73"/>
                </a:cubicBezTo>
                <a:cubicBezTo>
                  <a:pt x="200" y="83"/>
                  <a:pt x="200" y="90"/>
                  <a:pt x="198" y="96"/>
                </a:cubicBezTo>
                <a:cubicBezTo>
                  <a:pt x="198" y="99"/>
                  <a:pt x="193" y="112"/>
                  <a:pt x="185" y="134"/>
                </a:cubicBezTo>
                <a:cubicBezTo>
                  <a:pt x="176" y="157"/>
                  <a:pt x="167" y="183"/>
                  <a:pt x="157" y="214"/>
                </a:cubicBezTo>
                <a:cubicBezTo>
                  <a:pt x="148" y="244"/>
                  <a:pt x="143" y="270"/>
                  <a:pt x="141" y="292"/>
                </a:cubicBezTo>
                <a:cubicBezTo>
                  <a:pt x="141" y="308"/>
                  <a:pt x="143" y="321"/>
                  <a:pt x="146" y="331"/>
                </a:cubicBezTo>
                <a:cubicBezTo>
                  <a:pt x="153" y="356"/>
                  <a:pt x="172" y="369"/>
                  <a:pt x="201" y="369"/>
                </a:cubicBezTo>
                <a:cubicBezTo>
                  <a:pt x="223" y="369"/>
                  <a:pt x="243" y="359"/>
                  <a:pt x="262" y="339"/>
                </a:cubicBezTo>
                <a:cubicBezTo>
                  <a:pt x="281" y="319"/>
                  <a:pt x="296" y="296"/>
                  <a:pt x="306" y="269"/>
                </a:cubicBezTo>
                <a:cubicBezTo>
                  <a:pt x="317" y="243"/>
                  <a:pt x="325" y="218"/>
                  <a:pt x="332" y="195"/>
                </a:cubicBezTo>
                <a:cubicBezTo>
                  <a:pt x="338" y="173"/>
                  <a:pt x="341" y="157"/>
                  <a:pt x="341" y="147"/>
                </a:cubicBezTo>
                <a:cubicBezTo>
                  <a:pt x="341" y="133"/>
                  <a:pt x="339" y="121"/>
                  <a:pt x="334" y="111"/>
                </a:cubicBezTo>
                <a:cubicBezTo>
                  <a:pt x="330" y="101"/>
                  <a:pt x="324" y="94"/>
                  <a:pt x="319" y="88"/>
                </a:cubicBezTo>
                <a:cubicBezTo>
                  <a:pt x="313" y="83"/>
                  <a:pt x="307" y="78"/>
                  <a:pt x="303" y="73"/>
                </a:cubicBezTo>
                <a:cubicBezTo>
                  <a:pt x="298" y="67"/>
                  <a:pt x="296" y="61"/>
                  <a:pt x="296" y="53"/>
                </a:cubicBezTo>
                <a:cubicBezTo>
                  <a:pt x="296" y="40"/>
                  <a:pt x="301" y="28"/>
                  <a:pt x="312" y="17"/>
                </a:cubicBezTo>
                <a:cubicBezTo>
                  <a:pt x="324" y="6"/>
                  <a:pt x="336" y="0"/>
                  <a:pt x="348" y="0"/>
                </a:cubicBezTo>
                <a:cubicBezTo>
                  <a:pt x="360" y="0"/>
                  <a:pt x="370" y="6"/>
                  <a:pt x="378" y="16"/>
                </a:cubicBezTo>
                <a:cubicBezTo>
                  <a:pt x="387" y="27"/>
                  <a:pt x="393" y="44"/>
                  <a:pt x="394" y="67"/>
                </a:cubicBezTo>
                <a:cubicBezTo>
                  <a:pt x="394" y="83"/>
                  <a:pt x="390" y="108"/>
                  <a:pt x="382" y="140"/>
                </a:cubicBezTo>
                <a:cubicBezTo>
                  <a:pt x="375" y="173"/>
                  <a:pt x="364" y="211"/>
                  <a:pt x="349" y="252"/>
                </a:cubicBezTo>
                <a:cubicBezTo>
                  <a:pt x="335" y="292"/>
                  <a:pt x="314" y="327"/>
                  <a:pt x="287" y="356"/>
                </a:cubicBezTo>
                <a:cubicBezTo>
                  <a:pt x="260" y="386"/>
                  <a:pt x="229" y="401"/>
                  <a:pt x="193" y="401"/>
                </a:cubicBezTo>
                <a:cubicBezTo>
                  <a:pt x="156" y="401"/>
                  <a:pt x="126" y="392"/>
                  <a:pt x="104" y="372"/>
                </a:cubicBezTo>
                <a:cubicBezTo>
                  <a:pt x="82" y="354"/>
                  <a:pt x="71" y="326"/>
                  <a:pt x="71" y="289"/>
                </a:cubicBezTo>
                <a:cubicBezTo>
                  <a:pt x="71" y="270"/>
                  <a:pt x="73" y="252"/>
                  <a:pt x="78" y="232"/>
                </a:cubicBezTo>
                <a:cubicBezTo>
                  <a:pt x="83" y="213"/>
                  <a:pt x="95" y="177"/>
                  <a:pt x="114" y="128"/>
                </a:cubicBezTo>
                <a:cubicBezTo>
                  <a:pt x="127" y="91"/>
                  <a:pt x="133" y="66"/>
                  <a:pt x="133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5878080" y="36450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0"/>
                </a:moveTo>
                <a:cubicBezTo>
                  <a:pt x="2" y="147"/>
                  <a:pt x="0" y="145"/>
                  <a:pt x="0" y="144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4" y="122"/>
                  <a:pt x="24" y="122"/>
                  <a:pt x="43" y="121"/>
                </a:cubicBezTo>
                <a:lnTo>
                  <a:pt x="76" y="121"/>
                </a:lnTo>
                <a:lnTo>
                  <a:pt x="88" y="72"/>
                </a:lnTo>
                <a:cubicBezTo>
                  <a:pt x="89" y="67"/>
                  <a:pt x="90" y="61"/>
                  <a:pt x="92" y="53"/>
                </a:cubicBezTo>
                <a:cubicBezTo>
                  <a:pt x="94" y="46"/>
                  <a:pt x="95" y="41"/>
                  <a:pt x="96" y="37"/>
                </a:cubicBezTo>
                <a:cubicBezTo>
                  <a:pt x="98" y="34"/>
                  <a:pt x="99" y="30"/>
                  <a:pt x="100" y="25"/>
                </a:cubicBezTo>
                <a:cubicBezTo>
                  <a:pt x="101" y="20"/>
                  <a:pt x="103" y="16"/>
                  <a:pt x="105" y="14"/>
                </a:cubicBezTo>
                <a:cubicBezTo>
                  <a:pt x="107" y="12"/>
                  <a:pt x="109" y="10"/>
                  <a:pt x="111" y="7"/>
                </a:cubicBezTo>
                <a:cubicBezTo>
                  <a:pt x="113" y="4"/>
                  <a:pt x="116" y="2"/>
                  <a:pt x="120" y="1"/>
                </a:cubicBezTo>
                <a:cubicBezTo>
                  <a:pt x="124" y="0"/>
                  <a:pt x="127" y="0"/>
                  <a:pt x="131" y="0"/>
                </a:cubicBezTo>
                <a:cubicBezTo>
                  <a:pt x="139" y="0"/>
                  <a:pt x="144" y="3"/>
                  <a:pt x="147" y="7"/>
                </a:cubicBezTo>
                <a:cubicBezTo>
                  <a:pt x="150" y="11"/>
                  <a:pt x="151" y="15"/>
                  <a:pt x="151" y="19"/>
                </a:cubicBezTo>
                <a:cubicBezTo>
                  <a:pt x="151" y="22"/>
                  <a:pt x="149" y="31"/>
                  <a:pt x="145" y="48"/>
                </a:cubicBezTo>
                <a:cubicBezTo>
                  <a:pt x="142" y="64"/>
                  <a:pt x="138" y="81"/>
                  <a:pt x="133" y="97"/>
                </a:cubicBezTo>
                <a:lnTo>
                  <a:pt x="127" y="120"/>
                </a:lnTo>
                <a:cubicBezTo>
                  <a:pt x="127" y="121"/>
                  <a:pt x="137" y="121"/>
                  <a:pt x="158" y="121"/>
                </a:cubicBezTo>
                <a:lnTo>
                  <a:pt x="191" y="121"/>
                </a:lnTo>
                <a:cubicBezTo>
                  <a:pt x="194" y="124"/>
                  <a:pt x="195" y="127"/>
                  <a:pt x="195" y="128"/>
                </a:cubicBezTo>
                <a:cubicBezTo>
                  <a:pt x="195" y="137"/>
                  <a:pt x="192" y="145"/>
                  <a:pt x="187" y="150"/>
                </a:cubicBezTo>
                <a:lnTo>
                  <a:pt x="119" y="150"/>
                </a:lnTo>
                <a:lnTo>
                  <a:pt x="97" y="240"/>
                </a:lnTo>
                <a:cubicBezTo>
                  <a:pt x="81" y="307"/>
                  <a:pt x="73" y="343"/>
                  <a:pt x="73" y="348"/>
                </a:cubicBezTo>
                <a:cubicBezTo>
                  <a:pt x="73" y="365"/>
                  <a:pt x="78" y="375"/>
                  <a:pt x="89" y="375"/>
                </a:cubicBezTo>
                <a:cubicBezTo>
                  <a:pt x="104" y="375"/>
                  <a:pt x="118" y="367"/>
                  <a:pt x="132" y="353"/>
                </a:cubicBezTo>
                <a:cubicBezTo>
                  <a:pt x="145" y="338"/>
                  <a:pt x="156" y="321"/>
                  <a:pt x="165" y="300"/>
                </a:cubicBezTo>
                <a:cubicBezTo>
                  <a:pt x="166" y="298"/>
                  <a:pt x="167" y="296"/>
                  <a:pt x="168" y="296"/>
                </a:cubicBezTo>
                <a:cubicBezTo>
                  <a:pt x="169" y="295"/>
                  <a:pt x="172" y="295"/>
                  <a:pt x="178" y="295"/>
                </a:cubicBezTo>
                <a:lnTo>
                  <a:pt x="181" y="295"/>
                </a:lnTo>
                <a:cubicBezTo>
                  <a:pt x="187" y="295"/>
                  <a:pt x="190" y="296"/>
                  <a:pt x="190" y="300"/>
                </a:cubicBezTo>
                <a:cubicBezTo>
                  <a:pt x="190" y="301"/>
                  <a:pt x="189" y="303"/>
                  <a:pt x="188" y="307"/>
                </a:cubicBezTo>
                <a:cubicBezTo>
                  <a:pt x="186" y="314"/>
                  <a:pt x="182" y="322"/>
                  <a:pt x="177" y="331"/>
                </a:cubicBezTo>
                <a:cubicBezTo>
                  <a:pt x="171" y="340"/>
                  <a:pt x="164" y="350"/>
                  <a:pt x="155" y="360"/>
                </a:cubicBezTo>
                <a:cubicBezTo>
                  <a:pt x="146" y="371"/>
                  <a:pt x="136" y="380"/>
                  <a:pt x="123" y="387"/>
                </a:cubicBezTo>
                <a:cubicBezTo>
                  <a:pt x="111" y="394"/>
                  <a:pt x="98" y="398"/>
                  <a:pt x="85" y="398"/>
                </a:cubicBezTo>
                <a:cubicBezTo>
                  <a:pt x="73" y="398"/>
                  <a:pt x="61" y="395"/>
                  <a:pt x="50" y="388"/>
                </a:cubicBezTo>
                <a:cubicBezTo>
                  <a:pt x="38" y="382"/>
                  <a:pt x="30" y="371"/>
                  <a:pt x="25" y="355"/>
                </a:cubicBezTo>
                <a:cubicBezTo>
                  <a:pt x="24" y="352"/>
                  <a:pt x="24" y="346"/>
                  <a:pt x="24" y="338"/>
                </a:cubicBezTo>
                <a:lnTo>
                  <a:pt x="24" y="327"/>
                </a:lnTo>
                <a:lnTo>
                  <a:pt x="46" y="240"/>
                </a:lnTo>
                <a:cubicBezTo>
                  <a:pt x="60" y="181"/>
                  <a:pt x="68" y="152"/>
                  <a:pt x="68" y="151"/>
                </a:cubicBezTo>
                <a:cubicBezTo>
                  <a:pt x="68" y="150"/>
                  <a:pt x="58" y="150"/>
                  <a:pt x="36" y="150"/>
                </a:cubicBezTo>
                <a:lnTo>
                  <a:pt x="5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5973840" y="3724920"/>
            <a:ext cx="137160" cy="9360"/>
          </a:xfrm>
          <a:custGeom>
            <a:avLst/>
            <a:gdLst/>
            <a:ahLst/>
            <a:rect l="0" t="0" r="r" b="b"/>
            <a:pathLst>
              <a:path w="381" h="26">
                <a:moveTo>
                  <a:pt x="8" y="0"/>
                </a:moveTo>
                <a:lnTo>
                  <a:pt x="371" y="0"/>
                </a:lnTo>
                <a:cubicBezTo>
                  <a:pt x="378" y="3"/>
                  <a:pt x="381" y="7"/>
                  <a:pt x="381" y="13"/>
                </a:cubicBezTo>
                <a:cubicBezTo>
                  <a:pt x="381" y="18"/>
                  <a:pt x="378" y="22"/>
                  <a:pt x="371" y="26"/>
                </a:cubicBezTo>
                <a:lnTo>
                  <a:pt x="8" y="26"/>
                </a:lnTo>
                <a:cubicBezTo>
                  <a:pt x="3" y="23"/>
                  <a:pt x="0" y="19"/>
                  <a:pt x="0" y="13"/>
                </a:cubicBezTo>
                <a:cubicBezTo>
                  <a:pt x="0" y="7"/>
                  <a:pt x="3" y="3"/>
                  <a:pt x="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6148080" y="3636000"/>
            <a:ext cx="77400" cy="149760"/>
          </a:xfrm>
          <a:custGeom>
            <a:avLst/>
            <a:gdLst/>
            <a:ahLst/>
            <a:rect l="0" t="0" r="r" b="b"/>
            <a:pathLst>
              <a:path w="215" h="416">
                <a:moveTo>
                  <a:pt x="81" y="56"/>
                </a:moveTo>
                <a:lnTo>
                  <a:pt x="73" y="59"/>
                </a:lnTo>
                <a:cubicBezTo>
                  <a:pt x="67" y="61"/>
                  <a:pt x="59" y="63"/>
                  <a:pt x="48" y="65"/>
                </a:cubicBezTo>
                <a:cubicBezTo>
                  <a:pt x="37" y="67"/>
                  <a:pt x="25" y="69"/>
                  <a:pt x="12" y="70"/>
                </a:cubicBezTo>
                <a:lnTo>
                  <a:pt x="0" y="70"/>
                </a:lnTo>
                <a:lnTo>
                  <a:pt x="0" y="40"/>
                </a:lnTo>
                <a:lnTo>
                  <a:pt x="12" y="40"/>
                </a:lnTo>
                <a:cubicBezTo>
                  <a:pt x="31" y="39"/>
                  <a:pt x="49" y="36"/>
                  <a:pt x="66" y="31"/>
                </a:cubicBezTo>
                <a:cubicBezTo>
                  <a:pt x="82" y="25"/>
                  <a:pt x="94" y="20"/>
                  <a:pt x="101" y="16"/>
                </a:cubicBezTo>
                <a:cubicBezTo>
                  <a:pt x="107" y="11"/>
                  <a:pt x="113" y="6"/>
                  <a:pt x="118" y="2"/>
                </a:cubicBezTo>
                <a:cubicBezTo>
                  <a:pt x="119" y="1"/>
                  <a:pt x="121" y="0"/>
                  <a:pt x="126" y="0"/>
                </a:cubicBezTo>
                <a:cubicBezTo>
                  <a:pt x="129" y="0"/>
                  <a:pt x="133" y="1"/>
                  <a:pt x="136" y="4"/>
                </a:cubicBezTo>
                <a:lnTo>
                  <a:pt x="136" y="191"/>
                </a:lnTo>
                <a:lnTo>
                  <a:pt x="137" y="378"/>
                </a:lnTo>
                <a:cubicBezTo>
                  <a:pt x="140" y="381"/>
                  <a:pt x="142" y="383"/>
                  <a:pt x="144" y="383"/>
                </a:cubicBezTo>
                <a:cubicBezTo>
                  <a:pt x="146" y="384"/>
                  <a:pt x="152" y="385"/>
                  <a:pt x="160" y="386"/>
                </a:cubicBezTo>
                <a:cubicBezTo>
                  <a:pt x="168" y="387"/>
                  <a:pt x="181" y="387"/>
                  <a:pt x="199" y="387"/>
                </a:cubicBezTo>
                <a:lnTo>
                  <a:pt x="215" y="387"/>
                </a:lnTo>
                <a:lnTo>
                  <a:pt x="215" y="416"/>
                </a:lnTo>
                <a:lnTo>
                  <a:pt x="208" y="416"/>
                </a:lnTo>
                <a:cubicBezTo>
                  <a:pt x="199" y="415"/>
                  <a:pt x="166" y="414"/>
                  <a:pt x="108" y="414"/>
                </a:cubicBezTo>
                <a:cubicBezTo>
                  <a:pt x="52" y="414"/>
                  <a:pt x="19" y="415"/>
                  <a:pt x="10" y="416"/>
                </a:cubicBezTo>
                <a:lnTo>
                  <a:pt x="3" y="416"/>
                </a:lnTo>
                <a:lnTo>
                  <a:pt x="3" y="387"/>
                </a:lnTo>
                <a:lnTo>
                  <a:pt x="19" y="387"/>
                </a:lnTo>
                <a:cubicBezTo>
                  <a:pt x="28" y="387"/>
                  <a:pt x="36" y="387"/>
                  <a:pt x="43" y="387"/>
                </a:cubicBezTo>
                <a:cubicBezTo>
                  <a:pt x="49" y="387"/>
                  <a:pt x="55" y="387"/>
                  <a:pt x="58" y="387"/>
                </a:cubicBezTo>
                <a:cubicBezTo>
                  <a:pt x="62" y="386"/>
                  <a:pt x="65" y="386"/>
                  <a:pt x="68" y="385"/>
                </a:cubicBezTo>
                <a:cubicBezTo>
                  <a:pt x="71" y="384"/>
                  <a:pt x="73" y="383"/>
                  <a:pt x="73" y="383"/>
                </a:cubicBezTo>
                <a:cubicBezTo>
                  <a:pt x="74" y="383"/>
                  <a:pt x="75" y="382"/>
                  <a:pt x="77" y="380"/>
                </a:cubicBezTo>
                <a:cubicBezTo>
                  <a:pt x="79" y="378"/>
                  <a:pt x="80" y="377"/>
                  <a:pt x="81" y="378"/>
                </a:cubicBezTo>
                <a:lnTo>
                  <a:pt x="81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6345720" y="3552840"/>
            <a:ext cx="211680" cy="211320"/>
          </a:xfrm>
          <a:custGeom>
            <a:avLst/>
            <a:gdLst/>
            <a:ahLst/>
            <a:rect l="0" t="0" r="r" b="b"/>
            <a:pathLst>
              <a:path w="588" h="587">
                <a:moveTo>
                  <a:pt x="12" y="276"/>
                </a:moveTo>
                <a:lnTo>
                  <a:pt x="277" y="276"/>
                </a:lnTo>
                <a:lnTo>
                  <a:pt x="277" y="144"/>
                </a:lnTo>
                <a:lnTo>
                  <a:pt x="278" y="11"/>
                </a:lnTo>
                <a:cubicBezTo>
                  <a:pt x="283" y="4"/>
                  <a:pt x="289" y="0"/>
                  <a:pt x="294" y="0"/>
                </a:cubicBezTo>
                <a:cubicBezTo>
                  <a:pt x="302" y="0"/>
                  <a:pt x="308" y="4"/>
                  <a:pt x="312" y="13"/>
                </a:cubicBezTo>
                <a:lnTo>
                  <a:pt x="312" y="276"/>
                </a:lnTo>
                <a:lnTo>
                  <a:pt x="575" y="276"/>
                </a:lnTo>
                <a:cubicBezTo>
                  <a:pt x="583" y="281"/>
                  <a:pt x="588" y="286"/>
                  <a:pt x="588" y="293"/>
                </a:cubicBezTo>
                <a:cubicBezTo>
                  <a:pt x="588" y="300"/>
                  <a:pt x="583" y="306"/>
                  <a:pt x="575" y="311"/>
                </a:cubicBezTo>
                <a:lnTo>
                  <a:pt x="312" y="311"/>
                </a:lnTo>
                <a:lnTo>
                  <a:pt x="312" y="575"/>
                </a:lnTo>
                <a:cubicBezTo>
                  <a:pt x="307" y="583"/>
                  <a:pt x="302" y="587"/>
                  <a:pt x="296" y="587"/>
                </a:cubicBezTo>
                <a:lnTo>
                  <a:pt x="294" y="587"/>
                </a:lnTo>
                <a:lnTo>
                  <a:pt x="293" y="587"/>
                </a:lnTo>
                <a:cubicBezTo>
                  <a:pt x="286" y="587"/>
                  <a:pt x="280" y="583"/>
                  <a:pt x="277" y="575"/>
                </a:cubicBezTo>
                <a:lnTo>
                  <a:pt x="277" y="311"/>
                </a:lnTo>
                <a:lnTo>
                  <a:pt x="12" y="311"/>
                </a:lnTo>
                <a:cubicBezTo>
                  <a:pt x="4" y="307"/>
                  <a:pt x="0" y="301"/>
                  <a:pt x="0" y="293"/>
                </a:cubicBezTo>
                <a:cubicBezTo>
                  <a:pt x="0" y="286"/>
                  <a:pt x="4" y="280"/>
                  <a:pt x="12" y="27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6675120" y="3499920"/>
            <a:ext cx="75960" cy="317520"/>
          </a:xfrm>
          <a:custGeom>
            <a:avLst/>
            <a:gdLst/>
            <a:ahLst/>
            <a:rect l="0" t="0" r="r" b="b"/>
            <a:pathLst>
              <a:path w="211" h="882">
                <a:moveTo>
                  <a:pt x="0" y="441"/>
                </a:moveTo>
                <a:cubicBezTo>
                  <a:pt x="0" y="400"/>
                  <a:pt x="3" y="361"/>
                  <a:pt x="9" y="325"/>
                </a:cubicBezTo>
                <a:cubicBezTo>
                  <a:pt x="14" y="289"/>
                  <a:pt x="21" y="257"/>
                  <a:pt x="29" y="231"/>
                </a:cubicBezTo>
                <a:cubicBezTo>
                  <a:pt x="36" y="204"/>
                  <a:pt x="48" y="178"/>
                  <a:pt x="62" y="153"/>
                </a:cubicBezTo>
                <a:cubicBezTo>
                  <a:pt x="76" y="128"/>
                  <a:pt x="88" y="108"/>
                  <a:pt x="96" y="94"/>
                </a:cubicBezTo>
                <a:cubicBezTo>
                  <a:pt x="104" y="80"/>
                  <a:pt x="116" y="65"/>
                  <a:pt x="133" y="48"/>
                </a:cubicBezTo>
                <a:cubicBezTo>
                  <a:pt x="149" y="32"/>
                  <a:pt x="159" y="22"/>
                  <a:pt x="162" y="18"/>
                </a:cubicBezTo>
                <a:cubicBezTo>
                  <a:pt x="165" y="15"/>
                  <a:pt x="172" y="9"/>
                  <a:pt x="184" y="0"/>
                </a:cubicBezTo>
                <a:lnTo>
                  <a:pt x="195" y="0"/>
                </a:lnTo>
                <a:lnTo>
                  <a:pt x="199" y="0"/>
                </a:lnTo>
                <a:cubicBezTo>
                  <a:pt x="207" y="0"/>
                  <a:pt x="211" y="3"/>
                  <a:pt x="211" y="8"/>
                </a:cubicBezTo>
                <a:cubicBezTo>
                  <a:pt x="211" y="10"/>
                  <a:pt x="206" y="16"/>
                  <a:pt x="196" y="26"/>
                </a:cubicBezTo>
                <a:cubicBezTo>
                  <a:pt x="186" y="37"/>
                  <a:pt x="174" y="52"/>
                  <a:pt x="160" y="73"/>
                </a:cubicBezTo>
                <a:cubicBezTo>
                  <a:pt x="146" y="94"/>
                  <a:pt x="132" y="119"/>
                  <a:pt x="117" y="149"/>
                </a:cubicBezTo>
                <a:cubicBezTo>
                  <a:pt x="102" y="179"/>
                  <a:pt x="90" y="219"/>
                  <a:pt x="80" y="270"/>
                </a:cubicBezTo>
                <a:cubicBezTo>
                  <a:pt x="70" y="321"/>
                  <a:pt x="65" y="378"/>
                  <a:pt x="65" y="441"/>
                </a:cubicBezTo>
                <a:cubicBezTo>
                  <a:pt x="65" y="504"/>
                  <a:pt x="70" y="560"/>
                  <a:pt x="80" y="611"/>
                </a:cubicBezTo>
                <a:cubicBezTo>
                  <a:pt x="90" y="661"/>
                  <a:pt x="102" y="702"/>
                  <a:pt x="116" y="733"/>
                </a:cubicBezTo>
                <a:cubicBezTo>
                  <a:pt x="130" y="764"/>
                  <a:pt x="145" y="789"/>
                  <a:pt x="159" y="809"/>
                </a:cubicBezTo>
                <a:cubicBezTo>
                  <a:pt x="174" y="828"/>
                  <a:pt x="186" y="844"/>
                  <a:pt x="196" y="856"/>
                </a:cubicBezTo>
                <a:cubicBezTo>
                  <a:pt x="206" y="867"/>
                  <a:pt x="211" y="873"/>
                  <a:pt x="211" y="874"/>
                </a:cubicBezTo>
                <a:cubicBezTo>
                  <a:pt x="211" y="879"/>
                  <a:pt x="207" y="882"/>
                  <a:pt x="198" y="882"/>
                </a:cubicBezTo>
                <a:lnTo>
                  <a:pt x="195" y="882"/>
                </a:lnTo>
                <a:lnTo>
                  <a:pt x="184" y="882"/>
                </a:lnTo>
                <a:lnTo>
                  <a:pt x="159" y="861"/>
                </a:lnTo>
                <a:cubicBezTo>
                  <a:pt x="104" y="811"/>
                  <a:pt x="64" y="749"/>
                  <a:pt x="38" y="674"/>
                </a:cubicBezTo>
                <a:cubicBezTo>
                  <a:pt x="12" y="599"/>
                  <a:pt x="0" y="522"/>
                  <a:pt x="0" y="44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6795000" y="3526560"/>
            <a:ext cx="109440" cy="211680"/>
          </a:xfrm>
          <a:custGeom>
            <a:avLst/>
            <a:gdLst/>
            <a:ahLst/>
            <a:rect l="0" t="0" r="r" b="b"/>
            <a:pathLst>
              <a:path w="304" h="588">
                <a:moveTo>
                  <a:pt x="115" y="77"/>
                </a:moveTo>
                <a:lnTo>
                  <a:pt x="104" y="82"/>
                </a:lnTo>
                <a:cubicBezTo>
                  <a:pt x="96" y="85"/>
                  <a:pt x="84" y="88"/>
                  <a:pt x="69" y="91"/>
                </a:cubicBezTo>
                <a:cubicBezTo>
                  <a:pt x="52" y="94"/>
                  <a:pt x="35" y="96"/>
                  <a:pt x="17" y="97"/>
                </a:cubicBezTo>
                <a:lnTo>
                  <a:pt x="0" y="97"/>
                </a:lnTo>
                <a:lnTo>
                  <a:pt x="0" y="56"/>
                </a:lnTo>
                <a:lnTo>
                  <a:pt x="17" y="56"/>
                </a:lnTo>
                <a:cubicBezTo>
                  <a:pt x="44" y="55"/>
                  <a:pt x="71" y="51"/>
                  <a:pt x="94" y="43"/>
                </a:cubicBezTo>
                <a:cubicBezTo>
                  <a:pt x="118" y="35"/>
                  <a:pt x="134" y="28"/>
                  <a:pt x="144" y="22"/>
                </a:cubicBezTo>
                <a:cubicBezTo>
                  <a:pt x="153" y="15"/>
                  <a:pt x="161" y="9"/>
                  <a:pt x="168" y="3"/>
                </a:cubicBezTo>
                <a:cubicBezTo>
                  <a:pt x="169" y="1"/>
                  <a:pt x="173" y="0"/>
                  <a:pt x="179" y="0"/>
                </a:cubicBezTo>
                <a:cubicBezTo>
                  <a:pt x="184" y="0"/>
                  <a:pt x="189" y="2"/>
                  <a:pt x="194" y="5"/>
                </a:cubicBezTo>
                <a:lnTo>
                  <a:pt x="194" y="269"/>
                </a:lnTo>
                <a:lnTo>
                  <a:pt x="195" y="534"/>
                </a:lnTo>
                <a:cubicBezTo>
                  <a:pt x="199" y="538"/>
                  <a:pt x="202" y="541"/>
                  <a:pt x="205" y="542"/>
                </a:cubicBezTo>
                <a:cubicBezTo>
                  <a:pt x="208" y="543"/>
                  <a:pt x="215" y="544"/>
                  <a:pt x="226" y="545"/>
                </a:cubicBezTo>
                <a:cubicBezTo>
                  <a:pt x="238" y="547"/>
                  <a:pt x="256" y="547"/>
                  <a:pt x="281" y="547"/>
                </a:cubicBezTo>
                <a:lnTo>
                  <a:pt x="304" y="547"/>
                </a:lnTo>
                <a:lnTo>
                  <a:pt x="304" y="588"/>
                </a:lnTo>
                <a:lnTo>
                  <a:pt x="294" y="588"/>
                </a:lnTo>
                <a:cubicBezTo>
                  <a:pt x="282" y="586"/>
                  <a:pt x="235" y="585"/>
                  <a:pt x="154" y="585"/>
                </a:cubicBezTo>
                <a:cubicBezTo>
                  <a:pt x="74" y="585"/>
                  <a:pt x="27" y="586"/>
                  <a:pt x="15" y="588"/>
                </a:cubicBezTo>
                <a:lnTo>
                  <a:pt x="4" y="588"/>
                </a:lnTo>
                <a:lnTo>
                  <a:pt x="4" y="547"/>
                </a:lnTo>
                <a:lnTo>
                  <a:pt x="27" y="547"/>
                </a:lnTo>
                <a:cubicBezTo>
                  <a:pt x="40" y="547"/>
                  <a:pt x="51" y="547"/>
                  <a:pt x="61" y="547"/>
                </a:cubicBezTo>
                <a:cubicBezTo>
                  <a:pt x="71" y="547"/>
                  <a:pt x="78" y="547"/>
                  <a:pt x="84" y="546"/>
                </a:cubicBezTo>
                <a:cubicBezTo>
                  <a:pt x="89" y="546"/>
                  <a:pt x="94" y="545"/>
                  <a:pt x="98" y="544"/>
                </a:cubicBezTo>
                <a:cubicBezTo>
                  <a:pt x="102" y="542"/>
                  <a:pt x="104" y="542"/>
                  <a:pt x="105" y="542"/>
                </a:cubicBezTo>
                <a:cubicBezTo>
                  <a:pt x="105" y="542"/>
                  <a:pt x="107" y="540"/>
                  <a:pt x="110" y="537"/>
                </a:cubicBezTo>
                <a:cubicBezTo>
                  <a:pt x="113" y="535"/>
                  <a:pt x="115" y="533"/>
                  <a:pt x="115" y="534"/>
                </a:cubicBezTo>
                <a:lnTo>
                  <a:pt x="115" y="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024320" y="3652200"/>
            <a:ext cx="194040" cy="12960"/>
          </a:xfrm>
          <a:custGeom>
            <a:avLst/>
            <a:gdLst/>
            <a:ahLst/>
            <a:rect l="0" t="0" r="r" b="b"/>
            <a:pathLst>
              <a:path w="539" h="36">
                <a:moveTo>
                  <a:pt x="12" y="0"/>
                </a:moveTo>
                <a:lnTo>
                  <a:pt x="525" y="0"/>
                </a:lnTo>
                <a:cubicBezTo>
                  <a:pt x="534" y="5"/>
                  <a:pt x="539" y="10"/>
                  <a:pt x="539" y="17"/>
                </a:cubicBezTo>
                <a:cubicBezTo>
                  <a:pt x="539" y="25"/>
                  <a:pt x="534" y="31"/>
                  <a:pt x="525" y="36"/>
                </a:cubicBezTo>
                <a:lnTo>
                  <a:pt x="12" y="36"/>
                </a:lnTo>
                <a:cubicBezTo>
                  <a:pt x="4" y="32"/>
                  <a:pt x="0" y="26"/>
                  <a:pt x="0" y="17"/>
                </a:cubicBezTo>
                <a:cubicBezTo>
                  <a:pt x="0" y="10"/>
                  <a:pt x="4" y="4"/>
                  <a:pt x="1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7322400" y="3514320"/>
            <a:ext cx="174600" cy="285480"/>
          </a:xfrm>
          <a:custGeom>
            <a:avLst/>
            <a:gdLst/>
            <a:ahLst/>
            <a:rect l="0" t="0" r="r" b="b"/>
            <a:pathLst>
              <a:path w="485" h="793">
                <a:moveTo>
                  <a:pt x="5" y="793"/>
                </a:moveTo>
                <a:cubicBezTo>
                  <a:pt x="1" y="789"/>
                  <a:pt x="0" y="787"/>
                  <a:pt x="0" y="786"/>
                </a:cubicBezTo>
                <a:cubicBezTo>
                  <a:pt x="0" y="784"/>
                  <a:pt x="23" y="690"/>
                  <a:pt x="69" y="504"/>
                </a:cubicBezTo>
                <a:cubicBezTo>
                  <a:pt x="116" y="317"/>
                  <a:pt x="140" y="220"/>
                  <a:pt x="143" y="212"/>
                </a:cubicBezTo>
                <a:cubicBezTo>
                  <a:pt x="156" y="172"/>
                  <a:pt x="173" y="136"/>
                  <a:pt x="194" y="106"/>
                </a:cubicBezTo>
                <a:cubicBezTo>
                  <a:pt x="214" y="76"/>
                  <a:pt x="234" y="54"/>
                  <a:pt x="253" y="41"/>
                </a:cubicBezTo>
                <a:cubicBezTo>
                  <a:pt x="286" y="13"/>
                  <a:pt x="321" y="0"/>
                  <a:pt x="358" y="0"/>
                </a:cubicBezTo>
                <a:lnTo>
                  <a:pt x="360" y="0"/>
                </a:lnTo>
                <a:cubicBezTo>
                  <a:pt x="397" y="0"/>
                  <a:pt x="427" y="11"/>
                  <a:pt x="450" y="33"/>
                </a:cubicBezTo>
                <a:cubicBezTo>
                  <a:pt x="474" y="55"/>
                  <a:pt x="485" y="84"/>
                  <a:pt x="485" y="118"/>
                </a:cubicBezTo>
                <a:cubicBezTo>
                  <a:pt x="485" y="181"/>
                  <a:pt x="455" y="232"/>
                  <a:pt x="394" y="273"/>
                </a:cubicBezTo>
                <a:lnTo>
                  <a:pt x="405" y="284"/>
                </a:lnTo>
                <a:cubicBezTo>
                  <a:pt x="435" y="314"/>
                  <a:pt x="450" y="353"/>
                  <a:pt x="450" y="400"/>
                </a:cubicBezTo>
                <a:cubicBezTo>
                  <a:pt x="450" y="466"/>
                  <a:pt x="425" y="521"/>
                  <a:pt x="375" y="564"/>
                </a:cubicBezTo>
                <a:cubicBezTo>
                  <a:pt x="325" y="608"/>
                  <a:pt x="269" y="630"/>
                  <a:pt x="206" y="631"/>
                </a:cubicBezTo>
                <a:cubicBezTo>
                  <a:pt x="188" y="631"/>
                  <a:pt x="172" y="628"/>
                  <a:pt x="158" y="623"/>
                </a:cubicBezTo>
                <a:cubicBezTo>
                  <a:pt x="144" y="619"/>
                  <a:pt x="133" y="613"/>
                  <a:pt x="125" y="607"/>
                </a:cubicBezTo>
                <a:cubicBezTo>
                  <a:pt x="117" y="600"/>
                  <a:pt x="110" y="594"/>
                  <a:pt x="105" y="586"/>
                </a:cubicBezTo>
                <a:cubicBezTo>
                  <a:pt x="101" y="579"/>
                  <a:pt x="97" y="574"/>
                  <a:pt x="95" y="570"/>
                </a:cubicBezTo>
                <a:cubicBezTo>
                  <a:pt x="92" y="566"/>
                  <a:pt x="91" y="564"/>
                  <a:pt x="90" y="564"/>
                </a:cubicBezTo>
                <a:lnTo>
                  <a:pt x="34" y="787"/>
                </a:lnTo>
                <a:cubicBezTo>
                  <a:pt x="33" y="791"/>
                  <a:pt x="27" y="793"/>
                  <a:pt x="16" y="793"/>
                </a:cubicBezTo>
                <a:lnTo>
                  <a:pt x="5" y="793"/>
                </a:lnTo>
                <a:moveTo>
                  <a:pt x="291" y="242"/>
                </a:moveTo>
                <a:cubicBezTo>
                  <a:pt x="314" y="242"/>
                  <a:pt x="336" y="245"/>
                  <a:pt x="357" y="253"/>
                </a:cubicBezTo>
                <a:lnTo>
                  <a:pt x="361" y="250"/>
                </a:lnTo>
                <a:cubicBezTo>
                  <a:pt x="363" y="248"/>
                  <a:pt x="365" y="245"/>
                  <a:pt x="367" y="244"/>
                </a:cubicBezTo>
                <a:cubicBezTo>
                  <a:pt x="369" y="242"/>
                  <a:pt x="372" y="239"/>
                  <a:pt x="376" y="235"/>
                </a:cubicBezTo>
                <a:cubicBezTo>
                  <a:pt x="380" y="231"/>
                  <a:pt x="384" y="227"/>
                  <a:pt x="387" y="223"/>
                </a:cubicBezTo>
                <a:cubicBezTo>
                  <a:pt x="390" y="218"/>
                  <a:pt x="393" y="213"/>
                  <a:pt x="396" y="207"/>
                </a:cubicBezTo>
                <a:cubicBezTo>
                  <a:pt x="400" y="200"/>
                  <a:pt x="403" y="193"/>
                  <a:pt x="407" y="186"/>
                </a:cubicBezTo>
                <a:cubicBezTo>
                  <a:pt x="410" y="178"/>
                  <a:pt x="413" y="169"/>
                  <a:pt x="415" y="160"/>
                </a:cubicBezTo>
                <a:cubicBezTo>
                  <a:pt x="417" y="151"/>
                  <a:pt x="419" y="140"/>
                  <a:pt x="422" y="127"/>
                </a:cubicBezTo>
                <a:cubicBezTo>
                  <a:pt x="423" y="122"/>
                  <a:pt x="424" y="112"/>
                  <a:pt x="424" y="98"/>
                </a:cubicBezTo>
                <a:cubicBezTo>
                  <a:pt x="424" y="88"/>
                  <a:pt x="423" y="81"/>
                  <a:pt x="423" y="78"/>
                </a:cubicBezTo>
                <a:cubicBezTo>
                  <a:pt x="414" y="48"/>
                  <a:pt x="392" y="33"/>
                  <a:pt x="356" y="33"/>
                </a:cubicBezTo>
                <a:cubicBezTo>
                  <a:pt x="331" y="33"/>
                  <a:pt x="308" y="40"/>
                  <a:pt x="286" y="54"/>
                </a:cubicBezTo>
                <a:cubicBezTo>
                  <a:pt x="264" y="68"/>
                  <a:pt x="247" y="86"/>
                  <a:pt x="232" y="108"/>
                </a:cubicBezTo>
                <a:cubicBezTo>
                  <a:pt x="217" y="130"/>
                  <a:pt x="206" y="151"/>
                  <a:pt x="197" y="169"/>
                </a:cubicBezTo>
                <a:cubicBezTo>
                  <a:pt x="188" y="187"/>
                  <a:pt x="181" y="204"/>
                  <a:pt x="177" y="221"/>
                </a:cubicBezTo>
                <a:cubicBezTo>
                  <a:pt x="174" y="230"/>
                  <a:pt x="163" y="273"/>
                  <a:pt x="143" y="350"/>
                </a:cubicBezTo>
                <a:cubicBezTo>
                  <a:pt x="124" y="427"/>
                  <a:pt x="114" y="468"/>
                  <a:pt x="113" y="474"/>
                </a:cubicBezTo>
                <a:cubicBezTo>
                  <a:pt x="113" y="477"/>
                  <a:pt x="112" y="483"/>
                  <a:pt x="112" y="492"/>
                </a:cubicBezTo>
                <a:cubicBezTo>
                  <a:pt x="112" y="520"/>
                  <a:pt x="119" y="544"/>
                  <a:pt x="132" y="562"/>
                </a:cubicBezTo>
                <a:cubicBezTo>
                  <a:pt x="150" y="586"/>
                  <a:pt x="176" y="599"/>
                  <a:pt x="208" y="599"/>
                </a:cubicBezTo>
                <a:cubicBezTo>
                  <a:pt x="234" y="599"/>
                  <a:pt x="260" y="591"/>
                  <a:pt x="288" y="577"/>
                </a:cubicBezTo>
                <a:cubicBezTo>
                  <a:pt x="316" y="562"/>
                  <a:pt x="338" y="537"/>
                  <a:pt x="355" y="501"/>
                </a:cubicBezTo>
                <a:cubicBezTo>
                  <a:pt x="364" y="481"/>
                  <a:pt x="371" y="458"/>
                  <a:pt x="376" y="433"/>
                </a:cubicBezTo>
                <a:cubicBezTo>
                  <a:pt x="381" y="408"/>
                  <a:pt x="383" y="389"/>
                  <a:pt x="383" y="376"/>
                </a:cubicBezTo>
                <a:cubicBezTo>
                  <a:pt x="383" y="342"/>
                  <a:pt x="373" y="314"/>
                  <a:pt x="352" y="294"/>
                </a:cubicBezTo>
                <a:cubicBezTo>
                  <a:pt x="328" y="302"/>
                  <a:pt x="306" y="306"/>
                  <a:pt x="286" y="306"/>
                </a:cubicBezTo>
                <a:lnTo>
                  <a:pt x="277" y="306"/>
                </a:lnTo>
                <a:cubicBezTo>
                  <a:pt x="231" y="306"/>
                  <a:pt x="207" y="297"/>
                  <a:pt x="207" y="279"/>
                </a:cubicBezTo>
                <a:cubicBezTo>
                  <a:pt x="207" y="275"/>
                  <a:pt x="208" y="271"/>
                  <a:pt x="209" y="267"/>
                </a:cubicBezTo>
                <a:cubicBezTo>
                  <a:pt x="218" y="250"/>
                  <a:pt x="246" y="242"/>
                  <a:pt x="291" y="2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7512120" y="3499920"/>
            <a:ext cx="75960" cy="317520"/>
          </a:xfrm>
          <a:custGeom>
            <a:avLst/>
            <a:gdLst/>
            <a:ahLst/>
            <a:rect l="0" t="0" r="r" b="b"/>
            <a:pathLst>
              <a:path w="211" h="882">
                <a:moveTo>
                  <a:pt x="4" y="1"/>
                </a:moveTo>
                <a:lnTo>
                  <a:pt x="8" y="0"/>
                </a:lnTo>
                <a:cubicBezTo>
                  <a:pt x="10" y="0"/>
                  <a:pt x="13" y="0"/>
                  <a:pt x="16" y="0"/>
                </a:cubicBezTo>
                <a:lnTo>
                  <a:pt x="27" y="0"/>
                </a:lnTo>
                <a:lnTo>
                  <a:pt x="53" y="21"/>
                </a:lnTo>
                <a:cubicBezTo>
                  <a:pt x="108" y="71"/>
                  <a:pt x="148" y="133"/>
                  <a:pt x="173" y="208"/>
                </a:cubicBezTo>
                <a:cubicBezTo>
                  <a:pt x="199" y="282"/>
                  <a:pt x="211" y="360"/>
                  <a:pt x="211" y="441"/>
                </a:cubicBezTo>
                <a:cubicBezTo>
                  <a:pt x="211" y="481"/>
                  <a:pt x="208" y="520"/>
                  <a:pt x="202" y="557"/>
                </a:cubicBezTo>
                <a:cubicBezTo>
                  <a:pt x="196" y="594"/>
                  <a:pt x="190" y="625"/>
                  <a:pt x="182" y="651"/>
                </a:cubicBezTo>
                <a:cubicBezTo>
                  <a:pt x="174" y="677"/>
                  <a:pt x="164" y="703"/>
                  <a:pt x="149" y="729"/>
                </a:cubicBezTo>
                <a:cubicBezTo>
                  <a:pt x="135" y="755"/>
                  <a:pt x="124" y="774"/>
                  <a:pt x="116" y="788"/>
                </a:cubicBezTo>
                <a:cubicBezTo>
                  <a:pt x="108" y="801"/>
                  <a:pt x="96" y="816"/>
                  <a:pt x="80" y="833"/>
                </a:cubicBezTo>
                <a:cubicBezTo>
                  <a:pt x="64" y="849"/>
                  <a:pt x="55" y="859"/>
                  <a:pt x="52" y="862"/>
                </a:cubicBezTo>
                <a:cubicBezTo>
                  <a:pt x="49" y="865"/>
                  <a:pt x="42" y="870"/>
                  <a:pt x="31" y="878"/>
                </a:cubicBezTo>
                <a:cubicBezTo>
                  <a:pt x="30" y="880"/>
                  <a:pt x="27" y="881"/>
                  <a:pt x="27" y="882"/>
                </a:cubicBezTo>
                <a:lnTo>
                  <a:pt x="16" y="882"/>
                </a:lnTo>
                <a:cubicBezTo>
                  <a:pt x="12" y="882"/>
                  <a:pt x="8" y="882"/>
                  <a:pt x="7" y="882"/>
                </a:cubicBezTo>
                <a:cubicBezTo>
                  <a:pt x="5" y="882"/>
                  <a:pt x="3" y="881"/>
                  <a:pt x="2" y="879"/>
                </a:cubicBezTo>
                <a:cubicBezTo>
                  <a:pt x="1" y="878"/>
                  <a:pt x="0" y="875"/>
                  <a:pt x="0" y="871"/>
                </a:cubicBezTo>
                <a:cubicBezTo>
                  <a:pt x="0" y="871"/>
                  <a:pt x="3" y="867"/>
                  <a:pt x="9" y="860"/>
                </a:cubicBezTo>
                <a:cubicBezTo>
                  <a:pt x="101" y="765"/>
                  <a:pt x="147" y="626"/>
                  <a:pt x="147" y="441"/>
                </a:cubicBezTo>
                <a:cubicBezTo>
                  <a:pt x="147" y="256"/>
                  <a:pt x="101" y="116"/>
                  <a:pt x="9" y="22"/>
                </a:cubicBezTo>
                <a:cubicBezTo>
                  <a:pt x="3" y="15"/>
                  <a:pt x="0" y="11"/>
                  <a:pt x="0" y="10"/>
                </a:cubicBezTo>
                <a:cubicBezTo>
                  <a:pt x="0" y="6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7621200" y="3597480"/>
            <a:ext cx="149400" cy="205560"/>
          </a:xfrm>
          <a:custGeom>
            <a:avLst/>
            <a:gdLst/>
            <a:ahLst/>
            <a:rect l="0" t="0" r="r" b="b"/>
            <a:pathLst>
              <a:path w="415" h="571">
                <a:moveTo>
                  <a:pt x="266" y="352"/>
                </a:moveTo>
                <a:cubicBezTo>
                  <a:pt x="257" y="359"/>
                  <a:pt x="244" y="368"/>
                  <a:pt x="227" y="376"/>
                </a:cubicBezTo>
                <a:cubicBezTo>
                  <a:pt x="210" y="385"/>
                  <a:pt x="192" y="390"/>
                  <a:pt x="173" y="390"/>
                </a:cubicBezTo>
                <a:cubicBezTo>
                  <a:pt x="135" y="390"/>
                  <a:pt x="106" y="376"/>
                  <a:pt x="83" y="350"/>
                </a:cubicBezTo>
                <a:cubicBezTo>
                  <a:pt x="61" y="324"/>
                  <a:pt x="50" y="290"/>
                  <a:pt x="49" y="249"/>
                </a:cubicBezTo>
                <a:cubicBezTo>
                  <a:pt x="49" y="187"/>
                  <a:pt x="72" y="130"/>
                  <a:pt x="117" y="79"/>
                </a:cubicBezTo>
                <a:cubicBezTo>
                  <a:pt x="163" y="27"/>
                  <a:pt x="213" y="1"/>
                  <a:pt x="269" y="0"/>
                </a:cubicBezTo>
                <a:cubicBezTo>
                  <a:pt x="296" y="0"/>
                  <a:pt x="322" y="14"/>
                  <a:pt x="345" y="43"/>
                </a:cubicBezTo>
                <a:lnTo>
                  <a:pt x="348" y="39"/>
                </a:lnTo>
                <a:cubicBezTo>
                  <a:pt x="349" y="37"/>
                  <a:pt x="351" y="35"/>
                  <a:pt x="352" y="34"/>
                </a:cubicBezTo>
                <a:cubicBezTo>
                  <a:pt x="354" y="32"/>
                  <a:pt x="357" y="30"/>
                  <a:pt x="360" y="27"/>
                </a:cubicBezTo>
                <a:cubicBezTo>
                  <a:pt x="364" y="24"/>
                  <a:pt x="368" y="22"/>
                  <a:pt x="372" y="21"/>
                </a:cubicBezTo>
                <a:cubicBezTo>
                  <a:pt x="376" y="19"/>
                  <a:pt x="380" y="18"/>
                  <a:pt x="386" y="18"/>
                </a:cubicBezTo>
                <a:cubicBezTo>
                  <a:pt x="394" y="18"/>
                  <a:pt x="401" y="21"/>
                  <a:pt x="406" y="26"/>
                </a:cubicBezTo>
                <a:cubicBezTo>
                  <a:pt x="411" y="31"/>
                  <a:pt x="414" y="37"/>
                  <a:pt x="415" y="43"/>
                </a:cubicBezTo>
                <a:cubicBezTo>
                  <a:pt x="415" y="51"/>
                  <a:pt x="398" y="122"/>
                  <a:pt x="365" y="256"/>
                </a:cubicBezTo>
                <a:cubicBezTo>
                  <a:pt x="331" y="389"/>
                  <a:pt x="314" y="457"/>
                  <a:pt x="312" y="460"/>
                </a:cubicBezTo>
                <a:cubicBezTo>
                  <a:pt x="301" y="492"/>
                  <a:pt x="279" y="518"/>
                  <a:pt x="244" y="539"/>
                </a:cubicBezTo>
                <a:cubicBezTo>
                  <a:pt x="209" y="560"/>
                  <a:pt x="170" y="571"/>
                  <a:pt x="124" y="571"/>
                </a:cubicBezTo>
                <a:cubicBezTo>
                  <a:pt x="41" y="571"/>
                  <a:pt x="0" y="550"/>
                  <a:pt x="0" y="510"/>
                </a:cubicBezTo>
                <a:cubicBezTo>
                  <a:pt x="0" y="495"/>
                  <a:pt x="5" y="482"/>
                  <a:pt x="16" y="470"/>
                </a:cubicBezTo>
                <a:cubicBezTo>
                  <a:pt x="26" y="458"/>
                  <a:pt x="40" y="452"/>
                  <a:pt x="56" y="452"/>
                </a:cubicBezTo>
                <a:cubicBezTo>
                  <a:pt x="65" y="452"/>
                  <a:pt x="73" y="455"/>
                  <a:pt x="81" y="460"/>
                </a:cubicBezTo>
                <a:cubicBezTo>
                  <a:pt x="88" y="465"/>
                  <a:pt x="93" y="475"/>
                  <a:pt x="93" y="488"/>
                </a:cubicBezTo>
                <a:cubicBezTo>
                  <a:pt x="93" y="493"/>
                  <a:pt x="93" y="499"/>
                  <a:pt x="91" y="504"/>
                </a:cubicBezTo>
                <a:cubicBezTo>
                  <a:pt x="90" y="510"/>
                  <a:pt x="88" y="514"/>
                  <a:pt x="85" y="517"/>
                </a:cubicBezTo>
                <a:cubicBezTo>
                  <a:pt x="82" y="520"/>
                  <a:pt x="80" y="522"/>
                  <a:pt x="78" y="525"/>
                </a:cubicBezTo>
                <a:cubicBezTo>
                  <a:pt x="76" y="528"/>
                  <a:pt x="74" y="531"/>
                  <a:pt x="72" y="532"/>
                </a:cubicBezTo>
                <a:lnTo>
                  <a:pt x="70" y="534"/>
                </a:lnTo>
                <a:lnTo>
                  <a:pt x="71" y="534"/>
                </a:lnTo>
                <a:cubicBezTo>
                  <a:pt x="77" y="536"/>
                  <a:pt x="95" y="537"/>
                  <a:pt x="124" y="537"/>
                </a:cubicBezTo>
                <a:cubicBezTo>
                  <a:pt x="146" y="537"/>
                  <a:pt x="165" y="533"/>
                  <a:pt x="178" y="526"/>
                </a:cubicBezTo>
                <a:cubicBezTo>
                  <a:pt x="191" y="520"/>
                  <a:pt x="204" y="510"/>
                  <a:pt x="216" y="497"/>
                </a:cubicBezTo>
                <a:cubicBezTo>
                  <a:pt x="227" y="484"/>
                  <a:pt x="236" y="470"/>
                  <a:pt x="240" y="456"/>
                </a:cubicBezTo>
                <a:cubicBezTo>
                  <a:pt x="244" y="445"/>
                  <a:pt x="249" y="426"/>
                  <a:pt x="254" y="401"/>
                </a:cubicBezTo>
                <a:cubicBezTo>
                  <a:pt x="262" y="373"/>
                  <a:pt x="266" y="357"/>
                  <a:pt x="266" y="352"/>
                </a:cubicBezTo>
                <a:moveTo>
                  <a:pt x="330" y="101"/>
                </a:moveTo>
                <a:lnTo>
                  <a:pt x="327" y="91"/>
                </a:lnTo>
                <a:cubicBezTo>
                  <a:pt x="325" y="85"/>
                  <a:pt x="323" y="80"/>
                  <a:pt x="322" y="78"/>
                </a:cubicBezTo>
                <a:cubicBezTo>
                  <a:pt x="321" y="75"/>
                  <a:pt x="319" y="71"/>
                  <a:pt x="317" y="65"/>
                </a:cubicBezTo>
                <a:cubicBezTo>
                  <a:pt x="315" y="60"/>
                  <a:pt x="312" y="55"/>
                  <a:pt x="308" y="53"/>
                </a:cubicBezTo>
                <a:cubicBezTo>
                  <a:pt x="305" y="51"/>
                  <a:pt x="301" y="48"/>
                  <a:pt x="297" y="43"/>
                </a:cubicBezTo>
                <a:cubicBezTo>
                  <a:pt x="293" y="39"/>
                  <a:pt x="287" y="37"/>
                  <a:pt x="281" y="35"/>
                </a:cubicBezTo>
                <a:cubicBezTo>
                  <a:pt x="274" y="34"/>
                  <a:pt x="268" y="33"/>
                  <a:pt x="262" y="33"/>
                </a:cubicBezTo>
                <a:cubicBezTo>
                  <a:pt x="236" y="33"/>
                  <a:pt x="211" y="48"/>
                  <a:pt x="187" y="80"/>
                </a:cubicBezTo>
                <a:cubicBezTo>
                  <a:pt x="169" y="102"/>
                  <a:pt x="154" y="137"/>
                  <a:pt x="142" y="184"/>
                </a:cubicBezTo>
                <a:cubicBezTo>
                  <a:pt x="130" y="231"/>
                  <a:pt x="124" y="265"/>
                  <a:pt x="124" y="287"/>
                </a:cubicBezTo>
                <a:cubicBezTo>
                  <a:pt x="124" y="333"/>
                  <a:pt x="142" y="356"/>
                  <a:pt x="180" y="356"/>
                </a:cubicBezTo>
                <a:cubicBezTo>
                  <a:pt x="212" y="356"/>
                  <a:pt x="245" y="336"/>
                  <a:pt x="276" y="295"/>
                </a:cubicBezTo>
                <a:lnTo>
                  <a:pt x="284" y="286"/>
                </a:lnTo>
                <a:lnTo>
                  <a:pt x="330" y="10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7790760" y="3457440"/>
            <a:ext cx="90000" cy="149760"/>
          </a:xfrm>
          <a:custGeom>
            <a:avLst/>
            <a:gdLst/>
            <a:ahLst/>
            <a:rect l="0" t="0" r="r" b="b"/>
            <a:pathLst>
              <a:path w="250" h="416">
                <a:moveTo>
                  <a:pt x="37" y="149"/>
                </a:moveTo>
                <a:cubicBezTo>
                  <a:pt x="26" y="149"/>
                  <a:pt x="17" y="145"/>
                  <a:pt x="10" y="137"/>
                </a:cubicBezTo>
                <a:cubicBezTo>
                  <a:pt x="4" y="130"/>
                  <a:pt x="0" y="120"/>
                  <a:pt x="0" y="109"/>
                </a:cubicBezTo>
                <a:cubicBezTo>
                  <a:pt x="0" y="79"/>
                  <a:pt x="11" y="54"/>
                  <a:pt x="33" y="32"/>
                </a:cubicBezTo>
                <a:cubicBezTo>
                  <a:pt x="55" y="11"/>
                  <a:pt x="84" y="0"/>
                  <a:pt x="117" y="0"/>
                </a:cubicBezTo>
                <a:cubicBezTo>
                  <a:pt x="154" y="0"/>
                  <a:pt x="186" y="12"/>
                  <a:pt x="211" y="35"/>
                </a:cubicBezTo>
                <a:cubicBezTo>
                  <a:pt x="237" y="58"/>
                  <a:pt x="250" y="88"/>
                  <a:pt x="250" y="126"/>
                </a:cubicBezTo>
                <a:cubicBezTo>
                  <a:pt x="250" y="144"/>
                  <a:pt x="246" y="161"/>
                  <a:pt x="238" y="177"/>
                </a:cubicBezTo>
                <a:cubicBezTo>
                  <a:pt x="229" y="193"/>
                  <a:pt x="219" y="208"/>
                  <a:pt x="208" y="220"/>
                </a:cubicBezTo>
                <a:cubicBezTo>
                  <a:pt x="196" y="232"/>
                  <a:pt x="179" y="247"/>
                  <a:pt x="158" y="266"/>
                </a:cubicBezTo>
                <a:cubicBezTo>
                  <a:pt x="143" y="279"/>
                  <a:pt x="122" y="298"/>
                  <a:pt x="95" y="323"/>
                </a:cubicBezTo>
                <a:lnTo>
                  <a:pt x="58" y="358"/>
                </a:lnTo>
                <a:lnTo>
                  <a:pt x="106" y="358"/>
                </a:lnTo>
                <a:cubicBezTo>
                  <a:pt x="171" y="358"/>
                  <a:pt x="206" y="357"/>
                  <a:pt x="210" y="355"/>
                </a:cubicBezTo>
                <a:cubicBezTo>
                  <a:pt x="213" y="355"/>
                  <a:pt x="218" y="336"/>
                  <a:pt x="225" y="300"/>
                </a:cubicBezTo>
                <a:lnTo>
                  <a:pt x="225" y="298"/>
                </a:lnTo>
                <a:lnTo>
                  <a:pt x="250" y="298"/>
                </a:lnTo>
                <a:lnTo>
                  <a:pt x="250" y="300"/>
                </a:lnTo>
                <a:cubicBezTo>
                  <a:pt x="250" y="301"/>
                  <a:pt x="247" y="320"/>
                  <a:pt x="242" y="357"/>
                </a:cubicBezTo>
                <a:cubicBezTo>
                  <a:pt x="237" y="393"/>
                  <a:pt x="234" y="412"/>
                  <a:pt x="233" y="414"/>
                </a:cubicBezTo>
                <a:lnTo>
                  <a:pt x="233" y="416"/>
                </a:lnTo>
                <a:lnTo>
                  <a:pt x="0" y="416"/>
                </a:lnTo>
                <a:lnTo>
                  <a:pt x="0" y="404"/>
                </a:lnTo>
                <a:lnTo>
                  <a:pt x="0" y="396"/>
                </a:lnTo>
                <a:cubicBezTo>
                  <a:pt x="0" y="394"/>
                  <a:pt x="2" y="390"/>
                  <a:pt x="4" y="387"/>
                </a:cubicBezTo>
                <a:cubicBezTo>
                  <a:pt x="7" y="384"/>
                  <a:pt x="13" y="377"/>
                  <a:pt x="23" y="365"/>
                </a:cubicBezTo>
                <a:cubicBezTo>
                  <a:pt x="35" y="352"/>
                  <a:pt x="45" y="340"/>
                  <a:pt x="54" y="330"/>
                </a:cubicBezTo>
                <a:cubicBezTo>
                  <a:pt x="58" y="326"/>
                  <a:pt x="66" y="319"/>
                  <a:pt x="76" y="307"/>
                </a:cubicBezTo>
                <a:cubicBezTo>
                  <a:pt x="87" y="296"/>
                  <a:pt x="94" y="289"/>
                  <a:pt x="97" y="284"/>
                </a:cubicBezTo>
                <a:cubicBezTo>
                  <a:pt x="101" y="280"/>
                  <a:pt x="107" y="273"/>
                  <a:pt x="115" y="264"/>
                </a:cubicBezTo>
                <a:cubicBezTo>
                  <a:pt x="124" y="254"/>
                  <a:pt x="130" y="247"/>
                  <a:pt x="133" y="243"/>
                </a:cubicBezTo>
                <a:cubicBezTo>
                  <a:pt x="136" y="238"/>
                  <a:pt x="141" y="232"/>
                  <a:pt x="147" y="224"/>
                </a:cubicBezTo>
                <a:cubicBezTo>
                  <a:pt x="153" y="216"/>
                  <a:pt x="158" y="209"/>
                  <a:pt x="160" y="204"/>
                </a:cubicBezTo>
                <a:cubicBezTo>
                  <a:pt x="163" y="199"/>
                  <a:pt x="166" y="193"/>
                  <a:pt x="170" y="186"/>
                </a:cubicBezTo>
                <a:cubicBezTo>
                  <a:pt x="173" y="179"/>
                  <a:pt x="176" y="173"/>
                  <a:pt x="178" y="166"/>
                </a:cubicBezTo>
                <a:cubicBezTo>
                  <a:pt x="179" y="159"/>
                  <a:pt x="181" y="153"/>
                  <a:pt x="182" y="147"/>
                </a:cubicBezTo>
                <a:cubicBezTo>
                  <a:pt x="183" y="141"/>
                  <a:pt x="184" y="135"/>
                  <a:pt x="184" y="127"/>
                </a:cubicBezTo>
                <a:cubicBezTo>
                  <a:pt x="184" y="100"/>
                  <a:pt x="177" y="77"/>
                  <a:pt x="163" y="58"/>
                </a:cubicBezTo>
                <a:cubicBezTo>
                  <a:pt x="149" y="39"/>
                  <a:pt x="128" y="29"/>
                  <a:pt x="102" y="29"/>
                </a:cubicBezTo>
                <a:cubicBezTo>
                  <a:pt x="89" y="29"/>
                  <a:pt x="77" y="33"/>
                  <a:pt x="66" y="40"/>
                </a:cubicBezTo>
                <a:cubicBezTo>
                  <a:pt x="55" y="47"/>
                  <a:pt x="48" y="54"/>
                  <a:pt x="43" y="60"/>
                </a:cubicBezTo>
                <a:cubicBezTo>
                  <a:pt x="39" y="67"/>
                  <a:pt x="37" y="71"/>
                  <a:pt x="37" y="72"/>
                </a:cubicBezTo>
                <a:cubicBezTo>
                  <a:pt x="37" y="73"/>
                  <a:pt x="38" y="73"/>
                  <a:pt x="40" y="73"/>
                </a:cubicBezTo>
                <a:cubicBezTo>
                  <a:pt x="48" y="73"/>
                  <a:pt x="55" y="76"/>
                  <a:pt x="64" y="82"/>
                </a:cubicBezTo>
                <a:cubicBezTo>
                  <a:pt x="72" y="87"/>
                  <a:pt x="76" y="97"/>
                  <a:pt x="76" y="110"/>
                </a:cubicBezTo>
                <a:cubicBezTo>
                  <a:pt x="76" y="121"/>
                  <a:pt x="73" y="130"/>
                  <a:pt x="66" y="137"/>
                </a:cubicBezTo>
                <a:cubicBezTo>
                  <a:pt x="60" y="144"/>
                  <a:pt x="49" y="148"/>
                  <a:pt x="37" y="1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783920" y="36756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2" y="148"/>
                  <a:pt x="0" y="146"/>
                  <a:pt x="0" y="144"/>
                </a:cubicBezTo>
                <a:cubicBezTo>
                  <a:pt x="0" y="143"/>
                  <a:pt x="1" y="139"/>
                  <a:pt x="2" y="134"/>
                </a:cubicBezTo>
                <a:cubicBezTo>
                  <a:pt x="3" y="129"/>
                  <a:pt x="4" y="126"/>
                  <a:pt x="5" y="126"/>
                </a:cubicBezTo>
                <a:cubicBezTo>
                  <a:pt x="6" y="124"/>
                  <a:pt x="8" y="122"/>
                  <a:pt x="11" y="122"/>
                </a:cubicBezTo>
                <a:cubicBezTo>
                  <a:pt x="14" y="122"/>
                  <a:pt x="24" y="122"/>
                  <a:pt x="42" y="122"/>
                </a:cubicBezTo>
                <a:lnTo>
                  <a:pt x="75" y="122"/>
                </a:lnTo>
                <a:lnTo>
                  <a:pt x="87" y="72"/>
                </a:lnTo>
                <a:cubicBezTo>
                  <a:pt x="89" y="67"/>
                  <a:pt x="90" y="61"/>
                  <a:pt x="93" y="54"/>
                </a:cubicBezTo>
                <a:cubicBezTo>
                  <a:pt x="94" y="46"/>
                  <a:pt x="96" y="41"/>
                  <a:pt x="97" y="38"/>
                </a:cubicBezTo>
                <a:cubicBezTo>
                  <a:pt x="98" y="34"/>
                  <a:pt x="100" y="30"/>
                  <a:pt x="101" y="25"/>
                </a:cubicBezTo>
                <a:cubicBezTo>
                  <a:pt x="102" y="20"/>
                  <a:pt x="104" y="17"/>
                  <a:pt x="106" y="15"/>
                </a:cubicBezTo>
                <a:cubicBezTo>
                  <a:pt x="108" y="13"/>
                  <a:pt x="110" y="10"/>
                  <a:pt x="112" y="7"/>
                </a:cubicBezTo>
                <a:cubicBezTo>
                  <a:pt x="114" y="4"/>
                  <a:pt x="117" y="2"/>
                  <a:pt x="121" y="2"/>
                </a:cubicBezTo>
                <a:cubicBezTo>
                  <a:pt x="124" y="1"/>
                  <a:pt x="128" y="0"/>
                  <a:pt x="132" y="0"/>
                </a:cubicBezTo>
                <a:cubicBezTo>
                  <a:pt x="139" y="1"/>
                  <a:pt x="145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3" y="65"/>
                  <a:pt x="138" y="81"/>
                  <a:pt x="134" y="98"/>
                </a:cubicBezTo>
                <a:lnTo>
                  <a:pt x="128" y="121"/>
                </a:lnTo>
                <a:cubicBezTo>
                  <a:pt x="128" y="121"/>
                  <a:pt x="138" y="122"/>
                  <a:pt x="159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7" y="151"/>
                </a:cubicBezTo>
                <a:lnTo>
                  <a:pt x="120" y="151"/>
                </a:lnTo>
                <a:lnTo>
                  <a:pt x="98" y="241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6"/>
                  <a:pt x="78" y="375"/>
                  <a:pt x="89" y="375"/>
                </a:cubicBezTo>
                <a:cubicBezTo>
                  <a:pt x="105" y="375"/>
                  <a:pt x="119" y="368"/>
                  <a:pt x="133" y="354"/>
                </a:cubicBezTo>
                <a:cubicBezTo>
                  <a:pt x="146" y="340"/>
                  <a:pt x="157" y="322"/>
                  <a:pt x="166" y="302"/>
                </a:cubicBezTo>
                <a:cubicBezTo>
                  <a:pt x="166" y="299"/>
                  <a:pt x="167" y="298"/>
                  <a:pt x="169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1" y="296"/>
                </a:lnTo>
                <a:cubicBezTo>
                  <a:pt x="187" y="296"/>
                  <a:pt x="190" y="298"/>
                  <a:pt x="190" y="301"/>
                </a:cubicBezTo>
                <a:cubicBezTo>
                  <a:pt x="190" y="302"/>
                  <a:pt x="189" y="305"/>
                  <a:pt x="188" y="308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1"/>
                  <a:pt x="164" y="351"/>
                  <a:pt x="156" y="361"/>
                </a:cubicBezTo>
                <a:cubicBezTo>
                  <a:pt x="147" y="372"/>
                  <a:pt x="136" y="381"/>
                  <a:pt x="124" y="388"/>
                </a:cubicBezTo>
                <a:cubicBezTo>
                  <a:pt x="111" y="395"/>
                  <a:pt x="99" y="398"/>
                  <a:pt x="85" y="398"/>
                </a:cubicBezTo>
                <a:cubicBezTo>
                  <a:pt x="72" y="398"/>
                  <a:pt x="61" y="395"/>
                  <a:pt x="49" y="389"/>
                </a:cubicBezTo>
                <a:cubicBezTo>
                  <a:pt x="38" y="383"/>
                  <a:pt x="30" y="372"/>
                  <a:pt x="25" y="356"/>
                </a:cubicBezTo>
                <a:cubicBezTo>
                  <a:pt x="24" y="353"/>
                  <a:pt x="24" y="348"/>
                  <a:pt x="24" y="340"/>
                </a:cubicBezTo>
                <a:lnTo>
                  <a:pt x="24" y="328"/>
                </a:lnTo>
                <a:lnTo>
                  <a:pt x="46" y="240"/>
                </a:lnTo>
                <a:cubicBezTo>
                  <a:pt x="60" y="182"/>
                  <a:pt x="68" y="152"/>
                  <a:pt x="68" y="152"/>
                </a:cubicBezTo>
                <a:cubicBezTo>
                  <a:pt x="68" y="151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4776480" y="4182480"/>
            <a:ext cx="212760" cy="144360"/>
          </a:xfrm>
          <a:custGeom>
            <a:avLst/>
            <a:gdLst/>
            <a:ahLst/>
            <a:rect l="0" t="0" r="r" b="b"/>
            <a:pathLst>
              <a:path w="591" h="401">
                <a:moveTo>
                  <a:pt x="493" y="51"/>
                </a:moveTo>
                <a:cubicBezTo>
                  <a:pt x="493" y="39"/>
                  <a:pt x="498" y="27"/>
                  <a:pt x="510" y="17"/>
                </a:cubicBezTo>
                <a:cubicBezTo>
                  <a:pt x="521" y="6"/>
                  <a:pt x="533" y="0"/>
                  <a:pt x="547" y="0"/>
                </a:cubicBezTo>
                <a:cubicBezTo>
                  <a:pt x="557" y="0"/>
                  <a:pt x="567" y="5"/>
                  <a:pt x="577" y="16"/>
                </a:cubicBezTo>
                <a:cubicBezTo>
                  <a:pt x="586" y="26"/>
                  <a:pt x="590" y="43"/>
                  <a:pt x="591" y="66"/>
                </a:cubicBezTo>
                <a:cubicBezTo>
                  <a:pt x="591" y="83"/>
                  <a:pt x="585" y="117"/>
                  <a:pt x="573" y="167"/>
                </a:cubicBezTo>
                <a:cubicBezTo>
                  <a:pt x="564" y="201"/>
                  <a:pt x="556" y="228"/>
                  <a:pt x="549" y="249"/>
                </a:cubicBezTo>
                <a:cubicBezTo>
                  <a:pt x="542" y="271"/>
                  <a:pt x="532" y="294"/>
                  <a:pt x="518" y="321"/>
                </a:cubicBezTo>
                <a:cubicBezTo>
                  <a:pt x="505" y="347"/>
                  <a:pt x="489" y="367"/>
                  <a:pt x="470" y="381"/>
                </a:cubicBezTo>
                <a:cubicBezTo>
                  <a:pt x="451" y="394"/>
                  <a:pt x="430" y="401"/>
                  <a:pt x="407" y="401"/>
                </a:cubicBezTo>
                <a:cubicBezTo>
                  <a:pt x="381" y="401"/>
                  <a:pt x="358" y="396"/>
                  <a:pt x="338" y="387"/>
                </a:cubicBezTo>
                <a:cubicBezTo>
                  <a:pt x="318" y="378"/>
                  <a:pt x="303" y="365"/>
                  <a:pt x="295" y="349"/>
                </a:cubicBezTo>
                <a:cubicBezTo>
                  <a:pt x="294" y="350"/>
                  <a:pt x="293" y="351"/>
                  <a:pt x="292" y="353"/>
                </a:cubicBezTo>
                <a:cubicBezTo>
                  <a:pt x="268" y="385"/>
                  <a:pt x="238" y="401"/>
                  <a:pt x="204" y="401"/>
                </a:cubicBezTo>
                <a:cubicBezTo>
                  <a:pt x="189" y="401"/>
                  <a:pt x="174" y="399"/>
                  <a:pt x="160" y="396"/>
                </a:cubicBezTo>
                <a:cubicBezTo>
                  <a:pt x="146" y="392"/>
                  <a:pt x="132" y="387"/>
                  <a:pt x="118" y="379"/>
                </a:cubicBezTo>
                <a:cubicBezTo>
                  <a:pt x="105" y="371"/>
                  <a:pt x="94" y="360"/>
                  <a:pt x="86" y="345"/>
                </a:cubicBezTo>
                <a:cubicBezTo>
                  <a:pt x="77" y="329"/>
                  <a:pt x="73" y="311"/>
                  <a:pt x="73" y="289"/>
                </a:cubicBezTo>
                <a:cubicBezTo>
                  <a:pt x="73" y="257"/>
                  <a:pt x="83" y="215"/>
                  <a:pt x="103" y="159"/>
                </a:cubicBezTo>
                <a:cubicBezTo>
                  <a:pt x="123" y="105"/>
                  <a:pt x="134" y="71"/>
                  <a:pt x="134" y="56"/>
                </a:cubicBezTo>
                <a:lnTo>
                  <a:pt x="134" y="55"/>
                </a:lnTo>
                <a:cubicBezTo>
                  <a:pt x="134" y="49"/>
                  <a:pt x="134" y="46"/>
                  <a:pt x="134" y="44"/>
                </a:cubicBezTo>
                <a:cubicBezTo>
                  <a:pt x="134" y="42"/>
                  <a:pt x="133" y="40"/>
                  <a:pt x="131" y="38"/>
                </a:cubicBezTo>
                <a:cubicBezTo>
                  <a:pt x="128" y="35"/>
                  <a:pt x="125" y="34"/>
                  <a:pt x="121" y="34"/>
                </a:cubicBezTo>
                <a:lnTo>
                  <a:pt x="117" y="34"/>
                </a:lnTo>
                <a:cubicBezTo>
                  <a:pt x="104" y="34"/>
                  <a:pt x="92" y="40"/>
                  <a:pt x="80" y="51"/>
                </a:cubicBezTo>
                <a:cubicBezTo>
                  <a:pt x="69" y="62"/>
                  <a:pt x="60" y="74"/>
                  <a:pt x="54" y="87"/>
                </a:cubicBezTo>
                <a:cubicBezTo>
                  <a:pt x="47" y="100"/>
                  <a:pt x="42" y="112"/>
                  <a:pt x="39" y="124"/>
                </a:cubicBezTo>
                <a:cubicBezTo>
                  <a:pt x="35" y="136"/>
                  <a:pt x="33" y="142"/>
                  <a:pt x="32" y="144"/>
                </a:cubicBezTo>
                <a:cubicBezTo>
                  <a:pt x="31" y="145"/>
                  <a:pt x="26" y="145"/>
                  <a:pt x="18" y="145"/>
                </a:cubicBezTo>
                <a:lnTo>
                  <a:pt x="5" y="145"/>
                </a:lnTo>
                <a:cubicBezTo>
                  <a:pt x="2" y="142"/>
                  <a:pt x="0" y="139"/>
                  <a:pt x="0" y="137"/>
                </a:cubicBezTo>
                <a:cubicBezTo>
                  <a:pt x="0" y="134"/>
                  <a:pt x="3" y="126"/>
                  <a:pt x="7" y="113"/>
                </a:cubicBezTo>
                <a:cubicBezTo>
                  <a:pt x="12" y="100"/>
                  <a:pt x="19" y="85"/>
                  <a:pt x="27" y="68"/>
                </a:cubicBezTo>
                <a:cubicBezTo>
                  <a:pt x="36" y="51"/>
                  <a:pt x="49" y="35"/>
                  <a:pt x="66" y="22"/>
                </a:cubicBezTo>
                <a:cubicBezTo>
                  <a:pt x="83" y="8"/>
                  <a:pt x="102" y="2"/>
                  <a:pt x="124" y="2"/>
                </a:cubicBezTo>
                <a:cubicBezTo>
                  <a:pt x="149" y="2"/>
                  <a:pt x="168" y="9"/>
                  <a:pt x="182" y="24"/>
                </a:cubicBezTo>
                <a:cubicBezTo>
                  <a:pt x="195" y="38"/>
                  <a:pt x="202" y="55"/>
                  <a:pt x="202" y="75"/>
                </a:cubicBezTo>
                <a:cubicBezTo>
                  <a:pt x="202" y="85"/>
                  <a:pt x="192" y="117"/>
                  <a:pt x="173" y="170"/>
                </a:cubicBezTo>
                <a:cubicBezTo>
                  <a:pt x="154" y="224"/>
                  <a:pt x="144" y="265"/>
                  <a:pt x="144" y="294"/>
                </a:cubicBezTo>
                <a:cubicBezTo>
                  <a:pt x="144" y="321"/>
                  <a:pt x="150" y="340"/>
                  <a:pt x="162" y="351"/>
                </a:cubicBezTo>
                <a:cubicBezTo>
                  <a:pt x="175" y="362"/>
                  <a:pt x="190" y="368"/>
                  <a:pt x="209" y="368"/>
                </a:cubicBezTo>
                <a:cubicBezTo>
                  <a:pt x="234" y="368"/>
                  <a:pt x="257" y="351"/>
                  <a:pt x="276" y="315"/>
                </a:cubicBezTo>
                <a:lnTo>
                  <a:pt x="280" y="307"/>
                </a:lnTo>
                <a:lnTo>
                  <a:pt x="280" y="286"/>
                </a:lnTo>
                <a:cubicBezTo>
                  <a:pt x="280" y="285"/>
                  <a:pt x="280" y="282"/>
                  <a:pt x="280" y="279"/>
                </a:cubicBezTo>
                <a:cubicBezTo>
                  <a:pt x="280" y="275"/>
                  <a:pt x="281" y="273"/>
                  <a:pt x="281" y="272"/>
                </a:cubicBezTo>
                <a:cubicBezTo>
                  <a:pt x="282" y="270"/>
                  <a:pt x="282" y="268"/>
                  <a:pt x="282" y="265"/>
                </a:cubicBezTo>
                <a:cubicBezTo>
                  <a:pt x="282" y="262"/>
                  <a:pt x="283" y="260"/>
                  <a:pt x="283" y="257"/>
                </a:cubicBezTo>
                <a:cubicBezTo>
                  <a:pt x="284" y="255"/>
                  <a:pt x="285" y="251"/>
                  <a:pt x="286" y="246"/>
                </a:cubicBezTo>
                <a:cubicBezTo>
                  <a:pt x="287" y="241"/>
                  <a:pt x="288" y="236"/>
                  <a:pt x="288" y="231"/>
                </a:cubicBezTo>
                <a:cubicBezTo>
                  <a:pt x="289" y="226"/>
                  <a:pt x="291" y="219"/>
                  <a:pt x="294" y="210"/>
                </a:cubicBezTo>
                <a:cubicBezTo>
                  <a:pt x="297" y="200"/>
                  <a:pt x="299" y="191"/>
                  <a:pt x="301" y="181"/>
                </a:cubicBezTo>
                <a:cubicBezTo>
                  <a:pt x="303" y="171"/>
                  <a:pt x="306" y="159"/>
                  <a:pt x="310" y="143"/>
                </a:cubicBezTo>
                <a:cubicBezTo>
                  <a:pt x="327" y="76"/>
                  <a:pt x="337" y="40"/>
                  <a:pt x="340" y="34"/>
                </a:cubicBezTo>
                <a:cubicBezTo>
                  <a:pt x="347" y="18"/>
                  <a:pt x="360" y="10"/>
                  <a:pt x="377" y="10"/>
                </a:cubicBezTo>
                <a:cubicBezTo>
                  <a:pt x="389" y="10"/>
                  <a:pt x="396" y="13"/>
                  <a:pt x="400" y="19"/>
                </a:cubicBezTo>
                <a:cubicBezTo>
                  <a:pt x="404" y="25"/>
                  <a:pt x="407" y="31"/>
                  <a:pt x="407" y="36"/>
                </a:cubicBezTo>
                <a:cubicBezTo>
                  <a:pt x="407" y="44"/>
                  <a:pt x="399" y="81"/>
                  <a:pt x="382" y="149"/>
                </a:cubicBezTo>
                <a:cubicBezTo>
                  <a:pt x="365" y="217"/>
                  <a:pt x="355" y="256"/>
                  <a:pt x="354" y="266"/>
                </a:cubicBezTo>
                <a:cubicBezTo>
                  <a:pt x="352" y="273"/>
                  <a:pt x="352" y="283"/>
                  <a:pt x="352" y="297"/>
                </a:cubicBezTo>
                <a:lnTo>
                  <a:pt x="352" y="303"/>
                </a:lnTo>
                <a:cubicBezTo>
                  <a:pt x="352" y="312"/>
                  <a:pt x="353" y="321"/>
                  <a:pt x="355" y="329"/>
                </a:cubicBezTo>
                <a:cubicBezTo>
                  <a:pt x="356" y="337"/>
                  <a:pt x="362" y="346"/>
                  <a:pt x="371" y="354"/>
                </a:cubicBezTo>
                <a:cubicBezTo>
                  <a:pt x="381" y="363"/>
                  <a:pt x="394" y="368"/>
                  <a:pt x="411" y="368"/>
                </a:cubicBezTo>
                <a:cubicBezTo>
                  <a:pt x="453" y="368"/>
                  <a:pt x="486" y="333"/>
                  <a:pt x="511" y="261"/>
                </a:cubicBezTo>
                <a:cubicBezTo>
                  <a:pt x="516" y="247"/>
                  <a:pt x="522" y="228"/>
                  <a:pt x="528" y="204"/>
                </a:cubicBezTo>
                <a:cubicBezTo>
                  <a:pt x="535" y="178"/>
                  <a:pt x="538" y="160"/>
                  <a:pt x="539" y="150"/>
                </a:cubicBezTo>
                <a:cubicBezTo>
                  <a:pt x="539" y="130"/>
                  <a:pt x="535" y="115"/>
                  <a:pt x="527" y="104"/>
                </a:cubicBezTo>
                <a:cubicBezTo>
                  <a:pt x="520" y="93"/>
                  <a:pt x="512" y="83"/>
                  <a:pt x="504" y="76"/>
                </a:cubicBezTo>
                <a:cubicBezTo>
                  <a:pt x="497" y="68"/>
                  <a:pt x="493" y="60"/>
                  <a:pt x="493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5011920" y="42300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4"/>
                </a:cubicBezTo>
                <a:cubicBezTo>
                  <a:pt x="0" y="143"/>
                  <a:pt x="0" y="139"/>
                  <a:pt x="2" y="134"/>
                </a:cubicBezTo>
                <a:cubicBezTo>
                  <a:pt x="3" y="129"/>
                  <a:pt x="4" y="127"/>
                  <a:pt x="5" y="126"/>
                </a:cubicBezTo>
                <a:cubicBezTo>
                  <a:pt x="6" y="124"/>
                  <a:pt x="7" y="123"/>
                  <a:pt x="10" y="123"/>
                </a:cubicBezTo>
                <a:cubicBezTo>
                  <a:pt x="13" y="123"/>
                  <a:pt x="24" y="122"/>
                  <a:pt x="42" y="122"/>
                </a:cubicBezTo>
                <a:lnTo>
                  <a:pt x="76" y="122"/>
                </a:lnTo>
                <a:lnTo>
                  <a:pt x="88" y="72"/>
                </a:lnTo>
                <a:cubicBezTo>
                  <a:pt x="89" y="68"/>
                  <a:pt x="91" y="62"/>
                  <a:pt x="92" y="54"/>
                </a:cubicBezTo>
                <a:cubicBezTo>
                  <a:pt x="94" y="47"/>
                  <a:pt x="95" y="41"/>
                  <a:pt x="97" y="38"/>
                </a:cubicBezTo>
                <a:cubicBezTo>
                  <a:pt x="98" y="35"/>
                  <a:pt x="99" y="30"/>
                  <a:pt x="100" y="25"/>
                </a:cubicBezTo>
                <a:cubicBezTo>
                  <a:pt x="102" y="20"/>
                  <a:pt x="103" y="17"/>
                  <a:pt x="105" y="15"/>
                </a:cubicBezTo>
                <a:cubicBezTo>
                  <a:pt x="107" y="13"/>
                  <a:pt x="110" y="10"/>
                  <a:pt x="112" y="7"/>
                </a:cubicBezTo>
                <a:cubicBezTo>
                  <a:pt x="114" y="4"/>
                  <a:pt x="117" y="3"/>
                  <a:pt x="120" y="2"/>
                </a:cubicBezTo>
                <a:cubicBezTo>
                  <a:pt x="124" y="1"/>
                  <a:pt x="128" y="0"/>
                  <a:pt x="132" y="0"/>
                </a:cubicBezTo>
                <a:cubicBezTo>
                  <a:pt x="139" y="1"/>
                  <a:pt x="144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2" y="65"/>
                  <a:pt x="138" y="81"/>
                  <a:pt x="133" y="98"/>
                </a:cubicBezTo>
                <a:lnTo>
                  <a:pt x="127" y="121"/>
                </a:lnTo>
                <a:cubicBezTo>
                  <a:pt x="127" y="122"/>
                  <a:pt x="138" y="122"/>
                  <a:pt x="158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6" y="151"/>
                </a:cubicBezTo>
                <a:lnTo>
                  <a:pt x="120" y="151"/>
                </a:lnTo>
                <a:lnTo>
                  <a:pt x="97" y="241"/>
                </a:lnTo>
                <a:cubicBezTo>
                  <a:pt x="81" y="308"/>
                  <a:pt x="73" y="344"/>
                  <a:pt x="73" y="349"/>
                </a:cubicBezTo>
                <a:cubicBezTo>
                  <a:pt x="73" y="367"/>
                  <a:pt x="79" y="375"/>
                  <a:pt x="90" y="375"/>
                </a:cubicBezTo>
                <a:cubicBezTo>
                  <a:pt x="104" y="375"/>
                  <a:pt x="118" y="368"/>
                  <a:pt x="132" y="354"/>
                </a:cubicBezTo>
                <a:cubicBezTo>
                  <a:pt x="146" y="340"/>
                  <a:pt x="157" y="322"/>
                  <a:pt x="165" y="301"/>
                </a:cubicBezTo>
                <a:cubicBezTo>
                  <a:pt x="166" y="298"/>
                  <a:pt x="167" y="297"/>
                  <a:pt x="168" y="296"/>
                </a:cubicBezTo>
                <a:cubicBezTo>
                  <a:pt x="170" y="296"/>
                  <a:pt x="173" y="296"/>
                  <a:pt x="178" y="295"/>
                </a:cubicBezTo>
                <a:lnTo>
                  <a:pt x="180" y="295"/>
                </a:lnTo>
                <a:cubicBezTo>
                  <a:pt x="186" y="295"/>
                  <a:pt x="190" y="297"/>
                  <a:pt x="190" y="300"/>
                </a:cubicBezTo>
                <a:cubicBezTo>
                  <a:pt x="190" y="301"/>
                  <a:pt x="189" y="304"/>
                  <a:pt x="188" y="308"/>
                </a:cubicBezTo>
                <a:cubicBezTo>
                  <a:pt x="186" y="314"/>
                  <a:pt x="182" y="322"/>
                  <a:pt x="176" y="332"/>
                </a:cubicBezTo>
                <a:cubicBezTo>
                  <a:pt x="171" y="342"/>
                  <a:pt x="164" y="351"/>
                  <a:pt x="155" y="362"/>
                </a:cubicBezTo>
                <a:cubicBezTo>
                  <a:pt x="147" y="372"/>
                  <a:pt x="136" y="381"/>
                  <a:pt x="123" y="388"/>
                </a:cubicBezTo>
                <a:cubicBezTo>
                  <a:pt x="111" y="395"/>
                  <a:pt x="98" y="398"/>
                  <a:pt x="85" y="398"/>
                </a:cubicBezTo>
                <a:cubicBezTo>
                  <a:pt x="73" y="398"/>
                  <a:pt x="60" y="395"/>
                  <a:pt x="49" y="389"/>
                </a:cubicBezTo>
                <a:cubicBezTo>
                  <a:pt x="38" y="383"/>
                  <a:pt x="30" y="372"/>
                  <a:pt x="25" y="357"/>
                </a:cubicBezTo>
                <a:cubicBezTo>
                  <a:pt x="24" y="353"/>
                  <a:pt x="23" y="348"/>
                  <a:pt x="23" y="340"/>
                </a:cubicBezTo>
                <a:lnTo>
                  <a:pt x="23" y="329"/>
                </a:lnTo>
                <a:lnTo>
                  <a:pt x="45" y="240"/>
                </a:lnTo>
                <a:cubicBezTo>
                  <a:pt x="60" y="182"/>
                  <a:pt x="67" y="152"/>
                  <a:pt x="68" y="152"/>
                </a:cubicBezTo>
                <a:cubicBezTo>
                  <a:pt x="68" y="151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5101200" y="4239720"/>
            <a:ext cx="149760" cy="149760"/>
          </a:xfrm>
          <a:custGeom>
            <a:avLst/>
            <a:gdLst/>
            <a:ahLst/>
            <a:rect l="0" t="0" r="r" b="b"/>
            <a:pathLst>
              <a:path w="416" h="416">
                <a:moveTo>
                  <a:pt x="8" y="196"/>
                </a:moveTo>
                <a:lnTo>
                  <a:pt x="196" y="196"/>
                </a:lnTo>
                <a:lnTo>
                  <a:pt x="196" y="103"/>
                </a:lnTo>
                <a:lnTo>
                  <a:pt x="196" y="8"/>
                </a:lnTo>
                <a:cubicBezTo>
                  <a:pt x="201" y="3"/>
                  <a:pt x="204" y="0"/>
                  <a:pt x="208" y="0"/>
                </a:cubicBezTo>
                <a:cubicBezTo>
                  <a:pt x="214" y="0"/>
                  <a:pt x="218" y="3"/>
                  <a:pt x="221" y="10"/>
                </a:cubicBezTo>
                <a:lnTo>
                  <a:pt x="221" y="196"/>
                </a:lnTo>
                <a:lnTo>
                  <a:pt x="406" y="196"/>
                </a:lnTo>
                <a:cubicBezTo>
                  <a:pt x="413" y="200"/>
                  <a:pt x="416" y="204"/>
                  <a:pt x="416" y="209"/>
                </a:cubicBezTo>
                <a:cubicBezTo>
                  <a:pt x="416" y="214"/>
                  <a:pt x="413" y="218"/>
                  <a:pt x="406" y="221"/>
                </a:cubicBezTo>
                <a:lnTo>
                  <a:pt x="221" y="221"/>
                </a:lnTo>
                <a:lnTo>
                  <a:pt x="221" y="407"/>
                </a:lnTo>
                <a:cubicBezTo>
                  <a:pt x="217" y="413"/>
                  <a:pt x="214" y="416"/>
                  <a:pt x="209" y="416"/>
                </a:cubicBezTo>
                <a:lnTo>
                  <a:pt x="208" y="416"/>
                </a:lnTo>
                <a:lnTo>
                  <a:pt x="207" y="416"/>
                </a:lnTo>
                <a:cubicBezTo>
                  <a:pt x="202" y="416"/>
                  <a:pt x="198" y="413"/>
                  <a:pt x="196" y="407"/>
                </a:cubicBezTo>
                <a:lnTo>
                  <a:pt x="196" y="221"/>
                </a:lnTo>
                <a:lnTo>
                  <a:pt x="8" y="221"/>
                </a:lnTo>
                <a:cubicBezTo>
                  <a:pt x="3" y="218"/>
                  <a:pt x="0" y="214"/>
                  <a:pt x="0" y="209"/>
                </a:cubicBezTo>
                <a:cubicBezTo>
                  <a:pt x="0" y="203"/>
                  <a:pt x="3" y="199"/>
                  <a:pt x="8" y="1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5281560" y="4221360"/>
            <a:ext cx="77760" cy="149760"/>
          </a:xfrm>
          <a:custGeom>
            <a:avLst/>
            <a:gdLst/>
            <a:ahLst/>
            <a:rect l="0" t="0" r="r" b="b"/>
            <a:pathLst>
              <a:path w="216" h="416">
                <a:moveTo>
                  <a:pt x="81" y="54"/>
                </a:moveTo>
                <a:lnTo>
                  <a:pt x="73" y="58"/>
                </a:lnTo>
                <a:cubicBezTo>
                  <a:pt x="67" y="60"/>
                  <a:pt x="59" y="62"/>
                  <a:pt x="48" y="64"/>
                </a:cubicBezTo>
                <a:cubicBezTo>
                  <a:pt x="38" y="66"/>
                  <a:pt x="26" y="67"/>
                  <a:pt x="12" y="68"/>
                </a:cubicBezTo>
                <a:lnTo>
                  <a:pt x="0" y="68"/>
                </a:lnTo>
                <a:lnTo>
                  <a:pt x="0" y="39"/>
                </a:lnTo>
                <a:lnTo>
                  <a:pt x="12" y="39"/>
                </a:lnTo>
                <a:cubicBezTo>
                  <a:pt x="32" y="39"/>
                  <a:pt x="50" y="35"/>
                  <a:pt x="66" y="30"/>
                </a:cubicBezTo>
                <a:cubicBezTo>
                  <a:pt x="83" y="25"/>
                  <a:pt x="95" y="20"/>
                  <a:pt x="101" y="15"/>
                </a:cubicBezTo>
                <a:cubicBezTo>
                  <a:pt x="108" y="11"/>
                  <a:pt x="114" y="6"/>
                  <a:pt x="119" y="1"/>
                </a:cubicBezTo>
                <a:cubicBezTo>
                  <a:pt x="120" y="0"/>
                  <a:pt x="122" y="0"/>
                  <a:pt x="126" y="0"/>
                </a:cubicBezTo>
                <a:cubicBezTo>
                  <a:pt x="130" y="0"/>
                  <a:pt x="134" y="1"/>
                  <a:pt x="137" y="3"/>
                </a:cubicBezTo>
                <a:lnTo>
                  <a:pt x="137" y="191"/>
                </a:lnTo>
                <a:lnTo>
                  <a:pt x="137" y="378"/>
                </a:lnTo>
                <a:cubicBezTo>
                  <a:pt x="140" y="380"/>
                  <a:pt x="143" y="382"/>
                  <a:pt x="145" y="383"/>
                </a:cubicBezTo>
                <a:cubicBezTo>
                  <a:pt x="147" y="384"/>
                  <a:pt x="152" y="385"/>
                  <a:pt x="160" y="386"/>
                </a:cubicBezTo>
                <a:cubicBezTo>
                  <a:pt x="168" y="387"/>
                  <a:pt x="181" y="387"/>
                  <a:pt x="199" y="387"/>
                </a:cubicBezTo>
                <a:lnTo>
                  <a:pt x="216" y="387"/>
                </a:lnTo>
                <a:lnTo>
                  <a:pt x="216" y="416"/>
                </a:lnTo>
                <a:lnTo>
                  <a:pt x="209" y="416"/>
                </a:lnTo>
                <a:cubicBezTo>
                  <a:pt x="199" y="414"/>
                  <a:pt x="166" y="414"/>
                  <a:pt x="109" y="414"/>
                </a:cubicBezTo>
                <a:cubicBezTo>
                  <a:pt x="52" y="414"/>
                  <a:pt x="20" y="414"/>
                  <a:pt x="11" y="416"/>
                </a:cubicBezTo>
                <a:lnTo>
                  <a:pt x="3" y="416"/>
                </a:lnTo>
                <a:lnTo>
                  <a:pt x="3" y="387"/>
                </a:lnTo>
                <a:lnTo>
                  <a:pt x="20" y="387"/>
                </a:lnTo>
                <a:cubicBezTo>
                  <a:pt x="29" y="387"/>
                  <a:pt x="37" y="387"/>
                  <a:pt x="43" y="387"/>
                </a:cubicBezTo>
                <a:cubicBezTo>
                  <a:pt x="50" y="387"/>
                  <a:pt x="55" y="387"/>
                  <a:pt x="59" y="386"/>
                </a:cubicBezTo>
                <a:cubicBezTo>
                  <a:pt x="63" y="386"/>
                  <a:pt x="66" y="385"/>
                  <a:pt x="69" y="384"/>
                </a:cubicBezTo>
                <a:cubicBezTo>
                  <a:pt x="72" y="384"/>
                  <a:pt x="73" y="383"/>
                  <a:pt x="74" y="383"/>
                </a:cubicBezTo>
                <a:cubicBezTo>
                  <a:pt x="74" y="383"/>
                  <a:pt x="76" y="382"/>
                  <a:pt x="78" y="380"/>
                </a:cubicBezTo>
                <a:cubicBezTo>
                  <a:pt x="80" y="378"/>
                  <a:pt x="81" y="377"/>
                  <a:pt x="81" y="378"/>
                </a:cubicBezTo>
                <a:lnTo>
                  <a:pt x="81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5497200" y="4206600"/>
            <a:ext cx="211680" cy="74520"/>
          </a:xfrm>
          <a:custGeom>
            <a:avLst/>
            <a:gdLst/>
            <a:ahLst/>
            <a:rect l="0" t="0" r="r" b="b"/>
            <a:pathLst>
              <a:path w="588" h="207">
                <a:moveTo>
                  <a:pt x="0" y="18"/>
                </a:moveTo>
                <a:cubicBezTo>
                  <a:pt x="0" y="10"/>
                  <a:pt x="4" y="4"/>
                  <a:pt x="12" y="0"/>
                </a:cubicBezTo>
                <a:lnTo>
                  <a:pt x="574" y="0"/>
                </a:lnTo>
                <a:cubicBezTo>
                  <a:pt x="583" y="5"/>
                  <a:pt x="588" y="10"/>
                  <a:pt x="588" y="18"/>
                </a:cubicBezTo>
                <a:cubicBezTo>
                  <a:pt x="588" y="24"/>
                  <a:pt x="584" y="30"/>
                  <a:pt x="575" y="34"/>
                </a:cubicBezTo>
                <a:lnTo>
                  <a:pt x="295" y="35"/>
                </a:lnTo>
                <a:lnTo>
                  <a:pt x="14" y="35"/>
                </a:lnTo>
                <a:cubicBezTo>
                  <a:pt x="4" y="32"/>
                  <a:pt x="0" y="26"/>
                  <a:pt x="0" y="18"/>
                </a:cubicBezTo>
                <a:moveTo>
                  <a:pt x="0" y="190"/>
                </a:moveTo>
                <a:cubicBezTo>
                  <a:pt x="0" y="181"/>
                  <a:pt x="4" y="175"/>
                  <a:pt x="14" y="172"/>
                </a:cubicBezTo>
                <a:lnTo>
                  <a:pt x="575" y="172"/>
                </a:lnTo>
                <a:cubicBezTo>
                  <a:pt x="584" y="178"/>
                  <a:pt x="588" y="184"/>
                  <a:pt x="588" y="190"/>
                </a:cubicBezTo>
                <a:cubicBezTo>
                  <a:pt x="588" y="197"/>
                  <a:pt x="583" y="203"/>
                  <a:pt x="574" y="207"/>
                </a:cubicBezTo>
                <a:lnTo>
                  <a:pt x="12" y="207"/>
                </a:lnTo>
                <a:cubicBezTo>
                  <a:pt x="4" y="203"/>
                  <a:pt x="0" y="197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5820840" y="4182480"/>
            <a:ext cx="212760" cy="144360"/>
          </a:xfrm>
          <a:custGeom>
            <a:avLst/>
            <a:gdLst/>
            <a:ahLst/>
            <a:rect l="0" t="0" r="r" b="b"/>
            <a:pathLst>
              <a:path w="591" h="401">
                <a:moveTo>
                  <a:pt x="494" y="51"/>
                </a:moveTo>
                <a:cubicBezTo>
                  <a:pt x="494" y="39"/>
                  <a:pt x="500" y="27"/>
                  <a:pt x="511" y="17"/>
                </a:cubicBezTo>
                <a:cubicBezTo>
                  <a:pt x="522" y="6"/>
                  <a:pt x="534" y="0"/>
                  <a:pt x="548" y="0"/>
                </a:cubicBezTo>
                <a:cubicBezTo>
                  <a:pt x="558" y="0"/>
                  <a:pt x="568" y="5"/>
                  <a:pt x="577" y="16"/>
                </a:cubicBezTo>
                <a:cubicBezTo>
                  <a:pt x="586" y="26"/>
                  <a:pt x="591" y="43"/>
                  <a:pt x="591" y="66"/>
                </a:cubicBezTo>
                <a:cubicBezTo>
                  <a:pt x="591" y="83"/>
                  <a:pt x="586" y="117"/>
                  <a:pt x="574" y="167"/>
                </a:cubicBezTo>
                <a:cubicBezTo>
                  <a:pt x="566" y="201"/>
                  <a:pt x="558" y="228"/>
                  <a:pt x="551" y="249"/>
                </a:cubicBezTo>
                <a:cubicBezTo>
                  <a:pt x="544" y="271"/>
                  <a:pt x="533" y="294"/>
                  <a:pt x="520" y="321"/>
                </a:cubicBezTo>
                <a:cubicBezTo>
                  <a:pt x="506" y="347"/>
                  <a:pt x="490" y="367"/>
                  <a:pt x="471" y="381"/>
                </a:cubicBezTo>
                <a:cubicBezTo>
                  <a:pt x="452" y="394"/>
                  <a:pt x="431" y="401"/>
                  <a:pt x="408" y="401"/>
                </a:cubicBezTo>
                <a:cubicBezTo>
                  <a:pt x="382" y="401"/>
                  <a:pt x="359" y="396"/>
                  <a:pt x="339" y="387"/>
                </a:cubicBezTo>
                <a:cubicBezTo>
                  <a:pt x="319" y="378"/>
                  <a:pt x="305" y="365"/>
                  <a:pt x="296" y="349"/>
                </a:cubicBezTo>
                <a:cubicBezTo>
                  <a:pt x="295" y="350"/>
                  <a:pt x="294" y="351"/>
                  <a:pt x="293" y="353"/>
                </a:cubicBezTo>
                <a:cubicBezTo>
                  <a:pt x="269" y="385"/>
                  <a:pt x="240" y="401"/>
                  <a:pt x="205" y="401"/>
                </a:cubicBezTo>
                <a:cubicBezTo>
                  <a:pt x="190" y="401"/>
                  <a:pt x="175" y="399"/>
                  <a:pt x="161" y="396"/>
                </a:cubicBezTo>
                <a:cubicBezTo>
                  <a:pt x="147" y="392"/>
                  <a:pt x="133" y="387"/>
                  <a:pt x="120" y="379"/>
                </a:cubicBezTo>
                <a:cubicBezTo>
                  <a:pt x="106" y="371"/>
                  <a:pt x="95" y="360"/>
                  <a:pt x="87" y="345"/>
                </a:cubicBezTo>
                <a:cubicBezTo>
                  <a:pt x="79" y="329"/>
                  <a:pt x="75" y="311"/>
                  <a:pt x="75" y="289"/>
                </a:cubicBezTo>
                <a:cubicBezTo>
                  <a:pt x="75" y="257"/>
                  <a:pt x="85" y="215"/>
                  <a:pt x="105" y="159"/>
                </a:cubicBezTo>
                <a:cubicBezTo>
                  <a:pt x="125" y="105"/>
                  <a:pt x="135" y="71"/>
                  <a:pt x="135" y="56"/>
                </a:cubicBezTo>
                <a:lnTo>
                  <a:pt x="135" y="55"/>
                </a:lnTo>
                <a:cubicBezTo>
                  <a:pt x="135" y="49"/>
                  <a:pt x="135" y="46"/>
                  <a:pt x="135" y="44"/>
                </a:cubicBezTo>
                <a:cubicBezTo>
                  <a:pt x="135" y="42"/>
                  <a:pt x="134" y="40"/>
                  <a:pt x="132" y="38"/>
                </a:cubicBezTo>
                <a:cubicBezTo>
                  <a:pt x="130" y="35"/>
                  <a:pt x="126" y="34"/>
                  <a:pt x="122" y="34"/>
                </a:cubicBezTo>
                <a:lnTo>
                  <a:pt x="119" y="34"/>
                </a:lnTo>
                <a:cubicBezTo>
                  <a:pt x="105" y="34"/>
                  <a:pt x="93" y="40"/>
                  <a:pt x="82" y="51"/>
                </a:cubicBezTo>
                <a:cubicBezTo>
                  <a:pt x="70" y="62"/>
                  <a:pt x="62" y="74"/>
                  <a:pt x="55" y="87"/>
                </a:cubicBezTo>
                <a:cubicBezTo>
                  <a:pt x="49" y="100"/>
                  <a:pt x="44" y="112"/>
                  <a:pt x="40" y="124"/>
                </a:cubicBezTo>
                <a:cubicBezTo>
                  <a:pt x="37" y="136"/>
                  <a:pt x="34" y="142"/>
                  <a:pt x="33" y="144"/>
                </a:cubicBezTo>
                <a:cubicBezTo>
                  <a:pt x="32" y="145"/>
                  <a:pt x="26" y="145"/>
                  <a:pt x="18" y="145"/>
                </a:cubicBezTo>
                <a:lnTo>
                  <a:pt x="6" y="145"/>
                </a:lnTo>
                <a:cubicBezTo>
                  <a:pt x="2" y="142"/>
                  <a:pt x="0" y="139"/>
                  <a:pt x="0" y="137"/>
                </a:cubicBezTo>
                <a:cubicBezTo>
                  <a:pt x="0" y="134"/>
                  <a:pt x="3" y="126"/>
                  <a:pt x="7" y="113"/>
                </a:cubicBezTo>
                <a:cubicBezTo>
                  <a:pt x="12" y="100"/>
                  <a:pt x="19" y="85"/>
                  <a:pt x="28" y="68"/>
                </a:cubicBezTo>
                <a:cubicBezTo>
                  <a:pt x="38" y="51"/>
                  <a:pt x="50" y="35"/>
                  <a:pt x="68" y="22"/>
                </a:cubicBezTo>
                <a:cubicBezTo>
                  <a:pt x="85" y="8"/>
                  <a:pt x="104" y="2"/>
                  <a:pt x="125" y="2"/>
                </a:cubicBezTo>
                <a:cubicBezTo>
                  <a:pt x="150" y="2"/>
                  <a:pt x="169" y="9"/>
                  <a:pt x="183" y="24"/>
                </a:cubicBezTo>
                <a:cubicBezTo>
                  <a:pt x="197" y="38"/>
                  <a:pt x="203" y="55"/>
                  <a:pt x="203" y="75"/>
                </a:cubicBezTo>
                <a:cubicBezTo>
                  <a:pt x="203" y="85"/>
                  <a:pt x="194" y="117"/>
                  <a:pt x="174" y="170"/>
                </a:cubicBezTo>
                <a:cubicBezTo>
                  <a:pt x="155" y="224"/>
                  <a:pt x="145" y="265"/>
                  <a:pt x="145" y="294"/>
                </a:cubicBezTo>
                <a:cubicBezTo>
                  <a:pt x="145" y="321"/>
                  <a:pt x="151" y="340"/>
                  <a:pt x="164" y="351"/>
                </a:cubicBezTo>
                <a:cubicBezTo>
                  <a:pt x="176" y="362"/>
                  <a:pt x="192" y="368"/>
                  <a:pt x="210" y="368"/>
                </a:cubicBezTo>
                <a:cubicBezTo>
                  <a:pt x="236" y="368"/>
                  <a:pt x="258" y="351"/>
                  <a:pt x="277" y="315"/>
                </a:cubicBezTo>
                <a:lnTo>
                  <a:pt x="282" y="307"/>
                </a:lnTo>
                <a:lnTo>
                  <a:pt x="282" y="286"/>
                </a:lnTo>
                <a:cubicBezTo>
                  <a:pt x="282" y="285"/>
                  <a:pt x="282" y="282"/>
                  <a:pt x="282" y="279"/>
                </a:cubicBezTo>
                <a:cubicBezTo>
                  <a:pt x="282" y="275"/>
                  <a:pt x="282" y="273"/>
                  <a:pt x="283" y="272"/>
                </a:cubicBezTo>
                <a:cubicBezTo>
                  <a:pt x="283" y="270"/>
                  <a:pt x="283" y="268"/>
                  <a:pt x="283" y="265"/>
                </a:cubicBezTo>
                <a:cubicBezTo>
                  <a:pt x="283" y="262"/>
                  <a:pt x="284" y="260"/>
                  <a:pt x="284" y="257"/>
                </a:cubicBezTo>
                <a:cubicBezTo>
                  <a:pt x="285" y="255"/>
                  <a:pt x="286" y="251"/>
                  <a:pt x="287" y="246"/>
                </a:cubicBezTo>
                <a:cubicBezTo>
                  <a:pt x="288" y="241"/>
                  <a:pt x="289" y="236"/>
                  <a:pt x="290" y="231"/>
                </a:cubicBezTo>
                <a:cubicBezTo>
                  <a:pt x="290" y="226"/>
                  <a:pt x="292" y="219"/>
                  <a:pt x="295" y="210"/>
                </a:cubicBezTo>
                <a:cubicBezTo>
                  <a:pt x="298" y="200"/>
                  <a:pt x="300" y="191"/>
                  <a:pt x="302" y="181"/>
                </a:cubicBezTo>
                <a:cubicBezTo>
                  <a:pt x="304" y="171"/>
                  <a:pt x="307" y="159"/>
                  <a:pt x="312" y="143"/>
                </a:cubicBezTo>
                <a:cubicBezTo>
                  <a:pt x="329" y="76"/>
                  <a:pt x="338" y="40"/>
                  <a:pt x="341" y="34"/>
                </a:cubicBezTo>
                <a:cubicBezTo>
                  <a:pt x="348" y="18"/>
                  <a:pt x="361" y="10"/>
                  <a:pt x="379" y="10"/>
                </a:cubicBezTo>
                <a:cubicBezTo>
                  <a:pt x="390" y="10"/>
                  <a:pt x="397" y="13"/>
                  <a:pt x="402" y="19"/>
                </a:cubicBezTo>
                <a:cubicBezTo>
                  <a:pt x="406" y="25"/>
                  <a:pt x="408" y="31"/>
                  <a:pt x="409" y="36"/>
                </a:cubicBezTo>
                <a:cubicBezTo>
                  <a:pt x="409" y="44"/>
                  <a:pt x="400" y="81"/>
                  <a:pt x="383" y="149"/>
                </a:cubicBezTo>
                <a:cubicBezTo>
                  <a:pt x="366" y="217"/>
                  <a:pt x="357" y="256"/>
                  <a:pt x="355" y="266"/>
                </a:cubicBezTo>
                <a:cubicBezTo>
                  <a:pt x="354" y="273"/>
                  <a:pt x="353" y="283"/>
                  <a:pt x="353" y="297"/>
                </a:cubicBezTo>
                <a:lnTo>
                  <a:pt x="353" y="303"/>
                </a:lnTo>
                <a:cubicBezTo>
                  <a:pt x="353" y="312"/>
                  <a:pt x="354" y="321"/>
                  <a:pt x="356" y="329"/>
                </a:cubicBezTo>
                <a:cubicBezTo>
                  <a:pt x="358" y="337"/>
                  <a:pt x="363" y="346"/>
                  <a:pt x="373" y="354"/>
                </a:cubicBezTo>
                <a:cubicBezTo>
                  <a:pt x="382" y="363"/>
                  <a:pt x="395" y="368"/>
                  <a:pt x="412" y="368"/>
                </a:cubicBezTo>
                <a:cubicBezTo>
                  <a:pt x="454" y="368"/>
                  <a:pt x="487" y="333"/>
                  <a:pt x="512" y="261"/>
                </a:cubicBezTo>
                <a:cubicBezTo>
                  <a:pt x="517" y="247"/>
                  <a:pt x="523" y="228"/>
                  <a:pt x="529" y="204"/>
                </a:cubicBezTo>
                <a:cubicBezTo>
                  <a:pt x="536" y="178"/>
                  <a:pt x="539" y="160"/>
                  <a:pt x="540" y="150"/>
                </a:cubicBezTo>
                <a:cubicBezTo>
                  <a:pt x="540" y="130"/>
                  <a:pt x="536" y="115"/>
                  <a:pt x="529" y="104"/>
                </a:cubicBezTo>
                <a:cubicBezTo>
                  <a:pt x="521" y="93"/>
                  <a:pt x="513" y="83"/>
                  <a:pt x="506" y="76"/>
                </a:cubicBezTo>
                <a:cubicBezTo>
                  <a:pt x="498" y="68"/>
                  <a:pt x="494" y="60"/>
                  <a:pt x="494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6056280" y="42300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4"/>
                </a:cubicBezTo>
                <a:cubicBezTo>
                  <a:pt x="0" y="143"/>
                  <a:pt x="1" y="139"/>
                  <a:pt x="2" y="134"/>
                </a:cubicBezTo>
                <a:cubicBezTo>
                  <a:pt x="3" y="129"/>
                  <a:pt x="4" y="127"/>
                  <a:pt x="5" y="126"/>
                </a:cubicBezTo>
                <a:cubicBezTo>
                  <a:pt x="6" y="124"/>
                  <a:pt x="8" y="123"/>
                  <a:pt x="11" y="123"/>
                </a:cubicBezTo>
                <a:cubicBezTo>
                  <a:pt x="13" y="123"/>
                  <a:pt x="24" y="122"/>
                  <a:pt x="42" y="122"/>
                </a:cubicBezTo>
                <a:lnTo>
                  <a:pt x="76" y="122"/>
                </a:lnTo>
                <a:lnTo>
                  <a:pt x="88" y="72"/>
                </a:lnTo>
                <a:cubicBezTo>
                  <a:pt x="89" y="68"/>
                  <a:pt x="91" y="62"/>
                  <a:pt x="93" y="54"/>
                </a:cubicBezTo>
                <a:cubicBezTo>
                  <a:pt x="94" y="47"/>
                  <a:pt x="96" y="41"/>
                  <a:pt x="97" y="38"/>
                </a:cubicBezTo>
                <a:cubicBezTo>
                  <a:pt x="98" y="35"/>
                  <a:pt x="99" y="30"/>
                  <a:pt x="101" y="25"/>
                </a:cubicBezTo>
                <a:cubicBezTo>
                  <a:pt x="102" y="20"/>
                  <a:pt x="104" y="17"/>
                  <a:pt x="106" y="15"/>
                </a:cubicBezTo>
                <a:cubicBezTo>
                  <a:pt x="108" y="13"/>
                  <a:pt x="110" y="10"/>
                  <a:pt x="112" y="7"/>
                </a:cubicBezTo>
                <a:cubicBezTo>
                  <a:pt x="114" y="4"/>
                  <a:pt x="117" y="3"/>
                  <a:pt x="121" y="2"/>
                </a:cubicBezTo>
                <a:cubicBezTo>
                  <a:pt x="124" y="1"/>
                  <a:pt x="128" y="0"/>
                  <a:pt x="132" y="0"/>
                </a:cubicBezTo>
                <a:cubicBezTo>
                  <a:pt x="139" y="1"/>
                  <a:pt x="144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2" y="65"/>
                  <a:pt x="138" y="81"/>
                  <a:pt x="134" y="98"/>
                </a:cubicBezTo>
                <a:lnTo>
                  <a:pt x="127" y="121"/>
                </a:lnTo>
                <a:cubicBezTo>
                  <a:pt x="127" y="122"/>
                  <a:pt x="138" y="122"/>
                  <a:pt x="159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7" y="151"/>
                </a:cubicBezTo>
                <a:lnTo>
                  <a:pt x="120" y="151"/>
                </a:lnTo>
                <a:lnTo>
                  <a:pt x="98" y="241"/>
                </a:lnTo>
                <a:cubicBezTo>
                  <a:pt x="81" y="308"/>
                  <a:pt x="73" y="344"/>
                  <a:pt x="73" y="349"/>
                </a:cubicBezTo>
                <a:cubicBezTo>
                  <a:pt x="73" y="367"/>
                  <a:pt x="79" y="375"/>
                  <a:pt x="90" y="375"/>
                </a:cubicBezTo>
                <a:cubicBezTo>
                  <a:pt x="105" y="375"/>
                  <a:pt x="119" y="368"/>
                  <a:pt x="132" y="354"/>
                </a:cubicBezTo>
                <a:cubicBezTo>
                  <a:pt x="146" y="340"/>
                  <a:pt x="157" y="322"/>
                  <a:pt x="165" y="301"/>
                </a:cubicBezTo>
                <a:cubicBezTo>
                  <a:pt x="166" y="298"/>
                  <a:pt x="167" y="297"/>
                  <a:pt x="169" y="296"/>
                </a:cubicBezTo>
                <a:cubicBezTo>
                  <a:pt x="170" y="296"/>
                  <a:pt x="173" y="296"/>
                  <a:pt x="178" y="295"/>
                </a:cubicBezTo>
                <a:lnTo>
                  <a:pt x="180" y="295"/>
                </a:lnTo>
                <a:cubicBezTo>
                  <a:pt x="187" y="295"/>
                  <a:pt x="190" y="297"/>
                  <a:pt x="190" y="300"/>
                </a:cubicBezTo>
                <a:cubicBezTo>
                  <a:pt x="190" y="301"/>
                  <a:pt x="189" y="304"/>
                  <a:pt x="188" y="308"/>
                </a:cubicBezTo>
                <a:cubicBezTo>
                  <a:pt x="186" y="314"/>
                  <a:pt x="182" y="322"/>
                  <a:pt x="177" y="332"/>
                </a:cubicBezTo>
                <a:cubicBezTo>
                  <a:pt x="171" y="342"/>
                  <a:pt x="164" y="351"/>
                  <a:pt x="155" y="362"/>
                </a:cubicBezTo>
                <a:cubicBezTo>
                  <a:pt x="147" y="372"/>
                  <a:pt x="136" y="381"/>
                  <a:pt x="124" y="388"/>
                </a:cubicBezTo>
                <a:cubicBezTo>
                  <a:pt x="111" y="395"/>
                  <a:pt x="99" y="398"/>
                  <a:pt x="86" y="398"/>
                </a:cubicBezTo>
                <a:cubicBezTo>
                  <a:pt x="73" y="398"/>
                  <a:pt x="60" y="395"/>
                  <a:pt x="49" y="389"/>
                </a:cubicBezTo>
                <a:cubicBezTo>
                  <a:pt x="38" y="383"/>
                  <a:pt x="30" y="372"/>
                  <a:pt x="25" y="357"/>
                </a:cubicBezTo>
                <a:cubicBezTo>
                  <a:pt x="24" y="353"/>
                  <a:pt x="24" y="348"/>
                  <a:pt x="24" y="340"/>
                </a:cubicBezTo>
                <a:lnTo>
                  <a:pt x="24" y="329"/>
                </a:lnTo>
                <a:lnTo>
                  <a:pt x="45" y="240"/>
                </a:lnTo>
                <a:cubicBezTo>
                  <a:pt x="60" y="182"/>
                  <a:pt x="68" y="152"/>
                  <a:pt x="69" y="152"/>
                </a:cubicBezTo>
                <a:cubicBezTo>
                  <a:pt x="69" y="151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6246000" y="4237200"/>
            <a:ext cx="194040" cy="13320"/>
          </a:xfrm>
          <a:custGeom>
            <a:avLst/>
            <a:gdLst/>
            <a:ahLst/>
            <a:rect l="0" t="0" r="r" b="b"/>
            <a:pathLst>
              <a:path w="539" h="37">
                <a:moveTo>
                  <a:pt x="12" y="0"/>
                </a:moveTo>
                <a:lnTo>
                  <a:pt x="526" y="0"/>
                </a:lnTo>
                <a:cubicBezTo>
                  <a:pt x="534" y="5"/>
                  <a:pt x="539" y="12"/>
                  <a:pt x="539" y="19"/>
                </a:cubicBezTo>
                <a:cubicBezTo>
                  <a:pt x="539" y="26"/>
                  <a:pt x="534" y="32"/>
                  <a:pt x="526" y="37"/>
                </a:cubicBezTo>
                <a:lnTo>
                  <a:pt x="12" y="37"/>
                </a:lnTo>
                <a:cubicBezTo>
                  <a:pt x="4" y="33"/>
                  <a:pt x="0" y="27"/>
                  <a:pt x="0" y="19"/>
                </a:cubicBezTo>
                <a:cubicBezTo>
                  <a:pt x="0" y="11"/>
                  <a:pt x="4" y="5"/>
                  <a:pt x="1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7079040" y="3971880"/>
            <a:ext cx="109080" cy="140400"/>
          </a:xfrm>
          <a:custGeom>
            <a:avLst/>
            <a:gdLst/>
            <a:ahLst/>
            <a:rect l="0" t="0" r="r" b="b"/>
            <a:pathLst>
              <a:path w="303" h="390">
                <a:moveTo>
                  <a:pt x="166" y="390"/>
                </a:moveTo>
                <a:cubicBezTo>
                  <a:pt x="120" y="390"/>
                  <a:pt x="82" y="375"/>
                  <a:pt x="49" y="344"/>
                </a:cubicBezTo>
                <a:cubicBezTo>
                  <a:pt x="17" y="314"/>
                  <a:pt x="1" y="275"/>
                  <a:pt x="0" y="227"/>
                </a:cubicBezTo>
                <a:cubicBezTo>
                  <a:pt x="0" y="175"/>
                  <a:pt x="14" y="132"/>
                  <a:pt x="42" y="97"/>
                </a:cubicBezTo>
                <a:cubicBezTo>
                  <a:pt x="63" y="70"/>
                  <a:pt x="88" y="48"/>
                  <a:pt x="119" y="30"/>
                </a:cubicBezTo>
                <a:cubicBezTo>
                  <a:pt x="149" y="13"/>
                  <a:pt x="183" y="3"/>
                  <a:pt x="219" y="1"/>
                </a:cubicBezTo>
                <a:cubicBezTo>
                  <a:pt x="220" y="0"/>
                  <a:pt x="233" y="0"/>
                  <a:pt x="256" y="0"/>
                </a:cubicBezTo>
                <a:lnTo>
                  <a:pt x="290" y="0"/>
                </a:lnTo>
                <a:cubicBezTo>
                  <a:pt x="298" y="3"/>
                  <a:pt x="303" y="8"/>
                  <a:pt x="303" y="17"/>
                </a:cubicBezTo>
                <a:cubicBezTo>
                  <a:pt x="303" y="33"/>
                  <a:pt x="291" y="40"/>
                  <a:pt x="267" y="40"/>
                </a:cubicBezTo>
                <a:lnTo>
                  <a:pt x="253" y="40"/>
                </a:lnTo>
                <a:lnTo>
                  <a:pt x="241" y="40"/>
                </a:lnTo>
                <a:cubicBezTo>
                  <a:pt x="170" y="40"/>
                  <a:pt x="124" y="73"/>
                  <a:pt x="102" y="136"/>
                </a:cubicBezTo>
                <a:lnTo>
                  <a:pt x="98" y="147"/>
                </a:lnTo>
                <a:lnTo>
                  <a:pt x="254" y="147"/>
                </a:lnTo>
                <a:cubicBezTo>
                  <a:pt x="262" y="152"/>
                  <a:pt x="266" y="158"/>
                  <a:pt x="266" y="164"/>
                </a:cubicBezTo>
                <a:cubicBezTo>
                  <a:pt x="266" y="174"/>
                  <a:pt x="260" y="182"/>
                  <a:pt x="248" y="187"/>
                </a:cubicBezTo>
                <a:lnTo>
                  <a:pt x="88" y="187"/>
                </a:lnTo>
                <a:lnTo>
                  <a:pt x="88" y="189"/>
                </a:lnTo>
                <a:cubicBezTo>
                  <a:pt x="82" y="207"/>
                  <a:pt x="79" y="229"/>
                  <a:pt x="79" y="254"/>
                </a:cubicBezTo>
                <a:cubicBezTo>
                  <a:pt x="79" y="293"/>
                  <a:pt x="88" y="320"/>
                  <a:pt x="107" y="335"/>
                </a:cubicBezTo>
                <a:cubicBezTo>
                  <a:pt x="126" y="349"/>
                  <a:pt x="147" y="357"/>
                  <a:pt x="170" y="358"/>
                </a:cubicBezTo>
                <a:cubicBezTo>
                  <a:pt x="186" y="358"/>
                  <a:pt x="201" y="355"/>
                  <a:pt x="216" y="349"/>
                </a:cubicBezTo>
                <a:cubicBezTo>
                  <a:pt x="232" y="343"/>
                  <a:pt x="244" y="337"/>
                  <a:pt x="254" y="330"/>
                </a:cubicBezTo>
                <a:cubicBezTo>
                  <a:pt x="263" y="324"/>
                  <a:pt x="268" y="321"/>
                  <a:pt x="268" y="321"/>
                </a:cubicBezTo>
                <a:cubicBezTo>
                  <a:pt x="273" y="321"/>
                  <a:pt x="276" y="324"/>
                  <a:pt x="278" y="329"/>
                </a:cubicBezTo>
                <a:cubicBezTo>
                  <a:pt x="281" y="335"/>
                  <a:pt x="282" y="341"/>
                  <a:pt x="282" y="346"/>
                </a:cubicBezTo>
                <a:cubicBezTo>
                  <a:pt x="282" y="348"/>
                  <a:pt x="281" y="349"/>
                  <a:pt x="281" y="350"/>
                </a:cubicBezTo>
                <a:cubicBezTo>
                  <a:pt x="279" y="352"/>
                  <a:pt x="273" y="356"/>
                  <a:pt x="263" y="362"/>
                </a:cubicBezTo>
                <a:cubicBezTo>
                  <a:pt x="253" y="368"/>
                  <a:pt x="239" y="374"/>
                  <a:pt x="221" y="381"/>
                </a:cubicBezTo>
                <a:cubicBezTo>
                  <a:pt x="203" y="387"/>
                  <a:pt x="184" y="390"/>
                  <a:pt x="166" y="3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6883920" y="4436280"/>
            <a:ext cx="141840" cy="144360"/>
          </a:xfrm>
          <a:custGeom>
            <a:avLst/>
            <a:gdLst/>
            <a:ahLst/>
            <a:rect l="0" t="0" r="r" b="b"/>
            <a:pathLst>
              <a:path w="394" h="401">
                <a:moveTo>
                  <a:pt x="134" y="56"/>
                </a:moveTo>
                <a:cubicBezTo>
                  <a:pt x="134" y="41"/>
                  <a:pt x="128" y="34"/>
                  <a:pt x="117" y="34"/>
                </a:cubicBezTo>
                <a:cubicBezTo>
                  <a:pt x="103" y="34"/>
                  <a:pt x="88" y="42"/>
                  <a:pt x="73" y="59"/>
                </a:cubicBezTo>
                <a:cubicBezTo>
                  <a:pt x="58" y="76"/>
                  <a:pt x="45" y="102"/>
                  <a:pt x="35" y="138"/>
                </a:cubicBezTo>
                <a:cubicBezTo>
                  <a:pt x="35" y="138"/>
                  <a:pt x="34" y="139"/>
                  <a:pt x="33" y="140"/>
                </a:cubicBezTo>
                <a:cubicBezTo>
                  <a:pt x="33" y="141"/>
                  <a:pt x="33" y="142"/>
                  <a:pt x="33" y="143"/>
                </a:cubicBezTo>
                <a:cubicBezTo>
                  <a:pt x="33" y="144"/>
                  <a:pt x="32" y="144"/>
                  <a:pt x="31" y="145"/>
                </a:cubicBezTo>
                <a:cubicBezTo>
                  <a:pt x="30" y="145"/>
                  <a:pt x="29" y="146"/>
                  <a:pt x="28" y="146"/>
                </a:cubicBezTo>
                <a:cubicBezTo>
                  <a:pt x="28" y="146"/>
                  <a:pt x="26" y="146"/>
                  <a:pt x="25" y="146"/>
                </a:cubicBezTo>
                <a:cubicBezTo>
                  <a:pt x="23" y="146"/>
                  <a:pt x="21" y="146"/>
                  <a:pt x="18" y="146"/>
                </a:cubicBezTo>
                <a:lnTo>
                  <a:pt x="5" y="146"/>
                </a:lnTo>
                <a:cubicBezTo>
                  <a:pt x="2" y="142"/>
                  <a:pt x="0" y="139"/>
                  <a:pt x="0" y="138"/>
                </a:cubicBezTo>
                <a:cubicBezTo>
                  <a:pt x="0" y="134"/>
                  <a:pt x="2" y="125"/>
                  <a:pt x="7" y="112"/>
                </a:cubicBezTo>
                <a:cubicBezTo>
                  <a:pt x="12" y="99"/>
                  <a:pt x="19" y="84"/>
                  <a:pt x="28" y="66"/>
                </a:cubicBezTo>
                <a:cubicBezTo>
                  <a:pt x="38" y="49"/>
                  <a:pt x="51" y="34"/>
                  <a:pt x="67" y="21"/>
                </a:cubicBezTo>
                <a:cubicBezTo>
                  <a:pt x="83" y="9"/>
                  <a:pt x="102" y="2"/>
                  <a:pt x="123" y="2"/>
                </a:cubicBezTo>
                <a:cubicBezTo>
                  <a:pt x="147" y="2"/>
                  <a:pt x="166" y="9"/>
                  <a:pt x="180" y="23"/>
                </a:cubicBezTo>
                <a:cubicBezTo>
                  <a:pt x="193" y="37"/>
                  <a:pt x="200" y="54"/>
                  <a:pt x="201" y="72"/>
                </a:cubicBezTo>
                <a:cubicBezTo>
                  <a:pt x="201" y="82"/>
                  <a:pt x="200" y="90"/>
                  <a:pt x="198" y="95"/>
                </a:cubicBezTo>
                <a:cubicBezTo>
                  <a:pt x="198" y="99"/>
                  <a:pt x="194" y="112"/>
                  <a:pt x="185" y="134"/>
                </a:cubicBezTo>
                <a:cubicBezTo>
                  <a:pt x="176" y="156"/>
                  <a:pt x="167" y="183"/>
                  <a:pt x="158" y="213"/>
                </a:cubicBezTo>
                <a:cubicBezTo>
                  <a:pt x="148" y="243"/>
                  <a:pt x="143" y="269"/>
                  <a:pt x="142" y="292"/>
                </a:cubicBezTo>
                <a:cubicBezTo>
                  <a:pt x="142" y="308"/>
                  <a:pt x="143" y="321"/>
                  <a:pt x="146" y="331"/>
                </a:cubicBezTo>
                <a:cubicBezTo>
                  <a:pt x="154" y="356"/>
                  <a:pt x="172" y="369"/>
                  <a:pt x="202" y="369"/>
                </a:cubicBezTo>
                <a:cubicBezTo>
                  <a:pt x="224" y="369"/>
                  <a:pt x="244" y="359"/>
                  <a:pt x="263" y="339"/>
                </a:cubicBezTo>
                <a:cubicBezTo>
                  <a:pt x="281" y="319"/>
                  <a:pt x="296" y="296"/>
                  <a:pt x="307" y="268"/>
                </a:cubicBezTo>
                <a:cubicBezTo>
                  <a:pt x="317" y="242"/>
                  <a:pt x="326" y="217"/>
                  <a:pt x="333" y="195"/>
                </a:cubicBezTo>
                <a:cubicBezTo>
                  <a:pt x="340" y="173"/>
                  <a:pt x="343" y="156"/>
                  <a:pt x="343" y="146"/>
                </a:cubicBezTo>
                <a:cubicBezTo>
                  <a:pt x="343" y="133"/>
                  <a:pt x="341" y="121"/>
                  <a:pt x="336" y="111"/>
                </a:cubicBezTo>
                <a:cubicBezTo>
                  <a:pt x="330" y="101"/>
                  <a:pt x="325" y="94"/>
                  <a:pt x="319" y="88"/>
                </a:cubicBezTo>
                <a:cubicBezTo>
                  <a:pt x="313" y="83"/>
                  <a:pt x="308" y="78"/>
                  <a:pt x="303" y="72"/>
                </a:cubicBezTo>
                <a:cubicBezTo>
                  <a:pt x="298" y="67"/>
                  <a:pt x="296" y="61"/>
                  <a:pt x="296" y="53"/>
                </a:cubicBezTo>
                <a:cubicBezTo>
                  <a:pt x="296" y="40"/>
                  <a:pt x="302" y="28"/>
                  <a:pt x="313" y="17"/>
                </a:cubicBezTo>
                <a:cubicBezTo>
                  <a:pt x="324" y="6"/>
                  <a:pt x="337" y="0"/>
                  <a:pt x="350" y="0"/>
                </a:cubicBezTo>
                <a:cubicBezTo>
                  <a:pt x="361" y="0"/>
                  <a:pt x="371" y="5"/>
                  <a:pt x="380" y="16"/>
                </a:cubicBezTo>
                <a:cubicBezTo>
                  <a:pt x="389" y="27"/>
                  <a:pt x="394" y="44"/>
                  <a:pt x="394" y="67"/>
                </a:cubicBezTo>
                <a:cubicBezTo>
                  <a:pt x="394" y="83"/>
                  <a:pt x="391" y="107"/>
                  <a:pt x="384" y="140"/>
                </a:cubicBezTo>
                <a:cubicBezTo>
                  <a:pt x="376" y="173"/>
                  <a:pt x="366" y="210"/>
                  <a:pt x="351" y="250"/>
                </a:cubicBezTo>
                <a:cubicBezTo>
                  <a:pt x="336" y="292"/>
                  <a:pt x="314" y="327"/>
                  <a:pt x="287" y="356"/>
                </a:cubicBezTo>
                <a:cubicBezTo>
                  <a:pt x="260" y="386"/>
                  <a:pt x="229" y="401"/>
                  <a:pt x="194" y="401"/>
                </a:cubicBezTo>
                <a:cubicBezTo>
                  <a:pt x="156" y="401"/>
                  <a:pt x="126" y="392"/>
                  <a:pt x="104" y="372"/>
                </a:cubicBezTo>
                <a:cubicBezTo>
                  <a:pt x="82" y="353"/>
                  <a:pt x="71" y="326"/>
                  <a:pt x="71" y="288"/>
                </a:cubicBezTo>
                <a:cubicBezTo>
                  <a:pt x="71" y="269"/>
                  <a:pt x="74" y="250"/>
                  <a:pt x="78" y="231"/>
                </a:cubicBezTo>
                <a:cubicBezTo>
                  <a:pt x="83" y="212"/>
                  <a:pt x="95" y="177"/>
                  <a:pt x="115" y="128"/>
                </a:cubicBezTo>
                <a:cubicBezTo>
                  <a:pt x="127" y="90"/>
                  <a:pt x="134" y="66"/>
                  <a:pt x="134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045920" y="448416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1" y="140"/>
                  <a:pt x="2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6" y="124"/>
                  <a:pt x="8" y="123"/>
                  <a:pt x="10" y="123"/>
                </a:cubicBezTo>
                <a:cubicBezTo>
                  <a:pt x="13" y="123"/>
                  <a:pt x="25" y="123"/>
                  <a:pt x="43" y="122"/>
                </a:cubicBezTo>
                <a:lnTo>
                  <a:pt x="76" y="122"/>
                </a:lnTo>
                <a:lnTo>
                  <a:pt x="88" y="72"/>
                </a:lnTo>
                <a:cubicBezTo>
                  <a:pt x="89" y="68"/>
                  <a:pt x="91" y="62"/>
                  <a:pt x="93" y="54"/>
                </a:cubicBezTo>
                <a:cubicBezTo>
                  <a:pt x="94" y="47"/>
                  <a:pt x="96" y="41"/>
                  <a:pt x="97" y="38"/>
                </a:cubicBezTo>
                <a:cubicBezTo>
                  <a:pt x="98" y="35"/>
                  <a:pt x="99" y="31"/>
                  <a:pt x="101" y="26"/>
                </a:cubicBezTo>
                <a:cubicBezTo>
                  <a:pt x="102" y="21"/>
                  <a:pt x="104" y="16"/>
                  <a:pt x="106" y="14"/>
                </a:cubicBezTo>
                <a:cubicBezTo>
                  <a:pt x="108" y="12"/>
                  <a:pt x="110" y="9"/>
                  <a:pt x="112" y="7"/>
                </a:cubicBezTo>
                <a:cubicBezTo>
                  <a:pt x="114" y="4"/>
                  <a:pt x="117" y="2"/>
                  <a:pt x="121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4" y="2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9"/>
                </a:cubicBezTo>
                <a:cubicBezTo>
                  <a:pt x="142" y="65"/>
                  <a:pt x="138" y="82"/>
                  <a:pt x="134" y="98"/>
                </a:cubicBezTo>
                <a:lnTo>
                  <a:pt x="127" y="121"/>
                </a:lnTo>
                <a:cubicBezTo>
                  <a:pt x="127" y="122"/>
                  <a:pt x="138" y="122"/>
                  <a:pt x="159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6"/>
                  <a:pt x="187" y="151"/>
                </a:cubicBezTo>
                <a:lnTo>
                  <a:pt x="120" y="151"/>
                </a:lnTo>
                <a:lnTo>
                  <a:pt x="97" y="241"/>
                </a:lnTo>
                <a:cubicBezTo>
                  <a:pt x="81" y="308"/>
                  <a:pt x="73" y="343"/>
                  <a:pt x="73" y="348"/>
                </a:cubicBezTo>
                <a:cubicBezTo>
                  <a:pt x="73" y="366"/>
                  <a:pt x="79" y="375"/>
                  <a:pt x="90" y="375"/>
                </a:cubicBezTo>
                <a:cubicBezTo>
                  <a:pt x="105" y="375"/>
                  <a:pt x="119" y="368"/>
                  <a:pt x="132" y="353"/>
                </a:cubicBezTo>
                <a:cubicBezTo>
                  <a:pt x="146" y="339"/>
                  <a:pt x="157" y="322"/>
                  <a:pt x="165" y="301"/>
                </a:cubicBezTo>
                <a:cubicBezTo>
                  <a:pt x="166" y="299"/>
                  <a:pt x="167" y="297"/>
                  <a:pt x="169" y="297"/>
                </a:cubicBezTo>
                <a:cubicBezTo>
                  <a:pt x="170" y="296"/>
                  <a:pt x="173" y="296"/>
                  <a:pt x="178" y="295"/>
                </a:cubicBezTo>
                <a:lnTo>
                  <a:pt x="180" y="295"/>
                </a:lnTo>
                <a:cubicBezTo>
                  <a:pt x="187" y="295"/>
                  <a:pt x="190" y="297"/>
                  <a:pt x="190" y="300"/>
                </a:cubicBezTo>
                <a:cubicBezTo>
                  <a:pt x="190" y="302"/>
                  <a:pt x="189" y="304"/>
                  <a:pt x="188" y="308"/>
                </a:cubicBezTo>
                <a:cubicBezTo>
                  <a:pt x="186" y="315"/>
                  <a:pt x="182" y="322"/>
                  <a:pt x="177" y="332"/>
                </a:cubicBezTo>
                <a:cubicBezTo>
                  <a:pt x="171" y="341"/>
                  <a:pt x="164" y="351"/>
                  <a:pt x="155" y="361"/>
                </a:cubicBezTo>
                <a:cubicBezTo>
                  <a:pt x="147" y="371"/>
                  <a:pt x="136" y="380"/>
                  <a:pt x="124" y="387"/>
                </a:cubicBezTo>
                <a:cubicBezTo>
                  <a:pt x="111" y="394"/>
                  <a:pt x="99" y="398"/>
                  <a:pt x="86" y="398"/>
                </a:cubicBezTo>
                <a:cubicBezTo>
                  <a:pt x="73" y="398"/>
                  <a:pt x="61" y="395"/>
                  <a:pt x="50" y="388"/>
                </a:cubicBezTo>
                <a:cubicBezTo>
                  <a:pt x="39" y="382"/>
                  <a:pt x="31" y="371"/>
                  <a:pt x="26" y="356"/>
                </a:cubicBezTo>
                <a:cubicBezTo>
                  <a:pt x="25" y="353"/>
                  <a:pt x="25" y="347"/>
                  <a:pt x="25" y="339"/>
                </a:cubicBezTo>
                <a:lnTo>
                  <a:pt x="25" y="328"/>
                </a:lnTo>
                <a:lnTo>
                  <a:pt x="46" y="241"/>
                </a:lnTo>
                <a:cubicBezTo>
                  <a:pt x="61" y="182"/>
                  <a:pt x="68" y="153"/>
                  <a:pt x="69" y="152"/>
                </a:cubicBezTo>
                <a:cubicBezTo>
                  <a:pt x="69" y="151"/>
                  <a:pt x="58" y="151"/>
                  <a:pt x="37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7226640" y="4392000"/>
            <a:ext cx="211680" cy="211320"/>
          </a:xfrm>
          <a:custGeom>
            <a:avLst/>
            <a:gdLst/>
            <a:ahLst/>
            <a:rect l="0" t="0" r="r" b="b"/>
            <a:pathLst>
              <a:path w="588" h="587">
                <a:moveTo>
                  <a:pt x="13" y="276"/>
                </a:moveTo>
                <a:lnTo>
                  <a:pt x="277" y="276"/>
                </a:lnTo>
                <a:lnTo>
                  <a:pt x="277" y="143"/>
                </a:lnTo>
                <a:lnTo>
                  <a:pt x="278" y="11"/>
                </a:lnTo>
                <a:cubicBezTo>
                  <a:pt x="284" y="4"/>
                  <a:pt x="290" y="0"/>
                  <a:pt x="295" y="0"/>
                </a:cubicBezTo>
                <a:cubicBezTo>
                  <a:pt x="303" y="0"/>
                  <a:pt x="308" y="4"/>
                  <a:pt x="313" y="13"/>
                </a:cubicBezTo>
                <a:lnTo>
                  <a:pt x="313" y="276"/>
                </a:lnTo>
                <a:lnTo>
                  <a:pt x="575" y="276"/>
                </a:lnTo>
                <a:cubicBezTo>
                  <a:pt x="584" y="280"/>
                  <a:pt x="588" y="286"/>
                  <a:pt x="588" y="293"/>
                </a:cubicBezTo>
                <a:cubicBezTo>
                  <a:pt x="588" y="300"/>
                  <a:pt x="584" y="306"/>
                  <a:pt x="575" y="311"/>
                </a:cubicBezTo>
                <a:lnTo>
                  <a:pt x="313" y="311"/>
                </a:lnTo>
                <a:lnTo>
                  <a:pt x="313" y="575"/>
                </a:lnTo>
                <a:cubicBezTo>
                  <a:pt x="308" y="583"/>
                  <a:pt x="303" y="587"/>
                  <a:pt x="297" y="587"/>
                </a:cubicBezTo>
                <a:lnTo>
                  <a:pt x="295" y="587"/>
                </a:lnTo>
                <a:lnTo>
                  <a:pt x="293" y="587"/>
                </a:lnTo>
                <a:cubicBezTo>
                  <a:pt x="286" y="587"/>
                  <a:pt x="281" y="583"/>
                  <a:pt x="277" y="575"/>
                </a:cubicBezTo>
                <a:lnTo>
                  <a:pt x="277" y="311"/>
                </a:lnTo>
                <a:lnTo>
                  <a:pt x="13" y="311"/>
                </a:lnTo>
                <a:cubicBezTo>
                  <a:pt x="4" y="307"/>
                  <a:pt x="0" y="301"/>
                  <a:pt x="0" y="293"/>
                </a:cubicBezTo>
                <a:cubicBezTo>
                  <a:pt x="0" y="286"/>
                  <a:pt x="4" y="280"/>
                  <a:pt x="13" y="27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539120" y="4440240"/>
            <a:ext cx="108720" cy="140400"/>
          </a:xfrm>
          <a:custGeom>
            <a:avLst/>
            <a:gdLst/>
            <a:ahLst/>
            <a:rect l="0" t="0" r="r" b="b"/>
            <a:pathLst>
              <a:path w="302" h="390">
                <a:moveTo>
                  <a:pt x="165" y="390"/>
                </a:moveTo>
                <a:cubicBezTo>
                  <a:pt x="119" y="390"/>
                  <a:pt x="80" y="375"/>
                  <a:pt x="48" y="344"/>
                </a:cubicBezTo>
                <a:cubicBezTo>
                  <a:pt x="17" y="314"/>
                  <a:pt x="0" y="274"/>
                  <a:pt x="0" y="226"/>
                </a:cubicBezTo>
                <a:cubicBezTo>
                  <a:pt x="0" y="175"/>
                  <a:pt x="14" y="131"/>
                  <a:pt x="41" y="96"/>
                </a:cubicBezTo>
                <a:cubicBezTo>
                  <a:pt x="61" y="69"/>
                  <a:pt x="87" y="48"/>
                  <a:pt x="117" y="31"/>
                </a:cubicBezTo>
                <a:cubicBezTo>
                  <a:pt x="148" y="14"/>
                  <a:pt x="181" y="4"/>
                  <a:pt x="218" y="1"/>
                </a:cubicBezTo>
                <a:cubicBezTo>
                  <a:pt x="219" y="0"/>
                  <a:pt x="231" y="0"/>
                  <a:pt x="255" y="0"/>
                </a:cubicBezTo>
                <a:lnTo>
                  <a:pt x="289" y="0"/>
                </a:lnTo>
                <a:cubicBezTo>
                  <a:pt x="298" y="3"/>
                  <a:pt x="302" y="9"/>
                  <a:pt x="302" y="17"/>
                </a:cubicBezTo>
                <a:cubicBezTo>
                  <a:pt x="302" y="33"/>
                  <a:pt x="290" y="40"/>
                  <a:pt x="265" y="40"/>
                </a:cubicBezTo>
                <a:lnTo>
                  <a:pt x="251" y="40"/>
                </a:lnTo>
                <a:lnTo>
                  <a:pt x="240" y="40"/>
                </a:lnTo>
                <a:cubicBezTo>
                  <a:pt x="169" y="40"/>
                  <a:pt x="122" y="72"/>
                  <a:pt x="100" y="135"/>
                </a:cubicBezTo>
                <a:lnTo>
                  <a:pt x="97" y="146"/>
                </a:lnTo>
                <a:lnTo>
                  <a:pt x="253" y="146"/>
                </a:lnTo>
                <a:cubicBezTo>
                  <a:pt x="261" y="151"/>
                  <a:pt x="264" y="157"/>
                  <a:pt x="264" y="163"/>
                </a:cubicBezTo>
                <a:cubicBezTo>
                  <a:pt x="264" y="173"/>
                  <a:pt x="258" y="181"/>
                  <a:pt x="247" y="187"/>
                </a:cubicBezTo>
                <a:lnTo>
                  <a:pt x="86" y="187"/>
                </a:lnTo>
                <a:lnTo>
                  <a:pt x="86" y="188"/>
                </a:lnTo>
                <a:cubicBezTo>
                  <a:pt x="80" y="206"/>
                  <a:pt x="77" y="228"/>
                  <a:pt x="77" y="254"/>
                </a:cubicBezTo>
                <a:cubicBezTo>
                  <a:pt x="77" y="292"/>
                  <a:pt x="87" y="320"/>
                  <a:pt x="106" y="335"/>
                </a:cubicBezTo>
                <a:cubicBezTo>
                  <a:pt x="124" y="349"/>
                  <a:pt x="145" y="357"/>
                  <a:pt x="168" y="358"/>
                </a:cubicBezTo>
                <a:cubicBezTo>
                  <a:pt x="184" y="358"/>
                  <a:pt x="200" y="355"/>
                  <a:pt x="215" y="349"/>
                </a:cubicBezTo>
                <a:cubicBezTo>
                  <a:pt x="230" y="343"/>
                  <a:pt x="243" y="337"/>
                  <a:pt x="252" y="330"/>
                </a:cubicBezTo>
                <a:cubicBezTo>
                  <a:pt x="261" y="324"/>
                  <a:pt x="266" y="321"/>
                  <a:pt x="267" y="321"/>
                </a:cubicBezTo>
                <a:cubicBezTo>
                  <a:pt x="271" y="321"/>
                  <a:pt x="274" y="324"/>
                  <a:pt x="277" y="329"/>
                </a:cubicBezTo>
                <a:cubicBezTo>
                  <a:pt x="280" y="335"/>
                  <a:pt x="281" y="341"/>
                  <a:pt x="281" y="346"/>
                </a:cubicBezTo>
                <a:cubicBezTo>
                  <a:pt x="281" y="348"/>
                  <a:pt x="281" y="349"/>
                  <a:pt x="280" y="350"/>
                </a:cubicBezTo>
                <a:cubicBezTo>
                  <a:pt x="278" y="352"/>
                  <a:pt x="272" y="356"/>
                  <a:pt x="262" y="362"/>
                </a:cubicBezTo>
                <a:cubicBezTo>
                  <a:pt x="252" y="368"/>
                  <a:pt x="238" y="374"/>
                  <a:pt x="219" y="381"/>
                </a:cubicBezTo>
                <a:cubicBezTo>
                  <a:pt x="201" y="387"/>
                  <a:pt x="183" y="390"/>
                  <a:pt x="165" y="3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6629400" y="4329360"/>
            <a:ext cx="248040" cy="317520"/>
          </a:xfrm>
          <a:custGeom>
            <a:avLst/>
            <a:gdLst/>
            <a:ahLst/>
            <a:rect l="0" t="0" r="r" b="b"/>
            <a:pathLst>
              <a:path w="689" h="882">
                <a:moveTo>
                  <a:pt x="20" y="548"/>
                </a:moveTo>
                <a:cubicBezTo>
                  <a:pt x="17" y="548"/>
                  <a:pt x="13" y="546"/>
                  <a:pt x="8" y="541"/>
                </a:cubicBezTo>
                <a:cubicBezTo>
                  <a:pt x="3" y="537"/>
                  <a:pt x="1" y="532"/>
                  <a:pt x="0" y="529"/>
                </a:cubicBezTo>
                <a:cubicBezTo>
                  <a:pt x="-1" y="525"/>
                  <a:pt x="9" y="517"/>
                  <a:pt x="27" y="502"/>
                </a:cubicBezTo>
                <a:cubicBezTo>
                  <a:pt x="46" y="488"/>
                  <a:pt x="66" y="474"/>
                  <a:pt x="86" y="458"/>
                </a:cubicBezTo>
                <a:cubicBezTo>
                  <a:pt x="106" y="443"/>
                  <a:pt x="117" y="435"/>
                  <a:pt x="119" y="433"/>
                </a:cubicBezTo>
                <a:cubicBezTo>
                  <a:pt x="120" y="432"/>
                  <a:pt x="122" y="431"/>
                  <a:pt x="123" y="431"/>
                </a:cubicBezTo>
                <a:lnTo>
                  <a:pt x="124" y="431"/>
                </a:lnTo>
                <a:cubicBezTo>
                  <a:pt x="128" y="431"/>
                  <a:pt x="132" y="436"/>
                  <a:pt x="137" y="446"/>
                </a:cubicBezTo>
                <a:cubicBezTo>
                  <a:pt x="141" y="456"/>
                  <a:pt x="157" y="490"/>
                  <a:pt x="184" y="549"/>
                </a:cubicBezTo>
                <a:cubicBezTo>
                  <a:pt x="195" y="574"/>
                  <a:pt x="205" y="595"/>
                  <a:pt x="212" y="610"/>
                </a:cubicBezTo>
                <a:lnTo>
                  <a:pt x="287" y="774"/>
                </a:lnTo>
                <a:cubicBezTo>
                  <a:pt x="287" y="774"/>
                  <a:pt x="318" y="710"/>
                  <a:pt x="378" y="585"/>
                </a:cubicBezTo>
                <a:cubicBezTo>
                  <a:pt x="439" y="460"/>
                  <a:pt x="499" y="334"/>
                  <a:pt x="561" y="207"/>
                </a:cubicBezTo>
                <a:cubicBezTo>
                  <a:pt x="621" y="80"/>
                  <a:pt x="653" y="15"/>
                  <a:pt x="655" y="12"/>
                </a:cubicBezTo>
                <a:cubicBezTo>
                  <a:pt x="659" y="4"/>
                  <a:pt x="664" y="0"/>
                  <a:pt x="673" y="0"/>
                </a:cubicBezTo>
                <a:cubicBezTo>
                  <a:pt x="677" y="0"/>
                  <a:pt x="680" y="2"/>
                  <a:pt x="683" y="5"/>
                </a:cubicBezTo>
                <a:cubicBezTo>
                  <a:pt x="686" y="9"/>
                  <a:pt x="688" y="12"/>
                  <a:pt x="689" y="16"/>
                </a:cubicBezTo>
                <a:lnTo>
                  <a:pt x="689" y="21"/>
                </a:lnTo>
                <a:lnTo>
                  <a:pt x="483" y="447"/>
                </a:lnTo>
                <a:lnTo>
                  <a:pt x="276" y="876"/>
                </a:lnTo>
                <a:cubicBezTo>
                  <a:pt x="274" y="880"/>
                  <a:pt x="268" y="882"/>
                  <a:pt x="259" y="882"/>
                </a:cubicBezTo>
                <a:cubicBezTo>
                  <a:pt x="254" y="882"/>
                  <a:pt x="250" y="882"/>
                  <a:pt x="249" y="880"/>
                </a:cubicBezTo>
                <a:cubicBezTo>
                  <a:pt x="247" y="879"/>
                  <a:pt x="219" y="816"/>
                  <a:pt x="162" y="692"/>
                </a:cubicBezTo>
                <a:lnTo>
                  <a:pt x="78" y="507"/>
                </a:lnTo>
                <a:lnTo>
                  <a:pt x="64" y="517"/>
                </a:lnTo>
                <a:cubicBezTo>
                  <a:pt x="55" y="524"/>
                  <a:pt x="46" y="531"/>
                  <a:pt x="36" y="538"/>
                </a:cubicBezTo>
                <a:cubicBezTo>
                  <a:pt x="27" y="545"/>
                  <a:pt x="22" y="548"/>
                  <a:pt x="20" y="54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6877080" y="4329360"/>
            <a:ext cx="778320" cy="19440"/>
          </a:xfrm>
          <a:custGeom>
            <a:avLst/>
            <a:gdLst/>
            <a:ahLst/>
            <a:rect l="0" t="0" r="r" b="b"/>
            <a:pathLst>
              <a:path w="2162" h="54">
                <a:moveTo>
                  <a:pt x="0" y="0"/>
                </a:moveTo>
                <a:lnTo>
                  <a:pt x="2162" y="0"/>
                </a:lnTo>
                <a:lnTo>
                  <a:pt x="2162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6574680" y="4234320"/>
            <a:ext cx="1112760" cy="19080"/>
          </a:xfrm>
          <a:custGeom>
            <a:avLst/>
            <a:gdLst/>
            <a:ahLst/>
            <a:rect l="0" t="0" r="r" b="b"/>
            <a:pathLst>
              <a:path w="3091" h="53">
                <a:moveTo>
                  <a:pt x="0" y="0"/>
                </a:moveTo>
                <a:lnTo>
                  <a:pt x="3091" y="0"/>
                </a:lnTo>
                <a:lnTo>
                  <a:pt x="3091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728120" y="4182840"/>
            <a:ext cx="149760" cy="205560"/>
          </a:xfrm>
          <a:custGeom>
            <a:avLst/>
            <a:gdLst/>
            <a:ahLst/>
            <a:rect l="0" t="0" r="r" b="b"/>
            <a:pathLst>
              <a:path w="416" h="571">
                <a:moveTo>
                  <a:pt x="266" y="352"/>
                </a:moveTo>
                <a:cubicBezTo>
                  <a:pt x="257" y="360"/>
                  <a:pt x="244" y="368"/>
                  <a:pt x="227" y="377"/>
                </a:cubicBezTo>
                <a:cubicBezTo>
                  <a:pt x="210" y="386"/>
                  <a:pt x="192" y="390"/>
                  <a:pt x="173" y="390"/>
                </a:cubicBezTo>
                <a:cubicBezTo>
                  <a:pt x="136" y="390"/>
                  <a:pt x="106" y="377"/>
                  <a:pt x="84" y="351"/>
                </a:cubicBezTo>
                <a:cubicBezTo>
                  <a:pt x="62" y="324"/>
                  <a:pt x="50" y="290"/>
                  <a:pt x="50" y="249"/>
                </a:cubicBezTo>
                <a:cubicBezTo>
                  <a:pt x="50" y="188"/>
                  <a:pt x="72" y="131"/>
                  <a:pt x="117" y="79"/>
                </a:cubicBezTo>
                <a:cubicBezTo>
                  <a:pt x="163" y="27"/>
                  <a:pt x="213" y="0"/>
                  <a:pt x="269" y="0"/>
                </a:cubicBezTo>
                <a:cubicBezTo>
                  <a:pt x="297" y="0"/>
                  <a:pt x="322" y="14"/>
                  <a:pt x="346" y="42"/>
                </a:cubicBezTo>
                <a:lnTo>
                  <a:pt x="349" y="39"/>
                </a:lnTo>
                <a:cubicBezTo>
                  <a:pt x="350" y="37"/>
                  <a:pt x="351" y="35"/>
                  <a:pt x="353" y="33"/>
                </a:cubicBezTo>
                <a:cubicBezTo>
                  <a:pt x="355" y="32"/>
                  <a:pt x="357" y="29"/>
                  <a:pt x="361" y="26"/>
                </a:cubicBezTo>
                <a:cubicBezTo>
                  <a:pt x="364" y="23"/>
                  <a:pt x="368" y="21"/>
                  <a:pt x="372" y="20"/>
                </a:cubicBezTo>
                <a:cubicBezTo>
                  <a:pt x="376" y="19"/>
                  <a:pt x="381" y="18"/>
                  <a:pt x="386" y="17"/>
                </a:cubicBezTo>
                <a:cubicBezTo>
                  <a:pt x="395" y="17"/>
                  <a:pt x="401" y="20"/>
                  <a:pt x="407" y="25"/>
                </a:cubicBezTo>
                <a:cubicBezTo>
                  <a:pt x="412" y="31"/>
                  <a:pt x="415" y="36"/>
                  <a:pt x="416" y="42"/>
                </a:cubicBezTo>
                <a:cubicBezTo>
                  <a:pt x="416" y="51"/>
                  <a:pt x="399" y="123"/>
                  <a:pt x="365" y="256"/>
                </a:cubicBezTo>
                <a:cubicBezTo>
                  <a:pt x="332" y="390"/>
                  <a:pt x="314" y="458"/>
                  <a:pt x="312" y="461"/>
                </a:cubicBezTo>
                <a:cubicBezTo>
                  <a:pt x="302" y="493"/>
                  <a:pt x="279" y="519"/>
                  <a:pt x="244" y="539"/>
                </a:cubicBezTo>
                <a:cubicBezTo>
                  <a:pt x="209" y="560"/>
                  <a:pt x="169" y="570"/>
                  <a:pt x="125" y="571"/>
                </a:cubicBezTo>
                <a:cubicBezTo>
                  <a:pt x="42" y="571"/>
                  <a:pt x="0" y="551"/>
                  <a:pt x="0" y="511"/>
                </a:cubicBezTo>
                <a:cubicBezTo>
                  <a:pt x="0" y="496"/>
                  <a:pt x="6" y="482"/>
                  <a:pt x="16" y="471"/>
                </a:cubicBezTo>
                <a:cubicBezTo>
                  <a:pt x="27" y="459"/>
                  <a:pt x="40" y="453"/>
                  <a:pt x="57" y="453"/>
                </a:cubicBezTo>
                <a:cubicBezTo>
                  <a:pt x="65" y="453"/>
                  <a:pt x="74" y="456"/>
                  <a:pt x="81" y="461"/>
                </a:cubicBezTo>
                <a:cubicBezTo>
                  <a:pt x="89" y="466"/>
                  <a:pt x="93" y="475"/>
                  <a:pt x="94" y="488"/>
                </a:cubicBezTo>
                <a:cubicBezTo>
                  <a:pt x="94" y="494"/>
                  <a:pt x="93" y="500"/>
                  <a:pt x="92" y="505"/>
                </a:cubicBezTo>
                <a:cubicBezTo>
                  <a:pt x="91" y="510"/>
                  <a:pt x="89" y="514"/>
                  <a:pt x="86" y="517"/>
                </a:cubicBezTo>
                <a:cubicBezTo>
                  <a:pt x="83" y="520"/>
                  <a:pt x="80" y="523"/>
                  <a:pt x="79" y="526"/>
                </a:cubicBezTo>
                <a:cubicBezTo>
                  <a:pt x="77" y="529"/>
                  <a:pt x="75" y="531"/>
                  <a:pt x="73" y="533"/>
                </a:cubicBezTo>
                <a:lnTo>
                  <a:pt x="71" y="535"/>
                </a:lnTo>
                <a:lnTo>
                  <a:pt x="72" y="535"/>
                </a:lnTo>
                <a:cubicBezTo>
                  <a:pt x="77" y="537"/>
                  <a:pt x="95" y="538"/>
                  <a:pt x="125" y="538"/>
                </a:cubicBezTo>
                <a:cubicBezTo>
                  <a:pt x="147" y="538"/>
                  <a:pt x="164" y="534"/>
                  <a:pt x="177" y="527"/>
                </a:cubicBezTo>
                <a:cubicBezTo>
                  <a:pt x="191" y="521"/>
                  <a:pt x="204" y="511"/>
                  <a:pt x="215" y="498"/>
                </a:cubicBezTo>
                <a:cubicBezTo>
                  <a:pt x="227" y="485"/>
                  <a:pt x="235" y="471"/>
                  <a:pt x="240" y="456"/>
                </a:cubicBezTo>
                <a:cubicBezTo>
                  <a:pt x="244" y="445"/>
                  <a:pt x="248" y="427"/>
                  <a:pt x="254" y="402"/>
                </a:cubicBezTo>
                <a:cubicBezTo>
                  <a:pt x="262" y="374"/>
                  <a:pt x="266" y="357"/>
                  <a:pt x="266" y="352"/>
                </a:cubicBezTo>
                <a:moveTo>
                  <a:pt x="331" y="101"/>
                </a:moveTo>
                <a:lnTo>
                  <a:pt x="327" y="92"/>
                </a:lnTo>
                <a:cubicBezTo>
                  <a:pt x="326" y="85"/>
                  <a:pt x="324" y="81"/>
                  <a:pt x="323" y="78"/>
                </a:cubicBezTo>
                <a:cubicBezTo>
                  <a:pt x="322" y="76"/>
                  <a:pt x="320" y="72"/>
                  <a:pt x="318" y="65"/>
                </a:cubicBezTo>
                <a:cubicBezTo>
                  <a:pt x="315" y="59"/>
                  <a:pt x="312" y="55"/>
                  <a:pt x="309" y="53"/>
                </a:cubicBezTo>
                <a:cubicBezTo>
                  <a:pt x="305" y="50"/>
                  <a:pt x="302" y="47"/>
                  <a:pt x="297" y="43"/>
                </a:cubicBezTo>
                <a:cubicBezTo>
                  <a:pt x="293" y="39"/>
                  <a:pt x="288" y="36"/>
                  <a:pt x="282" y="35"/>
                </a:cubicBezTo>
                <a:cubicBezTo>
                  <a:pt x="275" y="34"/>
                  <a:pt x="269" y="33"/>
                  <a:pt x="261" y="32"/>
                </a:cubicBezTo>
                <a:cubicBezTo>
                  <a:pt x="235" y="32"/>
                  <a:pt x="210" y="48"/>
                  <a:pt x="186" y="80"/>
                </a:cubicBezTo>
                <a:cubicBezTo>
                  <a:pt x="169" y="103"/>
                  <a:pt x="154" y="138"/>
                  <a:pt x="142" y="185"/>
                </a:cubicBezTo>
                <a:cubicBezTo>
                  <a:pt x="130" y="232"/>
                  <a:pt x="125" y="266"/>
                  <a:pt x="125" y="287"/>
                </a:cubicBezTo>
                <a:cubicBezTo>
                  <a:pt x="125" y="334"/>
                  <a:pt x="143" y="357"/>
                  <a:pt x="179" y="357"/>
                </a:cubicBezTo>
                <a:cubicBezTo>
                  <a:pt x="212" y="357"/>
                  <a:pt x="244" y="336"/>
                  <a:pt x="277" y="295"/>
                </a:cubicBezTo>
                <a:lnTo>
                  <a:pt x="284" y="286"/>
                </a:lnTo>
                <a:lnTo>
                  <a:pt x="331" y="10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7891200" y="42300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4"/>
                </a:cubicBezTo>
                <a:cubicBezTo>
                  <a:pt x="0" y="143"/>
                  <a:pt x="0" y="139"/>
                  <a:pt x="2" y="134"/>
                </a:cubicBezTo>
                <a:cubicBezTo>
                  <a:pt x="3" y="129"/>
                  <a:pt x="4" y="127"/>
                  <a:pt x="5" y="126"/>
                </a:cubicBezTo>
                <a:cubicBezTo>
                  <a:pt x="6" y="124"/>
                  <a:pt x="7" y="123"/>
                  <a:pt x="10" y="123"/>
                </a:cubicBezTo>
                <a:cubicBezTo>
                  <a:pt x="13" y="123"/>
                  <a:pt x="24" y="122"/>
                  <a:pt x="42" y="122"/>
                </a:cubicBezTo>
                <a:lnTo>
                  <a:pt x="75" y="122"/>
                </a:lnTo>
                <a:lnTo>
                  <a:pt x="87" y="72"/>
                </a:lnTo>
                <a:cubicBezTo>
                  <a:pt x="88" y="68"/>
                  <a:pt x="90" y="62"/>
                  <a:pt x="91" y="54"/>
                </a:cubicBezTo>
                <a:cubicBezTo>
                  <a:pt x="93" y="47"/>
                  <a:pt x="95" y="41"/>
                  <a:pt x="96" y="38"/>
                </a:cubicBezTo>
                <a:cubicBezTo>
                  <a:pt x="97" y="35"/>
                  <a:pt x="98" y="30"/>
                  <a:pt x="99" y="25"/>
                </a:cubicBezTo>
                <a:cubicBezTo>
                  <a:pt x="101" y="20"/>
                  <a:pt x="102" y="17"/>
                  <a:pt x="104" y="15"/>
                </a:cubicBezTo>
                <a:cubicBezTo>
                  <a:pt x="107" y="13"/>
                  <a:pt x="109" y="10"/>
                  <a:pt x="111" y="7"/>
                </a:cubicBezTo>
                <a:cubicBezTo>
                  <a:pt x="113" y="4"/>
                  <a:pt x="116" y="3"/>
                  <a:pt x="119" y="2"/>
                </a:cubicBezTo>
                <a:cubicBezTo>
                  <a:pt x="123" y="1"/>
                  <a:pt x="127" y="0"/>
                  <a:pt x="131" y="0"/>
                </a:cubicBezTo>
                <a:cubicBezTo>
                  <a:pt x="138" y="1"/>
                  <a:pt x="143" y="3"/>
                  <a:pt x="146" y="7"/>
                </a:cubicBezTo>
                <a:cubicBezTo>
                  <a:pt x="149" y="11"/>
                  <a:pt x="151" y="15"/>
                  <a:pt x="151" y="19"/>
                </a:cubicBezTo>
                <a:cubicBezTo>
                  <a:pt x="151" y="22"/>
                  <a:pt x="149" y="32"/>
                  <a:pt x="145" y="48"/>
                </a:cubicBezTo>
                <a:cubicBezTo>
                  <a:pt x="141" y="65"/>
                  <a:pt x="137" y="81"/>
                  <a:pt x="133" y="98"/>
                </a:cubicBezTo>
                <a:lnTo>
                  <a:pt x="126" y="121"/>
                </a:lnTo>
                <a:cubicBezTo>
                  <a:pt x="126" y="122"/>
                  <a:pt x="137" y="122"/>
                  <a:pt x="157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6" y="151"/>
                </a:cubicBezTo>
                <a:lnTo>
                  <a:pt x="119" y="151"/>
                </a:lnTo>
                <a:lnTo>
                  <a:pt x="96" y="241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7"/>
                  <a:pt x="78" y="375"/>
                  <a:pt x="89" y="375"/>
                </a:cubicBezTo>
                <a:cubicBezTo>
                  <a:pt x="103" y="375"/>
                  <a:pt x="118" y="368"/>
                  <a:pt x="131" y="354"/>
                </a:cubicBezTo>
                <a:cubicBezTo>
                  <a:pt x="145" y="340"/>
                  <a:pt x="156" y="322"/>
                  <a:pt x="164" y="301"/>
                </a:cubicBezTo>
                <a:cubicBezTo>
                  <a:pt x="165" y="298"/>
                  <a:pt x="166" y="297"/>
                  <a:pt x="167" y="296"/>
                </a:cubicBezTo>
                <a:cubicBezTo>
                  <a:pt x="169" y="296"/>
                  <a:pt x="172" y="296"/>
                  <a:pt x="177" y="295"/>
                </a:cubicBezTo>
                <a:lnTo>
                  <a:pt x="180" y="295"/>
                </a:lnTo>
                <a:cubicBezTo>
                  <a:pt x="186" y="295"/>
                  <a:pt x="190" y="297"/>
                  <a:pt x="190" y="300"/>
                </a:cubicBezTo>
                <a:cubicBezTo>
                  <a:pt x="190" y="301"/>
                  <a:pt x="189" y="304"/>
                  <a:pt x="188" y="308"/>
                </a:cubicBezTo>
                <a:cubicBezTo>
                  <a:pt x="186" y="314"/>
                  <a:pt x="182" y="322"/>
                  <a:pt x="176" y="332"/>
                </a:cubicBezTo>
                <a:cubicBezTo>
                  <a:pt x="170" y="342"/>
                  <a:pt x="163" y="351"/>
                  <a:pt x="154" y="362"/>
                </a:cubicBezTo>
                <a:cubicBezTo>
                  <a:pt x="146" y="372"/>
                  <a:pt x="135" y="381"/>
                  <a:pt x="123" y="388"/>
                </a:cubicBezTo>
                <a:cubicBezTo>
                  <a:pt x="110" y="395"/>
                  <a:pt x="97" y="398"/>
                  <a:pt x="85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3"/>
                  <a:pt x="30" y="372"/>
                  <a:pt x="25" y="357"/>
                </a:cubicBezTo>
                <a:cubicBezTo>
                  <a:pt x="24" y="353"/>
                  <a:pt x="23" y="348"/>
                  <a:pt x="23" y="340"/>
                </a:cubicBezTo>
                <a:lnTo>
                  <a:pt x="23" y="329"/>
                </a:lnTo>
                <a:lnTo>
                  <a:pt x="45" y="240"/>
                </a:lnTo>
                <a:cubicBezTo>
                  <a:pt x="60" y="182"/>
                  <a:pt x="67" y="152"/>
                  <a:pt x="68" y="152"/>
                </a:cubicBezTo>
                <a:cubicBezTo>
                  <a:pt x="68" y="151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300320" y="2905200"/>
            <a:ext cx="66211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累積和の代わりに移動平均を⽤いて過度な減衰を防ぐ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77956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066680" y="2990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747720" y="1946880"/>
            <a:ext cx="22107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AdaDelta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4389480" y="3699720"/>
            <a:ext cx="235080" cy="227520"/>
          </a:xfrm>
          <a:custGeom>
            <a:avLst/>
            <a:gdLst/>
            <a:ahLst/>
            <a:rect l="0" t="0" r="r" b="b"/>
            <a:pathLst>
              <a:path w="653" h="632">
                <a:moveTo>
                  <a:pt x="4" y="632"/>
                </a:move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49" y="522"/>
                  <a:pt x="149" y="318"/>
                </a:cubicBezTo>
                <a:cubicBezTo>
                  <a:pt x="248" y="112"/>
                  <a:pt x="299" y="9"/>
                  <a:pt x="301" y="6"/>
                </a:cubicBezTo>
                <a:cubicBezTo>
                  <a:pt x="303" y="2"/>
                  <a:pt x="311" y="0"/>
                  <a:pt x="326" y="0"/>
                </a:cubicBezTo>
                <a:cubicBezTo>
                  <a:pt x="339" y="0"/>
                  <a:pt x="348" y="2"/>
                  <a:pt x="351" y="6"/>
                </a:cubicBezTo>
                <a:cubicBezTo>
                  <a:pt x="352" y="9"/>
                  <a:pt x="403" y="112"/>
                  <a:pt x="502" y="318"/>
                </a:cubicBezTo>
                <a:cubicBezTo>
                  <a:pt x="603" y="522"/>
                  <a:pt x="653" y="625"/>
                  <a:pt x="653" y="626"/>
                </a:cubicBezTo>
                <a:cubicBezTo>
                  <a:pt x="653" y="628"/>
                  <a:pt x="652" y="630"/>
                  <a:pt x="649" y="632"/>
                </a:cubicBezTo>
                <a:lnTo>
                  <a:pt x="4" y="632"/>
                </a:lnTo>
                <a:moveTo>
                  <a:pt x="406" y="329"/>
                </a:moveTo>
                <a:lnTo>
                  <a:pt x="298" y="106"/>
                </a:lnTo>
                <a:lnTo>
                  <a:pt x="80" y="551"/>
                </a:lnTo>
                <a:lnTo>
                  <a:pt x="297" y="552"/>
                </a:lnTo>
                <a:lnTo>
                  <a:pt x="515" y="552"/>
                </a:lnTo>
                <a:cubicBezTo>
                  <a:pt x="515" y="551"/>
                  <a:pt x="478" y="477"/>
                  <a:pt x="406" y="3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4645800" y="3786480"/>
            <a:ext cx="212760" cy="144360"/>
          </a:xfrm>
          <a:custGeom>
            <a:avLst/>
            <a:gdLst/>
            <a:ahLst/>
            <a:rect l="0" t="0" r="r" b="b"/>
            <a:pathLst>
              <a:path w="591" h="401">
                <a:moveTo>
                  <a:pt x="494" y="51"/>
                </a:moveTo>
                <a:cubicBezTo>
                  <a:pt x="494" y="39"/>
                  <a:pt x="499" y="27"/>
                  <a:pt x="511" y="17"/>
                </a:cubicBezTo>
                <a:cubicBezTo>
                  <a:pt x="522" y="6"/>
                  <a:pt x="534" y="0"/>
                  <a:pt x="548" y="0"/>
                </a:cubicBezTo>
                <a:cubicBezTo>
                  <a:pt x="558" y="0"/>
                  <a:pt x="568" y="5"/>
                  <a:pt x="577" y="16"/>
                </a:cubicBezTo>
                <a:cubicBezTo>
                  <a:pt x="586" y="26"/>
                  <a:pt x="590" y="43"/>
                  <a:pt x="591" y="66"/>
                </a:cubicBezTo>
                <a:cubicBezTo>
                  <a:pt x="591" y="84"/>
                  <a:pt x="585" y="118"/>
                  <a:pt x="574" y="168"/>
                </a:cubicBezTo>
                <a:cubicBezTo>
                  <a:pt x="565" y="201"/>
                  <a:pt x="557" y="228"/>
                  <a:pt x="550" y="250"/>
                </a:cubicBezTo>
                <a:cubicBezTo>
                  <a:pt x="543" y="271"/>
                  <a:pt x="533" y="294"/>
                  <a:pt x="519" y="321"/>
                </a:cubicBezTo>
                <a:cubicBezTo>
                  <a:pt x="506" y="347"/>
                  <a:pt x="490" y="367"/>
                  <a:pt x="471" y="381"/>
                </a:cubicBezTo>
                <a:cubicBezTo>
                  <a:pt x="452" y="394"/>
                  <a:pt x="431" y="401"/>
                  <a:pt x="407" y="401"/>
                </a:cubicBezTo>
                <a:cubicBezTo>
                  <a:pt x="382" y="401"/>
                  <a:pt x="359" y="396"/>
                  <a:pt x="338" y="387"/>
                </a:cubicBezTo>
                <a:cubicBezTo>
                  <a:pt x="318" y="378"/>
                  <a:pt x="303" y="365"/>
                  <a:pt x="295" y="349"/>
                </a:cubicBezTo>
                <a:cubicBezTo>
                  <a:pt x="294" y="350"/>
                  <a:pt x="293" y="351"/>
                  <a:pt x="292" y="353"/>
                </a:cubicBezTo>
                <a:cubicBezTo>
                  <a:pt x="268" y="385"/>
                  <a:pt x="238" y="401"/>
                  <a:pt x="204" y="401"/>
                </a:cubicBezTo>
                <a:cubicBezTo>
                  <a:pt x="188" y="401"/>
                  <a:pt x="174" y="399"/>
                  <a:pt x="160" y="396"/>
                </a:cubicBezTo>
                <a:cubicBezTo>
                  <a:pt x="146" y="392"/>
                  <a:pt x="132" y="387"/>
                  <a:pt x="118" y="379"/>
                </a:cubicBezTo>
                <a:cubicBezTo>
                  <a:pt x="105" y="371"/>
                  <a:pt x="94" y="360"/>
                  <a:pt x="86" y="345"/>
                </a:cubicBezTo>
                <a:cubicBezTo>
                  <a:pt x="77" y="329"/>
                  <a:pt x="73" y="311"/>
                  <a:pt x="73" y="289"/>
                </a:cubicBezTo>
                <a:cubicBezTo>
                  <a:pt x="73" y="257"/>
                  <a:pt x="83" y="215"/>
                  <a:pt x="103" y="160"/>
                </a:cubicBezTo>
                <a:cubicBezTo>
                  <a:pt x="123" y="106"/>
                  <a:pt x="133" y="71"/>
                  <a:pt x="134" y="56"/>
                </a:cubicBezTo>
                <a:lnTo>
                  <a:pt x="134" y="55"/>
                </a:lnTo>
                <a:cubicBezTo>
                  <a:pt x="134" y="49"/>
                  <a:pt x="134" y="46"/>
                  <a:pt x="134" y="44"/>
                </a:cubicBezTo>
                <a:cubicBezTo>
                  <a:pt x="134" y="42"/>
                  <a:pt x="133" y="40"/>
                  <a:pt x="131" y="38"/>
                </a:cubicBezTo>
                <a:cubicBezTo>
                  <a:pt x="128" y="35"/>
                  <a:pt x="125" y="34"/>
                  <a:pt x="121" y="34"/>
                </a:cubicBezTo>
                <a:lnTo>
                  <a:pt x="117" y="34"/>
                </a:lnTo>
                <a:cubicBezTo>
                  <a:pt x="104" y="34"/>
                  <a:pt x="91" y="40"/>
                  <a:pt x="80" y="51"/>
                </a:cubicBezTo>
                <a:cubicBezTo>
                  <a:pt x="69" y="62"/>
                  <a:pt x="60" y="74"/>
                  <a:pt x="54" y="88"/>
                </a:cubicBezTo>
                <a:cubicBezTo>
                  <a:pt x="47" y="101"/>
                  <a:pt x="42" y="113"/>
                  <a:pt x="39" y="125"/>
                </a:cubicBezTo>
                <a:cubicBezTo>
                  <a:pt x="35" y="137"/>
                  <a:pt x="33" y="143"/>
                  <a:pt x="32" y="145"/>
                </a:cubicBezTo>
                <a:cubicBezTo>
                  <a:pt x="31" y="146"/>
                  <a:pt x="26" y="146"/>
                  <a:pt x="18" y="146"/>
                </a:cubicBezTo>
                <a:lnTo>
                  <a:pt x="5" y="146"/>
                </a:lnTo>
                <a:cubicBezTo>
                  <a:pt x="2" y="143"/>
                  <a:pt x="0" y="140"/>
                  <a:pt x="0" y="138"/>
                </a:cubicBezTo>
                <a:cubicBezTo>
                  <a:pt x="0" y="135"/>
                  <a:pt x="2" y="127"/>
                  <a:pt x="7" y="114"/>
                </a:cubicBezTo>
                <a:cubicBezTo>
                  <a:pt x="12" y="101"/>
                  <a:pt x="19" y="86"/>
                  <a:pt x="27" y="68"/>
                </a:cubicBezTo>
                <a:cubicBezTo>
                  <a:pt x="36" y="51"/>
                  <a:pt x="49" y="35"/>
                  <a:pt x="66" y="22"/>
                </a:cubicBezTo>
                <a:cubicBezTo>
                  <a:pt x="83" y="8"/>
                  <a:pt x="102" y="2"/>
                  <a:pt x="124" y="2"/>
                </a:cubicBezTo>
                <a:cubicBezTo>
                  <a:pt x="149" y="2"/>
                  <a:pt x="168" y="9"/>
                  <a:pt x="182" y="24"/>
                </a:cubicBezTo>
                <a:cubicBezTo>
                  <a:pt x="195" y="38"/>
                  <a:pt x="202" y="55"/>
                  <a:pt x="202" y="75"/>
                </a:cubicBezTo>
                <a:cubicBezTo>
                  <a:pt x="202" y="86"/>
                  <a:pt x="192" y="118"/>
                  <a:pt x="173" y="171"/>
                </a:cubicBezTo>
                <a:cubicBezTo>
                  <a:pt x="153" y="224"/>
                  <a:pt x="144" y="265"/>
                  <a:pt x="144" y="294"/>
                </a:cubicBezTo>
                <a:cubicBezTo>
                  <a:pt x="144" y="321"/>
                  <a:pt x="150" y="340"/>
                  <a:pt x="162" y="351"/>
                </a:cubicBezTo>
                <a:cubicBezTo>
                  <a:pt x="175" y="362"/>
                  <a:pt x="190" y="368"/>
                  <a:pt x="209" y="369"/>
                </a:cubicBezTo>
                <a:cubicBezTo>
                  <a:pt x="234" y="369"/>
                  <a:pt x="257" y="351"/>
                  <a:pt x="276" y="315"/>
                </a:cubicBezTo>
                <a:lnTo>
                  <a:pt x="280" y="307"/>
                </a:lnTo>
                <a:lnTo>
                  <a:pt x="280" y="287"/>
                </a:lnTo>
                <a:cubicBezTo>
                  <a:pt x="280" y="285"/>
                  <a:pt x="280" y="282"/>
                  <a:pt x="280" y="279"/>
                </a:cubicBezTo>
                <a:cubicBezTo>
                  <a:pt x="280" y="275"/>
                  <a:pt x="281" y="273"/>
                  <a:pt x="281" y="272"/>
                </a:cubicBezTo>
                <a:cubicBezTo>
                  <a:pt x="282" y="270"/>
                  <a:pt x="282" y="268"/>
                  <a:pt x="282" y="265"/>
                </a:cubicBezTo>
                <a:cubicBezTo>
                  <a:pt x="282" y="262"/>
                  <a:pt x="282" y="260"/>
                  <a:pt x="283" y="257"/>
                </a:cubicBezTo>
                <a:cubicBezTo>
                  <a:pt x="284" y="255"/>
                  <a:pt x="285" y="251"/>
                  <a:pt x="286" y="246"/>
                </a:cubicBezTo>
                <a:cubicBezTo>
                  <a:pt x="287" y="241"/>
                  <a:pt x="288" y="236"/>
                  <a:pt x="288" y="231"/>
                </a:cubicBezTo>
                <a:cubicBezTo>
                  <a:pt x="289" y="226"/>
                  <a:pt x="291" y="219"/>
                  <a:pt x="294" y="210"/>
                </a:cubicBezTo>
                <a:cubicBezTo>
                  <a:pt x="297" y="200"/>
                  <a:pt x="299" y="191"/>
                  <a:pt x="301" y="182"/>
                </a:cubicBezTo>
                <a:cubicBezTo>
                  <a:pt x="302" y="172"/>
                  <a:pt x="306" y="160"/>
                  <a:pt x="310" y="144"/>
                </a:cubicBezTo>
                <a:cubicBezTo>
                  <a:pt x="327" y="76"/>
                  <a:pt x="337" y="40"/>
                  <a:pt x="339" y="34"/>
                </a:cubicBezTo>
                <a:cubicBezTo>
                  <a:pt x="347" y="18"/>
                  <a:pt x="361" y="10"/>
                  <a:pt x="378" y="10"/>
                </a:cubicBezTo>
                <a:cubicBezTo>
                  <a:pt x="390" y="10"/>
                  <a:pt x="397" y="13"/>
                  <a:pt x="401" y="19"/>
                </a:cubicBezTo>
                <a:cubicBezTo>
                  <a:pt x="405" y="25"/>
                  <a:pt x="408" y="31"/>
                  <a:pt x="408" y="36"/>
                </a:cubicBezTo>
                <a:cubicBezTo>
                  <a:pt x="408" y="44"/>
                  <a:pt x="400" y="81"/>
                  <a:pt x="383" y="150"/>
                </a:cubicBezTo>
                <a:cubicBezTo>
                  <a:pt x="366" y="217"/>
                  <a:pt x="356" y="256"/>
                  <a:pt x="355" y="266"/>
                </a:cubicBezTo>
                <a:cubicBezTo>
                  <a:pt x="353" y="273"/>
                  <a:pt x="353" y="283"/>
                  <a:pt x="353" y="297"/>
                </a:cubicBezTo>
                <a:lnTo>
                  <a:pt x="353" y="303"/>
                </a:lnTo>
                <a:cubicBezTo>
                  <a:pt x="353" y="312"/>
                  <a:pt x="354" y="321"/>
                  <a:pt x="355" y="329"/>
                </a:cubicBezTo>
                <a:cubicBezTo>
                  <a:pt x="357" y="337"/>
                  <a:pt x="363" y="346"/>
                  <a:pt x="372" y="354"/>
                </a:cubicBezTo>
                <a:cubicBezTo>
                  <a:pt x="382" y="363"/>
                  <a:pt x="395" y="368"/>
                  <a:pt x="412" y="369"/>
                </a:cubicBezTo>
                <a:cubicBezTo>
                  <a:pt x="454" y="369"/>
                  <a:pt x="487" y="333"/>
                  <a:pt x="511" y="261"/>
                </a:cubicBezTo>
                <a:cubicBezTo>
                  <a:pt x="517" y="247"/>
                  <a:pt x="523" y="228"/>
                  <a:pt x="529" y="204"/>
                </a:cubicBezTo>
                <a:cubicBezTo>
                  <a:pt x="536" y="179"/>
                  <a:pt x="539" y="161"/>
                  <a:pt x="540" y="151"/>
                </a:cubicBezTo>
                <a:cubicBezTo>
                  <a:pt x="540" y="131"/>
                  <a:pt x="536" y="116"/>
                  <a:pt x="528" y="105"/>
                </a:cubicBezTo>
                <a:cubicBezTo>
                  <a:pt x="521" y="94"/>
                  <a:pt x="513" y="84"/>
                  <a:pt x="505" y="76"/>
                </a:cubicBezTo>
                <a:cubicBezTo>
                  <a:pt x="498" y="68"/>
                  <a:pt x="494" y="60"/>
                  <a:pt x="494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4881240" y="383436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0"/>
                </a:moveTo>
                <a:cubicBezTo>
                  <a:pt x="1" y="147"/>
                  <a:pt x="0" y="145"/>
                  <a:pt x="0" y="143"/>
                </a:cubicBezTo>
                <a:cubicBezTo>
                  <a:pt x="0" y="142"/>
                  <a:pt x="0" y="138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5" y="123"/>
                  <a:pt x="7" y="122"/>
                  <a:pt x="10" y="122"/>
                </a:cubicBezTo>
                <a:cubicBezTo>
                  <a:pt x="13" y="122"/>
                  <a:pt x="24" y="121"/>
                  <a:pt x="42" y="121"/>
                </a:cubicBezTo>
                <a:lnTo>
                  <a:pt x="76" y="121"/>
                </a:lnTo>
                <a:lnTo>
                  <a:pt x="88" y="71"/>
                </a:lnTo>
                <a:cubicBezTo>
                  <a:pt x="89" y="67"/>
                  <a:pt x="91" y="61"/>
                  <a:pt x="92" y="53"/>
                </a:cubicBezTo>
                <a:cubicBezTo>
                  <a:pt x="94" y="46"/>
                  <a:pt x="95" y="40"/>
                  <a:pt x="97" y="37"/>
                </a:cubicBezTo>
                <a:cubicBezTo>
                  <a:pt x="98" y="34"/>
                  <a:pt x="99" y="29"/>
                  <a:pt x="100" y="24"/>
                </a:cubicBezTo>
                <a:cubicBezTo>
                  <a:pt x="102" y="19"/>
                  <a:pt x="103" y="16"/>
                  <a:pt x="105" y="14"/>
                </a:cubicBezTo>
                <a:cubicBezTo>
                  <a:pt x="107" y="12"/>
                  <a:pt x="110" y="9"/>
                  <a:pt x="112" y="6"/>
                </a:cubicBezTo>
                <a:cubicBezTo>
                  <a:pt x="114" y="3"/>
                  <a:pt x="117" y="2"/>
                  <a:pt x="120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4" y="2"/>
                  <a:pt x="147" y="6"/>
                </a:cubicBezTo>
                <a:cubicBezTo>
                  <a:pt x="150" y="11"/>
                  <a:pt x="152" y="14"/>
                  <a:pt x="152" y="18"/>
                </a:cubicBezTo>
                <a:cubicBezTo>
                  <a:pt x="152" y="21"/>
                  <a:pt x="150" y="31"/>
                  <a:pt x="146" y="47"/>
                </a:cubicBezTo>
                <a:cubicBezTo>
                  <a:pt x="142" y="64"/>
                  <a:pt x="138" y="81"/>
                  <a:pt x="133" y="97"/>
                </a:cubicBezTo>
                <a:lnTo>
                  <a:pt x="127" y="120"/>
                </a:lnTo>
                <a:cubicBezTo>
                  <a:pt x="127" y="121"/>
                  <a:pt x="138" y="121"/>
                  <a:pt x="158" y="121"/>
                </a:cubicBezTo>
                <a:lnTo>
                  <a:pt x="190" y="121"/>
                </a:lnTo>
                <a:cubicBezTo>
                  <a:pt x="193" y="124"/>
                  <a:pt x="195" y="126"/>
                  <a:pt x="195" y="128"/>
                </a:cubicBezTo>
                <a:cubicBezTo>
                  <a:pt x="195" y="137"/>
                  <a:pt x="192" y="144"/>
                  <a:pt x="186" y="150"/>
                </a:cubicBezTo>
                <a:lnTo>
                  <a:pt x="120" y="150"/>
                </a:lnTo>
                <a:lnTo>
                  <a:pt x="97" y="240"/>
                </a:lnTo>
                <a:cubicBezTo>
                  <a:pt x="81" y="308"/>
                  <a:pt x="73" y="343"/>
                  <a:pt x="73" y="348"/>
                </a:cubicBezTo>
                <a:cubicBezTo>
                  <a:pt x="73" y="366"/>
                  <a:pt x="79" y="374"/>
                  <a:pt x="90" y="374"/>
                </a:cubicBezTo>
                <a:cubicBezTo>
                  <a:pt x="104" y="374"/>
                  <a:pt x="118" y="367"/>
                  <a:pt x="132" y="353"/>
                </a:cubicBezTo>
                <a:cubicBezTo>
                  <a:pt x="146" y="339"/>
                  <a:pt x="157" y="322"/>
                  <a:pt x="165" y="301"/>
                </a:cubicBezTo>
                <a:cubicBezTo>
                  <a:pt x="166" y="298"/>
                  <a:pt x="167" y="297"/>
                  <a:pt x="168" y="297"/>
                </a:cubicBezTo>
                <a:cubicBezTo>
                  <a:pt x="170" y="296"/>
                  <a:pt x="173" y="296"/>
                  <a:pt x="178" y="295"/>
                </a:cubicBezTo>
                <a:lnTo>
                  <a:pt x="180" y="295"/>
                </a:lnTo>
                <a:cubicBezTo>
                  <a:pt x="186" y="295"/>
                  <a:pt x="190" y="297"/>
                  <a:pt x="190" y="300"/>
                </a:cubicBezTo>
                <a:cubicBezTo>
                  <a:pt x="190" y="302"/>
                  <a:pt x="189" y="304"/>
                  <a:pt x="188" y="308"/>
                </a:cubicBezTo>
                <a:cubicBezTo>
                  <a:pt x="186" y="314"/>
                  <a:pt x="182" y="322"/>
                  <a:pt x="176" y="331"/>
                </a:cubicBezTo>
                <a:cubicBezTo>
                  <a:pt x="171" y="341"/>
                  <a:pt x="164" y="350"/>
                  <a:pt x="155" y="361"/>
                </a:cubicBezTo>
                <a:cubicBezTo>
                  <a:pt x="147" y="371"/>
                  <a:pt x="136" y="380"/>
                  <a:pt x="123" y="387"/>
                </a:cubicBezTo>
                <a:cubicBezTo>
                  <a:pt x="111" y="394"/>
                  <a:pt x="98" y="398"/>
                  <a:pt x="85" y="398"/>
                </a:cubicBezTo>
                <a:cubicBezTo>
                  <a:pt x="73" y="398"/>
                  <a:pt x="61" y="394"/>
                  <a:pt x="50" y="388"/>
                </a:cubicBezTo>
                <a:cubicBezTo>
                  <a:pt x="38" y="382"/>
                  <a:pt x="30" y="371"/>
                  <a:pt x="25" y="356"/>
                </a:cubicBezTo>
                <a:cubicBezTo>
                  <a:pt x="24" y="352"/>
                  <a:pt x="23" y="347"/>
                  <a:pt x="23" y="339"/>
                </a:cubicBezTo>
                <a:lnTo>
                  <a:pt x="23" y="328"/>
                </a:lnTo>
                <a:lnTo>
                  <a:pt x="45" y="239"/>
                </a:lnTo>
                <a:cubicBezTo>
                  <a:pt x="61" y="181"/>
                  <a:pt x="68" y="151"/>
                  <a:pt x="69" y="151"/>
                </a:cubicBezTo>
                <a:cubicBezTo>
                  <a:pt x="69" y="150"/>
                  <a:pt x="58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5079600" y="3810600"/>
            <a:ext cx="211680" cy="74520"/>
          </a:xfrm>
          <a:custGeom>
            <a:avLst/>
            <a:gdLst/>
            <a:ahLst/>
            <a:rect l="0" t="0" r="r" b="b"/>
            <a:pathLst>
              <a:path w="588" h="207">
                <a:moveTo>
                  <a:pt x="0" y="18"/>
                </a:moveTo>
                <a:cubicBezTo>
                  <a:pt x="0" y="10"/>
                  <a:pt x="4" y="4"/>
                  <a:pt x="12" y="0"/>
                </a:cubicBezTo>
                <a:lnTo>
                  <a:pt x="575" y="0"/>
                </a:lnTo>
                <a:cubicBezTo>
                  <a:pt x="584" y="5"/>
                  <a:pt x="588" y="10"/>
                  <a:pt x="588" y="18"/>
                </a:cubicBezTo>
                <a:cubicBezTo>
                  <a:pt x="588" y="25"/>
                  <a:pt x="584" y="31"/>
                  <a:pt x="576" y="35"/>
                </a:cubicBezTo>
                <a:lnTo>
                  <a:pt x="296" y="36"/>
                </a:lnTo>
                <a:lnTo>
                  <a:pt x="14" y="36"/>
                </a:lnTo>
                <a:cubicBezTo>
                  <a:pt x="5" y="33"/>
                  <a:pt x="0" y="27"/>
                  <a:pt x="0" y="18"/>
                </a:cubicBezTo>
                <a:moveTo>
                  <a:pt x="0" y="190"/>
                </a:moveTo>
                <a:cubicBezTo>
                  <a:pt x="0" y="181"/>
                  <a:pt x="5" y="175"/>
                  <a:pt x="14" y="172"/>
                </a:cubicBezTo>
                <a:lnTo>
                  <a:pt x="576" y="172"/>
                </a:lnTo>
                <a:cubicBezTo>
                  <a:pt x="584" y="178"/>
                  <a:pt x="588" y="184"/>
                  <a:pt x="588" y="190"/>
                </a:cubicBezTo>
                <a:cubicBezTo>
                  <a:pt x="588" y="197"/>
                  <a:pt x="584" y="203"/>
                  <a:pt x="575" y="207"/>
                </a:cubicBezTo>
                <a:lnTo>
                  <a:pt x="12" y="207"/>
                </a:lnTo>
                <a:cubicBezTo>
                  <a:pt x="4" y="203"/>
                  <a:pt x="0" y="197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5423760" y="3841200"/>
            <a:ext cx="193680" cy="13320"/>
          </a:xfrm>
          <a:custGeom>
            <a:avLst/>
            <a:gdLst/>
            <a:ahLst/>
            <a:rect l="0" t="0" r="r" b="b"/>
            <a:pathLst>
              <a:path w="538" h="37">
                <a:moveTo>
                  <a:pt x="12" y="0"/>
                </a:moveTo>
                <a:lnTo>
                  <a:pt x="525" y="0"/>
                </a:lnTo>
                <a:cubicBezTo>
                  <a:pt x="534" y="5"/>
                  <a:pt x="538" y="11"/>
                  <a:pt x="538" y="18"/>
                </a:cubicBezTo>
                <a:cubicBezTo>
                  <a:pt x="538" y="26"/>
                  <a:pt x="534" y="32"/>
                  <a:pt x="525" y="37"/>
                </a:cubicBezTo>
                <a:lnTo>
                  <a:pt x="12" y="37"/>
                </a:lnTo>
                <a:cubicBezTo>
                  <a:pt x="4" y="33"/>
                  <a:pt x="0" y="27"/>
                  <a:pt x="0" y="18"/>
                </a:cubicBezTo>
                <a:cubicBezTo>
                  <a:pt x="0" y="10"/>
                  <a:pt x="4" y="5"/>
                  <a:pt x="1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6047280" y="3477240"/>
            <a:ext cx="232920" cy="216000"/>
          </a:xfrm>
          <a:custGeom>
            <a:avLst/>
            <a:gdLst/>
            <a:ahLst/>
            <a:rect l="0" t="0" r="r" b="b"/>
            <a:pathLst>
              <a:path w="647" h="600">
                <a:moveTo>
                  <a:pt x="407" y="413"/>
                </a:moveTo>
                <a:cubicBezTo>
                  <a:pt x="395" y="413"/>
                  <a:pt x="389" y="409"/>
                  <a:pt x="389" y="401"/>
                </a:cubicBezTo>
                <a:cubicBezTo>
                  <a:pt x="389" y="399"/>
                  <a:pt x="391" y="392"/>
                  <a:pt x="394" y="380"/>
                </a:cubicBezTo>
                <a:cubicBezTo>
                  <a:pt x="397" y="368"/>
                  <a:pt x="398" y="358"/>
                  <a:pt x="398" y="349"/>
                </a:cubicBezTo>
                <a:cubicBezTo>
                  <a:pt x="398" y="331"/>
                  <a:pt x="392" y="320"/>
                  <a:pt x="380" y="316"/>
                </a:cubicBezTo>
                <a:cubicBezTo>
                  <a:pt x="367" y="311"/>
                  <a:pt x="339" y="309"/>
                  <a:pt x="293" y="309"/>
                </a:cubicBezTo>
                <a:lnTo>
                  <a:pt x="247" y="309"/>
                </a:lnTo>
                <a:cubicBezTo>
                  <a:pt x="247" y="311"/>
                  <a:pt x="237" y="351"/>
                  <a:pt x="217" y="431"/>
                </a:cubicBezTo>
                <a:cubicBezTo>
                  <a:pt x="197" y="511"/>
                  <a:pt x="187" y="552"/>
                  <a:pt x="187" y="554"/>
                </a:cubicBezTo>
                <a:cubicBezTo>
                  <a:pt x="187" y="557"/>
                  <a:pt x="190" y="558"/>
                  <a:pt x="196" y="558"/>
                </a:cubicBezTo>
                <a:cubicBezTo>
                  <a:pt x="203" y="558"/>
                  <a:pt x="226" y="559"/>
                  <a:pt x="267" y="560"/>
                </a:cubicBezTo>
                <a:cubicBezTo>
                  <a:pt x="323" y="560"/>
                  <a:pt x="359" y="559"/>
                  <a:pt x="377" y="558"/>
                </a:cubicBezTo>
                <a:cubicBezTo>
                  <a:pt x="395" y="557"/>
                  <a:pt x="412" y="553"/>
                  <a:pt x="430" y="547"/>
                </a:cubicBezTo>
                <a:cubicBezTo>
                  <a:pt x="459" y="537"/>
                  <a:pt x="483" y="521"/>
                  <a:pt x="501" y="497"/>
                </a:cubicBezTo>
                <a:cubicBezTo>
                  <a:pt x="520" y="474"/>
                  <a:pt x="541" y="435"/>
                  <a:pt x="564" y="382"/>
                </a:cubicBezTo>
                <a:cubicBezTo>
                  <a:pt x="570" y="369"/>
                  <a:pt x="574" y="362"/>
                  <a:pt x="575" y="361"/>
                </a:cubicBezTo>
                <a:cubicBezTo>
                  <a:pt x="580" y="359"/>
                  <a:pt x="584" y="359"/>
                  <a:pt x="589" y="359"/>
                </a:cubicBezTo>
                <a:cubicBezTo>
                  <a:pt x="600" y="359"/>
                  <a:pt x="606" y="363"/>
                  <a:pt x="606" y="370"/>
                </a:cubicBezTo>
                <a:cubicBezTo>
                  <a:pt x="545" y="519"/>
                  <a:pt x="512" y="596"/>
                  <a:pt x="509" y="599"/>
                </a:cubicBezTo>
                <a:cubicBezTo>
                  <a:pt x="508" y="600"/>
                  <a:pt x="424" y="600"/>
                  <a:pt x="256" y="600"/>
                </a:cubicBezTo>
                <a:lnTo>
                  <a:pt x="90" y="600"/>
                </a:lnTo>
                <a:cubicBezTo>
                  <a:pt x="30" y="600"/>
                  <a:pt x="0" y="597"/>
                  <a:pt x="0" y="591"/>
                </a:cubicBezTo>
                <a:cubicBezTo>
                  <a:pt x="0" y="589"/>
                  <a:pt x="1" y="585"/>
                  <a:pt x="2" y="578"/>
                </a:cubicBezTo>
                <a:cubicBezTo>
                  <a:pt x="5" y="569"/>
                  <a:pt x="7" y="564"/>
                  <a:pt x="9" y="562"/>
                </a:cubicBezTo>
                <a:cubicBezTo>
                  <a:pt x="12" y="561"/>
                  <a:pt x="19" y="560"/>
                  <a:pt x="30" y="560"/>
                </a:cubicBezTo>
                <a:cubicBezTo>
                  <a:pt x="46" y="560"/>
                  <a:pt x="63" y="559"/>
                  <a:pt x="83" y="557"/>
                </a:cubicBezTo>
                <a:cubicBezTo>
                  <a:pt x="91" y="555"/>
                  <a:pt x="96" y="552"/>
                  <a:pt x="99" y="547"/>
                </a:cubicBezTo>
                <a:cubicBezTo>
                  <a:pt x="101" y="544"/>
                  <a:pt x="121" y="461"/>
                  <a:pt x="162" y="299"/>
                </a:cubicBezTo>
                <a:cubicBezTo>
                  <a:pt x="202" y="136"/>
                  <a:pt x="223" y="53"/>
                  <a:pt x="224" y="51"/>
                </a:cubicBezTo>
                <a:cubicBezTo>
                  <a:pt x="224" y="47"/>
                  <a:pt x="222" y="45"/>
                  <a:pt x="220" y="45"/>
                </a:cubicBezTo>
                <a:cubicBezTo>
                  <a:pt x="215" y="43"/>
                  <a:pt x="200" y="42"/>
                  <a:pt x="173" y="40"/>
                </a:cubicBezTo>
                <a:lnTo>
                  <a:pt x="146" y="40"/>
                </a:lnTo>
                <a:cubicBezTo>
                  <a:pt x="143" y="37"/>
                  <a:pt x="141" y="35"/>
                  <a:pt x="141" y="33"/>
                </a:cubicBezTo>
                <a:cubicBezTo>
                  <a:pt x="141" y="32"/>
                  <a:pt x="141" y="27"/>
                  <a:pt x="143" y="18"/>
                </a:cubicBezTo>
                <a:cubicBezTo>
                  <a:pt x="145" y="8"/>
                  <a:pt x="148" y="2"/>
                  <a:pt x="151" y="0"/>
                </a:cubicBezTo>
                <a:lnTo>
                  <a:pt x="641" y="0"/>
                </a:lnTo>
                <a:cubicBezTo>
                  <a:pt x="645" y="2"/>
                  <a:pt x="647" y="5"/>
                  <a:pt x="647" y="10"/>
                </a:cubicBezTo>
                <a:cubicBezTo>
                  <a:pt x="647" y="13"/>
                  <a:pt x="643" y="45"/>
                  <a:pt x="635" y="108"/>
                </a:cubicBezTo>
                <a:cubicBezTo>
                  <a:pt x="628" y="171"/>
                  <a:pt x="624" y="204"/>
                  <a:pt x="623" y="205"/>
                </a:cubicBezTo>
                <a:cubicBezTo>
                  <a:pt x="622" y="209"/>
                  <a:pt x="616" y="211"/>
                  <a:pt x="605" y="211"/>
                </a:cubicBezTo>
                <a:lnTo>
                  <a:pt x="595" y="211"/>
                </a:lnTo>
                <a:cubicBezTo>
                  <a:pt x="591" y="208"/>
                  <a:pt x="589" y="205"/>
                  <a:pt x="589" y="200"/>
                </a:cubicBezTo>
                <a:lnTo>
                  <a:pt x="591" y="180"/>
                </a:lnTo>
                <a:cubicBezTo>
                  <a:pt x="593" y="166"/>
                  <a:pt x="594" y="150"/>
                  <a:pt x="594" y="134"/>
                </a:cubicBezTo>
                <a:cubicBezTo>
                  <a:pt x="594" y="116"/>
                  <a:pt x="592" y="102"/>
                  <a:pt x="588" y="90"/>
                </a:cubicBezTo>
                <a:cubicBezTo>
                  <a:pt x="584" y="78"/>
                  <a:pt x="578" y="69"/>
                  <a:pt x="571" y="62"/>
                </a:cubicBezTo>
                <a:cubicBezTo>
                  <a:pt x="564" y="56"/>
                  <a:pt x="554" y="51"/>
                  <a:pt x="540" y="48"/>
                </a:cubicBezTo>
                <a:cubicBezTo>
                  <a:pt x="527" y="45"/>
                  <a:pt x="513" y="43"/>
                  <a:pt x="499" y="42"/>
                </a:cubicBezTo>
                <a:cubicBezTo>
                  <a:pt x="485" y="41"/>
                  <a:pt x="466" y="40"/>
                  <a:pt x="442" y="40"/>
                </a:cubicBezTo>
                <a:lnTo>
                  <a:pt x="401" y="40"/>
                </a:lnTo>
                <a:cubicBezTo>
                  <a:pt x="349" y="41"/>
                  <a:pt x="322" y="42"/>
                  <a:pt x="318" y="43"/>
                </a:cubicBezTo>
                <a:cubicBezTo>
                  <a:pt x="316" y="44"/>
                  <a:pt x="314" y="47"/>
                  <a:pt x="313" y="51"/>
                </a:cubicBezTo>
                <a:cubicBezTo>
                  <a:pt x="312" y="53"/>
                  <a:pt x="303" y="89"/>
                  <a:pt x="285" y="159"/>
                </a:cubicBezTo>
                <a:cubicBezTo>
                  <a:pt x="268" y="231"/>
                  <a:pt x="259" y="267"/>
                  <a:pt x="258" y="268"/>
                </a:cubicBezTo>
                <a:cubicBezTo>
                  <a:pt x="272" y="269"/>
                  <a:pt x="286" y="269"/>
                  <a:pt x="300" y="269"/>
                </a:cubicBezTo>
                <a:lnTo>
                  <a:pt x="324" y="269"/>
                </a:lnTo>
                <a:cubicBezTo>
                  <a:pt x="363" y="269"/>
                  <a:pt x="390" y="264"/>
                  <a:pt x="404" y="256"/>
                </a:cubicBezTo>
                <a:cubicBezTo>
                  <a:pt x="419" y="247"/>
                  <a:pt x="432" y="222"/>
                  <a:pt x="444" y="183"/>
                </a:cubicBezTo>
                <a:cubicBezTo>
                  <a:pt x="446" y="174"/>
                  <a:pt x="448" y="169"/>
                  <a:pt x="449" y="167"/>
                </a:cubicBezTo>
                <a:cubicBezTo>
                  <a:pt x="451" y="166"/>
                  <a:pt x="456" y="165"/>
                  <a:pt x="464" y="165"/>
                </a:cubicBezTo>
                <a:cubicBezTo>
                  <a:pt x="467" y="165"/>
                  <a:pt x="470" y="165"/>
                  <a:pt x="471" y="165"/>
                </a:cubicBezTo>
                <a:cubicBezTo>
                  <a:pt x="473" y="165"/>
                  <a:pt x="475" y="165"/>
                  <a:pt x="476" y="166"/>
                </a:cubicBezTo>
                <a:cubicBezTo>
                  <a:pt x="477" y="166"/>
                  <a:pt x="478" y="166"/>
                  <a:pt x="478" y="166"/>
                </a:cubicBezTo>
                <a:cubicBezTo>
                  <a:pt x="478" y="166"/>
                  <a:pt x="478" y="168"/>
                  <a:pt x="479" y="170"/>
                </a:cubicBezTo>
                <a:cubicBezTo>
                  <a:pt x="481" y="172"/>
                  <a:pt x="481" y="174"/>
                  <a:pt x="482" y="174"/>
                </a:cubicBezTo>
                <a:lnTo>
                  <a:pt x="453" y="291"/>
                </a:lnTo>
                <a:cubicBezTo>
                  <a:pt x="434" y="369"/>
                  <a:pt x="423" y="409"/>
                  <a:pt x="421" y="410"/>
                </a:cubicBezTo>
                <a:cubicBezTo>
                  <a:pt x="419" y="412"/>
                  <a:pt x="415" y="413"/>
                  <a:pt x="407" y="4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6317280" y="3454920"/>
            <a:ext cx="43920" cy="317880"/>
          </a:xfrm>
          <a:custGeom>
            <a:avLst/>
            <a:gdLst/>
            <a:ahLst/>
            <a:rect l="0" t="0" r="r" b="b"/>
            <a:pathLst>
              <a:path w="122" h="883">
                <a:moveTo>
                  <a:pt x="0" y="883"/>
                </a:moveTo>
                <a:lnTo>
                  <a:pt x="0" y="0"/>
                </a:lnTo>
                <a:lnTo>
                  <a:pt x="122" y="0"/>
                </a:lnTo>
                <a:lnTo>
                  <a:pt x="122" y="35"/>
                </a:lnTo>
                <a:lnTo>
                  <a:pt x="36" y="35"/>
                </a:lnTo>
                <a:lnTo>
                  <a:pt x="36" y="847"/>
                </a:lnTo>
                <a:lnTo>
                  <a:pt x="122" y="847"/>
                </a:lnTo>
                <a:lnTo>
                  <a:pt x="122" y="883"/>
                </a:lnTo>
                <a:lnTo>
                  <a:pt x="0" y="88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6382440" y="3465720"/>
            <a:ext cx="235440" cy="227520"/>
          </a:xfrm>
          <a:custGeom>
            <a:avLst/>
            <a:gdLst/>
            <a:ahLst/>
            <a:rect l="0" t="0" r="r" b="b"/>
            <a:pathLst>
              <a:path w="654" h="632">
                <a:moveTo>
                  <a:pt x="5" y="632"/>
                </a:moveTo>
                <a:cubicBezTo>
                  <a:pt x="2" y="630"/>
                  <a:pt x="0" y="628"/>
                  <a:pt x="0" y="626"/>
                </a:cubicBezTo>
                <a:cubicBezTo>
                  <a:pt x="0" y="625"/>
                  <a:pt x="50" y="522"/>
                  <a:pt x="149" y="318"/>
                </a:cubicBezTo>
                <a:cubicBezTo>
                  <a:pt x="250" y="112"/>
                  <a:pt x="301" y="9"/>
                  <a:pt x="303" y="6"/>
                </a:cubicBezTo>
                <a:cubicBezTo>
                  <a:pt x="305" y="2"/>
                  <a:pt x="313" y="0"/>
                  <a:pt x="328" y="0"/>
                </a:cubicBezTo>
                <a:cubicBezTo>
                  <a:pt x="341" y="0"/>
                  <a:pt x="349" y="2"/>
                  <a:pt x="352" y="6"/>
                </a:cubicBezTo>
                <a:cubicBezTo>
                  <a:pt x="354" y="9"/>
                  <a:pt x="405" y="112"/>
                  <a:pt x="504" y="318"/>
                </a:cubicBezTo>
                <a:cubicBezTo>
                  <a:pt x="603" y="522"/>
                  <a:pt x="653" y="625"/>
                  <a:pt x="654" y="626"/>
                </a:cubicBezTo>
                <a:cubicBezTo>
                  <a:pt x="654" y="628"/>
                  <a:pt x="652" y="630"/>
                  <a:pt x="649" y="632"/>
                </a:cubicBezTo>
                <a:lnTo>
                  <a:pt x="5" y="632"/>
                </a:lnTo>
                <a:moveTo>
                  <a:pt x="408" y="329"/>
                </a:moveTo>
                <a:lnTo>
                  <a:pt x="299" y="106"/>
                </a:lnTo>
                <a:lnTo>
                  <a:pt x="81" y="551"/>
                </a:lnTo>
                <a:lnTo>
                  <a:pt x="299" y="552"/>
                </a:lnTo>
                <a:lnTo>
                  <a:pt x="516" y="552"/>
                </a:lnTo>
                <a:cubicBezTo>
                  <a:pt x="516" y="551"/>
                  <a:pt x="480" y="477"/>
                  <a:pt x="408" y="3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6639120" y="3552480"/>
            <a:ext cx="212400" cy="144360"/>
          </a:xfrm>
          <a:custGeom>
            <a:avLst/>
            <a:gdLst/>
            <a:ahLst/>
            <a:rect l="0" t="0" r="r" b="b"/>
            <a:pathLst>
              <a:path w="590" h="401">
                <a:moveTo>
                  <a:pt x="494" y="51"/>
                </a:moveTo>
                <a:cubicBezTo>
                  <a:pt x="494" y="39"/>
                  <a:pt x="499" y="27"/>
                  <a:pt x="510" y="17"/>
                </a:cubicBezTo>
                <a:cubicBezTo>
                  <a:pt x="521" y="6"/>
                  <a:pt x="534" y="0"/>
                  <a:pt x="547" y="0"/>
                </a:cubicBezTo>
                <a:cubicBezTo>
                  <a:pt x="558" y="0"/>
                  <a:pt x="568" y="5"/>
                  <a:pt x="576" y="16"/>
                </a:cubicBezTo>
                <a:cubicBezTo>
                  <a:pt x="585" y="26"/>
                  <a:pt x="590" y="43"/>
                  <a:pt x="590" y="66"/>
                </a:cubicBezTo>
                <a:cubicBezTo>
                  <a:pt x="590" y="83"/>
                  <a:pt x="585" y="117"/>
                  <a:pt x="574" y="167"/>
                </a:cubicBezTo>
                <a:cubicBezTo>
                  <a:pt x="565" y="200"/>
                  <a:pt x="557" y="227"/>
                  <a:pt x="550" y="248"/>
                </a:cubicBezTo>
                <a:cubicBezTo>
                  <a:pt x="543" y="270"/>
                  <a:pt x="533" y="293"/>
                  <a:pt x="519" y="320"/>
                </a:cubicBezTo>
                <a:cubicBezTo>
                  <a:pt x="506" y="347"/>
                  <a:pt x="489" y="367"/>
                  <a:pt x="471" y="381"/>
                </a:cubicBezTo>
                <a:cubicBezTo>
                  <a:pt x="452" y="394"/>
                  <a:pt x="431" y="401"/>
                  <a:pt x="407" y="401"/>
                </a:cubicBezTo>
                <a:cubicBezTo>
                  <a:pt x="381" y="401"/>
                  <a:pt x="358" y="396"/>
                  <a:pt x="338" y="387"/>
                </a:cubicBezTo>
                <a:cubicBezTo>
                  <a:pt x="318" y="377"/>
                  <a:pt x="304" y="365"/>
                  <a:pt x="295" y="349"/>
                </a:cubicBezTo>
                <a:cubicBezTo>
                  <a:pt x="295" y="350"/>
                  <a:pt x="294" y="351"/>
                  <a:pt x="293" y="353"/>
                </a:cubicBezTo>
                <a:cubicBezTo>
                  <a:pt x="268" y="385"/>
                  <a:pt x="239" y="401"/>
                  <a:pt x="204" y="401"/>
                </a:cubicBezTo>
                <a:cubicBezTo>
                  <a:pt x="189" y="401"/>
                  <a:pt x="174" y="399"/>
                  <a:pt x="160" y="396"/>
                </a:cubicBezTo>
                <a:cubicBezTo>
                  <a:pt x="146" y="392"/>
                  <a:pt x="132" y="387"/>
                  <a:pt x="119" y="379"/>
                </a:cubicBezTo>
                <a:cubicBezTo>
                  <a:pt x="104" y="371"/>
                  <a:pt x="93" y="360"/>
                  <a:pt x="85" y="345"/>
                </a:cubicBezTo>
                <a:cubicBezTo>
                  <a:pt x="77" y="328"/>
                  <a:pt x="73" y="310"/>
                  <a:pt x="73" y="288"/>
                </a:cubicBezTo>
                <a:cubicBezTo>
                  <a:pt x="73" y="256"/>
                  <a:pt x="83" y="213"/>
                  <a:pt x="103" y="159"/>
                </a:cubicBezTo>
                <a:cubicBezTo>
                  <a:pt x="124" y="105"/>
                  <a:pt x="134" y="71"/>
                  <a:pt x="135" y="56"/>
                </a:cubicBezTo>
                <a:cubicBezTo>
                  <a:pt x="135" y="56"/>
                  <a:pt x="135" y="55"/>
                  <a:pt x="135" y="54"/>
                </a:cubicBezTo>
                <a:cubicBezTo>
                  <a:pt x="135" y="49"/>
                  <a:pt x="135" y="46"/>
                  <a:pt x="135" y="44"/>
                </a:cubicBezTo>
                <a:cubicBezTo>
                  <a:pt x="135" y="42"/>
                  <a:pt x="134" y="40"/>
                  <a:pt x="131" y="38"/>
                </a:cubicBezTo>
                <a:cubicBezTo>
                  <a:pt x="129" y="35"/>
                  <a:pt x="126" y="34"/>
                  <a:pt x="122" y="34"/>
                </a:cubicBezTo>
                <a:lnTo>
                  <a:pt x="118" y="34"/>
                </a:lnTo>
                <a:cubicBezTo>
                  <a:pt x="103" y="34"/>
                  <a:pt x="91" y="40"/>
                  <a:pt x="80" y="51"/>
                </a:cubicBezTo>
                <a:cubicBezTo>
                  <a:pt x="69" y="62"/>
                  <a:pt x="60" y="74"/>
                  <a:pt x="54" y="87"/>
                </a:cubicBezTo>
                <a:cubicBezTo>
                  <a:pt x="47" y="100"/>
                  <a:pt x="42" y="112"/>
                  <a:pt x="39" y="124"/>
                </a:cubicBezTo>
                <a:cubicBezTo>
                  <a:pt x="35" y="136"/>
                  <a:pt x="33" y="142"/>
                  <a:pt x="31" y="143"/>
                </a:cubicBezTo>
                <a:cubicBezTo>
                  <a:pt x="30" y="145"/>
                  <a:pt x="26" y="145"/>
                  <a:pt x="17" y="145"/>
                </a:cubicBezTo>
                <a:lnTo>
                  <a:pt x="5" y="145"/>
                </a:lnTo>
                <a:cubicBezTo>
                  <a:pt x="2" y="142"/>
                  <a:pt x="0" y="139"/>
                  <a:pt x="0" y="137"/>
                </a:cubicBezTo>
                <a:cubicBezTo>
                  <a:pt x="0" y="134"/>
                  <a:pt x="2" y="126"/>
                  <a:pt x="7" y="113"/>
                </a:cubicBezTo>
                <a:cubicBezTo>
                  <a:pt x="12" y="100"/>
                  <a:pt x="18" y="85"/>
                  <a:pt x="27" y="68"/>
                </a:cubicBezTo>
                <a:cubicBezTo>
                  <a:pt x="36" y="51"/>
                  <a:pt x="49" y="35"/>
                  <a:pt x="66" y="22"/>
                </a:cubicBezTo>
                <a:cubicBezTo>
                  <a:pt x="83" y="8"/>
                  <a:pt x="102" y="2"/>
                  <a:pt x="124" y="2"/>
                </a:cubicBezTo>
                <a:cubicBezTo>
                  <a:pt x="149" y="2"/>
                  <a:pt x="169" y="9"/>
                  <a:pt x="182" y="24"/>
                </a:cubicBezTo>
                <a:cubicBezTo>
                  <a:pt x="196" y="38"/>
                  <a:pt x="203" y="55"/>
                  <a:pt x="203" y="75"/>
                </a:cubicBezTo>
                <a:cubicBezTo>
                  <a:pt x="203" y="85"/>
                  <a:pt x="193" y="117"/>
                  <a:pt x="174" y="170"/>
                </a:cubicBezTo>
                <a:cubicBezTo>
                  <a:pt x="154" y="223"/>
                  <a:pt x="144" y="264"/>
                  <a:pt x="144" y="292"/>
                </a:cubicBezTo>
                <a:cubicBezTo>
                  <a:pt x="144" y="319"/>
                  <a:pt x="151" y="340"/>
                  <a:pt x="163" y="351"/>
                </a:cubicBezTo>
                <a:cubicBezTo>
                  <a:pt x="175" y="362"/>
                  <a:pt x="191" y="368"/>
                  <a:pt x="210" y="368"/>
                </a:cubicBezTo>
                <a:cubicBezTo>
                  <a:pt x="235" y="368"/>
                  <a:pt x="257" y="350"/>
                  <a:pt x="277" y="314"/>
                </a:cubicBezTo>
                <a:lnTo>
                  <a:pt x="281" y="306"/>
                </a:lnTo>
                <a:lnTo>
                  <a:pt x="281" y="285"/>
                </a:lnTo>
                <a:cubicBezTo>
                  <a:pt x="281" y="284"/>
                  <a:pt x="281" y="281"/>
                  <a:pt x="281" y="277"/>
                </a:cubicBezTo>
                <a:cubicBezTo>
                  <a:pt x="281" y="274"/>
                  <a:pt x="281" y="272"/>
                  <a:pt x="282" y="270"/>
                </a:cubicBezTo>
                <a:cubicBezTo>
                  <a:pt x="283" y="269"/>
                  <a:pt x="283" y="267"/>
                  <a:pt x="283" y="264"/>
                </a:cubicBezTo>
                <a:cubicBezTo>
                  <a:pt x="283" y="261"/>
                  <a:pt x="283" y="259"/>
                  <a:pt x="284" y="256"/>
                </a:cubicBezTo>
                <a:cubicBezTo>
                  <a:pt x="284" y="254"/>
                  <a:pt x="285" y="250"/>
                  <a:pt x="286" y="245"/>
                </a:cubicBezTo>
                <a:cubicBezTo>
                  <a:pt x="288" y="240"/>
                  <a:pt x="288" y="235"/>
                  <a:pt x="289" y="230"/>
                </a:cubicBezTo>
                <a:cubicBezTo>
                  <a:pt x="290" y="225"/>
                  <a:pt x="291" y="218"/>
                  <a:pt x="294" y="209"/>
                </a:cubicBezTo>
                <a:cubicBezTo>
                  <a:pt x="297" y="199"/>
                  <a:pt x="300" y="190"/>
                  <a:pt x="301" y="181"/>
                </a:cubicBezTo>
                <a:cubicBezTo>
                  <a:pt x="303" y="171"/>
                  <a:pt x="306" y="158"/>
                  <a:pt x="311" y="143"/>
                </a:cubicBezTo>
                <a:cubicBezTo>
                  <a:pt x="328" y="76"/>
                  <a:pt x="338" y="39"/>
                  <a:pt x="340" y="34"/>
                </a:cubicBezTo>
                <a:cubicBezTo>
                  <a:pt x="348" y="18"/>
                  <a:pt x="360" y="10"/>
                  <a:pt x="378" y="10"/>
                </a:cubicBezTo>
                <a:cubicBezTo>
                  <a:pt x="389" y="10"/>
                  <a:pt x="397" y="13"/>
                  <a:pt x="401" y="19"/>
                </a:cubicBezTo>
                <a:cubicBezTo>
                  <a:pt x="405" y="25"/>
                  <a:pt x="407" y="31"/>
                  <a:pt x="408" y="36"/>
                </a:cubicBezTo>
                <a:cubicBezTo>
                  <a:pt x="408" y="44"/>
                  <a:pt x="399" y="81"/>
                  <a:pt x="382" y="149"/>
                </a:cubicBezTo>
                <a:cubicBezTo>
                  <a:pt x="365" y="216"/>
                  <a:pt x="356" y="255"/>
                  <a:pt x="354" y="265"/>
                </a:cubicBezTo>
                <a:cubicBezTo>
                  <a:pt x="353" y="272"/>
                  <a:pt x="352" y="282"/>
                  <a:pt x="352" y="296"/>
                </a:cubicBezTo>
                <a:lnTo>
                  <a:pt x="352" y="302"/>
                </a:lnTo>
                <a:cubicBezTo>
                  <a:pt x="352" y="311"/>
                  <a:pt x="353" y="319"/>
                  <a:pt x="355" y="328"/>
                </a:cubicBezTo>
                <a:cubicBezTo>
                  <a:pt x="357" y="337"/>
                  <a:pt x="362" y="345"/>
                  <a:pt x="372" y="354"/>
                </a:cubicBezTo>
                <a:cubicBezTo>
                  <a:pt x="381" y="363"/>
                  <a:pt x="395" y="368"/>
                  <a:pt x="412" y="368"/>
                </a:cubicBezTo>
                <a:cubicBezTo>
                  <a:pt x="453" y="368"/>
                  <a:pt x="486" y="333"/>
                  <a:pt x="511" y="260"/>
                </a:cubicBezTo>
                <a:cubicBezTo>
                  <a:pt x="516" y="246"/>
                  <a:pt x="522" y="227"/>
                  <a:pt x="529" y="203"/>
                </a:cubicBezTo>
                <a:cubicBezTo>
                  <a:pt x="535" y="178"/>
                  <a:pt x="539" y="160"/>
                  <a:pt x="539" y="150"/>
                </a:cubicBezTo>
                <a:cubicBezTo>
                  <a:pt x="539" y="130"/>
                  <a:pt x="536" y="115"/>
                  <a:pt x="528" y="104"/>
                </a:cubicBezTo>
                <a:cubicBezTo>
                  <a:pt x="520" y="93"/>
                  <a:pt x="513" y="83"/>
                  <a:pt x="505" y="76"/>
                </a:cubicBezTo>
                <a:cubicBezTo>
                  <a:pt x="497" y="68"/>
                  <a:pt x="494" y="60"/>
                  <a:pt x="494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6881400" y="3451680"/>
            <a:ext cx="89640" cy="150120"/>
          </a:xfrm>
          <a:custGeom>
            <a:avLst/>
            <a:gdLst/>
            <a:ahLst/>
            <a:rect l="0" t="0" r="r" b="b"/>
            <a:pathLst>
              <a:path w="249" h="417">
                <a:moveTo>
                  <a:pt x="36" y="148"/>
                </a:moveTo>
                <a:cubicBezTo>
                  <a:pt x="25" y="148"/>
                  <a:pt x="16" y="144"/>
                  <a:pt x="10" y="137"/>
                </a:cubicBezTo>
                <a:cubicBezTo>
                  <a:pt x="3" y="129"/>
                  <a:pt x="0" y="120"/>
                  <a:pt x="0" y="110"/>
                </a:cubicBezTo>
                <a:cubicBezTo>
                  <a:pt x="0" y="80"/>
                  <a:pt x="11" y="54"/>
                  <a:pt x="33" y="33"/>
                </a:cubicBezTo>
                <a:cubicBezTo>
                  <a:pt x="55" y="11"/>
                  <a:pt x="82" y="0"/>
                  <a:pt x="116" y="0"/>
                </a:cubicBezTo>
                <a:cubicBezTo>
                  <a:pt x="154" y="0"/>
                  <a:pt x="185" y="12"/>
                  <a:pt x="211" y="35"/>
                </a:cubicBezTo>
                <a:cubicBezTo>
                  <a:pt x="236" y="59"/>
                  <a:pt x="249" y="89"/>
                  <a:pt x="249" y="126"/>
                </a:cubicBezTo>
                <a:cubicBezTo>
                  <a:pt x="249" y="144"/>
                  <a:pt x="245" y="161"/>
                  <a:pt x="237" y="178"/>
                </a:cubicBezTo>
                <a:cubicBezTo>
                  <a:pt x="229" y="194"/>
                  <a:pt x="219" y="208"/>
                  <a:pt x="207" y="220"/>
                </a:cubicBezTo>
                <a:cubicBezTo>
                  <a:pt x="195" y="232"/>
                  <a:pt x="179" y="248"/>
                  <a:pt x="157" y="266"/>
                </a:cubicBezTo>
                <a:cubicBezTo>
                  <a:pt x="142" y="279"/>
                  <a:pt x="121" y="298"/>
                  <a:pt x="94" y="324"/>
                </a:cubicBezTo>
                <a:lnTo>
                  <a:pt x="57" y="359"/>
                </a:lnTo>
                <a:lnTo>
                  <a:pt x="104" y="359"/>
                </a:lnTo>
                <a:cubicBezTo>
                  <a:pt x="171" y="359"/>
                  <a:pt x="205" y="358"/>
                  <a:pt x="209" y="356"/>
                </a:cubicBezTo>
                <a:cubicBezTo>
                  <a:pt x="212" y="355"/>
                  <a:pt x="217" y="337"/>
                  <a:pt x="224" y="301"/>
                </a:cubicBezTo>
                <a:lnTo>
                  <a:pt x="224" y="299"/>
                </a:lnTo>
                <a:lnTo>
                  <a:pt x="249" y="299"/>
                </a:lnTo>
                <a:lnTo>
                  <a:pt x="249" y="301"/>
                </a:lnTo>
                <a:cubicBezTo>
                  <a:pt x="249" y="302"/>
                  <a:pt x="246" y="321"/>
                  <a:pt x="241" y="357"/>
                </a:cubicBezTo>
                <a:cubicBezTo>
                  <a:pt x="236" y="394"/>
                  <a:pt x="233" y="413"/>
                  <a:pt x="232" y="415"/>
                </a:cubicBezTo>
                <a:lnTo>
                  <a:pt x="232" y="417"/>
                </a:lnTo>
                <a:lnTo>
                  <a:pt x="0" y="417"/>
                </a:lnTo>
                <a:lnTo>
                  <a:pt x="0" y="405"/>
                </a:lnTo>
                <a:lnTo>
                  <a:pt x="0" y="397"/>
                </a:lnTo>
                <a:cubicBezTo>
                  <a:pt x="0" y="394"/>
                  <a:pt x="1" y="391"/>
                  <a:pt x="3" y="388"/>
                </a:cubicBezTo>
                <a:cubicBezTo>
                  <a:pt x="6" y="385"/>
                  <a:pt x="12" y="377"/>
                  <a:pt x="22" y="366"/>
                </a:cubicBezTo>
                <a:cubicBezTo>
                  <a:pt x="34" y="353"/>
                  <a:pt x="45" y="341"/>
                  <a:pt x="53" y="331"/>
                </a:cubicBezTo>
                <a:cubicBezTo>
                  <a:pt x="57" y="327"/>
                  <a:pt x="64" y="319"/>
                  <a:pt x="74" y="308"/>
                </a:cubicBezTo>
                <a:cubicBezTo>
                  <a:pt x="85" y="297"/>
                  <a:pt x="92" y="289"/>
                  <a:pt x="96" y="285"/>
                </a:cubicBezTo>
                <a:cubicBezTo>
                  <a:pt x="99" y="281"/>
                  <a:pt x="106" y="274"/>
                  <a:pt x="115" y="264"/>
                </a:cubicBezTo>
                <a:cubicBezTo>
                  <a:pt x="123" y="255"/>
                  <a:pt x="129" y="248"/>
                  <a:pt x="132" y="243"/>
                </a:cubicBezTo>
                <a:cubicBezTo>
                  <a:pt x="135" y="239"/>
                  <a:pt x="140" y="232"/>
                  <a:pt x="147" y="225"/>
                </a:cubicBezTo>
                <a:cubicBezTo>
                  <a:pt x="153" y="217"/>
                  <a:pt x="157" y="210"/>
                  <a:pt x="160" y="205"/>
                </a:cubicBezTo>
                <a:cubicBezTo>
                  <a:pt x="162" y="199"/>
                  <a:pt x="165" y="193"/>
                  <a:pt x="169" y="187"/>
                </a:cubicBezTo>
                <a:cubicBezTo>
                  <a:pt x="173" y="180"/>
                  <a:pt x="175" y="173"/>
                  <a:pt x="177" y="167"/>
                </a:cubicBezTo>
                <a:cubicBezTo>
                  <a:pt x="179" y="159"/>
                  <a:pt x="180" y="153"/>
                  <a:pt x="181" y="147"/>
                </a:cubicBezTo>
                <a:cubicBezTo>
                  <a:pt x="183" y="141"/>
                  <a:pt x="183" y="134"/>
                  <a:pt x="183" y="126"/>
                </a:cubicBezTo>
                <a:cubicBezTo>
                  <a:pt x="183" y="100"/>
                  <a:pt x="176" y="78"/>
                  <a:pt x="162" y="58"/>
                </a:cubicBezTo>
                <a:cubicBezTo>
                  <a:pt x="148" y="39"/>
                  <a:pt x="128" y="30"/>
                  <a:pt x="101" y="30"/>
                </a:cubicBezTo>
                <a:cubicBezTo>
                  <a:pt x="87" y="30"/>
                  <a:pt x="75" y="33"/>
                  <a:pt x="64" y="40"/>
                </a:cubicBezTo>
                <a:cubicBezTo>
                  <a:pt x="54" y="47"/>
                  <a:pt x="47" y="54"/>
                  <a:pt x="43" y="61"/>
                </a:cubicBezTo>
                <a:cubicBezTo>
                  <a:pt x="39" y="68"/>
                  <a:pt x="36" y="72"/>
                  <a:pt x="36" y="73"/>
                </a:cubicBezTo>
                <a:cubicBezTo>
                  <a:pt x="36" y="73"/>
                  <a:pt x="37" y="73"/>
                  <a:pt x="40" y="73"/>
                </a:cubicBezTo>
                <a:cubicBezTo>
                  <a:pt x="47" y="73"/>
                  <a:pt x="55" y="76"/>
                  <a:pt x="63" y="82"/>
                </a:cubicBezTo>
                <a:cubicBezTo>
                  <a:pt x="71" y="88"/>
                  <a:pt x="74" y="97"/>
                  <a:pt x="74" y="111"/>
                </a:cubicBezTo>
                <a:cubicBezTo>
                  <a:pt x="74" y="121"/>
                  <a:pt x="71" y="130"/>
                  <a:pt x="64" y="137"/>
                </a:cubicBezTo>
                <a:cubicBezTo>
                  <a:pt x="58" y="144"/>
                  <a:pt x="48" y="148"/>
                  <a:pt x="36" y="14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005240" y="3454920"/>
            <a:ext cx="43560" cy="317880"/>
          </a:xfrm>
          <a:custGeom>
            <a:avLst/>
            <a:gdLst/>
            <a:ahLst/>
            <a:rect l="0" t="0" r="r" b="b"/>
            <a:pathLst>
              <a:path w="121" h="883">
                <a:moveTo>
                  <a:pt x="0" y="35"/>
                </a:moveTo>
                <a:lnTo>
                  <a:pt x="0" y="0"/>
                </a:lnTo>
                <a:lnTo>
                  <a:pt x="121" y="0"/>
                </a:lnTo>
                <a:lnTo>
                  <a:pt x="121" y="883"/>
                </a:lnTo>
                <a:lnTo>
                  <a:pt x="0" y="883"/>
                </a:lnTo>
                <a:lnTo>
                  <a:pt x="0" y="847"/>
                </a:lnTo>
                <a:lnTo>
                  <a:pt x="86" y="847"/>
                </a:lnTo>
                <a:lnTo>
                  <a:pt x="86" y="35"/>
                </a:lnTo>
                <a:lnTo>
                  <a:pt x="0" y="3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101000" y="36000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2"/>
                </a:moveTo>
                <a:cubicBezTo>
                  <a:pt x="2" y="149"/>
                  <a:pt x="0" y="147"/>
                  <a:pt x="0" y="145"/>
                </a:cubicBezTo>
                <a:cubicBezTo>
                  <a:pt x="0" y="144"/>
                  <a:pt x="1" y="140"/>
                  <a:pt x="2" y="135"/>
                </a:cubicBezTo>
                <a:cubicBezTo>
                  <a:pt x="3" y="130"/>
                  <a:pt x="4" y="127"/>
                  <a:pt x="5" y="127"/>
                </a:cubicBezTo>
                <a:cubicBezTo>
                  <a:pt x="6" y="125"/>
                  <a:pt x="8" y="123"/>
                  <a:pt x="11" y="123"/>
                </a:cubicBezTo>
                <a:cubicBezTo>
                  <a:pt x="14" y="123"/>
                  <a:pt x="24" y="122"/>
                  <a:pt x="43" y="122"/>
                </a:cubicBezTo>
                <a:lnTo>
                  <a:pt x="77" y="122"/>
                </a:lnTo>
                <a:lnTo>
                  <a:pt x="89" y="72"/>
                </a:lnTo>
                <a:cubicBezTo>
                  <a:pt x="90" y="67"/>
                  <a:pt x="91" y="61"/>
                  <a:pt x="93" y="54"/>
                </a:cubicBezTo>
                <a:cubicBezTo>
                  <a:pt x="95" y="47"/>
                  <a:pt x="96" y="41"/>
                  <a:pt x="97" y="38"/>
                </a:cubicBezTo>
                <a:cubicBezTo>
                  <a:pt x="99" y="34"/>
                  <a:pt x="100" y="30"/>
                  <a:pt x="101" y="25"/>
                </a:cubicBezTo>
                <a:cubicBezTo>
                  <a:pt x="102" y="20"/>
                  <a:pt x="104" y="17"/>
                  <a:pt x="106" y="15"/>
                </a:cubicBezTo>
                <a:cubicBezTo>
                  <a:pt x="108" y="13"/>
                  <a:pt x="110" y="10"/>
                  <a:pt x="112" y="7"/>
                </a:cubicBezTo>
                <a:cubicBezTo>
                  <a:pt x="114" y="4"/>
                  <a:pt x="117" y="2"/>
                  <a:pt x="121" y="2"/>
                </a:cubicBezTo>
                <a:cubicBezTo>
                  <a:pt x="125" y="1"/>
                  <a:pt x="128" y="0"/>
                  <a:pt x="132" y="0"/>
                </a:cubicBezTo>
                <a:cubicBezTo>
                  <a:pt x="140" y="1"/>
                  <a:pt x="145" y="3"/>
                  <a:pt x="148" y="7"/>
                </a:cubicBezTo>
                <a:cubicBezTo>
                  <a:pt x="151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3" y="65"/>
                  <a:pt x="139" y="81"/>
                  <a:pt x="134" y="98"/>
                </a:cubicBezTo>
                <a:lnTo>
                  <a:pt x="128" y="121"/>
                </a:lnTo>
                <a:cubicBezTo>
                  <a:pt x="128" y="122"/>
                  <a:pt x="138" y="122"/>
                  <a:pt x="159" y="122"/>
                </a:cubicBezTo>
                <a:lnTo>
                  <a:pt x="191" y="122"/>
                </a:lnTo>
                <a:cubicBezTo>
                  <a:pt x="194" y="126"/>
                  <a:pt x="195" y="128"/>
                  <a:pt x="195" y="130"/>
                </a:cubicBezTo>
                <a:cubicBezTo>
                  <a:pt x="195" y="139"/>
                  <a:pt x="192" y="146"/>
                  <a:pt x="187" y="152"/>
                </a:cubicBezTo>
                <a:lnTo>
                  <a:pt x="120" y="152"/>
                </a:lnTo>
                <a:lnTo>
                  <a:pt x="98" y="242"/>
                </a:lnTo>
                <a:cubicBezTo>
                  <a:pt x="82" y="308"/>
                  <a:pt x="74" y="344"/>
                  <a:pt x="74" y="349"/>
                </a:cubicBezTo>
                <a:cubicBezTo>
                  <a:pt x="74" y="367"/>
                  <a:pt x="79" y="375"/>
                  <a:pt x="90" y="375"/>
                </a:cubicBezTo>
                <a:cubicBezTo>
                  <a:pt x="105" y="375"/>
                  <a:pt x="119" y="368"/>
                  <a:pt x="133" y="354"/>
                </a:cubicBezTo>
                <a:cubicBezTo>
                  <a:pt x="146" y="340"/>
                  <a:pt x="158" y="323"/>
                  <a:pt x="166" y="302"/>
                </a:cubicBezTo>
                <a:cubicBezTo>
                  <a:pt x="167" y="299"/>
                  <a:pt x="168" y="298"/>
                  <a:pt x="169" y="297"/>
                </a:cubicBezTo>
                <a:cubicBezTo>
                  <a:pt x="170" y="297"/>
                  <a:pt x="173" y="297"/>
                  <a:pt x="178" y="296"/>
                </a:cubicBezTo>
                <a:lnTo>
                  <a:pt x="181" y="296"/>
                </a:lnTo>
                <a:cubicBezTo>
                  <a:pt x="187" y="296"/>
                  <a:pt x="190" y="298"/>
                  <a:pt x="190" y="301"/>
                </a:cubicBezTo>
                <a:cubicBezTo>
                  <a:pt x="190" y="302"/>
                  <a:pt x="189" y="305"/>
                  <a:pt x="188" y="309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2" y="341"/>
                  <a:pt x="165" y="351"/>
                  <a:pt x="156" y="362"/>
                </a:cubicBezTo>
                <a:cubicBezTo>
                  <a:pt x="147" y="372"/>
                  <a:pt x="137" y="381"/>
                  <a:pt x="124" y="388"/>
                </a:cubicBezTo>
                <a:cubicBezTo>
                  <a:pt x="112" y="395"/>
                  <a:pt x="99" y="398"/>
                  <a:pt x="86" y="398"/>
                </a:cubicBezTo>
                <a:cubicBezTo>
                  <a:pt x="74" y="398"/>
                  <a:pt x="62" y="395"/>
                  <a:pt x="50" y="389"/>
                </a:cubicBezTo>
                <a:cubicBezTo>
                  <a:pt x="38" y="383"/>
                  <a:pt x="30" y="372"/>
                  <a:pt x="25" y="357"/>
                </a:cubicBezTo>
                <a:cubicBezTo>
                  <a:pt x="24" y="353"/>
                  <a:pt x="24" y="348"/>
                  <a:pt x="24" y="340"/>
                </a:cubicBezTo>
                <a:lnTo>
                  <a:pt x="24" y="329"/>
                </a:lnTo>
                <a:lnTo>
                  <a:pt x="46" y="241"/>
                </a:lnTo>
                <a:cubicBezTo>
                  <a:pt x="61" y="183"/>
                  <a:pt x="69" y="153"/>
                  <a:pt x="69" y="153"/>
                </a:cubicBezTo>
                <a:cubicBezTo>
                  <a:pt x="69" y="152"/>
                  <a:pt x="59" y="152"/>
                  <a:pt x="36" y="152"/>
                </a:cubicBezTo>
                <a:lnTo>
                  <a:pt x="5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196760" y="3679920"/>
            <a:ext cx="137160" cy="9360"/>
          </a:xfrm>
          <a:custGeom>
            <a:avLst/>
            <a:gdLst/>
            <a:ahLst/>
            <a:rect l="0" t="0" r="r" b="b"/>
            <a:pathLst>
              <a:path w="381" h="26">
                <a:moveTo>
                  <a:pt x="9" y="0"/>
                </a:moveTo>
                <a:lnTo>
                  <a:pt x="372" y="0"/>
                </a:lnTo>
                <a:cubicBezTo>
                  <a:pt x="378" y="4"/>
                  <a:pt x="381" y="8"/>
                  <a:pt x="381" y="13"/>
                </a:cubicBezTo>
                <a:cubicBezTo>
                  <a:pt x="381" y="19"/>
                  <a:pt x="378" y="23"/>
                  <a:pt x="372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cubicBezTo>
                  <a:pt x="0" y="7"/>
                  <a:pt x="3" y="3"/>
                  <a:pt x="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371000" y="3591000"/>
            <a:ext cx="77400" cy="150120"/>
          </a:xfrm>
          <a:custGeom>
            <a:avLst/>
            <a:gdLst/>
            <a:ahLst/>
            <a:rect l="0" t="0" r="r" b="b"/>
            <a:pathLst>
              <a:path w="215" h="417">
                <a:moveTo>
                  <a:pt x="81" y="55"/>
                </a:moveTo>
                <a:lnTo>
                  <a:pt x="73" y="58"/>
                </a:lnTo>
                <a:cubicBezTo>
                  <a:pt x="67" y="60"/>
                  <a:pt x="59" y="63"/>
                  <a:pt x="48" y="65"/>
                </a:cubicBezTo>
                <a:cubicBezTo>
                  <a:pt x="37" y="67"/>
                  <a:pt x="25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1" y="40"/>
                  <a:pt x="49" y="36"/>
                  <a:pt x="66" y="31"/>
                </a:cubicBezTo>
                <a:cubicBezTo>
                  <a:pt x="83" y="26"/>
                  <a:pt x="94" y="21"/>
                  <a:pt x="101" y="16"/>
                </a:cubicBezTo>
                <a:cubicBezTo>
                  <a:pt x="108" y="11"/>
                  <a:pt x="113" y="7"/>
                  <a:pt x="118" y="2"/>
                </a:cubicBezTo>
                <a:cubicBezTo>
                  <a:pt x="119" y="1"/>
                  <a:pt x="122" y="0"/>
                  <a:pt x="126" y="0"/>
                </a:cubicBezTo>
                <a:cubicBezTo>
                  <a:pt x="130" y="0"/>
                  <a:pt x="133" y="2"/>
                  <a:pt x="137" y="4"/>
                </a:cubicBezTo>
                <a:lnTo>
                  <a:pt x="137" y="191"/>
                </a:lnTo>
                <a:lnTo>
                  <a:pt x="137" y="379"/>
                </a:lnTo>
                <a:cubicBezTo>
                  <a:pt x="140" y="381"/>
                  <a:pt x="143" y="383"/>
                  <a:pt x="145" y="384"/>
                </a:cubicBezTo>
                <a:cubicBezTo>
                  <a:pt x="147" y="385"/>
                  <a:pt x="152" y="386"/>
                  <a:pt x="160" y="387"/>
                </a:cubicBezTo>
                <a:cubicBezTo>
                  <a:pt x="167" y="387"/>
                  <a:pt x="181" y="388"/>
                  <a:pt x="199" y="388"/>
                </a:cubicBezTo>
                <a:lnTo>
                  <a:pt x="215" y="388"/>
                </a:lnTo>
                <a:lnTo>
                  <a:pt x="215" y="417"/>
                </a:lnTo>
                <a:lnTo>
                  <a:pt x="209" y="417"/>
                </a:lnTo>
                <a:cubicBezTo>
                  <a:pt x="200" y="415"/>
                  <a:pt x="166" y="415"/>
                  <a:pt x="108" y="415"/>
                </a:cubicBezTo>
                <a:cubicBezTo>
                  <a:pt x="52" y="415"/>
                  <a:pt x="19" y="415"/>
                  <a:pt x="11" y="417"/>
                </a:cubicBezTo>
                <a:lnTo>
                  <a:pt x="3" y="417"/>
                </a:lnTo>
                <a:lnTo>
                  <a:pt x="3" y="388"/>
                </a:lnTo>
                <a:lnTo>
                  <a:pt x="19" y="388"/>
                </a:lnTo>
                <a:cubicBezTo>
                  <a:pt x="28" y="388"/>
                  <a:pt x="36" y="388"/>
                  <a:pt x="43" y="388"/>
                </a:cubicBezTo>
                <a:cubicBezTo>
                  <a:pt x="50" y="388"/>
                  <a:pt x="55" y="388"/>
                  <a:pt x="59" y="387"/>
                </a:cubicBezTo>
                <a:cubicBezTo>
                  <a:pt x="62" y="387"/>
                  <a:pt x="66" y="386"/>
                  <a:pt x="69" y="385"/>
                </a:cubicBezTo>
                <a:cubicBezTo>
                  <a:pt x="71" y="385"/>
                  <a:pt x="73" y="384"/>
                  <a:pt x="74" y="384"/>
                </a:cubicBezTo>
                <a:cubicBezTo>
                  <a:pt x="74" y="384"/>
                  <a:pt x="75" y="383"/>
                  <a:pt x="77" y="381"/>
                </a:cubicBezTo>
                <a:cubicBezTo>
                  <a:pt x="79" y="379"/>
                  <a:pt x="81" y="378"/>
                  <a:pt x="81" y="379"/>
                </a:cubicBezTo>
                <a:lnTo>
                  <a:pt x="81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568640" y="3507840"/>
            <a:ext cx="211680" cy="211680"/>
          </a:xfrm>
          <a:custGeom>
            <a:avLst/>
            <a:gdLst/>
            <a:ahLst/>
            <a:rect l="0" t="0" r="r" b="b"/>
            <a:pathLst>
              <a:path w="588" h="588">
                <a:moveTo>
                  <a:pt x="13" y="276"/>
                </a:moveTo>
                <a:lnTo>
                  <a:pt x="276" y="276"/>
                </a:lnTo>
                <a:lnTo>
                  <a:pt x="276" y="144"/>
                </a:lnTo>
                <a:lnTo>
                  <a:pt x="277" y="12"/>
                </a:lnTo>
                <a:cubicBezTo>
                  <a:pt x="283" y="4"/>
                  <a:pt x="289" y="0"/>
                  <a:pt x="294" y="0"/>
                </a:cubicBezTo>
                <a:cubicBezTo>
                  <a:pt x="302" y="0"/>
                  <a:pt x="307" y="5"/>
                  <a:pt x="312" y="14"/>
                </a:cubicBezTo>
                <a:lnTo>
                  <a:pt x="312" y="276"/>
                </a:lnTo>
                <a:lnTo>
                  <a:pt x="575" y="276"/>
                </a:lnTo>
                <a:cubicBezTo>
                  <a:pt x="584" y="281"/>
                  <a:pt x="588" y="287"/>
                  <a:pt x="588" y="294"/>
                </a:cubicBezTo>
                <a:cubicBezTo>
                  <a:pt x="588" y="301"/>
                  <a:pt x="584" y="307"/>
                  <a:pt x="575" y="312"/>
                </a:cubicBezTo>
                <a:lnTo>
                  <a:pt x="312" y="312"/>
                </a:lnTo>
                <a:lnTo>
                  <a:pt x="312" y="575"/>
                </a:lnTo>
                <a:cubicBezTo>
                  <a:pt x="307" y="583"/>
                  <a:pt x="302" y="588"/>
                  <a:pt x="296" y="588"/>
                </a:cubicBezTo>
                <a:lnTo>
                  <a:pt x="294" y="588"/>
                </a:lnTo>
                <a:lnTo>
                  <a:pt x="292" y="588"/>
                </a:lnTo>
                <a:cubicBezTo>
                  <a:pt x="285" y="588"/>
                  <a:pt x="280" y="583"/>
                  <a:pt x="276" y="575"/>
                </a:cubicBezTo>
                <a:lnTo>
                  <a:pt x="276" y="312"/>
                </a:lnTo>
                <a:lnTo>
                  <a:pt x="13" y="312"/>
                </a:lnTo>
                <a:cubicBezTo>
                  <a:pt x="4" y="307"/>
                  <a:pt x="0" y="302"/>
                  <a:pt x="0" y="294"/>
                </a:cubicBezTo>
                <a:cubicBezTo>
                  <a:pt x="0" y="286"/>
                  <a:pt x="4" y="280"/>
                  <a:pt x="13" y="27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881120" y="3556080"/>
            <a:ext cx="108720" cy="140760"/>
          </a:xfrm>
          <a:custGeom>
            <a:avLst/>
            <a:gdLst/>
            <a:ahLst/>
            <a:rect l="0" t="0" r="r" b="b"/>
            <a:pathLst>
              <a:path w="302" h="391">
                <a:moveTo>
                  <a:pt x="165" y="391"/>
                </a:moveTo>
                <a:cubicBezTo>
                  <a:pt x="119" y="391"/>
                  <a:pt x="80" y="376"/>
                  <a:pt x="48" y="345"/>
                </a:cubicBezTo>
                <a:cubicBezTo>
                  <a:pt x="17" y="315"/>
                  <a:pt x="1" y="276"/>
                  <a:pt x="0" y="228"/>
                </a:cubicBezTo>
                <a:cubicBezTo>
                  <a:pt x="0" y="176"/>
                  <a:pt x="14" y="133"/>
                  <a:pt x="41" y="97"/>
                </a:cubicBezTo>
                <a:cubicBezTo>
                  <a:pt x="61" y="71"/>
                  <a:pt x="87" y="49"/>
                  <a:pt x="117" y="31"/>
                </a:cubicBezTo>
                <a:cubicBezTo>
                  <a:pt x="148" y="14"/>
                  <a:pt x="181" y="4"/>
                  <a:pt x="218" y="1"/>
                </a:cubicBezTo>
                <a:cubicBezTo>
                  <a:pt x="219" y="1"/>
                  <a:pt x="231" y="0"/>
                  <a:pt x="256" y="0"/>
                </a:cubicBezTo>
                <a:lnTo>
                  <a:pt x="289" y="0"/>
                </a:lnTo>
                <a:cubicBezTo>
                  <a:pt x="298" y="3"/>
                  <a:pt x="302" y="9"/>
                  <a:pt x="302" y="18"/>
                </a:cubicBezTo>
                <a:cubicBezTo>
                  <a:pt x="302" y="33"/>
                  <a:pt x="290" y="41"/>
                  <a:pt x="266" y="41"/>
                </a:cubicBezTo>
                <a:lnTo>
                  <a:pt x="252" y="41"/>
                </a:lnTo>
                <a:lnTo>
                  <a:pt x="241" y="41"/>
                </a:lnTo>
                <a:cubicBezTo>
                  <a:pt x="169" y="41"/>
                  <a:pt x="122" y="74"/>
                  <a:pt x="100" y="137"/>
                </a:cubicBezTo>
                <a:lnTo>
                  <a:pt x="97" y="148"/>
                </a:lnTo>
                <a:lnTo>
                  <a:pt x="254" y="148"/>
                </a:lnTo>
                <a:cubicBezTo>
                  <a:pt x="262" y="153"/>
                  <a:pt x="265" y="159"/>
                  <a:pt x="265" y="164"/>
                </a:cubicBezTo>
                <a:cubicBezTo>
                  <a:pt x="265" y="175"/>
                  <a:pt x="260" y="183"/>
                  <a:pt x="248" y="188"/>
                </a:cubicBezTo>
                <a:lnTo>
                  <a:pt x="86" y="188"/>
                </a:lnTo>
                <a:lnTo>
                  <a:pt x="86" y="190"/>
                </a:lnTo>
                <a:cubicBezTo>
                  <a:pt x="80" y="208"/>
                  <a:pt x="78" y="229"/>
                  <a:pt x="78" y="255"/>
                </a:cubicBezTo>
                <a:cubicBezTo>
                  <a:pt x="78" y="294"/>
                  <a:pt x="87" y="321"/>
                  <a:pt x="106" y="335"/>
                </a:cubicBezTo>
                <a:cubicBezTo>
                  <a:pt x="125" y="350"/>
                  <a:pt x="145" y="358"/>
                  <a:pt x="168" y="358"/>
                </a:cubicBezTo>
                <a:cubicBezTo>
                  <a:pt x="184" y="358"/>
                  <a:pt x="200" y="355"/>
                  <a:pt x="215" y="350"/>
                </a:cubicBezTo>
                <a:cubicBezTo>
                  <a:pt x="230" y="344"/>
                  <a:pt x="244" y="338"/>
                  <a:pt x="253" y="331"/>
                </a:cubicBezTo>
                <a:cubicBezTo>
                  <a:pt x="262" y="325"/>
                  <a:pt x="267" y="321"/>
                  <a:pt x="268" y="321"/>
                </a:cubicBezTo>
                <a:cubicBezTo>
                  <a:pt x="272" y="321"/>
                  <a:pt x="275" y="324"/>
                  <a:pt x="278" y="330"/>
                </a:cubicBezTo>
                <a:cubicBezTo>
                  <a:pt x="280" y="336"/>
                  <a:pt x="281" y="342"/>
                  <a:pt x="281" y="347"/>
                </a:cubicBezTo>
                <a:cubicBezTo>
                  <a:pt x="281" y="349"/>
                  <a:pt x="281" y="350"/>
                  <a:pt x="280" y="350"/>
                </a:cubicBezTo>
                <a:cubicBezTo>
                  <a:pt x="279" y="353"/>
                  <a:pt x="273" y="357"/>
                  <a:pt x="263" y="363"/>
                </a:cubicBezTo>
                <a:cubicBezTo>
                  <a:pt x="253" y="369"/>
                  <a:pt x="239" y="375"/>
                  <a:pt x="219" y="381"/>
                </a:cubicBezTo>
                <a:cubicBezTo>
                  <a:pt x="201" y="388"/>
                  <a:pt x="183" y="391"/>
                  <a:pt x="165" y="3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5748840" y="3400200"/>
            <a:ext cx="288720" cy="381240"/>
          </a:xfrm>
          <a:custGeom>
            <a:avLst/>
            <a:gdLst/>
            <a:ahLst/>
            <a:rect l="0" t="0" r="r" b="b"/>
            <a:pathLst>
              <a:path w="802" h="1059">
                <a:moveTo>
                  <a:pt x="134" y="530"/>
                </a:moveTo>
                <a:cubicBezTo>
                  <a:pt x="135" y="530"/>
                  <a:pt x="150" y="565"/>
                  <a:pt x="180" y="636"/>
                </a:cubicBezTo>
                <a:cubicBezTo>
                  <a:pt x="210" y="706"/>
                  <a:pt x="240" y="776"/>
                  <a:pt x="270" y="846"/>
                </a:cubicBezTo>
                <a:cubicBezTo>
                  <a:pt x="300" y="916"/>
                  <a:pt x="315" y="951"/>
                  <a:pt x="317" y="951"/>
                </a:cubicBezTo>
                <a:lnTo>
                  <a:pt x="542" y="483"/>
                </a:lnTo>
                <a:cubicBezTo>
                  <a:pt x="693" y="169"/>
                  <a:pt x="768" y="11"/>
                  <a:pt x="769" y="10"/>
                </a:cubicBezTo>
                <a:cubicBezTo>
                  <a:pt x="773" y="3"/>
                  <a:pt x="779" y="0"/>
                  <a:pt x="786" y="0"/>
                </a:cubicBezTo>
                <a:cubicBezTo>
                  <a:pt x="790" y="0"/>
                  <a:pt x="793" y="2"/>
                  <a:pt x="796" y="5"/>
                </a:cubicBezTo>
                <a:cubicBezTo>
                  <a:pt x="799" y="9"/>
                  <a:pt x="801" y="12"/>
                  <a:pt x="802" y="16"/>
                </a:cubicBezTo>
                <a:lnTo>
                  <a:pt x="802" y="21"/>
                </a:lnTo>
                <a:lnTo>
                  <a:pt x="556" y="535"/>
                </a:lnTo>
                <a:cubicBezTo>
                  <a:pt x="500" y="654"/>
                  <a:pt x="440" y="777"/>
                  <a:pt x="378" y="906"/>
                </a:cubicBezTo>
                <a:cubicBezTo>
                  <a:pt x="342" y="980"/>
                  <a:pt x="322" y="1024"/>
                  <a:pt x="316" y="1036"/>
                </a:cubicBezTo>
                <a:cubicBezTo>
                  <a:pt x="310" y="1048"/>
                  <a:pt x="305" y="1055"/>
                  <a:pt x="302" y="1057"/>
                </a:cubicBezTo>
                <a:cubicBezTo>
                  <a:pt x="299" y="1058"/>
                  <a:pt x="294" y="1059"/>
                  <a:pt x="287" y="1059"/>
                </a:cubicBezTo>
                <a:lnTo>
                  <a:pt x="276" y="1058"/>
                </a:lnTo>
                <a:lnTo>
                  <a:pt x="180" y="835"/>
                </a:lnTo>
                <a:cubicBezTo>
                  <a:pt x="116" y="687"/>
                  <a:pt x="84" y="613"/>
                  <a:pt x="83" y="613"/>
                </a:cubicBezTo>
                <a:lnTo>
                  <a:pt x="53" y="636"/>
                </a:lnTo>
                <a:cubicBezTo>
                  <a:pt x="34" y="651"/>
                  <a:pt x="24" y="659"/>
                  <a:pt x="23" y="659"/>
                </a:cubicBezTo>
                <a:lnTo>
                  <a:pt x="0" y="636"/>
                </a:lnTo>
                <a:lnTo>
                  <a:pt x="134" y="5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6037200" y="3400200"/>
            <a:ext cx="1960560" cy="19440"/>
          </a:xfrm>
          <a:custGeom>
            <a:avLst/>
            <a:gdLst/>
            <a:ahLst/>
            <a:rect l="0" t="0" r="r" b="b"/>
            <a:pathLst>
              <a:path w="5446" h="54">
                <a:moveTo>
                  <a:pt x="0" y="0"/>
                </a:moveTo>
                <a:lnTo>
                  <a:pt x="5446" y="0"/>
                </a:lnTo>
                <a:lnTo>
                  <a:pt x="5446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6360480" y="4010400"/>
            <a:ext cx="233280" cy="216000"/>
          </a:xfrm>
          <a:custGeom>
            <a:avLst/>
            <a:gdLst/>
            <a:ahLst/>
            <a:rect l="0" t="0" r="r" b="b"/>
            <a:pathLst>
              <a:path w="648" h="600">
                <a:moveTo>
                  <a:pt x="408" y="411"/>
                </a:moveTo>
                <a:cubicBezTo>
                  <a:pt x="396" y="411"/>
                  <a:pt x="390" y="408"/>
                  <a:pt x="390" y="400"/>
                </a:cubicBezTo>
                <a:cubicBezTo>
                  <a:pt x="390" y="398"/>
                  <a:pt x="392" y="391"/>
                  <a:pt x="395" y="379"/>
                </a:cubicBezTo>
                <a:cubicBezTo>
                  <a:pt x="398" y="367"/>
                  <a:pt x="399" y="357"/>
                  <a:pt x="399" y="348"/>
                </a:cubicBezTo>
                <a:cubicBezTo>
                  <a:pt x="399" y="330"/>
                  <a:pt x="393" y="319"/>
                  <a:pt x="381" y="315"/>
                </a:cubicBezTo>
                <a:cubicBezTo>
                  <a:pt x="368" y="310"/>
                  <a:pt x="340" y="308"/>
                  <a:pt x="295" y="308"/>
                </a:cubicBezTo>
                <a:lnTo>
                  <a:pt x="249" y="308"/>
                </a:lnTo>
                <a:cubicBezTo>
                  <a:pt x="249" y="310"/>
                  <a:pt x="238" y="350"/>
                  <a:pt x="218" y="430"/>
                </a:cubicBezTo>
                <a:cubicBezTo>
                  <a:pt x="198" y="510"/>
                  <a:pt x="188" y="552"/>
                  <a:pt x="188" y="554"/>
                </a:cubicBezTo>
                <a:cubicBezTo>
                  <a:pt x="188" y="557"/>
                  <a:pt x="192" y="558"/>
                  <a:pt x="198" y="558"/>
                </a:cubicBezTo>
                <a:cubicBezTo>
                  <a:pt x="205" y="558"/>
                  <a:pt x="228" y="559"/>
                  <a:pt x="269" y="560"/>
                </a:cubicBezTo>
                <a:cubicBezTo>
                  <a:pt x="324" y="560"/>
                  <a:pt x="360" y="559"/>
                  <a:pt x="378" y="558"/>
                </a:cubicBezTo>
                <a:cubicBezTo>
                  <a:pt x="396" y="557"/>
                  <a:pt x="413" y="553"/>
                  <a:pt x="431" y="546"/>
                </a:cubicBezTo>
                <a:cubicBezTo>
                  <a:pt x="460" y="536"/>
                  <a:pt x="483" y="520"/>
                  <a:pt x="502" y="496"/>
                </a:cubicBezTo>
                <a:cubicBezTo>
                  <a:pt x="521" y="473"/>
                  <a:pt x="542" y="434"/>
                  <a:pt x="565" y="381"/>
                </a:cubicBezTo>
                <a:cubicBezTo>
                  <a:pt x="571" y="368"/>
                  <a:pt x="574" y="361"/>
                  <a:pt x="576" y="359"/>
                </a:cubicBezTo>
                <a:cubicBezTo>
                  <a:pt x="580" y="358"/>
                  <a:pt x="585" y="358"/>
                  <a:pt x="589" y="358"/>
                </a:cubicBezTo>
                <a:cubicBezTo>
                  <a:pt x="601" y="358"/>
                  <a:pt x="607" y="362"/>
                  <a:pt x="607" y="369"/>
                </a:cubicBezTo>
                <a:cubicBezTo>
                  <a:pt x="545" y="518"/>
                  <a:pt x="513" y="596"/>
                  <a:pt x="510" y="598"/>
                </a:cubicBezTo>
                <a:cubicBezTo>
                  <a:pt x="508" y="600"/>
                  <a:pt x="424" y="600"/>
                  <a:pt x="258" y="600"/>
                </a:cubicBezTo>
                <a:lnTo>
                  <a:pt x="90" y="600"/>
                </a:lnTo>
                <a:cubicBezTo>
                  <a:pt x="30" y="600"/>
                  <a:pt x="0" y="597"/>
                  <a:pt x="0" y="591"/>
                </a:cubicBezTo>
                <a:cubicBezTo>
                  <a:pt x="0" y="589"/>
                  <a:pt x="1" y="585"/>
                  <a:pt x="3" y="578"/>
                </a:cubicBezTo>
                <a:cubicBezTo>
                  <a:pt x="5" y="569"/>
                  <a:pt x="8" y="564"/>
                  <a:pt x="10" y="562"/>
                </a:cubicBezTo>
                <a:cubicBezTo>
                  <a:pt x="13" y="561"/>
                  <a:pt x="19" y="560"/>
                  <a:pt x="30" y="560"/>
                </a:cubicBezTo>
                <a:cubicBezTo>
                  <a:pt x="46" y="560"/>
                  <a:pt x="64" y="559"/>
                  <a:pt x="83" y="557"/>
                </a:cubicBezTo>
                <a:cubicBezTo>
                  <a:pt x="92" y="555"/>
                  <a:pt x="98" y="552"/>
                  <a:pt x="101" y="546"/>
                </a:cubicBezTo>
                <a:cubicBezTo>
                  <a:pt x="102" y="544"/>
                  <a:pt x="123" y="460"/>
                  <a:pt x="164" y="298"/>
                </a:cubicBezTo>
                <a:cubicBezTo>
                  <a:pt x="204" y="136"/>
                  <a:pt x="225" y="53"/>
                  <a:pt x="225" y="51"/>
                </a:cubicBezTo>
                <a:cubicBezTo>
                  <a:pt x="225" y="47"/>
                  <a:pt x="224" y="45"/>
                  <a:pt x="222" y="45"/>
                </a:cubicBezTo>
                <a:cubicBezTo>
                  <a:pt x="217" y="43"/>
                  <a:pt x="202" y="42"/>
                  <a:pt x="175" y="40"/>
                </a:cubicBezTo>
                <a:lnTo>
                  <a:pt x="148" y="40"/>
                </a:lnTo>
                <a:cubicBezTo>
                  <a:pt x="144" y="37"/>
                  <a:pt x="143" y="34"/>
                  <a:pt x="143" y="33"/>
                </a:cubicBezTo>
                <a:cubicBezTo>
                  <a:pt x="143" y="32"/>
                  <a:pt x="143" y="27"/>
                  <a:pt x="144" y="18"/>
                </a:cubicBezTo>
                <a:cubicBezTo>
                  <a:pt x="147" y="8"/>
                  <a:pt x="150" y="2"/>
                  <a:pt x="153" y="0"/>
                </a:cubicBezTo>
                <a:lnTo>
                  <a:pt x="641" y="0"/>
                </a:lnTo>
                <a:cubicBezTo>
                  <a:pt x="646" y="2"/>
                  <a:pt x="648" y="5"/>
                  <a:pt x="648" y="10"/>
                </a:cubicBezTo>
                <a:cubicBezTo>
                  <a:pt x="648" y="12"/>
                  <a:pt x="644" y="45"/>
                  <a:pt x="636" y="108"/>
                </a:cubicBezTo>
                <a:cubicBezTo>
                  <a:pt x="629" y="171"/>
                  <a:pt x="624" y="203"/>
                  <a:pt x="624" y="205"/>
                </a:cubicBezTo>
                <a:cubicBezTo>
                  <a:pt x="623" y="209"/>
                  <a:pt x="617" y="211"/>
                  <a:pt x="606" y="211"/>
                </a:cubicBezTo>
                <a:lnTo>
                  <a:pt x="596" y="211"/>
                </a:lnTo>
                <a:cubicBezTo>
                  <a:pt x="592" y="208"/>
                  <a:pt x="589" y="205"/>
                  <a:pt x="589" y="200"/>
                </a:cubicBezTo>
                <a:lnTo>
                  <a:pt x="592" y="180"/>
                </a:lnTo>
                <a:cubicBezTo>
                  <a:pt x="594" y="166"/>
                  <a:pt x="595" y="150"/>
                  <a:pt x="595" y="134"/>
                </a:cubicBezTo>
                <a:cubicBezTo>
                  <a:pt x="595" y="116"/>
                  <a:pt x="593" y="101"/>
                  <a:pt x="589" y="90"/>
                </a:cubicBezTo>
                <a:cubicBezTo>
                  <a:pt x="584" y="78"/>
                  <a:pt x="579" y="69"/>
                  <a:pt x="572" y="62"/>
                </a:cubicBezTo>
                <a:cubicBezTo>
                  <a:pt x="565" y="56"/>
                  <a:pt x="554" y="51"/>
                  <a:pt x="541" y="48"/>
                </a:cubicBezTo>
                <a:cubicBezTo>
                  <a:pt x="527" y="45"/>
                  <a:pt x="514" y="43"/>
                  <a:pt x="500" y="42"/>
                </a:cubicBezTo>
                <a:cubicBezTo>
                  <a:pt x="485" y="41"/>
                  <a:pt x="467" y="40"/>
                  <a:pt x="443" y="40"/>
                </a:cubicBezTo>
                <a:lnTo>
                  <a:pt x="402" y="40"/>
                </a:lnTo>
                <a:cubicBezTo>
                  <a:pt x="350" y="41"/>
                  <a:pt x="323" y="42"/>
                  <a:pt x="320" y="43"/>
                </a:cubicBezTo>
                <a:cubicBezTo>
                  <a:pt x="317" y="44"/>
                  <a:pt x="316" y="47"/>
                  <a:pt x="314" y="51"/>
                </a:cubicBezTo>
                <a:cubicBezTo>
                  <a:pt x="314" y="53"/>
                  <a:pt x="305" y="89"/>
                  <a:pt x="287" y="159"/>
                </a:cubicBezTo>
                <a:cubicBezTo>
                  <a:pt x="269" y="230"/>
                  <a:pt x="260" y="266"/>
                  <a:pt x="260" y="267"/>
                </a:cubicBezTo>
                <a:cubicBezTo>
                  <a:pt x="273" y="268"/>
                  <a:pt x="287" y="268"/>
                  <a:pt x="302" y="268"/>
                </a:cubicBezTo>
                <a:lnTo>
                  <a:pt x="325" y="268"/>
                </a:lnTo>
                <a:cubicBezTo>
                  <a:pt x="364" y="268"/>
                  <a:pt x="391" y="263"/>
                  <a:pt x="405" y="255"/>
                </a:cubicBezTo>
                <a:cubicBezTo>
                  <a:pt x="420" y="246"/>
                  <a:pt x="433" y="222"/>
                  <a:pt x="445" y="183"/>
                </a:cubicBezTo>
                <a:cubicBezTo>
                  <a:pt x="447" y="174"/>
                  <a:pt x="449" y="168"/>
                  <a:pt x="450" y="167"/>
                </a:cubicBezTo>
                <a:cubicBezTo>
                  <a:pt x="451" y="166"/>
                  <a:pt x="456" y="165"/>
                  <a:pt x="465" y="165"/>
                </a:cubicBezTo>
                <a:cubicBezTo>
                  <a:pt x="468" y="165"/>
                  <a:pt x="470" y="165"/>
                  <a:pt x="472" y="165"/>
                </a:cubicBezTo>
                <a:cubicBezTo>
                  <a:pt x="474" y="165"/>
                  <a:pt x="475" y="165"/>
                  <a:pt x="477" y="166"/>
                </a:cubicBezTo>
                <a:cubicBezTo>
                  <a:pt x="478" y="166"/>
                  <a:pt x="478" y="166"/>
                  <a:pt x="478" y="166"/>
                </a:cubicBezTo>
                <a:cubicBezTo>
                  <a:pt x="478" y="166"/>
                  <a:pt x="479" y="168"/>
                  <a:pt x="480" y="170"/>
                </a:cubicBezTo>
                <a:cubicBezTo>
                  <a:pt x="481" y="172"/>
                  <a:pt x="482" y="173"/>
                  <a:pt x="483" y="173"/>
                </a:cubicBezTo>
                <a:lnTo>
                  <a:pt x="454" y="290"/>
                </a:lnTo>
                <a:cubicBezTo>
                  <a:pt x="434" y="368"/>
                  <a:pt x="424" y="408"/>
                  <a:pt x="422" y="409"/>
                </a:cubicBezTo>
                <a:cubicBezTo>
                  <a:pt x="420" y="411"/>
                  <a:pt x="416" y="411"/>
                  <a:pt x="408" y="41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6630840" y="3988080"/>
            <a:ext cx="43560" cy="317880"/>
          </a:xfrm>
          <a:custGeom>
            <a:avLst/>
            <a:gdLst/>
            <a:ahLst/>
            <a:rect l="0" t="0" r="r" b="b"/>
            <a:pathLst>
              <a:path w="121" h="883">
                <a:moveTo>
                  <a:pt x="0" y="883"/>
                </a:moveTo>
                <a:lnTo>
                  <a:pt x="0" y="0"/>
                </a:lnTo>
                <a:lnTo>
                  <a:pt x="121" y="0"/>
                </a:lnTo>
                <a:lnTo>
                  <a:pt x="121" y="35"/>
                </a:lnTo>
                <a:lnTo>
                  <a:pt x="36" y="35"/>
                </a:lnTo>
                <a:lnTo>
                  <a:pt x="36" y="847"/>
                </a:lnTo>
                <a:lnTo>
                  <a:pt x="121" y="847"/>
                </a:lnTo>
                <a:lnTo>
                  <a:pt x="121" y="883"/>
                </a:lnTo>
                <a:lnTo>
                  <a:pt x="0" y="88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6684840" y="4086000"/>
            <a:ext cx="149400" cy="205560"/>
          </a:xfrm>
          <a:custGeom>
            <a:avLst/>
            <a:gdLst/>
            <a:ahLst/>
            <a:rect l="0" t="0" r="r" b="b"/>
            <a:pathLst>
              <a:path w="415" h="571">
                <a:moveTo>
                  <a:pt x="265" y="352"/>
                </a:moveTo>
                <a:cubicBezTo>
                  <a:pt x="256" y="360"/>
                  <a:pt x="243" y="368"/>
                  <a:pt x="226" y="377"/>
                </a:cubicBezTo>
                <a:cubicBezTo>
                  <a:pt x="209" y="386"/>
                  <a:pt x="191" y="390"/>
                  <a:pt x="172" y="390"/>
                </a:cubicBezTo>
                <a:cubicBezTo>
                  <a:pt x="135" y="390"/>
                  <a:pt x="106" y="377"/>
                  <a:pt x="83" y="351"/>
                </a:cubicBezTo>
                <a:cubicBezTo>
                  <a:pt x="61" y="323"/>
                  <a:pt x="49" y="289"/>
                  <a:pt x="49" y="248"/>
                </a:cubicBezTo>
                <a:cubicBezTo>
                  <a:pt x="49" y="187"/>
                  <a:pt x="72" y="130"/>
                  <a:pt x="117" y="78"/>
                </a:cubicBezTo>
                <a:cubicBezTo>
                  <a:pt x="162" y="26"/>
                  <a:pt x="212" y="0"/>
                  <a:pt x="269" y="0"/>
                </a:cubicBezTo>
                <a:cubicBezTo>
                  <a:pt x="296" y="0"/>
                  <a:pt x="322" y="14"/>
                  <a:pt x="345" y="42"/>
                </a:cubicBezTo>
                <a:lnTo>
                  <a:pt x="348" y="38"/>
                </a:lnTo>
                <a:cubicBezTo>
                  <a:pt x="349" y="37"/>
                  <a:pt x="350" y="35"/>
                  <a:pt x="352" y="33"/>
                </a:cubicBezTo>
                <a:cubicBezTo>
                  <a:pt x="354" y="31"/>
                  <a:pt x="357" y="29"/>
                  <a:pt x="360" y="26"/>
                </a:cubicBezTo>
                <a:cubicBezTo>
                  <a:pt x="364" y="23"/>
                  <a:pt x="368" y="21"/>
                  <a:pt x="372" y="20"/>
                </a:cubicBezTo>
                <a:cubicBezTo>
                  <a:pt x="376" y="19"/>
                  <a:pt x="380" y="18"/>
                  <a:pt x="386" y="17"/>
                </a:cubicBezTo>
                <a:cubicBezTo>
                  <a:pt x="394" y="17"/>
                  <a:pt x="401" y="20"/>
                  <a:pt x="406" y="25"/>
                </a:cubicBezTo>
                <a:cubicBezTo>
                  <a:pt x="411" y="30"/>
                  <a:pt x="414" y="36"/>
                  <a:pt x="415" y="42"/>
                </a:cubicBezTo>
                <a:cubicBezTo>
                  <a:pt x="415" y="51"/>
                  <a:pt x="398" y="122"/>
                  <a:pt x="365" y="255"/>
                </a:cubicBezTo>
                <a:cubicBezTo>
                  <a:pt x="331" y="390"/>
                  <a:pt x="313" y="458"/>
                  <a:pt x="312" y="461"/>
                </a:cubicBezTo>
                <a:cubicBezTo>
                  <a:pt x="301" y="493"/>
                  <a:pt x="278" y="519"/>
                  <a:pt x="243" y="539"/>
                </a:cubicBezTo>
                <a:cubicBezTo>
                  <a:pt x="208" y="560"/>
                  <a:pt x="168" y="570"/>
                  <a:pt x="124" y="571"/>
                </a:cubicBezTo>
                <a:cubicBezTo>
                  <a:pt x="41" y="571"/>
                  <a:pt x="0" y="551"/>
                  <a:pt x="0" y="511"/>
                </a:cubicBezTo>
                <a:cubicBezTo>
                  <a:pt x="0" y="496"/>
                  <a:pt x="5" y="482"/>
                  <a:pt x="15" y="470"/>
                </a:cubicBezTo>
                <a:cubicBezTo>
                  <a:pt x="26" y="459"/>
                  <a:pt x="39" y="453"/>
                  <a:pt x="56" y="453"/>
                </a:cubicBezTo>
                <a:cubicBezTo>
                  <a:pt x="65" y="453"/>
                  <a:pt x="73" y="455"/>
                  <a:pt x="81" y="461"/>
                </a:cubicBezTo>
                <a:cubicBezTo>
                  <a:pt x="88" y="466"/>
                  <a:pt x="92" y="475"/>
                  <a:pt x="93" y="488"/>
                </a:cubicBezTo>
                <a:cubicBezTo>
                  <a:pt x="93" y="494"/>
                  <a:pt x="92" y="500"/>
                  <a:pt x="91" y="505"/>
                </a:cubicBezTo>
                <a:cubicBezTo>
                  <a:pt x="90" y="510"/>
                  <a:pt x="88" y="514"/>
                  <a:pt x="85" y="517"/>
                </a:cubicBezTo>
                <a:cubicBezTo>
                  <a:pt x="82" y="520"/>
                  <a:pt x="80" y="523"/>
                  <a:pt x="78" y="526"/>
                </a:cubicBezTo>
                <a:cubicBezTo>
                  <a:pt x="76" y="529"/>
                  <a:pt x="74" y="531"/>
                  <a:pt x="72" y="533"/>
                </a:cubicBezTo>
                <a:lnTo>
                  <a:pt x="70" y="535"/>
                </a:lnTo>
                <a:lnTo>
                  <a:pt x="71" y="535"/>
                </a:lnTo>
                <a:cubicBezTo>
                  <a:pt x="77" y="537"/>
                  <a:pt x="94" y="537"/>
                  <a:pt x="124" y="537"/>
                </a:cubicBezTo>
                <a:cubicBezTo>
                  <a:pt x="146" y="537"/>
                  <a:pt x="164" y="534"/>
                  <a:pt x="177" y="527"/>
                </a:cubicBezTo>
                <a:cubicBezTo>
                  <a:pt x="190" y="520"/>
                  <a:pt x="203" y="511"/>
                  <a:pt x="215" y="498"/>
                </a:cubicBezTo>
                <a:cubicBezTo>
                  <a:pt x="226" y="485"/>
                  <a:pt x="235" y="471"/>
                  <a:pt x="239" y="456"/>
                </a:cubicBezTo>
                <a:cubicBezTo>
                  <a:pt x="243" y="445"/>
                  <a:pt x="248" y="427"/>
                  <a:pt x="253" y="402"/>
                </a:cubicBezTo>
                <a:cubicBezTo>
                  <a:pt x="261" y="374"/>
                  <a:pt x="265" y="357"/>
                  <a:pt x="265" y="352"/>
                </a:cubicBezTo>
                <a:moveTo>
                  <a:pt x="330" y="100"/>
                </a:moveTo>
                <a:lnTo>
                  <a:pt x="327" y="90"/>
                </a:lnTo>
                <a:cubicBezTo>
                  <a:pt x="325" y="84"/>
                  <a:pt x="323" y="80"/>
                  <a:pt x="322" y="77"/>
                </a:cubicBezTo>
                <a:cubicBezTo>
                  <a:pt x="321" y="75"/>
                  <a:pt x="319" y="71"/>
                  <a:pt x="317" y="65"/>
                </a:cubicBezTo>
                <a:cubicBezTo>
                  <a:pt x="315" y="59"/>
                  <a:pt x="312" y="55"/>
                  <a:pt x="308" y="53"/>
                </a:cubicBezTo>
                <a:cubicBezTo>
                  <a:pt x="305" y="50"/>
                  <a:pt x="301" y="47"/>
                  <a:pt x="297" y="43"/>
                </a:cubicBezTo>
                <a:cubicBezTo>
                  <a:pt x="293" y="39"/>
                  <a:pt x="287" y="36"/>
                  <a:pt x="281" y="35"/>
                </a:cubicBezTo>
                <a:cubicBezTo>
                  <a:pt x="274" y="34"/>
                  <a:pt x="267" y="33"/>
                  <a:pt x="260" y="32"/>
                </a:cubicBezTo>
                <a:cubicBezTo>
                  <a:pt x="235" y="32"/>
                  <a:pt x="210" y="48"/>
                  <a:pt x="186" y="79"/>
                </a:cubicBezTo>
                <a:cubicBezTo>
                  <a:pt x="168" y="102"/>
                  <a:pt x="153" y="137"/>
                  <a:pt x="141" y="184"/>
                </a:cubicBezTo>
                <a:cubicBezTo>
                  <a:pt x="130" y="231"/>
                  <a:pt x="124" y="265"/>
                  <a:pt x="124" y="286"/>
                </a:cubicBezTo>
                <a:cubicBezTo>
                  <a:pt x="124" y="333"/>
                  <a:pt x="142" y="357"/>
                  <a:pt x="178" y="357"/>
                </a:cubicBezTo>
                <a:cubicBezTo>
                  <a:pt x="211" y="357"/>
                  <a:pt x="244" y="336"/>
                  <a:pt x="276" y="294"/>
                </a:cubicBezTo>
                <a:lnTo>
                  <a:pt x="283" y="285"/>
                </a:lnTo>
                <a:lnTo>
                  <a:pt x="330" y="10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6854400" y="3984840"/>
            <a:ext cx="90000" cy="150120"/>
          </a:xfrm>
          <a:custGeom>
            <a:avLst/>
            <a:gdLst/>
            <a:ahLst/>
            <a:rect l="0" t="0" r="r" b="b"/>
            <a:pathLst>
              <a:path w="250" h="417">
                <a:moveTo>
                  <a:pt x="37" y="148"/>
                </a:moveTo>
                <a:cubicBezTo>
                  <a:pt x="26" y="148"/>
                  <a:pt x="17" y="144"/>
                  <a:pt x="10" y="137"/>
                </a:cubicBezTo>
                <a:cubicBezTo>
                  <a:pt x="4" y="129"/>
                  <a:pt x="0" y="120"/>
                  <a:pt x="0" y="109"/>
                </a:cubicBezTo>
                <a:cubicBezTo>
                  <a:pt x="0" y="80"/>
                  <a:pt x="11" y="54"/>
                  <a:pt x="33" y="33"/>
                </a:cubicBezTo>
                <a:cubicBezTo>
                  <a:pt x="55" y="11"/>
                  <a:pt x="83" y="0"/>
                  <a:pt x="116" y="0"/>
                </a:cubicBezTo>
                <a:cubicBezTo>
                  <a:pt x="154" y="0"/>
                  <a:pt x="186" y="12"/>
                  <a:pt x="211" y="35"/>
                </a:cubicBezTo>
                <a:cubicBezTo>
                  <a:pt x="237" y="59"/>
                  <a:pt x="250" y="89"/>
                  <a:pt x="250" y="126"/>
                </a:cubicBezTo>
                <a:cubicBezTo>
                  <a:pt x="250" y="144"/>
                  <a:pt x="246" y="161"/>
                  <a:pt x="238" y="177"/>
                </a:cubicBezTo>
                <a:cubicBezTo>
                  <a:pt x="229" y="193"/>
                  <a:pt x="219" y="207"/>
                  <a:pt x="208" y="219"/>
                </a:cubicBezTo>
                <a:cubicBezTo>
                  <a:pt x="196" y="231"/>
                  <a:pt x="178" y="247"/>
                  <a:pt x="157" y="265"/>
                </a:cubicBezTo>
                <a:cubicBezTo>
                  <a:pt x="142" y="278"/>
                  <a:pt x="121" y="297"/>
                  <a:pt x="95" y="323"/>
                </a:cubicBezTo>
                <a:lnTo>
                  <a:pt x="58" y="359"/>
                </a:lnTo>
                <a:lnTo>
                  <a:pt x="105" y="359"/>
                </a:lnTo>
                <a:cubicBezTo>
                  <a:pt x="170" y="359"/>
                  <a:pt x="206" y="358"/>
                  <a:pt x="210" y="356"/>
                </a:cubicBezTo>
                <a:cubicBezTo>
                  <a:pt x="213" y="355"/>
                  <a:pt x="218" y="336"/>
                  <a:pt x="225" y="300"/>
                </a:cubicBezTo>
                <a:lnTo>
                  <a:pt x="225" y="298"/>
                </a:lnTo>
                <a:lnTo>
                  <a:pt x="250" y="298"/>
                </a:lnTo>
                <a:lnTo>
                  <a:pt x="250" y="300"/>
                </a:lnTo>
                <a:cubicBezTo>
                  <a:pt x="250" y="301"/>
                  <a:pt x="247" y="320"/>
                  <a:pt x="242" y="357"/>
                </a:cubicBezTo>
                <a:cubicBezTo>
                  <a:pt x="237" y="394"/>
                  <a:pt x="234" y="413"/>
                  <a:pt x="233" y="415"/>
                </a:cubicBezTo>
                <a:lnTo>
                  <a:pt x="233" y="417"/>
                </a:lnTo>
                <a:lnTo>
                  <a:pt x="0" y="417"/>
                </a:lnTo>
                <a:lnTo>
                  <a:pt x="0" y="405"/>
                </a:lnTo>
                <a:lnTo>
                  <a:pt x="0" y="397"/>
                </a:lnTo>
                <a:cubicBezTo>
                  <a:pt x="0" y="394"/>
                  <a:pt x="2" y="391"/>
                  <a:pt x="4" y="388"/>
                </a:cubicBezTo>
                <a:cubicBezTo>
                  <a:pt x="7" y="385"/>
                  <a:pt x="13" y="377"/>
                  <a:pt x="23" y="366"/>
                </a:cubicBezTo>
                <a:cubicBezTo>
                  <a:pt x="35" y="353"/>
                  <a:pt x="45" y="340"/>
                  <a:pt x="54" y="330"/>
                </a:cubicBezTo>
                <a:cubicBezTo>
                  <a:pt x="58" y="326"/>
                  <a:pt x="65" y="318"/>
                  <a:pt x="75" y="307"/>
                </a:cubicBezTo>
                <a:cubicBezTo>
                  <a:pt x="86" y="296"/>
                  <a:pt x="93" y="288"/>
                  <a:pt x="96" y="284"/>
                </a:cubicBezTo>
                <a:cubicBezTo>
                  <a:pt x="100" y="280"/>
                  <a:pt x="106" y="273"/>
                  <a:pt x="114" y="263"/>
                </a:cubicBezTo>
                <a:cubicBezTo>
                  <a:pt x="123" y="254"/>
                  <a:pt x="129" y="247"/>
                  <a:pt x="132" y="242"/>
                </a:cubicBezTo>
                <a:cubicBezTo>
                  <a:pt x="135" y="238"/>
                  <a:pt x="140" y="231"/>
                  <a:pt x="146" y="224"/>
                </a:cubicBezTo>
                <a:cubicBezTo>
                  <a:pt x="153" y="216"/>
                  <a:pt x="157" y="209"/>
                  <a:pt x="159" y="204"/>
                </a:cubicBezTo>
                <a:cubicBezTo>
                  <a:pt x="162" y="198"/>
                  <a:pt x="165" y="192"/>
                  <a:pt x="169" y="186"/>
                </a:cubicBezTo>
                <a:cubicBezTo>
                  <a:pt x="172" y="179"/>
                  <a:pt x="175" y="172"/>
                  <a:pt x="177" y="166"/>
                </a:cubicBezTo>
                <a:cubicBezTo>
                  <a:pt x="178" y="159"/>
                  <a:pt x="181" y="153"/>
                  <a:pt x="182" y="147"/>
                </a:cubicBezTo>
                <a:cubicBezTo>
                  <a:pt x="183" y="141"/>
                  <a:pt x="184" y="134"/>
                  <a:pt x="184" y="126"/>
                </a:cubicBezTo>
                <a:cubicBezTo>
                  <a:pt x="184" y="100"/>
                  <a:pt x="176" y="78"/>
                  <a:pt x="162" y="58"/>
                </a:cubicBezTo>
                <a:cubicBezTo>
                  <a:pt x="148" y="39"/>
                  <a:pt x="128" y="30"/>
                  <a:pt x="101" y="30"/>
                </a:cubicBezTo>
                <a:cubicBezTo>
                  <a:pt x="88" y="30"/>
                  <a:pt x="76" y="33"/>
                  <a:pt x="65" y="40"/>
                </a:cubicBezTo>
                <a:cubicBezTo>
                  <a:pt x="55" y="47"/>
                  <a:pt x="48" y="54"/>
                  <a:pt x="43" y="61"/>
                </a:cubicBezTo>
                <a:cubicBezTo>
                  <a:pt x="39" y="68"/>
                  <a:pt x="37" y="71"/>
                  <a:pt x="37" y="73"/>
                </a:cubicBezTo>
                <a:cubicBezTo>
                  <a:pt x="37" y="73"/>
                  <a:pt x="38" y="73"/>
                  <a:pt x="40" y="73"/>
                </a:cubicBezTo>
                <a:cubicBezTo>
                  <a:pt x="48" y="73"/>
                  <a:pt x="55" y="76"/>
                  <a:pt x="63" y="82"/>
                </a:cubicBezTo>
                <a:cubicBezTo>
                  <a:pt x="71" y="88"/>
                  <a:pt x="75" y="97"/>
                  <a:pt x="75" y="111"/>
                </a:cubicBezTo>
                <a:cubicBezTo>
                  <a:pt x="75" y="121"/>
                  <a:pt x="72" y="130"/>
                  <a:pt x="65" y="137"/>
                </a:cubicBezTo>
                <a:cubicBezTo>
                  <a:pt x="59" y="144"/>
                  <a:pt x="49" y="148"/>
                  <a:pt x="37" y="14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6978240" y="3988080"/>
            <a:ext cx="43920" cy="317880"/>
          </a:xfrm>
          <a:custGeom>
            <a:avLst/>
            <a:gdLst/>
            <a:ahLst/>
            <a:rect l="0" t="0" r="r" b="b"/>
            <a:pathLst>
              <a:path w="122" h="883">
                <a:moveTo>
                  <a:pt x="0" y="35"/>
                </a:moveTo>
                <a:lnTo>
                  <a:pt x="0" y="0"/>
                </a:lnTo>
                <a:lnTo>
                  <a:pt x="122" y="0"/>
                </a:lnTo>
                <a:lnTo>
                  <a:pt x="122" y="883"/>
                </a:lnTo>
                <a:lnTo>
                  <a:pt x="0" y="883"/>
                </a:lnTo>
                <a:lnTo>
                  <a:pt x="0" y="847"/>
                </a:lnTo>
                <a:lnTo>
                  <a:pt x="86" y="847"/>
                </a:lnTo>
                <a:lnTo>
                  <a:pt x="86" y="35"/>
                </a:lnTo>
                <a:lnTo>
                  <a:pt x="0" y="3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074360" y="413316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2" y="148"/>
                  <a:pt x="0" y="146"/>
                  <a:pt x="0" y="144"/>
                </a:cubicBezTo>
                <a:cubicBezTo>
                  <a:pt x="0" y="143"/>
                  <a:pt x="1" y="139"/>
                  <a:pt x="2" y="134"/>
                </a:cubicBezTo>
                <a:cubicBezTo>
                  <a:pt x="3" y="129"/>
                  <a:pt x="4" y="126"/>
                  <a:pt x="5" y="126"/>
                </a:cubicBezTo>
                <a:cubicBezTo>
                  <a:pt x="6" y="124"/>
                  <a:pt x="8" y="122"/>
                  <a:pt x="11" y="122"/>
                </a:cubicBezTo>
                <a:cubicBezTo>
                  <a:pt x="14" y="122"/>
                  <a:pt x="24" y="122"/>
                  <a:pt x="42" y="122"/>
                </a:cubicBezTo>
                <a:lnTo>
                  <a:pt x="75" y="122"/>
                </a:lnTo>
                <a:lnTo>
                  <a:pt x="87" y="72"/>
                </a:lnTo>
                <a:cubicBezTo>
                  <a:pt x="89" y="67"/>
                  <a:pt x="90" y="61"/>
                  <a:pt x="92" y="54"/>
                </a:cubicBezTo>
                <a:cubicBezTo>
                  <a:pt x="93" y="46"/>
                  <a:pt x="95" y="41"/>
                  <a:pt x="96" y="38"/>
                </a:cubicBezTo>
                <a:cubicBezTo>
                  <a:pt x="97" y="34"/>
                  <a:pt x="99" y="30"/>
                  <a:pt x="100" y="25"/>
                </a:cubicBezTo>
                <a:cubicBezTo>
                  <a:pt x="101" y="20"/>
                  <a:pt x="103" y="17"/>
                  <a:pt x="105" y="15"/>
                </a:cubicBezTo>
                <a:cubicBezTo>
                  <a:pt x="107" y="13"/>
                  <a:pt x="109" y="10"/>
                  <a:pt x="111" y="7"/>
                </a:cubicBezTo>
                <a:cubicBezTo>
                  <a:pt x="113" y="4"/>
                  <a:pt x="116" y="2"/>
                  <a:pt x="120" y="2"/>
                </a:cubicBezTo>
                <a:cubicBezTo>
                  <a:pt x="123" y="1"/>
                  <a:pt x="127" y="0"/>
                  <a:pt x="131" y="0"/>
                </a:cubicBezTo>
                <a:cubicBezTo>
                  <a:pt x="139" y="1"/>
                  <a:pt x="145" y="3"/>
                  <a:pt x="148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3" y="65"/>
                  <a:pt x="138" y="81"/>
                  <a:pt x="134" y="98"/>
                </a:cubicBezTo>
                <a:lnTo>
                  <a:pt x="127" y="121"/>
                </a:lnTo>
                <a:cubicBezTo>
                  <a:pt x="127" y="121"/>
                  <a:pt x="138" y="122"/>
                  <a:pt x="159" y="122"/>
                </a:cubicBezTo>
                <a:lnTo>
                  <a:pt x="191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7" y="151"/>
                </a:cubicBezTo>
                <a:lnTo>
                  <a:pt x="119" y="151"/>
                </a:lnTo>
                <a:lnTo>
                  <a:pt x="97" y="242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7"/>
                  <a:pt x="78" y="375"/>
                  <a:pt x="89" y="375"/>
                </a:cubicBezTo>
                <a:cubicBezTo>
                  <a:pt x="104" y="375"/>
                  <a:pt x="118" y="368"/>
                  <a:pt x="133" y="354"/>
                </a:cubicBezTo>
                <a:cubicBezTo>
                  <a:pt x="146" y="340"/>
                  <a:pt x="157" y="323"/>
                  <a:pt x="166" y="302"/>
                </a:cubicBezTo>
                <a:cubicBezTo>
                  <a:pt x="166" y="299"/>
                  <a:pt x="167" y="298"/>
                  <a:pt x="169" y="297"/>
                </a:cubicBezTo>
                <a:cubicBezTo>
                  <a:pt x="170" y="297"/>
                  <a:pt x="173" y="297"/>
                  <a:pt x="178" y="296"/>
                </a:cubicBezTo>
                <a:lnTo>
                  <a:pt x="181" y="296"/>
                </a:lnTo>
                <a:cubicBezTo>
                  <a:pt x="187" y="296"/>
                  <a:pt x="190" y="298"/>
                  <a:pt x="190" y="301"/>
                </a:cubicBezTo>
                <a:cubicBezTo>
                  <a:pt x="190" y="302"/>
                  <a:pt x="189" y="305"/>
                  <a:pt x="188" y="309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1"/>
                  <a:pt x="164" y="351"/>
                  <a:pt x="156" y="362"/>
                </a:cubicBezTo>
                <a:cubicBezTo>
                  <a:pt x="147" y="372"/>
                  <a:pt x="136" y="381"/>
                  <a:pt x="123" y="388"/>
                </a:cubicBezTo>
                <a:cubicBezTo>
                  <a:pt x="110" y="395"/>
                  <a:pt x="98" y="398"/>
                  <a:pt x="85" y="398"/>
                </a:cubicBezTo>
                <a:cubicBezTo>
                  <a:pt x="72" y="398"/>
                  <a:pt x="61" y="395"/>
                  <a:pt x="49" y="389"/>
                </a:cubicBezTo>
                <a:cubicBezTo>
                  <a:pt x="38" y="383"/>
                  <a:pt x="30" y="372"/>
                  <a:pt x="25" y="357"/>
                </a:cubicBezTo>
                <a:cubicBezTo>
                  <a:pt x="24" y="353"/>
                  <a:pt x="24" y="348"/>
                  <a:pt x="24" y="340"/>
                </a:cubicBezTo>
                <a:lnTo>
                  <a:pt x="24" y="329"/>
                </a:lnTo>
                <a:lnTo>
                  <a:pt x="46" y="241"/>
                </a:lnTo>
                <a:cubicBezTo>
                  <a:pt x="60" y="182"/>
                  <a:pt x="68" y="152"/>
                  <a:pt x="68" y="152"/>
                </a:cubicBezTo>
                <a:cubicBezTo>
                  <a:pt x="68" y="151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255080" y="4041000"/>
            <a:ext cx="212040" cy="211680"/>
          </a:xfrm>
          <a:custGeom>
            <a:avLst/>
            <a:gdLst/>
            <a:ahLst/>
            <a:rect l="0" t="0" r="r" b="b"/>
            <a:pathLst>
              <a:path w="589" h="588">
                <a:moveTo>
                  <a:pt x="13" y="277"/>
                </a:moveTo>
                <a:lnTo>
                  <a:pt x="277" y="277"/>
                </a:lnTo>
                <a:lnTo>
                  <a:pt x="277" y="144"/>
                </a:lnTo>
                <a:lnTo>
                  <a:pt x="278" y="12"/>
                </a:lnTo>
                <a:cubicBezTo>
                  <a:pt x="284" y="4"/>
                  <a:pt x="290" y="0"/>
                  <a:pt x="295" y="0"/>
                </a:cubicBezTo>
                <a:cubicBezTo>
                  <a:pt x="303" y="0"/>
                  <a:pt x="309" y="5"/>
                  <a:pt x="313" y="14"/>
                </a:cubicBezTo>
                <a:lnTo>
                  <a:pt x="313" y="277"/>
                </a:lnTo>
                <a:lnTo>
                  <a:pt x="575" y="277"/>
                </a:lnTo>
                <a:cubicBezTo>
                  <a:pt x="584" y="282"/>
                  <a:pt x="589" y="288"/>
                  <a:pt x="589" y="295"/>
                </a:cubicBezTo>
                <a:cubicBezTo>
                  <a:pt x="589" y="302"/>
                  <a:pt x="584" y="308"/>
                  <a:pt x="575" y="313"/>
                </a:cubicBezTo>
                <a:lnTo>
                  <a:pt x="313" y="313"/>
                </a:lnTo>
                <a:lnTo>
                  <a:pt x="313" y="575"/>
                </a:lnTo>
                <a:cubicBezTo>
                  <a:pt x="308" y="583"/>
                  <a:pt x="303" y="588"/>
                  <a:pt x="297" y="588"/>
                </a:cubicBezTo>
                <a:lnTo>
                  <a:pt x="295" y="588"/>
                </a:lnTo>
                <a:lnTo>
                  <a:pt x="293" y="588"/>
                </a:lnTo>
                <a:cubicBezTo>
                  <a:pt x="286" y="588"/>
                  <a:pt x="281" y="583"/>
                  <a:pt x="277" y="575"/>
                </a:cubicBezTo>
                <a:lnTo>
                  <a:pt x="277" y="313"/>
                </a:lnTo>
                <a:lnTo>
                  <a:pt x="13" y="313"/>
                </a:lnTo>
                <a:cubicBezTo>
                  <a:pt x="5" y="308"/>
                  <a:pt x="0" y="303"/>
                  <a:pt x="0" y="295"/>
                </a:cubicBezTo>
                <a:cubicBezTo>
                  <a:pt x="0" y="287"/>
                  <a:pt x="5" y="281"/>
                  <a:pt x="13" y="27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567560" y="4089240"/>
            <a:ext cx="109080" cy="140760"/>
          </a:xfrm>
          <a:custGeom>
            <a:avLst/>
            <a:gdLst/>
            <a:ahLst/>
            <a:rect l="0" t="0" r="r" b="b"/>
            <a:pathLst>
              <a:path w="303" h="391">
                <a:moveTo>
                  <a:pt x="165" y="391"/>
                </a:moveTo>
                <a:cubicBezTo>
                  <a:pt x="119" y="391"/>
                  <a:pt x="80" y="376"/>
                  <a:pt x="49" y="345"/>
                </a:cubicBezTo>
                <a:cubicBezTo>
                  <a:pt x="17" y="315"/>
                  <a:pt x="1" y="275"/>
                  <a:pt x="0" y="228"/>
                </a:cubicBezTo>
                <a:cubicBezTo>
                  <a:pt x="0" y="176"/>
                  <a:pt x="14" y="133"/>
                  <a:pt x="42" y="96"/>
                </a:cubicBezTo>
                <a:cubicBezTo>
                  <a:pt x="62" y="70"/>
                  <a:pt x="87" y="48"/>
                  <a:pt x="117" y="31"/>
                </a:cubicBezTo>
                <a:cubicBezTo>
                  <a:pt x="148" y="14"/>
                  <a:pt x="181" y="4"/>
                  <a:pt x="219" y="1"/>
                </a:cubicBezTo>
                <a:cubicBezTo>
                  <a:pt x="220" y="1"/>
                  <a:pt x="232" y="0"/>
                  <a:pt x="256" y="0"/>
                </a:cubicBezTo>
                <a:lnTo>
                  <a:pt x="289" y="0"/>
                </a:lnTo>
                <a:cubicBezTo>
                  <a:pt x="298" y="3"/>
                  <a:pt x="303" y="9"/>
                  <a:pt x="303" y="18"/>
                </a:cubicBezTo>
                <a:cubicBezTo>
                  <a:pt x="303" y="33"/>
                  <a:pt x="291" y="41"/>
                  <a:pt x="267" y="41"/>
                </a:cubicBezTo>
                <a:lnTo>
                  <a:pt x="252" y="41"/>
                </a:lnTo>
                <a:lnTo>
                  <a:pt x="241" y="41"/>
                </a:lnTo>
                <a:cubicBezTo>
                  <a:pt x="169" y="41"/>
                  <a:pt x="122" y="73"/>
                  <a:pt x="101" y="137"/>
                </a:cubicBezTo>
                <a:lnTo>
                  <a:pt x="97" y="148"/>
                </a:lnTo>
                <a:lnTo>
                  <a:pt x="254" y="148"/>
                </a:lnTo>
                <a:cubicBezTo>
                  <a:pt x="262" y="153"/>
                  <a:pt x="266" y="159"/>
                  <a:pt x="266" y="164"/>
                </a:cubicBezTo>
                <a:cubicBezTo>
                  <a:pt x="266" y="175"/>
                  <a:pt x="260" y="183"/>
                  <a:pt x="248" y="188"/>
                </a:cubicBezTo>
                <a:lnTo>
                  <a:pt x="87" y="188"/>
                </a:lnTo>
                <a:lnTo>
                  <a:pt x="87" y="190"/>
                </a:lnTo>
                <a:cubicBezTo>
                  <a:pt x="81" y="208"/>
                  <a:pt x="78" y="229"/>
                  <a:pt x="78" y="255"/>
                </a:cubicBezTo>
                <a:cubicBezTo>
                  <a:pt x="78" y="294"/>
                  <a:pt x="87" y="321"/>
                  <a:pt x="106" y="335"/>
                </a:cubicBezTo>
                <a:cubicBezTo>
                  <a:pt x="125" y="350"/>
                  <a:pt x="146" y="358"/>
                  <a:pt x="169" y="358"/>
                </a:cubicBezTo>
                <a:cubicBezTo>
                  <a:pt x="184" y="358"/>
                  <a:pt x="201" y="355"/>
                  <a:pt x="216" y="350"/>
                </a:cubicBezTo>
                <a:cubicBezTo>
                  <a:pt x="232" y="344"/>
                  <a:pt x="244" y="337"/>
                  <a:pt x="253" y="331"/>
                </a:cubicBezTo>
                <a:cubicBezTo>
                  <a:pt x="263" y="325"/>
                  <a:pt x="268" y="321"/>
                  <a:pt x="268" y="321"/>
                </a:cubicBezTo>
                <a:cubicBezTo>
                  <a:pt x="272" y="321"/>
                  <a:pt x="276" y="324"/>
                  <a:pt x="278" y="330"/>
                </a:cubicBezTo>
                <a:cubicBezTo>
                  <a:pt x="280" y="336"/>
                  <a:pt x="282" y="342"/>
                  <a:pt x="282" y="347"/>
                </a:cubicBezTo>
                <a:cubicBezTo>
                  <a:pt x="282" y="349"/>
                  <a:pt x="281" y="350"/>
                  <a:pt x="281" y="350"/>
                </a:cubicBezTo>
                <a:cubicBezTo>
                  <a:pt x="279" y="353"/>
                  <a:pt x="273" y="357"/>
                  <a:pt x="263" y="363"/>
                </a:cubicBezTo>
                <a:cubicBezTo>
                  <a:pt x="253" y="369"/>
                  <a:pt x="239" y="375"/>
                  <a:pt x="221" y="381"/>
                </a:cubicBezTo>
                <a:cubicBezTo>
                  <a:pt x="202" y="388"/>
                  <a:pt x="183" y="391"/>
                  <a:pt x="165" y="3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6062400" y="3933360"/>
            <a:ext cx="288720" cy="381240"/>
          </a:xfrm>
          <a:custGeom>
            <a:avLst/>
            <a:gdLst/>
            <a:ahLst/>
            <a:rect l="0" t="0" r="r" b="b"/>
            <a:pathLst>
              <a:path w="802" h="1059">
                <a:moveTo>
                  <a:pt x="134" y="531"/>
                </a:moveTo>
                <a:cubicBezTo>
                  <a:pt x="134" y="531"/>
                  <a:pt x="150" y="566"/>
                  <a:pt x="180" y="636"/>
                </a:cubicBezTo>
                <a:cubicBezTo>
                  <a:pt x="210" y="706"/>
                  <a:pt x="240" y="776"/>
                  <a:pt x="270" y="846"/>
                </a:cubicBezTo>
                <a:cubicBezTo>
                  <a:pt x="300" y="915"/>
                  <a:pt x="315" y="951"/>
                  <a:pt x="316" y="951"/>
                </a:cubicBezTo>
                <a:lnTo>
                  <a:pt x="542" y="484"/>
                </a:lnTo>
                <a:cubicBezTo>
                  <a:pt x="693" y="169"/>
                  <a:pt x="768" y="11"/>
                  <a:pt x="769" y="10"/>
                </a:cubicBezTo>
                <a:cubicBezTo>
                  <a:pt x="773" y="3"/>
                  <a:pt x="778" y="0"/>
                  <a:pt x="785" y="0"/>
                </a:cubicBezTo>
                <a:cubicBezTo>
                  <a:pt x="790" y="0"/>
                  <a:pt x="793" y="2"/>
                  <a:pt x="796" y="5"/>
                </a:cubicBezTo>
                <a:cubicBezTo>
                  <a:pt x="799" y="9"/>
                  <a:pt x="801" y="12"/>
                  <a:pt x="802" y="16"/>
                </a:cubicBezTo>
                <a:lnTo>
                  <a:pt x="802" y="21"/>
                </a:lnTo>
                <a:lnTo>
                  <a:pt x="556" y="536"/>
                </a:lnTo>
                <a:cubicBezTo>
                  <a:pt x="500" y="654"/>
                  <a:pt x="441" y="777"/>
                  <a:pt x="378" y="906"/>
                </a:cubicBezTo>
                <a:cubicBezTo>
                  <a:pt x="342" y="980"/>
                  <a:pt x="321" y="1024"/>
                  <a:pt x="315" y="1036"/>
                </a:cubicBezTo>
                <a:cubicBezTo>
                  <a:pt x="310" y="1048"/>
                  <a:pt x="305" y="1055"/>
                  <a:pt x="301" y="1057"/>
                </a:cubicBezTo>
                <a:cubicBezTo>
                  <a:pt x="299" y="1058"/>
                  <a:pt x="294" y="1059"/>
                  <a:pt x="286" y="1059"/>
                </a:cubicBezTo>
                <a:lnTo>
                  <a:pt x="276" y="1058"/>
                </a:lnTo>
                <a:lnTo>
                  <a:pt x="180" y="835"/>
                </a:lnTo>
                <a:cubicBezTo>
                  <a:pt x="116" y="687"/>
                  <a:pt x="83" y="613"/>
                  <a:pt x="83" y="613"/>
                </a:cubicBezTo>
                <a:lnTo>
                  <a:pt x="53" y="636"/>
                </a:lnTo>
                <a:cubicBezTo>
                  <a:pt x="33" y="651"/>
                  <a:pt x="23" y="659"/>
                  <a:pt x="23" y="659"/>
                </a:cubicBezTo>
                <a:lnTo>
                  <a:pt x="0" y="636"/>
                </a:lnTo>
                <a:lnTo>
                  <a:pt x="134" y="53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6350760" y="3933360"/>
            <a:ext cx="1333440" cy="19440"/>
          </a:xfrm>
          <a:custGeom>
            <a:avLst/>
            <a:gdLst/>
            <a:ahLst/>
            <a:rect l="0" t="0" r="r" b="b"/>
            <a:pathLst>
              <a:path w="3704" h="54">
                <a:moveTo>
                  <a:pt x="0" y="0"/>
                </a:moveTo>
                <a:lnTo>
                  <a:pt x="3704" y="0"/>
                </a:lnTo>
                <a:lnTo>
                  <a:pt x="3704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5681880" y="3838320"/>
            <a:ext cx="2347560" cy="19080"/>
          </a:xfrm>
          <a:custGeom>
            <a:avLst/>
            <a:gdLst/>
            <a:ahLst/>
            <a:rect l="0" t="0" r="r" b="b"/>
            <a:pathLst>
              <a:path w="6521" h="53">
                <a:moveTo>
                  <a:pt x="0" y="0"/>
                </a:moveTo>
                <a:lnTo>
                  <a:pt x="6521" y="0"/>
                </a:lnTo>
                <a:lnTo>
                  <a:pt x="6521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123400" y="3786840"/>
            <a:ext cx="149400" cy="205560"/>
          </a:xfrm>
          <a:custGeom>
            <a:avLst/>
            <a:gdLst/>
            <a:ahLst/>
            <a:rect l="0" t="0" r="r" b="b"/>
            <a:pathLst>
              <a:path w="415" h="571">
                <a:moveTo>
                  <a:pt x="265" y="353"/>
                </a:moveTo>
                <a:cubicBezTo>
                  <a:pt x="256" y="360"/>
                  <a:pt x="243" y="368"/>
                  <a:pt x="226" y="377"/>
                </a:cubicBezTo>
                <a:cubicBezTo>
                  <a:pt x="209" y="386"/>
                  <a:pt x="191" y="390"/>
                  <a:pt x="172" y="390"/>
                </a:cubicBezTo>
                <a:cubicBezTo>
                  <a:pt x="135" y="390"/>
                  <a:pt x="106" y="377"/>
                  <a:pt x="83" y="351"/>
                </a:cubicBezTo>
                <a:cubicBezTo>
                  <a:pt x="61" y="324"/>
                  <a:pt x="50" y="291"/>
                  <a:pt x="49" y="249"/>
                </a:cubicBezTo>
                <a:cubicBezTo>
                  <a:pt x="49" y="188"/>
                  <a:pt x="72" y="131"/>
                  <a:pt x="117" y="79"/>
                </a:cubicBezTo>
                <a:cubicBezTo>
                  <a:pt x="162" y="28"/>
                  <a:pt x="212" y="0"/>
                  <a:pt x="268" y="0"/>
                </a:cubicBezTo>
                <a:cubicBezTo>
                  <a:pt x="295" y="0"/>
                  <a:pt x="321" y="14"/>
                  <a:pt x="344" y="43"/>
                </a:cubicBezTo>
                <a:lnTo>
                  <a:pt x="347" y="40"/>
                </a:lnTo>
                <a:cubicBezTo>
                  <a:pt x="348" y="38"/>
                  <a:pt x="350" y="36"/>
                  <a:pt x="351" y="34"/>
                </a:cubicBezTo>
                <a:cubicBezTo>
                  <a:pt x="353" y="33"/>
                  <a:pt x="356" y="30"/>
                  <a:pt x="359" y="27"/>
                </a:cubicBezTo>
                <a:cubicBezTo>
                  <a:pt x="363" y="23"/>
                  <a:pt x="367" y="21"/>
                  <a:pt x="371" y="20"/>
                </a:cubicBezTo>
                <a:cubicBezTo>
                  <a:pt x="375" y="19"/>
                  <a:pt x="380" y="18"/>
                  <a:pt x="385" y="17"/>
                </a:cubicBezTo>
                <a:cubicBezTo>
                  <a:pt x="393" y="17"/>
                  <a:pt x="400" y="20"/>
                  <a:pt x="405" y="25"/>
                </a:cubicBezTo>
                <a:cubicBezTo>
                  <a:pt x="410" y="32"/>
                  <a:pt x="414" y="37"/>
                  <a:pt x="415" y="43"/>
                </a:cubicBezTo>
                <a:cubicBezTo>
                  <a:pt x="415" y="52"/>
                  <a:pt x="397" y="123"/>
                  <a:pt x="364" y="256"/>
                </a:cubicBezTo>
                <a:cubicBezTo>
                  <a:pt x="330" y="390"/>
                  <a:pt x="313" y="458"/>
                  <a:pt x="311" y="461"/>
                </a:cubicBezTo>
                <a:cubicBezTo>
                  <a:pt x="300" y="493"/>
                  <a:pt x="278" y="519"/>
                  <a:pt x="243" y="539"/>
                </a:cubicBezTo>
                <a:cubicBezTo>
                  <a:pt x="208" y="560"/>
                  <a:pt x="169" y="571"/>
                  <a:pt x="124" y="571"/>
                </a:cubicBezTo>
                <a:cubicBezTo>
                  <a:pt x="41" y="571"/>
                  <a:pt x="0" y="551"/>
                  <a:pt x="0" y="511"/>
                </a:cubicBezTo>
                <a:cubicBezTo>
                  <a:pt x="0" y="496"/>
                  <a:pt x="5" y="482"/>
                  <a:pt x="16" y="471"/>
                </a:cubicBezTo>
                <a:cubicBezTo>
                  <a:pt x="26" y="459"/>
                  <a:pt x="40" y="453"/>
                  <a:pt x="56" y="453"/>
                </a:cubicBezTo>
                <a:cubicBezTo>
                  <a:pt x="65" y="453"/>
                  <a:pt x="73" y="456"/>
                  <a:pt x="81" y="461"/>
                </a:cubicBezTo>
                <a:cubicBezTo>
                  <a:pt x="88" y="466"/>
                  <a:pt x="92" y="475"/>
                  <a:pt x="93" y="488"/>
                </a:cubicBezTo>
                <a:cubicBezTo>
                  <a:pt x="93" y="494"/>
                  <a:pt x="92" y="500"/>
                  <a:pt x="91" y="505"/>
                </a:cubicBezTo>
                <a:cubicBezTo>
                  <a:pt x="90" y="510"/>
                  <a:pt x="88" y="514"/>
                  <a:pt x="85" y="517"/>
                </a:cubicBezTo>
                <a:cubicBezTo>
                  <a:pt x="82" y="520"/>
                  <a:pt x="80" y="523"/>
                  <a:pt x="78" y="526"/>
                </a:cubicBezTo>
                <a:cubicBezTo>
                  <a:pt x="76" y="529"/>
                  <a:pt x="74" y="531"/>
                  <a:pt x="72" y="533"/>
                </a:cubicBezTo>
                <a:lnTo>
                  <a:pt x="70" y="535"/>
                </a:lnTo>
                <a:lnTo>
                  <a:pt x="71" y="535"/>
                </a:lnTo>
                <a:cubicBezTo>
                  <a:pt x="77" y="537"/>
                  <a:pt x="95" y="538"/>
                  <a:pt x="124" y="538"/>
                </a:cubicBezTo>
                <a:cubicBezTo>
                  <a:pt x="146" y="538"/>
                  <a:pt x="164" y="534"/>
                  <a:pt x="177" y="527"/>
                </a:cubicBezTo>
                <a:cubicBezTo>
                  <a:pt x="190" y="521"/>
                  <a:pt x="203" y="511"/>
                  <a:pt x="215" y="498"/>
                </a:cubicBezTo>
                <a:cubicBezTo>
                  <a:pt x="226" y="485"/>
                  <a:pt x="235" y="471"/>
                  <a:pt x="239" y="457"/>
                </a:cubicBezTo>
                <a:cubicBezTo>
                  <a:pt x="243" y="445"/>
                  <a:pt x="248" y="427"/>
                  <a:pt x="254" y="402"/>
                </a:cubicBezTo>
                <a:cubicBezTo>
                  <a:pt x="261" y="374"/>
                  <a:pt x="265" y="357"/>
                  <a:pt x="265" y="353"/>
                </a:cubicBezTo>
                <a:moveTo>
                  <a:pt x="329" y="101"/>
                </a:moveTo>
                <a:lnTo>
                  <a:pt x="326" y="92"/>
                </a:lnTo>
                <a:cubicBezTo>
                  <a:pt x="324" y="85"/>
                  <a:pt x="323" y="81"/>
                  <a:pt x="321" y="78"/>
                </a:cubicBezTo>
                <a:cubicBezTo>
                  <a:pt x="320" y="76"/>
                  <a:pt x="318" y="72"/>
                  <a:pt x="316" y="66"/>
                </a:cubicBezTo>
                <a:cubicBezTo>
                  <a:pt x="314" y="60"/>
                  <a:pt x="311" y="56"/>
                  <a:pt x="307" y="54"/>
                </a:cubicBezTo>
                <a:cubicBezTo>
                  <a:pt x="304" y="51"/>
                  <a:pt x="300" y="48"/>
                  <a:pt x="296" y="44"/>
                </a:cubicBezTo>
                <a:cubicBezTo>
                  <a:pt x="292" y="40"/>
                  <a:pt x="286" y="37"/>
                  <a:pt x="280" y="36"/>
                </a:cubicBezTo>
                <a:cubicBezTo>
                  <a:pt x="273" y="35"/>
                  <a:pt x="267" y="34"/>
                  <a:pt x="261" y="33"/>
                </a:cubicBezTo>
                <a:cubicBezTo>
                  <a:pt x="235" y="33"/>
                  <a:pt x="210" y="49"/>
                  <a:pt x="186" y="80"/>
                </a:cubicBezTo>
                <a:cubicBezTo>
                  <a:pt x="168" y="103"/>
                  <a:pt x="153" y="138"/>
                  <a:pt x="142" y="185"/>
                </a:cubicBezTo>
                <a:cubicBezTo>
                  <a:pt x="130" y="232"/>
                  <a:pt x="124" y="266"/>
                  <a:pt x="124" y="287"/>
                </a:cubicBezTo>
                <a:cubicBezTo>
                  <a:pt x="124" y="334"/>
                  <a:pt x="142" y="357"/>
                  <a:pt x="179" y="357"/>
                </a:cubicBezTo>
                <a:cubicBezTo>
                  <a:pt x="211" y="357"/>
                  <a:pt x="244" y="336"/>
                  <a:pt x="276" y="295"/>
                </a:cubicBezTo>
                <a:lnTo>
                  <a:pt x="283" y="286"/>
                </a:lnTo>
                <a:lnTo>
                  <a:pt x="329" y="10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8286120" y="383436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0"/>
                </a:moveTo>
                <a:cubicBezTo>
                  <a:pt x="2" y="147"/>
                  <a:pt x="0" y="145"/>
                  <a:pt x="0" y="143"/>
                </a:cubicBezTo>
                <a:cubicBezTo>
                  <a:pt x="0" y="142"/>
                  <a:pt x="1" y="138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1" y="122"/>
                </a:cubicBezTo>
                <a:cubicBezTo>
                  <a:pt x="14" y="122"/>
                  <a:pt x="24" y="121"/>
                  <a:pt x="43" y="121"/>
                </a:cubicBezTo>
                <a:lnTo>
                  <a:pt x="77" y="121"/>
                </a:lnTo>
                <a:lnTo>
                  <a:pt x="88" y="71"/>
                </a:lnTo>
                <a:cubicBezTo>
                  <a:pt x="90" y="67"/>
                  <a:pt x="91" y="61"/>
                  <a:pt x="93" y="53"/>
                </a:cubicBezTo>
                <a:cubicBezTo>
                  <a:pt x="95" y="46"/>
                  <a:pt x="96" y="40"/>
                  <a:pt x="97" y="37"/>
                </a:cubicBezTo>
                <a:cubicBezTo>
                  <a:pt x="98" y="34"/>
                  <a:pt x="100" y="29"/>
                  <a:pt x="101" y="24"/>
                </a:cubicBezTo>
                <a:cubicBezTo>
                  <a:pt x="102" y="19"/>
                  <a:pt x="104" y="16"/>
                  <a:pt x="106" y="14"/>
                </a:cubicBezTo>
                <a:cubicBezTo>
                  <a:pt x="108" y="12"/>
                  <a:pt x="110" y="9"/>
                  <a:pt x="112" y="6"/>
                </a:cubicBezTo>
                <a:cubicBezTo>
                  <a:pt x="114" y="3"/>
                  <a:pt x="117" y="2"/>
                  <a:pt x="121" y="1"/>
                </a:cubicBezTo>
                <a:cubicBezTo>
                  <a:pt x="125" y="0"/>
                  <a:pt x="128" y="0"/>
                  <a:pt x="132" y="0"/>
                </a:cubicBezTo>
                <a:cubicBezTo>
                  <a:pt x="140" y="0"/>
                  <a:pt x="145" y="2"/>
                  <a:pt x="148" y="6"/>
                </a:cubicBezTo>
                <a:cubicBezTo>
                  <a:pt x="151" y="11"/>
                  <a:pt x="152" y="14"/>
                  <a:pt x="152" y="18"/>
                </a:cubicBezTo>
                <a:cubicBezTo>
                  <a:pt x="152" y="21"/>
                  <a:pt x="150" y="31"/>
                  <a:pt x="146" y="47"/>
                </a:cubicBezTo>
                <a:cubicBezTo>
                  <a:pt x="143" y="64"/>
                  <a:pt x="139" y="81"/>
                  <a:pt x="134" y="97"/>
                </a:cubicBezTo>
                <a:lnTo>
                  <a:pt x="128" y="120"/>
                </a:lnTo>
                <a:cubicBezTo>
                  <a:pt x="128" y="121"/>
                  <a:pt x="138" y="121"/>
                  <a:pt x="159" y="121"/>
                </a:cubicBezTo>
                <a:lnTo>
                  <a:pt x="191" y="121"/>
                </a:lnTo>
                <a:cubicBezTo>
                  <a:pt x="194" y="124"/>
                  <a:pt x="195" y="126"/>
                  <a:pt x="195" y="128"/>
                </a:cubicBezTo>
                <a:cubicBezTo>
                  <a:pt x="195" y="137"/>
                  <a:pt x="192" y="144"/>
                  <a:pt x="187" y="150"/>
                </a:cubicBezTo>
                <a:lnTo>
                  <a:pt x="120" y="150"/>
                </a:lnTo>
                <a:lnTo>
                  <a:pt x="98" y="240"/>
                </a:lnTo>
                <a:cubicBezTo>
                  <a:pt x="82" y="308"/>
                  <a:pt x="74" y="343"/>
                  <a:pt x="74" y="348"/>
                </a:cubicBezTo>
                <a:cubicBezTo>
                  <a:pt x="74" y="366"/>
                  <a:pt x="79" y="374"/>
                  <a:pt x="90" y="374"/>
                </a:cubicBezTo>
                <a:cubicBezTo>
                  <a:pt x="105" y="374"/>
                  <a:pt x="119" y="367"/>
                  <a:pt x="133" y="353"/>
                </a:cubicBezTo>
                <a:cubicBezTo>
                  <a:pt x="146" y="339"/>
                  <a:pt x="157" y="322"/>
                  <a:pt x="166" y="301"/>
                </a:cubicBezTo>
                <a:cubicBezTo>
                  <a:pt x="167" y="298"/>
                  <a:pt x="168" y="297"/>
                  <a:pt x="169" y="297"/>
                </a:cubicBezTo>
                <a:cubicBezTo>
                  <a:pt x="170" y="296"/>
                  <a:pt x="173" y="296"/>
                  <a:pt x="178" y="295"/>
                </a:cubicBezTo>
                <a:lnTo>
                  <a:pt x="181" y="295"/>
                </a:lnTo>
                <a:cubicBezTo>
                  <a:pt x="187" y="295"/>
                  <a:pt x="190" y="297"/>
                  <a:pt x="190" y="300"/>
                </a:cubicBezTo>
                <a:cubicBezTo>
                  <a:pt x="190" y="302"/>
                  <a:pt x="189" y="304"/>
                  <a:pt x="188" y="308"/>
                </a:cubicBezTo>
                <a:cubicBezTo>
                  <a:pt x="186" y="314"/>
                  <a:pt x="182" y="322"/>
                  <a:pt x="177" y="331"/>
                </a:cubicBezTo>
                <a:cubicBezTo>
                  <a:pt x="172" y="341"/>
                  <a:pt x="165" y="350"/>
                  <a:pt x="156" y="361"/>
                </a:cubicBezTo>
                <a:cubicBezTo>
                  <a:pt x="147" y="371"/>
                  <a:pt x="136" y="380"/>
                  <a:pt x="124" y="387"/>
                </a:cubicBezTo>
                <a:cubicBezTo>
                  <a:pt x="112" y="394"/>
                  <a:pt x="99" y="398"/>
                  <a:pt x="86" y="398"/>
                </a:cubicBezTo>
                <a:cubicBezTo>
                  <a:pt x="74" y="398"/>
                  <a:pt x="62" y="394"/>
                  <a:pt x="50" y="388"/>
                </a:cubicBezTo>
                <a:cubicBezTo>
                  <a:pt x="38" y="382"/>
                  <a:pt x="30" y="371"/>
                  <a:pt x="25" y="356"/>
                </a:cubicBezTo>
                <a:cubicBezTo>
                  <a:pt x="24" y="352"/>
                  <a:pt x="24" y="347"/>
                  <a:pt x="24" y="339"/>
                </a:cubicBezTo>
                <a:lnTo>
                  <a:pt x="24" y="328"/>
                </a:lnTo>
                <a:lnTo>
                  <a:pt x="46" y="239"/>
                </a:lnTo>
                <a:cubicBezTo>
                  <a:pt x="61" y="181"/>
                  <a:pt x="69" y="151"/>
                  <a:pt x="69" y="151"/>
                </a:cubicBezTo>
                <a:cubicBezTo>
                  <a:pt x="69" y="150"/>
                  <a:pt x="59" y="150"/>
                  <a:pt x="36" y="150"/>
                </a:cubicBezTo>
                <a:lnTo>
                  <a:pt x="5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066680" y="4647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300320" y="2819520"/>
            <a:ext cx="6863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RMSProp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の統計量を利⽤し、更新量の次元を合わせる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2138400" y="4543200"/>
            <a:ext cx="235440" cy="227520"/>
          </a:xfrm>
          <a:custGeom>
            <a:avLst/>
            <a:gdLst/>
            <a:ahLst/>
            <a:rect l="0" t="0" r="r" b="b"/>
            <a:pathLst>
              <a:path w="654" h="632">
                <a:moveTo>
                  <a:pt x="5" y="632"/>
                </a:moveTo>
                <a:cubicBezTo>
                  <a:pt x="2" y="630"/>
                  <a:pt x="0" y="628"/>
                  <a:pt x="0" y="626"/>
                </a:cubicBezTo>
                <a:cubicBezTo>
                  <a:pt x="0" y="625"/>
                  <a:pt x="50" y="522"/>
                  <a:pt x="149" y="318"/>
                </a:cubicBezTo>
                <a:cubicBezTo>
                  <a:pt x="249" y="112"/>
                  <a:pt x="300" y="9"/>
                  <a:pt x="303" y="6"/>
                </a:cubicBezTo>
                <a:cubicBezTo>
                  <a:pt x="304" y="2"/>
                  <a:pt x="313" y="0"/>
                  <a:pt x="327" y="0"/>
                </a:cubicBezTo>
                <a:cubicBezTo>
                  <a:pt x="341" y="0"/>
                  <a:pt x="349" y="2"/>
                  <a:pt x="352" y="6"/>
                </a:cubicBezTo>
                <a:cubicBezTo>
                  <a:pt x="354" y="9"/>
                  <a:pt x="404" y="112"/>
                  <a:pt x="504" y="318"/>
                </a:cubicBezTo>
                <a:cubicBezTo>
                  <a:pt x="603" y="522"/>
                  <a:pt x="653" y="625"/>
                  <a:pt x="654" y="626"/>
                </a:cubicBezTo>
                <a:cubicBezTo>
                  <a:pt x="654" y="628"/>
                  <a:pt x="652" y="630"/>
                  <a:pt x="649" y="632"/>
                </a:cubicBezTo>
                <a:lnTo>
                  <a:pt x="5" y="632"/>
                </a:lnTo>
                <a:moveTo>
                  <a:pt x="408" y="329"/>
                </a:moveTo>
                <a:lnTo>
                  <a:pt x="299" y="106"/>
                </a:lnTo>
                <a:lnTo>
                  <a:pt x="80" y="551"/>
                </a:lnTo>
                <a:lnTo>
                  <a:pt x="298" y="552"/>
                </a:lnTo>
                <a:lnTo>
                  <a:pt x="516" y="552"/>
                </a:lnTo>
                <a:cubicBezTo>
                  <a:pt x="516" y="551"/>
                  <a:pt x="480" y="477"/>
                  <a:pt x="408" y="3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2394720" y="4629960"/>
            <a:ext cx="212760" cy="144360"/>
          </a:xfrm>
          <a:custGeom>
            <a:avLst/>
            <a:gdLst/>
            <a:ahLst/>
            <a:rect l="0" t="0" r="r" b="b"/>
            <a:pathLst>
              <a:path w="591" h="401">
                <a:moveTo>
                  <a:pt x="494" y="51"/>
                </a:moveTo>
                <a:cubicBezTo>
                  <a:pt x="494" y="39"/>
                  <a:pt x="500" y="27"/>
                  <a:pt x="511" y="16"/>
                </a:cubicBezTo>
                <a:cubicBezTo>
                  <a:pt x="522" y="6"/>
                  <a:pt x="534" y="0"/>
                  <a:pt x="548" y="0"/>
                </a:cubicBezTo>
                <a:cubicBezTo>
                  <a:pt x="559" y="0"/>
                  <a:pt x="568" y="5"/>
                  <a:pt x="577" y="16"/>
                </a:cubicBezTo>
                <a:cubicBezTo>
                  <a:pt x="586" y="26"/>
                  <a:pt x="591" y="43"/>
                  <a:pt x="591" y="66"/>
                </a:cubicBezTo>
                <a:cubicBezTo>
                  <a:pt x="591" y="83"/>
                  <a:pt x="586" y="117"/>
                  <a:pt x="574" y="168"/>
                </a:cubicBezTo>
                <a:cubicBezTo>
                  <a:pt x="566" y="201"/>
                  <a:pt x="558" y="228"/>
                  <a:pt x="551" y="249"/>
                </a:cubicBezTo>
                <a:cubicBezTo>
                  <a:pt x="544" y="270"/>
                  <a:pt x="533" y="294"/>
                  <a:pt x="520" y="321"/>
                </a:cubicBezTo>
                <a:cubicBezTo>
                  <a:pt x="506" y="347"/>
                  <a:pt x="490" y="367"/>
                  <a:pt x="471" y="381"/>
                </a:cubicBezTo>
                <a:cubicBezTo>
                  <a:pt x="452" y="394"/>
                  <a:pt x="431" y="401"/>
                  <a:pt x="408" y="401"/>
                </a:cubicBezTo>
                <a:cubicBezTo>
                  <a:pt x="382" y="401"/>
                  <a:pt x="359" y="396"/>
                  <a:pt x="339" y="387"/>
                </a:cubicBezTo>
                <a:cubicBezTo>
                  <a:pt x="319" y="377"/>
                  <a:pt x="305" y="365"/>
                  <a:pt x="296" y="349"/>
                </a:cubicBezTo>
                <a:cubicBezTo>
                  <a:pt x="295" y="350"/>
                  <a:pt x="294" y="351"/>
                  <a:pt x="293" y="352"/>
                </a:cubicBezTo>
                <a:cubicBezTo>
                  <a:pt x="269" y="385"/>
                  <a:pt x="240" y="401"/>
                  <a:pt x="205" y="401"/>
                </a:cubicBezTo>
                <a:cubicBezTo>
                  <a:pt x="190" y="401"/>
                  <a:pt x="175" y="399"/>
                  <a:pt x="161" y="396"/>
                </a:cubicBezTo>
                <a:cubicBezTo>
                  <a:pt x="147" y="392"/>
                  <a:pt x="133" y="387"/>
                  <a:pt x="119" y="379"/>
                </a:cubicBezTo>
                <a:cubicBezTo>
                  <a:pt x="105" y="371"/>
                  <a:pt x="94" y="360"/>
                  <a:pt x="86" y="345"/>
                </a:cubicBezTo>
                <a:cubicBezTo>
                  <a:pt x="78" y="329"/>
                  <a:pt x="74" y="311"/>
                  <a:pt x="74" y="289"/>
                </a:cubicBezTo>
                <a:cubicBezTo>
                  <a:pt x="74" y="257"/>
                  <a:pt x="84" y="214"/>
                  <a:pt x="104" y="160"/>
                </a:cubicBezTo>
                <a:cubicBezTo>
                  <a:pt x="125" y="105"/>
                  <a:pt x="135" y="71"/>
                  <a:pt x="135" y="56"/>
                </a:cubicBezTo>
                <a:cubicBezTo>
                  <a:pt x="135" y="56"/>
                  <a:pt x="135" y="55"/>
                  <a:pt x="135" y="54"/>
                </a:cubicBezTo>
                <a:cubicBezTo>
                  <a:pt x="135" y="49"/>
                  <a:pt x="135" y="46"/>
                  <a:pt x="135" y="44"/>
                </a:cubicBezTo>
                <a:cubicBezTo>
                  <a:pt x="135" y="42"/>
                  <a:pt x="134" y="40"/>
                  <a:pt x="132" y="38"/>
                </a:cubicBezTo>
                <a:cubicBezTo>
                  <a:pt x="130" y="35"/>
                  <a:pt x="126" y="34"/>
                  <a:pt x="121" y="34"/>
                </a:cubicBezTo>
                <a:lnTo>
                  <a:pt x="118" y="34"/>
                </a:lnTo>
                <a:cubicBezTo>
                  <a:pt x="104" y="34"/>
                  <a:pt x="92" y="40"/>
                  <a:pt x="81" y="51"/>
                </a:cubicBezTo>
                <a:cubicBezTo>
                  <a:pt x="70" y="62"/>
                  <a:pt x="61" y="74"/>
                  <a:pt x="54" y="87"/>
                </a:cubicBezTo>
                <a:cubicBezTo>
                  <a:pt x="48" y="100"/>
                  <a:pt x="43" y="112"/>
                  <a:pt x="39" y="124"/>
                </a:cubicBezTo>
                <a:cubicBezTo>
                  <a:pt x="36" y="136"/>
                  <a:pt x="33" y="143"/>
                  <a:pt x="32" y="144"/>
                </a:cubicBezTo>
                <a:cubicBezTo>
                  <a:pt x="31" y="146"/>
                  <a:pt x="26" y="146"/>
                  <a:pt x="18" y="146"/>
                </a:cubicBezTo>
                <a:lnTo>
                  <a:pt x="6" y="146"/>
                </a:lnTo>
                <a:cubicBezTo>
                  <a:pt x="2" y="143"/>
                  <a:pt x="0" y="139"/>
                  <a:pt x="0" y="137"/>
                </a:cubicBezTo>
                <a:cubicBezTo>
                  <a:pt x="0" y="134"/>
                  <a:pt x="3" y="126"/>
                  <a:pt x="8" y="113"/>
                </a:cubicBezTo>
                <a:cubicBezTo>
                  <a:pt x="12" y="100"/>
                  <a:pt x="19" y="85"/>
                  <a:pt x="28" y="68"/>
                </a:cubicBezTo>
                <a:cubicBezTo>
                  <a:pt x="37" y="51"/>
                  <a:pt x="50" y="35"/>
                  <a:pt x="67" y="22"/>
                </a:cubicBezTo>
                <a:cubicBezTo>
                  <a:pt x="84" y="8"/>
                  <a:pt x="103" y="2"/>
                  <a:pt x="125" y="2"/>
                </a:cubicBezTo>
                <a:cubicBezTo>
                  <a:pt x="150" y="2"/>
                  <a:pt x="170" y="9"/>
                  <a:pt x="183" y="24"/>
                </a:cubicBezTo>
                <a:cubicBezTo>
                  <a:pt x="197" y="38"/>
                  <a:pt x="203" y="55"/>
                  <a:pt x="203" y="75"/>
                </a:cubicBezTo>
                <a:cubicBezTo>
                  <a:pt x="203" y="85"/>
                  <a:pt x="194" y="117"/>
                  <a:pt x="174" y="171"/>
                </a:cubicBezTo>
                <a:cubicBezTo>
                  <a:pt x="155" y="224"/>
                  <a:pt x="145" y="265"/>
                  <a:pt x="145" y="293"/>
                </a:cubicBezTo>
                <a:cubicBezTo>
                  <a:pt x="145" y="320"/>
                  <a:pt x="151" y="340"/>
                  <a:pt x="164" y="351"/>
                </a:cubicBezTo>
                <a:cubicBezTo>
                  <a:pt x="176" y="362"/>
                  <a:pt x="192" y="368"/>
                  <a:pt x="210" y="368"/>
                </a:cubicBezTo>
                <a:cubicBezTo>
                  <a:pt x="236" y="368"/>
                  <a:pt x="258" y="350"/>
                  <a:pt x="277" y="315"/>
                </a:cubicBezTo>
                <a:lnTo>
                  <a:pt x="282" y="307"/>
                </a:lnTo>
                <a:lnTo>
                  <a:pt x="282" y="286"/>
                </a:lnTo>
                <a:cubicBezTo>
                  <a:pt x="282" y="285"/>
                  <a:pt x="282" y="282"/>
                  <a:pt x="282" y="278"/>
                </a:cubicBezTo>
                <a:cubicBezTo>
                  <a:pt x="282" y="275"/>
                  <a:pt x="282" y="273"/>
                  <a:pt x="283" y="271"/>
                </a:cubicBezTo>
                <a:cubicBezTo>
                  <a:pt x="283" y="270"/>
                  <a:pt x="284" y="268"/>
                  <a:pt x="284" y="265"/>
                </a:cubicBezTo>
                <a:cubicBezTo>
                  <a:pt x="284" y="262"/>
                  <a:pt x="284" y="260"/>
                  <a:pt x="284" y="257"/>
                </a:cubicBezTo>
                <a:cubicBezTo>
                  <a:pt x="285" y="255"/>
                  <a:pt x="286" y="251"/>
                  <a:pt x="287" y="246"/>
                </a:cubicBezTo>
                <a:cubicBezTo>
                  <a:pt x="288" y="240"/>
                  <a:pt x="289" y="236"/>
                  <a:pt x="290" y="231"/>
                </a:cubicBezTo>
                <a:cubicBezTo>
                  <a:pt x="290" y="226"/>
                  <a:pt x="292" y="219"/>
                  <a:pt x="295" y="210"/>
                </a:cubicBezTo>
                <a:cubicBezTo>
                  <a:pt x="298" y="200"/>
                  <a:pt x="300" y="191"/>
                  <a:pt x="302" y="181"/>
                </a:cubicBezTo>
                <a:cubicBezTo>
                  <a:pt x="304" y="172"/>
                  <a:pt x="307" y="159"/>
                  <a:pt x="312" y="144"/>
                </a:cubicBezTo>
                <a:cubicBezTo>
                  <a:pt x="329" y="76"/>
                  <a:pt x="338" y="39"/>
                  <a:pt x="341" y="34"/>
                </a:cubicBezTo>
                <a:cubicBezTo>
                  <a:pt x="348" y="18"/>
                  <a:pt x="361" y="10"/>
                  <a:pt x="379" y="10"/>
                </a:cubicBezTo>
                <a:cubicBezTo>
                  <a:pt x="390" y="10"/>
                  <a:pt x="398" y="13"/>
                  <a:pt x="402" y="19"/>
                </a:cubicBezTo>
                <a:cubicBezTo>
                  <a:pt x="406" y="25"/>
                  <a:pt x="408" y="31"/>
                  <a:pt x="409" y="36"/>
                </a:cubicBezTo>
                <a:cubicBezTo>
                  <a:pt x="409" y="44"/>
                  <a:pt x="400" y="81"/>
                  <a:pt x="383" y="150"/>
                </a:cubicBezTo>
                <a:cubicBezTo>
                  <a:pt x="366" y="217"/>
                  <a:pt x="357" y="256"/>
                  <a:pt x="355" y="266"/>
                </a:cubicBezTo>
                <a:cubicBezTo>
                  <a:pt x="354" y="273"/>
                  <a:pt x="353" y="283"/>
                  <a:pt x="353" y="297"/>
                </a:cubicBezTo>
                <a:lnTo>
                  <a:pt x="353" y="303"/>
                </a:lnTo>
                <a:cubicBezTo>
                  <a:pt x="353" y="312"/>
                  <a:pt x="354" y="320"/>
                  <a:pt x="356" y="329"/>
                </a:cubicBezTo>
                <a:cubicBezTo>
                  <a:pt x="358" y="337"/>
                  <a:pt x="363" y="345"/>
                  <a:pt x="373" y="354"/>
                </a:cubicBezTo>
                <a:cubicBezTo>
                  <a:pt x="382" y="363"/>
                  <a:pt x="395" y="368"/>
                  <a:pt x="412" y="368"/>
                </a:cubicBezTo>
                <a:cubicBezTo>
                  <a:pt x="454" y="368"/>
                  <a:pt x="487" y="332"/>
                  <a:pt x="512" y="261"/>
                </a:cubicBezTo>
                <a:cubicBezTo>
                  <a:pt x="517" y="247"/>
                  <a:pt x="523" y="228"/>
                  <a:pt x="529" y="203"/>
                </a:cubicBezTo>
                <a:cubicBezTo>
                  <a:pt x="536" y="179"/>
                  <a:pt x="539" y="161"/>
                  <a:pt x="540" y="151"/>
                </a:cubicBezTo>
                <a:cubicBezTo>
                  <a:pt x="540" y="130"/>
                  <a:pt x="536" y="115"/>
                  <a:pt x="529" y="104"/>
                </a:cubicBezTo>
                <a:cubicBezTo>
                  <a:pt x="521" y="93"/>
                  <a:pt x="513" y="83"/>
                  <a:pt x="506" y="76"/>
                </a:cubicBezTo>
                <a:cubicBezTo>
                  <a:pt x="498" y="68"/>
                  <a:pt x="494" y="60"/>
                  <a:pt x="494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2630160" y="467748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4"/>
                </a:cubicBezTo>
                <a:cubicBezTo>
                  <a:pt x="0" y="143"/>
                  <a:pt x="1" y="139"/>
                  <a:pt x="2" y="134"/>
                </a:cubicBezTo>
                <a:cubicBezTo>
                  <a:pt x="3" y="129"/>
                  <a:pt x="4" y="126"/>
                  <a:pt x="5" y="126"/>
                </a:cubicBezTo>
                <a:cubicBezTo>
                  <a:pt x="6" y="124"/>
                  <a:pt x="8" y="122"/>
                  <a:pt x="11" y="122"/>
                </a:cubicBezTo>
                <a:cubicBezTo>
                  <a:pt x="13" y="122"/>
                  <a:pt x="24" y="122"/>
                  <a:pt x="42" y="122"/>
                </a:cubicBezTo>
                <a:lnTo>
                  <a:pt x="75" y="122"/>
                </a:lnTo>
                <a:lnTo>
                  <a:pt x="87" y="72"/>
                </a:lnTo>
                <a:cubicBezTo>
                  <a:pt x="88" y="67"/>
                  <a:pt x="90" y="61"/>
                  <a:pt x="92" y="54"/>
                </a:cubicBezTo>
                <a:cubicBezTo>
                  <a:pt x="93" y="46"/>
                  <a:pt x="95" y="41"/>
                  <a:pt x="96" y="38"/>
                </a:cubicBezTo>
                <a:cubicBezTo>
                  <a:pt x="97" y="34"/>
                  <a:pt x="98" y="30"/>
                  <a:pt x="100" y="25"/>
                </a:cubicBezTo>
                <a:cubicBezTo>
                  <a:pt x="101" y="20"/>
                  <a:pt x="103" y="17"/>
                  <a:pt x="105" y="15"/>
                </a:cubicBezTo>
                <a:cubicBezTo>
                  <a:pt x="107" y="13"/>
                  <a:pt x="109" y="10"/>
                  <a:pt x="111" y="7"/>
                </a:cubicBezTo>
                <a:cubicBezTo>
                  <a:pt x="113" y="4"/>
                  <a:pt x="116" y="2"/>
                  <a:pt x="120" y="2"/>
                </a:cubicBezTo>
                <a:cubicBezTo>
                  <a:pt x="123" y="1"/>
                  <a:pt x="128" y="0"/>
                  <a:pt x="132" y="0"/>
                </a:cubicBezTo>
                <a:cubicBezTo>
                  <a:pt x="139" y="1"/>
                  <a:pt x="145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2" y="65"/>
                  <a:pt x="138" y="81"/>
                  <a:pt x="134" y="98"/>
                </a:cubicBezTo>
                <a:lnTo>
                  <a:pt x="127" y="121"/>
                </a:lnTo>
                <a:cubicBezTo>
                  <a:pt x="127" y="121"/>
                  <a:pt x="138" y="122"/>
                  <a:pt x="159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7" y="151"/>
                </a:cubicBezTo>
                <a:lnTo>
                  <a:pt x="119" y="151"/>
                </a:lnTo>
                <a:lnTo>
                  <a:pt x="97" y="241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7"/>
                  <a:pt x="78" y="375"/>
                  <a:pt x="89" y="375"/>
                </a:cubicBezTo>
                <a:cubicBezTo>
                  <a:pt x="104" y="375"/>
                  <a:pt x="118" y="368"/>
                  <a:pt x="132" y="354"/>
                </a:cubicBezTo>
                <a:cubicBezTo>
                  <a:pt x="146" y="340"/>
                  <a:pt x="157" y="322"/>
                  <a:pt x="166" y="302"/>
                </a:cubicBezTo>
                <a:cubicBezTo>
                  <a:pt x="166" y="299"/>
                  <a:pt x="167" y="298"/>
                  <a:pt x="169" y="297"/>
                </a:cubicBezTo>
                <a:cubicBezTo>
                  <a:pt x="170" y="297"/>
                  <a:pt x="173" y="297"/>
                  <a:pt x="178" y="296"/>
                </a:cubicBezTo>
                <a:lnTo>
                  <a:pt x="180" y="296"/>
                </a:lnTo>
                <a:cubicBezTo>
                  <a:pt x="187" y="296"/>
                  <a:pt x="190" y="298"/>
                  <a:pt x="190" y="301"/>
                </a:cubicBezTo>
                <a:cubicBezTo>
                  <a:pt x="190" y="302"/>
                  <a:pt x="189" y="305"/>
                  <a:pt x="188" y="309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1"/>
                  <a:pt x="164" y="351"/>
                  <a:pt x="156" y="362"/>
                </a:cubicBezTo>
                <a:cubicBezTo>
                  <a:pt x="147" y="372"/>
                  <a:pt x="136" y="381"/>
                  <a:pt x="123" y="388"/>
                </a:cubicBezTo>
                <a:cubicBezTo>
                  <a:pt x="110" y="395"/>
                  <a:pt x="98" y="398"/>
                  <a:pt x="85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3"/>
                  <a:pt x="30" y="372"/>
                  <a:pt x="25" y="357"/>
                </a:cubicBezTo>
                <a:cubicBezTo>
                  <a:pt x="24" y="353"/>
                  <a:pt x="24" y="348"/>
                  <a:pt x="24" y="340"/>
                </a:cubicBezTo>
                <a:lnTo>
                  <a:pt x="24" y="328"/>
                </a:lnTo>
                <a:lnTo>
                  <a:pt x="45" y="240"/>
                </a:lnTo>
                <a:cubicBezTo>
                  <a:pt x="60" y="182"/>
                  <a:pt x="67" y="152"/>
                  <a:pt x="68" y="152"/>
                </a:cubicBezTo>
                <a:cubicBezTo>
                  <a:pt x="68" y="151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00320" y="4476600"/>
            <a:ext cx="966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本当は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710840" y="4543200"/>
            <a:ext cx="235080" cy="227520"/>
          </a:xfrm>
          <a:custGeom>
            <a:avLst/>
            <a:gdLst/>
            <a:ahLst/>
            <a:rect l="0" t="0" r="r" b="b"/>
            <a:pathLst>
              <a:path w="653" h="632">
                <a:moveTo>
                  <a:pt x="4" y="632"/>
                </a:moveTo>
                <a:cubicBezTo>
                  <a:pt x="1" y="630"/>
                  <a:pt x="0" y="627"/>
                  <a:pt x="0" y="626"/>
                </a:cubicBezTo>
                <a:cubicBezTo>
                  <a:pt x="0" y="625"/>
                  <a:pt x="50" y="522"/>
                  <a:pt x="149" y="317"/>
                </a:cubicBezTo>
                <a:cubicBezTo>
                  <a:pt x="248" y="112"/>
                  <a:pt x="299" y="9"/>
                  <a:pt x="301" y="6"/>
                </a:cubicBezTo>
                <a:cubicBezTo>
                  <a:pt x="303" y="2"/>
                  <a:pt x="311" y="0"/>
                  <a:pt x="326" y="0"/>
                </a:cubicBezTo>
                <a:cubicBezTo>
                  <a:pt x="339" y="0"/>
                  <a:pt x="348" y="2"/>
                  <a:pt x="351" y="6"/>
                </a:cubicBezTo>
                <a:cubicBezTo>
                  <a:pt x="352" y="9"/>
                  <a:pt x="404" y="112"/>
                  <a:pt x="503" y="317"/>
                </a:cubicBezTo>
                <a:cubicBezTo>
                  <a:pt x="602" y="522"/>
                  <a:pt x="652" y="625"/>
                  <a:pt x="653" y="626"/>
                </a:cubicBezTo>
                <a:cubicBezTo>
                  <a:pt x="653" y="627"/>
                  <a:pt x="651" y="630"/>
                  <a:pt x="648" y="632"/>
                </a:cubicBezTo>
                <a:lnTo>
                  <a:pt x="4" y="632"/>
                </a:lnTo>
                <a:moveTo>
                  <a:pt x="407" y="329"/>
                </a:moveTo>
                <a:lnTo>
                  <a:pt x="298" y="106"/>
                </a:lnTo>
                <a:lnTo>
                  <a:pt x="80" y="551"/>
                </a:lnTo>
                <a:lnTo>
                  <a:pt x="297" y="552"/>
                </a:lnTo>
                <a:lnTo>
                  <a:pt x="515" y="552"/>
                </a:lnTo>
                <a:cubicBezTo>
                  <a:pt x="515" y="551"/>
                  <a:pt x="479" y="476"/>
                  <a:pt x="407" y="3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7967160" y="4629960"/>
            <a:ext cx="212400" cy="144360"/>
          </a:xfrm>
          <a:custGeom>
            <a:avLst/>
            <a:gdLst/>
            <a:ahLst/>
            <a:rect l="0" t="0" r="r" b="b"/>
            <a:pathLst>
              <a:path w="590" h="401">
                <a:moveTo>
                  <a:pt x="492" y="51"/>
                </a:moveTo>
                <a:cubicBezTo>
                  <a:pt x="492" y="38"/>
                  <a:pt x="498" y="27"/>
                  <a:pt x="509" y="16"/>
                </a:cubicBezTo>
                <a:cubicBezTo>
                  <a:pt x="520" y="6"/>
                  <a:pt x="532" y="0"/>
                  <a:pt x="547" y="0"/>
                </a:cubicBezTo>
                <a:cubicBezTo>
                  <a:pt x="558" y="0"/>
                  <a:pt x="567" y="5"/>
                  <a:pt x="576" y="15"/>
                </a:cubicBezTo>
                <a:cubicBezTo>
                  <a:pt x="585" y="26"/>
                  <a:pt x="590" y="43"/>
                  <a:pt x="590" y="66"/>
                </a:cubicBezTo>
                <a:cubicBezTo>
                  <a:pt x="590" y="83"/>
                  <a:pt x="585" y="118"/>
                  <a:pt x="573" y="168"/>
                </a:cubicBezTo>
                <a:cubicBezTo>
                  <a:pt x="565" y="201"/>
                  <a:pt x="557" y="228"/>
                  <a:pt x="550" y="249"/>
                </a:cubicBezTo>
                <a:cubicBezTo>
                  <a:pt x="542" y="270"/>
                  <a:pt x="531" y="294"/>
                  <a:pt x="518" y="320"/>
                </a:cubicBezTo>
                <a:cubicBezTo>
                  <a:pt x="504" y="347"/>
                  <a:pt x="488" y="367"/>
                  <a:pt x="469" y="380"/>
                </a:cubicBezTo>
                <a:cubicBezTo>
                  <a:pt x="450" y="394"/>
                  <a:pt x="429" y="401"/>
                  <a:pt x="406" y="401"/>
                </a:cubicBezTo>
                <a:cubicBezTo>
                  <a:pt x="380" y="401"/>
                  <a:pt x="357" y="396"/>
                  <a:pt x="337" y="386"/>
                </a:cubicBezTo>
                <a:cubicBezTo>
                  <a:pt x="317" y="377"/>
                  <a:pt x="303" y="364"/>
                  <a:pt x="294" y="349"/>
                </a:cubicBezTo>
                <a:cubicBezTo>
                  <a:pt x="293" y="349"/>
                  <a:pt x="293" y="350"/>
                  <a:pt x="291" y="352"/>
                </a:cubicBezTo>
                <a:cubicBezTo>
                  <a:pt x="267" y="384"/>
                  <a:pt x="238" y="401"/>
                  <a:pt x="203" y="401"/>
                </a:cubicBezTo>
                <a:cubicBezTo>
                  <a:pt x="188" y="401"/>
                  <a:pt x="173" y="399"/>
                  <a:pt x="159" y="395"/>
                </a:cubicBezTo>
                <a:cubicBezTo>
                  <a:pt x="145" y="392"/>
                  <a:pt x="131" y="386"/>
                  <a:pt x="118" y="379"/>
                </a:cubicBezTo>
                <a:cubicBezTo>
                  <a:pt x="104" y="371"/>
                  <a:pt x="93" y="359"/>
                  <a:pt x="85" y="344"/>
                </a:cubicBezTo>
                <a:cubicBezTo>
                  <a:pt x="77" y="329"/>
                  <a:pt x="73" y="310"/>
                  <a:pt x="73" y="289"/>
                </a:cubicBezTo>
                <a:cubicBezTo>
                  <a:pt x="73" y="257"/>
                  <a:pt x="83" y="214"/>
                  <a:pt x="103" y="160"/>
                </a:cubicBezTo>
                <a:cubicBezTo>
                  <a:pt x="123" y="105"/>
                  <a:pt x="133" y="71"/>
                  <a:pt x="134" y="56"/>
                </a:cubicBezTo>
                <a:cubicBezTo>
                  <a:pt x="134" y="55"/>
                  <a:pt x="134" y="55"/>
                  <a:pt x="134" y="54"/>
                </a:cubicBezTo>
                <a:cubicBezTo>
                  <a:pt x="134" y="49"/>
                  <a:pt x="134" y="45"/>
                  <a:pt x="134" y="44"/>
                </a:cubicBezTo>
                <a:cubicBezTo>
                  <a:pt x="134" y="42"/>
                  <a:pt x="132" y="40"/>
                  <a:pt x="130" y="38"/>
                </a:cubicBezTo>
                <a:cubicBezTo>
                  <a:pt x="128" y="35"/>
                  <a:pt x="125" y="34"/>
                  <a:pt x="120" y="34"/>
                </a:cubicBezTo>
                <a:lnTo>
                  <a:pt x="117" y="34"/>
                </a:lnTo>
                <a:cubicBezTo>
                  <a:pt x="103" y="34"/>
                  <a:pt x="91" y="40"/>
                  <a:pt x="80" y="51"/>
                </a:cubicBezTo>
                <a:cubicBezTo>
                  <a:pt x="69" y="62"/>
                  <a:pt x="60" y="74"/>
                  <a:pt x="53" y="87"/>
                </a:cubicBezTo>
                <a:cubicBezTo>
                  <a:pt x="47" y="100"/>
                  <a:pt x="42" y="113"/>
                  <a:pt x="38" y="125"/>
                </a:cubicBezTo>
                <a:cubicBezTo>
                  <a:pt x="35" y="137"/>
                  <a:pt x="33" y="143"/>
                  <a:pt x="31" y="144"/>
                </a:cubicBezTo>
                <a:cubicBezTo>
                  <a:pt x="30" y="145"/>
                  <a:pt x="26" y="146"/>
                  <a:pt x="17" y="146"/>
                </a:cubicBezTo>
                <a:lnTo>
                  <a:pt x="5" y="146"/>
                </a:lnTo>
                <a:cubicBezTo>
                  <a:pt x="1" y="142"/>
                  <a:pt x="0" y="140"/>
                  <a:pt x="0" y="138"/>
                </a:cubicBezTo>
                <a:cubicBezTo>
                  <a:pt x="0" y="135"/>
                  <a:pt x="2" y="126"/>
                  <a:pt x="7" y="113"/>
                </a:cubicBezTo>
                <a:cubicBezTo>
                  <a:pt x="11" y="99"/>
                  <a:pt x="18" y="84"/>
                  <a:pt x="27" y="67"/>
                </a:cubicBezTo>
                <a:cubicBezTo>
                  <a:pt x="36" y="50"/>
                  <a:pt x="49" y="35"/>
                  <a:pt x="66" y="22"/>
                </a:cubicBezTo>
                <a:cubicBezTo>
                  <a:pt x="83" y="8"/>
                  <a:pt x="102" y="1"/>
                  <a:pt x="123" y="1"/>
                </a:cubicBezTo>
                <a:cubicBezTo>
                  <a:pt x="148" y="1"/>
                  <a:pt x="168" y="9"/>
                  <a:pt x="181" y="23"/>
                </a:cubicBezTo>
                <a:cubicBezTo>
                  <a:pt x="195" y="38"/>
                  <a:pt x="201" y="55"/>
                  <a:pt x="201" y="75"/>
                </a:cubicBezTo>
                <a:cubicBezTo>
                  <a:pt x="201" y="85"/>
                  <a:pt x="192" y="118"/>
                  <a:pt x="172" y="171"/>
                </a:cubicBezTo>
                <a:cubicBezTo>
                  <a:pt x="153" y="224"/>
                  <a:pt x="143" y="264"/>
                  <a:pt x="143" y="293"/>
                </a:cubicBezTo>
                <a:cubicBezTo>
                  <a:pt x="143" y="320"/>
                  <a:pt x="149" y="339"/>
                  <a:pt x="162" y="350"/>
                </a:cubicBezTo>
                <a:cubicBezTo>
                  <a:pt x="174" y="362"/>
                  <a:pt x="190" y="367"/>
                  <a:pt x="209" y="368"/>
                </a:cubicBezTo>
                <a:cubicBezTo>
                  <a:pt x="234" y="368"/>
                  <a:pt x="256" y="350"/>
                  <a:pt x="275" y="314"/>
                </a:cubicBezTo>
                <a:lnTo>
                  <a:pt x="280" y="306"/>
                </a:lnTo>
                <a:lnTo>
                  <a:pt x="280" y="286"/>
                </a:lnTo>
                <a:cubicBezTo>
                  <a:pt x="280" y="284"/>
                  <a:pt x="280" y="282"/>
                  <a:pt x="280" y="278"/>
                </a:cubicBezTo>
                <a:cubicBezTo>
                  <a:pt x="280" y="275"/>
                  <a:pt x="280" y="272"/>
                  <a:pt x="281" y="271"/>
                </a:cubicBezTo>
                <a:cubicBezTo>
                  <a:pt x="281" y="270"/>
                  <a:pt x="282" y="268"/>
                  <a:pt x="282" y="265"/>
                </a:cubicBezTo>
                <a:cubicBezTo>
                  <a:pt x="282" y="262"/>
                  <a:pt x="282" y="259"/>
                  <a:pt x="283" y="257"/>
                </a:cubicBezTo>
                <a:cubicBezTo>
                  <a:pt x="283" y="255"/>
                  <a:pt x="284" y="251"/>
                  <a:pt x="285" y="246"/>
                </a:cubicBezTo>
                <a:cubicBezTo>
                  <a:pt x="286" y="240"/>
                  <a:pt x="287" y="235"/>
                  <a:pt x="288" y="231"/>
                </a:cubicBezTo>
                <a:cubicBezTo>
                  <a:pt x="288" y="226"/>
                  <a:pt x="290" y="219"/>
                  <a:pt x="293" y="209"/>
                </a:cubicBezTo>
                <a:cubicBezTo>
                  <a:pt x="296" y="200"/>
                  <a:pt x="298" y="191"/>
                  <a:pt x="300" y="181"/>
                </a:cubicBezTo>
                <a:cubicBezTo>
                  <a:pt x="302" y="172"/>
                  <a:pt x="305" y="159"/>
                  <a:pt x="310" y="143"/>
                </a:cubicBezTo>
                <a:cubicBezTo>
                  <a:pt x="327" y="75"/>
                  <a:pt x="337" y="39"/>
                  <a:pt x="339" y="34"/>
                </a:cubicBezTo>
                <a:cubicBezTo>
                  <a:pt x="347" y="18"/>
                  <a:pt x="359" y="10"/>
                  <a:pt x="377" y="10"/>
                </a:cubicBezTo>
                <a:cubicBezTo>
                  <a:pt x="388" y="10"/>
                  <a:pt x="396" y="13"/>
                  <a:pt x="400" y="19"/>
                </a:cubicBezTo>
                <a:cubicBezTo>
                  <a:pt x="404" y="25"/>
                  <a:pt x="406" y="30"/>
                  <a:pt x="407" y="36"/>
                </a:cubicBezTo>
                <a:cubicBezTo>
                  <a:pt x="407" y="43"/>
                  <a:pt x="398" y="81"/>
                  <a:pt x="381" y="150"/>
                </a:cubicBezTo>
                <a:cubicBezTo>
                  <a:pt x="364" y="217"/>
                  <a:pt x="355" y="256"/>
                  <a:pt x="353" y="266"/>
                </a:cubicBezTo>
                <a:cubicBezTo>
                  <a:pt x="352" y="272"/>
                  <a:pt x="351" y="283"/>
                  <a:pt x="351" y="297"/>
                </a:cubicBezTo>
                <a:lnTo>
                  <a:pt x="351" y="303"/>
                </a:lnTo>
                <a:cubicBezTo>
                  <a:pt x="351" y="312"/>
                  <a:pt x="352" y="320"/>
                  <a:pt x="354" y="328"/>
                </a:cubicBezTo>
                <a:cubicBezTo>
                  <a:pt x="356" y="337"/>
                  <a:pt x="361" y="345"/>
                  <a:pt x="371" y="354"/>
                </a:cubicBezTo>
                <a:cubicBezTo>
                  <a:pt x="380" y="363"/>
                  <a:pt x="393" y="367"/>
                  <a:pt x="410" y="368"/>
                </a:cubicBezTo>
                <a:cubicBezTo>
                  <a:pt x="452" y="368"/>
                  <a:pt x="485" y="332"/>
                  <a:pt x="510" y="261"/>
                </a:cubicBezTo>
                <a:cubicBezTo>
                  <a:pt x="515" y="247"/>
                  <a:pt x="521" y="228"/>
                  <a:pt x="527" y="203"/>
                </a:cubicBezTo>
                <a:cubicBezTo>
                  <a:pt x="534" y="179"/>
                  <a:pt x="537" y="161"/>
                  <a:pt x="538" y="150"/>
                </a:cubicBezTo>
                <a:cubicBezTo>
                  <a:pt x="538" y="131"/>
                  <a:pt x="534" y="116"/>
                  <a:pt x="527" y="104"/>
                </a:cubicBezTo>
                <a:cubicBezTo>
                  <a:pt x="519" y="92"/>
                  <a:pt x="511" y="83"/>
                  <a:pt x="504" y="75"/>
                </a:cubicBezTo>
                <a:cubicBezTo>
                  <a:pt x="496" y="68"/>
                  <a:pt x="492" y="60"/>
                  <a:pt x="492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8202240" y="467748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0"/>
                </a:moveTo>
                <a:cubicBezTo>
                  <a:pt x="1" y="147"/>
                  <a:pt x="0" y="145"/>
                  <a:pt x="0" y="144"/>
                </a:cubicBezTo>
                <a:cubicBezTo>
                  <a:pt x="0" y="142"/>
                  <a:pt x="1" y="139"/>
                  <a:pt x="2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6" y="123"/>
                  <a:pt x="8" y="122"/>
                  <a:pt x="10" y="122"/>
                </a:cubicBezTo>
                <a:cubicBezTo>
                  <a:pt x="13" y="122"/>
                  <a:pt x="24" y="122"/>
                  <a:pt x="42" y="122"/>
                </a:cubicBezTo>
                <a:lnTo>
                  <a:pt x="75" y="122"/>
                </a:lnTo>
                <a:lnTo>
                  <a:pt x="88" y="72"/>
                </a:lnTo>
                <a:cubicBezTo>
                  <a:pt x="89" y="67"/>
                  <a:pt x="91" y="61"/>
                  <a:pt x="92" y="54"/>
                </a:cubicBezTo>
                <a:cubicBezTo>
                  <a:pt x="94" y="46"/>
                  <a:pt x="96" y="41"/>
                  <a:pt x="97" y="38"/>
                </a:cubicBezTo>
                <a:cubicBezTo>
                  <a:pt x="98" y="34"/>
                  <a:pt x="99" y="30"/>
                  <a:pt x="101" y="25"/>
                </a:cubicBezTo>
                <a:cubicBezTo>
                  <a:pt x="102" y="20"/>
                  <a:pt x="103" y="17"/>
                  <a:pt x="106" y="14"/>
                </a:cubicBezTo>
                <a:cubicBezTo>
                  <a:pt x="108" y="12"/>
                  <a:pt x="110" y="10"/>
                  <a:pt x="112" y="7"/>
                </a:cubicBezTo>
                <a:cubicBezTo>
                  <a:pt x="114" y="4"/>
                  <a:pt x="117" y="2"/>
                  <a:pt x="120" y="1"/>
                </a:cubicBezTo>
                <a:cubicBezTo>
                  <a:pt x="124" y="1"/>
                  <a:pt x="128" y="0"/>
                  <a:pt x="132" y="0"/>
                </a:cubicBezTo>
                <a:cubicBezTo>
                  <a:pt x="139" y="1"/>
                  <a:pt x="144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1"/>
                  <a:pt x="146" y="48"/>
                </a:cubicBezTo>
                <a:cubicBezTo>
                  <a:pt x="142" y="65"/>
                  <a:pt x="138" y="81"/>
                  <a:pt x="134" y="97"/>
                </a:cubicBezTo>
                <a:lnTo>
                  <a:pt x="127" y="120"/>
                </a:lnTo>
                <a:cubicBezTo>
                  <a:pt x="127" y="121"/>
                  <a:pt x="138" y="122"/>
                  <a:pt x="158" y="122"/>
                </a:cubicBezTo>
                <a:lnTo>
                  <a:pt x="190" y="122"/>
                </a:lnTo>
                <a:cubicBezTo>
                  <a:pt x="193" y="124"/>
                  <a:pt x="195" y="127"/>
                  <a:pt x="195" y="128"/>
                </a:cubicBezTo>
                <a:cubicBezTo>
                  <a:pt x="195" y="138"/>
                  <a:pt x="192" y="145"/>
                  <a:pt x="187" y="150"/>
                </a:cubicBezTo>
                <a:lnTo>
                  <a:pt x="120" y="150"/>
                </a:lnTo>
                <a:lnTo>
                  <a:pt x="97" y="241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6"/>
                  <a:pt x="78" y="375"/>
                  <a:pt x="90" y="375"/>
                </a:cubicBezTo>
                <a:cubicBezTo>
                  <a:pt x="105" y="375"/>
                  <a:pt x="119" y="368"/>
                  <a:pt x="132" y="354"/>
                </a:cubicBezTo>
                <a:cubicBezTo>
                  <a:pt x="146" y="340"/>
                  <a:pt x="157" y="322"/>
                  <a:pt x="165" y="301"/>
                </a:cubicBezTo>
                <a:cubicBezTo>
                  <a:pt x="166" y="299"/>
                  <a:pt x="167" y="297"/>
                  <a:pt x="168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0" y="296"/>
                </a:lnTo>
                <a:cubicBezTo>
                  <a:pt x="187" y="296"/>
                  <a:pt x="190" y="297"/>
                  <a:pt x="190" y="301"/>
                </a:cubicBezTo>
                <a:cubicBezTo>
                  <a:pt x="190" y="302"/>
                  <a:pt x="189" y="304"/>
                  <a:pt x="188" y="308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1"/>
                  <a:pt x="164" y="351"/>
                  <a:pt x="155" y="361"/>
                </a:cubicBezTo>
                <a:cubicBezTo>
                  <a:pt x="147" y="372"/>
                  <a:pt x="136" y="380"/>
                  <a:pt x="124" y="387"/>
                </a:cubicBezTo>
                <a:cubicBezTo>
                  <a:pt x="111" y="394"/>
                  <a:pt x="98" y="398"/>
                  <a:pt x="85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2"/>
                  <a:pt x="30" y="372"/>
                  <a:pt x="25" y="356"/>
                </a:cubicBezTo>
                <a:cubicBezTo>
                  <a:pt x="24" y="353"/>
                  <a:pt x="24" y="347"/>
                  <a:pt x="24" y="339"/>
                </a:cubicBezTo>
                <a:lnTo>
                  <a:pt x="24" y="328"/>
                </a:lnTo>
                <a:lnTo>
                  <a:pt x="45" y="240"/>
                </a:lnTo>
                <a:cubicBezTo>
                  <a:pt x="60" y="181"/>
                  <a:pt x="67" y="152"/>
                  <a:pt x="68" y="151"/>
                </a:cubicBezTo>
                <a:cubicBezTo>
                  <a:pt x="68" y="151"/>
                  <a:pt x="57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8297640" y="4757400"/>
            <a:ext cx="137160" cy="9360"/>
          </a:xfrm>
          <a:custGeom>
            <a:avLst/>
            <a:gdLst/>
            <a:ahLst/>
            <a:rect l="0" t="0" r="r" b="b"/>
            <a:pathLst>
              <a:path w="381" h="26">
                <a:moveTo>
                  <a:pt x="9" y="0"/>
                </a:moveTo>
                <a:lnTo>
                  <a:pt x="372" y="0"/>
                </a:lnTo>
                <a:cubicBezTo>
                  <a:pt x="378" y="3"/>
                  <a:pt x="381" y="7"/>
                  <a:pt x="381" y="12"/>
                </a:cubicBezTo>
                <a:cubicBezTo>
                  <a:pt x="381" y="17"/>
                  <a:pt x="378" y="22"/>
                  <a:pt x="372" y="26"/>
                </a:cubicBezTo>
                <a:lnTo>
                  <a:pt x="9" y="26"/>
                </a:lnTo>
                <a:cubicBezTo>
                  <a:pt x="3" y="23"/>
                  <a:pt x="0" y="18"/>
                  <a:pt x="0" y="12"/>
                </a:cubicBezTo>
                <a:cubicBezTo>
                  <a:pt x="0" y="7"/>
                  <a:pt x="3" y="3"/>
                  <a:pt x="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471880" y="4668480"/>
            <a:ext cx="77400" cy="149760"/>
          </a:xfrm>
          <a:custGeom>
            <a:avLst/>
            <a:gdLst/>
            <a:ahLst/>
            <a:rect l="0" t="0" r="r" b="b"/>
            <a:pathLst>
              <a:path w="215" h="416">
                <a:moveTo>
                  <a:pt x="81" y="55"/>
                </a:moveTo>
                <a:lnTo>
                  <a:pt x="73" y="58"/>
                </a:lnTo>
                <a:cubicBezTo>
                  <a:pt x="67" y="60"/>
                  <a:pt x="59" y="62"/>
                  <a:pt x="48" y="64"/>
                </a:cubicBezTo>
                <a:cubicBezTo>
                  <a:pt x="37" y="66"/>
                  <a:pt x="25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0" y="36"/>
                  <a:pt x="66" y="31"/>
                </a:cubicBezTo>
                <a:cubicBezTo>
                  <a:pt x="83" y="25"/>
                  <a:pt x="94" y="20"/>
                  <a:pt x="101" y="16"/>
                </a:cubicBezTo>
                <a:cubicBezTo>
                  <a:pt x="108" y="11"/>
                  <a:pt x="115" y="7"/>
                  <a:pt x="120" y="2"/>
                </a:cubicBezTo>
                <a:cubicBezTo>
                  <a:pt x="120" y="1"/>
                  <a:pt x="123" y="0"/>
                  <a:pt x="127" y="0"/>
                </a:cubicBezTo>
                <a:cubicBezTo>
                  <a:pt x="131" y="0"/>
                  <a:pt x="134" y="1"/>
                  <a:pt x="138" y="4"/>
                </a:cubicBezTo>
                <a:lnTo>
                  <a:pt x="138" y="191"/>
                </a:lnTo>
                <a:lnTo>
                  <a:pt x="138" y="378"/>
                </a:lnTo>
                <a:cubicBezTo>
                  <a:pt x="141" y="381"/>
                  <a:pt x="144" y="383"/>
                  <a:pt x="146" y="384"/>
                </a:cubicBezTo>
                <a:cubicBezTo>
                  <a:pt x="148" y="384"/>
                  <a:pt x="153" y="385"/>
                  <a:pt x="161" y="386"/>
                </a:cubicBezTo>
                <a:cubicBezTo>
                  <a:pt x="169" y="387"/>
                  <a:pt x="181" y="387"/>
                  <a:pt x="199" y="387"/>
                </a:cubicBezTo>
                <a:lnTo>
                  <a:pt x="215" y="387"/>
                </a:lnTo>
                <a:lnTo>
                  <a:pt x="215" y="416"/>
                </a:lnTo>
                <a:lnTo>
                  <a:pt x="209" y="416"/>
                </a:lnTo>
                <a:cubicBezTo>
                  <a:pt x="200" y="415"/>
                  <a:pt x="167" y="414"/>
                  <a:pt x="109" y="414"/>
                </a:cubicBezTo>
                <a:cubicBezTo>
                  <a:pt x="52" y="414"/>
                  <a:pt x="19" y="415"/>
                  <a:pt x="11" y="416"/>
                </a:cubicBezTo>
                <a:lnTo>
                  <a:pt x="3" y="416"/>
                </a:lnTo>
                <a:lnTo>
                  <a:pt x="3" y="387"/>
                </a:lnTo>
                <a:lnTo>
                  <a:pt x="19" y="387"/>
                </a:lnTo>
                <a:cubicBezTo>
                  <a:pt x="29" y="387"/>
                  <a:pt x="37" y="387"/>
                  <a:pt x="43" y="387"/>
                </a:cubicBezTo>
                <a:cubicBezTo>
                  <a:pt x="50" y="387"/>
                  <a:pt x="55" y="387"/>
                  <a:pt x="59" y="387"/>
                </a:cubicBezTo>
                <a:cubicBezTo>
                  <a:pt x="62" y="386"/>
                  <a:pt x="66" y="386"/>
                  <a:pt x="69" y="385"/>
                </a:cubicBezTo>
                <a:cubicBezTo>
                  <a:pt x="72" y="384"/>
                  <a:pt x="73" y="384"/>
                  <a:pt x="74" y="384"/>
                </a:cubicBezTo>
                <a:cubicBezTo>
                  <a:pt x="74" y="384"/>
                  <a:pt x="75" y="383"/>
                  <a:pt x="77" y="381"/>
                </a:cubicBezTo>
                <a:cubicBezTo>
                  <a:pt x="79" y="378"/>
                  <a:pt x="81" y="378"/>
                  <a:pt x="81" y="378"/>
                </a:cubicBezTo>
                <a:lnTo>
                  <a:pt x="81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2724480" y="4476600"/>
            <a:ext cx="55177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を直接使いたいが得られないため、直前の 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8577000" y="4476600"/>
            <a:ext cx="966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で代⽤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176696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66680" y="27619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90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747720" y="1708920"/>
            <a:ext cx="51836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Adam </a:t>
            </a:r>
            <a:r>
              <a:rPr b="0" lang="zh-CN" sz="3480" strike="noStrike" u="none">
                <a:solidFill>
                  <a:srgbClr val="224466"/>
                </a:solidFill>
                <a:effectLst/>
                <a:uFillTx/>
                <a:latin typeface=".HiraKakuInterface-W5"/>
                <a:ea typeface=".HiraKakuInterface-W5"/>
              </a:rPr>
              <a:t>のモーメント推定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916640" y="3283200"/>
            <a:ext cx="265680" cy="144360"/>
          </a:xfrm>
          <a:custGeom>
            <a:avLst/>
            <a:gdLst/>
            <a:ahLst/>
            <a:rect l="0" t="0" r="r" b="b"/>
            <a:pathLst>
              <a:path w="738" h="401">
                <a:moveTo>
                  <a:pt x="0" y="137"/>
                </a:moveTo>
                <a:cubicBezTo>
                  <a:pt x="1" y="133"/>
                  <a:pt x="2" y="129"/>
                  <a:pt x="3" y="123"/>
                </a:cubicBezTo>
                <a:cubicBezTo>
                  <a:pt x="4" y="117"/>
                  <a:pt x="7" y="106"/>
                  <a:pt x="13" y="89"/>
                </a:cubicBezTo>
                <a:cubicBezTo>
                  <a:pt x="19" y="73"/>
                  <a:pt x="25" y="59"/>
                  <a:pt x="31" y="48"/>
                </a:cubicBezTo>
                <a:cubicBezTo>
                  <a:pt x="37" y="37"/>
                  <a:pt x="46" y="26"/>
                  <a:pt x="59" y="15"/>
                </a:cubicBezTo>
                <a:cubicBezTo>
                  <a:pt x="72" y="5"/>
                  <a:pt x="85" y="0"/>
                  <a:pt x="98" y="0"/>
                </a:cubicBezTo>
                <a:cubicBezTo>
                  <a:pt x="111" y="1"/>
                  <a:pt x="123" y="3"/>
                  <a:pt x="136" y="6"/>
                </a:cubicBezTo>
                <a:cubicBezTo>
                  <a:pt x="148" y="10"/>
                  <a:pt x="157" y="15"/>
                  <a:pt x="162" y="22"/>
                </a:cubicBezTo>
                <a:cubicBezTo>
                  <a:pt x="168" y="29"/>
                  <a:pt x="172" y="36"/>
                  <a:pt x="176" y="42"/>
                </a:cubicBezTo>
                <a:cubicBezTo>
                  <a:pt x="180" y="48"/>
                  <a:pt x="183" y="53"/>
                  <a:pt x="183" y="58"/>
                </a:cubicBezTo>
                <a:lnTo>
                  <a:pt x="185" y="65"/>
                </a:lnTo>
                <a:cubicBezTo>
                  <a:pt x="185" y="66"/>
                  <a:pt x="185" y="66"/>
                  <a:pt x="186" y="66"/>
                </a:cubicBezTo>
                <a:lnTo>
                  <a:pt x="197" y="57"/>
                </a:lnTo>
                <a:cubicBezTo>
                  <a:pt x="232" y="19"/>
                  <a:pt x="273" y="0"/>
                  <a:pt x="321" y="0"/>
                </a:cubicBezTo>
                <a:cubicBezTo>
                  <a:pt x="331" y="0"/>
                  <a:pt x="340" y="1"/>
                  <a:pt x="348" y="2"/>
                </a:cubicBezTo>
                <a:cubicBezTo>
                  <a:pt x="357" y="3"/>
                  <a:pt x="364" y="5"/>
                  <a:pt x="371" y="8"/>
                </a:cubicBezTo>
                <a:cubicBezTo>
                  <a:pt x="378" y="11"/>
                  <a:pt x="384" y="14"/>
                  <a:pt x="388" y="17"/>
                </a:cubicBezTo>
                <a:cubicBezTo>
                  <a:pt x="392" y="20"/>
                  <a:pt x="397" y="24"/>
                  <a:pt x="401" y="28"/>
                </a:cubicBezTo>
                <a:cubicBezTo>
                  <a:pt x="406" y="32"/>
                  <a:pt x="409" y="36"/>
                  <a:pt x="410" y="39"/>
                </a:cubicBezTo>
                <a:cubicBezTo>
                  <a:pt x="411" y="43"/>
                  <a:pt x="414" y="46"/>
                  <a:pt x="417" y="51"/>
                </a:cubicBezTo>
                <a:cubicBezTo>
                  <a:pt x="421" y="55"/>
                  <a:pt x="422" y="58"/>
                  <a:pt x="421" y="61"/>
                </a:cubicBezTo>
                <a:cubicBezTo>
                  <a:pt x="419" y="64"/>
                  <a:pt x="420" y="67"/>
                  <a:pt x="423" y="69"/>
                </a:cubicBezTo>
                <a:cubicBezTo>
                  <a:pt x="426" y="71"/>
                  <a:pt x="427" y="73"/>
                  <a:pt x="426" y="74"/>
                </a:cubicBezTo>
                <a:lnTo>
                  <a:pt x="432" y="66"/>
                </a:lnTo>
                <a:cubicBezTo>
                  <a:pt x="469" y="22"/>
                  <a:pt x="513" y="0"/>
                  <a:pt x="563" y="0"/>
                </a:cubicBezTo>
                <a:cubicBezTo>
                  <a:pt x="595" y="0"/>
                  <a:pt x="621" y="8"/>
                  <a:pt x="640" y="24"/>
                </a:cubicBezTo>
                <a:cubicBezTo>
                  <a:pt x="660" y="40"/>
                  <a:pt x="670" y="63"/>
                  <a:pt x="670" y="94"/>
                </a:cubicBezTo>
                <a:cubicBezTo>
                  <a:pt x="670" y="124"/>
                  <a:pt x="659" y="170"/>
                  <a:pt x="637" y="233"/>
                </a:cubicBezTo>
                <a:cubicBezTo>
                  <a:pt x="614" y="297"/>
                  <a:pt x="603" y="335"/>
                  <a:pt x="603" y="347"/>
                </a:cubicBezTo>
                <a:cubicBezTo>
                  <a:pt x="604" y="355"/>
                  <a:pt x="605" y="361"/>
                  <a:pt x="608" y="364"/>
                </a:cubicBezTo>
                <a:cubicBezTo>
                  <a:pt x="610" y="367"/>
                  <a:pt x="614" y="368"/>
                  <a:pt x="621" y="368"/>
                </a:cubicBezTo>
                <a:cubicBezTo>
                  <a:pt x="637" y="368"/>
                  <a:pt x="653" y="359"/>
                  <a:pt x="667" y="342"/>
                </a:cubicBezTo>
                <a:cubicBezTo>
                  <a:pt x="681" y="324"/>
                  <a:pt x="692" y="300"/>
                  <a:pt x="701" y="269"/>
                </a:cubicBezTo>
                <a:cubicBezTo>
                  <a:pt x="703" y="263"/>
                  <a:pt x="705" y="259"/>
                  <a:pt x="706" y="258"/>
                </a:cubicBezTo>
                <a:cubicBezTo>
                  <a:pt x="708" y="256"/>
                  <a:pt x="713" y="255"/>
                  <a:pt x="720" y="255"/>
                </a:cubicBezTo>
                <a:cubicBezTo>
                  <a:pt x="732" y="255"/>
                  <a:pt x="738" y="258"/>
                  <a:pt x="738" y="263"/>
                </a:cubicBezTo>
                <a:cubicBezTo>
                  <a:pt x="738" y="264"/>
                  <a:pt x="737" y="268"/>
                  <a:pt x="734" y="276"/>
                </a:cubicBezTo>
                <a:cubicBezTo>
                  <a:pt x="730" y="293"/>
                  <a:pt x="723" y="310"/>
                  <a:pt x="715" y="327"/>
                </a:cubicBezTo>
                <a:cubicBezTo>
                  <a:pt x="707" y="343"/>
                  <a:pt x="693" y="359"/>
                  <a:pt x="675" y="376"/>
                </a:cubicBezTo>
                <a:cubicBezTo>
                  <a:pt x="656" y="392"/>
                  <a:pt x="635" y="400"/>
                  <a:pt x="614" y="400"/>
                </a:cubicBezTo>
                <a:cubicBezTo>
                  <a:pt x="586" y="400"/>
                  <a:pt x="566" y="392"/>
                  <a:pt x="554" y="376"/>
                </a:cubicBezTo>
                <a:cubicBezTo>
                  <a:pt x="541" y="360"/>
                  <a:pt x="535" y="344"/>
                  <a:pt x="535" y="327"/>
                </a:cubicBezTo>
                <a:cubicBezTo>
                  <a:pt x="535" y="315"/>
                  <a:pt x="546" y="280"/>
                  <a:pt x="567" y="220"/>
                </a:cubicBezTo>
                <a:cubicBezTo>
                  <a:pt x="588" y="160"/>
                  <a:pt x="599" y="116"/>
                  <a:pt x="600" y="86"/>
                </a:cubicBezTo>
                <a:cubicBezTo>
                  <a:pt x="600" y="51"/>
                  <a:pt x="587" y="34"/>
                  <a:pt x="561" y="34"/>
                </a:cubicBezTo>
                <a:lnTo>
                  <a:pt x="556" y="34"/>
                </a:lnTo>
                <a:cubicBezTo>
                  <a:pt x="506" y="34"/>
                  <a:pt x="463" y="63"/>
                  <a:pt x="429" y="123"/>
                </a:cubicBezTo>
                <a:lnTo>
                  <a:pt x="422" y="133"/>
                </a:lnTo>
                <a:lnTo>
                  <a:pt x="393" y="252"/>
                </a:lnTo>
                <a:cubicBezTo>
                  <a:pt x="374" y="330"/>
                  <a:pt x="363" y="371"/>
                  <a:pt x="360" y="377"/>
                </a:cubicBezTo>
                <a:cubicBezTo>
                  <a:pt x="352" y="393"/>
                  <a:pt x="340" y="401"/>
                  <a:pt x="322" y="401"/>
                </a:cubicBezTo>
                <a:cubicBezTo>
                  <a:pt x="314" y="401"/>
                  <a:pt x="308" y="399"/>
                  <a:pt x="303" y="394"/>
                </a:cubicBezTo>
                <a:cubicBezTo>
                  <a:pt x="299" y="390"/>
                  <a:pt x="295" y="387"/>
                  <a:pt x="294" y="384"/>
                </a:cubicBezTo>
                <a:cubicBezTo>
                  <a:pt x="292" y="381"/>
                  <a:pt x="291" y="378"/>
                  <a:pt x="291" y="375"/>
                </a:cubicBezTo>
                <a:cubicBezTo>
                  <a:pt x="291" y="369"/>
                  <a:pt x="301" y="327"/>
                  <a:pt x="321" y="248"/>
                </a:cubicBezTo>
                <a:lnTo>
                  <a:pt x="353" y="119"/>
                </a:lnTo>
                <a:cubicBezTo>
                  <a:pt x="355" y="110"/>
                  <a:pt x="355" y="99"/>
                  <a:pt x="355" y="86"/>
                </a:cubicBezTo>
                <a:cubicBezTo>
                  <a:pt x="355" y="51"/>
                  <a:pt x="343" y="34"/>
                  <a:pt x="317" y="34"/>
                </a:cubicBezTo>
                <a:lnTo>
                  <a:pt x="312" y="34"/>
                </a:lnTo>
                <a:cubicBezTo>
                  <a:pt x="262" y="34"/>
                  <a:pt x="219" y="63"/>
                  <a:pt x="183" y="123"/>
                </a:cubicBezTo>
                <a:lnTo>
                  <a:pt x="177" y="133"/>
                </a:lnTo>
                <a:lnTo>
                  <a:pt x="148" y="252"/>
                </a:lnTo>
                <a:cubicBezTo>
                  <a:pt x="129" y="330"/>
                  <a:pt x="118" y="371"/>
                  <a:pt x="115" y="377"/>
                </a:cubicBezTo>
                <a:cubicBezTo>
                  <a:pt x="107" y="393"/>
                  <a:pt x="94" y="401"/>
                  <a:pt x="77" y="401"/>
                </a:cubicBezTo>
                <a:cubicBezTo>
                  <a:pt x="69" y="401"/>
                  <a:pt x="63" y="399"/>
                  <a:pt x="58" y="395"/>
                </a:cubicBezTo>
                <a:cubicBezTo>
                  <a:pt x="54" y="392"/>
                  <a:pt x="50" y="388"/>
                  <a:pt x="49" y="385"/>
                </a:cubicBezTo>
                <a:cubicBezTo>
                  <a:pt x="47" y="381"/>
                  <a:pt x="46" y="378"/>
                  <a:pt x="47" y="376"/>
                </a:cubicBezTo>
                <a:cubicBezTo>
                  <a:pt x="47" y="368"/>
                  <a:pt x="58" y="320"/>
                  <a:pt x="80" y="230"/>
                </a:cubicBezTo>
                <a:cubicBezTo>
                  <a:pt x="103" y="140"/>
                  <a:pt x="115" y="93"/>
                  <a:pt x="115" y="88"/>
                </a:cubicBezTo>
                <a:cubicBezTo>
                  <a:pt x="116" y="80"/>
                  <a:pt x="117" y="72"/>
                  <a:pt x="117" y="65"/>
                </a:cubicBezTo>
                <a:cubicBezTo>
                  <a:pt x="117" y="43"/>
                  <a:pt x="110" y="33"/>
                  <a:pt x="95" y="33"/>
                </a:cubicBezTo>
                <a:cubicBezTo>
                  <a:pt x="82" y="33"/>
                  <a:pt x="71" y="41"/>
                  <a:pt x="63" y="58"/>
                </a:cubicBezTo>
                <a:cubicBezTo>
                  <a:pt x="54" y="74"/>
                  <a:pt x="47" y="92"/>
                  <a:pt x="42" y="111"/>
                </a:cubicBezTo>
                <a:cubicBezTo>
                  <a:pt x="38" y="131"/>
                  <a:pt x="34" y="141"/>
                  <a:pt x="32" y="143"/>
                </a:cubicBezTo>
                <a:cubicBezTo>
                  <a:pt x="31" y="144"/>
                  <a:pt x="26" y="145"/>
                  <a:pt x="18" y="145"/>
                </a:cubicBezTo>
                <a:lnTo>
                  <a:pt x="5" y="145"/>
                </a:lnTo>
                <a:cubicBezTo>
                  <a:pt x="2" y="141"/>
                  <a:pt x="0" y="139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203200" y="33307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1"/>
                </a:moveTo>
                <a:cubicBezTo>
                  <a:pt x="2" y="148"/>
                  <a:pt x="0" y="146"/>
                  <a:pt x="0" y="145"/>
                </a:cubicBezTo>
                <a:cubicBezTo>
                  <a:pt x="0" y="143"/>
                  <a:pt x="1" y="140"/>
                  <a:pt x="2" y="135"/>
                </a:cubicBezTo>
                <a:cubicBezTo>
                  <a:pt x="4" y="130"/>
                  <a:pt x="5" y="127"/>
                  <a:pt x="5" y="126"/>
                </a:cubicBezTo>
                <a:cubicBezTo>
                  <a:pt x="6" y="124"/>
                  <a:pt x="8" y="123"/>
                  <a:pt x="11" y="123"/>
                </a:cubicBezTo>
                <a:cubicBezTo>
                  <a:pt x="14" y="123"/>
                  <a:pt x="25" y="123"/>
                  <a:pt x="43" y="123"/>
                </a:cubicBezTo>
                <a:lnTo>
                  <a:pt x="76" y="123"/>
                </a:lnTo>
                <a:lnTo>
                  <a:pt x="88" y="72"/>
                </a:lnTo>
                <a:cubicBezTo>
                  <a:pt x="89" y="67"/>
                  <a:pt x="90" y="61"/>
                  <a:pt x="92" y="54"/>
                </a:cubicBezTo>
                <a:cubicBezTo>
                  <a:pt x="94" y="46"/>
                  <a:pt x="95" y="41"/>
                  <a:pt x="96" y="37"/>
                </a:cubicBezTo>
                <a:cubicBezTo>
                  <a:pt x="98" y="34"/>
                  <a:pt x="99" y="30"/>
                  <a:pt x="100" y="25"/>
                </a:cubicBezTo>
                <a:cubicBezTo>
                  <a:pt x="101" y="20"/>
                  <a:pt x="103" y="16"/>
                  <a:pt x="105" y="14"/>
                </a:cubicBezTo>
                <a:cubicBezTo>
                  <a:pt x="107" y="12"/>
                  <a:pt x="109" y="10"/>
                  <a:pt x="111" y="7"/>
                </a:cubicBezTo>
                <a:cubicBezTo>
                  <a:pt x="113" y="4"/>
                  <a:pt x="116" y="2"/>
                  <a:pt x="120" y="1"/>
                </a:cubicBezTo>
                <a:cubicBezTo>
                  <a:pt x="124" y="0"/>
                  <a:pt x="128" y="0"/>
                  <a:pt x="131" y="0"/>
                </a:cubicBezTo>
                <a:cubicBezTo>
                  <a:pt x="139" y="0"/>
                  <a:pt x="144" y="3"/>
                  <a:pt x="147" y="7"/>
                </a:cubicBezTo>
                <a:cubicBezTo>
                  <a:pt x="150" y="11"/>
                  <a:pt x="151" y="15"/>
                  <a:pt x="151" y="19"/>
                </a:cubicBezTo>
                <a:cubicBezTo>
                  <a:pt x="151" y="22"/>
                  <a:pt x="149" y="31"/>
                  <a:pt x="146" y="48"/>
                </a:cubicBezTo>
                <a:cubicBezTo>
                  <a:pt x="142" y="65"/>
                  <a:pt x="138" y="82"/>
                  <a:pt x="133" y="98"/>
                </a:cubicBezTo>
                <a:lnTo>
                  <a:pt x="127" y="121"/>
                </a:lnTo>
                <a:cubicBezTo>
                  <a:pt x="127" y="122"/>
                  <a:pt x="137" y="123"/>
                  <a:pt x="159" y="123"/>
                </a:cubicBezTo>
                <a:lnTo>
                  <a:pt x="191" y="123"/>
                </a:lnTo>
                <a:cubicBezTo>
                  <a:pt x="194" y="125"/>
                  <a:pt x="195" y="128"/>
                  <a:pt x="195" y="129"/>
                </a:cubicBezTo>
                <a:cubicBezTo>
                  <a:pt x="195" y="139"/>
                  <a:pt x="193" y="146"/>
                  <a:pt x="187" y="151"/>
                </a:cubicBezTo>
                <a:lnTo>
                  <a:pt x="120" y="151"/>
                </a:lnTo>
                <a:lnTo>
                  <a:pt x="97" y="242"/>
                </a:lnTo>
                <a:cubicBezTo>
                  <a:pt x="81" y="308"/>
                  <a:pt x="73" y="344"/>
                  <a:pt x="73" y="349"/>
                </a:cubicBezTo>
                <a:cubicBezTo>
                  <a:pt x="73" y="366"/>
                  <a:pt x="78" y="375"/>
                  <a:pt x="90" y="375"/>
                </a:cubicBezTo>
                <a:cubicBezTo>
                  <a:pt x="104" y="375"/>
                  <a:pt x="118" y="368"/>
                  <a:pt x="132" y="354"/>
                </a:cubicBezTo>
                <a:cubicBezTo>
                  <a:pt x="146" y="340"/>
                  <a:pt x="158" y="322"/>
                  <a:pt x="166" y="301"/>
                </a:cubicBezTo>
                <a:cubicBezTo>
                  <a:pt x="167" y="299"/>
                  <a:pt x="168" y="297"/>
                  <a:pt x="169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1" y="296"/>
                </a:lnTo>
                <a:cubicBezTo>
                  <a:pt x="187" y="296"/>
                  <a:pt x="190" y="297"/>
                  <a:pt x="190" y="301"/>
                </a:cubicBezTo>
                <a:cubicBezTo>
                  <a:pt x="190" y="302"/>
                  <a:pt x="190" y="305"/>
                  <a:pt x="188" y="308"/>
                </a:cubicBezTo>
                <a:cubicBezTo>
                  <a:pt x="186" y="315"/>
                  <a:pt x="183" y="323"/>
                  <a:pt x="177" y="332"/>
                </a:cubicBezTo>
                <a:cubicBezTo>
                  <a:pt x="172" y="341"/>
                  <a:pt x="165" y="351"/>
                  <a:pt x="156" y="361"/>
                </a:cubicBezTo>
                <a:cubicBezTo>
                  <a:pt x="146" y="372"/>
                  <a:pt x="136" y="380"/>
                  <a:pt x="123" y="387"/>
                </a:cubicBezTo>
                <a:cubicBezTo>
                  <a:pt x="111" y="394"/>
                  <a:pt x="98" y="398"/>
                  <a:pt x="85" y="398"/>
                </a:cubicBezTo>
                <a:cubicBezTo>
                  <a:pt x="73" y="398"/>
                  <a:pt x="61" y="395"/>
                  <a:pt x="50" y="389"/>
                </a:cubicBezTo>
                <a:cubicBezTo>
                  <a:pt x="38" y="382"/>
                  <a:pt x="30" y="372"/>
                  <a:pt x="25" y="356"/>
                </a:cubicBezTo>
                <a:cubicBezTo>
                  <a:pt x="25" y="353"/>
                  <a:pt x="24" y="347"/>
                  <a:pt x="24" y="339"/>
                </a:cubicBezTo>
                <a:lnTo>
                  <a:pt x="24" y="328"/>
                </a:lnTo>
                <a:lnTo>
                  <a:pt x="46" y="241"/>
                </a:lnTo>
                <a:cubicBezTo>
                  <a:pt x="61" y="182"/>
                  <a:pt x="68" y="153"/>
                  <a:pt x="68" y="152"/>
                </a:cubicBezTo>
                <a:cubicBezTo>
                  <a:pt x="68" y="152"/>
                  <a:pt x="58" y="151"/>
                  <a:pt x="37" y="151"/>
                </a:cubicBezTo>
                <a:lnTo>
                  <a:pt x="5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2297520" y="3444120"/>
            <a:ext cx="29880" cy="70920"/>
          </a:xfrm>
          <a:custGeom>
            <a:avLst/>
            <a:gdLst/>
            <a:ahLst/>
            <a:rect l="0" t="0" r="r" b="b"/>
            <a:pathLst>
              <a:path w="83" h="197">
                <a:moveTo>
                  <a:pt x="0" y="53"/>
                </a:moveTo>
                <a:cubicBezTo>
                  <a:pt x="0" y="53"/>
                  <a:pt x="0" y="48"/>
                  <a:pt x="0" y="38"/>
                </a:cubicBezTo>
                <a:cubicBezTo>
                  <a:pt x="0" y="27"/>
                  <a:pt x="4" y="18"/>
                  <a:pt x="10" y="11"/>
                </a:cubicBezTo>
                <a:cubicBezTo>
                  <a:pt x="17" y="3"/>
                  <a:pt x="26" y="0"/>
                  <a:pt x="37" y="0"/>
                </a:cubicBezTo>
                <a:cubicBezTo>
                  <a:pt x="49" y="0"/>
                  <a:pt x="60" y="5"/>
                  <a:pt x="69" y="15"/>
                </a:cubicBezTo>
                <a:cubicBezTo>
                  <a:pt x="78" y="26"/>
                  <a:pt x="83" y="44"/>
                  <a:pt x="83" y="70"/>
                </a:cubicBezTo>
                <a:cubicBezTo>
                  <a:pt x="83" y="85"/>
                  <a:pt x="82" y="99"/>
                  <a:pt x="78" y="113"/>
                </a:cubicBezTo>
                <a:cubicBezTo>
                  <a:pt x="74" y="126"/>
                  <a:pt x="70" y="139"/>
                  <a:pt x="65" y="149"/>
                </a:cubicBezTo>
                <a:cubicBezTo>
                  <a:pt x="60" y="159"/>
                  <a:pt x="53" y="168"/>
                  <a:pt x="48" y="175"/>
                </a:cubicBezTo>
                <a:cubicBezTo>
                  <a:pt x="42" y="182"/>
                  <a:pt x="37" y="187"/>
                  <a:pt x="33" y="191"/>
                </a:cubicBezTo>
                <a:cubicBezTo>
                  <a:pt x="28" y="196"/>
                  <a:pt x="26" y="197"/>
                  <a:pt x="25" y="197"/>
                </a:cubicBezTo>
                <a:cubicBezTo>
                  <a:pt x="23" y="197"/>
                  <a:pt x="20" y="195"/>
                  <a:pt x="16" y="191"/>
                </a:cubicBezTo>
                <a:cubicBezTo>
                  <a:pt x="13" y="188"/>
                  <a:pt x="11" y="185"/>
                  <a:pt x="11" y="183"/>
                </a:cubicBezTo>
                <a:cubicBezTo>
                  <a:pt x="11" y="182"/>
                  <a:pt x="13" y="178"/>
                  <a:pt x="18" y="173"/>
                </a:cubicBezTo>
                <a:cubicBezTo>
                  <a:pt x="22" y="168"/>
                  <a:pt x="27" y="162"/>
                  <a:pt x="33" y="155"/>
                </a:cubicBezTo>
                <a:cubicBezTo>
                  <a:pt x="39" y="147"/>
                  <a:pt x="44" y="137"/>
                  <a:pt x="49" y="123"/>
                </a:cubicBezTo>
                <a:cubicBezTo>
                  <a:pt x="54" y="109"/>
                  <a:pt x="59" y="94"/>
                  <a:pt x="60" y="77"/>
                </a:cubicBezTo>
                <a:lnTo>
                  <a:pt x="60" y="70"/>
                </a:lnTo>
                <a:cubicBezTo>
                  <a:pt x="59" y="71"/>
                  <a:pt x="58" y="71"/>
                  <a:pt x="57" y="71"/>
                </a:cubicBezTo>
                <a:cubicBezTo>
                  <a:pt x="54" y="72"/>
                  <a:pt x="53" y="72"/>
                  <a:pt x="52" y="73"/>
                </a:cubicBezTo>
                <a:cubicBezTo>
                  <a:pt x="51" y="74"/>
                  <a:pt x="49" y="75"/>
                  <a:pt x="46" y="75"/>
                </a:cubicBezTo>
                <a:cubicBezTo>
                  <a:pt x="44" y="75"/>
                  <a:pt x="41" y="75"/>
                  <a:pt x="39" y="75"/>
                </a:cubicBezTo>
                <a:cubicBezTo>
                  <a:pt x="28" y="75"/>
                  <a:pt x="19" y="72"/>
                  <a:pt x="11" y="65"/>
                </a:cubicBezTo>
                <a:lnTo>
                  <a:pt x="0" y="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2347200" y="332280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3" y="38"/>
                </a:moveTo>
                <a:cubicBezTo>
                  <a:pt x="103" y="28"/>
                  <a:pt x="106" y="20"/>
                  <a:pt x="114" y="12"/>
                </a:cubicBezTo>
                <a:cubicBezTo>
                  <a:pt x="122" y="5"/>
                  <a:pt x="131" y="1"/>
                  <a:pt x="142" y="0"/>
                </a:cubicBezTo>
                <a:cubicBezTo>
                  <a:pt x="149" y="0"/>
                  <a:pt x="156" y="3"/>
                  <a:pt x="161" y="8"/>
                </a:cubicBezTo>
                <a:cubicBezTo>
                  <a:pt x="165" y="13"/>
                  <a:pt x="168" y="19"/>
                  <a:pt x="169" y="26"/>
                </a:cubicBezTo>
                <a:cubicBezTo>
                  <a:pt x="169" y="36"/>
                  <a:pt x="164" y="45"/>
                  <a:pt x="156" y="53"/>
                </a:cubicBezTo>
                <a:cubicBezTo>
                  <a:pt x="148" y="60"/>
                  <a:pt x="139" y="65"/>
                  <a:pt x="129" y="65"/>
                </a:cubicBezTo>
                <a:cubicBezTo>
                  <a:pt x="122" y="65"/>
                  <a:pt x="117" y="63"/>
                  <a:pt x="111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4"/>
                </a:moveTo>
                <a:cubicBezTo>
                  <a:pt x="0" y="231"/>
                  <a:pt x="2" y="225"/>
                  <a:pt x="6" y="215"/>
                </a:cubicBezTo>
                <a:cubicBezTo>
                  <a:pt x="9" y="205"/>
                  <a:pt x="14" y="195"/>
                  <a:pt x="21" y="183"/>
                </a:cubicBezTo>
                <a:cubicBezTo>
                  <a:pt x="27" y="171"/>
                  <a:pt x="36" y="160"/>
                  <a:pt x="49" y="150"/>
                </a:cubicBezTo>
                <a:cubicBezTo>
                  <a:pt x="61" y="141"/>
                  <a:pt x="73" y="136"/>
                  <a:pt x="86" y="137"/>
                </a:cubicBezTo>
                <a:cubicBezTo>
                  <a:pt x="103" y="137"/>
                  <a:pt x="116" y="141"/>
                  <a:pt x="127" y="151"/>
                </a:cubicBezTo>
                <a:cubicBezTo>
                  <a:pt x="138" y="161"/>
                  <a:pt x="143" y="173"/>
                  <a:pt x="144" y="191"/>
                </a:cubicBezTo>
                <a:cubicBezTo>
                  <a:pt x="144" y="198"/>
                  <a:pt x="141" y="209"/>
                  <a:pt x="135" y="226"/>
                </a:cubicBezTo>
                <a:cubicBezTo>
                  <a:pt x="129" y="242"/>
                  <a:pt x="121" y="264"/>
                  <a:pt x="110" y="291"/>
                </a:cubicBezTo>
                <a:cubicBezTo>
                  <a:pt x="99" y="318"/>
                  <a:pt x="90" y="342"/>
                  <a:pt x="84" y="361"/>
                </a:cubicBezTo>
                <a:cubicBezTo>
                  <a:pt x="82" y="371"/>
                  <a:pt x="81" y="377"/>
                  <a:pt x="81" y="381"/>
                </a:cubicBezTo>
                <a:cubicBezTo>
                  <a:pt x="81" y="392"/>
                  <a:pt x="84" y="397"/>
                  <a:pt x="91" y="397"/>
                </a:cubicBezTo>
                <a:cubicBezTo>
                  <a:pt x="95" y="397"/>
                  <a:pt x="99" y="396"/>
                  <a:pt x="103" y="395"/>
                </a:cubicBezTo>
                <a:cubicBezTo>
                  <a:pt x="107" y="394"/>
                  <a:pt x="112" y="391"/>
                  <a:pt x="118" y="386"/>
                </a:cubicBezTo>
                <a:cubicBezTo>
                  <a:pt x="123" y="382"/>
                  <a:pt x="129" y="375"/>
                  <a:pt x="134" y="365"/>
                </a:cubicBezTo>
                <a:cubicBezTo>
                  <a:pt x="140" y="355"/>
                  <a:pt x="145" y="342"/>
                  <a:pt x="150" y="328"/>
                </a:cubicBezTo>
                <a:cubicBezTo>
                  <a:pt x="151" y="323"/>
                  <a:pt x="152" y="320"/>
                  <a:pt x="153" y="319"/>
                </a:cubicBezTo>
                <a:cubicBezTo>
                  <a:pt x="154" y="318"/>
                  <a:pt x="157" y="318"/>
                  <a:pt x="164" y="318"/>
                </a:cubicBezTo>
                <a:cubicBezTo>
                  <a:pt x="172" y="318"/>
                  <a:pt x="176" y="320"/>
                  <a:pt x="176" y="324"/>
                </a:cubicBezTo>
                <a:cubicBezTo>
                  <a:pt x="176" y="327"/>
                  <a:pt x="174" y="334"/>
                  <a:pt x="170" y="343"/>
                </a:cubicBezTo>
                <a:cubicBezTo>
                  <a:pt x="167" y="353"/>
                  <a:pt x="162" y="364"/>
                  <a:pt x="155" y="375"/>
                </a:cubicBezTo>
                <a:cubicBezTo>
                  <a:pt x="148" y="387"/>
                  <a:pt x="139" y="397"/>
                  <a:pt x="127" y="406"/>
                </a:cubicBezTo>
                <a:cubicBezTo>
                  <a:pt x="115" y="415"/>
                  <a:pt x="102" y="420"/>
                  <a:pt x="88" y="420"/>
                </a:cubicBezTo>
                <a:cubicBezTo>
                  <a:pt x="75" y="420"/>
                  <a:pt x="63" y="416"/>
                  <a:pt x="51" y="407"/>
                </a:cubicBezTo>
                <a:cubicBezTo>
                  <a:pt x="39" y="398"/>
                  <a:pt x="33" y="385"/>
                  <a:pt x="33" y="367"/>
                </a:cubicBezTo>
                <a:cubicBezTo>
                  <a:pt x="33" y="360"/>
                  <a:pt x="34" y="353"/>
                  <a:pt x="36" y="347"/>
                </a:cubicBezTo>
                <a:cubicBezTo>
                  <a:pt x="38" y="341"/>
                  <a:pt x="48" y="317"/>
                  <a:pt x="64" y="276"/>
                </a:cubicBezTo>
                <a:cubicBezTo>
                  <a:pt x="80" y="234"/>
                  <a:pt x="89" y="209"/>
                  <a:pt x="91" y="201"/>
                </a:cubicBezTo>
                <a:cubicBezTo>
                  <a:pt x="94" y="192"/>
                  <a:pt x="95" y="184"/>
                  <a:pt x="96" y="176"/>
                </a:cubicBezTo>
                <a:cubicBezTo>
                  <a:pt x="96" y="165"/>
                  <a:pt x="92" y="160"/>
                  <a:pt x="85" y="160"/>
                </a:cubicBezTo>
                <a:lnTo>
                  <a:pt x="84" y="160"/>
                </a:lnTo>
                <a:cubicBezTo>
                  <a:pt x="71" y="160"/>
                  <a:pt x="60" y="167"/>
                  <a:pt x="50" y="182"/>
                </a:cubicBezTo>
                <a:cubicBezTo>
                  <a:pt x="38" y="196"/>
                  <a:pt x="30" y="213"/>
                  <a:pt x="25" y="234"/>
                </a:cubicBezTo>
                <a:cubicBezTo>
                  <a:pt x="24" y="235"/>
                  <a:pt x="24" y="235"/>
                  <a:pt x="24" y="236"/>
                </a:cubicBezTo>
                <a:cubicBezTo>
                  <a:pt x="23" y="237"/>
                  <a:pt x="23" y="238"/>
                  <a:pt x="23" y="238"/>
                </a:cubicBezTo>
                <a:cubicBezTo>
                  <a:pt x="23" y="238"/>
                  <a:pt x="23" y="239"/>
                  <a:pt x="22" y="239"/>
                </a:cubicBezTo>
                <a:cubicBezTo>
                  <a:pt x="21" y="240"/>
                  <a:pt x="20" y="240"/>
                  <a:pt x="20" y="240"/>
                </a:cubicBezTo>
                <a:cubicBezTo>
                  <a:pt x="19" y="240"/>
                  <a:pt x="19" y="240"/>
                  <a:pt x="17" y="240"/>
                </a:cubicBezTo>
                <a:cubicBezTo>
                  <a:pt x="16" y="240"/>
                  <a:pt x="15" y="240"/>
                  <a:pt x="12" y="240"/>
                </a:cubicBezTo>
                <a:lnTo>
                  <a:pt x="4" y="240"/>
                </a:lnTo>
                <a:cubicBezTo>
                  <a:pt x="1" y="237"/>
                  <a:pt x="0" y="236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2541600" y="3306960"/>
            <a:ext cx="211680" cy="74880"/>
          </a:xfrm>
          <a:custGeom>
            <a:avLst/>
            <a:gdLst/>
            <a:ahLst/>
            <a:rect l="0" t="0" r="r" b="b"/>
            <a:pathLst>
              <a:path w="588" h="208">
                <a:moveTo>
                  <a:pt x="0" y="18"/>
                </a:moveTo>
                <a:cubicBezTo>
                  <a:pt x="0" y="10"/>
                  <a:pt x="4" y="5"/>
                  <a:pt x="13" y="0"/>
                </a:cubicBezTo>
                <a:lnTo>
                  <a:pt x="575" y="0"/>
                </a:lnTo>
                <a:cubicBezTo>
                  <a:pt x="584" y="5"/>
                  <a:pt x="588" y="11"/>
                  <a:pt x="588" y="18"/>
                </a:cubicBezTo>
                <a:cubicBezTo>
                  <a:pt x="588" y="25"/>
                  <a:pt x="584" y="30"/>
                  <a:pt x="576" y="35"/>
                </a:cubicBezTo>
                <a:lnTo>
                  <a:pt x="296" y="36"/>
                </a:lnTo>
                <a:lnTo>
                  <a:pt x="14" y="36"/>
                </a:lnTo>
                <a:cubicBezTo>
                  <a:pt x="5" y="33"/>
                  <a:pt x="0" y="27"/>
                  <a:pt x="0" y="18"/>
                </a:cubicBezTo>
                <a:moveTo>
                  <a:pt x="0" y="190"/>
                </a:moveTo>
                <a:cubicBezTo>
                  <a:pt x="0" y="180"/>
                  <a:pt x="5" y="174"/>
                  <a:pt x="14" y="171"/>
                </a:cubicBezTo>
                <a:lnTo>
                  <a:pt x="576" y="171"/>
                </a:lnTo>
                <a:cubicBezTo>
                  <a:pt x="584" y="177"/>
                  <a:pt x="588" y="183"/>
                  <a:pt x="588" y="190"/>
                </a:cubicBezTo>
                <a:cubicBezTo>
                  <a:pt x="588" y="198"/>
                  <a:pt x="584" y="204"/>
                  <a:pt x="575" y="208"/>
                </a:cubicBezTo>
                <a:lnTo>
                  <a:pt x="13" y="208"/>
                </a:lnTo>
                <a:cubicBezTo>
                  <a:pt x="4" y="204"/>
                  <a:pt x="0" y="198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2866320" y="3199680"/>
            <a:ext cx="174960" cy="285840"/>
          </a:xfrm>
          <a:custGeom>
            <a:avLst/>
            <a:gdLst/>
            <a:ahLst/>
            <a:rect l="0" t="0" r="r" b="b"/>
            <a:pathLst>
              <a:path w="486" h="794">
                <a:moveTo>
                  <a:pt x="5" y="794"/>
                </a:moveTo>
                <a:cubicBezTo>
                  <a:pt x="2" y="790"/>
                  <a:pt x="0" y="788"/>
                  <a:pt x="0" y="787"/>
                </a:cubicBezTo>
                <a:cubicBezTo>
                  <a:pt x="0" y="785"/>
                  <a:pt x="23" y="691"/>
                  <a:pt x="70" y="505"/>
                </a:cubicBezTo>
                <a:cubicBezTo>
                  <a:pt x="117" y="319"/>
                  <a:pt x="142" y="221"/>
                  <a:pt x="145" y="212"/>
                </a:cubicBezTo>
                <a:cubicBezTo>
                  <a:pt x="157" y="172"/>
                  <a:pt x="174" y="137"/>
                  <a:pt x="195" y="107"/>
                </a:cubicBezTo>
                <a:cubicBezTo>
                  <a:pt x="215" y="77"/>
                  <a:pt x="235" y="55"/>
                  <a:pt x="253" y="42"/>
                </a:cubicBezTo>
                <a:cubicBezTo>
                  <a:pt x="286" y="14"/>
                  <a:pt x="321" y="0"/>
                  <a:pt x="359" y="0"/>
                </a:cubicBezTo>
                <a:lnTo>
                  <a:pt x="361" y="0"/>
                </a:lnTo>
                <a:cubicBezTo>
                  <a:pt x="397" y="0"/>
                  <a:pt x="427" y="12"/>
                  <a:pt x="450" y="34"/>
                </a:cubicBezTo>
                <a:cubicBezTo>
                  <a:pt x="474" y="56"/>
                  <a:pt x="486" y="85"/>
                  <a:pt x="486" y="119"/>
                </a:cubicBezTo>
                <a:cubicBezTo>
                  <a:pt x="486" y="181"/>
                  <a:pt x="455" y="233"/>
                  <a:pt x="394" y="274"/>
                </a:cubicBezTo>
                <a:lnTo>
                  <a:pt x="405" y="285"/>
                </a:lnTo>
                <a:cubicBezTo>
                  <a:pt x="435" y="315"/>
                  <a:pt x="450" y="354"/>
                  <a:pt x="450" y="401"/>
                </a:cubicBezTo>
                <a:cubicBezTo>
                  <a:pt x="450" y="467"/>
                  <a:pt x="425" y="522"/>
                  <a:pt x="376" y="566"/>
                </a:cubicBezTo>
                <a:cubicBezTo>
                  <a:pt x="326" y="609"/>
                  <a:pt x="269" y="631"/>
                  <a:pt x="207" y="632"/>
                </a:cubicBezTo>
                <a:cubicBezTo>
                  <a:pt x="190" y="632"/>
                  <a:pt x="174" y="629"/>
                  <a:pt x="160" y="625"/>
                </a:cubicBezTo>
                <a:cubicBezTo>
                  <a:pt x="145" y="620"/>
                  <a:pt x="134" y="614"/>
                  <a:pt x="126" y="608"/>
                </a:cubicBezTo>
                <a:cubicBezTo>
                  <a:pt x="118" y="601"/>
                  <a:pt x="111" y="595"/>
                  <a:pt x="107" y="588"/>
                </a:cubicBezTo>
                <a:cubicBezTo>
                  <a:pt x="102" y="581"/>
                  <a:pt x="98" y="575"/>
                  <a:pt x="96" y="571"/>
                </a:cubicBezTo>
                <a:cubicBezTo>
                  <a:pt x="94" y="567"/>
                  <a:pt x="92" y="565"/>
                  <a:pt x="92" y="566"/>
                </a:cubicBezTo>
                <a:lnTo>
                  <a:pt x="35" y="789"/>
                </a:lnTo>
                <a:cubicBezTo>
                  <a:pt x="34" y="792"/>
                  <a:pt x="28" y="794"/>
                  <a:pt x="17" y="794"/>
                </a:cubicBezTo>
                <a:lnTo>
                  <a:pt x="5" y="794"/>
                </a:lnTo>
                <a:moveTo>
                  <a:pt x="292" y="243"/>
                </a:moveTo>
                <a:cubicBezTo>
                  <a:pt x="315" y="243"/>
                  <a:pt x="336" y="247"/>
                  <a:pt x="357" y="254"/>
                </a:cubicBezTo>
                <a:lnTo>
                  <a:pt x="361" y="251"/>
                </a:lnTo>
                <a:cubicBezTo>
                  <a:pt x="364" y="249"/>
                  <a:pt x="366" y="247"/>
                  <a:pt x="368" y="245"/>
                </a:cubicBezTo>
                <a:cubicBezTo>
                  <a:pt x="369" y="243"/>
                  <a:pt x="372" y="240"/>
                  <a:pt x="376" y="236"/>
                </a:cubicBezTo>
                <a:cubicBezTo>
                  <a:pt x="381" y="232"/>
                  <a:pt x="384" y="228"/>
                  <a:pt x="387" y="224"/>
                </a:cubicBezTo>
                <a:cubicBezTo>
                  <a:pt x="390" y="218"/>
                  <a:pt x="393" y="213"/>
                  <a:pt x="397" y="207"/>
                </a:cubicBezTo>
                <a:cubicBezTo>
                  <a:pt x="400" y="200"/>
                  <a:pt x="404" y="193"/>
                  <a:pt x="407" y="186"/>
                </a:cubicBezTo>
                <a:cubicBezTo>
                  <a:pt x="411" y="178"/>
                  <a:pt x="413" y="169"/>
                  <a:pt x="415" y="160"/>
                </a:cubicBezTo>
                <a:cubicBezTo>
                  <a:pt x="417" y="151"/>
                  <a:pt x="419" y="140"/>
                  <a:pt x="422" y="128"/>
                </a:cubicBezTo>
                <a:cubicBezTo>
                  <a:pt x="423" y="123"/>
                  <a:pt x="424" y="113"/>
                  <a:pt x="424" y="99"/>
                </a:cubicBezTo>
                <a:cubicBezTo>
                  <a:pt x="424" y="89"/>
                  <a:pt x="424" y="82"/>
                  <a:pt x="423" y="79"/>
                </a:cubicBezTo>
                <a:cubicBezTo>
                  <a:pt x="414" y="49"/>
                  <a:pt x="392" y="34"/>
                  <a:pt x="356" y="34"/>
                </a:cubicBezTo>
                <a:cubicBezTo>
                  <a:pt x="331" y="34"/>
                  <a:pt x="308" y="41"/>
                  <a:pt x="286" y="55"/>
                </a:cubicBezTo>
                <a:cubicBezTo>
                  <a:pt x="265" y="69"/>
                  <a:pt x="247" y="87"/>
                  <a:pt x="233" y="109"/>
                </a:cubicBezTo>
                <a:cubicBezTo>
                  <a:pt x="219" y="131"/>
                  <a:pt x="207" y="151"/>
                  <a:pt x="198" y="169"/>
                </a:cubicBezTo>
                <a:cubicBezTo>
                  <a:pt x="190" y="187"/>
                  <a:pt x="183" y="204"/>
                  <a:pt x="178" y="222"/>
                </a:cubicBezTo>
                <a:cubicBezTo>
                  <a:pt x="175" y="231"/>
                  <a:pt x="164" y="274"/>
                  <a:pt x="145" y="351"/>
                </a:cubicBezTo>
                <a:cubicBezTo>
                  <a:pt x="125" y="428"/>
                  <a:pt x="115" y="470"/>
                  <a:pt x="115" y="475"/>
                </a:cubicBezTo>
                <a:cubicBezTo>
                  <a:pt x="114" y="478"/>
                  <a:pt x="114" y="484"/>
                  <a:pt x="114" y="493"/>
                </a:cubicBezTo>
                <a:cubicBezTo>
                  <a:pt x="114" y="522"/>
                  <a:pt x="120" y="545"/>
                  <a:pt x="133" y="563"/>
                </a:cubicBezTo>
                <a:cubicBezTo>
                  <a:pt x="151" y="588"/>
                  <a:pt x="177" y="600"/>
                  <a:pt x="210" y="600"/>
                </a:cubicBezTo>
                <a:cubicBezTo>
                  <a:pt x="234" y="600"/>
                  <a:pt x="261" y="593"/>
                  <a:pt x="288" y="578"/>
                </a:cubicBezTo>
                <a:cubicBezTo>
                  <a:pt x="316" y="563"/>
                  <a:pt x="338" y="538"/>
                  <a:pt x="355" y="502"/>
                </a:cubicBezTo>
                <a:cubicBezTo>
                  <a:pt x="365" y="482"/>
                  <a:pt x="372" y="460"/>
                  <a:pt x="376" y="434"/>
                </a:cubicBezTo>
                <a:cubicBezTo>
                  <a:pt x="381" y="409"/>
                  <a:pt x="383" y="390"/>
                  <a:pt x="383" y="377"/>
                </a:cubicBezTo>
                <a:cubicBezTo>
                  <a:pt x="383" y="343"/>
                  <a:pt x="373" y="316"/>
                  <a:pt x="353" y="295"/>
                </a:cubicBezTo>
                <a:cubicBezTo>
                  <a:pt x="328" y="303"/>
                  <a:pt x="306" y="307"/>
                  <a:pt x="286" y="307"/>
                </a:cubicBezTo>
                <a:lnTo>
                  <a:pt x="278" y="307"/>
                </a:lnTo>
                <a:cubicBezTo>
                  <a:pt x="231" y="307"/>
                  <a:pt x="208" y="298"/>
                  <a:pt x="208" y="280"/>
                </a:cubicBezTo>
                <a:cubicBezTo>
                  <a:pt x="208" y="276"/>
                  <a:pt x="209" y="272"/>
                  <a:pt x="211" y="268"/>
                </a:cubicBezTo>
                <a:cubicBezTo>
                  <a:pt x="219" y="251"/>
                  <a:pt x="246" y="243"/>
                  <a:pt x="292" y="2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3067560" y="3321720"/>
            <a:ext cx="77760" cy="149760"/>
          </a:xfrm>
          <a:custGeom>
            <a:avLst/>
            <a:gdLst/>
            <a:ahLst/>
            <a:rect l="0" t="0" r="r" b="b"/>
            <a:pathLst>
              <a:path w="216" h="416">
                <a:moveTo>
                  <a:pt x="81" y="55"/>
                </a:moveTo>
                <a:lnTo>
                  <a:pt x="73" y="58"/>
                </a:lnTo>
                <a:cubicBezTo>
                  <a:pt x="67" y="60"/>
                  <a:pt x="59" y="62"/>
                  <a:pt x="48" y="64"/>
                </a:cubicBezTo>
                <a:cubicBezTo>
                  <a:pt x="38" y="66"/>
                  <a:pt x="25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0" y="36"/>
                  <a:pt x="66" y="31"/>
                </a:cubicBezTo>
                <a:cubicBezTo>
                  <a:pt x="83" y="25"/>
                  <a:pt x="95" y="20"/>
                  <a:pt x="101" y="16"/>
                </a:cubicBezTo>
                <a:cubicBezTo>
                  <a:pt x="108" y="11"/>
                  <a:pt x="114" y="7"/>
                  <a:pt x="119" y="2"/>
                </a:cubicBezTo>
                <a:cubicBezTo>
                  <a:pt x="120" y="1"/>
                  <a:pt x="122" y="0"/>
                  <a:pt x="126" y="0"/>
                </a:cubicBezTo>
                <a:cubicBezTo>
                  <a:pt x="130" y="0"/>
                  <a:pt x="134" y="1"/>
                  <a:pt x="137" y="4"/>
                </a:cubicBezTo>
                <a:lnTo>
                  <a:pt x="137" y="191"/>
                </a:lnTo>
                <a:lnTo>
                  <a:pt x="137" y="378"/>
                </a:lnTo>
                <a:cubicBezTo>
                  <a:pt x="140" y="381"/>
                  <a:pt x="143" y="383"/>
                  <a:pt x="145" y="384"/>
                </a:cubicBezTo>
                <a:cubicBezTo>
                  <a:pt x="148" y="385"/>
                  <a:pt x="153" y="385"/>
                  <a:pt x="161" y="386"/>
                </a:cubicBezTo>
                <a:cubicBezTo>
                  <a:pt x="169" y="387"/>
                  <a:pt x="182" y="387"/>
                  <a:pt x="200" y="387"/>
                </a:cubicBezTo>
                <a:lnTo>
                  <a:pt x="216" y="387"/>
                </a:lnTo>
                <a:lnTo>
                  <a:pt x="216" y="416"/>
                </a:lnTo>
                <a:lnTo>
                  <a:pt x="209" y="416"/>
                </a:lnTo>
                <a:cubicBezTo>
                  <a:pt x="200" y="415"/>
                  <a:pt x="167" y="414"/>
                  <a:pt x="109" y="414"/>
                </a:cubicBezTo>
                <a:cubicBezTo>
                  <a:pt x="52" y="414"/>
                  <a:pt x="20" y="415"/>
                  <a:pt x="11" y="416"/>
                </a:cubicBezTo>
                <a:lnTo>
                  <a:pt x="3" y="416"/>
                </a:lnTo>
                <a:lnTo>
                  <a:pt x="3" y="387"/>
                </a:lnTo>
                <a:lnTo>
                  <a:pt x="20" y="387"/>
                </a:lnTo>
                <a:cubicBezTo>
                  <a:pt x="29" y="387"/>
                  <a:pt x="37" y="387"/>
                  <a:pt x="43" y="387"/>
                </a:cubicBezTo>
                <a:cubicBezTo>
                  <a:pt x="50" y="387"/>
                  <a:pt x="55" y="387"/>
                  <a:pt x="59" y="387"/>
                </a:cubicBezTo>
                <a:cubicBezTo>
                  <a:pt x="63" y="386"/>
                  <a:pt x="66" y="386"/>
                  <a:pt x="69" y="385"/>
                </a:cubicBezTo>
                <a:cubicBezTo>
                  <a:pt x="72" y="384"/>
                  <a:pt x="73" y="384"/>
                  <a:pt x="74" y="384"/>
                </a:cubicBezTo>
                <a:cubicBezTo>
                  <a:pt x="74" y="384"/>
                  <a:pt x="76" y="383"/>
                  <a:pt x="78" y="381"/>
                </a:cubicBezTo>
                <a:cubicBezTo>
                  <a:pt x="80" y="379"/>
                  <a:pt x="81" y="378"/>
                  <a:pt x="81" y="378"/>
                </a:cubicBezTo>
                <a:lnTo>
                  <a:pt x="81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3236760" y="3283200"/>
            <a:ext cx="265680" cy="144360"/>
          </a:xfrm>
          <a:custGeom>
            <a:avLst/>
            <a:gdLst/>
            <a:ahLst/>
            <a:rect l="0" t="0" r="r" b="b"/>
            <a:pathLst>
              <a:path w="738" h="401">
                <a:moveTo>
                  <a:pt x="0" y="137"/>
                </a:moveTo>
                <a:cubicBezTo>
                  <a:pt x="1" y="133"/>
                  <a:pt x="2" y="129"/>
                  <a:pt x="3" y="123"/>
                </a:cubicBezTo>
                <a:cubicBezTo>
                  <a:pt x="4" y="117"/>
                  <a:pt x="7" y="106"/>
                  <a:pt x="13" y="89"/>
                </a:cubicBezTo>
                <a:cubicBezTo>
                  <a:pt x="19" y="73"/>
                  <a:pt x="25" y="59"/>
                  <a:pt x="31" y="48"/>
                </a:cubicBezTo>
                <a:cubicBezTo>
                  <a:pt x="37" y="37"/>
                  <a:pt x="46" y="26"/>
                  <a:pt x="59" y="15"/>
                </a:cubicBezTo>
                <a:cubicBezTo>
                  <a:pt x="72" y="5"/>
                  <a:pt x="85" y="0"/>
                  <a:pt x="98" y="0"/>
                </a:cubicBezTo>
                <a:cubicBezTo>
                  <a:pt x="111" y="1"/>
                  <a:pt x="124" y="3"/>
                  <a:pt x="136" y="6"/>
                </a:cubicBezTo>
                <a:cubicBezTo>
                  <a:pt x="148" y="10"/>
                  <a:pt x="157" y="15"/>
                  <a:pt x="162" y="22"/>
                </a:cubicBezTo>
                <a:cubicBezTo>
                  <a:pt x="168" y="29"/>
                  <a:pt x="172" y="36"/>
                  <a:pt x="176" y="42"/>
                </a:cubicBezTo>
                <a:cubicBezTo>
                  <a:pt x="181" y="48"/>
                  <a:pt x="183" y="53"/>
                  <a:pt x="183" y="58"/>
                </a:cubicBezTo>
                <a:lnTo>
                  <a:pt x="185" y="65"/>
                </a:lnTo>
                <a:cubicBezTo>
                  <a:pt x="185" y="66"/>
                  <a:pt x="186" y="66"/>
                  <a:pt x="186" y="66"/>
                </a:cubicBezTo>
                <a:lnTo>
                  <a:pt x="196" y="57"/>
                </a:lnTo>
                <a:cubicBezTo>
                  <a:pt x="232" y="19"/>
                  <a:pt x="274" y="0"/>
                  <a:pt x="321" y="0"/>
                </a:cubicBezTo>
                <a:cubicBezTo>
                  <a:pt x="331" y="0"/>
                  <a:pt x="340" y="1"/>
                  <a:pt x="348" y="2"/>
                </a:cubicBezTo>
                <a:cubicBezTo>
                  <a:pt x="357" y="3"/>
                  <a:pt x="364" y="5"/>
                  <a:pt x="371" y="8"/>
                </a:cubicBezTo>
                <a:cubicBezTo>
                  <a:pt x="378" y="11"/>
                  <a:pt x="384" y="14"/>
                  <a:pt x="388" y="17"/>
                </a:cubicBezTo>
                <a:cubicBezTo>
                  <a:pt x="392" y="20"/>
                  <a:pt x="397" y="24"/>
                  <a:pt x="401" y="28"/>
                </a:cubicBezTo>
                <a:cubicBezTo>
                  <a:pt x="406" y="32"/>
                  <a:pt x="409" y="36"/>
                  <a:pt x="410" y="39"/>
                </a:cubicBezTo>
                <a:cubicBezTo>
                  <a:pt x="411" y="43"/>
                  <a:pt x="414" y="46"/>
                  <a:pt x="417" y="51"/>
                </a:cubicBezTo>
                <a:cubicBezTo>
                  <a:pt x="421" y="55"/>
                  <a:pt x="422" y="58"/>
                  <a:pt x="421" y="61"/>
                </a:cubicBezTo>
                <a:cubicBezTo>
                  <a:pt x="420" y="64"/>
                  <a:pt x="420" y="67"/>
                  <a:pt x="423" y="69"/>
                </a:cubicBezTo>
                <a:cubicBezTo>
                  <a:pt x="426" y="71"/>
                  <a:pt x="427" y="73"/>
                  <a:pt x="426" y="74"/>
                </a:cubicBezTo>
                <a:lnTo>
                  <a:pt x="432" y="66"/>
                </a:lnTo>
                <a:cubicBezTo>
                  <a:pt x="469" y="22"/>
                  <a:pt x="513" y="0"/>
                  <a:pt x="564" y="0"/>
                </a:cubicBezTo>
                <a:cubicBezTo>
                  <a:pt x="595" y="0"/>
                  <a:pt x="621" y="8"/>
                  <a:pt x="640" y="24"/>
                </a:cubicBezTo>
                <a:cubicBezTo>
                  <a:pt x="660" y="40"/>
                  <a:pt x="670" y="63"/>
                  <a:pt x="670" y="94"/>
                </a:cubicBezTo>
                <a:cubicBezTo>
                  <a:pt x="670" y="124"/>
                  <a:pt x="659" y="170"/>
                  <a:pt x="637" y="233"/>
                </a:cubicBezTo>
                <a:cubicBezTo>
                  <a:pt x="614" y="297"/>
                  <a:pt x="603" y="335"/>
                  <a:pt x="603" y="347"/>
                </a:cubicBezTo>
                <a:cubicBezTo>
                  <a:pt x="604" y="355"/>
                  <a:pt x="605" y="361"/>
                  <a:pt x="608" y="364"/>
                </a:cubicBezTo>
                <a:cubicBezTo>
                  <a:pt x="610" y="367"/>
                  <a:pt x="614" y="368"/>
                  <a:pt x="621" y="368"/>
                </a:cubicBezTo>
                <a:cubicBezTo>
                  <a:pt x="637" y="368"/>
                  <a:pt x="653" y="359"/>
                  <a:pt x="667" y="342"/>
                </a:cubicBezTo>
                <a:cubicBezTo>
                  <a:pt x="681" y="324"/>
                  <a:pt x="692" y="300"/>
                  <a:pt x="701" y="269"/>
                </a:cubicBezTo>
                <a:cubicBezTo>
                  <a:pt x="703" y="263"/>
                  <a:pt x="705" y="259"/>
                  <a:pt x="706" y="258"/>
                </a:cubicBezTo>
                <a:cubicBezTo>
                  <a:pt x="708" y="256"/>
                  <a:pt x="713" y="255"/>
                  <a:pt x="720" y="255"/>
                </a:cubicBezTo>
                <a:cubicBezTo>
                  <a:pt x="732" y="255"/>
                  <a:pt x="738" y="258"/>
                  <a:pt x="738" y="263"/>
                </a:cubicBezTo>
                <a:cubicBezTo>
                  <a:pt x="738" y="264"/>
                  <a:pt x="737" y="268"/>
                  <a:pt x="735" y="276"/>
                </a:cubicBezTo>
                <a:cubicBezTo>
                  <a:pt x="730" y="293"/>
                  <a:pt x="723" y="310"/>
                  <a:pt x="715" y="327"/>
                </a:cubicBezTo>
                <a:cubicBezTo>
                  <a:pt x="707" y="343"/>
                  <a:pt x="693" y="359"/>
                  <a:pt x="675" y="376"/>
                </a:cubicBezTo>
                <a:cubicBezTo>
                  <a:pt x="656" y="392"/>
                  <a:pt x="636" y="400"/>
                  <a:pt x="614" y="400"/>
                </a:cubicBezTo>
                <a:cubicBezTo>
                  <a:pt x="586" y="400"/>
                  <a:pt x="566" y="392"/>
                  <a:pt x="554" y="376"/>
                </a:cubicBezTo>
                <a:cubicBezTo>
                  <a:pt x="542" y="360"/>
                  <a:pt x="535" y="344"/>
                  <a:pt x="535" y="327"/>
                </a:cubicBezTo>
                <a:cubicBezTo>
                  <a:pt x="535" y="315"/>
                  <a:pt x="546" y="280"/>
                  <a:pt x="567" y="220"/>
                </a:cubicBezTo>
                <a:cubicBezTo>
                  <a:pt x="588" y="160"/>
                  <a:pt x="599" y="116"/>
                  <a:pt x="600" y="86"/>
                </a:cubicBezTo>
                <a:cubicBezTo>
                  <a:pt x="600" y="51"/>
                  <a:pt x="587" y="34"/>
                  <a:pt x="561" y="34"/>
                </a:cubicBezTo>
                <a:lnTo>
                  <a:pt x="556" y="34"/>
                </a:lnTo>
                <a:cubicBezTo>
                  <a:pt x="506" y="34"/>
                  <a:pt x="463" y="63"/>
                  <a:pt x="429" y="123"/>
                </a:cubicBezTo>
                <a:lnTo>
                  <a:pt x="422" y="133"/>
                </a:lnTo>
                <a:lnTo>
                  <a:pt x="393" y="252"/>
                </a:lnTo>
                <a:cubicBezTo>
                  <a:pt x="374" y="330"/>
                  <a:pt x="363" y="371"/>
                  <a:pt x="360" y="377"/>
                </a:cubicBezTo>
                <a:cubicBezTo>
                  <a:pt x="352" y="393"/>
                  <a:pt x="340" y="401"/>
                  <a:pt x="322" y="401"/>
                </a:cubicBezTo>
                <a:cubicBezTo>
                  <a:pt x="314" y="401"/>
                  <a:pt x="308" y="399"/>
                  <a:pt x="303" y="394"/>
                </a:cubicBezTo>
                <a:cubicBezTo>
                  <a:pt x="299" y="390"/>
                  <a:pt x="296" y="387"/>
                  <a:pt x="294" y="384"/>
                </a:cubicBezTo>
                <a:cubicBezTo>
                  <a:pt x="292" y="381"/>
                  <a:pt x="291" y="378"/>
                  <a:pt x="291" y="375"/>
                </a:cubicBezTo>
                <a:cubicBezTo>
                  <a:pt x="291" y="369"/>
                  <a:pt x="301" y="327"/>
                  <a:pt x="321" y="248"/>
                </a:cubicBezTo>
                <a:lnTo>
                  <a:pt x="353" y="119"/>
                </a:lnTo>
                <a:cubicBezTo>
                  <a:pt x="355" y="110"/>
                  <a:pt x="356" y="99"/>
                  <a:pt x="356" y="86"/>
                </a:cubicBezTo>
                <a:cubicBezTo>
                  <a:pt x="356" y="51"/>
                  <a:pt x="343" y="34"/>
                  <a:pt x="317" y="34"/>
                </a:cubicBezTo>
                <a:lnTo>
                  <a:pt x="312" y="34"/>
                </a:lnTo>
                <a:cubicBezTo>
                  <a:pt x="262" y="34"/>
                  <a:pt x="219" y="63"/>
                  <a:pt x="183" y="123"/>
                </a:cubicBezTo>
                <a:lnTo>
                  <a:pt x="177" y="133"/>
                </a:lnTo>
                <a:lnTo>
                  <a:pt x="148" y="252"/>
                </a:lnTo>
                <a:cubicBezTo>
                  <a:pt x="129" y="330"/>
                  <a:pt x="118" y="371"/>
                  <a:pt x="115" y="377"/>
                </a:cubicBezTo>
                <a:cubicBezTo>
                  <a:pt x="107" y="393"/>
                  <a:pt x="94" y="401"/>
                  <a:pt x="77" y="401"/>
                </a:cubicBezTo>
                <a:cubicBezTo>
                  <a:pt x="69" y="401"/>
                  <a:pt x="63" y="399"/>
                  <a:pt x="58" y="395"/>
                </a:cubicBezTo>
                <a:cubicBezTo>
                  <a:pt x="54" y="392"/>
                  <a:pt x="50" y="388"/>
                  <a:pt x="49" y="385"/>
                </a:cubicBezTo>
                <a:cubicBezTo>
                  <a:pt x="47" y="381"/>
                  <a:pt x="46" y="378"/>
                  <a:pt x="47" y="376"/>
                </a:cubicBezTo>
                <a:cubicBezTo>
                  <a:pt x="47" y="368"/>
                  <a:pt x="58" y="320"/>
                  <a:pt x="80" y="230"/>
                </a:cubicBezTo>
                <a:cubicBezTo>
                  <a:pt x="103" y="140"/>
                  <a:pt x="115" y="93"/>
                  <a:pt x="115" y="88"/>
                </a:cubicBezTo>
                <a:cubicBezTo>
                  <a:pt x="116" y="80"/>
                  <a:pt x="117" y="72"/>
                  <a:pt x="117" y="65"/>
                </a:cubicBezTo>
                <a:cubicBezTo>
                  <a:pt x="117" y="43"/>
                  <a:pt x="110" y="33"/>
                  <a:pt x="95" y="33"/>
                </a:cubicBezTo>
                <a:cubicBezTo>
                  <a:pt x="82" y="33"/>
                  <a:pt x="72" y="41"/>
                  <a:pt x="63" y="58"/>
                </a:cubicBezTo>
                <a:cubicBezTo>
                  <a:pt x="54" y="74"/>
                  <a:pt x="47" y="92"/>
                  <a:pt x="42" y="111"/>
                </a:cubicBezTo>
                <a:cubicBezTo>
                  <a:pt x="38" y="131"/>
                  <a:pt x="34" y="141"/>
                  <a:pt x="32" y="143"/>
                </a:cubicBezTo>
                <a:cubicBezTo>
                  <a:pt x="31" y="144"/>
                  <a:pt x="26" y="145"/>
                  <a:pt x="18" y="145"/>
                </a:cubicBezTo>
                <a:lnTo>
                  <a:pt x="5" y="145"/>
                </a:lnTo>
                <a:cubicBezTo>
                  <a:pt x="2" y="141"/>
                  <a:pt x="0" y="139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3523680" y="3330720"/>
            <a:ext cx="69840" cy="143280"/>
          </a:xfrm>
          <a:custGeom>
            <a:avLst/>
            <a:gdLst/>
            <a:ahLst/>
            <a:rect l="0" t="0" r="r" b="b"/>
            <a:pathLst>
              <a:path w="194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0" y="140"/>
                  <a:pt x="1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5" y="124"/>
                  <a:pt x="7" y="123"/>
                  <a:pt x="10" y="123"/>
                </a:cubicBezTo>
                <a:cubicBezTo>
                  <a:pt x="13" y="123"/>
                  <a:pt x="24" y="123"/>
                  <a:pt x="42" y="123"/>
                </a:cubicBezTo>
                <a:lnTo>
                  <a:pt x="75" y="123"/>
                </a:lnTo>
                <a:lnTo>
                  <a:pt x="87" y="72"/>
                </a:lnTo>
                <a:cubicBezTo>
                  <a:pt x="88" y="67"/>
                  <a:pt x="89" y="61"/>
                  <a:pt x="91" y="54"/>
                </a:cubicBezTo>
                <a:cubicBezTo>
                  <a:pt x="93" y="46"/>
                  <a:pt x="94" y="41"/>
                  <a:pt x="96" y="37"/>
                </a:cubicBezTo>
                <a:cubicBezTo>
                  <a:pt x="97" y="34"/>
                  <a:pt x="98" y="30"/>
                  <a:pt x="99" y="25"/>
                </a:cubicBezTo>
                <a:cubicBezTo>
                  <a:pt x="100" y="20"/>
                  <a:pt x="102" y="16"/>
                  <a:pt x="104" y="14"/>
                </a:cubicBezTo>
                <a:cubicBezTo>
                  <a:pt x="106" y="12"/>
                  <a:pt x="108" y="10"/>
                  <a:pt x="110" y="7"/>
                </a:cubicBezTo>
                <a:cubicBezTo>
                  <a:pt x="113" y="4"/>
                  <a:pt x="115" y="2"/>
                  <a:pt x="119" y="1"/>
                </a:cubicBezTo>
                <a:cubicBezTo>
                  <a:pt x="123" y="0"/>
                  <a:pt x="127" y="0"/>
                  <a:pt x="130" y="0"/>
                </a:cubicBezTo>
                <a:cubicBezTo>
                  <a:pt x="138" y="0"/>
                  <a:pt x="143" y="3"/>
                  <a:pt x="146" y="7"/>
                </a:cubicBezTo>
                <a:cubicBezTo>
                  <a:pt x="149" y="11"/>
                  <a:pt x="150" y="15"/>
                  <a:pt x="150" y="19"/>
                </a:cubicBezTo>
                <a:cubicBezTo>
                  <a:pt x="150" y="22"/>
                  <a:pt x="148" y="31"/>
                  <a:pt x="145" y="48"/>
                </a:cubicBezTo>
                <a:cubicBezTo>
                  <a:pt x="141" y="65"/>
                  <a:pt x="137" y="82"/>
                  <a:pt x="132" y="98"/>
                </a:cubicBezTo>
                <a:lnTo>
                  <a:pt x="126" y="121"/>
                </a:lnTo>
                <a:cubicBezTo>
                  <a:pt x="126" y="122"/>
                  <a:pt x="136" y="123"/>
                  <a:pt x="158" y="123"/>
                </a:cubicBezTo>
                <a:lnTo>
                  <a:pt x="190" y="123"/>
                </a:lnTo>
                <a:cubicBezTo>
                  <a:pt x="193" y="125"/>
                  <a:pt x="194" y="128"/>
                  <a:pt x="194" y="129"/>
                </a:cubicBezTo>
                <a:cubicBezTo>
                  <a:pt x="194" y="139"/>
                  <a:pt x="192" y="146"/>
                  <a:pt x="186" y="151"/>
                </a:cubicBezTo>
                <a:lnTo>
                  <a:pt x="119" y="151"/>
                </a:lnTo>
                <a:lnTo>
                  <a:pt x="96" y="242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6"/>
                  <a:pt x="77" y="375"/>
                  <a:pt x="89" y="375"/>
                </a:cubicBezTo>
                <a:cubicBezTo>
                  <a:pt x="103" y="375"/>
                  <a:pt x="117" y="368"/>
                  <a:pt x="131" y="354"/>
                </a:cubicBezTo>
                <a:cubicBezTo>
                  <a:pt x="145" y="340"/>
                  <a:pt x="157" y="322"/>
                  <a:pt x="165" y="301"/>
                </a:cubicBezTo>
                <a:cubicBezTo>
                  <a:pt x="166" y="299"/>
                  <a:pt x="167" y="297"/>
                  <a:pt x="168" y="297"/>
                </a:cubicBezTo>
                <a:cubicBezTo>
                  <a:pt x="169" y="297"/>
                  <a:pt x="173" y="296"/>
                  <a:pt x="178" y="296"/>
                </a:cubicBezTo>
                <a:lnTo>
                  <a:pt x="180" y="296"/>
                </a:lnTo>
                <a:cubicBezTo>
                  <a:pt x="186" y="296"/>
                  <a:pt x="189" y="297"/>
                  <a:pt x="189" y="301"/>
                </a:cubicBezTo>
                <a:cubicBezTo>
                  <a:pt x="189" y="302"/>
                  <a:pt x="189" y="305"/>
                  <a:pt x="187" y="308"/>
                </a:cubicBezTo>
                <a:cubicBezTo>
                  <a:pt x="185" y="315"/>
                  <a:pt x="182" y="323"/>
                  <a:pt x="176" y="332"/>
                </a:cubicBezTo>
                <a:cubicBezTo>
                  <a:pt x="171" y="341"/>
                  <a:pt x="164" y="351"/>
                  <a:pt x="155" y="361"/>
                </a:cubicBezTo>
                <a:cubicBezTo>
                  <a:pt x="145" y="372"/>
                  <a:pt x="135" y="380"/>
                  <a:pt x="122" y="387"/>
                </a:cubicBezTo>
                <a:cubicBezTo>
                  <a:pt x="110" y="394"/>
                  <a:pt x="97" y="398"/>
                  <a:pt x="84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2"/>
                  <a:pt x="29" y="372"/>
                  <a:pt x="24" y="356"/>
                </a:cubicBezTo>
                <a:cubicBezTo>
                  <a:pt x="24" y="353"/>
                  <a:pt x="23" y="347"/>
                  <a:pt x="23" y="339"/>
                </a:cubicBezTo>
                <a:lnTo>
                  <a:pt x="23" y="328"/>
                </a:lnTo>
                <a:lnTo>
                  <a:pt x="45" y="241"/>
                </a:lnTo>
                <a:cubicBezTo>
                  <a:pt x="60" y="182"/>
                  <a:pt x="67" y="153"/>
                  <a:pt x="67" y="152"/>
                </a:cubicBezTo>
                <a:cubicBezTo>
                  <a:pt x="67" y="152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3619080" y="3410640"/>
            <a:ext cx="137160" cy="9360"/>
          </a:xfrm>
          <a:custGeom>
            <a:avLst/>
            <a:gdLst/>
            <a:ahLst/>
            <a:rect l="0" t="0" r="r" b="b"/>
            <a:pathLst>
              <a:path w="381" h="26">
                <a:moveTo>
                  <a:pt x="9" y="0"/>
                </a:moveTo>
                <a:lnTo>
                  <a:pt x="372" y="0"/>
                </a:lnTo>
                <a:cubicBezTo>
                  <a:pt x="378" y="3"/>
                  <a:pt x="381" y="7"/>
                  <a:pt x="381" y="12"/>
                </a:cubicBezTo>
                <a:cubicBezTo>
                  <a:pt x="381" y="17"/>
                  <a:pt x="378" y="22"/>
                  <a:pt x="372" y="26"/>
                </a:cubicBezTo>
                <a:lnTo>
                  <a:pt x="9" y="26"/>
                </a:lnTo>
                <a:cubicBezTo>
                  <a:pt x="3" y="23"/>
                  <a:pt x="0" y="19"/>
                  <a:pt x="0" y="12"/>
                </a:cubicBezTo>
                <a:cubicBezTo>
                  <a:pt x="0" y="7"/>
                  <a:pt x="3" y="3"/>
                  <a:pt x="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3793320" y="3321720"/>
            <a:ext cx="77760" cy="149760"/>
          </a:xfrm>
          <a:custGeom>
            <a:avLst/>
            <a:gdLst/>
            <a:ahLst/>
            <a:rect l="0" t="0" r="r" b="b"/>
            <a:pathLst>
              <a:path w="216" h="416">
                <a:moveTo>
                  <a:pt x="82" y="55"/>
                </a:moveTo>
                <a:lnTo>
                  <a:pt x="74" y="58"/>
                </a:lnTo>
                <a:cubicBezTo>
                  <a:pt x="68" y="60"/>
                  <a:pt x="60" y="62"/>
                  <a:pt x="48" y="64"/>
                </a:cubicBezTo>
                <a:cubicBezTo>
                  <a:pt x="37" y="66"/>
                  <a:pt x="25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0" y="36"/>
                  <a:pt x="67" y="31"/>
                </a:cubicBezTo>
                <a:cubicBezTo>
                  <a:pt x="84" y="25"/>
                  <a:pt x="96" y="20"/>
                  <a:pt x="102" y="16"/>
                </a:cubicBezTo>
                <a:cubicBezTo>
                  <a:pt x="109" y="11"/>
                  <a:pt x="115" y="7"/>
                  <a:pt x="120" y="2"/>
                </a:cubicBezTo>
                <a:cubicBezTo>
                  <a:pt x="121" y="1"/>
                  <a:pt x="123" y="0"/>
                  <a:pt x="127" y="0"/>
                </a:cubicBezTo>
                <a:cubicBezTo>
                  <a:pt x="131" y="0"/>
                  <a:pt x="134" y="1"/>
                  <a:pt x="138" y="4"/>
                </a:cubicBezTo>
                <a:lnTo>
                  <a:pt x="138" y="191"/>
                </a:lnTo>
                <a:lnTo>
                  <a:pt x="138" y="378"/>
                </a:lnTo>
                <a:cubicBezTo>
                  <a:pt x="141" y="381"/>
                  <a:pt x="144" y="383"/>
                  <a:pt x="146" y="384"/>
                </a:cubicBezTo>
                <a:cubicBezTo>
                  <a:pt x="148" y="385"/>
                  <a:pt x="153" y="385"/>
                  <a:pt x="161" y="386"/>
                </a:cubicBezTo>
                <a:cubicBezTo>
                  <a:pt x="169" y="387"/>
                  <a:pt x="182" y="387"/>
                  <a:pt x="199" y="387"/>
                </a:cubicBezTo>
                <a:lnTo>
                  <a:pt x="216" y="387"/>
                </a:lnTo>
                <a:lnTo>
                  <a:pt x="216" y="416"/>
                </a:lnTo>
                <a:lnTo>
                  <a:pt x="209" y="416"/>
                </a:lnTo>
                <a:cubicBezTo>
                  <a:pt x="200" y="415"/>
                  <a:pt x="167" y="414"/>
                  <a:pt x="110" y="414"/>
                </a:cubicBezTo>
                <a:cubicBezTo>
                  <a:pt x="52" y="414"/>
                  <a:pt x="20" y="415"/>
                  <a:pt x="11" y="416"/>
                </a:cubicBezTo>
                <a:lnTo>
                  <a:pt x="3" y="416"/>
                </a:lnTo>
                <a:lnTo>
                  <a:pt x="3" y="387"/>
                </a:lnTo>
                <a:lnTo>
                  <a:pt x="20" y="387"/>
                </a:lnTo>
                <a:cubicBezTo>
                  <a:pt x="29" y="387"/>
                  <a:pt x="37" y="387"/>
                  <a:pt x="43" y="387"/>
                </a:cubicBezTo>
                <a:cubicBezTo>
                  <a:pt x="50" y="387"/>
                  <a:pt x="55" y="387"/>
                  <a:pt x="60" y="387"/>
                </a:cubicBezTo>
                <a:cubicBezTo>
                  <a:pt x="64" y="386"/>
                  <a:pt x="67" y="386"/>
                  <a:pt x="70" y="385"/>
                </a:cubicBezTo>
                <a:cubicBezTo>
                  <a:pt x="73" y="384"/>
                  <a:pt x="74" y="384"/>
                  <a:pt x="75" y="384"/>
                </a:cubicBezTo>
                <a:cubicBezTo>
                  <a:pt x="75" y="384"/>
                  <a:pt x="76" y="383"/>
                  <a:pt x="79" y="381"/>
                </a:cubicBezTo>
                <a:cubicBezTo>
                  <a:pt x="81" y="379"/>
                  <a:pt x="82" y="378"/>
                  <a:pt x="82" y="378"/>
                </a:cubicBezTo>
                <a:lnTo>
                  <a:pt x="82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3904560" y="3444120"/>
            <a:ext cx="29880" cy="70920"/>
          </a:xfrm>
          <a:custGeom>
            <a:avLst/>
            <a:gdLst/>
            <a:ahLst/>
            <a:rect l="0" t="0" r="r" b="b"/>
            <a:pathLst>
              <a:path w="83" h="197">
                <a:moveTo>
                  <a:pt x="0" y="53"/>
                </a:moveTo>
                <a:cubicBezTo>
                  <a:pt x="0" y="53"/>
                  <a:pt x="0" y="48"/>
                  <a:pt x="0" y="38"/>
                </a:cubicBezTo>
                <a:cubicBezTo>
                  <a:pt x="0" y="27"/>
                  <a:pt x="3" y="18"/>
                  <a:pt x="10" y="11"/>
                </a:cubicBezTo>
                <a:cubicBezTo>
                  <a:pt x="16" y="3"/>
                  <a:pt x="26" y="0"/>
                  <a:pt x="38" y="0"/>
                </a:cubicBezTo>
                <a:cubicBezTo>
                  <a:pt x="49" y="0"/>
                  <a:pt x="60" y="5"/>
                  <a:pt x="69" y="15"/>
                </a:cubicBezTo>
                <a:cubicBezTo>
                  <a:pt x="78" y="26"/>
                  <a:pt x="83" y="44"/>
                  <a:pt x="83" y="70"/>
                </a:cubicBezTo>
                <a:cubicBezTo>
                  <a:pt x="83" y="85"/>
                  <a:pt x="81" y="99"/>
                  <a:pt x="77" y="113"/>
                </a:cubicBezTo>
                <a:cubicBezTo>
                  <a:pt x="74" y="126"/>
                  <a:pt x="69" y="139"/>
                  <a:pt x="64" y="149"/>
                </a:cubicBezTo>
                <a:cubicBezTo>
                  <a:pt x="59" y="159"/>
                  <a:pt x="54" y="168"/>
                  <a:pt x="48" y="175"/>
                </a:cubicBezTo>
                <a:cubicBezTo>
                  <a:pt x="42" y="182"/>
                  <a:pt x="37" y="187"/>
                  <a:pt x="33" y="191"/>
                </a:cubicBezTo>
                <a:cubicBezTo>
                  <a:pt x="29" y="196"/>
                  <a:pt x="26" y="197"/>
                  <a:pt x="25" y="197"/>
                </a:cubicBezTo>
                <a:cubicBezTo>
                  <a:pt x="23" y="197"/>
                  <a:pt x="21" y="195"/>
                  <a:pt x="16" y="191"/>
                </a:cubicBezTo>
                <a:cubicBezTo>
                  <a:pt x="12" y="188"/>
                  <a:pt x="10" y="185"/>
                  <a:pt x="10" y="183"/>
                </a:cubicBezTo>
                <a:cubicBezTo>
                  <a:pt x="10" y="182"/>
                  <a:pt x="13" y="178"/>
                  <a:pt x="17" y="173"/>
                </a:cubicBezTo>
                <a:cubicBezTo>
                  <a:pt x="23" y="168"/>
                  <a:pt x="28" y="162"/>
                  <a:pt x="34" y="155"/>
                </a:cubicBezTo>
                <a:cubicBezTo>
                  <a:pt x="40" y="147"/>
                  <a:pt x="45" y="137"/>
                  <a:pt x="50" y="123"/>
                </a:cubicBezTo>
                <a:cubicBezTo>
                  <a:pt x="55" y="109"/>
                  <a:pt x="58" y="94"/>
                  <a:pt x="60" y="77"/>
                </a:cubicBezTo>
                <a:lnTo>
                  <a:pt x="60" y="70"/>
                </a:lnTo>
                <a:lnTo>
                  <a:pt x="59" y="70"/>
                </a:lnTo>
                <a:cubicBezTo>
                  <a:pt x="59" y="71"/>
                  <a:pt x="58" y="71"/>
                  <a:pt x="56" y="71"/>
                </a:cubicBezTo>
                <a:cubicBezTo>
                  <a:pt x="55" y="72"/>
                  <a:pt x="54" y="72"/>
                  <a:pt x="53" y="73"/>
                </a:cubicBezTo>
                <a:cubicBezTo>
                  <a:pt x="51" y="74"/>
                  <a:pt x="49" y="75"/>
                  <a:pt x="47" y="75"/>
                </a:cubicBezTo>
                <a:cubicBezTo>
                  <a:pt x="44" y="75"/>
                  <a:pt x="42" y="75"/>
                  <a:pt x="39" y="75"/>
                </a:cubicBezTo>
                <a:cubicBezTo>
                  <a:pt x="28" y="75"/>
                  <a:pt x="18" y="72"/>
                  <a:pt x="11" y="65"/>
                </a:cubicBezTo>
                <a:lnTo>
                  <a:pt x="0" y="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3954240" y="332280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1" y="38"/>
                </a:moveTo>
                <a:cubicBezTo>
                  <a:pt x="101" y="28"/>
                  <a:pt x="105" y="20"/>
                  <a:pt x="113" y="12"/>
                </a:cubicBezTo>
                <a:cubicBezTo>
                  <a:pt x="121" y="5"/>
                  <a:pt x="131" y="1"/>
                  <a:pt x="141" y="0"/>
                </a:cubicBezTo>
                <a:cubicBezTo>
                  <a:pt x="149" y="0"/>
                  <a:pt x="155" y="3"/>
                  <a:pt x="160" y="8"/>
                </a:cubicBezTo>
                <a:cubicBezTo>
                  <a:pt x="165" y="13"/>
                  <a:pt x="168" y="19"/>
                  <a:pt x="168" y="26"/>
                </a:cubicBezTo>
                <a:cubicBezTo>
                  <a:pt x="168" y="36"/>
                  <a:pt x="164" y="45"/>
                  <a:pt x="156" y="53"/>
                </a:cubicBezTo>
                <a:cubicBezTo>
                  <a:pt x="147" y="60"/>
                  <a:pt x="138" y="65"/>
                  <a:pt x="127" y="65"/>
                </a:cubicBezTo>
                <a:cubicBezTo>
                  <a:pt x="121" y="65"/>
                  <a:pt x="115" y="63"/>
                  <a:pt x="110" y="59"/>
                </a:cubicBezTo>
                <a:cubicBezTo>
                  <a:pt x="104" y="55"/>
                  <a:pt x="102" y="48"/>
                  <a:pt x="101" y="38"/>
                </a:cubicBezTo>
                <a:moveTo>
                  <a:pt x="0" y="234"/>
                </a:moveTo>
                <a:cubicBezTo>
                  <a:pt x="0" y="231"/>
                  <a:pt x="1" y="225"/>
                  <a:pt x="5" y="215"/>
                </a:cubicBezTo>
                <a:cubicBezTo>
                  <a:pt x="9" y="205"/>
                  <a:pt x="14" y="195"/>
                  <a:pt x="20" y="183"/>
                </a:cubicBezTo>
                <a:cubicBezTo>
                  <a:pt x="26" y="171"/>
                  <a:pt x="35" y="160"/>
                  <a:pt x="48" y="150"/>
                </a:cubicBezTo>
                <a:cubicBezTo>
                  <a:pt x="60" y="141"/>
                  <a:pt x="72" y="136"/>
                  <a:pt x="85" y="137"/>
                </a:cubicBezTo>
                <a:cubicBezTo>
                  <a:pt x="101" y="137"/>
                  <a:pt x="115" y="141"/>
                  <a:pt x="125" y="151"/>
                </a:cubicBezTo>
                <a:cubicBezTo>
                  <a:pt x="137" y="161"/>
                  <a:pt x="143" y="173"/>
                  <a:pt x="143" y="191"/>
                </a:cubicBezTo>
                <a:cubicBezTo>
                  <a:pt x="143" y="198"/>
                  <a:pt x="140" y="209"/>
                  <a:pt x="135" y="226"/>
                </a:cubicBezTo>
                <a:cubicBezTo>
                  <a:pt x="128" y="242"/>
                  <a:pt x="119" y="264"/>
                  <a:pt x="109" y="291"/>
                </a:cubicBezTo>
                <a:cubicBezTo>
                  <a:pt x="98" y="318"/>
                  <a:pt x="89" y="342"/>
                  <a:pt x="82" y="361"/>
                </a:cubicBezTo>
                <a:cubicBezTo>
                  <a:pt x="80" y="371"/>
                  <a:pt x="79" y="377"/>
                  <a:pt x="79" y="381"/>
                </a:cubicBezTo>
                <a:cubicBezTo>
                  <a:pt x="79" y="392"/>
                  <a:pt x="83" y="397"/>
                  <a:pt x="90" y="397"/>
                </a:cubicBezTo>
                <a:cubicBezTo>
                  <a:pt x="94" y="397"/>
                  <a:pt x="98" y="396"/>
                  <a:pt x="102" y="395"/>
                </a:cubicBezTo>
                <a:cubicBezTo>
                  <a:pt x="106" y="394"/>
                  <a:pt x="111" y="391"/>
                  <a:pt x="116" y="386"/>
                </a:cubicBezTo>
                <a:cubicBezTo>
                  <a:pt x="121" y="382"/>
                  <a:pt x="127" y="375"/>
                  <a:pt x="134" y="365"/>
                </a:cubicBezTo>
                <a:cubicBezTo>
                  <a:pt x="140" y="355"/>
                  <a:pt x="145" y="342"/>
                  <a:pt x="149" y="328"/>
                </a:cubicBezTo>
                <a:cubicBezTo>
                  <a:pt x="151" y="323"/>
                  <a:pt x="152" y="320"/>
                  <a:pt x="153" y="319"/>
                </a:cubicBezTo>
                <a:cubicBezTo>
                  <a:pt x="153" y="318"/>
                  <a:pt x="157" y="318"/>
                  <a:pt x="163" y="318"/>
                </a:cubicBezTo>
                <a:cubicBezTo>
                  <a:pt x="172" y="318"/>
                  <a:pt x="176" y="320"/>
                  <a:pt x="176" y="324"/>
                </a:cubicBezTo>
                <a:cubicBezTo>
                  <a:pt x="176" y="327"/>
                  <a:pt x="174" y="334"/>
                  <a:pt x="170" y="343"/>
                </a:cubicBezTo>
                <a:cubicBezTo>
                  <a:pt x="166" y="353"/>
                  <a:pt x="161" y="364"/>
                  <a:pt x="154" y="375"/>
                </a:cubicBezTo>
                <a:cubicBezTo>
                  <a:pt x="148" y="387"/>
                  <a:pt x="138" y="397"/>
                  <a:pt x="125" y="406"/>
                </a:cubicBezTo>
                <a:cubicBezTo>
                  <a:pt x="113" y="415"/>
                  <a:pt x="100" y="420"/>
                  <a:pt x="87" y="420"/>
                </a:cubicBezTo>
                <a:cubicBezTo>
                  <a:pt x="73" y="420"/>
                  <a:pt x="61" y="416"/>
                  <a:pt x="50" y="407"/>
                </a:cubicBezTo>
                <a:cubicBezTo>
                  <a:pt x="39" y="398"/>
                  <a:pt x="33" y="385"/>
                  <a:pt x="33" y="367"/>
                </a:cubicBezTo>
                <a:cubicBezTo>
                  <a:pt x="33" y="360"/>
                  <a:pt x="34" y="353"/>
                  <a:pt x="36" y="347"/>
                </a:cubicBezTo>
                <a:cubicBezTo>
                  <a:pt x="38" y="341"/>
                  <a:pt x="47" y="317"/>
                  <a:pt x="62" y="276"/>
                </a:cubicBezTo>
                <a:cubicBezTo>
                  <a:pt x="78" y="234"/>
                  <a:pt x="87" y="209"/>
                  <a:pt x="90" y="201"/>
                </a:cubicBezTo>
                <a:cubicBezTo>
                  <a:pt x="92" y="192"/>
                  <a:pt x="94" y="184"/>
                  <a:pt x="94" y="176"/>
                </a:cubicBezTo>
                <a:cubicBezTo>
                  <a:pt x="94" y="165"/>
                  <a:pt x="91" y="160"/>
                  <a:pt x="84" y="160"/>
                </a:cubicBezTo>
                <a:lnTo>
                  <a:pt x="82" y="160"/>
                </a:lnTo>
                <a:cubicBezTo>
                  <a:pt x="70" y="160"/>
                  <a:pt x="59" y="167"/>
                  <a:pt x="48" y="182"/>
                </a:cubicBezTo>
                <a:cubicBezTo>
                  <a:pt x="38" y="196"/>
                  <a:pt x="30" y="213"/>
                  <a:pt x="24" y="234"/>
                </a:cubicBezTo>
                <a:cubicBezTo>
                  <a:pt x="24" y="235"/>
                  <a:pt x="24" y="235"/>
                  <a:pt x="23" y="236"/>
                </a:cubicBezTo>
                <a:cubicBezTo>
                  <a:pt x="23" y="237"/>
                  <a:pt x="23" y="238"/>
                  <a:pt x="23" y="238"/>
                </a:cubicBezTo>
                <a:cubicBezTo>
                  <a:pt x="23" y="238"/>
                  <a:pt x="22" y="239"/>
                  <a:pt x="21" y="239"/>
                </a:cubicBezTo>
                <a:cubicBezTo>
                  <a:pt x="21" y="240"/>
                  <a:pt x="20" y="240"/>
                  <a:pt x="19" y="240"/>
                </a:cubicBezTo>
                <a:cubicBezTo>
                  <a:pt x="19" y="240"/>
                  <a:pt x="18" y="240"/>
                  <a:pt x="17" y="240"/>
                </a:cubicBezTo>
                <a:cubicBezTo>
                  <a:pt x="16" y="240"/>
                  <a:pt x="14" y="240"/>
                  <a:pt x="12" y="240"/>
                </a:cubicBezTo>
                <a:lnTo>
                  <a:pt x="3" y="240"/>
                </a:lnTo>
                <a:cubicBezTo>
                  <a:pt x="1" y="237"/>
                  <a:pt x="0" y="236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4131000" y="3238560"/>
            <a:ext cx="211680" cy="211320"/>
          </a:xfrm>
          <a:custGeom>
            <a:avLst/>
            <a:gdLst/>
            <a:ahLst/>
            <a:rect l="0" t="0" r="r" b="b"/>
            <a:pathLst>
              <a:path w="588" h="587">
                <a:moveTo>
                  <a:pt x="12" y="277"/>
                </a:moveTo>
                <a:lnTo>
                  <a:pt x="276" y="277"/>
                </a:lnTo>
                <a:lnTo>
                  <a:pt x="276" y="145"/>
                </a:lnTo>
                <a:lnTo>
                  <a:pt x="277" y="11"/>
                </a:lnTo>
                <a:cubicBezTo>
                  <a:pt x="283" y="4"/>
                  <a:pt x="288" y="0"/>
                  <a:pt x="294" y="0"/>
                </a:cubicBezTo>
                <a:cubicBezTo>
                  <a:pt x="301" y="0"/>
                  <a:pt x="307" y="4"/>
                  <a:pt x="311" y="13"/>
                </a:cubicBezTo>
                <a:lnTo>
                  <a:pt x="311" y="277"/>
                </a:lnTo>
                <a:lnTo>
                  <a:pt x="575" y="277"/>
                </a:lnTo>
                <a:cubicBezTo>
                  <a:pt x="584" y="282"/>
                  <a:pt x="588" y="287"/>
                  <a:pt x="588" y="295"/>
                </a:cubicBezTo>
                <a:cubicBezTo>
                  <a:pt x="588" y="302"/>
                  <a:pt x="584" y="307"/>
                  <a:pt x="575" y="312"/>
                </a:cubicBezTo>
                <a:lnTo>
                  <a:pt x="311" y="312"/>
                </a:lnTo>
                <a:lnTo>
                  <a:pt x="311" y="575"/>
                </a:lnTo>
                <a:cubicBezTo>
                  <a:pt x="306" y="583"/>
                  <a:pt x="301" y="587"/>
                  <a:pt x="295" y="587"/>
                </a:cubicBezTo>
                <a:lnTo>
                  <a:pt x="294" y="587"/>
                </a:lnTo>
                <a:lnTo>
                  <a:pt x="292" y="587"/>
                </a:lnTo>
                <a:cubicBezTo>
                  <a:pt x="285" y="587"/>
                  <a:pt x="279" y="583"/>
                  <a:pt x="276" y="575"/>
                </a:cubicBezTo>
                <a:lnTo>
                  <a:pt x="276" y="312"/>
                </a:lnTo>
                <a:lnTo>
                  <a:pt x="12" y="312"/>
                </a:lnTo>
                <a:cubicBezTo>
                  <a:pt x="4" y="308"/>
                  <a:pt x="0" y="302"/>
                  <a:pt x="0" y="295"/>
                </a:cubicBezTo>
                <a:cubicBezTo>
                  <a:pt x="0" y="287"/>
                  <a:pt x="4" y="281"/>
                  <a:pt x="12" y="27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4460400" y="3185640"/>
            <a:ext cx="76320" cy="317520"/>
          </a:xfrm>
          <a:custGeom>
            <a:avLst/>
            <a:gdLst/>
            <a:ahLst/>
            <a:rect l="0" t="0" r="r" b="b"/>
            <a:pathLst>
              <a:path w="212" h="882">
                <a:moveTo>
                  <a:pt x="0" y="442"/>
                </a:moveTo>
                <a:cubicBezTo>
                  <a:pt x="0" y="400"/>
                  <a:pt x="3" y="362"/>
                  <a:pt x="9" y="325"/>
                </a:cubicBezTo>
                <a:cubicBezTo>
                  <a:pt x="15" y="289"/>
                  <a:pt x="22" y="257"/>
                  <a:pt x="29" y="231"/>
                </a:cubicBezTo>
                <a:cubicBezTo>
                  <a:pt x="37" y="204"/>
                  <a:pt x="48" y="178"/>
                  <a:pt x="62" y="153"/>
                </a:cubicBezTo>
                <a:cubicBezTo>
                  <a:pt x="76" y="128"/>
                  <a:pt x="87" y="108"/>
                  <a:pt x="95" y="94"/>
                </a:cubicBezTo>
                <a:cubicBezTo>
                  <a:pt x="104" y="80"/>
                  <a:pt x="117" y="65"/>
                  <a:pt x="133" y="48"/>
                </a:cubicBezTo>
                <a:cubicBezTo>
                  <a:pt x="150" y="32"/>
                  <a:pt x="160" y="22"/>
                  <a:pt x="163" y="18"/>
                </a:cubicBezTo>
                <a:cubicBezTo>
                  <a:pt x="165" y="15"/>
                  <a:pt x="173" y="9"/>
                  <a:pt x="185" y="0"/>
                </a:cubicBezTo>
                <a:lnTo>
                  <a:pt x="196" y="0"/>
                </a:lnTo>
                <a:lnTo>
                  <a:pt x="200" y="0"/>
                </a:lnTo>
                <a:cubicBezTo>
                  <a:pt x="208" y="0"/>
                  <a:pt x="212" y="2"/>
                  <a:pt x="212" y="8"/>
                </a:cubicBezTo>
                <a:cubicBezTo>
                  <a:pt x="212" y="9"/>
                  <a:pt x="207" y="16"/>
                  <a:pt x="197" y="26"/>
                </a:cubicBezTo>
                <a:cubicBezTo>
                  <a:pt x="187" y="37"/>
                  <a:pt x="175" y="52"/>
                  <a:pt x="161" y="73"/>
                </a:cubicBezTo>
                <a:cubicBezTo>
                  <a:pt x="147" y="94"/>
                  <a:pt x="132" y="119"/>
                  <a:pt x="118" y="149"/>
                </a:cubicBezTo>
                <a:cubicBezTo>
                  <a:pt x="102" y="179"/>
                  <a:pt x="90" y="219"/>
                  <a:pt x="80" y="270"/>
                </a:cubicBezTo>
                <a:cubicBezTo>
                  <a:pt x="70" y="322"/>
                  <a:pt x="65" y="378"/>
                  <a:pt x="65" y="442"/>
                </a:cubicBezTo>
                <a:cubicBezTo>
                  <a:pt x="65" y="504"/>
                  <a:pt x="70" y="560"/>
                  <a:pt x="80" y="611"/>
                </a:cubicBezTo>
                <a:cubicBezTo>
                  <a:pt x="90" y="661"/>
                  <a:pt x="102" y="702"/>
                  <a:pt x="117" y="733"/>
                </a:cubicBezTo>
                <a:cubicBezTo>
                  <a:pt x="131" y="764"/>
                  <a:pt x="145" y="790"/>
                  <a:pt x="160" y="809"/>
                </a:cubicBezTo>
                <a:cubicBezTo>
                  <a:pt x="175" y="829"/>
                  <a:pt x="187" y="844"/>
                  <a:pt x="197" y="856"/>
                </a:cubicBezTo>
                <a:cubicBezTo>
                  <a:pt x="207" y="868"/>
                  <a:pt x="212" y="874"/>
                  <a:pt x="212" y="874"/>
                </a:cubicBezTo>
                <a:cubicBezTo>
                  <a:pt x="212" y="880"/>
                  <a:pt x="207" y="882"/>
                  <a:pt x="199" y="882"/>
                </a:cubicBezTo>
                <a:lnTo>
                  <a:pt x="196" y="882"/>
                </a:lnTo>
                <a:lnTo>
                  <a:pt x="185" y="882"/>
                </a:lnTo>
                <a:lnTo>
                  <a:pt x="160" y="861"/>
                </a:lnTo>
                <a:cubicBezTo>
                  <a:pt x="104" y="811"/>
                  <a:pt x="63" y="749"/>
                  <a:pt x="38" y="674"/>
                </a:cubicBezTo>
                <a:cubicBezTo>
                  <a:pt x="13" y="600"/>
                  <a:pt x="0" y="522"/>
                  <a:pt x="0" y="4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4580280" y="3212280"/>
            <a:ext cx="109800" cy="211680"/>
          </a:xfrm>
          <a:custGeom>
            <a:avLst/>
            <a:gdLst/>
            <a:ahLst/>
            <a:rect l="0" t="0" r="r" b="b"/>
            <a:pathLst>
              <a:path w="305" h="588">
                <a:moveTo>
                  <a:pt x="115" y="77"/>
                </a:moveTo>
                <a:lnTo>
                  <a:pt x="104" y="82"/>
                </a:lnTo>
                <a:cubicBezTo>
                  <a:pt x="95" y="85"/>
                  <a:pt x="84" y="88"/>
                  <a:pt x="68" y="91"/>
                </a:cubicBezTo>
                <a:cubicBezTo>
                  <a:pt x="53" y="94"/>
                  <a:pt x="36" y="96"/>
                  <a:pt x="17" y="97"/>
                </a:cubicBezTo>
                <a:lnTo>
                  <a:pt x="0" y="97"/>
                </a:lnTo>
                <a:lnTo>
                  <a:pt x="0" y="56"/>
                </a:lnTo>
                <a:lnTo>
                  <a:pt x="17" y="56"/>
                </a:lnTo>
                <a:cubicBezTo>
                  <a:pt x="45" y="55"/>
                  <a:pt x="70" y="51"/>
                  <a:pt x="94" y="43"/>
                </a:cubicBezTo>
                <a:cubicBezTo>
                  <a:pt x="117" y="35"/>
                  <a:pt x="134" y="28"/>
                  <a:pt x="143" y="22"/>
                </a:cubicBezTo>
                <a:cubicBezTo>
                  <a:pt x="153" y="15"/>
                  <a:pt x="162" y="9"/>
                  <a:pt x="169" y="2"/>
                </a:cubicBezTo>
                <a:cubicBezTo>
                  <a:pt x="170" y="1"/>
                  <a:pt x="174" y="0"/>
                  <a:pt x="179" y="0"/>
                </a:cubicBezTo>
                <a:cubicBezTo>
                  <a:pt x="185" y="0"/>
                  <a:pt x="190" y="2"/>
                  <a:pt x="194" y="5"/>
                </a:cubicBezTo>
                <a:lnTo>
                  <a:pt x="194" y="270"/>
                </a:lnTo>
                <a:lnTo>
                  <a:pt x="195" y="534"/>
                </a:lnTo>
                <a:cubicBezTo>
                  <a:pt x="199" y="538"/>
                  <a:pt x="203" y="541"/>
                  <a:pt x="206" y="542"/>
                </a:cubicBezTo>
                <a:cubicBezTo>
                  <a:pt x="209" y="543"/>
                  <a:pt x="216" y="544"/>
                  <a:pt x="227" y="546"/>
                </a:cubicBezTo>
                <a:cubicBezTo>
                  <a:pt x="238" y="547"/>
                  <a:pt x="256" y="547"/>
                  <a:pt x="282" y="547"/>
                </a:cubicBezTo>
                <a:lnTo>
                  <a:pt x="305" y="547"/>
                </a:lnTo>
                <a:lnTo>
                  <a:pt x="305" y="588"/>
                </a:lnTo>
                <a:lnTo>
                  <a:pt x="295" y="588"/>
                </a:lnTo>
                <a:cubicBezTo>
                  <a:pt x="283" y="586"/>
                  <a:pt x="236" y="585"/>
                  <a:pt x="154" y="585"/>
                </a:cubicBezTo>
                <a:cubicBezTo>
                  <a:pt x="74" y="585"/>
                  <a:pt x="28" y="586"/>
                  <a:pt x="15" y="588"/>
                </a:cubicBezTo>
                <a:lnTo>
                  <a:pt x="5" y="588"/>
                </a:lnTo>
                <a:lnTo>
                  <a:pt x="5" y="547"/>
                </a:lnTo>
                <a:lnTo>
                  <a:pt x="28" y="547"/>
                </a:lnTo>
                <a:cubicBezTo>
                  <a:pt x="41" y="547"/>
                  <a:pt x="52" y="547"/>
                  <a:pt x="61" y="547"/>
                </a:cubicBezTo>
                <a:cubicBezTo>
                  <a:pt x="71" y="547"/>
                  <a:pt x="78" y="547"/>
                  <a:pt x="83" y="547"/>
                </a:cubicBezTo>
                <a:cubicBezTo>
                  <a:pt x="89" y="546"/>
                  <a:pt x="93" y="545"/>
                  <a:pt x="97" y="544"/>
                </a:cubicBezTo>
                <a:cubicBezTo>
                  <a:pt x="102" y="543"/>
                  <a:pt x="104" y="542"/>
                  <a:pt x="104" y="542"/>
                </a:cubicBezTo>
                <a:cubicBezTo>
                  <a:pt x="105" y="542"/>
                  <a:pt x="107" y="541"/>
                  <a:pt x="110" y="538"/>
                </a:cubicBezTo>
                <a:cubicBezTo>
                  <a:pt x="113" y="535"/>
                  <a:pt x="114" y="534"/>
                  <a:pt x="115" y="534"/>
                </a:cubicBezTo>
                <a:lnTo>
                  <a:pt x="115" y="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4809960" y="3337920"/>
            <a:ext cx="194040" cy="12960"/>
          </a:xfrm>
          <a:custGeom>
            <a:avLst/>
            <a:gdLst/>
            <a:ahLst/>
            <a:rect l="0" t="0" r="r" b="b"/>
            <a:pathLst>
              <a:path w="539" h="36">
                <a:moveTo>
                  <a:pt x="12" y="0"/>
                </a:moveTo>
                <a:lnTo>
                  <a:pt x="525" y="0"/>
                </a:lnTo>
                <a:cubicBezTo>
                  <a:pt x="534" y="5"/>
                  <a:pt x="539" y="10"/>
                  <a:pt x="539" y="18"/>
                </a:cubicBezTo>
                <a:cubicBezTo>
                  <a:pt x="539" y="26"/>
                  <a:pt x="534" y="31"/>
                  <a:pt x="525" y="36"/>
                </a:cubicBezTo>
                <a:lnTo>
                  <a:pt x="12" y="36"/>
                </a:lnTo>
                <a:cubicBezTo>
                  <a:pt x="4" y="32"/>
                  <a:pt x="0" y="26"/>
                  <a:pt x="0" y="18"/>
                </a:cubicBezTo>
                <a:cubicBezTo>
                  <a:pt x="0" y="10"/>
                  <a:pt x="4" y="4"/>
                  <a:pt x="1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5108040" y="3199680"/>
            <a:ext cx="174960" cy="285840"/>
          </a:xfrm>
          <a:custGeom>
            <a:avLst/>
            <a:gdLst/>
            <a:ahLst/>
            <a:rect l="0" t="0" r="r" b="b"/>
            <a:pathLst>
              <a:path w="486" h="794">
                <a:moveTo>
                  <a:pt x="5" y="794"/>
                </a:moveTo>
                <a:cubicBezTo>
                  <a:pt x="2" y="790"/>
                  <a:pt x="0" y="788"/>
                  <a:pt x="0" y="787"/>
                </a:cubicBezTo>
                <a:cubicBezTo>
                  <a:pt x="0" y="785"/>
                  <a:pt x="23" y="691"/>
                  <a:pt x="70" y="505"/>
                </a:cubicBezTo>
                <a:cubicBezTo>
                  <a:pt x="117" y="319"/>
                  <a:pt x="142" y="221"/>
                  <a:pt x="145" y="212"/>
                </a:cubicBezTo>
                <a:cubicBezTo>
                  <a:pt x="158" y="172"/>
                  <a:pt x="174" y="137"/>
                  <a:pt x="195" y="107"/>
                </a:cubicBezTo>
                <a:cubicBezTo>
                  <a:pt x="215" y="77"/>
                  <a:pt x="235" y="55"/>
                  <a:pt x="253" y="42"/>
                </a:cubicBezTo>
                <a:cubicBezTo>
                  <a:pt x="286" y="14"/>
                  <a:pt x="321" y="0"/>
                  <a:pt x="359" y="0"/>
                </a:cubicBezTo>
                <a:lnTo>
                  <a:pt x="361" y="0"/>
                </a:lnTo>
                <a:cubicBezTo>
                  <a:pt x="397" y="0"/>
                  <a:pt x="427" y="12"/>
                  <a:pt x="451" y="34"/>
                </a:cubicBezTo>
                <a:cubicBezTo>
                  <a:pt x="474" y="56"/>
                  <a:pt x="486" y="85"/>
                  <a:pt x="486" y="119"/>
                </a:cubicBezTo>
                <a:cubicBezTo>
                  <a:pt x="486" y="181"/>
                  <a:pt x="455" y="233"/>
                  <a:pt x="394" y="274"/>
                </a:cubicBezTo>
                <a:lnTo>
                  <a:pt x="406" y="285"/>
                </a:lnTo>
                <a:cubicBezTo>
                  <a:pt x="436" y="315"/>
                  <a:pt x="451" y="354"/>
                  <a:pt x="451" y="401"/>
                </a:cubicBezTo>
                <a:cubicBezTo>
                  <a:pt x="451" y="467"/>
                  <a:pt x="426" y="522"/>
                  <a:pt x="376" y="566"/>
                </a:cubicBezTo>
                <a:cubicBezTo>
                  <a:pt x="326" y="609"/>
                  <a:pt x="270" y="631"/>
                  <a:pt x="207" y="632"/>
                </a:cubicBezTo>
                <a:cubicBezTo>
                  <a:pt x="190" y="632"/>
                  <a:pt x="174" y="629"/>
                  <a:pt x="160" y="625"/>
                </a:cubicBezTo>
                <a:cubicBezTo>
                  <a:pt x="146" y="620"/>
                  <a:pt x="134" y="614"/>
                  <a:pt x="126" y="608"/>
                </a:cubicBezTo>
                <a:cubicBezTo>
                  <a:pt x="118" y="601"/>
                  <a:pt x="111" y="595"/>
                  <a:pt x="107" y="588"/>
                </a:cubicBezTo>
                <a:cubicBezTo>
                  <a:pt x="102" y="581"/>
                  <a:pt x="99" y="575"/>
                  <a:pt x="96" y="571"/>
                </a:cubicBezTo>
                <a:cubicBezTo>
                  <a:pt x="94" y="567"/>
                  <a:pt x="92" y="565"/>
                  <a:pt x="92" y="566"/>
                </a:cubicBezTo>
                <a:lnTo>
                  <a:pt x="34" y="789"/>
                </a:lnTo>
                <a:cubicBezTo>
                  <a:pt x="33" y="792"/>
                  <a:pt x="27" y="794"/>
                  <a:pt x="17" y="794"/>
                </a:cubicBezTo>
                <a:lnTo>
                  <a:pt x="5" y="794"/>
                </a:lnTo>
                <a:moveTo>
                  <a:pt x="292" y="243"/>
                </a:moveTo>
                <a:cubicBezTo>
                  <a:pt x="315" y="243"/>
                  <a:pt x="337" y="247"/>
                  <a:pt x="357" y="254"/>
                </a:cubicBezTo>
                <a:lnTo>
                  <a:pt x="362" y="251"/>
                </a:lnTo>
                <a:cubicBezTo>
                  <a:pt x="364" y="249"/>
                  <a:pt x="366" y="247"/>
                  <a:pt x="368" y="245"/>
                </a:cubicBezTo>
                <a:cubicBezTo>
                  <a:pt x="369" y="243"/>
                  <a:pt x="372" y="240"/>
                  <a:pt x="376" y="236"/>
                </a:cubicBezTo>
                <a:cubicBezTo>
                  <a:pt x="381" y="232"/>
                  <a:pt x="384" y="228"/>
                  <a:pt x="387" y="224"/>
                </a:cubicBezTo>
                <a:cubicBezTo>
                  <a:pt x="390" y="218"/>
                  <a:pt x="393" y="213"/>
                  <a:pt x="397" y="207"/>
                </a:cubicBezTo>
                <a:cubicBezTo>
                  <a:pt x="400" y="200"/>
                  <a:pt x="404" y="193"/>
                  <a:pt x="407" y="186"/>
                </a:cubicBezTo>
                <a:cubicBezTo>
                  <a:pt x="411" y="178"/>
                  <a:pt x="414" y="169"/>
                  <a:pt x="415" y="160"/>
                </a:cubicBezTo>
                <a:cubicBezTo>
                  <a:pt x="417" y="151"/>
                  <a:pt x="419" y="140"/>
                  <a:pt x="422" y="128"/>
                </a:cubicBezTo>
                <a:cubicBezTo>
                  <a:pt x="424" y="123"/>
                  <a:pt x="424" y="113"/>
                  <a:pt x="424" y="99"/>
                </a:cubicBezTo>
                <a:cubicBezTo>
                  <a:pt x="424" y="89"/>
                  <a:pt x="424" y="82"/>
                  <a:pt x="423" y="79"/>
                </a:cubicBezTo>
                <a:cubicBezTo>
                  <a:pt x="414" y="49"/>
                  <a:pt x="392" y="34"/>
                  <a:pt x="356" y="34"/>
                </a:cubicBezTo>
                <a:cubicBezTo>
                  <a:pt x="332" y="34"/>
                  <a:pt x="308" y="41"/>
                  <a:pt x="287" y="55"/>
                </a:cubicBezTo>
                <a:cubicBezTo>
                  <a:pt x="265" y="69"/>
                  <a:pt x="247" y="87"/>
                  <a:pt x="233" y="109"/>
                </a:cubicBezTo>
                <a:cubicBezTo>
                  <a:pt x="219" y="131"/>
                  <a:pt x="207" y="151"/>
                  <a:pt x="198" y="169"/>
                </a:cubicBezTo>
                <a:cubicBezTo>
                  <a:pt x="190" y="187"/>
                  <a:pt x="183" y="204"/>
                  <a:pt x="178" y="222"/>
                </a:cubicBezTo>
                <a:cubicBezTo>
                  <a:pt x="175" y="231"/>
                  <a:pt x="164" y="274"/>
                  <a:pt x="145" y="351"/>
                </a:cubicBezTo>
                <a:cubicBezTo>
                  <a:pt x="125" y="428"/>
                  <a:pt x="115" y="470"/>
                  <a:pt x="115" y="475"/>
                </a:cubicBezTo>
                <a:cubicBezTo>
                  <a:pt x="114" y="478"/>
                  <a:pt x="114" y="484"/>
                  <a:pt x="114" y="493"/>
                </a:cubicBezTo>
                <a:cubicBezTo>
                  <a:pt x="114" y="522"/>
                  <a:pt x="120" y="545"/>
                  <a:pt x="133" y="563"/>
                </a:cubicBezTo>
                <a:cubicBezTo>
                  <a:pt x="151" y="588"/>
                  <a:pt x="177" y="600"/>
                  <a:pt x="210" y="600"/>
                </a:cubicBezTo>
                <a:cubicBezTo>
                  <a:pt x="235" y="600"/>
                  <a:pt x="261" y="593"/>
                  <a:pt x="288" y="578"/>
                </a:cubicBezTo>
                <a:cubicBezTo>
                  <a:pt x="316" y="563"/>
                  <a:pt x="338" y="538"/>
                  <a:pt x="355" y="502"/>
                </a:cubicBezTo>
                <a:cubicBezTo>
                  <a:pt x="365" y="482"/>
                  <a:pt x="372" y="460"/>
                  <a:pt x="376" y="434"/>
                </a:cubicBezTo>
                <a:cubicBezTo>
                  <a:pt x="381" y="409"/>
                  <a:pt x="384" y="390"/>
                  <a:pt x="384" y="377"/>
                </a:cubicBezTo>
                <a:cubicBezTo>
                  <a:pt x="384" y="343"/>
                  <a:pt x="373" y="316"/>
                  <a:pt x="353" y="295"/>
                </a:cubicBezTo>
                <a:cubicBezTo>
                  <a:pt x="328" y="303"/>
                  <a:pt x="306" y="307"/>
                  <a:pt x="287" y="307"/>
                </a:cubicBezTo>
                <a:lnTo>
                  <a:pt x="278" y="307"/>
                </a:lnTo>
                <a:cubicBezTo>
                  <a:pt x="231" y="307"/>
                  <a:pt x="208" y="298"/>
                  <a:pt x="208" y="280"/>
                </a:cubicBezTo>
                <a:cubicBezTo>
                  <a:pt x="208" y="276"/>
                  <a:pt x="209" y="272"/>
                  <a:pt x="211" y="268"/>
                </a:cubicBezTo>
                <a:cubicBezTo>
                  <a:pt x="219" y="251"/>
                  <a:pt x="246" y="243"/>
                  <a:pt x="292" y="2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5309280" y="3321720"/>
            <a:ext cx="77760" cy="149760"/>
          </a:xfrm>
          <a:custGeom>
            <a:avLst/>
            <a:gdLst/>
            <a:ahLst/>
            <a:rect l="0" t="0" r="r" b="b"/>
            <a:pathLst>
              <a:path w="216" h="416">
                <a:moveTo>
                  <a:pt x="81" y="55"/>
                </a:moveTo>
                <a:lnTo>
                  <a:pt x="73" y="58"/>
                </a:lnTo>
                <a:cubicBezTo>
                  <a:pt x="68" y="60"/>
                  <a:pt x="59" y="62"/>
                  <a:pt x="48" y="64"/>
                </a:cubicBezTo>
                <a:cubicBezTo>
                  <a:pt x="38" y="66"/>
                  <a:pt x="26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0" y="36"/>
                  <a:pt x="67" y="31"/>
                </a:cubicBezTo>
                <a:cubicBezTo>
                  <a:pt x="83" y="25"/>
                  <a:pt x="95" y="20"/>
                  <a:pt x="101" y="16"/>
                </a:cubicBezTo>
                <a:cubicBezTo>
                  <a:pt x="108" y="11"/>
                  <a:pt x="114" y="7"/>
                  <a:pt x="119" y="2"/>
                </a:cubicBezTo>
                <a:cubicBezTo>
                  <a:pt x="120" y="1"/>
                  <a:pt x="122" y="0"/>
                  <a:pt x="127" y="0"/>
                </a:cubicBezTo>
                <a:cubicBezTo>
                  <a:pt x="131" y="0"/>
                  <a:pt x="135" y="1"/>
                  <a:pt x="138" y="4"/>
                </a:cubicBezTo>
                <a:lnTo>
                  <a:pt x="138" y="191"/>
                </a:lnTo>
                <a:lnTo>
                  <a:pt x="139" y="378"/>
                </a:lnTo>
                <a:cubicBezTo>
                  <a:pt x="141" y="381"/>
                  <a:pt x="144" y="383"/>
                  <a:pt x="146" y="384"/>
                </a:cubicBezTo>
                <a:cubicBezTo>
                  <a:pt x="148" y="385"/>
                  <a:pt x="153" y="385"/>
                  <a:pt x="161" y="386"/>
                </a:cubicBezTo>
                <a:cubicBezTo>
                  <a:pt x="169" y="387"/>
                  <a:pt x="182" y="387"/>
                  <a:pt x="200" y="387"/>
                </a:cubicBezTo>
                <a:lnTo>
                  <a:pt x="216" y="387"/>
                </a:lnTo>
                <a:lnTo>
                  <a:pt x="216" y="416"/>
                </a:lnTo>
                <a:lnTo>
                  <a:pt x="209" y="416"/>
                </a:lnTo>
                <a:cubicBezTo>
                  <a:pt x="200" y="415"/>
                  <a:pt x="167" y="414"/>
                  <a:pt x="109" y="414"/>
                </a:cubicBezTo>
                <a:cubicBezTo>
                  <a:pt x="52" y="414"/>
                  <a:pt x="20" y="415"/>
                  <a:pt x="11" y="416"/>
                </a:cubicBezTo>
                <a:lnTo>
                  <a:pt x="4" y="416"/>
                </a:lnTo>
                <a:lnTo>
                  <a:pt x="4" y="387"/>
                </a:lnTo>
                <a:lnTo>
                  <a:pt x="20" y="387"/>
                </a:lnTo>
                <a:cubicBezTo>
                  <a:pt x="29" y="387"/>
                  <a:pt x="37" y="387"/>
                  <a:pt x="43" y="387"/>
                </a:cubicBezTo>
                <a:cubicBezTo>
                  <a:pt x="50" y="387"/>
                  <a:pt x="55" y="387"/>
                  <a:pt x="59" y="387"/>
                </a:cubicBezTo>
                <a:cubicBezTo>
                  <a:pt x="63" y="386"/>
                  <a:pt x="66" y="386"/>
                  <a:pt x="69" y="385"/>
                </a:cubicBezTo>
                <a:cubicBezTo>
                  <a:pt x="72" y="384"/>
                  <a:pt x="74" y="384"/>
                  <a:pt x="74" y="384"/>
                </a:cubicBezTo>
                <a:cubicBezTo>
                  <a:pt x="74" y="384"/>
                  <a:pt x="76" y="383"/>
                  <a:pt x="78" y="381"/>
                </a:cubicBezTo>
                <a:cubicBezTo>
                  <a:pt x="80" y="379"/>
                  <a:pt x="81" y="378"/>
                  <a:pt x="81" y="378"/>
                </a:cubicBezTo>
                <a:lnTo>
                  <a:pt x="81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5436360" y="3185640"/>
            <a:ext cx="76320" cy="317520"/>
          </a:xfrm>
          <a:custGeom>
            <a:avLst/>
            <a:gdLst/>
            <a:ahLst/>
            <a:rect l="0" t="0" r="r" b="b"/>
            <a:pathLst>
              <a:path w="212" h="882">
                <a:moveTo>
                  <a:pt x="4" y="1"/>
                </a:moveTo>
                <a:lnTo>
                  <a:pt x="8" y="0"/>
                </a:lnTo>
                <a:cubicBezTo>
                  <a:pt x="11" y="0"/>
                  <a:pt x="14" y="0"/>
                  <a:pt x="17" y="0"/>
                </a:cubicBezTo>
                <a:lnTo>
                  <a:pt x="27" y="0"/>
                </a:lnTo>
                <a:lnTo>
                  <a:pt x="52" y="21"/>
                </a:lnTo>
                <a:cubicBezTo>
                  <a:pt x="107" y="71"/>
                  <a:pt x="148" y="133"/>
                  <a:pt x="174" y="208"/>
                </a:cubicBezTo>
                <a:cubicBezTo>
                  <a:pt x="199" y="282"/>
                  <a:pt x="212" y="360"/>
                  <a:pt x="212" y="442"/>
                </a:cubicBezTo>
                <a:cubicBezTo>
                  <a:pt x="212" y="482"/>
                  <a:pt x="209" y="520"/>
                  <a:pt x="203" y="557"/>
                </a:cubicBezTo>
                <a:cubicBezTo>
                  <a:pt x="197" y="594"/>
                  <a:pt x="190" y="625"/>
                  <a:pt x="182" y="651"/>
                </a:cubicBezTo>
                <a:cubicBezTo>
                  <a:pt x="175" y="677"/>
                  <a:pt x="164" y="703"/>
                  <a:pt x="150" y="729"/>
                </a:cubicBezTo>
                <a:cubicBezTo>
                  <a:pt x="136" y="755"/>
                  <a:pt x="125" y="774"/>
                  <a:pt x="115" y="788"/>
                </a:cubicBezTo>
                <a:cubicBezTo>
                  <a:pt x="107" y="802"/>
                  <a:pt x="95" y="816"/>
                  <a:pt x="79" y="833"/>
                </a:cubicBezTo>
                <a:cubicBezTo>
                  <a:pt x="63" y="849"/>
                  <a:pt x="54" y="859"/>
                  <a:pt x="51" y="862"/>
                </a:cubicBezTo>
                <a:cubicBezTo>
                  <a:pt x="48" y="865"/>
                  <a:pt x="41" y="871"/>
                  <a:pt x="31" y="879"/>
                </a:cubicBezTo>
                <a:cubicBezTo>
                  <a:pt x="29" y="881"/>
                  <a:pt x="28" y="882"/>
                  <a:pt x="27" y="882"/>
                </a:cubicBezTo>
                <a:lnTo>
                  <a:pt x="17" y="882"/>
                </a:lnTo>
                <a:cubicBezTo>
                  <a:pt x="12" y="882"/>
                  <a:pt x="9" y="882"/>
                  <a:pt x="7" y="882"/>
                </a:cubicBezTo>
                <a:cubicBezTo>
                  <a:pt x="5" y="882"/>
                  <a:pt x="4" y="881"/>
                  <a:pt x="3" y="880"/>
                </a:cubicBezTo>
                <a:cubicBezTo>
                  <a:pt x="1" y="878"/>
                  <a:pt x="0" y="875"/>
                  <a:pt x="0" y="872"/>
                </a:cubicBezTo>
                <a:cubicBezTo>
                  <a:pt x="0" y="871"/>
                  <a:pt x="4" y="867"/>
                  <a:pt x="10" y="860"/>
                </a:cubicBezTo>
                <a:cubicBezTo>
                  <a:pt x="101" y="766"/>
                  <a:pt x="147" y="626"/>
                  <a:pt x="147" y="442"/>
                </a:cubicBezTo>
                <a:cubicBezTo>
                  <a:pt x="147" y="256"/>
                  <a:pt x="101" y="116"/>
                  <a:pt x="10" y="22"/>
                </a:cubicBezTo>
                <a:cubicBezTo>
                  <a:pt x="4" y="15"/>
                  <a:pt x="0" y="11"/>
                  <a:pt x="0" y="10"/>
                </a:cubicBezTo>
                <a:cubicBezTo>
                  <a:pt x="0" y="6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5545440" y="3283200"/>
            <a:ext cx="149400" cy="205920"/>
          </a:xfrm>
          <a:custGeom>
            <a:avLst/>
            <a:gdLst/>
            <a:ahLst/>
            <a:rect l="0" t="0" r="r" b="b"/>
            <a:pathLst>
              <a:path w="415" h="572">
                <a:moveTo>
                  <a:pt x="266" y="353"/>
                </a:moveTo>
                <a:cubicBezTo>
                  <a:pt x="258" y="361"/>
                  <a:pt x="245" y="369"/>
                  <a:pt x="228" y="378"/>
                </a:cubicBezTo>
                <a:cubicBezTo>
                  <a:pt x="211" y="387"/>
                  <a:pt x="193" y="391"/>
                  <a:pt x="174" y="391"/>
                </a:cubicBezTo>
                <a:cubicBezTo>
                  <a:pt x="137" y="391"/>
                  <a:pt x="106" y="378"/>
                  <a:pt x="84" y="351"/>
                </a:cubicBezTo>
                <a:cubicBezTo>
                  <a:pt x="62" y="325"/>
                  <a:pt x="50" y="291"/>
                  <a:pt x="50" y="249"/>
                </a:cubicBezTo>
                <a:cubicBezTo>
                  <a:pt x="50" y="187"/>
                  <a:pt x="72" y="130"/>
                  <a:pt x="117" y="79"/>
                </a:cubicBezTo>
                <a:cubicBezTo>
                  <a:pt x="164" y="27"/>
                  <a:pt x="214" y="1"/>
                  <a:pt x="269" y="0"/>
                </a:cubicBezTo>
                <a:cubicBezTo>
                  <a:pt x="297" y="0"/>
                  <a:pt x="322" y="14"/>
                  <a:pt x="346" y="43"/>
                </a:cubicBezTo>
                <a:lnTo>
                  <a:pt x="348" y="39"/>
                </a:lnTo>
                <a:cubicBezTo>
                  <a:pt x="350" y="37"/>
                  <a:pt x="351" y="36"/>
                  <a:pt x="353" y="34"/>
                </a:cubicBezTo>
                <a:cubicBezTo>
                  <a:pt x="355" y="32"/>
                  <a:pt x="357" y="30"/>
                  <a:pt x="361" y="27"/>
                </a:cubicBezTo>
                <a:cubicBezTo>
                  <a:pt x="364" y="24"/>
                  <a:pt x="368" y="22"/>
                  <a:pt x="372" y="21"/>
                </a:cubicBezTo>
                <a:cubicBezTo>
                  <a:pt x="376" y="19"/>
                  <a:pt x="381" y="19"/>
                  <a:pt x="386" y="18"/>
                </a:cubicBezTo>
                <a:cubicBezTo>
                  <a:pt x="395" y="18"/>
                  <a:pt x="401" y="21"/>
                  <a:pt x="407" y="26"/>
                </a:cubicBezTo>
                <a:cubicBezTo>
                  <a:pt x="412" y="31"/>
                  <a:pt x="415" y="37"/>
                  <a:pt x="415" y="43"/>
                </a:cubicBezTo>
                <a:cubicBezTo>
                  <a:pt x="415" y="51"/>
                  <a:pt x="399" y="123"/>
                  <a:pt x="365" y="256"/>
                </a:cubicBezTo>
                <a:cubicBezTo>
                  <a:pt x="332" y="390"/>
                  <a:pt x="314" y="459"/>
                  <a:pt x="312" y="461"/>
                </a:cubicBezTo>
                <a:cubicBezTo>
                  <a:pt x="302" y="493"/>
                  <a:pt x="279" y="519"/>
                  <a:pt x="244" y="540"/>
                </a:cubicBezTo>
                <a:cubicBezTo>
                  <a:pt x="210" y="560"/>
                  <a:pt x="170" y="571"/>
                  <a:pt x="125" y="572"/>
                </a:cubicBezTo>
                <a:cubicBezTo>
                  <a:pt x="42" y="572"/>
                  <a:pt x="0" y="552"/>
                  <a:pt x="0" y="512"/>
                </a:cubicBezTo>
                <a:cubicBezTo>
                  <a:pt x="0" y="496"/>
                  <a:pt x="5" y="483"/>
                  <a:pt x="16" y="471"/>
                </a:cubicBezTo>
                <a:cubicBezTo>
                  <a:pt x="27" y="459"/>
                  <a:pt x="40" y="454"/>
                  <a:pt x="57" y="454"/>
                </a:cubicBezTo>
                <a:cubicBezTo>
                  <a:pt x="65" y="454"/>
                  <a:pt x="74" y="456"/>
                  <a:pt x="81" y="461"/>
                </a:cubicBezTo>
                <a:cubicBezTo>
                  <a:pt x="89" y="467"/>
                  <a:pt x="93" y="476"/>
                  <a:pt x="94" y="489"/>
                </a:cubicBezTo>
                <a:cubicBezTo>
                  <a:pt x="94" y="495"/>
                  <a:pt x="93" y="500"/>
                  <a:pt x="92" y="506"/>
                </a:cubicBezTo>
                <a:cubicBezTo>
                  <a:pt x="91" y="511"/>
                  <a:pt x="89" y="515"/>
                  <a:pt x="86" y="518"/>
                </a:cubicBezTo>
                <a:cubicBezTo>
                  <a:pt x="83" y="521"/>
                  <a:pt x="80" y="524"/>
                  <a:pt x="79" y="527"/>
                </a:cubicBezTo>
                <a:cubicBezTo>
                  <a:pt x="77" y="530"/>
                  <a:pt x="75" y="532"/>
                  <a:pt x="72" y="534"/>
                </a:cubicBezTo>
                <a:lnTo>
                  <a:pt x="71" y="536"/>
                </a:lnTo>
                <a:lnTo>
                  <a:pt x="72" y="536"/>
                </a:lnTo>
                <a:cubicBezTo>
                  <a:pt x="77" y="537"/>
                  <a:pt x="95" y="538"/>
                  <a:pt x="125" y="538"/>
                </a:cubicBezTo>
                <a:cubicBezTo>
                  <a:pt x="148" y="538"/>
                  <a:pt x="165" y="535"/>
                  <a:pt x="178" y="528"/>
                </a:cubicBezTo>
                <a:cubicBezTo>
                  <a:pt x="192" y="521"/>
                  <a:pt x="204" y="511"/>
                  <a:pt x="216" y="498"/>
                </a:cubicBezTo>
                <a:cubicBezTo>
                  <a:pt x="228" y="486"/>
                  <a:pt x="236" y="472"/>
                  <a:pt x="241" y="457"/>
                </a:cubicBezTo>
                <a:cubicBezTo>
                  <a:pt x="244" y="446"/>
                  <a:pt x="249" y="428"/>
                  <a:pt x="255" y="402"/>
                </a:cubicBezTo>
                <a:cubicBezTo>
                  <a:pt x="263" y="374"/>
                  <a:pt x="266" y="358"/>
                  <a:pt x="266" y="353"/>
                </a:cubicBezTo>
                <a:moveTo>
                  <a:pt x="331" y="101"/>
                </a:moveTo>
                <a:lnTo>
                  <a:pt x="327" y="91"/>
                </a:lnTo>
                <a:cubicBezTo>
                  <a:pt x="326" y="85"/>
                  <a:pt x="324" y="80"/>
                  <a:pt x="323" y="78"/>
                </a:cubicBezTo>
                <a:cubicBezTo>
                  <a:pt x="322" y="76"/>
                  <a:pt x="320" y="71"/>
                  <a:pt x="318" y="66"/>
                </a:cubicBezTo>
                <a:cubicBezTo>
                  <a:pt x="315" y="60"/>
                  <a:pt x="312" y="56"/>
                  <a:pt x="309" y="53"/>
                </a:cubicBezTo>
                <a:cubicBezTo>
                  <a:pt x="305" y="51"/>
                  <a:pt x="301" y="48"/>
                  <a:pt x="297" y="43"/>
                </a:cubicBezTo>
                <a:cubicBezTo>
                  <a:pt x="293" y="39"/>
                  <a:pt x="288" y="37"/>
                  <a:pt x="281" y="36"/>
                </a:cubicBezTo>
                <a:cubicBezTo>
                  <a:pt x="275" y="34"/>
                  <a:pt x="269" y="34"/>
                  <a:pt x="262" y="33"/>
                </a:cubicBezTo>
                <a:cubicBezTo>
                  <a:pt x="236" y="33"/>
                  <a:pt x="211" y="48"/>
                  <a:pt x="187" y="80"/>
                </a:cubicBezTo>
                <a:cubicBezTo>
                  <a:pt x="170" y="103"/>
                  <a:pt x="155" y="138"/>
                  <a:pt x="143" y="185"/>
                </a:cubicBezTo>
                <a:cubicBezTo>
                  <a:pt x="131" y="232"/>
                  <a:pt x="125" y="266"/>
                  <a:pt x="125" y="288"/>
                </a:cubicBezTo>
                <a:cubicBezTo>
                  <a:pt x="125" y="334"/>
                  <a:pt x="144" y="357"/>
                  <a:pt x="180" y="357"/>
                </a:cubicBezTo>
                <a:cubicBezTo>
                  <a:pt x="213" y="357"/>
                  <a:pt x="245" y="337"/>
                  <a:pt x="277" y="296"/>
                </a:cubicBezTo>
                <a:lnTo>
                  <a:pt x="284" y="287"/>
                </a:lnTo>
                <a:lnTo>
                  <a:pt x="331" y="10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5708520" y="33307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0" y="140"/>
                  <a:pt x="2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6" y="124"/>
                  <a:pt x="7" y="123"/>
                  <a:pt x="10" y="123"/>
                </a:cubicBezTo>
                <a:cubicBezTo>
                  <a:pt x="13" y="123"/>
                  <a:pt x="24" y="123"/>
                  <a:pt x="42" y="123"/>
                </a:cubicBezTo>
                <a:lnTo>
                  <a:pt x="76" y="123"/>
                </a:lnTo>
                <a:lnTo>
                  <a:pt x="88" y="72"/>
                </a:lnTo>
                <a:cubicBezTo>
                  <a:pt x="89" y="67"/>
                  <a:pt x="91" y="61"/>
                  <a:pt x="92" y="54"/>
                </a:cubicBezTo>
                <a:cubicBezTo>
                  <a:pt x="94" y="46"/>
                  <a:pt x="95" y="41"/>
                  <a:pt x="97" y="37"/>
                </a:cubicBezTo>
                <a:cubicBezTo>
                  <a:pt x="98" y="34"/>
                  <a:pt x="99" y="30"/>
                  <a:pt x="100" y="25"/>
                </a:cubicBezTo>
                <a:cubicBezTo>
                  <a:pt x="102" y="20"/>
                  <a:pt x="103" y="16"/>
                  <a:pt x="105" y="14"/>
                </a:cubicBezTo>
                <a:cubicBezTo>
                  <a:pt x="108" y="12"/>
                  <a:pt x="110" y="10"/>
                  <a:pt x="112" y="7"/>
                </a:cubicBezTo>
                <a:cubicBezTo>
                  <a:pt x="114" y="4"/>
                  <a:pt x="117" y="2"/>
                  <a:pt x="120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4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1"/>
                  <a:pt x="146" y="48"/>
                </a:cubicBezTo>
                <a:cubicBezTo>
                  <a:pt x="142" y="65"/>
                  <a:pt x="138" y="82"/>
                  <a:pt x="134" y="98"/>
                </a:cubicBezTo>
                <a:lnTo>
                  <a:pt x="127" y="121"/>
                </a:lnTo>
                <a:cubicBezTo>
                  <a:pt x="127" y="122"/>
                  <a:pt x="138" y="123"/>
                  <a:pt x="158" y="123"/>
                </a:cubicBezTo>
                <a:lnTo>
                  <a:pt x="190" y="123"/>
                </a:lnTo>
                <a:cubicBezTo>
                  <a:pt x="193" y="125"/>
                  <a:pt x="195" y="128"/>
                  <a:pt x="195" y="129"/>
                </a:cubicBezTo>
                <a:cubicBezTo>
                  <a:pt x="195" y="139"/>
                  <a:pt x="192" y="146"/>
                  <a:pt x="186" y="151"/>
                </a:cubicBezTo>
                <a:lnTo>
                  <a:pt x="120" y="151"/>
                </a:lnTo>
                <a:lnTo>
                  <a:pt x="97" y="242"/>
                </a:lnTo>
                <a:cubicBezTo>
                  <a:pt x="81" y="308"/>
                  <a:pt x="73" y="344"/>
                  <a:pt x="73" y="349"/>
                </a:cubicBezTo>
                <a:cubicBezTo>
                  <a:pt x="73" y="366"/>
                  <a:pt x="79" y="375"/>
                  <a:pt x="90" y="375"/>
                </a:cubicBezTo>
                <a:cubicBezTo>
                  <a:pt x="104" y="375"/>
                  <a:pt x="119" y="368"/>
                  <a:pt x="132" y="354"/>
                </a:cubicBezTo>
                <a:cubicBezTo>
                  <a:pt x="146" y="340"/>
                  <a:pt x="157" y="322"/>
                  <a:pt x="165" y="301"/>
                </a:cubicBezTo>
                <a:cubicBezTo>
                  <a:pt x="166" y="299"/>
                  <a:pt x="167" y="297"/>
                  <a:pt x="168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0" y="296"/>
                </a:lnTo>
                <a:cubicBezTo>
                  <a:pt x="186" y="296"/>
                  <a:pt x="190" y="297"/>
                  <a:pt x="190" y="301"/>
                </a:cubicBezTo>
                <a:cubicBezTo>
                  <a:pt x="190" y="302"/>
                  <a:pt x="189" y="305"/>
                  <a:pt x="188" y="308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1"/>
                  <a:pt x="164" y="351"/>
                  <a:pt x="155" y="361"/>
                </a:cubicBezTo>
                <a:cubicBezTo>
                  <a:pt x="147" y="372"/>
                  <a:pt x="136" y="380"/>
                  <a:pt x="124" y="387"/>
                </a:cubicBezTo>
                <a:cubicBezTo>
                  <a:pt x="111" y="394"/>
                  <a:pt x="98" y="398"/>
                  <a:pt x="86" y="398"/>
                </a:cubicBezTo>
                <a:cubicBezTo>
                  <a:pt x="73" y="398"/>
                  <a:pt x="60" y="395"/>
                  <a:pt x="49" y="389"/>
                </a:cubicBezTo>
                <a:cubicBezTo>
                  <a:pt x="38" y="382"/>
                  <a:pt x="30" y="372"/>
                  <a:pt x="25" y="356"/>
                </a:cubicBezTo>
                <a:cubicBezTo>
                  <a:pt x="24" y="353"/>
                  <a:pt x="23" y="347"/>
                  <a:pt x="23" y="339"/>
                </a:cubicBezTo>
                <a:lnTo>
                  <a:pt x="23" y="328"/>
                </a:lnTo>
                <a:lnTo>
                  <a:pt x="45" y="241"/>
                </a:lnTo>
                <a:cubicBezTo>
                  <a:pt x="60" y="182"/>
                  <a:pt x="68" y="153"/>
                  <a:pt x="69" y="152"/>
                </a:cubicBezTo>
                <a:cubicBezTo>
                  <a:pt x="69" y="152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5802840" y="3444120"/>
            <a:ext cx="29880" cy="70920"/>
          </a:xfrm>
          <a:custGeom>
            <a:avLst/>
            <a:gdLst/>
            <a:ahLst/>
            <a:rect l="0" t="0" r="r" b="b"/>
            <a:pathLst>
              <a:path w="83" h="197">
                <a:moveTo>
                  <a:pt x="0" y="53"/>
                </a:moveTo>
                <a:cubicBezTo>
                  <a:pt x="0" y="53"/>
                  <a:pt x="0" y="48"/>
                  <a:pt x="0" y="38"/>
                </a:cubicBezTo>
                <a:cubicBezTo>
                  <a:pt x="0" y="27"/>
                  <a:pt x="3" y="18"/>
                  <a:pt x="9" y="11"/>
                </a:cubicBezTo>
                <a:cubicBezTo>
                  <a:pt x="16" y="3"/>
                  <a:pt x="25" y="0"/>
                  <a:pt x="36" y="0"/>
                </a:cubicBezTo>
                <a:cubicBezTo>
                  <a:pt x="48" y="0"/>
                  <a:pt x="58" y="5"/>
                  <a:pt x="67" y="15"/>
                </a:cubicBezTo>
                <a:cubicBezTo>
                  <a:pt x="78" y="26"/>
                  <a:pt x="82" y="44"/>
                  <a:pt x="83" y="70"/>
                </a:cubicBezTo>
                <a:cubicBezTo>
                  <a:pt x="83" y="85"/>
                  <a:pt x="81" y="99"/>
                  <a:pt x="77" y="113"/>
                </a:cubicBezTo>
                <a:cubicBezTo>
                  <a:pt x="72" y="126"/>
                  <a:pt x="68" y="139"/>
                  <a:pt x="63" y="149"/>
                </a:cubicBezTo>
                <a:cubicBezTo>
                  <a:pt x="58" y="159"/>
                  <a:pt x="53" y="168"/>
                  <a:pt x="47" y="175"/>
                </a:cubicBezTo>
                <a:cubicBezTo>
                  <a:pt x="41" y="182"/>
                  <a:pt x="36" y="187"/>
                  <a:pt x="32" y="191"/>
                </a:cubicBezTo>
                <a:cubicBezTo>
                  <a:pt x="28" y="196"/>
                  <a:pt x="25" y="197"/>
                  <a:pt x="24" y="197"/>
                </a:cubicBezTo>
                <a:cubicBezTo>
                  <a:pt x="22" y="197"/>
                  <a:pt x="19" y="195"/>
                  <a:pt x="16" y="191"/>
                </a:cubicBezTo>
                <a:cubicBezTo>
                  <a:pt x="12" y="188"/>
                  <a:pt x="10" y="185"/>
                  <a:pt x="10" y="183"/>
                </a:cubicBezTo>
                <a:cubicBezTo>
                  <a:pt x="10" y="182"/>
                  <a:pt x="12" y="178"/>
                  <a:pt x="17" y="173"/>
                </a:cubicBezTo>
                <a:cubicBezTo>
                  <a:pt x="22" y="168"/>
                  <a:pt x="27" y="162"/>
                  <a:pt x="33" y="155"/>
                </a:cubicBezTo>
                <a:cubicBezTo>
                  <a:pt x="38" y="147"/>
                  <a:pt x="44" y="137"/>
                  <a:pt x="49" y="123"/>
                </a:cubicBezTo>
                <a:cubicBezTo>
                  <a:pt x="54" y="109"/>
                  <a:pt x="57" y="94"/>
                  <a:pt x="59" y="77"/>
                </a:cubicBezTo>
                <a:lnTo>
                  <a:pt x="59" y="70"/>
                </a:lnTo>
                <a:lnTo>
                  <a:pt x="58" y="70"/>
                </a:lnTo>
                <a:cubicBezTo>
                  <a:pt x="57" y="71"/>
                  <a:pt x="56" y="71"/>
                  <a:pt x="55" y="71"/>
                </a:cubicBezTo>
                <a:cubicBezTo>
                  <a:pt x="54" y="72"/>
                  <a:pt x="52" y="72"/>
                  <a:pt x="51" y="73"/>
                </a:cubicBezTo>
                <a:cubicBezTo>
                  <a:pt x="50" y="74"/>
                  <a:pt x="48" y="75"/>
                  <a:pt x="46" y="75"/>
                </a:cubicBezTo>
                <a:cubicBezTo>
                  <a:pt x="43" y="75"/>
                  <a:pt x="41" y="75"/>
                  <a:pt x="38" y="75"/>
                </a:cubicBezTo>
                <a:cubicBezTo>
                  <a:pt x="27" y="75"/>
                  <a:pt x="18" y="72"/>
                  <a:pt x="11" y="65"/>
                </a:cubicBezTo>
                <a:lnTo>
                  <a:pt x="0" y="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5852160" y="332280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2" y="38"/>
                </a:moveTo>
                <a:cubicBezTo>
                  <a:pt x="102" y="28"/>
                  <a:pt x="106" y="20"/>
                  <a:pt x="115" y="12"/>
                </a:cubicBezTo>
                <a:cubicBezTo>
                  <a:pt x="123" y="5"/>
                  <a:pt x="132" y="1"/>
                  <a:pt x="142" y="0"/>
                </a:cubicBezTo>
                <a:cubicBezTo>
                  <a:pt x="150" y="0"/>
                  <a:pt x="156" y="3"/>
                  <a:pt x="161" y="8"/>
                </a:cubicBezTo>
                <a:cubicBezTo>
                  <a:pt x="166" y="13"/>
                  <a:pt x="168" y="19"/>
                  <a:pt x="169" y="26"/>
                </a:cubicBezTo>
                <a:cubicBezTo>
                  <a:pt x="169" y="36"/>
                  <a:pt x="165" y="45"/>
                  <a:pt x="156" y="53"/>
                </a:cubicBezTo>
                <a:cubicBezTo>
                  <a:pt x="148" y="60"/>
                  <a:pt x="139" y="65"/>
                  <a:pt x="129" y="65"/>
                </a:cubicBezTo>
                <a:cubicBezTo>
                  <a:pt x="123" y="65"/>
                  <a:pt x="117" y="63"/>
                  <a:pt x="112" y="59"/>
                </a:cubicBezTo>
                <a:cubicBezTo>
                  <a:pt x="105" y="55"/>
                  <a:pt x="102" y="48"/>
                  <a:pt x="102" y="38"/>
                </a:cubicBezTo>
                <a:moveTo>
                  <a:pt x="0" y="234"/>
                </a:moveTo>
                <a:cubicBezTo>
                  <a:pt x="0" y="231"/>
                  <a:pt x="2" y="225"/>
                  <a:pt x="6" y="215"/>
                </a:cubicBezTo>
                <a:cubicBezTo>
                  <a:pt x="10" y="205"/>
                  <a:pt x="15" y="195"/>
                  <a:pt x="21" y="183"/>
                </a:cubicBezTo>
                <a:cubicBezTo>
                  <a:pt x="27" y="171"/>
                  <a:pt x="36" y="160"/>
                  <a:pt x="48" y="150"/>
                </a:cubicBezTo>
                <a:cubicBezTo>
                  <a:pt x="60" y="141"/>
                  <a:pt x="73" y="136"/>
                  <a:pt x="86" y="137"/>
                </a:cubicBezTo>
                <a:cubicBezTo>
                  <a:pt x="102" y="137"/>
                  <a:pt x="116" y="141"/>
                  <a:pt x="127" y="151"/>
                </a:cubicBezTo>
                <a:cubicBezTo>
                  <a:pt x="138" y="161"/>
                  <a:pt x="144" y="173"/>
                  <a:pt x="144" y="191"/>
                </a:cubicBezTo>
                <a:cubicBezTo>
                  <a:pt x="144" y="198"/>
                  <a:pt x="141" y="209"/>
                  <a:pt x="135" y="226"/>
                </a:cubicBezTo>
                <a:cubicBezTo>
                  <a:pt x="129" y="242"/>
                  <a:pt x="121" y="264"/>
                  <a:pt x="110" y="291"/>
                </a:cubicBezTo>
                <a:cubicBezTo>
                  <a:pt x="99" y="318"/>
                  <a:pt x="90" y="342"/>
                  <a:pt x="83" y="361"/>
                </a:cubicBezTo>
                <a:cubicBezTo>
                  <a:pt x="81" y="371"/>
                  <a:pt x="80" y="377"/>
                  <a:pt x="80" y="381"/>
                </a:cubicBezTo>
                <a:cubicBezTo>
                  <a:pt x="80" y="392"/>
                  <a:pt x="84" y="397"/>
                  <a:pt x="91" y="397"/>
                </a:cubicBezTo>
                <a:cubicBezTo>
                  <a:pt x="94" y="397"/>
                  <a:pt x="98" y="396"/>
                  <a:pt x="102" y="395"/>
                </a:cubicBezTo>
                <a:cubicBezTo>
                  <a:pt x="108" y="394"/>
                  <a:pt x="112" y="391"/>
                  <a:pt x="118" y="386"/>
                </a:cubicBezTo>
                <a:cubicBezTo>
                  <a:pt x="123" y="382"/>
                  <a:pt x="129" y="375"/>
                  <a:pt x="135" y="365"/>
                </a:cubicBezTo>
                <a:cubicBezTo>
                  <a:pt x="140" y="355"/>
                  <a:pt x="146" y="342"/>
                  <a:pt x="150" y="328"/>
                </a:cubicBezTo>
                <a:cubicBezTo>
                  <a:pt x="151" y="323"/>
                  <a:pt x="152" y="320"/>
                  <a:pt x="153" y="319"/>
                </a:cubicBezTo>
                <a:cubicBezTo>
                  <a:pt x="154" y="318"/>
                  <a:pt x="158" y="318"/>
                  <a:pt x="164" y="318"/>
                </a:cubicBezTo>
                <a:cubicBezTo>
                  <a:pt x="172" y="318"/>
                  <a:pt x="176" y="320"/>
                  <a:pt x="176" y="324"/>
                </a:cubicBezTo>
                <a:cubicBezTo>
                  <a:pt x="176" y="327"/>
                  <a:pt x="175" y="334"/>
                  <a:pt x="171" y="343"/>
                </a:cubicBezTo>
                <a:cubicBezTo>
                  <a:pt x="167" y="353"/>
                  <a:pt x="162" y="364"/>
                  <a:pt x="155" y="375"/>
                </a:cubicBezTo>
                <a:cubicBezTo>
                  <a:pt x="149" y="387"/>
                  <a:pt x="139" y="397"/>
                  <a:pt x="127" y="406"/>
                </a:cubicBezTo>
                <a:cubicBezTo>
                  <a:pt x="115" y="415"/>
                  <a:pt x="101" y="420"/>
                  <a:pt x="88" y="420"/>
                </a:cubicBezTo>
                <a:cubicBezTo>
                  <a:pt x="74" y="420"/>
                  <a:pt x="62" y="416"/>
                  <a:pt x="51" y="407"/>
                </a:cubicBezTo>
                <a:cubicBezTo>
                  <a:pt x="40" y="398"/>
                  <a:pt x="34" y="385"/>
                  <a:pt x="33" y="367"/>
                </a:cubicBezTo>
                <a:cubicBezTo>
                  <a:pt x="33" y="360"/>
                  <a:pt x="34" y="353"/>
                  <a:pt x="36" y="347"/>
                </a:cubicBezTo>
                <a:cubicBezTo>
                  <a:pt x="38" y="341"/>
                  <a:pt x="47" y="317"/>
                  <a:pt x="63" y="276"/>
                </a:cubicBezTo>
                <a:cubicBezTo>
                  <a:pt x="79" y="234"/>
                  <a:pt x="88" y="209"/>
                  <a:pt x="91" y="201"/>
                </a:cubicBezTo>
                <a:cubicBezTo>
                  <a:pt x="93" y="192"/>
                  <a:pt x="95" y="184"/>
                  <a:pt x="95" y="176"/>
                </a:cubicBezTo>
                <a:cubicBezTo>
                  <a:pt x="95" y="165"/>
                  <a:pt x="91" y="160"/>
                  <a:pt x="84" y="160"/>
                </a:cubicBezTo>
                <a:lnTo>
                  <a:pt x="83" y="160"/>
                </a:lnTo>
                <a:cubicBezTo>
                  <a:pt x="71" y="160"/>
                  <a:pt x="59" y="167"/>
                  <a:pt x="49" y="182"/>
                </a:cubicBezTo>
                <a:cubicBezTo>
                  <a:pt x="38" y="196"/>
                  <a:pt x="31" y="213"/>
                  <a:pt x="25" y="234"/>
                </a:cubicBezTo>
                <a:cubicBezTo>
                  <a:pt x="25" y="235"/>
                  <a:pt x="24" y="235"/>
                  <a:pt x="24" y="236"/>
                </a:cubicBezTo>
                <a:cubicBezTo>
                  <a:pt x="24" y="237"/>
                  <a:pt x="23" y="238"/>
                  <a:pt x="23" y="238"/>
                </a:cubicBezTo>
                <a:cubicBezTo>
                  <a:pt x="23" y="238"/>
                  <a:pt x="23" y="239"/>
                  <a:pt x="22" y="239"/>
                </a:cubicBezTo>
                <a:cubicBezTo>
                  <a:pt x="21" y="240"/>
                  <a:pt x="21" y="240"/>
                  <a:pt x="20" y="240"/>
                </a:cubicBezTo>
                <a:cubicBezTo>
                  <a:pt x="20" y="240"/>
                  <a:pt x="19" y="240"/>
                  <a:pt x="18" y="240"/>
                </a:cubicBezTo>
                <a:cubicBezTo>
                  <a:pt x="16" y="240"/>
                  <a:pt x="15" y="240"/>
                  <a:pt x="13" y="240"/>
                </a:cubicBezTo>
                <a:lnTo>
                  <a:pt x="4" y="240"/>
                </a:lnTo>
                <a:cubicBezTo>
                  <a:pt x="1" y="237"/>
                  <a:pt x="0" y="236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5965560" y="3385080"/>
            <a:ext cx="42120" cy="100440"/>
          </a:xfrm>
          <a:custGeom>
            <a:avLst/>
            <a:gdLst/>
            <a:ahLst/>
            <a:rect l="0" t="0" r="r" b="b"/>
            <a:pathLst>
              <a:path w="117" h="279">
                <a:moveTo>
                  <a:pt x="0" y="76"/>
                </a:moveTo>
                <a:cubicBezTo>
                  <a:pt x="0" y="76"/>
                  <a:pt x="0" y="69"/>
                  <a:pt x="0" y="54"/>
                </a:cubicBezTo>
                <a:cubicBezTo>
                  <a:pt x="0" y="39"/>
                  <a:pt x="5" y="27"/>
                  <a:pt x="14" y="16"/>
                </a:cubicBezTo>
                <a:cubicBezTo>
                  <a:pt x="24" y="6"/>
                  <a:pt x="36" y="0"/>
                  <a:pt x="52" y="0"/>
                </a:cubicBezTo>
                <a:cubicBezTo>
                  <a:pt x="69" y="0"/>
                  <a:pt x="84" y="8"/>
                  <a:pt x="97" y="22"/>
                </a:cubicBezTo>
                <a:cubicBezTo>
                  <a:pt x="110" y="37"/>
                  <a:pt x="117" y="63"/>
                  <a:pt x="117" y="100"/>
                </a:cubicBezTo>
                <a:cubicBezTo>
                  <a:pt x="117" y="120"/>
                  <a:pt x="115" y="140"/>
                  <a:pt x="110" y="161"/>
                </a:cubicBezTo>
                <a:cubicBezTo>
                  <a:pt x="104" y="180"/>
                  <a:pt x="98" y="197"/>
                  <a:pt x="91" y="211"/>
                </a:cubicBezTo>
                <a:cubicBezTo>
                  <a:pt x="84" y="225"/>
                  <a:pt x="76" y="237"/>
                  <a:pt x="67" y="247"/>
                </a:cubicBezTo>
                <a:cubicBezTo>
                  <a:pt x="59" y="257"/>
                  <a:pt x="52" y="265"/>
                  <a:pt x="46" y="271"/>
                </a:cubicBezTo>
                <a:cubicBezTo>
                  <a:pt x="40" y="277"/>
                  <a:pt x="36" y="280"/>
                  <a:pt x="34" y="279"/>
                </a:cubicBezTo>
                <a:cubicBezTo>
                  <a:pt x="32" y="279"/>
                  <a:pt x="28" y="276"/>
                  <a:pt x="23" y="271"/>
                </a:cubicBezTo>
                <a:cubicBezTo>
                  <a:pt x="18" y="266"/>
                  <a:pt x="15" y="262"/>
                  <a:pt x="15" y="260"/>
                </a:cubicBezTo>
                <a:cubicBezTo>
                  <a:pt x="15" y="257"/>
                  <a:pt x="18" y="253"/>
                  <a:pt x="25" y="245"/>
                </a:cubicBezTo>
                <a:cubicBezTo>
                  <a:pt x="31" y="238"/>
                  <a:pt x="39" y="230"/>
                  <a:pt x="47" y="219"/>
                </a:cubicBezTo>
                <a:cubicBezTo>
                  <a:pt x="55" y="208"/>
                  <a:pt x="63" y="194"/>
                  <a:pt x="70" y="175"/>
                </a:cubicBezTo>
                <a:cubicBezTo>
                  <a:pt x="78" y="156"/>
                  <a:pt x="83" y="134"/>
                  <a:pt x="85" y="110"/>
                </a:cubicBezTo>
                <a:lnTo>
                  <a:pt x="85" y="99"/>
                </a:lnTo>
                <a:lnTo>
                  <a:pt x="84" y="100"/>
                </a:lnTo>
                <a:cubicBezTo>
                  <a:pt x="83" y="100"/>
                  <a:pt x="81" y="101"/>
                  <a:pt x="80" y="102"/>
                </a:cubicBezTo>
                <a:cubicBezTo>
                  <a:pt x="78" y="102"/>
                  <a:pt x="76" y="103"/>
                  <a:pt x="73" y="104"/>
                </a:cubicBezTo>
                <a:cubicBezTo>
                  <a:pt x="72" y="105"/>
                  <a:pt x="69" y="106"/>
                  <a:pt x="65" y="106"/>
                </a:cubicBezTo>
                <a:cubicBezTo>
                  <a:pt x="62" y="106"/>
                  <a:pt x="58" y="106"/>
                  <a:pt x="55" y="107"/>
                </a:cubicBezTo>
                <a:cubicBezTo>
                  <a:pt x="39" y="107"/>
                  <a:pt x="26" y="102"/>
                  <a:pt x="16" y="92"/>
                </a:cubicBezTo>
                <a:lnTo>
                  <a:pt x="0" y="7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6723360" y="3282840"/>
            <a:ext cx="141840" cy="144720"/>
          </a:xfrm>
          <a:custGeom>
            <a:avLst/>
            <a:gdLst/>
            <a:ahLst/>
            <a:rect l="0" t="0" r="r" b="b"/>
            <a:pathLst>
              <a:path w="394" h="402">
                <a:moveTo>
                  <a:pt x="134" y="56"/>
                </a:moveTo>
                <a:cubicBezTo>
                  <a:pt x="134" y="41"/>
                  <a:pt x="128" y="34"/>
                  <a:pt x="117" y="34"/>
                </a:cubicBezTo>
                <a:cubicBezTo>
                  <a:pt x="103" y="34"/>
                  <a:pt x="88" y="42"/>
                  <a:pt x="73" y="59"/>
                </a:cubicBezTo>
                <a:cubicBezTo>
                  <a:pt x="58" y="77"/>
                  <a:pt x="45" y="103"/>
                  <a:pt x="35" y="138"/>
                </a:cubicBezTo>
                <a:cubicBezTo>
                  <a:pt x="35" y="139"/>
                  <a:pt x="34" y="139"/>
                  <a:pt x="33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2" y="144"/>
                  <a:pt x="31" y="145"/>
                </a:cubicBezTo>
                <a:cubicBezTo>
                  <a:pt x="30" y="146"/>
                  <a:pt x="29" y="146"/>
                  <a:pt x="28" y="146"/>
                </a:cubicBezTo>
                <a:cubicBezTo>
                  <a:pt x="28" y="146"/>
                  <a:pt x="26" y="146"/>
                  <a:pt x="25" y="146"/>
                </a:cubicBezTo>
                <a:cubicBezTo>
                  <a:pt x="23" y="146"/>
                  <a:pt x="21" y="146"/>
                  <a:pt x="18" y="146"/>
                </a:cubicBezTo>
                <a:lnTo>
                  <a:pt x="5" y="146"/>
                </a:lnTo>
                <a:cubicBezTo>
                  <a:pt x="2" y="142"/>
                  <a:pt x="0" y="140"/>
                  <a:pt x="0" y="138"/>
                </a:cubicBezTo>
                <a:cubicBezTo>
                  <a:pt x="0" y="134"/>
                  <a:pt x="2" y="125"/>
                  <a:pt x="7" y="112"/>
                </a:cubicBezTo>
                <a:cubicBezTo>
                  <a:pt x="12" y="99"/>
                  <a:pt x="19" y="84"/>
                  <a:pt x="28" y="67"/>
                </a:cubicBezTo>
                <a:cubicBezTo>
                  <a:pt x="38" y="49"/>
                  <a:pt x="50" y="34"/>
                  <a:pt x="67" y="22"/>
                </a:cubicBezTo>
                <a:cubicBezTo>
                  <a:pt x="83" y="9"/>
                  <a:pt x="102" y="3"/>
                  <a:pt x="122" y="2"/>
                </a:cubicBezTo>
                <a:cubicBezTo>
                  <a:pt x="147" y="2"/>
                  <a:pt x="166" y="9"/>
                  <a:pt x="180" y="23"/>
                </a:cubicBezTo>
                <a:cubicBezTo>
                  <a:pt x="193" y="37"/>
                  <a:pt x="200" y="54"/>
                  <a:pt x="201" y="73"/>
                </a:cubicBezTo>
                <a:cubicBezTo>
                  <a:pt x="201" y="83"/>
                  <a:pt x="200" y="90"/>
                  <a:pt x="198" y="96"/>
                </a:cubicBezTo>
                <a:cubicBezTo>
                  <a:pt x="198" y="99"/>
                  <a:pt x="194" y="112"/>
                  <a:pt x="185" y="134"/>
                </a:cubicBezTo>
                <a:cubicBezTo>
                  <a:pt x="176" y="157"/>
                  <a:pt x="167" y="183"/>
                  <a:pt x="158" y="213"/>
                </a:cubicBezTo>
                <a:cubicBezTo>
                  <a:pt x="148" y="243"/>
                  <a:pt x="143" y="269"/>
                  <a:pt x="142" y="292"/>
                </a:cubicBezTo>
                <a:cubicBezTo>
                  <a:pt x="142" y="308"/>
                  <a:pt x="143" y="321"/>
                  <a:pt x="146" y="331"/>
                </a:cubicBezTo>
                <a:cubicBezTo>
                  <a:pt x="154" y="356"/>
                  <a:pt x="172" y="369"/>
                  <a:pt x="202" y="369"/>
                </a:cubicBezTo>
                <a:cubicBezTo>
                  <a:pt x="224" y="369"/>
                  <a:pt x="244" y="359"/>
                  <a:pt x="263" y="339"/>
                </a:cubicBezTo>
                <a:cubicBezTo>
                  <a:pt x="281" y="319"/>
                  <a:pt x="296" y="296"/>
                  <a:pt x="307" y="268"/>
                </a:cubicBezTo>
                <a:cubicBezTo>
                  <a:pt x="317" y="242"/>
                  <a:pt x="326" y="218"/>
                  <a:pt x="332" y="195"/>
                </a:cubicBezTo>
                <a:cubicBezTo>
                  <a:pt x="339" y="173"/>
                  <a:pt x="342" y="157"/>
                  <a:pt x="342" y="147"/>
                </a:cubicBezTo>
                <a:cubicBezTo>
                  <a:pt x="342" y="133"/>
                  <a:pt x="340" y="121"/>
                  <a:pt x="335" y="111"/>
                </a:cubicBezTo>
                <a:cubicBezTo>
                  <a:pt x="330" y="101"/>
                  <a:pt x="325" y="94"/>
                  <a:pt x="319" y="89"/>
                </a:cubicBezTo>
                <a:cubicBezTo>
                  <a:pt x="313" y="83"/>
                  <a:pt x="308" y="78"/>
                  <a:pt x="303" y="73"/>
                </a:cubicBezTo>
                <a:cubicBezTo>
                  <a:pt x="298" y="67"/>
                  <a:pt x="296" y="61"/>
                  <a:pt x="296" y="53"/>
                </a:cubicBezTo>
                <a:cubicBezTo>
                  <a:pt x="296" y="40"/>
                  <a:pt x="302" y="28"/>
                  <a:pt x="313" y="17"/>
                </a:cubicBezTo>
                <a:cubicBezTo>
                  <a:pt x="324" y="6"/>
                  <a:pt x="336" y="0"/>
                  <a:pt x="349" y="0"/>
                </a:cubicBezTo>
                <a:cubicBezTo>
                  <a:pt x="360" y="0"/>
                  <a:pt x="370" y="6"/>
                  <a:pt x="379" y="16"/>
                </a:cubicBezTo>
                <a:cubicBezTo>
                  <a:pt x="389" y="27"/>
                  <a:pt x="394" y="44"/>
                  <a:pt x="394" y="67"/>
                </a:cubicBezTo>
                <a:cubicBezTo>
                  <a:pt x="394" y="83"/>
                  <a:pt x="391" y="108"/>
                  <a:pt x="383" y="141"/>
                </a:cubicBezTo>
                <a:cubicBezTo>
                  <a:pt x="375" y="173"/>
                  <a:pt x="365" y="210"/>
                  <a:pt x="350" y="251"/>
                </a:cubicBezTo>
                <a:cubicBezTo>
                  <a:pt x="335" y="292"/>
                  <a:pt x="314" y="327"/>
                  <a:pt x="287" y="357"/>
                </a:cubicBezTo>
                <a:cubicBezTo>
                  <a:pt x="260" y="386"/>
                  <a:pt x="229" y="401"/>
                  <a:pt x="194" y="402"/>
                </a:cubicBezTo>
                <a:cubicBezTo>
                  <a:pt x="156" y="402"/>
                  <a:pt x="126" y="392"/>
                  <a:pt x="104" y="373"/>
                </a:cubicBezTo>
                <a:cubicBezTo>
                  <a:pt x="82" y="354"/>
                  <a:pt x="71" y="326"/>
                  <a:pt x="71" y="289"/>
                </a:cubicBezTo>
                <a:cubicBezTo>
                  <a:pt x="71" y="270"/>
                  <a:pt x="74" y="251"/>
                  <a:pt x="78" y="231"/>
                </a:cubicBezTo>
                <a:cubicBezTo>
                  <a:pt x="83" y="212"/>
                  <a:pt x="95" y="178"/>
                  <a:pt x="115" y="128"/>
                </a:cubicBezTo>
                <a:cubicBezTo>
                  <a:pt x="127" y="91"/>
                  <a:pt x="134" y="67"/>
                  <a:pt x="134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6885360" y="33307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1" y="140"/>
                  <a:pt x="2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6" y="124"/>
                  <a:pt x="8" y="123"/>
                  <a:pt x="10" y="123"/>
                </a:cubicBezTo>
                <a:cubicBezTo>
                  <a:pt x="13" y="123"/>
                  <a:pt x="24" y="123"/>
                  <a:pt x="42" y="123"/>
                </a:cubicBezTo>
                <a:lnTo>
                  <a:pt x="75" y="123"/>
                </a:lnTo>
                <a:lnTo>
                  <a:pt x="88" y="72"/>
                </a:lnTo>
                <a:cubicBezTo>
                  <a:pt x="89" y="67"/>
                  <a:pt x="91" y="61"/>
                  <a:pt x="93" y="54"/>
                </a:cubicBezTo>
                <a:cubicBezTo>
                  <a:pt x="94" y="46"/>
                  <a:pt x="96" y="41"/>
                  <a:pt x="97" y="37"/>
                </a:cubicBezTo>
                <a:cubicBezTo>
                  <a:pt x="98" y="34"/>
                  <a:pt x="99" y="30"/>
                  <a:pt x="101" y="25"/>
                </a:cubicBezTo>
                <a:cubicBezTo>
                  <a:pt x="102" y="20"/>
                  <a:pt x="104" y="16"/>
                  <a:pt x="106" y="14"/>
                </a:cubicBezTo>
                <a:cubicBezTo>
                  <a:pt x="108" y="12"/>
                  <a:pt x="110" y="10"/>
                  <a:pt x="112" y="7"/>
                </a:cubicBezTo>
                <a:cubicBezTo>
                  <a:pt x="114" y="4"/>
                  <a:pt x="117" y="2"/>
                  <a:pt x="121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4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1"/>
                  <a:pt x="146" y="48"/>
                </a:cubicBezTo>
                <a:cubicBezTo>
                  <a:pt x="142" y="65"/>
                  <a:pt x="138" y="82"/>
                  <a:pt x="134" y="98"/>
                </a:cubicBezTo>
                <a:lnTo>
                  <a:pt x="127" y="121"/>
                </a:lnTo>
                <a:cubicBezTo>
                  <a:pt x="127" y="122"/>
                  <a:pt x="138" y="123"/>
                  <a:pt x="159" y="123"/>
                </a:cubicBezTo>
                <a:lnTo>
                  <a:pt x="190" y="123"/>
                </a:lnTo>
                <a:cubicBezTo>
                  <a:pt x="193" y="125"/>
                  <a:pt x="195" y="128"/>
                  <a:pt x="195" y="129"/>
                </a:cubicBezTo>
                <a:cubicBezTo>
                  <a:pt x="195" y="139"/>
                  <a:pt x="192" y="146"/>
                  <a:pt x="187" y="151"/>
                </a:cubicBezTo>
                <a:lnTo>
                  <a:pt x="120" y="151"/>
                </a:lnTo>
                <a:lnTo>
                  <a:pt x="97" y="242"/>
                </a:lnTo>
                <a:cubicBezTo>
                  <a:pt x="81" y="308"/>
                  <a:pt x="72" y="344"/>
                  <a:pt x="72" y="349"/>
                </a:cubicBezTo>
                <a:cubicBezTo>
                  <a:pt x="72" y="366"/>
                  <a:pt x="79" y="375"/>
                  <a:pt x="90" y="375"/>
                </a:cubicBezTo>
                <a:cubicBezTo>
                  <a:pt x="105" y="375"/>
                  <a:pt x="119" y="368"/>
                  <a:pt x="132" y="354"/>
                </a:cubicBezTo>
                <a:cubicBezTo>
                  <a:pt x="146" y="340"/>
                  <a:pt x="157" y="322"/>
                  <a:pt x="165" y="301"/>
                </a:cubicBezTo>
                <a:cubicBezTo>
                  <a:pt x="166" y="299"/>
                  <a:pt x="167" y="297"/>
                  <a:pt x="169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0" y="296"/>
                </a:lnTo>
                <a:cubicBezTo>
                  <a:pt x="187" y="296"/>
                  <a:pt x="190" y="297"/>
                  <a:pt x="190" y="301"/>
                </a:cubicBezTo>
                <a:cubicBezTo>
                  <a:pt x="190" y="302"/>
                  <a:pt x="189" y="305"/>
                  <a:pt x="188" y="308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1"/>
                  <a:pt x="164" y="351"/>
                  <a:pt x="155" y="361"/>
                </a:cubicBezTo>
                <a:cubicBezTo>
                  <a:pt x="147" y="372"/>
                  <a:pt x="136" y="380"/>
                  <a:pt x="124" y="387"/>
                </a:cubicBezTo>
                <a:cubicBezTo>
                  <a:pt x="111" y="394"/>
                  <a:pt x="99" y="398"/>
                  <a:pt x="86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2"/>
                  <a:pt x="30" y="372"/>
                  <a:pt x="25" y="356"/>
                </a:cubicBezTo>
                <a:cubicBezTo>
                  <a:pt x="24" y="353"/>
                  <a:pt x="24" y="347"/>
                  <a:pt x="24" y="339"/>
                </a:cubicBezTo>
                <a:lnTo>
                  <a:pt x="24" y="328"/>
                </a:lnTo>
                <a:lnTo>
                  <a:pt x="45" y="241"/>
                </a:lnTo>
                <a:cubicBezTo>
                  <a:pt x="60" y="182"/>
                  <a:pt x="67" y="153"/>
                  <a:pt x="68" y="152"/>
                </a:cubicBezTo>
                <a:cubicBezTo>
                  <a:pt x="68" y="152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6979680" y="3444120"/>
            <a:ext cx="29880" cy="70920"/>
          </a:xfrm>
          <a:custGeom>
            <a:avLst/>
            <a:gdLst/>
            <a:ahLst/>
            <a:rect l="0" t="0" r="r" b="b"/>
            <a:pathLst>
              <a:path w="83" h="197">
                <a:moveTo>
                  <a:pt x="0" y="53"/>
                </a:moveTo>
                <a:cubicBezTo>
                  <a:pt x="0" y="53"/>
                  <a:pt x="0" y="48"/>
                  <a:pt x="0" y="38"/>
                </a:cubicBezTo>
                <a:cubicBezTo>
                  <a:pt x="0" y="27"/>
                  <a:pt x="3" y="18"/>
                  <a:pt x="11" y="11"/>
                </a:cubicBezTo>
                <a:cubicBezTo>
                  <a:pt x="17" y="3"/>
                  <a:pt x="26" y="0"/>
                  <a:pt x="37" y="0"/>
                </a:cubicBezTo>
                <a:cubicBezTo>
                  <a:pt x="49" y="0"/>
                  <a:pt x="59" y="5"/>
                  <a:pt x="69" y="15"/>
                </a:cubicBezTo>
                <a:cubicBezTo>
                  <a:pt x="78" y="26"/>
                  <a:pt x="83" y="44"/>
                  <a:pt x="83" y="70"/>
                </a:cubicBezTo>
                <a:cubicBezTo>
                  <a:pt x="83" y="85"/>
                  <a:pt x="81" y="99"/>
                  <a:pt x="77" y="113"/>
                </a:cubicBezTo>
                <a:cubicBezTo>
                  <a:pt x="74" y="126"/>
                  <a:pt x="69" y="139"/>
                  <a:pt x="64" y="149"/>
                </a:cubicBezTo>
                <a:cubicBezTo>
                  <a:pt x="59" y="159"/>
                  <a:pt x="54" y="168"/>
                  <a:pt x="48" y="175"/>
                </a:cubicBezTo>
                <a:cubicBezTo>
                  <a:pt x="42" y="182"/>
                  <a:pt x="37" y="187"/>
                  <a:pt x="33" y="191"/>
                </a:cubicBezTo>
                <a:cubicBezTo>
                  <a:pt x="29" y="196"/>
                  <a:pt x="26" y="197"/>
                  <a:pt x="25" y="197"/>
                </a:cubicBezTo>
                <a:cubicBezTo>
                  <a:pt x="23" y="197"/>
                  <a:pt x="21" y="195"/>
                  <a:pt x="17" y="191"/>
                </a:cubicBezTo>
                <a:cubicBezTo>
                  <a:pt x="13" y="188"/>
                  <a:pt x="11" y="185"/>
                  <a:pt x="11" y="183"/>
                </a:cubicBezTo>
                <a:cubicBezTo>
                  <a:pt x="11" y="182"/>
                  <a:pt x="14" y="178"/>
                  <a:pt x="18" y="173"/>
                </a:cubicBezTo>
                <a:cubicBezTo>
                  <a:pt x="23" y="168"/>
                  <a:pt x="28" y="162"/>
                  <a:pt x="34" y="155"/>
                </a:cubicBezTo>
                <a:cubicBezTo>
                  <a:pt x="40" y="147"/>
                  <a:pt x="45" y="137"/>
                  <a:pt x="50" y="123"/>
                </a:cubicBezTo>
                <a:cubicBezTo>
                  <a:pt x="55" y="109"/>
                  <a:pt x="58" y="94"/>
                  <a:pt x="60" y="77"/>
                </a:cubicBezTo>
                <a:lnTo>
                  <a:pt x="60" y="70"/>
                </a:lnTo>
                <a:lnTo>
                  <a:pt x="59" y="70"/>
                </a:lnTo>
                <a:cubicBezTo>
                  <a:pt x="58" y="71"/>
                  <a:pt x="57" y="71"/>
                  <a:pt x="56" y="71"/>
                </a:cubicBezTo>
                <a:cubicBezTo>
                  <a:pt x="55" y="72"/>
                  <a:pt x="54" y="72"/>
                  <a:pt x="52" y="73"/>
                </a:cubicBezTo>
                <a:cubicBezTo>
                  <a:pt x="51" y="74"/>
                  <a:pt x="49" y="75"/>
                  <a:pt x="47" y="75"/>
                </a:cubicBezTo>
                <a:cubicBezTo>
                  <a:pt x="44" y="75"/>
                  <a:pt x="42" y="75"/>
                  <a:pt x="39" y="75"/>
                </a:cubicBezTo>
                <a:cubicBezTo>
                  <a:pt x="28" y="75"/>
                  <a:pt x="19" y="72"/>
                  <a:pt x="12" y="65"/>
                </a:cubicBezTo>
                <a:lnTo>
                  <a:pt x="0" y="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029000" y="3322800"/>
            <a:ext cx="63720" cy="151200"/>
          </a:xfrm>
          <a:custGeom>
            <a:avLst/>
            <a:gdLst/>
            <a:ahLst/>
            <a:rect l="0" t="0" r="r" b="b"/>
            <a:pathLst>
              <a:path w="177" h="420">
                <a:moveTo>
                  <a:pt x="102" y="38"/>
                </a:moveTo>
                <a:cubicBezTo>
                  <a:pt x="102" y="28"/>
                  <a:pt x="106" y="20"/>
                  <a:pt x="114" y="12"/>
                </a:cubicBezTo>
                <a:cubicBezTo>
                  <a:pt x="122" y="5"/>
                  <a:pt x="131" y="1"/>
                  <a:pt x="141" y="0"/>
                </a:cubicBezTo>
                <a:cubicBezTo>
                  <a:pt x="149" y="0"/>
                  <a:pt x="155" y="3"/>
                  <a:pt x="160" y="8"/>
                </a:cubicBezTo>
                <a:cubicBezTo>
                  <a:pt x="166" y="13"/>
                  <a:pt x="169" y="19"/>
                  <a:pt x="169" y="26"/>
                </a:cubicBezTo>
                <a:cubicBezTo>
                  <a:pt x="169" y="36"/>
                  <a:pt x="165" y="45"/>
                  <a:pt x="156" y="53"/>
                </a:cubicBezTo>
                <a:cubicBezTo>
                  <a:pt x="147" y="60"/>
                  <a:pt x="138" y="65"/>
                  <a:pt x="128" y="65"/>
                </a:cubicBezTo>
                <a:cubicBezTo>
                  <a:pt x="122" y="65"/>
                  <a:pt x="116" y="63"/>
                  <a:pt x="111" y="59"/>
                </a:cubicBezTo>
                <a:cubicBezTo>
                  <a:pt x="105" y="55"/>
                  <a:pt x="102" y="48"/>
                  <a:pt x="102" y="38"/>
                </a:cubicBezTo>
                <a:moveTo>
                  <a:pt x="0" y="234"/>
                </a:moveTo>
                <a:cubicBezTo>
                  <a:pt x="0" y="231"/>
                  <a:pt x="2" y="225"/>
                  <a:pt x="6" y="215"/>
                </a:cubicBezTo>
                <a:cubicBezTo>
                  <a:pt x="10" y="205"/>
                  <a:pt x="15" y="195"/>
                  <a:pt x="21" y="183"/>
                </a:cubicBezTo>
                <a:cubicBezTo>
                  <a:pt x="27" y="171"/>
                  <a:pt x="36" y="160"/>
                  <a:pt x="48" y="150"/>
                </a:cubicBezTo>
                <a:cubicBezTo>
                  <a:pt x="60" y="141"/>
                  <a:pt x="73" y="136"/>
                  <a:pt x="86" y="137"/>
                </a:cubicBezTo>
                <a:cubicBezTo>
                  <a:pt x="102" y="137"/>
                  <a:pt x="115" y="141"/>
                  <a:pt x="126" y="151"/>
                </a:cubicBezTo>
                <a:cubicBezTo>
                  <a:pt x="137" y="161"/>
                  <a:pt x="143" y="173"/>
                  <a:pt x="143" y="191"/>
                </a:cubicBezTo>
                <a:cubicBezTo>
                  <a:pt x="143" y="198"/>
                  <a:pt x="140" y="209"/>
                  <a:pt x="134" y="226"/>
                </a:cubicBezTo>
                <a:cubicBezTo>
                  <a:pt x="129" y="242"/>
                  <a:pt x="120" y="264"/>
                  <a:pt x="109" y="291"/>
                </a:cubicBezTo>
                <a:cubicBezTo>
                  <a:pt x="99" y="318"/>
                  <a:pt x="90" y="342"/>
                  <a:pt x="83" y="361"/>
                </a:cubicBezTo>
                <a:cubicBezTo>
                  <a:pt x="81" y="371"/>
                  <a:pt x="80" y="377"/>
                  <a:pt x="80" y="381"/>
                </a:cubicBezTo>
                <a:cubicBezTo>
                  <a:pt x="80" y="392"/>
                  <a:pt x="84" y="397"/>
                  <a:pt x="91" y="397"/>
                </a:cubicBezTo>
                <a:cubicBezTo>
                  <a:pt x="95" y="397"/>
                  <a:pt x="98" y="396"/>
                  <a:pt x="103" y="395"/>
                </a:cubicBezTo>
                <a:cubicBezTo>
                  <a:pt x="107" y="394"/>
                  <a:pt x="112" y="391"/>
                  <a:pt x="117" y="386"/>
                </a:cubicBezTo>
                <a:cubicBezTo>
                  <a:pt x="122" y="382"/>
                  <a:pt x="128" y="375"/>
                  <a:pt x="134" y="365"/>
                </a:cubicBezTo>
                <a:cubicBezTo>
                  <a:pt x="140" y="355"/>
                  <a:pt x="145" y="342"/>
                  <a:pt x="149" y="328"/>
                </a:cubicBezTo>
                <a:cubicBezTo>
                  <a:pt x="151" y="323"/>
                  <a:pt x="152" y="320"/>
                  <a:pt x="152" y="319"/>
                </a:cubicBezTo>
                <a:cubicBezTo>
                  <a:pt x="153" y="318"/>
                  <a:pt x="157" y="318"/>
                  <a:pt x="164" y="318"/>
                </a:cubicBezTo>
                <a:cubicBezTo>
                  <a:pt x="172" y="318"/>
                  <a:pt x="177" y="320"/>
                  <a:pt x="177" y="324"/>
                </a:cubicBezTo>
                <a:cubicBezTo>
                  <a:pt x="177" y="327"/>
                  <a:pt x="175" y="334"/>
                  <a:pt x="171" y="343"/>
                </a:cubicBezTo>
                <a:cubicBezTo>
                  <a:pt x="167" y="353"/>
                  <a:pt x="161" y="364"/>
                  <a:pt x="154" y="375"/>
                </a:cubicBezTo>
                <a:cubicBezTo>
                  <a:pt x="148" y="387"/>
                  <a:pt x="138" y="397"/>
                  <a:pt x="126" y="406"/>
                </a:cubicBezTo>
                <a:cubicBezTo>
                  <a:pt x="114" y="415"/>
                  <a:pt x="101" y="420"/>
                  <a:pt x="88" y="420"/>
                </a:cubicBezTo>
                <a:cubicBezTo>
                  <a:pt x="74" y="420"/>
                  <a:pt x="62" y="416"/>
                  <a:pt x="51" y="407"/>
                </a:cubicBezTo>
                <a:cubicBezTo>
                  <a:pt x="40" y="398"/>
                  <a:pt x="34" y="385"/>
                  <a:pt x="33" y="367"/>
                </a:cubicBezTo>
                <a:cubicBezTo>
                  <a:pt x="33" y="360"/>
                  <a:pt x="34" y="353"/>
                  <a:pt x="37" y="347"/>
                </a:cubicBezTo>
                <a:cubicBezTo>
                  <a:pt x="39" y="341"/>
                  <a:pt x="48" y="317"/>
                  <a:pt x="63" y="276"/>
                </a:cubicBezTo>
                <a:cubicBezTo>
                  <a:pt x="79" y="234"/>
                  <a:pt x="88" y="209"/>
                  <a:pt x="91" y="201"/>
                </a:cubicBezTo>
                <a:cubicBezTo>
                  <a:pt x="93" y="192"/>
                  <a:pt x="95" y="184"/>
                  <a:pt x="95" y="176"/>
                </a:cubicBezTo>
                <a:cubicBezTo>
                  <a:pt x="95" y="165"/>
                  <a:pt x="92" y="160"/>
                  <a:pt x="85" y="160"/>
                </a:cubicBezTo>
                <a:lnTo>
                  <a:pt x="83" y="160"/>
                </a:lnTo>
                <a:cubicBezTo>
                  <a:pt x="71" y="160"/>
                  <a:pt x="59" y="167"/>
                  <a:pt x="49" y="182"/>
                </a:cubicBezTo>
                <a:cubicBezTo>
                  <a:pt x="39" y="196"/>
                  <a:pt x="31" y="213"/>
                  <a:pt x="25" y="234"/>
                </a:cubicBezTo>
                <a:cubicBezTo>
                  <a:pt x="25" y="235"/>
                  <a:pt x="24" y="235"/>
                  <a:pt x="24" y="236"/>
                </a:cubicBezTo>
                <a:cubicBezTo>
                  <a:pt x="24" y="237"/>
                  <a:pt x="23" y="238"/>
                  <a:pt x="23" y="238"/>
                </a:cubicBezTo>
                <a:cubicBezTo>
                  <a:pt x="23" y="238"/>
                  <a:pt x="23" y="239"/>
                  <a:pt x="22" y="239"/>
                </a:cubicBezTo>
                <a:cubicBezTo>
                  <a:pt x="21" y="240"/>
                  <a:pt x="21" y="240"/>
                  <a:pt x="20" y="240"/>
                </a:cubicBezTo>
                <a:cubicBezTo>
                  <a:pt x="20" y="240"/>
                  <a:pt x="19" y="240"/>
                  <a:pt x="18" y="240"/>
                </a:cubicBezTo>
                <a:cubicBezTo>
                  <a:pt x="17" y="240"/>
                  <a:pt x="15" y="240"/>
                  <a:pt x="13" y="240"/>
                </a:cubicBezTo>
                <a:lnTo>
                  <a:pt x="4" y="240"/>
                </a:lnTo>
                <a:cubicBezTo>
                  <a:pt x="2" y="237"/>
                  <a:pt x="0" y="236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223760" y="3306960"/>
            <a:ext cx="211680" cy="74880"/>
          </a:xfrm>
          <a:custGeom>
            <a:avLst/>
            <a:gdLst/>
            <a:ahLst/>
            <a:rect l="0" t="0" r="r" b="b"/>
            <a:pathLst>
              <a:path w="588" h="208">
                <a:moveTo>
                  <a:pt x="0" y="18"/>
                </a:moveTo>
                <a:cubicBezTo>
                  <a:pt x="0" y="10"/>
                  <a:pt x="4" y="5"/>
                  <a:pt x="12" y="0"/>
                </a:cubicBezTo>
                <a:lnTo>
                  <a:pt x="575" y="0"/>
                </a:lnTo>
                <a:cubicBezTo>
                  <a:pt x="583" y="5"/>
                  <a:pt x="588" y="11"/>
                  <a:pt x="588" y="18"/>
                </a:cubicBezTo>
                <a:cubicBezTo>
                  <a:pt x="588" y="25"/>
                  <a:pt x="584" y="30"/>
                  <a:pt x="576" y="35"/>
                </a:cubicBezTo>
                <a:lnTo>
                  <a:pt x="295" y="36"/>
                </a:lnTo>
                <a:lnTo>
                  <a:pt x="14" y="36"/>
                </a:lnTo>
                <a:cubicBezTo>
                  <a:pt x="4" y="33"/>
                  <a:pt x="0" y="27"/>
                  <a:pt x="0" y="18"/>
                </a:cubicBezTo>
                <a:moveTo>
                  <a:pt x="0" y="190"/>
                </a:moveTo>
                <a:cubicBezTo>
                  <a:pt x="0" y="180"/>
                  <a:pt x="4" y="174"/>
                  <a:pt x="14" y="171"/>
                </a:cubicBezTo>
                <a:lnTo>
                  <a:pt x="576" y="171"/>
                </a:lnTo>
                <a:cubicBezTo>
                  <a:pt x="584" y="177"/>
                  <a:pt x="588" y="183"/>
                  <a:pt x="588" y="190"/>
                </a:cubicBezTo>
                <a:cubicBezTo>
                  <a:pt x="588" y="198"/>
                  <a:pt x="583" y="204"/>
                  <a:pt x="575" y="208"/>
                </a:cubicBezTo>
                <a:lnTo>
                  <a:pt x="12" y="208"/>
                </a:lnTo>
                <a:cubicBezTo>
                  <a:pt x="4" y="204"/>
                  <a:pt x="0" y="198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7548120" y="3199680"/>
            <a:ext cx="174960" cy="285840"/>
          </a:xfrm>
          <a:custGeom>
            <a:avLst/>
            <a:gdLst/>
            <a:ahLst/>
            <a:rect l="0" t="0" r="r" b="b"/>
            <a:pathLst>
              <a:path w="486" h="794">
                <a:moveTo>
                  <a:pt x="6" y="794"/>
                </a:moveTo>
                <a:cubicBezTo>
                  <a:pt x="2" y="790"/>
                  <a:pt x="0" y="788"/>
                  <a:pt x="0" y="787"/>
                </a:cubicBezTo>
                <a:cubicBezTo>
                  <a:pt x="0" y="785"/>
                  <a:pt x="24" y="691"/>
                  <a:pt x="70" y="505"/>
                </a:cubicBezTo>
                <a:cubicBezTo>
                  <a:pt x="117" y="319"/>
                  <a:pt x="142" y="221"/>
                  <a:pt x="145" y="212"/>
                </a:cubicBezTo>
                <a:cubicBezTo>
                  <a:pt x="158" y="172"/>
                  <a:pt x="175" y="137"/>
                  <a:pt x="195" y="107"/>
                </a:cubicBezTo>
                <a:cubicBezTo>
                  <a:pt x="216" y="77"/>
                  <a:pt x="235" y="55"/>
                  <a:pt x="253" y="42"/>
                </a:cubicBezTo>
                <a:cubicBezTo>
                  <a:pt x="286" y="14"/>
                  <a:pt x="322" y="0"/>
                  <a:pt x="359" y="0"/>
                </a:cubicBezTo>
                <a:lnTo>
                  <a:pt x="361" y="0"/>
                </a:lnTo>
                <a:cubicBezTo>
                  <a:pt x="397" y="0"/>
                  <a:pt x="427" y="12"/>
                  <a:pt x="451" y="34"/>
                </a:cubicBezTo>
                <a:cubicBezTo>
                  <a:pt x="474" y="56"/>
                  <a:pt x="486" y="85"/>
                  <a:pt x="486" y="119"/>
                </a:cubicBezTo>
                <a:cubicBezTo>
                  <a:pt x="486" y="181"/>
                  <a:pt x="456" y="233"/>
                  <a:pt x="394" y="274"/>
                </a:cubicBezTo>
                <a:lnTo>
                  <a:pt x="406" y="285"/>
                </a:lnTo>
                <a:cubicBezTo>
                  <a:pt x="436" y="315"/>
                  <a:pt x="451" y="354"/>
                  <a:pt x="451" y="401"/>
                </a:cubicBezTo>
                <a:cubicBezTo>
                  <a:pt x="451" y="467"/>
                  <a:pt x="426" y="522"/>
                  <a:pt x="376" y="566"/>
                </a:cubicBezTo>
                <a:cubicBezTo>
                  <a:pt x="326" y="609"/>
                  <a:pt x="270" y="631"/>
                  <a:pt x="208" y="632"/>
                </a:cubicBezTo>
                <a:cubicBezTo>
                  <a:pt x="190" y="632"/>
                  <a:pt x="174" y="629"/>
                  <a:pt x="160" y="625"/>
                </a:cubicBezTo>
                <a:cubicBezTo>
                  <a:pt x="146" y="620"/>
                  <a:pt x="135" y="614"/>
                  <a:pt x="126" y="608"/>
                </a:cubicBezTo>
                <a:cubicBezTo>
                  <a:pt x="118" y="601"/>
                  <a:pt x="112" y="595"/>
                  <a:pt x="107" y="588"/>
                </a:cubicBezTo>
                <a:cubicBezTo>
                  <a:pt x="102" y="581"/>
                  <a:pt x="99" y="575"/>
                  <a:pt x="96" y="571"/>
                </a:cubicBezTo>
                <a:cubicBezTo>
                  <a:pt x="94" y="567"/>
                  <a:pt x="93" y="565"/>
                  <a:pt x="92" y="566"/>
                </a:cubicBezTo>
                <a:lnTo>
                  <a:pt x="35" y="789"/>
                </a:lnTo>
                <a:cubicBezTo>
                  <a:pt x="33" y="792"/>
                  <a:pt x="28" y="794"/>
                  <a:pt x="17" y="794"/>
                </a:cubicBezTo>
                <a:lnTo>
                  <a:pt x="6" y="794"/>
                </a:lnTo>
                <a:moveTo>
                  <a:pt x="292" y="243"/>
                </a:moveTo>
                <a:cubicBezTo>
                  <a:pt x="315" y="243"/>
                  <a:pt x="337" y="247"/>
                  <a:pt x="357" y="254"/>
                </a:cubicBezTo>
                <a:lnTo>
                  <a:pt x="362" y="251"/>
                </a:lnTo>
                <a:cubicBezTo>
                  <a:pt x="364" y="249"/>
                  <a:pt x="366" y="247"/>
                  <a:pt x="368" y="245"/>
                </a:cubicBezTo>
                <a:cubicBezTo>
                  <a:pt x="370" y="243"/>
                  <a:pt x="373" y="240"/>
                  <a:pt x="377" y="236"/>
                </a:cubicBezTo>
                <a:cubicBezTo>
                  <a:pt x="381" y="232"/>
                  <a:pt x="384" y="228"/>
                  <a:pt x="387" y="224"/>
                </a:cubicBezTo>
                <a:cubicBezTo>
                  <a:pt x="390" y="218"/>
                  <a:pt x="394" y="213"/>
                  <a:pt x="397" y="207"/>
                </a:cubicBezTo>
                <a:cubicBezTo>
                  <a:pt x="401" y="200"/>
                  <a:pt x="404" y="193"/>
                  <a:pt x="408" y="186"/>
                </a:cubicBezTo>
                <a:cubicBezTo>
                  <a:pt x="411" y="178"/>
                  <a:pt x="414" y="169"/>
                  <a:pt x="416" y="160"/>
                </a:cubicBezTo>
                <a:cubicBezTo>
                  <a:pt x="417" y="151"/>
                  <a:pt x="420" y="140"/>
                  <a:pt x="423" y="128"/>
                </a:cubicBezTo>
                <a:cubicBezTo>
                  <a:pt x="424" y="123"/>
                  <a:pt x="424" y="113"/>
                  <a:pt x="424" y="99"/>
                </a:cubicBezTo>
                <a:cubicBezTo>
                  <a:pt x="424" y="89"/>
                  <a:pt x="424" y="82"/>
                  <a:pt x="424" y="79"/>
                </a:cubicBezTo>
                <a:cubicBezTo>
                  <a:pt x="415" y="49"/>
                  <a:pt x="392" y="34"/>
                  <a:pt x="357" y="34"/>
                </a:cubicBezTo>
                <a:cubicBezTo>
                  <a:pt x="332" y="34"/>
                  <a:pt x="309" y="41"/>
                  <a:pt x="287" y="55"/>
                </a:cubicBezTo>
                <a:cubicBezTo>
                  <a:pt x="265" y="69"/>
                  <a:pt x="247" y="87"/>
                  <a:pt x="233" y="109"/>
                </a:cubicBezTo>
                <a:cubicBezTo>
                  <a:pt x="219" y="131"/>
                  <a:pt x="208" y="151"/>
                  <a:pt x="199" y="169"/>
                </a:cubicBezTo>
                <a:cubicBezTo>
                  <a:pt x="190" y="187"/>
                  <a:pt x="183" y="204"/>
                  <a:pt x="178" y="222"/>
                </a:cubicBezTo>
                <a:cubicBezTo>
                  <a:pt x="176" y="231"/>
                  <a:pt x="164" y="274"/>
                  <a:pt x="145" y="351"/>
                </a:cubicBezTo>
                <a:cubicBezTo>
                  <a:pt x="126" y="428"/>
                  <a:pt x="116" y="470"/>
                  <a:pt x="115" y="475"/>
                </a:cubicBezTo>
                <a:cubicBezTo>
                  <a:pt x="114" y="478"/>
                  <a:pt x="114" y="484"/>
                  <a:pt x="114" y="493"/>
                </a:cubicBezTo>
                <a:cubicBezTo>
                  <a:pt x="114" y="522"/>
                  <a:pt x="121" y="545"/>
                  <a:pt x="134" y="563"/>
                </a:cubicBezTo>
                <a:cubicBezTo>
                  <a:pt x="152" y="588"/>
                  <a:pt x="177" y="600"/>
                  <a:pt x="210" y="600"/>
                </a:cubicBezTo>
                <a:cubicBezTo>
                  <a:pt x="235" y="600"/>
                  <a:pt x="261" y="593"/>
                  <a:pt x="289" y="578"/>
                </a:cubicBezTo>
                <a:cubicBezTo>
                  <a:pt x="316" y="563"/>
                  <a:pt x="339" y="538"/>
                  <a:pt x="356" y="502"/>
                </a:cubicBezTo>
                <a:cubicBezTo>
                  <a:pt x="365" y="482"/>
                  <a:pt x="372" y="460"/>
                  <a:pt x="377" y="434"/>
                </a:cubicBezTo>
                <a:cubicBezTo>
                  <a:pt x="382" y="409"/>
                  <a:pt x="384" y="390"/>
                  <a:pt x="384" y="377"/>
                </a:cubicBezTo>
                <a:cubicBezTo>
                  <a:pt x="384" y="343"/>
                  <a:pt x="374" y="316"/>
                  <a:pt x="353" y="295"/>
                </a:cubicBezTo>
                <a:cubicBezTo>
                  <a:pt x="328" y="303"/>
                  <a:pt x="306" y="307"/>
                  <a:pt x="287" y="307"/>
                </a:cubicBezTo>
                <a:lnTo>
                  <a:pt x="278" y="307"/>
                </a:lnTo>
                <a:cubicBezTo>
                  <a:pt x="232" y="307"/>
                  <a:pt x="208" y="298"/>
                  <a:pt x="208" y="280"/>
                </a:cubicBezTo>
                <a:cubicBezTo>
                  <a:pt x="208" y="276"/>
                  <a:pt x="209" y="272"/>
                  <a:pt x="211" y="268"/>
                </a:cubicBezTo>
                <a:cubicBezTo>
                  <a:pt x="219" y="251"/>
                  <a:pt x="246" y="243"/>
                  <a:pt x="292" y="2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7742160" y="3321720"/>
            <a:ext cx="90000" cy="149760"/>
          </a:xfrm>
          <a:custGeom>
            <a:avLst/>
            <a:gdLst/>
            <a:ahLst/>
            <a:rect l="0" t="0" r="r" b="b"/>
            <a:pathLst>
              <a:path w="250" h="416">
                <a:moveTo>
                  <a:pt x="37" y="149"/>
                </a:moveTo>
                <a:cubicBezTo>
                  <a:pt x="26" y="149"/>
                  <a:pt x="17" y="145"/>
                  <a:pt x="10" y="138"/>
                </a:cubicBezTo>
                <a:cubicBezTo>
                  <a:pt x="4" y="130"/>
                  <a:pt x="0" y="121"/>
                  <a:pt x="0" y="109"/>
                </a:cubicBezTo>
                <a:cubicBezTo>
                  <a:pt x="0" y="80"/>
                  <a:pt x="11" y="54"/>
                  <a:pt x="33" y="32"/>
                </a:cubicBezTo>
                <a:cubicBezTo>
                  <a:pt x="55" y="11"/>
                  <a:pt x="83" y="0"/>
                  <a:pt x="116" y="0"/>
                </a:cubicBezTo>
                <a:cubicBezTo>
                  <a:pt x="153" y="0"/>
                  <a:pt x="185" y="12"/>
                  <a:pt x="211" y="35"/>
                </a:cubicBezTo>
                <a:cubicBezTo>
                  <a:pt x="237" y="58"/>
                  <a:pt x="249" y="88"/>
                  <a:pt x="250" y="126"/>
                </a:cubicBezTo>
                <a:cubicBezTo>
                  <a:pt x="250" y="144"/>
                  <a:pt x="246" y="161"/>
                  <a:pt x="237" y="177"/>
                </a:cubicBezTo>
                <a:cubicBezTo>
                  <a:pt x="229" y="194"/>
                  <a:pt x="219" y="208"/>
                  <a:pt x="208" y="220"/>
                </a:cubicBezTo>
                <a:cubicBezTo>
                  <a:pt x="196" y="232"/>
                  <a:pt x="178" y="247"/>
                  <a:pt x="157" y="266"/>
                </a:cubicBezTo>
                <a:cubicBezTo>
                  <a:pt x="142" y="279"/>
                  <a:pt x="121" y="298"/>
                  <a:pt x="94" y="323"/>
                </a:cubicBezTo>
                <a:lnTo>
                  <a:pt x="58" y="358"/>
                </a:lnTo>
                <a:lnTo>
                  <a:pt x="105" y="359"/>
                </a:lnTo>
                <a:cubicBezTo>
                  <a:pt x="170" y="359"/>
                  <a:pt x="206" y="358"/>
                  <a:pt x="210" y="356"/>
                </a:cubicBezTo>
                <a:cubicBezTo>
                  <a:pt x="213" y="355"/>
                  <a:pt x="218" y="336"/>
                  <a:pt x="225" y="300"/>
                </a:cubicBezTo>
                <a:lnTo>
                  <a:pt x="225" y="298"/>
                </a:lnTo>
                <a:lnTo>
                  <a:pt x="250" y="298"/>
                </a:lnTo>
                <a:lnTo>
                  <a:pt x="250" y="300"/>
                </a:lnTo>
                <a:cubicBezTo>
                  <a:pt x="249" y="301"/>
                  <a:pt x="247" y="320"/>
                  <a:pt x="242" y="357"/>
                </a:cubicBezTo>
                <a:cubicBezTo>
                  <a:pt x="237" y="394"/>
                  <a:pt x="234" y="413"/>
                  <a:pt x="232" y="414"/>
                </a:cubicBezTo>
                <a:lnTo>
                  <a:pt x="232" y="416"/>
                </a:lnTo>
                <a:lnTo>
                  <a:pt x="0" y="416"/>
                </a:lnTo>
                <a:lnTo>
                  <a:pt x="0" y="404"/>
                </a:lnTo>
                <a:lnTo>
                  <a:pt x="0" y="397"/>
                </a:lnTo>
                <a:cubicBezTo>
                  <a:pt x="0" y="394"/>
                  <a:pt x="1" y="391"/>
                  <a:pt x="4" y="387"/>
                </a:cubicBezTo>
                <a:cubicBezTo>
                  <a:pt x="6" y="384"/>
                  <a:pt x="13" y="377"/>
                  <a:pt x="23" y="366"/>
                </a:cubicBezTo>
                <a:cubicBezTo>
                  <a:pt x="35" y="352"/>
                  <a:pt x="45" y="341"/>
                  <a:pt x="54" y="331"/>
                </a:cubicBezTo>
                <a:cubicBezTo>
                  <a:pt x="58" y="327"/>
                  <a:pt x="65" y="319"/>
                  <a:pt x="75" y="308"/>
                </a:cubicBezTo>
                <a:cubicBezTo>
                  <a:pt x="85" y="296"/>
                  <a:pt x="92" y="289"/>
                  <a:pt x="96" y="285"/>
                </a:cubicBezTo>
                <a:cubicBezTo>
                  <a:pt x="100" y="281"/>
                  <a:pt x="106" y="274"/>
                  <a:pt x="114" y="264"/>
                </a:cubicBezTo>
                <a:cubicBezTo>
                  <a:pt x="123" y="255"/>
                  <a:pt x="128" y="247"/>
                  <a:pt x="132" y="243"/>
                </a:cubicBezTo>
                <a:cubicBezTo>
                  <a:pt x="135" y="238"/>
                  <a:pt x="140" y="232"/>
                  <a:pt x="146" y="224"/>
                </a:cubicBezTo>
                <a:cubicBezTo>
                  <a:pt x="152" y="216"/>
                  <a:pt x="157" y="210"/>
                  <a:pt x="159" y="204"/>
                </a:cubicBezTo>
                <a:cubicBezTo>
                  <a:pt x="162" y="199"/>
                  <a:pt x="165" y="193"/>
                  <a:pt x="168" y="186"/>
                </a:cubicBezTo>
                <a:cubicBezTo>
                  <a:pt x="172" y="180"/>
                  <a:pt x="175" y="173"/>
                  <a:pt x="177" y="166"/>
                </a:cubicBezTo>
                <a:cubicBezTo>
                  <a:pt x="178" y="160"/>
                  <a:pt x="180" y="153"/>
                  <a:pt x="181" y="148"/>
                </a:cubicBezTo>
                <a:cubicBezTo>
                  <a:pt x="182" y="142"/>
                  <a:pt x="183" y="135"/>
                  <a:pt x="183" y="127"/>
                </a:cubicBezTo>
                <a:cubicBezTo>
                  <a:pt x="183" y="100"/>
                  <a:pt x="176" y="77"/>
                  <a:pt x="162" y="58"/>
                </a:cubicBezTo>
                <a:cubicBezTo>
                  <a:pt x="148" y="39"/>
                  <a:pt x="127" y="29"/>
                  <a:pt x="101" y="29"/>
                </a:cubicBezTo>
                <a:cubicBezTo>
                  <a:pt x="87" y="29"/>
                  <a:pt x="75" y="33"/>
                  <a:pt x="65" y="40"/>
                </a:cubicBezTo>
                <a:cubicBezTo>
                  <a:pt x="55" y="47"/>
                  <a:pt x="47" y="54"/>
                  <a:pt x="43" y="61"/>
                </a:cubicBezTo>
                <a:cubicBezTo>
                  <a:pt x="39" y="67"/>
                  <a:pt x="37" y="71"/>
                  <a:pt x="37" y="72"/>
                </a:cubicBezTo>
                <a:cubicBezTo>
                  <a:pt x="37" y="73"/>
                  <a:pt x="38" y="73"/>
                  <a:pt x="40" y="73"/>
                </a:cubicBezTo>
                <a:cubicBezTo>
                  <a:pt x="48" y="73"/>
                  <a:pt x="55" y="76"/>
                  <a:pt x="63" y="82"/>
                </a:cubicBezTo>
                <a:cubicBezTo>
                  <a:pt x="71" y="88"/>
                  <a:pt x="75" y="97"/>
                  <a:pt x="75" y="110"/>
                </a:cubicBezTo>
                <a:cubicBezTo>
                  <a:pt x="75" y="122"/>
                  <a:pt x="72" y="131"/>
                  <a:pt x="65" y="138"/>
                </a:cubicBezTo>
                <a:cubicBezTo>
                  <a:pt x="58" y="145"/>
                  <a:pt x="49" y="148"/>
                  <a:pt x="37" y="1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7865640" y="3282840"/>
            <a:ext cx="142200" cy="144720"/>
          </a:xfrm>
          <a:custGeom>
            <a:avLst/>
            <a:gdLst/>
            <a:ahLst/>
            <a:rect l="0" t="0" r="r" b="b"/>
            <a:pathLst>
              <a:path w="395" h="402">
                <a:moveTo>
                  <a:pt x="134" y="56"/>
                </a:moveTo>
                <a:cubicBezTo>
                  <a:pt x="134" y="41"/>
                  <a:pt x="129" y="34"/>
                  <a:pt x="118" y="34"/>
                </a:cubicBezTo>
                <a:cubicBezTo>
                  <a:pt x="103" y="34"/>
                  <a:pt x="89" y="42"/>
                  <a:pt x="74" y="59"/>
                </a:cubicBezTo>
                <a:cubicBezTo>
                  <a:pt x="58" y="77"/>
                  <a:pt x="46" y="103"/>
                  <a:pt x="36" y="138"/>
                </a:cubicBezTo>
                <a:cubicBezTo>
                  <a:pt x="35" y="139"/>
                  <a:pt x="34" y="139"/>
                  <a:pt x="34" y="141"/>
                </a:cubicBezTo>
                <a:cubicBezTo>
                  <a:pt x="33" y="142"/>
                  <a:pt x="33" y="143"/>
                  <a:pt x="33" y="143"/>
                </a:cubicBezTo>
                <a:cubicBezTo>
                  <a:pt x="33" y="144"/>
                  <a:pt x="32" y="144"/>
                  <a:pt x="31" y="145"/>
                </a:cubicBezTo>
                <a:cubicBezTo>
                  <a:pt x="30" y="146"/>
                  <a:pt x="29" y="146"/>
                  <a:pt x="29" y="146"/>
                </a:cubicBezTo>
                <a:cubicBezTo>
                  <a:pt x="28" y="146"/>
                  <a:pt x="27" y="146"/>
                  <a:pt x="25" y="146"/>
                </a:cubicBezTo>
                <a:cubicBezTo>
                  <a:pt x="23" y="146"/>
                  <a:pt x="21" y="146"/>
                  <a:pt x="18" y="146"/>
                </a:cubicBezTo>
                <a:lnTo>
                  <a:pt x="6" y="146"/>
                </a:lnTo>
                <a:cubicBezTo>
                  <a:pt x="2" y="142"/>
                  <a:pt x="0" y="140"/>
                  <a:pt x="0" y="138"/>
                </a:cubicBezTo>
                <a:cubicBezTo>
                  <a:pt x="0" y="134"/>
                  <a:pt x="3" y="125"/>
                  <a:pt x="7" y="112"/>
                </a:cubicBezTo>
                <a:cubicBezTo>
                  <a:pt x="12" y="99"/>
                  <a:pt x="19" y="84"/>
                  <a:pt x="29" y="67"/>
                </a:cubicBezTo>
                <a:cubicBezTo>
                  <a:pt x="38" y="49"/>
                  <a:pt x="51" y="34"/>
                  <a:pt x="67" y="22"/>
                </a:cubicBezTo>
                <a:cubicBezTo>
                  <a:pt x="84" y="9"/>
                  <a:pt x="102" y="3"/>
                  <a:pt x="123" y="2"/>
                </a:cubicBezTo>
                <a:cubicBezTo>
                  <a:pt x="148" y="2"/>
                  <a:pt x="167" y="9"/>
                  <a:pt x="180" y="23"/>
                </a:cubicBezTo>
                <a:cubicBezTo>
                  <a:pt x="194" y="37"/>
                  <a:pt x="201" y="54"/>
                  <a:pt x="201" y="73"/>
                </a:cubicBezTo>
                <a:cubicBezTo>
                  <a:pt x="201" y="83"/>
                  <a:pt x="200" y="90"/>
                  <a:pt x="199" y="96"/>
                </a:cubicBezTo>
                <a:cubicBezTo>
                  <a:pt x="199" y="99"/>
                  <a:pt x="194" y="112"/>
                  <a:pt x="185" y="134"/>
                </a:cubicBezTo>
                <a:cubicBezTo>
                  <a:pt x="177" y="157"/>
                  <a:pt x="168" y="183"/>
                  <a:pt x="158" y="213"/>
                </a:cubicBezTo>
                <a:cubicBezTo>
                  <a:pt x="149" y="243"/>
                  <a:pt x="143" y="269"/>
                  <a:pt x="142" y="292"/>
                </a:cubicBezTo>
                <a:cubicBezTo>
                  <a:pt x="142" y="308"/>
                  <a:pt x="144" y="321"/>
                  <a:pt x="147" y="331"/>
                </a:cubicBezTo>
                <a:cubicBezTo>
                  <a:pt x="154" y="356"/>
                  <a:pt x="173" y="369"/>
                  <a:pt x="202" y="369"/>
                </a:cubicBezTo>
                <a:cubicBezTo>
                  <a:pt x="224" y="369"/>
                  <a:pt x="244" y="359"/>
                  <a:pt x="263" y="339"/>
                </a:cubicBezTo>
                <a:cubicBezTo>
                  <a:pt x="282" y="319"/>
                  <a:pt x="297" y="296"/>
                  <a:pt x="307" y="268"/>
                </a:cubicBezTo>
                <a:cubicBezTo>
                  <a:pt x="318" y="242"/>
                  <a:pt x="326" y="218"/>
                  <a:pt x="333" y="195"/>
                </a:cubicBezTo>
                <a:cubicBezTo>
                  <a:pt x="339" y="173"/>
                  <a:pt x="342" y="157"/>
                  <a:pt x="342" y="147"/>
                </a:cubicBezTo>
                <a:cubicBezTo>
                  <a:pt x="342" y="133"/>
                  <a:pt x="340" y="121"/>
                  <a:pt x="335" y="111"/>
                </a:cubicBezTo>
                <a:cubicBezTo>
                  <a:pt x="331" y="101"/>
                  <a:pt x="325" y="94"/>
                  <a:pt x="319" y="89"/>
                </a:cubicBezTo>
                <a:cubicBezTo>
                  <a:pt x="314" y="83"/>
                  <a:pt x="308" y="78"/>
                  <a:pt x="304" y="73"/>
                </a:cubicBezTo>
                <a:cubicBezTo>
                  <a:pt x="299" y="67"/>
                  <a:pt x="297" y="61"/>
                  <a:pt x="297" y="53"/>
                </a:cubicBezTo>
                <a:cubicBezTo>
                  <a:pt x="297" y="40"/>
                  <a:pt x="302" y="28"/>
                  <a:pt x="313" y="17"/>
                </a:cubicBezTo>
                <a:cubicBezTo>
                  <a:pt x="324" y="6"/>
                  <a:pt x="337" y="0"/>
                  <a:pt x="349" y="0"/>
                </a:cubicBezTo>
                <a:cubicBezTo>
                  <a:pt x="362" y="0"/>
                  <a:pt x="372" y="6"/>
                  <a:pt x="380" y="16"/>
                </a:cubicBezTo>
                <a:cubicBezTo>
                  <a:pt x="389" y="27"/>
                  <a:pt x="394" y="44"/>
                  <a:pt x="395" y="67"/>
                </a:cubicBezTo>
                <a:cubicBezTo>
                  <a:pt x="395" y="83"/>
                  <a:pt x="391" y="108"/>
                  <a:pt x="384" y="141"/>
                </a:cubicBezTo>
                <a:cubicBezTo>
                  <a:pt x="377" y="173"/>
                  <a:pt x="366" y="210"/>
                  <a:pt x="350" y="251"/>
                </a:cubicBezTo>
                <a:cubicBezTo>
                  <a:pt x="336" y="292"/>
                  <a:pt x="315" y="327"/>
                  <a:pt x="288" y="357"/>
                </a:cubicBezTo>
                <a:cubicBezTo>
                  <a:pt x="261" y="386"/>
                  <a:pt x="230" y="401"/>
                  <a:pt x="194" y="402"/>
                </a:cubicBezTo>
                <a:cubicBezTo>
                  <a:pt x="157" y="402"/>
                  <a:pt x="127" y="392"/>
                  <a:pt x="104" y="373"/>
                </a:cubicBezTo>
                <a:cubicBezTo>
                  <a:pt x="83" y="354"/>
                  <a:pt x="72" y="326"/>
                  <a:pt x="72" y="289"/>
                </a:cubicBezTo>
                <a:cubicBezTo>
                  <a:pt x="72" y="270"/>
                  <a:pt x="74" y="251"/>
                  <a:pt x="79" y="231"/>
                </a:cubicBezTo>
                <a:cubicBezTo>
                  <a:pt x="84" y="212"/>
                  <a:pt x="96" y="178"/>
                  <a:pt x="115" y="128"/>
                </a:cubicBezTo>
                <a:cubicBezTo>
                  <a:pt x="128" y="91"/>
                  <a:pt x="134" y="67"/>
                  <a:pt x="134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8027640" y="33307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1"/>
                </a:moveTo>
                <a:cubicBezTo>
                  <a:pt x="2" y="148"/>
                  <a:pt x="0" y="146"/>
                  <a:pt x="0" y="145"/>
                </a:cubicBezTo>
                <a:cubicBezTo>
                  <a:pt x="0" y="143"/>
                  <a:pt x="1" y="140"/>
                  <a:pt x="2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6" y="124"/>
                  <a:pt x="8" y="123"/>
                  <a:pt x="11" y="123"/>
                </a:cubicBezTo>
                <a:cubicBezTo>
                  <a:pt x="14" y="123"/>
                  <a:pt x="24" y="123"/>
                  <a:pt x="43" y="123"/>
                </a:cubicBezTo>
                <a:lnTo>
                  <a:pt x="76" y="123"/>
                </a:lnTo>
                <a:lnTo>
                  <a:pt x="88" y="72"/>
                </a:lnTo>
                <a:cubicBezTo>
                  <a:pt x="89" y="67"/>
                  <a:pt x="90" y="61"/>
                  <a:pt x="92" y="54"/>
                </a:cubicBezTo>
                <a:cubicBezTo>
                  <a:pt x="94" y="46"/>
                  <a:pt x="95" y="41"/>
                  <a:pt x="96" y="37"/>
                </a:cubicBezTo>
                <a:cubicBezTo>
                  <a:pt x="98" y="34"/>
                  <a:pt x="99" y="30"/>
                  <a:pt x="100" y="25"/>
                </a:cubicBezTo>
                <a:cubicBezTo>
                  <a:pt x="101" y="20"/>
                  <a:pt x="103" y="16"/>
                  <a:pt x="105" y="14"/>
                </a:cubicBezTo>
                <a:cubicBezTo>
                  <a:pt x="107" y="12"/>
                  <a:pt x="109" y="10"/>
                  <a:pt x="111" y="7"/>
                </a:cubicBezTo>
                <a:cubicBezTo>
                  <a:pt x="113" y="4"/>
                  <a:pt x="116" y="2"/>
                  <a:pt x="120" y="1"/>
                </a:cubicBezTo>
                <a:cubicBezTo>
                  <a:pt x="124" y="0"/>
                  <a:pt x="127" y="0"/>
                  <a:pt x="131" y="0"/>
                </a:cubicBezTo>
                <a:cubicBezTo>
                  <a:pt x="139" y="0"/>
                  <a:pt x="144" y="3"/>
                  <a:pt x="147" y="7"/>
                </a:cubicBezTo>
                <a:cubicBezTo>
                  <a:pt x="150" y="11"/>
                  <a:pt x="151" y="15"/>
                  <a:pt x="151" y="19"/>
                </a:cubicBezTo>
                <a:cubicBezTo>
                  <a:pt x="151" y="22"/>
                  <a:pt x="149" y="31"/>
                  <a:pt x="146" y="48"/>
                </a:cubicBezTo>
                <a:cubicBezTo>
                  <a:pt x="142" y="65"/>
                  <a:pt x="138" y="82"/>
                  <a:pt x="133" y="98"/>
                </a:cubicBezTo>
                <a:lnTo>
                  <a:pt x="127" y="121"/>
                </a:lnTo>
                <a:cubicBezTo>
                  <a:pt x="127" y="122"/>
                  <a:pt x="137" y="123"/>
                  <a:pt x="158" y="123"/>
                </a:cubicBezTo>
                <a:lnTo>
                  <a:pt x="191" y="123"/>
                </a:lnTo>
                <a:cubicBezTo>
                  <a:pt x="194" y="125"/>
                  <a:pt x="195" y="128"/>
                  <a:pt x="195" y="129"/>
                </a:cubicBezTo>
                <a:cubicBezTo>
                  <a:pt x="195" y="139"/>
                  <a:pt x="192" y="146"/>
                  <a:pt x="187" y="151"/>
                </a:cubicBezTo>
                <a:lnTo>
                  <a:pt x="119" y="151"/>
                </a:lnTo>
                <a:lnTo>
                  <a:pt x="97" y="242"/>
                </a:lnTo>
                <a:cubicBezTo>
                  <a:pt x="81" y="308"/>
                  <a:pt x="73" y="344"/>
                  <a:pt x="73" y="349"/>
                </a:cubicBezTo>
                <a:cubicBezTo>
                  <a:pt x="73" y="366"/>
                  <a:pt x="78" y="375"/>
                  <a:pt x="89" y="375"/>
                </a:cubicBezTo>
                <a:cubicBezTo>
                  <a:pt x="104" y="375"/>
                  <a:pt x="118" y="368"/>
                  <a:pt x="132" y="354"/>
                </a:cubicBezTo>
                <a:cubicBezTo>
                  <a:pt x="146" y="340"/>
                  <a:pt x="157" y="322"/>
                  <a:pt x="165" y="301"/>
                </a:cubicBezTo>
                <a:cubicBezTo>
                  <a:pt x="166" y="299"/>
                  <a:pt x="167" y="297"/>
                  <a:pt x="168" y="297"/>
                </a:cubicBezTo>
                <a:cubicBezTo>
                  <a:pt x="169" y="297"/>
                  <a:pt x="172" y="296"/>
                  <a:pt x="177" y="296"/>
                </a:cubicBezTo>
                <a:lnTo>
                  <a:pt x="180" y="296"/>
                </a:lnTo>
                <a:cubicBezTo>
                  <a:pt x="187" y="296"/>
                  <a:pt x="190" y="297"/>
                  <a:pt x="190" y="301"/>
                </a:cubicBezTo>
                <a:cubicBezTo>
                  <a:pt x="190" y="302"/>
                  <a:pt x="190" y="305"/>
                  <a:pt x="188" y="308"/>
                </a:cubicBezTo>
                <a:cubicBezTo>
                  <a:pt x="185" y="315"/>
                  <a:pt x="181" y="323"/>
                  <a:pt x="176" y="332"/>
                </a:cubicBezTo>
                <a:cubicBezTo>
                  <a:pt x="171" y="341"/>
                  <a:pt x="164" y="351"/>
                  <a:pt x="155" y="361"/>
                </a:cubicBezTo>
                <a:cubicBezTo>
                  <a:pt x="146" y="372"/>
                  <a:pt x="136" y="380"/>
                  <a:pt x="123" y="387"/>
                </a:cubicBezTo>
                <a:cubicBezTo>
                  <a:pt x="111" y="394"/>
                  <a:pt x="98" y="398"/>
                  <a:pt x="85" y="398"/>
                </a:cubicBezTo>
                <a:cubicBezTo>
                  <a:pt x="73" y="398"/>
                  <a:pt x="61" y="395"/>
                  <a:pt x="50" y="389"/>
                </a:cubicBezTo>
                <a:cubicBezTo>
                  <a:pt x="38" y="382"/>
                  <a:pt x="30" y="372"/>
                  <a:pt x="25" y="356"/>
                </a:cubicBezTo>
                <a:cubicBezTo>
                  <a:pt x="24" y="353"/>
                  <a:pt x="24" y="347"/>
                  <a:pt x="24" y="339"/>
                </a:cubicBezTo>
                <a:lnTo>
                  <a:pt x="24" y="328"/>
                </a:lnTo>
                <a:lnTo>
                  <a:pt x="46" y="241"/>
                </a:lnTo>
                <a:cubicBezTo>
                  <a:pt x="60" y="182"/>
                  <a:pt x="68" y="153"/>
                  <a:pt x="68" y="152"/>
                </a:cubicBezTo>
                <a:cubicBezTo>
                  <a:pt x="68" y="152"/>
                  <a:pt x="58" y="151"/>
                  <a:pt x="36" y="151"/>
                </a:cubicBezTo>
                <a:lnTo>
                  <a:pt x="5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8123400" y="3410640"/>
            <a:ext cx="137160" cy="9360"/>
          </a:xfrm>
          <a:custGeom>
            <a:avLst/>
            <a:gdLst/>
            <a:ahLst/>
            <a:rect l="0" t="0" r="r" b="b"/>
            <a:pathLst>
              <a:path w="381" h="26">
                <a:moveTo>
                  <a:pt x="9" y="0"/>
                </a:moveTo>
                <a:lnTo>
                  <a:pt x="372" y="0"/>
                </a:lnTo>
                <a:cubicBezTo>
                  <a:pt x="378" y="3"/>
                  <a:pt x="381" y="7"/>
                  <a:pt x="381" y="12"/>
                </a:cubicBezTo>
                <a:cubicBezTo>
                  <a:pt x="381" y="17"/>
                  <a:pt x="378" y="22"/>
                  <a:pt x="372" y="26"/>
                </a:cubicBezTo>
                <a:lnTo>
                  <a:pt x="9" y="26"/>
                </a:lnTo>
                <a:cubicBezTo>
                  <a:pt x="3" y="23"/>
                  <a:pt x="0" y="19"/>
                  <a:pt x="0" y="12"/>
                </a:cubicBezTo>
                <a:cubicBezTo>
                  <a:pt x="0" y="7"/>
                  <a:pt x="3" y="3"/>
                  <a:pt x="9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8297640" y="3321720"/>
            <a:ext cx="77400" cy="149760"/>
          </a:xfrm>
          <a:custGeom>
            <a:avLst/>
            <a:gdLst/>
            <a:ahLst/>
            <a:rect l="0" t="0" r="r" b="b"/>
            <a:pathLst>
              <a:path w="215" h="416">
                <a:moveTo>
                  <a:pt x="81" y="55"/>
                </a:moveTo>
                <a:lnTo>
                  <a:pt x="73" y="58"/>
                </a:lnTo>
                <a:cubicBezTo>
                  <a:pt x="67" y="60"/>
                  <a:pt x="59" y="62"/>
                  <a:pt x="48" y="64"/>
                </a:cubicBezTo>
                <a:cubicBezTo>
                  <a:pt x="37" y="66"/>
                  <a:pt x="25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1" y="39"/>
                  <a:pt x="50" y="36"/>
                  <a:pt x="66" y="31"/>
                </a:cubicBezTo>
                <a:cubicBezTo>
                  <a:pt x="83" y="25"/>
                  <a:pt x="94" y="20"/>
                  <a:pt x="101" y="16"/>
                </a:cubicBezTo>
                <a:cubicBezTo>
                  <a:pt x="108" y="11"/>
                  <a:pt x="113" y="7"/>
                  <a:pt x="118" y="2"/>
                </a:cubicBezTo>
                <a:cubicBezTo>
                  <a:pt x="119" y="1"/>
                  <a:pt x="122" y="0"/>
                  <a:pt x="126" y="0"/>
                </a:cubicBezTo>
                <a:cubicBezTo>
                  <a:pt x="130" y="0"/>
                  <a:pt x="133" y="1"/>
                  <a:pt x="137" y="4"/>
                </a:cubicBezTo>
                <a:lnTo>
                  <a:pt x="137" y="191"/>
                </a:lnTo>
                <a:lnTo>
                  <a:pt x="137" y="378"/>
                </a:lnTo>
                <a:cubicBezTo>
                  <a:pt x="140" y="381"/>
                  <a:pt x="143" y="383"/>
                  <a:pt x="145" y="384"/>
                </a:cubicBezTo>
                <a:cubicBezTo>
                  <a:pt x="147" y="385"/>
                  <a:pt x="152" y="385"/>
                  <a:pt x="160" y="386"/>
                </a:cubicBezTo>
                <a:cubicBezTo>
                  <a:pt x="168" y="387"/>
                  <a:pt x="181" y="387"/>
                  <a:pt x="199" y="387"/>
                </a:cubicBezTo>
                <a:lnTo>
                  <a:pt x="215" y="387"/>
                </a:lnTo>
                <a:lnTo>
                  <a:pt x="215" y="416"/>
                </a:lnTo>
                <a:lnTo>
                  <a:pt x="209" y="416"/>
                </a:lnTo>
                <a:cubicBezTo>
                  <a:pt x="200" y="415"/>
                  <a:pt x="166" y="414"/>
                  <a:pt x="109" y="414"/>
                </a:cubicBezTo>
                <a:cubicBezTo>
                  <a:pt x="52" y="414"/>
                  <a:pt x="19" y="415"/>
                  <a:pt x="11" y="416"/>
                </a:cubicBezTo>
                <a:lnTo>
                  <a:pt x="3" y="416"/>
                </a:lnTo>
                <a:lnTo>
                  <a:pt x="3" y="387"/>
                </a:lnTo>
                <a:lnTo>
                  <a:pt x="19" y="387"/>
                </a:lnTo>
                <a:cubicBezTo>
                  <a:pt x="29" y="387"/>
                  <a:pt x="36" y="387"/>
                  <a:pt x="43" y="387"/>
                </a:cubicBezTo>
                <a:cubicBezTo>
                  <a:pt x="50" y="387"/>
                  <a:pt x="55" y="387"/>
                  <a:pt x="59" y="387"/>
                </a:cubicBezTo>
                <a:cubicBezTo>
                  <a:pt x="62" y="386"/>
                  <a:pt x="66" y="386"/>
                  <a:pt x="69" y="385"/>
                </a:cubicBezTo>
                <a:cubicBezTo>
                  <a:pt x="72" y="384"/>
                  <a:pt x="73" y="384"/>
                  <a:pt x="74" y="384"/>
                </a:cubicBezTo>
                <a:cubicBezTo>
                  <a:pt x="74" y="384"/>
                  <a:pt x="75" y="383"/>
                  <a:pt x="77" y="381"/>
                </a:cubicBezTo>
                <a:cubicBezTo>
                  <a:pt x="79" y="379"/>
                  <a:pt x="81" y="378"/>
                  <a:pt x="81" y="378"/>
                </a:cubicBezTo>
                <a:lnTo>
                  <a:pt x="81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8408880" y="3444120"/>
            <a:ext cx="29880" cy="70920"/>
          </a:xfrm>
          <a:custGeom>
            <a:avLst/>
            <a:gdLst/>
            <a:ahLst/>
            <a:rect l="0" t="0" r="r" b="b"/>
            <a:pathLst>
              <a:path w="83" h="197">
                <a:moveTo>
                  <a:pt x="0" y="53"/>
                </a:moveTo>
                <a:cubicBezTo>
                  <a:pt x="0" y="53"/>
                  <a:pt x="0" y="48"/>
                  <a:pt x="0" y="38"/>
                </a:cubicBezTo>
                <a:cubicBezTo>
                  <a:pt x="0" y="27"/>
                  <a:pt x="3" y="18"/>
                  <a:pt x="10" y="11"/>
                </a:cubicBezTo>
                <a:cubicBezTo>
                  <a:pt x="16" y="3"/>
                  <a:pt x="25" y="0"/>
                  <a:pt x="36" y="0"/>
                </a:cubicBezTo>
                <a:cubicBezTo>
                  <a:pt x="48" y="0"/>
                  <a:pt x="59" y="5"/>
                  <a:pt x="69" y="15"/>
                </a:cubicBezTo>
                <a:cubicBezTo>
                  <a:pt x="78" y="26"/>
                  <a:pt x="82" y="44"/>
                  <a:pt x="83" y="70"/>
                </a:cubicBezTo>
                <a:cubicBezTo>
                  <a:pt x="83" y="85"/>
                  <a:pt x="81" y="99"/>
                  <a:pt x="77" y="113"/>
                </a:cubicBezTo>
                <a:cubicBezTo>
                  <a:pt x="73" y="126"/>
                  <a:pt x="69" y="139"/>
                  <a:pt x="64" y="149"/>
                </a:cubicBezTo>
                <a:cubicBezTo>
                  <a:pt x="59" y="159"/>
                  <a:pt x="54" y="168"/>
                  <a:pt x="47" y="175"/>
                </a:cubicBezTo>
                <a:cubicBezTo>
                  <a:pt x="41" y="182"/>
                  <a:pt x="36" y="187"/>
                  <a:pt x="32" y="191"/>
                </a:cubicBezTo>
                <a:cubicBezTo>
                  <a:pt x="28" y="196"/>
                  <a:pt x="25" y="197"/>
                  <a:pt x="24" y="197"/>
                </a:cubicBezTo>
                <a:cubicBezTo>
                  <a:pt x="22" y="197"/>
                  <a:pt x="20" y="195"/>
                  <a:pt x="16" y="191"/>
                </a:cubicBezTo>
                <a:cubicBezTo>
                  <a:pt x="12" y="188"/>
                  <a:pt x="10" y="185"/>
                  <a:pt x="10" y="183"/>
                </a:cubicBezTo>
                <a:cubicBezTo>
                  <a:pt x="10" y="182"/>
                  <a:pt x="12" y="178"/>
                  <a:pt x="17" y="173"/>
                </a:cubicBezTo>
                <a:cubicBezTo>
                  <a:pt x="22" y="168"/>
                  <a:pt x="27" y="162"/>
                  <a:pt x="33" y="155"/>
                </a:cubicBezTo>
                <a:cubicBezTo>
                  <a:pt x="38" y="147"/>
                  <a:pt x="44" y="137"/>
                  <a:pt x="49" y="123"/>
                </a:cubicBezTo>
                <a:cubicBezTo>
                  <a:pt x="55" y="109"/>
                  <a:pt x="58" y="94"/>
                  <a:pt x="60" y="77"/>
                </a:cubicBezTo>
                <a:lnTo>
                  <a:pt x="60" y="70"/>
                </a:lnTo>
                <a:lnTo>
                  <a:pt x="59" y="70"/>
                </a:lnTo>
                <a:cubicBezTo>
                  <a:pt x="58" y="71"/>
                  <a:pt x="57" y="71"/>
                  <a:pt x="56" y="71"/>
                </a:cubicBezTo>
                <a:cubicBezTo>
                  <a:pt x="55" y="72"/>
                  <a:pt x="54" y="72"/>
                  <a:pt x="51" y="73"/>
                </a:cubicBezTo>
                <a:cubicBezTo>
                  <a:pt x="50" y="74"/>
                  <a:pt x="48" y="75"/>
                  <a:pt x="46" y="75"/>
                </a:cubicBezTo>
                <a:cubicBezTo>
                  <a:pt x="43" y="75"/>
                  <a:pt x="41" y="75"/>
                  <a:pt x="38" y="75"/>
                </a:cubicBezTo>
                <a:cubicBezTo>
                  <a:pt x="27" y="75"/>
                  <a:pt x="18" y="72"/>
                  <a:pt x="11" y="65"/>
                </a:cubicBezTo>
                <a:lnTo>
                  <a:pt x="0" y="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8458200" y="332280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3" y="38"/>
                </a:moveTo>
                <a:cubicBezTo>
                  <a:pt x="103" y="28"/>
                  <a:pt x="107" y="20"/>
                  <a:pt x="115" y="12"/>
                </a:cubicBezTo>
                <a:cubicBezTo>
                  <a:pt x="123" y="5"/>
                  <a:pt x="132" y="1"/>
                  <a:pt x="142" y="0"/>
                </a:cubicBezTo>
                <a:cubicBezTo>
                  <a:pt x="150" y="0"/>
                  <a:pt x="156" y="3"/>
                  <a:pt x="161" y="8"/>
                </a:cubicBezTo>
                <a:cubicBezTo>
                  <a:pt x="166" y="13"/>
                  <a:pt x="169" y="19"/>
                  <a:pt x="169" y="26"/>
                </a:cubicBezTo>
                <a:cubicBezTo>
                  <a:pt x="169" y="36"/>
                  <a:pt x="165" y="45"/>
                  <a:pt x="156" y="53"/>
                </a:cubicBezTo>
                <a:cubicBezTo>
                  <a:pt x="148" y="60"/>
                  <a:pt x="139" y="65"/>
                  <a:pt x="129" y="65"/>
                </a:cubicBezTo>
                <a:cubicBezTo>
                  <a:pt x="123" y="65"/>
                  <a:pt x="117" y="63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4"/>
                </a:moveTo>
                <a:cubicBezTo>
                  <a:pt x="0" y="231"/>
                  <a:pt x="2" y="225"/>
                  <a:pt x="6" y="215"/>
                </a:cubicBezTo>
                <a:cubicBezTo>
                  <a:pt x="10" y="205"/>
                  <a:pt x="15" y="195"/>
                  <a:pt x="21" y="183"/>
                </a:cubicBezTo>
                <a:cubicBezTo>
                  <a:pt x="27" y="171"/>
                  <a:pt x="36" y="160"/>
                  <a:pt x="49" y="150"/>
                </a:cubicBezTo>
                <a:cubicBezTo>
                  <a:pt x="61" y="141"/>
                  <a:pt x="74" y="136"/>
                  <a:pt x="87" y="137"/>
                </a:cubicBezTo>
                <a:cubicBezTo>
                  <a:pt x="103" y="137"/>
                  <a:pt x="116" y="141"/>
                  <a:pt x="127" y="151"/>
                </a:cubicBezTo>
                <a:cubicBezTo>
                  <a:pt x="138" y="161"/>
                  <a:pt x="144" y="173"/>
                  <a:pt x="144" y="191"/>
                </a:cubicBezTo>
                <a:cubicBezTo>
                  <a:pt x="144" y="198"/>
                  <a:pt x="141" y="209"/>
                  <a:pt x="135" y="226"/>
                </a:cubicBezTo>
                <a:cubicBezTo>
                  <a:pt x="129" y="242"/>
                  <a:pt x="121" y="264"/>
                  <a:pt x="110" y="291"/>
                </a:cubicBezTo>
                <a:cubicBezTo>
                  <a:pt x="100" y="318"/>
                  <a:pt x="91" y="342"/>
                  <a:pt x="84" y="361"/>
                </a:cubicBezTo>
                <a:cubicBezTo>
                  <a:pt x="82" y="371"/>
                  <a:pt x="81" y="377"/>
                  <a:pt x="81" y="381"/>
                </a:cubicBezTo>
                <a:cubicBezTo>
                  <a:pt x="81" y="392"/>
                  <a:pt x="85" y="397"/>
                  <a:pt x="92" y="397"/>
                </a:cubicBezTo>
                <a:cubicBezTo>
                  <a:pt x="95" y="397"/>
                  <a:pt x="99" y="396"/>
                  <a:pt x="104" y="395"/>
                </a:cubicBezTo>
                <a:cubicBezTo>
                  <a:pt x="108" y="394"/>
                  <a:pt x="112" y="391"/>
                  <a:pt x="118" y="386"/>
                </a:cubicBezTo>
                <a:cubicBezTo>
                  <a:pt x="123" y="382"/>
                  <a:pt x="129" y="375"/>
                  <a:pt x="135" y="365"/>
                </a:cubicBezTo>
                <a:cubicBezTo>
                  <a:pt x="140" y="355"/>
                  <a:pt x="146" y="342"/>
                  <a:pt x="150" y="328"/>
                </a:cubicBezTo>
                <a:cubicBezTo>
                  <a:pt x="152" y="323"/>
                  <a:pt x="153" y="320"/>
                  <a:pt x="153" y="319"/>
                </a:cubicBezTo>
                <a:cubicBezTo>
                  <a:pt x="154" y="318"/>
                  <a:pt x="158" y="318"/>
                  <a:pt x="164" y="318"/>
                </a:cubicBezTo>
                <a:cubicBezTo>
                  <a:pt x="172" y="318"/>
                  <a:pt x="176" y="320"/>
                  <a:pt x="176" y="324"/>
                </a:cubicBezTo>
                <a:cubicBezTo>
                  <a:pt x="176" y="327"/>
                  <a:pt x="175" y="334"/>
                  <a:pt x="171" y="343"/>
                </a:cubicBezTo>
                <a:cubicBezTo>
                  <a:pt x="167" y="353"/>
                  <a:pt x="162" y="364"/>
                  <a:pt x="155" y="375"/>
                </a:cubicBezTo>
                <a:cubicBezTo>
                  <a:pt x="149" y="387"/>
                  <a:pt x="139" y="397"/>
                  <a:pt x="127" y="406"/>
                </a:cubicBezTo>
                <a:cubicBezTo>
                  <a:pt x="115" y="415"/>
                  <a:pt x="102" y="420"/>
                  <a:pt x="89" y="420"/>
                </a:cubicBezTo>
                <a:cubicBezTo>
                  <a:pt x="75" y="420"/>
                  <a:pt x="63" y="416"/>
                  <a:pt x="52" y="407"/>
                </a:cubicBezTo>
                <a:cubicBezTo>
                  <a:pt x="40" y="398"/>
                  <a:pt x="34" y="385"/>
                  <a:pt x="33" y="367"/>
                </a:cubicBezTo>
                <a:cubicBezTo>
                  <a:pt x="33" y="360"/>
                  <a:pt x="34" y="353"/>
                  <a:pt x="36" y="347"/>
                </a:cubicBezTo>
                <a:cubicBezTo>
                  <a:pt x="39" y="341"/>
                  <a:pt x="48" y="317"/>
                  <a:pt x="64" y="276"/>
                </a:cubicBezTo>
                <a:cubicBezTo>
                  <a:pt x="80" y="234"/>
                  <a:pt x="89" y="209"/>
                  <a:pt x="92" y="201"/>
                </a:cubicBezTo>
                <a:cubicBezTo>
                  <a:pt x="94" y="192"/>
                  <a:pt x="96" y="184"/>
                  <a:pt x="96" y="176"/>
                </a:cubicBezTo>
                <a:cubicBezTo>
                  <a:pt x="96" y="165"/>
                  <a:pt x="93" y="160"/>
                  <a:pt x="85" y="160"/>
                </a:cubicBezTo>
                <a:lnTo>
                  <a:pt x="84" y="160"/>
                </a:lnTo>
                <a:cubicBezTo>
                  <a:pt x="72" y="160"/>
                  <a:pt x="60" y="167"/>
                  <a:pt x="50" y="182"/>
                </a:cubicBezTo>
                <a:cubicBezTo>
                  <a:pt x="39" y="196"/>
                  <a:pt x="31" y="213"/>
                  <a:pt x="25" y="234"/>
                </a:cubicBezTo>
                <a:cubicBezTo>
                  <a:pt x="25" y="235"/>
                  <a:pt x="24" y="235"/>
                  <a:pt x="24" y="236"/>
                </a:cubicBezTo>
                <a:cubicBezTo>
                  <a:pt x="24" y="237"/>
                  <a:pt x="23" y="238"/>
                  <a:pt x="23" y="238"/>
                </a:cubicBezTo>
                <a:cubicBezTo>
                  <a:pt x="23" y="238"/>
                  <a:pt x="23" y="239"/>
                  <a:pt x="22" y="239"/>
                </a:cubicBezTo>
                <a:cubicBezTo>
                  <a:pt x="21" y="240"/>
                  <a:pt x="21" y="240"/>
                  <a:pt x="20" y="240"/>
                </a:cubicBezTo>
                <a:cubicBezTo>
                  <a:pt x="20" y="240"/>
                  <a:pt x="19" y="240"/>
                  <a:pt x="18" y="240"/>
                </a:cubicBezTo>
                <a:cubicBezTo>
                  <a:pt x="17" y="240"/>
                  <a:pt x="15" y="240"/>
                  <a:pt x="13" y="240"/>
                </a:cubicBezTo>
                <a:lnTo>
                  <a:pt x="4" y="240"/>
                </a:lnTo>
                <a:cubicBezTo>
                  <a:pt x="2" y="237"/>
                  <a:pt x="0" y="236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8635320" y="3238560"/>
            <a:ext cx="211680" cy="211320"/>
          </a:xfrm>
          <a:custGeom>
            <a:avLst/>
            <a:gdLst/>
            <a:ahLst/>
            <a:rect l="0" t="0" r="r" b="b"/>
            <a:pathLst>
              <a:path w="588" h="587">
                <a:moveTo>
                  <a:pt x="12" y="277"/>
                </a:moveTo>
                <a:lnTo>
                  <a:pt x="276" y="277"/>
                </a:lnTo>
                <a:lnTo>
                  <a:pt x="276" y="145"/>
                </a:lnTo>
                <a:lnTo>
                  <a:pt x="277" y="11"/>
                </a:lnTo>
                <a:cubicBezTo>
                  <a:pt x="282" y="4"/>
                  <a:pt x="288" y="0"/>
                  <a:pt x="293" y="0"/>
                </a:cubicBezTo>
                <a:cubicBezTo>
                  <a:pt x="301" y="0"/>
                  <a:pt x="307" y="4"/>
                  <a:pt x="311" y="13"/>
                </a:cubicBezTo>
                <a:lnTo>
                  <a:pt x="311" y="277"/>
                </a:lnTo>
                <a:lnTo>
                  <a:pt x="575" y="277"/>
                </a:lnTo>
                <a:cubicBezTo>
                  <a:pt x="583" y="282"/>
                  <a:pt x="588" y="287"/>
                  <a:pt x="588" y="295"/>
                </a:cubicBezTo>
                <a:cubicBezTo>
                  <a:pt x="588" y="302"/>
                  <a:pt x="583" y="307"/>
                  <a:pt x="575" y="312"/>
                </a:cubicBezTo>
                <a:lnTo>
                  <a:pt x="311" y="312"/>
                </a:lnTo>
                <a:lnTo>
                  <a:pt x="311" y="575"/>
                </a:lnTo>
                <a:cubicBezTo>
                  <a:pt x="306" y="583"/>
                  <a:pt x="301" y="587"/>
                  <a:pt x="295" y="587"/>
                </a:cubicBezTo>
                <a:lnTo>
                  <a:pt x="293" y="587"/>
                </a:lnTo>
                <a:lnTo>
                  <a:pt x="292" y="587"/>
                </a:lnTo>
                <a:cubicBezTo>
                  <a:pt x="285" y="587"/>
                  <a:pt x="279" y="583"/>
                  <a:pt x="276" y="575"/>
                </a:cubicBezTo>
                <a:lnTo>
                  <a:pt x="276" y="312"/>
                </a:lnTo>
                <a:lnTo>
                  <a:pt x="12" y="312"/>
                </a:lnTo>
                <a:cubicBezTo>
                  <a:pt x="4" y="308"/>
                  <a:pt x="0" y="302"/>
                  <a:pt x="0" y="295"/>
                </a:cubicBezTo>
                <a:cubicBezTo>
                  <a:pt x="0" y="287"/>
                  <a:pt x="4" y="281"/>
                  <a:pt x="12" y="27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8964720" y="3185640"/>
            <a:ext cx="76320" cy="317520"/>
          </a:xfrm>
          <a:custGeom>
            <a:avLst/>
            <a:gdLst/>
            <a:ahLst/>
            <a:rect l="0" t="0" r="r" b="b"/>
            <a:pathLst>
              <a:path w="212" h="882">
                <a:moveTo>
                  <a:pt x="0" y="442"/>
                </a:moveTo>
                <a:cubicBezTo>
                  <a:pt x="0" y="400"/>
                  <a:pt x="3" y="362"/>
                  <a:pt x="9" y="325"/>
                </a:cubicBezTo>
                <a:cubicBezTo>
                  <a:pt x="15" y="289"/>
                  <a:pt x="21" y="257"/>
                  <a:pt x="29" y="231"/>
                </a:cubicBezTo>
                <a:cubicBezTo>
                  <a:pt x="37" y="204"/>
                  <a:pt x="48" y="178"/>
                  <a:pt x="62" y="153"/>
                </a:cubicBezTo>
                <a:cubicBezTo>
                  <a:pt x="76" y="128"/>
                  <a:pt x="87" y="108"/>
                  <a:pt x="95" y="94"/>
                </a:cubicBezTo>
                <a:cubicBezTo>
                  <a:pt x="103" y="80"/>
                  <a:pt x="116" y="65"/>
                  <a:pt x="132" y="48"/>
                </a:cubicBezTo>
                <a:cubicBezTo>
                  <a:pt x="149" y="32"/>
                  <a:pt x="158" y="22"/>
                  <a:pt x="161" y="18"/>
                </a:cubicBezTo>
                <a:cubicBezTo>
                  <a:pt x="164" y="15"/>
                  <a:pt x="172" y="9"/>
                  <a:pt x="183" y="0"/>
                </a:cubicBezTo>
                <a:lnTo>
                  <a:pt x="196" y="0"/>
                </a:lnTo>
                <a:lnTo>
                  <a:pt x="199" y="0"/>
                </a:lnTo>
                <a:cubicBezTo>
                  <a:pt x="208" y="0"/>
                  <a:pt x="212" y="2"/>
                  <a:pt x="212" y="8"/>
                </a:cubicBezTo>
                <a:cubicBezTo>
                  <a:pt x="212" y="9"/>
                  <a:pt x="207" y="16"/>
                  <a:pt x="197" y="26"/>
                </a:cubicBezTo>
                <a:cubicBezTo>
                  <a:pt x="186" y="37"/>
                  <a:pt x="174" y="52"/>
                  <a:pt x="160" y="73"/>
                </a:cubicBezTo>
                <a:cubicBezTo>
                  <a:pt x="145" y="94"/>
                  <a:pt x="131" y="119"/>
                  <a:pt x="116" y="149"/>
                </a:cubicBezTo>
                <a:cubicBezTo>
                  <a:pt x="102" y="179"/>
                  <a:pt x="89" y="219"/>
                  <a:pt x="79" y="270"/>
                </a:cubicBezTo>
                <a:cubicBezTo>
                  <a:pt x="69" y="322"/>
                  <a:pt x="64" y="378"/>
                  <a:pt x="64" y="442"/>
                </a:cubicBezTo>
                <a:cubicBezTo>
                  <a:pt x="64" y="504"/>
                  <a:pt x="69" y="560"/>
                  <a:pt x="79" y="611"/>
                </a:cubicBezTo>
                <a:cubicBezTo>
                  <a:pt x="89" y="661"/>
                  <a:pt x="101" y="702"/>
                  <a:pt x="115" y="733"/>
                </a:cubicBezTo>
                <a:cubicBezTo>
                  <a:pt x="130" y="764"/>
                  <a:pt x="144" y="790"/>
                  <a:pt x="159" y="809"/>
                </a:cubicBezTo>
                <a:cubicBezTo>
                  <a:pt x="173" y="829"/>
                  <a:pt x="186" y="844"/>
                  <a:pt x="197" y="856"/>
                </a:cubicBezTo>
                <a:cubicBezTo>
                  <a:pt x="207" y="868"/>
                  <a:pt x="212" y="874"/>
                  <a:pt x="212" y="874"/>
                </a:cubicBezTo>
                <a:cubicBezTo>
                  <a:pt x="212" y="880"/>
                  <a:pt x="207" y="882"/>
                  <a:pt x="198" y="882"/>
                </a:cubicBezTo>
                <a:lnTo>
                  <a:pt x="196" y="882"/>
                </a:lnTo>
                <a:lnTo>
                  <a:pt x="183" y="882"/>
                </a:lnTo>
                <a:lnTo>
                  <a:pt x="159" y="861"/>
                </a:lnTo>
                <a:cubicBezTo>
                  <a:pt x="103" y="811"/>
                  <a:pt x="63" y="749"/>
                  <a:pt x="38" y="674"/>
                </a:cubicBezTo>
                <a:cubicBezTo>
                  <a:pt x="13" y="600"/>
                  <a:pt x="0" y="522"/>
                  <a:pt x="0" y="4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9084600" y="3212280"/>
            <a:ext cx="109440" cy="211680"/>
          </a:xfrm>
          <a:custGeom>
            <a:avLst/>
            <a:gdLst/>
            <a:ahLst/>
            <a:rect l="0" t="0" r="r" b="b"/>
            <a:pathLst>
              <a:path w="304" h="588">
                <a:moveTo>
                  <a:pt x="116" y="77"/>
                </a:moveTo>
                <a:lnTo>
                  <a:pt x="104" y="82"/>
                </a:lnTo>
                <a:cubicBezTo>
                  <a:pt x="96" y="85"/>
                  <a:pt x="84" y="88"/>
                  <a:pt x="69" y="91"/>
                </a:cubicBezTo>
                <a:cubicBezTo>
                  <a:pt x="53" y="94"/>
                  <a:pt x="36" y="96"/>
                  <a:pt x="17" y="97"/>
                </a:cubicBezTo>
                <a:lnTo>
                  <a:pt x="0" y="97"/>
                </a:lnTo>
                <a:lnTo>
                  <a:pt x="0" y="56"/>
                </a:lnTo>
                <a:lnTo>
                  <a:pt x="17" y="56"/>
                </a:lnTo>
                <a:cubicBezTo>
                  <a:pt x="45" y="55"/>
                  <a:pt x="71" y="51"/>
                  <a:pt x="95" y="43"/>
                </a:cubicBezTo>
                <a:cubicBezTo>
                  <a:pt x="118" y="35"/>
                  <a:pt x="135" y="28"/>
                  <a:pt x="144" y="22"/>
                </a:cubicBezTo>
                <a:cubicBezTo>
                  <a:pt x="153" y="15"/>
                  <a:pt x="162" y="9"/>
                  <a:pt x="169" y="2"/>
                </a:cubicBezTo>
                <a:cubicBezTo>
                  <a:pt x="170" y="1"/>
                  <a:pt x="173" y="0"/>
                  <a:pt x="179" y="0"/>
                </a:cubicBezTo>
                <a:cubicBezTo>
                  <a:pt x="185" y="0"/>
                  <a:pt x="190" y="2"/>
                  <a:pt x="194" y="5"/>
                </a:cubicBezTo>
                <a:lnTo>
                  <a:pt x="194" y="270"/>
                </a:lnTo>
                <a:lnTo>
                  <a:pt x="195" y="534"/>
                </a:lnTo>
                <a:cubicBezTo>
                  <a:pt x="199" y="538"/>
                  <a:pt x="203" y="541"/>
                  <a:pt x="206" y="542"/>
                </a:cubicBezTo>
                <a:cubicBezTo>
                  <a:pt x="209" y="543"/>
                  <a:pt x="216" y="544"/>
                  <a:pt x="227" y="546"/>
                </a:cubicBezTo>
                <a:cubicBezTo>
                  <a:pt x="238" y="547"/>
                  <a:pt x="256" y="547"/>
                  <a:pt x="282" y="547"/>
                </a:cubicBezTo>
                <a:lnTo>
                  <a:pt x="304" y="547"/>
                </a:lnTo>
                <a:lnTo>
                  <a:pt x="304" y="588"/>
                </a:lnTo>
                <a:lnTo>
                  <a:pt x="295" y="588"/>
                </a:lnTo>
                <a:cubicBezTo>
                  <a:pt x="282" y="586"/>
                  <a:pt x="236" y="585"/>
                  <a:pt x="155" y="585"/>
                </a:cubicBezTo>
                <a:cubicBezTo>
                  <a:pt x="75" y="585"/>
                  <a:pt x="28" y="586"/>
                  <a:pt x="15" y="588"/>
                </a:cubicBezTo>
                <a:lnTo>
                  <a:pt x="5" y="588"/>
                </a:lnTo>
                <a:lnTo>
                  <a:pt x="5" y="547"/>
                </a:lnTo>
                <a:lnTo>
                  <a:pt x="28" y="547"/>
                </a:lnTo>
                <a:cubicBezTo>
                  <a:pt x="40" y="547"/>
                  <a:pt x="52" y="547"/>
                  <a:pt x="61" y="547"/>
                </a:cubicBezTo>
                <a:cubicBezTo>
                  <a:pt x="71" y="547"/>
                  <a:pt x="79" y="547"/>
                  <a:pt x="84" y="547"/>
                </a:cubicBezTo>
                <a:cubicBezTo>
                  <a:pt x="89" y="546"/>
                  <a:pt x="94" y="545"/>
                  <a:pt x="98" y="544"/>
                </a:cubicBezTo>
                <a:cubicBezTo>
                  <a:pt x="102" y="543"/>
                  <a:pt x="105" y="542"/>
                  <a:pt x="105" y="542"/>
                </a:cubicBezTo>
                <a:cubicBezTo>
                  <a:pt x="106" y="542"/>
                  <a:pt x="108" y="541"/>
                  <a:pt x="111" y="538"/>
                </a:cubicBezTo>
                <a:cubicBezTo>
                  <a:pt x="113" y="535"/>
                  <a:pt x="115" y="534"/>
                  <a:pt x="116" y="534"/>
                </a:cubicBezTo>
                <a:lnTo>
                  <a:pt x="116" y="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9314280" y="3337920"/>
            <a:ext cx="193680" cy="12960"/>
          </a:xfrm>
          <a:custGeom>
            <a:avLst/>
            <a:gdLst/>
            <a:ahLst/>
            <a:rect l="0" t="0" r="r" b="b"/>
            <a:pathLst>
              <a:path w="538" h="36">
                <a:moveTo>
                  <a:pt x="12" y="0"/>
                </a:moveTo>
                <a:lnTo>
                  <a:pt x="525" y="0"/>
                </a:lnTo>
                <a:cubicBezTo>
                  <a:pt x="534" y="5"/>
                  <a:pt x="538" y="10"/>
                  <a:pt x="538" y="18"/>
                </a:cubicBezTo>
                <a:cubicBezTo>
                  <a:pt x="538" y="26"/>
                  <a:pt x="534" y="31"/>
                  <a:pt x="525" y="36"/>
                </a:cubicBezTo>
                <a:lnTo>
                  <a:pt x="12" y="36"/>
                </a:lnTo>
                <a:cubicBezTo>
                  <a:pt x="4" y="32"/>
                  <a:pt x="0" y="26"/>
                  <a:pt x="0" y="18"/>
                </a:cubicBezTo>
                <a:cubicBezTo>
                  <a:pt x="0" y="10"/>
                  <a:pt x="4" y="4"/>
                  <a:pt x="1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9612360" y="3199680"/>
            <a:ext cx="174600" cy="285840"/>
          </a:xfrm>
          <a:custGeom>
            <a:avLst/>
            <a:gdLst/>
            <a:ahLst/>
            <a:rect l="0" t="0" r="r" b="b"/>
            <a:pathLst>
              <a:path w="485" h="794">
                <a:moveTo>
                  <a:pt x="5" y="794"/>
                </a:moveTo>
                <a:cubicBezTo>
                  <a:pt x="1" y="790"/>
                  <a:pt x="0" y="788"/>
                  <a:pt x="0" y="787"/>
                </a:cubicBezTo>
                <a:cubicBezTo>
                  <a:pt x="0" y="785"/>
                  <a:pt x="23" y="691"/>
                  <a:pt x="69" y="505"/>
                </a:cubicBezTo>
                <a:cubicBezTo>
                  <a:pt x="116" y="319"/>
                  <a:pt x="140" y="221"/>
                  <a:pt x="143" y="212"/>
                </a:cubicBezTo>
                <a:cubicBezTo>
                  <a:pt x="156" y="172"/>
                  <a:pt x="174" y="137"/>
                  <a:pt x="195" y="107"/>
                </a:cubicBezTo>
                <a:cubicBezTo>
                  <a:pt x="215" y="77"/>
                  <a:pt x="235" y="55"/>
                  <a:pt x="253" y="42"/>
                </a:cubicBezTo>
                <a:cubicBezTo>
                  <a:pt x="286" y="14"/>
                  <a:pt x="321" y="0"/>
                  <a:pt x="359" y="0"/>
                </a:cubicBezTo>
                <a:lnTo>
                  <a:pt x="360" y="0"/>
                </a:lnTo>
                <a:cubicBezTo>
                  <a:pt x="397" y="0"/>
                  <a:pt x="427" y="12"/>
                  <a:pt x="450" y="34"/>
                </a:cubicBezTo>
                <a:cubicBezTo>
                  <a:pt x="474" y="56"/>
                  <a:pt x="485" y="85"/>
                  <a:pt x="485" y="119"/>
                </a:cubicBezTo>
                <a:cubicBezTo>
                  <a:pt x="485" y="181"/>
                  <a:pt x="455" y="233"/>
                  <a:pt x="394" y="274"/>
                </a:cubicBezTo>
                <a:lnTo>
                  <a:pt x="405" y="285"/>
                </a:lnTo>
                <a:cubicBezTo>
                  <a:pt x="435" y="315"/>
                  <a:pt x="450" y="354"/>
                  <a:pt x="450" y="401"/>
                </a:cubicBezTo>
                <a:cubicBezTo>
                  <a:pt x="450" y="467"/>
                  <a:pt x="425" y="522"/>
                  <a:pt x="375" y="566"/>
                </a:cubicBezTo>
                <a:cubicBezTo>
                  <a:pt x="325" y="609"/>
                  <a:pt x="269" y="631"/>
                  <a:pt x="207" y="632"/>
                </a:cubicBezTo>
                <a:cubicBezTo>
                  <a:pt x="189" y="632"/>
                  <a:pt x="173" y="629"/>
                  <a:pt x="158" y="625"/>
                </a:cubicBezTo>
                <a:cubicBezTo>
                  <a:pt x="144" y="620"/>
                  <a:pt x="133" y="614"/>
                  <a:pt x="125" y="608"/>
                </a:cubicBezTo>
                <a:cubicBezTo>
                  <a:pt x="117" y="601"/>
                  <a:pt x="110" y="595"/>
                  <a:pt x="105" y="588"/>
                </a:cubicBezTo>
                <a:cubicBezTo>
                  <a:pt x="101" y="581"/>
                  <a:pt x="97" y="575"/>
                  <a:pt x="95" y="571"/>
                </a:cubicBezTo>
                <a:cubicBezTo>
                  <a:pt x="93" y="567"/>
                  <a:pt x="91" y="565"/>
                  <a:pt x="90" y="566"/>
                </a:cubicBezTo>
                <a:lnTo>
                  <a:pt x="34" y="789"/>
                </a:lnTo>
                <a:cubicBezTo>
                  <a:pt x="33" y="792"/>
                  <a:pt x="27" y="794"/>
                  <a:pt x="16" y="794"/>
                </a:cubicBezTo>
                <a:lnTo>
                  <a:pt x="5" y="794"/>
                </a:lnTo>
                <a:moveTo>
                  <a:pt x="292" y="243"/>
                </a:moveTo>
                <a:cubicBezTo>
                  <a:pt x="314" y="243"/>
                  <a:pt x="336" y="247"/>
                  <a:pt x="357" y="254"/>
                </a:cubicBezTo>
                <a:lnTo>
                  <a:pt x="361" y="251"/>
                </a:lnTo>
                <a:cubicBezTo>
                  <a:pt x="364" y="249"/>
                  <a:pt x="366" y="247"/>
                  <a:pt x="367" y="245"/>
                </a:cubicBezTo>
                <a:cubicBezTo>
                  <a:pt x="369" y="243"/>
                  <a:pt x="372" y="240"/>
                  <a:pt x="376" y="236"/>
                </a:cubicBezTo>
                <a:cubicBezTo>
                  <a:pt x="380" y="232"/>
                  <a:pt x="384" y="228"/>
                  <a:pt x="387" y="224"/>
                </a:cubicBezTo>
                <a:cubicBezTo>
                  <a:pt x="390" y="218"/>
                  <a:pt x="393" y="213"/>
                  <a:pt x="396" y="207"/>
                </a:cubicBezTo>
                <a:cubicBezTo>
                  <a:pt x="400" y="200"/>
                  <a:pt x="404" y="193"/>
                  <a:pt x="407" y="186"/>
                </a:cubicBezTo>
                <a:cubicBezTo>
                  <a:pt x="411" y="178"/>
                  <a:pt x="413" y="169"/>
                  <a:pt x="415" y="160"/>
                </a:cubicBezTo>
                <a:cubicBezTo>
                  <a:pt x="417" y="151"/>
                  <a:pt x="419" y="140"/>
                  <a:pt x="422" y="128"/>
                </a:cubicBezTo>
                <a:cubicBezTo>
                  <a:pt x="423" y="123"/>
                  <a:pt x="424" y="113"/>
                  <a:pt x="424" y="99"/>
                </a:cubicBezTo>
                <a:cubicBezTo>
                  <a:pt x="424" y="89"/>
                  <a:pt x="423" y="82"/>
                  <a:pt x="423" y="79"/>
                </a:cubicBezTo>
                <a:cubicBezTo>
                  <a:pt x="414" y="49"/>
                  <a:pt x="392" y="34"/>
                  <a:pt x="356" y="34"/>
                </a:cubicBezTo>
                <a:cubicBezTo>
                  <a:pt x="331" y="34"/>
                  <a:pt x="308" y="41"/>
                  <a:pt x="286" y="55"/>
                </a:cubicBezTo>
                <a:cubicBezTo>
                  <a:pt x="265" y="69"/>
                  <a:pt x="247" y="87"/>
                  <a:pt x="232" y="109"/>
                </a:cubicBezTo>
                <a:cubicBezTo>
                  <a:pt x="218" y="131"/>
                  <a:pt x="207" y="151"/>
                  <a:pt x="198" y="169"/>
                </a:cubicBezTo>
                <a:cubicBezTo>
                  <a:pt x="189" y="187"/>
                  <a:pt x="183" y="204"/>
                  <a:pt x="178" y="222"/>
                </a:cubicBezTo>
                <a:cubicBezTo>
                  <a:pt x="175" y="231"/>
                  <a:pt x="164" y="274"/>
                  <a:pt x="143" y="351"/>
                </a:cubicBezTo>
                <a:cubicBezTo>
                  <a:pt x="124" y="428"/>
                  <a:pt x="114" y="470"/>
                  <a:pt x="113" y="475"/>
                </a:cubicBezTo>
                <a:cubicBezTo>
                  <a:pt x="113" y="478"/>
                  <a:pt x="112" y="484"/>
                  <a:pt x="112" y="493"/>
                </a:cubicBezTo>
                <a:cubicBezTo>
                  <a:pt x="112" y="522"/>
                  <a:pt x="119" y="545"/>
                  <a:pt x="132" y="563"/>
                </a:cubicBezTo>
                <a:cubicBezTo>
                  <a:pt x="150" y="588"/>
                  <a:pt x="177" y="600"/>
                  <a:pt x="210" y="600"/>
                </a:cubicBezTo>
                <a:cubicBezTo>
                  <a:pt x="234" y="600"/>
                  <a:pt x="260" y="593"/>
                  <a:pt x="288" y="578"/>
                </a:cubicBezTo>
                <a:cubicBezTo>
                  <a:pt x="316" y="563"/>
                  <a:pt x="338" y="538"/>
                  <a:pt x="355" y="502"/>
                </a:cubicBezTo>
                <a:cubicBezTo>
                  <a:pt x="364" y="482"/>
                  <a:pt x="371" y="460"/>
                  <a:pt x="376" y="434"/>
                </a:cubicBezTo>
                <a:cubicBezTo>
                  <a:pt x="381" y="409"/>
                  <a:pt x="383" y="390"/>
                  <a:pt x="383" y="377"/>
                </a:cubicBezTo>
                <a:cubicBezTo>
                  <a:pt x="383" y="343"/>
                  <a:pt x="373" y="316"/>
                  <a:pt x="352" y="295"/>
                </a:cubicBezTo>
                <a:cubicBezTo>
                  <a:pt x="328" y="303"/>
                  <a:pt x="306" y="307"/>
                  <a:pt x="286" y="307"/>
                </a:cubicBezTo>
                <a:lnTo>
                  <a:pt x="277" y="307"/>
                </a:lnTo>
                <a:cubicBezTo>
                  <a:pt x="231" y="307"/>
                  <a:pt x="208" y="298"/>
                  <a:pt x="208" y="280"/>
                </a:cubicBezTo>
                <a:cubicBezTo>
                  <a:pt x="208" y="276"/>
                  <a:pt x="209" y="272"/>
                  <a:pt x="210" y="268"/>
                </a:cubicBezTo>
                <a:cubicBezTo>
                  <a:pt x="219" y="251"/>
                  <a:pt x="246" y="243"/>
                  <a:pt x="292" y="2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9806400" y="3321720"/>
            <a:ext cx="89640" cy="149760"/>
          </a:xfrm>
          <a:custGeom>
            <a:avLst/>
            <a:gdLst/>
            <a:ahLst/>
            <a:rect l="0" t="0" r="r" b="b"/>
            <a:pathLst>
              <a:path w="249" h="416">
                <a:moveTo>
                  <a:pt x="36" y="149"/>
                </a:moveTo>
                <a:cubicBezTo>
                  <a:pt x="25" y="149"/>
                  <a:pt x="16" y="145"/>
                  <a:pt x="10" y="138"/>
                </a:cubicBezTo>
                <a:cubicBezTo>
                  <a:pt x="3" y="130"/>
                  <a:pt x="0" y="121"/>
                  <a:pt x="0" y="109"/>
                </a:cubicBezTo>
                <a:cubicBezTo>
                  <a:pt x="0" y="80"/>
                  <a:pt x="11" y="54"/>
                  <a:pt x="33" y="32"/>
                </a:cubicBezTo>
                <a:cubicBezTo>
                  <a:pt x="55" y="11"/>
                  <a:pt x="82" y="0"/>
                  <a:pt x="115" y="0"/>
                </a:cubicBezTo>
                <a:cubicBezTo>
                  <a:pt x="153" y="0"/>
                  <a:pt x="185" y="12"/>
                  <a:pt x="211" y="35"/>
                </a:cubicBezTo>
                <a:cubicBezTo>
                  <a:pt x="236" y="58"/>
                  <a:pt x="249" y="88"/>
                  <a:pt x="249" y="126"/>
                </a:cubicBezTo>
                <a:cubicBezTo>
                  <a:pt x="249" y="144"/>
                  <a:pt x="245" y="161"/>
                  <a:pt x="237" y="177"/>
                </a:cubicBezTo>
                <a:cubicBezTo>
                  <a:pt x="228" y="194"/>
                  <a:pt x="219" y="208"/>
                  <a:pt x="207" y="220"/>
                </a:cubicBezTo>
                <a:cubicBezTo>
                  <a:pt x="195" y="232"/>
                  <a:pt x="179" y="247"/>
                  <a:pt x="156" y="266"/>
                </a:cubicBezTo>
                <a:cubicBezTo>
                  <a:pt x="141" y="279"/>
                  <a:pt x="120" y="298"/>
                  <a:pt x="94" y="323"/>
                </a:cubicBezTo>
                <a:lnTo>
                  <a:pt x="57" y="358"/>
                </a:lnTo>
                <a:lnTo>
                  <a:pt x="104" y="359"/>
                </a:lnTo>
                <a:cubicBezTo>
                  <a:pt x="171" y="359"/>
                  <a:pt x="205" y="358"/>
                  <a:pt x="209" y="356"/>
                </a:cubicBezTo>
                <a:cubicBezTo>
                  <a:pt x="212" y="355"/>
                  <a:pt x="217" y="336"/>
                  <a:pt x="224" y="300"/>
                </a:cubicBezTo>
                <a:lnTo>
                  <a:pt x="224" y="298"/>
                </a:lnTo>
                <a:lnTo>
                  <a:pt x="249" y="298"/>
                </a:lnTo>
                <a:lnTo>
                  <a:pt x="249" y="300"/>
                </a:lnTo>
                <a:cubicBezTo>
                  <a:pt x="249" y="301"/>
                  <a:pt x="246" y="320"/>
                  <a:pt x="241" y="357"/>
                </a:cubicBezTo>
                <a:cubicBezTo>
                  <a:pt x="236" y="394"/>
                  <a:pt x="233" y="413"/>
                  <a:pt x="232" y="414"/>
                </a:cubicBezTo>
                <a:lnTo>
                  <a:pt x="232" y="416"/>
                </a:lnTo>
                <a:lnTo>
                  <a:pt x="0" y="416"/>
                </a:lnTo>
                <a:lnTo>
                  <a:pt x="0" y="404"/>
                </a:lnTo>
                <a:lnTo>
                  <a:pt x="0" y="397"/>
                </a:lnTo>
                <a:cubicBezTo>
                  <a:pt x="0" y="394"/>
                  <a:pt x="1" y="391"/>
                  <a:pt x="3" y="387"/>
                </a:cubicBezTo>
                <a:cubicBezTo>
                  <a:pt x="6" y="384"/>
                  <a:pt x="12" y="377"/>
                  <a:pt x="22" y="366"/>
                </a:cubicBezTo>
                <a:cubicBezTo>
                  <a:pt x="34" y="352"/>
                  <a:pt x="44" y="341"/>
                  <a:pt x="53" y="331"/>
                </a:cubicBezTo>
                <a:cubicBezTo>
                  <a:pt x="57" y="327"/>
                  <a:pt x="64" y="319"/>
                  <a:pt x="74" y="308"/>
                </a:cubicBezTo>
                <a:cubicBezTo>
                  <a:pt x="85" y="296"/>
                  <a:pt x="92" y="289"/>
                  <a:pt x="96" y="285"/>
                </a:cubicBezTo>
                <a:cubicBezTo>
                  <a:pt x="99" y="281"/>
                  <a:pt x="105" y="274"/>
                  <a:pt x="114" y="264"/>
                </a:cubicBezTo>
                <a:cubicBezTo>
                  <a:pt x="122" y="255"/>
                  <a:pt x="128" y="247"/>
                  <a:pt x="131" y="243"/>
                </a:cubicBezTo>
                <a:cubicBezTo>
                  <a:pt x="134" y="238"/>
                  <a:pt x="139" y="232"/>
                  <a:pt x="145" y="224"/>
                </a:cubicBezTo>
                <a:cubicBezTo>
                  <a:pt x="152" y="216"/>
                  <a:pt x="156" y="210"/>
                  <a:pt x="159" y="204"/>
                </a:cubicBezTo>
                <a:cubicBezTo>
                  <a:pt x="161" y="199"/>
                  <a:pt x="165" y="193"/>
                  <a:pt x="169" y="186"/>
                </a:cubicBezTo>
                <a:cubicBezTo>
                  <a:pt x="173" y="180"/>
                  <a:pt x="175" y="173"/>
                  <a:pt x="177" y="166"/>
                </a:cubicBezTo>
                <a:cubicBezTo>
                  <a:pt x="179" y="160"/>
                  <a:pt x="180" y="153"/>
                  <a:pt x="181" y="148"/>
                </a:cubicBezTo>
                <a:cubicBezTo>
                  <a:pt x="183" y="142"/>
                  <a:pt x="183" y="135"/>
                  <a:pt x="183" y="127"/>
                </a:cubicBezTo>
                <a:cubicBezTo>
                  <a:pt x="183" y="100"/>
                  <a:pt x="176" y="77"/>
                  <a:pt x="161" y="58"/>
                </a:cubicBezTo>
                <a:cubicBezTo>
                  <a:pt x="147" y="39"/>
                  <a:pt x="127" y="29"/>
                  <a:pt x="101" y="29"/>
                </a:cubicBezTo>
                <a:cubicBezTo>
                  <a:pt x="87" y="29"/>
                  <a:pt x="75" y="33"/>
                  <a:pt x="64" y="40"/>
                </a:cubicBezTo>
                <a:cubicBezTo>
                  <a:pt x="54" y="47"/>
                  <a:pt x="47" y="54"/>
                  <a:pt x="43" y="61"/>
                </a:cubicBezTo>
                <a:cubicBezTo>
                  <a:pt x="38" y="67"/>
                  <a:pt x="36" y="71"/>
                  <a:pt x="36" y="72"/>
                </a:cubicBezTo>
                <a:cubicBezTo>
                  <a:pt x="36" y="73"/>
                  <a:pt x="37" y="73"/>
                  <a:pt x="39" y="73"/>
                </a:cubicBezTo>
                <a:cubicBezTo>
                  <a:pt x="47" y="73"/>
                  <a:pt x="55" y="76"/>
                  <a:pt x="63" y="82"/>
                </a:cubicBezTo>
                <a:cubicBezTo>
                  <a:pt x="70" y="88"/>
                  <a:pt x="74" y="97"/>
                  <a:pt x="74" y="110"/>
                </a:cubicBezTo>
                <a:cubicBezTo>
                  <a:pt x="74" y="122"/>
                  <a:pt x="71" y="131"/>
                  <a:pt x="64" y="138"/>
                </a:cubicBezTo>
                <a:cubicBezTo>
                  <a:pt x="58" y="145"/>
                  <a:pt x="48" y="148"/>
                  <a:pt x="36" y="1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9940680" y="3185640"/>
            <a:ext cx="75960" cy="317520"/>
          </a:xfrm>
          <a:custGeom>
            <a:avLst/>
            <a:gdLst/>
            <a:ahLst/>
            <a:rect l="0" t="0" r="r" b="b"/>
            <a:pathLst>
              <a:path w="211" h="882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4" y="0"/>
                  <a:pt x="17" y="0"/>
                </a:cubicBezTo>
                <a:lnTo>
                  <a:pt x="28" y="0"/>
                </a:lnTo>
                <a:lnTo>
                  <a:pt x="53" y="21"/>
                </a:lnTo>
                <a:cubicBezTo>
                  <a:pt x="108" y="71"/>
                  <a:pt x="148" y="133"/>
                  <a:pt x="173" y="208"/>
                </a:cubicBezTo>
                <a:cubicBezTo>
                  <a:pt x="199" y="282"/>
                  <a:pt x="211" y="360"/>
                  <a:pt x="211" y="442"/>
                </a:cubicBezTo>
                <a:cubicBezTo>
                  <a:pt x="211" y="482"/>
                  <a:pt x="208" y="520"/>
                  <a:pt x="203" y="557"/>
                </a:cubicBezTo>
                <a:cubicBezTo>
                  <a:pt x="197" y="594"/>
                  <a:pt x="190" y="625"/>
                  <a:pt x="182" y="651"/>
                </a:cubicBezTo>
                <a:cubicBezTo>
                  <a:pt x="175" y="677"/>
                  <a:pt x="164" y="703"/>
                  <a:pt x="150" y="729"/>
                </a:cubicBezTo>
                <a:cubicBezTo>
                  <a:pt x="136" y="755"/>
                  <a:pt x="124" y="774"/>
                  <a:pt x="116" y="788"/>
                </a:cubicBezTo>
                <a:cubicBezTo>
                  <a:pt x="108" y="802"/>
                  <a:pt x="96" y="816"/>
                  <a:pt x="80" y="833"/>
                </a:cubicBezTo>
                <a:cubicBezTo>
                  <a:pt x="64" y="849"/>
                  <a:pt x="55" y="859"/>
                  <a:pt x="52" y="862"/>
                </a:cubicBezTo>
                <a:cubicBezTo>
                  <a:pt x="49" y="865"/>
                  <a:pt x="42" y="871"/>
                  <a:pt x="32" y="879"/>
                </a:cubicBezTo>
                <a:cubicBezTo>
                  <a:pt x="30" y="881"/>
                  <a:pt x="29" y="882"/>
                  <a:pt x="28" y="882"/>
                </a:cubicBezTo>
                <a:lnTo>
                  <a:pt x="17" y="882"/>
                </a:lnTo>
                <a:cubicBezTo>
                  <a:pt x="13" y="882"/>
                  <a:pt x="9" y="882"/>
                  <a:pt x="8" y="882"/>
                </a:cubicBezTo>
                <a:cubicBezTo>
                  <a:pt x="6" y="882"/>
                  <a:pt x="5" y="881"/>
                  <a:pt x="3" y="880"/>
                </a:cubicBezTo>
                <a:cubicBezTo>
                  <a:pt x="1" y="878"/>
                  <a:pt x="0" y="875"/>
                  <a:pt x="0" y="872"/>
                </a:cubicBezTo>
                <a:cubicBezTo>
                  <a:pt x="0" y="871"/>
                  <a:pt x="5" y="867"/>
                  <a:pt x="10" y="860"/>
                </a:cubicBezTo>
                <a:cubicBezTo>
                  <a:pt x="101" y="766"/>
                  <a:pt x="147" y="626"/>
                  <a:pt x="147" y="442"/>
                </a:cubicBezTo>
                <a:cubicBezTo>
                  <a:pt x="147" y="256"/>
                  <a:pt x="101" y="116"/>
                  <a:pt x="10" y="22"/>
                </a:cubicBezTo>
                <a:cubicBezTo>
                  <a:pt x="5" y="15"/>
                  <a:pt x="0" y="11"/>
                  <a:pt x="0" y="10"/>
                </a:cubicBezTo>
                <a:cubicBezTo>
                  <a:pt x="0" y="6"/>
                  <a:pt x="1" y="2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0049760" y="3283200"/>
            <a:ext cx="149400" cy="205920"/>
          </a:xfrm>
          <a:custGeom>
            <a:avLst/>
            <a:gdLst/>
            <a:ahLst/>
            <a:rect l="0" t="0" r="r" b="b"/>
            <a:pathLst>
              <a:path w="415" h="572">
                <a:moveTo>
                  <a:pt x="266" y="353"/>
                </a:moveTo>
                <a:cubicBezTo>
                  <a:pt x="257" y="361"/>
                  <a:pt x="245" y="369"/>
                  <a:pt x="227" y="378"/>
                </a:cubicBezTo>
                <a:cubicBezTo>
                  <a:pt x="210" y="387"/>
                  <a:pt x="193" y="391"/>
                  <a:pt x="174" y="391"/>
                </a:cubicBezTo>
                <a:cubicBezTo>
                  <a:pt x="137" y="391"/>
                  <a:pt x="107" y="378"/>
                  <a:pt x="85" y="351"/>
                </a:cubicBezTo>
                <a:cubicBezTo>
                  <a:pt x="62" y="325"/>
                  <a:pt x="51" y="291"/>
                  <a:pt x="50" y="249"/>
                </a:cubicBezTo>
                <a:cubicBezTo>
                  <a:pt x="50" y="187"/>
                  <a:pt x="73" y="130"/>
                  <a:pt x="118" y="79"/>
                </a:cubicBezTo>
                <a:cubicBezTo>
                  <a:pt x="163" y="27"/>
                  <a:pt x="214" y="1"/>
                  <a:pt x="269" y="0"/>
                </a:cubicBezTo>
                <a:cubicBezTo>
                  <a:pt x="297" y="0"/>
                  <a:pt x="322" y="14"/>
                  <a:pt x="346" y="43"/>
                </a:cubicBezTo>
                <a:lnTo>
                  <a:pt x="348" y="39"/>
                </a:lnTo>
                <a:cubicBezTo>
                  <a:pt x="349" y="37"/>
                  <a:pt x="351" y="36"/>
                  <a:pt x="353" y="34"/>
                </a:cubicBezTo>
                <a:cubicBezTo>
                  <a:pt x="354" y="32"/>
                  <a:pt x="357" y="30"/>
                  <a:pt x="361" y="27"/>
                </a:cubicBezTo>
                <a:cubicBezTo>
                  <a:pt x="364" y="24"/>
                  <a:pt x="368" y="22"/>
                  <a:pt x="372" y="21"/>
                </a:cubicBezTo>
                <a:cubicBezTo>
                  <a:pt x="376" y="19"/>
                  <a:pt x="381" y="19"/>
                  <a:pt x="386" y="18"/>
                </a:cubicBezTo>
                <a:cubicBezTo>
                  <a:pt x="394" y="18"/>
                  <a:pt x="401" y="21"/>
                  <a:pt x="406" y="26"/>
                </a:cubicBezTo>
                <a:cubicBezTo>
                  <a:pt x="412" y="31"/>
                  <a:pt x="415" y="37"/>
                  <a:pt x="415" y="43"/>
                </a:cubicBezTo>
                <a:cubicBezTo>
                  <a:pt x="415" y="51"/>
                  <a:pt x="398" y="123"/>
                  <a:pt x="365" y="256"/>
                </a:cubicBezTo>
                <a:cubicBezTo>
                  <a:pt x="332" y="390"/>
                  <a:pt x="314" y="459"/>
                  <a:pt x="312" y="461"/>
                </a:cubicBezTo>
                <a:cubicBezTo>
                  <a:pt x="302" y="493"/>
                  <a:pt x="279" y="519"/>
                  <a:pt x="244" y="540"/>
                </a:cubicBezTo>
                <a:cubicBezTo>
                  <a:pt x="210" y="560"/>
                  <a:pt x="170" y="571"/>
                  <a:pt x="125" y="572"/>
                </a:cubicBezTo>
                <a:cubicBezTo>
                  <a:pt x="42" y="572"/>
                  <a:pt x="0" y="552"/>
                  <a:pt x="0" y="512"/>
                </a:cubicBezTo>
                <a:cubicBezTo>
                  <a:pt x="0" y="496"/>
                  <a:pt x="5" y="483"/>
                  <a:pt x="16" y="471"/>
                </a:cubicBezTo>
                <a:cubicBezTo>
                  <a:pt x="26" y="459"/>
                  <a:pt x="41" y="454"/>
                  <a:pt x="57" y="454"/>
                </a:cubicBezTo>
                <a:cubicBezTo>
                  <a:pt x="66" y="454"/>
                  <a:pt x="74" y="456"/>
                  <a:pt x="82" y="461"/>
                </a:cubicBezTo>
                <a:cubicBezTo>
                  <a:pt x="90" y="467"/>
                  <a:pt x="94" y="476"/>
                  <a:pt x="94" y="489"/>
                </a:cubicBezTo>
                <a:cubicBezTo>
                  <a:pt x="94" y="495"/>
                  <a:pt x="94" y="500"/>
                  <a:pt x="93" y="506"/>
                </a:cubicBezTo>
                <a:cubicBezTo>
                  <a:pt x="91" y="511"/>
                  <a:pt x="89" y="515"/>
                  <a:pt x="86" y="518"/>
                </a:cubicBezTo>
                <a:cubicBezTo>
                  <a:pt x="83" y="521"/>
                  <a:pt x="81" y="524"/>
                  <a:pt x="79" y="527"/>
                </a:cubicBezTo>
                <a:cubicBezTo>
                  <a:pt x="78" y="530"/>
                  <a:pt x="76" y="532"/>
                  <a:pt x="73" y="534"/>
                </a:cubicBezTo>
                <a:lnTo>
                  <a:pt x="71" y="536"/>
                </a:lnTo>
                <a:lnTo>
                  <a:pt x="72" y="536"/>
                </a:lnTo>
                <a:cubicBezTo>
                  <a:pt x="78" y="537"/>
                  <a:pt x="96" y="538"/>
                  <a:pt x="125" y="538"/>
                </a:cubicBezTo>
                <a:cubicBezTo>
                  <a:pt x="148" y="538"/>
                  <a:pt x="165" y="535"/>
                  <a:pt x="178" y="528"/>
                </a:cubicBezTo>
                <a:cubicBezTo>
                  <a:pt x="192" y="521"/>
                  <a:pt x="204" y="511"/>
                  <a:pt x="216" y="498"/>
                </a:cubicBezTo>
                <a:cubicBezTo>
                  <a:pt x="228" y="486"/>
                  <a:pt x="236" y="472"/>
                  <a:pt x="241" y="457"/>
                </a:cubicBezTo>
                <a:cubicBezTo>
                  <a:pt x="244" y="446"/>
                  <a:pt x="249" y="428"/>
                  <a:pt x="255" y="402"/>
                </a:cubicBezTo>
                <a:cubicBezTo>
                  <a:pt x="262" y="374"/>
                  <a:pt x="266" y="358"/>
                  <a:pt x="266" y="353"/>
                </a:cubicBezTo>
                <a:moveTo>
                  <a:pt x="331" y="101"/>
                </a:moveTo>
                <a:lnTo>
                  <a:pt x="327" y="91"/>
                </a:lnTo>
                <a:cubicBezTo>
                  <a:pt x="325" y="85"/>
                  <a:pt x="324" y="80"/>
                  <a:pt x="323" y="78"/>
                </a:cubicBezTo>
                <a:cubicBezTo>
                  <a:pt x="322" y="76"/>
                  <a:pt x="320" y="71"/>
                  <a:pt x="317" y="66"/>
                </a:cubicBezTo>
                <a:cubicBezTo>
                  <a:pt x="315" y="60"/>
                  <a:pt x="312" y="56"/>
                  <a:pt x="309" y="53"/>
                </a:cubicBezTo>
                <a:cubicBezTo>
                  <a:pt x="305" y="51"/>
                  <a:pt x="301" y="48"/>
                  <a:pt x="297" y="43"/>
                </a:cubicBezTo>
                <a:cubicBezTo>
                  <a:pt x="293" y="39"/>
                  <a:pt x="288" y="37"/>
                  <a:pt x="281" y="36"/>
                </a:cubicBezTo>
                <a:cubicBezTo>
                  <a:pt x="275" y="34"/>
                  <a:pt x="268" y="34"/>
                  <a:pt x="262" y="33"/>
                </a:cubicBezTo>
                <a:cubicBezTo>
                  <a:pt x="236" y="33"/>
                  <a:pt x="211" y="48"/>
                  <a:pt x="187" y="80"/>
                </a:cubicBezTo>
                <a:cubicBezTo>
                  <a:pt x="169" y="103"/>
                  <a:pt x="155" y="138"/>
                  <a:pt x="143" y="185"/>
                </a:cubicBezTo>
                <a:cubicBezTo>
                  <a:pt x="131" y="232"/>
                  <a:pt x="125" y="266"/>
                  <a:pt x="125" y="288"/>
                </a:cubicBezTo>
                <a:cubicBezTo>
                  <a:pt x="125" y="334"/>
                  <a:pt x="143" y="357"/>
                  <a:pt x="180" y="357"/>
                </a:cubicBezTo>
                <a:cubicBezTo>
                  <a:pt x="213" y="357"/>
                  <a:pt x="245" y="337"/>
                  <a:pt x="277" y="296"/>
                </a:cubicBezTo>
                <a:lnTo>
                  <a:pt x="284" y="287"/>
                </a:lnTo>
                <a:lnTo>
                  <a:pt x="331" y="10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0212840" y="3330720"/>
            <a:ext cx="69840" cy="143280"/>
          </a:xfrm>
          <a:custGeom>
            <a:avLst/>
            <a:gdLst/>
            <a:ahLst/>
            <a:rect l="0" t="0" r="r" b="b"/>
            <a:pathLst>
              <a:path w="194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0" y="140"/>
                  <a:pt x="1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5" y="124"/>
                  <a:pt x="7" y="123"/>
                  <a:pt x="10" y="123"/>
                </a:cubicBezTo>
                <a:cubicBezTo>
                  <a:pt x="13" y="123"/>
                  <a:pt x="24" y="123"/>
                  <a:pt x="42" y="123"/>
                </a:cubicBezTo>
                <a:lnTo>
                  <a:pt x="75" y="123"/>
                </a:lnTo>
                <a:lnTo>
                  <a:pt x="87" y="72"/>
                </a:lnTo>
                <a:cubicBezTo>
                  <a:pt x="88" y="67"/>
                  <a:pt x="89" y="61"/>
                  <a:pt x="91" y="54"/>
                </a:cubicBezTo>
                <a:cubicBezTo>
                  <a:pt x="93" y="46"/>
                  <a:pt x="94" y="41"/>
                  <a:pt x="96" y="37"/>
                </a:cubicBezTo>
                <a:cubicBezTo>
                  <a:pt x="97" y="34"/>
                  <a:pt x="98" y="30"/>
                  <a:pt x="100" y="25"/>
                </a:cubicBezTo>
                <a:cubicBezTo>
                  <a:pt x="101" y="20"/>
                  <a:pt x="103" y="16"/>
                  <a:pt x="105" y="14"/>
                </a:cubicBezTo>
                <a:cubicBezTo>
                  <a:pt x="107" y="12"/>
                  <a:pt x="109" y="10"/>
                  <a:pt x="111" y="7"/>
                </a:cubicBezTo>
                <a:cubicBezTo>
                  <a:pt x="114" y="4"/>
                  <a:pt x="116" y="2"/>
                  <a:pt x="120" y="1"/>
                </a:cubicBezTo>
                <a:cubicBezTo>
                  <a:pt x="124" y="0"/>
                  <a:pt x="128" y="0"/>
                  <a:pt x="131" y="0"/>
                </a:cubicBezTo>
                <a:cubicBezTo>
                  <a:pt x="139" y="0"/>
                  <a:pt x="144" y="3"/>
                  <a:pt x="147" y="7"/>
                </a:cubicBezTo>
                <a:cubicBezTo>
                  <a:pt x="150" y="11"/>
                  <a:pt x="151" y="15"/>
                  <a:pt x="151" y="19"/>
                </a:cubicBezTo>
                <a:cubicBezTo>
                  <a:pt x="151" y="22"/>
                  <a:pt x="149" y="31"/>
                  <a:pt x="146" y="48"/>
                </a:cubicBezTo>
                <a:cubicBezTo>
                  <a:pt x="142" y="65"/>
                  <a:pt x="138" y="82"/>
                  <a:pt x="133" y="98"/>
                </a:cubicBezTo>
                <a:lnTo>
                  <a:pt x="127" y="121"/>
                </a:lnTo>
                <a:cubicBezTo>
                  <a:pt x="127" y="122"/>
                  <a:pt x="137" y="123"/>
                  <a:pt x="158" y="123"/>
                </a:cubicBezTo>
                <a:lnTo>
                  <a:pt x="190" y="123"/>
                </a:lnTo>
                <a:cubicBezTo>
                  <a:pt x="193" y="125"/>
                  <a:pt x="194" y="128"/>
                  <a:pt x="194" y="129"/>
                </a:cubicBezTo>
                <a:cubicBezTo>
                  <a:pt x="194" y="139"/>
                  <a:pt x="192" y="146"/>
                  <a:pt x="186" y="151"/>
                </a:cubicBezTo>
                <a:lnTo>
                  <a:pt x="120" y="151"/>
                </a:lnTo>
                <a:lnTo>
                  <a:pt x="96" y="242"/>
                </a:lnTo>
                <a:cubicBezTo>
                  <a:pt x="80" y="308"/>
                  <a:pt x="72" y="344"/>
                  <a:pt x="72" y="349"/>
                </a:cubicBezTo>
                <a:cubicBezTo>
                  <a:pt x="72" y="366"/>
                  <a:pt x="77" y="375"/>
                  <a:pt x="89" y="375"/>
                </a:cubicBezTo>
                <a:cubicBezTo>
                  <a:pt x="104" y="375"/>
                  <a:pt x="118" y="368"/>
                  <a:pt x="132" y="354"/>
                </a:cubicBezTo>
                <a:cubicBezTo>
                  <a:pt x="146" y="340"/>
                  <a:pt x="157" y="322"/>
                  <a:pt x="165" y="301"/>
                </a:cubicBezTo>
                <a:cubicBezTo>
                  <a:pt x="166" y="299"/>
                  <a:pt x="167" y="297"/>
                  <a:pt x="168" y="297"/>
                </a:cubicBezTo>
                <a:cubicBezTo>
                  <a:pt x="169" y="297"/>
                  <a:pt x="173" y="296"/>
                  <a:pt x="178" y="296"/>
                </a:cubicBezTo>
                <a:lnTo>
                  <a:pt x="180" y="296"/>
                </a:lnTo>
                <a:cubicBezTo>
                  <a:pt x="186" y="296"/>
                  <a:pt x="189" y="297"/>
                  <a:pt x="189" y="301"/>
                </a:cubicBezTo>
                <a:cubicBezTo>
                  <a:pt x="189" y="302"/>
                  <a:pt x="189" y="305"/>
                  <a:pt x="188" y="308"/>
                </a:cubicBezTo>
                <a:cubicBezTo>
                  <a:pt x="185" y="315"/>
                  <a:pt x="182" y="323"/>
                  <a:pt x="176" y="332"/>
                </a:cubicBezTo>
                <a:cubicBezTo>
                  <a:pt x="171" y="341"/>
                  <a:pt x="164" y="351"/>
                  <a:pt x="155" y="361"/>
                </a:cubicBezTo>
                <a:cubicBezTo>
                  <a:pt x="146" y="372"/>
                  <a:pt x="136" y="380"/>
                  <a:pt x="123" y="387"/>
                </a:cubicBezTo>
                <a:cubicBezTo>
                  <a:pt x="111" y="394"/>
                  <a:pt x="97" y="398"/>
                  <a:pt x="84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2"/>
                  <a:pt x="29" y="372"/>
                  <a:pt x="24" y="356"/>
                </a:cubicBezTo>
                <a:cubicBezTo>
                  <a:pt x="24" y="353"/>
                  <a:pt x="23" y="347"/>
                  <a:pt x="23" y="339"/>
                </a:cubicBezTo>
                <a:lnTo>
                  <a:pt x="23" y="328"/>
                </a:lnTo>
                <a:lnTo>
                  <a:pt x="45" y="241"/>
                </a:lnTo>
                <a:cubicBezTo>
                  <a:pt x="60" y="182"/>
                  <a:pt x="67" y="153"/>
                  <a:pt x="67" y="152"/>
                </a:cubicBezTo>
                <a:cubicBezTo>
                  <a:pt x="67" y="152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0306800" y="3444120"/>
            <a:ext cx="30240" cy="70920"/>
          </a:xfrm>
          <a:custGeom>
            <a:avLst/>
            <a:gdLst/>
            <a:ahLst/>
            <a:rect l="0" t="0" r="r" b="b"/>
            <a:pathLst>
              <a:path w="84" h="197">
                <a:moveTo>
                  <a:pt x="0" y="53"/>
                </a:moveTo>
                <a:cubicBezTo>
                  <a:pt x="0" y="53"/>
                  <a:pt x="0" y="48"/>
                  <a:pt x="0" y="38"/>
                </a:cubicBezTo>
                <a:cubicBezTo>
                  <a:pt x="0" y="27"/>
                  <a:pt x="4" y="18"/>
                  <a:pt x="10" y="11"/>
                </a:cubicBezTo>
                <a:cubicBezTo>
                  <a:pt x="17" y="3"/>
                  <a:pt x="26" y="0"/>
                  <a:pt x="38" y="0"/>
                </a:cubicBezTo>
                <a:cubicBezTo>
                  <a:pt x="50" y="0"/>
                  <a:pt x="60" y="5"/>
                  <a:pt x="69" y="15"/>
                </a:cubicBezTo>
                <a:cubicBezTo>
                  <a:pt x="78" y="26"/>
                  <a:pt x="83" y="44"/>
                  <a:pt x="84" y="70"/>
                </a:cubicBezTo>
                <a:cubicBezTo>
                  <a:pt x="84" y="85"/>
                  <a:pt x="82" y="99"/>
                  <a:pt x="78" y="113"/>
                </a:cubicBezTo>
                <a:cubicBezTo>
                  <a:pt x="74" y="126"/>
                  <a:pt x="70" y="139"/>
                  <a:pt x="65" y="149"/>
                </a:cubicBezTo>
                <a:cubicBezTo>
                  <a:pt x="60" y="159"/>
                  <a:pt x="54" y="168"/>
                  <a:pt x="49" y="175"/>
                </a:cubicBezTo>
                <a:cubicBezTo>
                  <a:pt x="43" y="182"/>
                  <a:pt x="38" y="187"/>
                  <a:pt x="34" y="191"/>
                </a:cubicBezTo>
                <a:cubicBezTo>
                  <a:pt x="30" y="196"/>
                  <a:pt x="26" y="197"/>
                  <a:pt x="25" y="197"/>
                </a:cubicBezTo>
                <a:cubicBezTo>
                  <a:pt x="23" y="197"/>
                  <a:pt x="20" y="195"/>
                  <a:pt x="16" y="191"/>
                </a:cubicBezTo>
                <a:cubicBezTo>
                  <a:pt x="13" y="188"/>
                  <a:pt x="11" y="185"/>
                  <a:pt x="11" y="183"/>
                </a:cubicBezTo>
                <a:cubicBezTo>
                  <a:pt x="11" y="182"/>
                  <a:pt x="13" y="178"/>
                  <a:pt x="18" y="173"/>
                </a:cubicBezTo>
                <a:cubicBezTo>
                  <a:pt x="22" y="168"/>
                  <a:pt x="28" y="162"/>
                  <a:pt x="34" y="155"/>
                </a:cubicBezTo>
                <a:cubicBezTo>
                  <a:pt x="40" y="147"/>
                  <a:pt x="46" y="137"/>
                  <a:pt x="51" y="123"/>
                </a:cubicBezTo>
                <a:cubicBezTo>
                  <a:pt x="56" y="109"/>
                  <a:pt x="59" y="94"/>
                  <a:pt x="61" y="77"/>
                </a:cubicBezTo>
                <a:lnTo>
                  <a:pt x="61" y="70"/>
                </a:lnTo>
                <a:lnTo>
                  <a:pt x="60" y="70"/>
                </a:lnTo>
                <a:cubicBezTo>
                  <a:pt x="59" y="71"/>
                  <a:pt x="58" y="71"/>
                  <a:pt x="57" y="71"/>
                </a:cubicBezTo>
                <a:cubicBezTo>
                  <a:pt x="56" y="72"/>
                  <a:pt x="54" y="72"/>
                  <a:pt x="53" y="73"/>
                </a:cubicBezTo>
                <a:cubicBezTo>
                  <a:pt x="52" y="74"/>
                  <a:pt x="50" y="75"/>
                  <a:pt x="47" y="75"/>
                </a:cubicBezTo>
                <a:cubicBezTo>
                  <a:pt x="45" y="75"/>
                  <a:pt x="42" y="75"/>
                  <a:pt x="40" y="75"/>
                </a:cubicBezTo>
                <a:cubicBezTo>
                  <a:pt x="28" y="75"/>
                  <a:pt x="19" y="72"/>
                  <a:pt x="12" y="65"/>
                </a:cubicBezTo>
                <a:lnTo>
                  <a:pt x="0" y="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0356480" y="332280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3" y="38"/>
                </a:moveTo>
                <a:cubicBezTo>
                  <a:pt x="103" y="28"/>
                  <a:pt x="107" y="20"/>
                  <a:pt x="114" y="12"/>
                </a:cubicBezTo>
                <a:cubicBezTo>
                  <a:pt x="122" y="5"/>
                  <a:pt x="131" y="1"/>
                  <a:pt x="142" y="0"/>
                </a:cubicBezTo>
                <a:cubicBezTo>
                  <a:pt x="149" y="0"/>
                  <a:pt x="156" y="3"/>
                  <a:pt x="161" y="8"/>
                </a:cubicBezTo>
                <a:cubicBezTo>
                  <a:pt x="166" y="13"/>
                  <a:pt x="168" y="19"/>
                  <a:pt x="169" y="26"/>
                </a:cubicBezTo>
                <a:cubicBezTo>
                  <a:pt x="169" y="36"/>
                  <a:pt x="165" y="45"/>
                  <a:pt x="156" y="53"/>
                </a:cubicBezTo>
                <a:cubicBezTo>
                  <a:pt x="148" y="60"/>
                  <a:pt x="139" y="65"/>
                  <a:pt x="129" y="65"/>
                </a:cubicBezTo>
                <a:cubicBezTo>
                  <a:pt x="123" y="65"/>
                  <a:pt x="117" y="63"/>
                  <a:pt x="111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4"/>
                </a:moveTo>
                <a:cubicBezTo>
                  <a:pt x="0" y="231"/>
                  <a:pt x="2" y="225"/>
                  <a:pt x="6" y="215"/>
                </a:cubicBezTo>
                <a:cubicBezTo>
                  <a:pt x="9" y="205"/>
                  <a:pt x="14" y="195"/>
                  <a:pt x="22" y="183"/>
                </a:cubicBezTo>
                <a:cubicBezTo>
                  <a:pt x="28" y="171"/>
                  <a:pt x="37" y="160"/>
                  <a:pt x="49" y="150"/>
                </a:cubicBezTo>
                <a:cubicBezTo>
                  <a:pt x="61" y="141"/>
                  <a:pt x="74" y="136"/>
                  <a:pt x="86" y="137"/>
                </a:cubicBezTo>
                <a:cubicBezTo>
                  <a:pt x="103" y="137"/>
                  <a:pt x="116" y="141"/>
                  <a:pt x="127" y="151"/>
                </a:cubicBezTo>
                <a:cubicBezTo>
                  <a:pt x="138" y="161"/>
                  <a:pt x="143" y="173"/>
                  <a:pt x="144" y="191"/>
                </a:cubicBezTo>
                <a:cubicBezTo>
                  <a:pt x="144" y="198"/>
                  <a:pt x="141" y="209"/>
                  <a:pt x="135" y="226"/>
                </a:cubicBezTo>
                <a:cubicBezTo>
                  <a:pt x="129" y="242"/>
                  <a:pt x="121" y="264"/>
                  <a:pt x="110" y="291"/>
                </a:cubicBezTo>
                <a:cubicBezTo>
                  <a:pt x="99" y="318"/>
                  <a:pt x="91" y="342"/>
                  <a:pt x="84" y="361"/>
                </a:cubicBezTo>
                <a:cubicBezTo>
                  <a:pt x="82" y="371"/>
                  <a:pt x="81" y="377"/>
                  <a:pt x="81" y="381"/>
                </a:cubicBezTo>
                <a:cubicBezTo>
                  <a:pt x="81" y="392"/>
                  <a:pt x="84" y="397"/>
                  <a:pt x="91" y="397"/>
                </a:cubicBezTo>
                <a:cubicBezTo>
                  <a:pt x="95" y="397"/>
                  <a:pt x="99" y="396"/>
                  <a:pt x="103" y="395"/>
                </a:cubicBezTo>
                <a:cubicBezTo>
                  <a:pt x="107" y="394"/>
                  <a:pt x="112" y="391"/>
                  <a:pt x="118" y="386"/>
                </a:cubicBezTo>
                <a:cubicBezTo>
                  <a:pt x="123" y="382"/>
                  <a:pt x="129" y="375"/>
                  <a:pt x="134" y="365"/>
                </a:cubicBezTo>
                <a:cubicBezTo>
                  <a:pt x="140" y="355"/>
                  <a:pt x="145" y="342"/>
                  <a:pt x="150" y="328"/>
                </a:cubicBezTo>
                <a:cubicBezTo>
                  <a:pt x="151" y="323"/>
                  <a:pt x="152" y="320"/>
                  <a:pt x="153" y="319"/>
                </a:cubicBezTo>
                <a:cubicBezTo>
                  <a:pt x="154" y="318"/>
                  <a:pt x="157" y="318"/>
                  <a:pt x="164" y="318"/>
                </a:cubicBezTo>
                <a:cubicBezTo>
                  <a:pt x="172" y="318"/>
                  <a:pt x="176" y="320"/>
                  <a:pt x="176" y="324"/>
                </a:cubicBezTo>
                <a:cubicBezTo>
                  <a:pt x="176" y="327"/>
                  <a:pt x="174" y="334"/>
                  <a:pt x="171" y="343"/>
                </a:cubicBezTo>
                <a:cubicBezTo>
                  <a:pt x="167" y="353"/>
                  <a:pt x="162" y="364"/>
                  <a:pt x="155" y="375"/>
                </a:cubicBezTo>
                <a:cubicBezTo>
                  <a:pt x="148" y="387"/>
                  <a:pt x="139" y="397"/>
                  <a:pt x="127" y="406"/>
                </a:cubicBezTo>
                <a:cubicBezTo>
                  <a:pt x="115" y="415"/>
                  <a:pt x="102" y="420"/>
                  <a:pt x="88" y="420"/>
                </a:cubicBezTo>
                <a:cubicBezTo>
                  <a:pt x="75" y="420"/>
                  <a:pt x="63" y="416"/>
                  <a:pt x="52" y="407"/>
                </a:cubicBezTo>
                <a:cubicBezTo>
                  <a:pt x="40" y="398"/>
                  <a:pt x="34" y="385"/>
                  <a:pt x="34" y="367"/>
                </a:cubicBezTo>
                <a:cubicBezTo>
                  <a:pt x="34" y="360"/>
                  <a:pt x="35" y="353"/>
                  <a:pt x="37" y="347"/>
                </a:cubicBezTo>
                <a:cubicBezTo>
                  <a:pt x="39" y="341"/>
                  <a:pt x="48" y="317"/>
                  <a:pt x="64" y="276"/>
                </a:cubicBezTo>
                <a:cubicBezTo>
                  <a:pt x="80" y="234"/>
                  <a:pt x="89" y="209"/>
                  <a:pt x="91" y="201"/>
                </a:cubicBezTo>
                <a:cubicBezTo>
                  <a:pt x="94" y="192"/>
                  <a:pt x="95" y="184"/>
                  <a:pt x="96" y="176"/>
                </a:cubicBezTo>
                <a:cubicBezTo>
                  <a:pt x="96" y="165"/>
                  <a:pt x="92" y="160"/>
                  <a:pt x="85" y="160"/>
                </a:cubicBezTo>
                <a:lnTo>
                  <a:pt x="84" y="160"/>
                </a:lnTo>
                <a:cubicBezTo>
                  <a:pt x="71" y="160"/>
                  <a:pt x="60" y="167"/>
                  <a:pt x="50" y="182"/>
                </a:cubicBezTo>
                <a:cubicBezTo>
                  <a:pt x="39" y="196"/>
                  <a:pt x="31" y="213"/>
                  <a:pt x="26" y="234"/>
                </a:cubicBezTo>
                <a:cubicBezTo>
                  <a:pt x="26" y="235"/>
                  <a:pt x="25" y="235"/>
                  <a:pt x="25" y="236"/>
                </a:cubicBezTo>
                <a:cubicBezTo>
                  <a:pt x="24" y="237"/>
                  <a:pt x="24" y="238"/>
                  <a:pt x="24" y="238"/>
                </a:cubicBezTo>
                <a:cubicBezTo>
                  <a:pt x="24" y="238"/>
                  <a:pt x="24" y="239"/>
                  <a:pt x="23" y="239"/>
                </a:cubicBezTo>
                <a:cubicBezTo>
                  <a:pt x="22" y="240"/>
                  <a:pt x="21" y="240"/>
                  <a:pt x="21" y="240"/>
                </a:cubicBezTo>
                <a:cubicBezTo>
                  <a:pt x="21" y="240"/>
                  <a:pt x="19" y="240"/>
                  <a:pt x="17" y="240"/>
                </a:cubicBezTo>
                <a:cubicBezTo>
                  <a:pt x="16" y="240"/>
                  <a:pt x="15" y="240"/>
                  <a:pt x="12" y="240"/>
                </a:cubicBezTo>
                <a:lnTo>
                  <a:pt x="4" y="240"/>
                </a:lnTo>
                <a:cubicBezTo>
                  <a:pt x="1" y="237"/>
                  <a:pt x="0" y="236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0448280" y="3283200"/>
            <a:ext cx="149400" cy="205920"/>
          </a:xfrm>
          <a:custGeom>
            <a:avLst/>
            <a:gdLst/>
            <a:ahLst/>
            <a:rect l="0" t="0" r="r" b="b"/>
            <a:pathLst>
              <a:path w="415" h="572">
                <a:moveTo>
                  <a:pt x="266" y="353"/>
                </a:moveTo>
                <a:cubicBezTo>
                  <a:pt x="257" y="361"/>
                  <a:pt x="245" y="369"/>
                  <a:pt x="228" y="378"/>
                </a:cubicBezTo>
                <a:cubicBezTo>
                  <a:pt x="210" y="387"/>
                  <a:pt x="193" y="391"/>
                  <a:pt x="174" y="391"/>
                </a:cubicBezTo>
                <a:cubicBezTo>
                  <a:pt x="136" y="391"/>
                  <a:pt x="106" y="378"/>
                  <a:pt x="84" y="351"/>
                </a:cubicBezTo>
                <a:cubicBezTo>
                  <a:pt x="61" y="325"/>
                  <a:pt x="50" y="291"/>
                  <a:pt x="49" y="249"/>
                </a:cubicBezTo>
                <a:cubicBezTo>
                  <a:pt x="49" y="187"/>
                  <a:pt x="72" y="130"/>
                  <a:pt x="117" y="79"/>
                </a:cubicBezTo>
                <a:cubicBezTo>
                  <a:pt x="162" y="27"/>
                  <a:pt x="214" y="1"/>
                  <a:pt x="269" y="0"/>
                </a:cubicBezTo>
                <a:cubicBezTo>
                  <a:pt x="297" y="0"/>
                  <a:pt x="322" y="14"/>
                  <a:pt x="346" y="43"/>
                </a:cubicBezTo>
                <a:lnTo>
                  <a:pt x="348" y="39"/>
                </a:lnTo>
                <a:cubicBezTo>
                  <a:pt x="349" y="37"/>
                  <a:pt x="351" y="36"/>
                  <a:pt x="353" y="34"/>
                </a:cubicBezTo>
                <a:cubicBezTo>
                  <a:pt x="354" y="32"/>
                  <a:pt x="357" y="30"/>
                  <a:pt x="361" y="27"/>
                </a:cubicBezTo>
                <a:cubicBezTo>
                  <a:pt x="364" y="24"/>
                  <a:pt x="368" y="22"/>
                  <a:pt x="372" y="21"/>
                </a:cubicBezTo>
                <a:cubicBezTo>
                  <a:pt x="376" y="19"/>
                  <a:pt x="381" y="19"/>
                  <a:pt x="386" y="18"/>
                </a:cubicBezTo>
                <a:cubicBezTo>
                  <a:pt x="394" y="18"/>
                  <a:pt x="401" y="21"/>
                  <a:pt x="406" y="26"/>
                </a:cubicBezTo>
                <a:cubicBezTo>
                  <a:pt x="412" y="31"/>
                  <a:pt x="415" y="37"/>
                  <a:pt x="415" y="43"/>
                </a:cubicBezTo>
                <a:cubicBezTo>
                  <a:pt x="415" y="51"/>
                  <a:pt x="399" y="123"/>
                  <a:pt x="365" y="256"/>
                </a:cubicBezTo>
                <a:cubicBezTo>
                  <a:pt x="332" y="390"/>
                  <a:pt x="314" y="459"/>
                  <a:pt x="312" y="461"/>
                </a:cubicBezTo>
                <a:cubicBezTo>
                  <a:pt x="302" y="493"/>
                  <a:pt x="279" y="519"/>
                  <a:pt x="244" y="540"/>
                </a:cubicBezTo>
                <a:cubicBezTo>
                  <a:pt x="210" y="560"/>
                  <a:pt x="170" y="571"/>
                  <a:pt x="124" y="572"/>
                </a:cubicBezTo>
                <a:cubicBezTo>
                  <a:pt x="41" y="572"/>
                  <a:pt x="0" y="552"/>
                  <a:pt x="0" y="512"/>
                </a:cubicBezTo>
                <a:cubicBezTo>
                  <a:pt x="0" y="496"/>
                  <a:pt x="5" y="483"/>
                  <a:pt x="16" y="471"/>
                </a:cubicBezTo>
                <a:cubicBezTo>
                  <a:pt x="26" y="459"/>
                  <a:pt x="40" y="454"/>
                  <a:pt x="56" y="454"/>
                </a:cubicBezTo>
                <a:cubicBezTo>
                  <a:pt x="65" y="454"/>
                  <a:pt x="73" y="456"/>
                  <a:pt x="81" y="461"/>
                </a:cubicBezTo>
                <a:cubicBezTo>
                  <a:pt x="89" y="467"/>
                  <a:pt x="93" y="476"/>
                  <a:pt x="93" y="489"/>
                </a:cubicBezTo>
                <a:cubicBezTo>
                  <a:pt x="93" y="495"/>
                  <a:pt x="93" y="500"/>
                  <a:pt x="92" y="506"/>
                </a:cubicBezTo>
                <a:cubicBezTo>
                  <a:pt x="90" y="511"/>
                  <a:pt x="88" y="515"/>
                  <a:pt x="85" y="518"/>
                </a:cubicBezTo>
                <a:cubicBezTo>
                  <a:pt x="83" y="521"/>
                  <a:pt x="80" y="524"/>
                  <a:pt x="78" y="527"/>
                </a:cubicBezTo>
                <a:cubicBezTo>
                  <a:pt x="77" y="530"/>
                  <a:pt x="75" y="532"/>
                  <a:pt x="72" y="534"/>
                </a:cubicBezTo>
                <a:lnTo>
                  <a:pt x="70" y="536"/>
                </a:lnTo>
                <a:lnTo>
                  <a:pt x="71" y="536"/>
                </a:lnTo>
                <a:cubicBezTo>
                  <a:pt x="77" y="537"/>
                  <a:pt x="95" y="538"/>
                  <a:pt x="124" y="538"/>
                </a:cubicBezTo>
                <a:cubicBezTo>
                  <a:pt x="147" y="538"/>
                  <a:pt x="165" y="535"/>
                  <a:pt x="178" y="528"/>
                </a:cubicBezTo>
                <a:cubicBezTo>
                  <a:pt x="192" y="521"/>
                  <a:pt x="204" y="511"/>
                  <a:pt x="216" y="498"/>
                </a:cubicBezTo>
                <a:cubicBezTo>
                  <a:pt x="228" y="486"/>
                  <a:pt x="236" y="472"/>
                  <a:pt x="241" y="457"/>
                </a:cubicBezTo>
                <a:cubicBezTo>
                  <a:pt x="244" y="446"/>
                  <a:pt x="249" y="428"/>
                  <a:pt x="255" y="402"/>
                </a:cubicBezTo>
                <a:cubicBezTo>
                  <a:pt x="262" y="374"/>
                  <a:pt x="266" y="358"/>
                  <a:pt x="266" y="353"/>
                </a:cubicBezTo>
                <a:moveTo>
                  <a:pt x="331" y="101"/>
                </a:moveTo>
                <a:lnTo>
                  <a:pt x="327" y="91"/>
                </a:lnTo>
                <a:cubicBezTo>
                  <a:pt x="325" y="85"/>
                  <a:pt x="324" y="80"/>
                  <a:pt x="323" y="78"/>
                </a:cubicBezTo>
                <a:cubicBezTo>
                  <a:pt x="322" y="76"/>
                  <a:pt x="320" y="71"/>
                  <a:pt x="317" y="66"/>
                </a:cubicBezTo>
                <a:cubicBezTo>
                  <a:pt x="315" y="60"/>
                  <a:pt x="312" y="56"/>
                  <a:pt x="309" y="53"/>
                </a:cubicBezTo>
                <a:cubicBezTo>
                  <a:pt x="305" y="51"/>
                  <a:pt x="301" y="48"/>
                  <a:pt x="297" y="43"/>
                </a:cubicBezTo>
                <a:cubicBezTo>
                  <a:pt x="293" y="39"/>
                  <a:pt x="288" y="37"/>
                  <a:pt x="281" y="36"/>
                </a:cubicBezTo>
                <a:cubicBezTo>
                  <a:pt x="275" y="34"/>
                  <a:pt x="268" y="34"/>
                  <a:pt x="262" y="33"/>
                </a:cubicBezTo>
                <a:cubicBezTo>
                  <a:pt x="236" y="33"/>
                  <a:pt x="211" y="48"/>
                  <a:pt x="187" y="80"/>
                </a:cubicBezTo>
                <a:cubicBezTo>
                  <a:pt x="169" y="103"/>
                  <a:pt x="154" y="138"/>
                  <a:pt x="142" y="185"/>
                </a:cubicBezTo>
                <a:cubicBezTo>
                  <a:pt x="130" y="232"/>
                  <a:pt x="124" y="266"/>
                  <a:pt x="124" y="288"/>
                </a:cubicBezTo>
                <a:cubicBezTo>
                  <a:pt x="124" y="334"/>
                  <a:pt x="142" y="357"/>
                  <a:pt x="180" y="357"/>
                </a:cubicBezTo>
                <a:cubicBezTo>
                  <a:pt x="213" y="357"/>
                  <a:pt x="245" y="337"/>
                  <a:pt x="277" y="296"/>
                </a:cubicBezTo>
                <a:lnTo>
                  <a:pt x="284" y="287"/>
                </a:lnTo>
                <a:lnTo>
                  <a:pt x="331" y="10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0618200" y="3143160"/>
            <a:ext cx="90000" cy="149760"/>
          </a:xfrm>
          <a:custGeom>
            <a:avLst/>
            <a:gdLst/>
            <a:ahLst/>
            <a:rect l="0" t="0" r="r" b="b"/>
            <a:pathLst>
              <a:path w="250" h="416">
                <a:moveTo>
                  <a:pt x="37" y="147"/>
                </a:moveTo>
                <a:cubicBezTo>
                  <a:pt x="25" y="147"/>
                  <a:pt x="16" y="144"/>
                  <a:pt x="10" y="136"/>
                </a:cubicBezTo>
                <a:cubicBezTo>
                  <a:pt x="3" y="129"/>
                  <a:pt x="0" y="120"/>
                  <a:pt x="0" y="109"/>
                </a:cubicBezTo>
                <a:cubicBezTo>
                  <a:pt x="0" y="79"/>
                  <a:pt x="11" y="54"/>
                  <a:pt x="33" y="32"/>
                </a:cubicBezTo>
                <a:cubicBezTo>
                  <a:pt x="55" y="11"/>
                  <a:pt x="82" y="0"/>
                  <a:pt x="115" y="0"/>
                </a:cubicBezTo>
                <a:cubicBezTo>
                  <a:pt x="154" y="0"/>
                  <a:pt x="186" y="11"/>
                  <a:pt x="211" y="35"/>
                </a:cubicBezTo>
                <a:cubicBezTo>
                  <a:pt x="236" y="58"/>
                  <a:pt x="249" y="88"/>
                  <a:pt x="250" y="125"/>
                </a:cubicBezTo>
                <a:cubicBezTo>
                  <a:pt x="250" y="143"/>
                  <a:pt x="245" y="160"/>
                  <a:pt x="237" y="176"/>
                </a:cubicBezTo>
                <a:cubicBezTo>
                  <a:pt x="229" y="193"/>
                  <a:pt x="219" y="207"/>
                  <a:pt x="207" y="220"/>
                </a:cubicBezTo>
                <a:cubicBezTo>
                  <a:pt x="196" y="232"/>
                  <a:pt x="179" y="247"/>
                  <a:pt x="157" y="266"/>
                </a:cubicBezTo>
                <a:cubicBezTo>
                  <a:pt x="142" y="279"/>
                  <a:pt x="121" y="298"/>
                  <a:pt x="94" y="323"/>
                </a:cubicBezTo>
                <a:lnTo>
                  <a:pt x="57" y="358"/>
                </a:lnTo>
                <a:lnTo>
                  <a:pt x="105" y="359"/>
                </a:lnTo>
                <a:cubicBezTo>
                  <a:pt x="171" y="359"/>
                  <a:pt x="206" y="357"/>
                  <a:pt x="210" y="355"/>
                </a:cubicBezTo>
                <a:cubicBezTo>
                  <a:pt x="213" y="355"/>
                  <a:pt x="218" y="336"/>
                  <a:pt x="225" y="300"/>
                </a:cubicBezTo>
                <a:lnTo>
                  <a:pt x="225" y="298"/>
                </a:lnTo>
                <a:lnTo>
                  <a:pt x="250" y="298"/>
                </a:lnTo>
                <a:lnTo>
                  <a:pt x="250" y="300"/>
                </a:lnTo>
                <a:cubicBezTo>
                  <a:pt x="249" y="301"/>
                  <a:pt x="246" y="320"/>
                  <a:pt x="241" y="357"/>
                </a:cubicBezTo>
                <a:cubicBezTo>
                  <a:pt x="236" y="393"/>
                  <a:pt x="233" y="412"/>
                  <a:pt x="232" y="414"/>
                </a:cubicBezTo>
                <a:lnTo>
                  <a:pt x="232" y="416"/>
                </a:lnTo>
                <a:lnTo>
                  <a:pt x="0" y="416"/>
                </a:lnTo>
                <a:lnTo>
                  <a:pt x="0" y="404"/>
                </a:lnTo>
                <a:lnTo>
                  <a:pt x="0" y="397"/>
                </a:lnTo>
                <a:cubicBezTo>
                  <a:pt x="0" y="394"/>
                  <a:pt x="1" y="391"/>
                  <a:pt x="4" y="387"/>
                </a:cubicBezTo>
                <a:cubicBezTo>
                  <a:pt x="6" y="384"/>
                  <a:pt x="12" y="377"/>
                  <a:pt x="22" y="365"/>
                </a:cubicBezTo>
                <a:cubicBezTo>
                  <a:pt x="34" y="352"/>
                  <a:pt x="45" y="340"/>
                  <a:pt x="53" y="330"/>
                </a:cubicBezTo>
                <a:cubicBezTo>
                  <a:pt x="57" y="326"/>
                  <a:pt x="64" y="319"/>
                  <a:pt x="75" y="307"/>
                </a:cubicBezTo>
                <a:cubicBezTo>
                  <a:pt x="85" y="296"/>
                  <a:pt x="92" y="289"/>
                  <a:pt x="96" y="284"/>
                </a:cubicBezTo>
                <a:cubicBezTo>
                  <a:pt x="100" y="280"/>
                  <a:pt x="106" y="273"/>
                  <a:pt x="114" y="264"/>
                </a:cubicBezTo>
                <a:cubicBezTo>
                  <a:pt x="122" y="254"/>
                  <a:pt x="128" y="247"/>
                  <a:pt x="131" y="243"/>
                </a:cubicBezTo>
                <a:cubicBezTo>
                  <a:pt x="135" y="238"/>
                  <a:pt x="139" y="232"/>
                  <a:pt x="147" y="224"/>
                </a:cubicBezTo>
                <a:cubicBezTo>
                  <a:pt x="153" y="216"/>
                  <a:pt x="157" y="209"/>
                  <a:pt x="160" y="204"/>
                </a:cubicBezTo>
                <a:cubicBezTo>
                  <a:pt x="162" y="199"/>
                  <a:pt x="165" y="193"/>
                  <a:pt x="169" y="185"/>
                </a:cubicBezTo>
                <a:cubicBezTo>
                  <a:pt x="173" y="178"/>
                  <a:pt x="176" y="172"/>
                  <a:pt x="177" y="165"/>
                </a:cubicBezTo>
                <a:cubicBezTo>
                  <a:pt x="179" y="158"/>
                  <a:pt x="180" y="152"/>
                  <a:pt x="182" y="146"/>
                </a:cubicBezTo>
                <a:cubicBezTo>
                  <a:pt x="183" y="140"/>
                  <a:pt x="183" y="134"/>
                  <a:pt x="183" y="126"/>
                </a:cubicBezTo>
                <a:cubicBezTo>
                  <a:pt x="183" y="100"/>
                  <a:pt x="176" y="77"/>
                  <a:pt x="162" y="58"/>
                </a:cubicBezTo>
                <a:cubicBezTo>
                  <a:pt x="148" y="39"/>
                  <a:pt x="127" y="29"/>
                  <a:pt x="101" y="29"/>
                </a:cubicBezTo>
                <a:cubicBezTo>
                  <a:pt x="87" y="29"/>
                  <a:pt x="75" y="33"/>
                  <a:pt x="65" y="40"/>
                </a:cubicBezTo>
                <a:cubicBezTo>
                  <a:pt x="54" y="47"/>
                  <a:pt x="47" y="54"/>
                  <a:pt x="43" y="60"/>
                </a:cubicBezTo>
                <a:cubicBezTo>
                  <a:pt x="39" y="67"/>
                  <a:pt x="37" y="71"/>
                  <a:pt x="37" y="72"/>
                </a:cubicBezTo>
                <a:cubicBezTo>
                  <a:pt x="37" y="72"/>
                  <a:pt x="38" y="73"/>
                  <a:pt x="40" y="73"/>
                </a:cubicBezTo>
                <a:cubicBezTo>
                  <a:pt x="47" y="73"/>
                  <a:pt x="55" y="76"/>
                  <a:pt x="63" y="81"/>
                </a:cubicBezTo>
                <a:cubicBezTo>
                  <a:pt x="71" y="87"/>
                  <a:pt x="75" y="97"/>
                  <a:pt x="75" y="110"/>
                </a:cubicBezTo>
                <a:cubicBezTo>
                  <a:pt x="75" y="120"/>
                  <a:pt x="71" y="129"/>
                  <a:pt x="65" y="136"/>
                </a:cubicBezTo>
                <a:cubicBezTo>
                  <a:pt x="58" y="143"/>
                  <a:pt x="49" y="147"/>
                  <a:pt x="37" y="1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10611360" y="3361680"/>
            <a:ext cx="69840" cy="143280"/>
          </a:xfrm>
          <a:custGeom>
            <a:avLst/>
            <a:gdLst/>
            <a:ahLst/>
            <a:rect l="0" t="0" r="r" b="b"/>
            <a:pathLst>
              <a:path w="194" h="398">
                <a:moveTo>
                  <a:pt x="4" y="150"/>
                </a:moveTo>
                <a:cubicBezTo>
                  <a:pt x="1" y="147"/>
                  <a:pt x="0" y="145"/>
                  <a:pt x="0" y="143"/>
                </a:cubicBezTo>
                <a:cubicBezTo>
                  <a:pt x="0" y="142"/>
                  <a:pt x="0" y="139"/>
                  <a:pt x="1" y="134"/>
                </a:cubicBezTo>
                <a:cubicBezTo>
                  <a:pt x="3" y="129"/>
                  <a:pt x="4" y="126"/>
                  <a:pt x="5" y="125"/>
                </a:cubicBezTo>
                <a:cubicBezTo>
                  <a:pt x="5" y="123"/>
                  <a:pt x="7" y="122"/>
                  <a:pt x="10" y="122"/>
                </a:cubicBezTo>
                <a:cubicBezTo>
                  <a:pt x="13" y="122"/>
                  <a:pt x="24" y="121"/>
                  <a:pt x="42" y="121"/>
                </a:cubicBezTo>
                <a:lnTo>
                  <a:pt x="75" y="121"/>
                </a:lnTo>
                <a:lnTo>
                  <a:pt x="87" y="71"/>
                </a:lnTo>
                <a:cubicBezTo>
                  <a:pt x="88" y="67"/>
                  <a:pt x="90" y="61"/>
                  <a:pt x="91" y="53"/>
                </a:cubicBezTo>
                <a:cubicBezTo>
                  <a:pt x="93" y="46"/>
                  <a:pt x="94" y="40"/>
                  <a:pt x="96" y="37"/>
                </a:cubicBezTo>
                <a:cubicBezTo>
                  <a:pt x="97" y="34"/>
                  <a:pt x="98" y="29"/>
                  <a:pt x="99" y="24"/>
                </a:cubicBezTo>
                <a:cubicBezTo>
                  <a:pt x="101" y="19"/>
                  <a:pt x="102" y="16"/>
                  <a:pt x="104" y="14"/>
                </a:cubicBezTo>
                <a:cubicBezTo>
                  <a:pt x="106" y="12"/>
                  <a:pt x="108" y="9"/>
                  <a:pt x="110" y="6"/>
                </a:cubicBezTo>
                <a:cubicBezTo>
                  <a:pt x="113" y="3"/>
                  <a:pt x="115" y="2"/>
                  <a:pt x="119" y="1"/>
                </a:cubicBezTo>
                <a:cubicBezTo>
                  <a:pt x="123" y="0"/>
                  <a:pt x="127" y="0"/>
                  <a:pt x="130" y="0"/>
                </a:cubicBezTo>
                <a:cubicBezTo>
                  <a:pt x="138" y="0"/>
                  <a:pt x="143" y="2"/>
                  <a:pt x="146" y="6"/>
                </a:cubicBezTo>
                <a:cubicBezTo>
                  <a:pt x="149" y="11"/>
                  <a:pt x="151" y="14"/>
                  <a:pt x="151" y="18"/>
                </a:cubicBezTo>
                <a:cubicBezTo>
                  <a:pt x="151" y="21"/>
                  <a:pt x="149" y="31"/>
                  <a:pt x="145" y="48"/>
                </a:cubicBezTo>
                <a:cubicBezTo>
                  <a:pt x="141" y="64"/>
                  <a:pt x="137" y="81"/>
                  <a:pt x="132" y="97"/>
                </a:cubicBezTo>
                <a:lnTo>
                  <a:pt x="126" y="120"/>
                </a:lnTo>
                <a:cubicBezTo>
                  <a:pt x="126" y="121"/>
                  <a:pt x="136" y="121"/>
                  <a:pt x="158" y="121"/>
                </a:cubicBezTo>
                <a:lnTo>
                  <a:pt x="190" y="121"/>
                </a:lnTo>
                <a:cubicBezTo>
                  <a:pt x="193" y="124"/>
                  <a:pt x="194" y="126"/>
                  <a:pt x="194" y="128"/>
                </a:cubicBezTo>
                <a:cubicBezTo>
                  <a:pt x="194" y="137"/>
                  <a:pt x="192" y="144"/>
                  <a:pt x="186" y="150"/>
                </a:cubicBezTo>
                <a:lnTo>
                  <a:pt x="119" y="150"/>
                </a:lnTo>
                <a:lnTo>
                  <a:pt x="96" y="240"/>
                </a:lnTo>
                <a:cubicBezTo>
                  <a:pt x="80" y="307"/>
                  <a:pt x="72" y="342"/>
                  <a:pt x="72" y="347"/>
                </a:cubicBezTo>
                <a:cubicBezTo>
                  <a:pt x="72" y="365"/>
                  <a:pt x="77" y="373"/>
                  <a:pt x="89" y="373"/>
                </a:cubicBezTo>
                <a:cubicBezTo>
                  <a:pt x="103" y="373"/>
                  <a:pt x="117" y="366"/>
                  <a:pt x="131" y="352"/>
                </a:cubicBezTo>
                <a:cubicBezTo>
                  <a:pt x="145" y="338"/>
                  <a:pt x="157" y="321"/>
                  <a:pt x="165" y="300"/>
                </a:cubicBezTo>
                <a:cubicBezTo>
                  <a:pt x="166" y="297"/>
                  <a:pt x="167" y="296"/>
                  <a:pt x="168" y="296"/>
                </a:cubicBezTo>
                <a:cubicBezTo>
                  <a:pt x="169" y="295"/>
                  <a:pt x="173" y="295"/>
                  <a:pt x="178" y="294"/>
                </a:cubicBezTo>
                <a:lnTo>
                  <a:pt x="180" y="294"/>
                </a:lnTo>
                <a:cubicBezTo>
                  <a:pt x="186" y="294"/>
                  <a:pt x="189" y="296"/>
                  <a:pt x="189" y="299"/>
                </a:cubicBezTo>
                <a:cubicBezTo>
                  <a:pt x="189" y="301"/>
                  <a:pt x="189" y="303"/>
                  <a:pt x="188" y="307"/>
                </a:cubicBezTo>
                <a:cubicBezTo>
                  <a:pt x="185" y="313"/>
                  <a:pt x="182" y="321"/>
                  <a:pt x="176" y="330"/>
                </a:cubicBezTo>
                <a:cubicBezTo>
                  <a:pt x="171" y="340"/>
                  <a:pt x="164" y="349"/>
                  <a:pt x="155" y="360"/>
                </a:cubicBezTo>
                <a:cubicBezTo>
                  <a:pt x="145" y="370"/>
                  <a:pt x="135" y="379"/>
                  <a:pt x="122" y="386"/>
                </a:cubicBezTo>
                <a:cubicBezTo>
                  <a:pt x="110" y="394"/>
                  <a:pt x="97" y="398"/>
                  <a:pt x="84" y="398"/>
                </a:cubicBezTo>
                <a:cubicBezTo>
                  <a:pt x="72" y="398"/>
                  <a:pt x="60" y="394"/>
                  <a:pt x="49" y="387"/>
                </a:cubicBezTo>
                <a:cubicBezTo>
                  <a:pt x="38" y="381"/>
                  <a:pt x="29" y="370"/>
                  <a:pt x="24" y="355"/>
                </a:cubicBezTo>
                <a:cubicBezTo>
                  <a:pt x="24" y="351"/>
                  <a:pt x="23" y="346"/>
                  <a:pt x="23" y="338"/>
                </a:cubicBezTo>
                <a:lnTo>
                  <a:pt x="23" y="327"/>
                </a:lnTo>
                <a:lnTo>
                  <a:pt x="45" y="239"/>
                </a:lnTo>
                <a:cubicBezTo>
                  <a:pt x="60" y="181"/>
                  <a:pt x="67" y="151"/>
                  <a:pt x="67" y="151"/>
                </a:cubicBezTo>
                <a:cubicBezTo>
                  <a:pt x="67" y="150"/>
                  <a:pt x="57" y="150"/>
                  <a:pt x="36" y="150"/>
                </a:cubicBezTo>
                <a:lnTo>
                  <a:pt x="4" y="1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0705320" y="3474720"/>
            <a:ext cx="30240" cy="71280"/>
          </a:xfrm>
          <a:custGeom>
            <a:avLst/>
            <a:gdLst/>
            <a:ahLst/>
            <a:rect l="0" t="0" r="r" b="b"/>
            <a:pathLst>
              <a:path w="84" h="198">
                <a:moveTo>
                  <a:pt x="0" y="55"/>
                </a:moveTo>
                <a:cubicBezTo>
                  <a:pt x="0" y="55"/>
                  <a:pt x="0" y="49"/>
                  <a:pt x="0" y="38"/>
                </a:cubicBezTo>
                <a:cubicBezTo>
                  <a:pt x="0" y="28"/>
                  <a:pt x="4" y="19"/>
                  <a:pt x="10" y="11"/>
                </a:cubicBezTo>
                <a:cubicBezTo>
                  <a:pt x="17" y="4"/>
                  <a:pt x="26" y="0"/>
                  <a:pt x="37" y="0"/>
                </a:cubicBezTo>
                <a:cubicBezTo>
                  <a:pt x="49" y="0"/>
                  <a:pt x="59" y="5"/>
                  <a:pt x="68" y="16"/>
                </a:cubicBezTo>
                <a:cubicBezTo>
                  <a:pt x="78" y="26"/>
                  <a:pt x="83" y="45"/>
                  <a:pt x="84" y="72"/>
                </a:cubicBezTo>
                <a:cubicBezTo>
                  <a:pt x="84" y="86"/>
                  <a:pt x="82" y="100"/>
                  <a:pt x="78" y="114"/>
                </a:cubicBezTo>
                <a:cubicBezTo>
                  <a:pt x="74" y="128"/>
                  <a:pt x="69" y="140"/>
                  <a:pt x="64" y="150"/>
                </a:cubicBezTo>
                <a:cubicBezTo>
                  <a:pt x="59" y="160"/>
                  <a:pt x="54" y="168"/>
                  <a:pt x="48" y="175"/>
                </a:cubicBezTo>
                <a:cubicBezTo>
                  <a:pt x="42" y="182"/>
                  <a:pt x="37" y="188"/>
                  <a:pt x="33" y="192"/>
                </a:cubicBezTo>
                <a:cubicBezTo>
                  <a:pt x="29" y="196"/>
                  <a:pt x="26" y="198"/>
                  <a:pt x="25" y="198"/>
                </a:cubicBezTo>
                <a:cubicBezTo>
                  <a:pt x="23" y="198"/>
                  <a:pt x="20" y="196"/>
                  <a:pt x="17" y="192"/>
                </a:cubicBezTo>
                <a:cubicBezTo>
                  <a:pt x="13" y="188"/>
                  <a:pt x="11" y="186"/>
                  <a:pt x="11" y="184"/>
                </a:cubicBezTo>
                <a:cubicBezTo>
                  <a:pt x="11" y="182"/>
                  <a:pt x="13" y="179"/>
                  <a:pt x="18" y="174"/>
                </a:cubicBezTo>
                <a:cubicBezTo>
                  <a:pt x="22" y="169"/>
                  <a:pt x="28" y="163"/>
                  <a:pt x="33" y="155"/>
                </a:cubicBezTo>
                <a:cubicBezTo>
                  <a:pt x="39" y="148"/>
                  <a:pt x="45" y="137"/>
                  <a:pt x="50" y="124"/>
                </a:cubicBezTo>
                <a:cubicBezTo>
                  <a:pt x="55" y="111"/>
                  <a:pt x="58" y="96"/>
                  <a:pt x="60" y="79"/>
                </a:cubicBezTo>
                <a:lnTo>
                  <a:pt x="60" y="71"/>
                </a:lnTo>
                <a:lnTo>
                  <a:pt x="59" y="72"/>
                </a:lnTo>
                <a:cubicBezTo>
                  <a:pt x="58" y="72"/>
                  <a:pt x="57" y="73"/>
                  <a:pt x="56" y="73"/>
                </a:cubicBezTo>
                <a:cubicBezTo>
                  <a:pt x="55" y="73"/>
                  <a:pt x="53" y="74"/>
                  <a:pt x="52" y="75"/>
                </a:cubicBezTo>
                <a:cubicBezTo>
                  <a:pt x="51" y="76"/>
                  <a:pt x="49" y="76"/>
                  <a:pt x="46" y="76"/>
                </a:cubicBezTo>
                <a:cubicBezTo>
                  <a:pt x="44" y="76"/>
                  <a:pt x="41" y="76"/>
                  <a:pt x="39" y="77"/>
                </a:cubicBezTo>
                <a:cubicBezTo>
                  <a:pt x="28" y="77"/>
                  <a:pt x="19" y="73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0755000" y="3353760"/>
            <a:ext cx="63360" cy="151200"/>
          </a:xfrm>
          <a:custGeom>
            <a:avLst/>
            <a:gdLst/>
            <a:ahLst/>
            <a:rect l="0" t="0" r="r" b="b"/>
            <a:pathLst>
              <a:path w="176" h="420">
                <a:moveTo>
                  <a:pt x="102" y="38"/>
                </a:moveTo>
                <a:cubicBezTo>
                  <a:pt x="102" y="28"/>
                  <a:pt x="106" y="19"/>
                  <a:pt x="113" y="12"/>
                </a:cubicBezTo>
                <a:cubicBezTo>
                  <a:pt x="121" y="4"/>
                  <a:pt x="131" y="0"/>
                  <a:pt x="142" y="0"/>
                </a:cubicBezTo>
                <a:cubicBezTo>
                  <a:pt x="149" y="0"/>
                  <a:pt x="156" y="2"/>
                  <a:pt x="161" y="7"/>
                </a:cubicBezTo>
                <a:cubicBezTo>
                  <a:pt x="166" y="12"/>
                  <a:pt x="168" y="18"/>
                  <a:pt x="169" y="26"/>
                </a:cubicBezTo>
                <a:cubicBezTo>
                  <a:pt x="169" y="35"/>
                  <a:pt x="165" y="44"/>
                  <a:pt x="156" y="52"/>
                </a:cubicBezTo>
                <a:cubicBezTo>
                  <a:pt x="148" y="60"/>
                  <a:pt x="139" y="64"/>
                  <a:pt x="128" y="65"/>
                </a:cubicBezTo>
                <a:cubicBezTo>
                  <a:pt x="122" y="65"/>
                  <a:pt x="116" y="62"/>
                  <a:pt x="110" y="58"/>
                </a:cubicBezTo>
                <a:cubicBezTo>
                  <a:pt x="105" y="54"/>
                  <a:pt x="102" y="47"/>
                  <a:pt x="102" y="38"/>
                </a:cubicBezTo>
                <a:moveTo>
                  <a:pt x="0" y="234"/>
                </a:moveTo>
                <a:cubicBezTo>
                  <a:pt x="0" y="230"/>
                  <a:pt x="2" y="224"/>
                  <a:pt x="6" y="214"/>
                </a:cubicBezTo>
                <a:cubicBezTo>
                  <a:pt x="9" y="205"/>
                  <a:pt x="14" y="194"/>
                  <a:pt x="21" y="183"/>
                </a:cubicBezTo>
                <a:cubicBezTo>
                  <a:pt x="27" y="171"/>
                  <a:pt x="36" y="160"/>
                  <a:pt x="48" y="151"/>
                </a:cubicBezTo>
                <a:cubicBezTo>
                  <a:pt x="60" y="141"/>
                  <a:pt x="73" y="137"/>
                  <a:pt x="85" y="137"/>
                </a:cubicBezTo>
                <a:cubicBezTo>
                  <a:pt x="102" y="137"/>
                  <a:pt x="115" y="142"/>
                  <a:pt x="126" y="152"/>
                </a:cubicBezTo>
                <a:cubicBezTo>
                  <a:pt x="137" y="161"/>
                  <a:pt x="143" y="174"/>
                  <a:pt x="144" y="190"/>
                </a:cubicBezTo>
                <a:cubicBezTo>
                  <a:pt x="144" y="197"/>
                  <a:pt x="141" y="209"/>
                  <a:pt x="134" y="225"/>
                </a:cubicBezTo>
                <a:cubicBezTo>
                  <a:pt x="128" y="241"/>
                  <a:pt x="120" y="263"/>
                  <a:pt x="109" y="291"/>
                </a:cubicBezTo>
                <a:cubicBezTo>
                  <a:pt x="98" y="318"/>
                  <a:pt x="90" y="341"/>
                  <a:pt x="83" y="361"/>
                </a:cubicBezTo>
                <a:cubicBezTo>
                  <a:pt x="81" y="370"/>
                  <a:pt x="80" y="377"/>
                  <a:pt x="80" y="381"/>
                </a:cubicBezTo>
                <a:cubicBezTo>
                  <a:pt x="80" y="391"/>
                  <a:pt x="83" y="396"/>
                  <a:pt x="90" y="396"/>
                </a:cubicBezTo>
                <a:cubicBezTo>
                  <a:pt x="94" y="396"/>
                  <a:pt x="98" y="396"/>
                  <a:pt x="102" y="395"/>
                </a:cubicBezTo>
                <a:cubicBezTo>
                  <a:pt x="106" y="393"/>
                  <a:pt x="111" y="390"/>
                  <a:pt x="117" y="386"/>
                </a:cubicBezTo>
                <a:cubicBezTo>
                  <a:pt x="122" y="381"/>
                  <a:pt x="128" y="374"/>
                  <a:pt x="133" y="364"/>
                </a:cubicBezTo>
                <a:cubicBezTo>
                  <a:pt x="140" y="354"/>
                  <a:pt x="145" y="342"/>
                  <a:pt x="150" y="327"/>
                </a:cubicBezTo>
                <a:cubicBezTo>
                  <a:pt x="151" y="322"/>
                  <a:pt x="152" y="319"/>
                  <a:pt x="153" y="319"/>
                </a:cubicBezTo>
                <a:cubicBezTo>
                  <a:pt x="154" y="318"/>
                  <a:pt x="157" y="317"/>
                  <a:pt x="164" y="317"/>
                </a:cubicBezTo>
                <a:cubicBezTo>
                  <a:pt x="172" y="317"/>
                  <a:pt x="176" y="319"/>
                  <a:pt x="176" y="324"/>
                </a:cubicBezTo>
                <a:cubicBezTo>
                  <a:pt x="176" y="327"/>
                  <a:pt x="174" y="333"/>
                  <a:pt x="171" y="343"/>
                </a:cubicBezTo>
                <a:cubicBezTo>
                  <a:pt x="167" y="352"/>
                  <a:pt x="162" y="363"/>
                  <a:pt x="155" y="375"/>
                </a:cubicBezTo>
                <a:cubicBezTo>
                  <a:pt x="148" y="386"/>
                  <a:pt x="139" y="397"/>
                  <a:pt x="126" y="406"/>
                </a:cubicBezTo>
                <a:cubicBezTo>
                  <a:pt x="114" y="415"/>
                  <a:pt x="101" y="420"/>
                  <a:pt x="87" y="420"/>
                </a:cubicBezTo>
                <a:cubicBezTo>
                  <a:pt x="74" y="420"/>
                  <a:pt x="62" y="415"/>
                  <a:pt x="51" y="406"/>
                </a:cubicBezTo>
                <a:cubicBezTo>
                  <a:pt x="39" y="398"/>
                  <a:pt x="34" y="384"/>
                  <a:pt x="33" y="367"/>
                </a:cubicBezTo>
                <a:cubicBezTo>
                  <a:pt x="33" y="359"/>
                  <a:pt x="34" y="353"/>
                  <a:pt x="36" y="347"/>
                </a:cubicBezTo>
                <a:cubicBezTo>
                  <a:pt x="38" y="340"/>
                  <a:pt x="47" y="317"/>
                  <a:pt x="63" y="276"/>
                </a:cubicBezTo>
                <a:cubicBezTo>
                  <a:pt x="79" y="234"/>
                  <a:pt x="88" y="208"/>
                  <a:pt x="90" y="200"/>
                </a:cubicBezTo>
                <a:cubicBezTo>
                  <a:pt x="93" y="192"/>
                  <a:pt x="94" y="184"/>
                  <a:pt x="95" y="176"/>
                </a:cubicBezTo>
                <a:cubicBezTo>
                  <a:pt x="95" y="166"/>
                  <a:pt x="91" y="161"/>
                  <a:pt x="84" y="161"/>
                </a:cubicBezTo>
                <a:lnTo>
                  <a:pt x="83" y="161"/>
                </a:lnTo>
                <a:cubicBezTo>
                  <a:pt x="70" y="161"/>
                  <a:pt x="59" y="168"/>
                  <a:pt x="49" y="181"/>
                </a:cubicBezTo>
                <a:cubicBezTo>
                  <a:pt x="38" y="195"/>
                  <a:pt x="30" y="213"/>
                  <a:pt x="25" y="234"/>
                </a:cubicBezTo>
                <a:cubicBezTo>
                  <a:pt x="25" y="234"/>
                  <a:pt x="24" y="235"/>
                  <a:pt x="24" y="236"/>
                </a:cubicBezTo>
                <a:cubicBezTo>
                  <a:pt x="23" y="236"/>
                  <a:pt x="23" y="237"/>
                  <a:pt x="23" y="238"/>
                </a:cubicBezTo>
                <a:lnTo>
                  <a:pt x="22" y="239"/>
                </a:lnTo>
                <a:cubicBezTo>
                  <a:pt x="21" y="239"/>
                  <a:pt x="20" y="239"/>
                  <a:pt x="20" y="239"/>
                </a:cubicBezTo>
                <a:cubicBezTo>
                  <a:pt x="20" y="239"/>
                  <a:pt x="19" y="239"/>
                  <a:pt x="18" y="239"/>
                </a:cubicBezTo>
                <a:cubicBezTo>
                  <a:pt x="16" y="239"/>
                  <a:pt x="15" y="239"/>
                  <a:pt x="13" y="239"/>
                </a:cubicBezTo>
                <a:lnTo>
                  <a:pt x="4" y="239"/>
                </a:lnTo>
                <a:cubicBezTo>
                  <a:pt x="1" y="237"/>
                  <a:pt x="0" y="235"/>
                  <a:pt x="0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066680" y="38858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5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8"/>
                  <a:pt x="36" y="36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4"/>
                  <a:pt x="104" y="0"/>
                  <a:pt x="120" y="0"/>
                </a:cubicBezTo>
                <a:cubicBezTo>
                  <a:pt x="136" y="0"/>
                  <a:pt x="151" y="4"/>
                  <a:pt x="165" y="10"/>
                </a:cubicBezTo>
                <a:cubicBezTo>
                  <a:pt x="180" y="16"/>
                  <a:pt x="193" y="24"/>
                  <a:pt x="204" y="36"/>
                </a:cubicBezTo>
                <a:cubicBezTo>
                  <a:pt x="215" y="48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300320" y="2590920"/>
            <a:ext cx="63450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勾配の⼀次・⼆次モーメントを指数移動平均で推定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4217400" y="4481640"/>
            <a:ext cx="287640" cy="142920"/>
          </a:xfrm>
          <a:custGeom>
            <a:avLst/>
            <a:gdLst/>
            <a:ahLst/>
            <a:rect l="0" t="0" r="r" b="b"/>
            <a:pathLst>
              <a:path w="799" h="397">
                <a:moveTo>
                  <a:pt x="3" y="7"/>
                </a:moveTo>
                <a:cubicBezTo>
                  <a:pt x="107" y="2"/>
                  <a:pt x="159" y="0"/>
                  <a:pt x="160" y="0"/>
                </a:cubicBezTo>
                <a:lnTo>
                  <a:pt x="165" y="0"/>
                </a:lnTo>
                <a:lnTo>
                  <a:pt x="165" y="76"/>
                </a:lnTo>
                <a:cubicBezTo>
                  <a:pt x="166" y="74"/>
                  <a:pt x="169" y="71"/>
                  <a:pt x="175" y="64"/>
                </a:cubicBezTo>
                <a:cubicBezTo>
                  <a:pt x="180" y="58"/>
                  <a:pt x="186" y="52"/>
                  <a:pt x="191" y="47"/>
                </a:cubicBezTo>
                <a:cubicBezTo>
                  <a:pt x="197" y="43"/>
                  <a:pt x="204" y="37"/>
                  <a:pt x="213" y="31"/>
                </a:cubicBezTo>
                <a:cubicBezTo>
                  <a:pt x="221" y="23"/>
                  <a:pt x="231" y="18"/>
                  <a:pt x="244" y="13"/>
                </a:cubicBezTo>
                <a:cubicBezTo>
                  <a:pt x="257" y="8"/>
                  <a:pt x="271" y="4"/>
                  <a:pt x="287" y="1"/>
                </a:cubicBezTo>
                <a:cubicBezTo>
                  <a:pt x="295" y="0"/>
                  <a:pt x="306" y="0"/>
                  <a:pt x="320" y="0"/>
                </a:cubicBezTo>
                <a:lnTo>
                  <a:pt x="325" y="0"/>
                </a:lnTo>
                <a:cubicBezTo>
                  <a:pt x="382" y="0"/>
                  <a:pt x="420" y="16"/>
                  <a:pt x="438" y="51"/>
                </a:cubicBezTo>
                <a:cubicBezTo>
                  <a:pt x="445" y="61"/>
                  <a:pt x="448" y="68"/>
                  <a:pt x="448" y="71"/>
                </a:cubicBezTo>
                <a:cubicBezTo>
                  <a:pt x="448" y="72"/>
                  <a:pt x="451" y="70"/>
                  <a:pt x="457" y="63"/>
                </a:cubicBezTo>
                <a:cubicBezTo>
                  <a:pt x="490" y="21"/>
                  <a:pt x="537" y="0"/>
                  <a:pt x="599" y="0"/>
                </a:cubicBezTo>
                <a:cubicBezTo>
                  <a:pt x="633" y="0"/>
                  <a:pt x="661" y="4"/>
                  <a:pt x="682" y="14"/>
                </a:cubicBezTo>
                <a:cubicBezTo>
                  <a:pt x="706" y="27"/>
                  <a:pt x="721" y="43"/>
                  <a:pt x="728" y="63"/>
                </a:cubicBezTo>
                <a:cubicBezTo>
                  <a:pt x="734" y="84"/>
                  <a:pt x="738" y="114"/>
                  <a:pt x="738" y="154"/>
                </a:cubicBezTo>
                <a:lnTo>
                  <a:pt x="738" y="210"/>
                </a:lnTo>
                <a:lnTo>
                  <a:pt x="738" y="223"/>
                </a:lnTo>
                <a:lnTo>
                  <a:pt x="738" y="343"/>
                </a:lnTo>
                <a:lnTo>
                  <a:pt x="799" y="343"/>
                </a:lnTo>
                <a:lnTo>
                  <a:pt x="799" y="397"/>
                </a:lnTo>
                <a:lnTo>
                  <a:pt x="791" y="397"/>
                </a:lnTo>
                <a:cubicBezTo>
                  <a:pt x="780" y="396"/>
                  <a:pt x="744" y="395"/>
                  <a:pt x="682" y="395"/>
                </a:cubicBezTo>
                <a:cubicBezTo>
                  <a:pt x="618" y="395"/>
                  <a:pt x="581" y="396"/>
                  <a:pt x="571" y="397"/>
                </a:cubicBezTo>
                <a:lnTo>
                  <a:pt x="563" y="397"/>
                </a:lnTo>
                <a:lnTo>
                  <a:pt x="563" y="343"/>
                </a:lnTo>
                <a:lnTo>
                  <a:pt x="623" y="343"/>
                </a:lnTo>
                <a:lnTo>
                  <a:pt x="623" y="226"/>
                </a:lnTo>
                <a:lnTo>
                  <a:pt x="623" y="155"/>
                </a:lnTo>
                <a:cubicBezTo>
                  <a:pt x="623" y="112"/>
                  <a:pt x="621" y="83"/>
                  <a:pt x="615" y="69"/>
                </a:cubicBezTo>
                <a:cubicBezTo>
                  <a:pt x="610" y="54"/>
                  <a:pt x="597" y="46"/>
                  <a:pt x="576" y="46"/>
                </a:cubicBezTo>
                <a:cubicBezTo>
                  <a:pt x="549" y="46"/>
                  <a:pt x="525" y="54"/>
                  <a:pt x="503" y="71"/>
                </a:cubicBezTo>
                <a:cubicBezTo>
                  <a:pt x="480" y="88"/>
                  <a:pt x="466" y="112"/>
                  <a:pt x="459" y="142"/>
                </a:cubicBezTo>
                <a:cubicBezTo>
                  <a:pt x="457" y="147"/>
                  <a:pt x="456" y="182"/>
                  <a:pt x="456" y="247"/>
                </a:cubicBezTo>
                <a:lnTo>
                  <a:pt x="456" y="343"/>
                </a:lnTo>
                <a:lnTo>
                  <a:pt x="517" y="343"/>
                </a:lnTo>
                <a:lnTo>
                  <a:pt x="517" y="397"/>
                </a:lnTo>
                <a:lnTo>
                  <a:pt x="509" y="397"/>
                </a:lnTo>
                <a:cubicBezTo>
                  <a:pt x="498" y="396"/>
                  <a:pt x="461" y="395"/>
                  <a:pt x="399" y="395"/>
                </a:cubicBezTo>
                <a:cubicBezTo>
                  <a:pt x="331" y="395"/>
                  <a:pt x="295" y="396"/>
                  <a:pt x="289" y="397"/>
                </a:cubicBezTo>
                <a:lnTo>
                  <a:pt x="281" y="397"/>
                </a:lnTo>
                <a:lnTo>
                  <a:pt x="281" y="343"/>
                </a:lnTo>
                <a:lnTo>
                  <a:pt x="342" y="343"/>
                </a:lnTo>
                <a:lnTo>
                  <a:pt x="342" y="226"/>
                </a:lnTo>
                <a:lnTo>
                  <a:pt x="342" y="155"/>
                </a:lnTo>
                <a:cubicBezTo>
                  <a:pt x="342" y="112"/>
                  <a:pt x="340" y="83"/>
                  <a:pt x="334" y="69"/>
                </a:cubicBezTo>
                <a:cubicBezTo>
                  <a:pt x="329" y="54"/>
                  <a:pt x="316" y="46"/>
                  <a:pt x="295" y="46"/>
                </a:cubicBezTo>
                <a:cubicBezTo>
                  <a:pt x="268" y="46"/>
                  <a:pt x="244" y="54"/>
                  <a:pt x="221" y="71"/>
                </a:cubicBezTo>
                <a:cubicBezTo>
                  <a:pt x="199" y="88"/>
                  <a:pt x="184" y="112"/>
                  <a:pt x="177" y="142"/>
                </a:cubicBezTo>
                <a:cubicBezTo>
                  <a:pt x="176" y="147"/>
                  <a:pt x="175" y="182"/>
                  <a:pt x="175" y="247"/>
                </a:cubicBezTo>
                <a:lnTo>
                  <a:pt x="175" y="343"/>
                </a:lnTo>
                <a:lnTo>
                  <a:pt x="236" y="343"/>
                </a:lnTo>
                <a:lnTo>
                  <a:pt x="236" y="397"/>
                </a:lnTo>
                <a:lnTo>
                  <a:pt x="228" y="397"/>
                </a:lnTo>
                <a:cubicBezTo>
                  <a:pt x="217" y="396"/>
                  <a:pt x="181" y="395"/>
                  <a:pt x="118" y="395"/>
                </a:cubicBezTo>
                <a:cubicBezTo>
                  <a:pt x="55" y="395"/>
                  <a:pt x="19" y="396"/>
                  <a:pt x="8" y="397"/>
                </a:cubicBezTo>
                <a:lnTo>
                  <a:pt x="0" y="397"/>
                </a:lnTo>
                <a:lnTo>
                  <a:pt x="0" y="343"/>
                </a:lnTo>
                <a:lnTo>
                  <a:pt x="61" y="343"/>
                </a:lnTo>
                <a:lnTo>
                  <a:pt x="61" y="212"/>
                </a:lnTo>
                <a:lnTo>
                  <a:pt x="61" y="130"/>
                </a:lnTo>
                <a:cubicBezTo>
                  <a:pt x="61" y="101"/>
                  <a:pt x="60" y="83"/>
                  <a:pt x="59" y="77"/>
                </a:cubicBezTo>
                <a:cubicBezTo>
                  <a:pt x="58" y="72"/>
                  <a:pt x="54" y="68"/>
                  <a:pt x="48" y="66"/>
                </a:cubicBezTo>
                <a:cubicBezTo>
                  <a:pt x="40" y="64"/>
                  <a:pt x="28" y="62"/>
                  <a:pt x="12" y="62"/>
                </a:cubicBezTo>
                <a:lnTo>
                  <a:pt x="0" y="62"/>
                </a:lnTo>
                <a:lnTo>
                  <a:pt x="0" y="7"/>
                </a:lnTo>
                <a:lnTo>
                  <a:pt x="3" y="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4313880" y="4396320"/>
            <a:ext cx="87840" cy="52200"/>
          </a:xfrm>
          <a:custGeom>
            <a:avLst/>
            <a:gdLst/>
            <a:ahLst/>
            <a:rect l="0" t="0" r="r" b="b"/>
            <a:pathLst>
              <a:path w="244" h="145">
                <a:moveTo>
                  <a:pt x="0" y="120"/>
                </a:moveTo>
                <a:lnTo>
                  <a:pt x="121" y="0"/>
                </a:lnTo>
                <a:lnTo>
                  <a:pt x="128" y="8"/>
                </a:lnTo>
                <a:cubicBezTo>
                  <a:pt x="204" y="81"/>
                  <a:pt x="244" y="118"/>
                  <a:pt x="244" y="120"/>
                </a:cubicBezTo>
                <a:lnTo>
                  <a:pt x="220" y="145"/>
                </a:lnTo>
                <a:cubicBezTo>
                  <a:pt x="218" y="145"/>
                  <a:pt x="201" y="130"/>
                  <a:pt x="169" y="101"/>
                </a:cubicBezTo>
                <a:lnTo>
                  <a:pt x="122" y="61"/>
                </a:lnTo>
                <a:lnTo>
                  <a:pt x="73" y="102"/>
                </a:lnTo>
                <a:cubicBezTo>
                  <a:pt x="66" y="108"/>
                  <a:pt x="58" y="115"/>
                  <a:pt x="50" y="122"/>
                </a:cubicBezTo>
                <a:cubicBezTo>
                  <a:pt x="43" y="129"/>
                  <a:pt x="37" y="135"/>
                  <a:pt x="32" y="139"/>
                </a:cubicBezTo>
                <a:lnTo>
                  <a:pt x="25" y="144"/>
                </a:lnTo>
                <a:cubicBezTo>
                  <a:pt x="24" y="145"/>
                  <a:pt x="19" y="141"/>
                  <a:pt x="12" y="132"/>
                </a:cubicBezTo>
                <a:lnTo>
                  <a:pt x="0" y="12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4524480" y="45313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4"/>
                </a:cubicBezTo>
                <a:cubicBezTo>
                  <a:pt x="0" y="143"/>
                  <a:pt x="1" y="139"/>
                  <a:pt x="2" y="134"/>
                </a:cubicBezTo>
                <a:cubicBezTo>
                  <a:pt x="3" y="129"/>
                  <a:pt x="4" y="127"/>
                  <a:pt x="5" y="126"/>
                </a:cubicBezTo>
                <a:cubicBezTo>
                  <a:pt x="6" y="124"/>
                  <a:pt x="8" y="123"/>
                  <a:pt x="11" y="123"/>
                </a:cubicBezTo>
                <a:cubicBezTo>
                  <a:pt x="13" y="123"/>
                  <a:pt x="24" y="122"/>
                  <a:pt x="42" y="122"/>
                </a:cubicBezTo>
                <a:lnTo>
                  <a:pt x="76" y="122"/>
                </a:lnTo>
                <a:lnTo>
                  <a:pt x="88" y="72"/>
                </a:lnTo>
                <a:cubicBezTo>
                  <a:pt x="89" y="68"/>
                  <a:pt x="91" y="62"/>
                  <a:pt x="93" y="54"/>
                </a:cubicBezTo>
                <a:cubicBezTo>
                  <a:pt x="94" y="47"/>
                  <a:pt x="96" y="41"/>
                  <a:pt x="97" y="38"/>
                </a:cubicBezTo>
                <a:cubicBezTo>
                  <a:pt x="98" y="35"/>
                  <a:pt x="99" y="30"/>
                  <a:pt x="101" y="25"/>
                </a:cubicBezTo>
                <a:cubicBezTo>
                  <a:pt x="102" y="20"/>
                  <a:pt x="104" y="17"/>
                  <a:pt x="106" y="15"/>
                </a:cubicBezTo>
                <a:cubicBezTo>
                  <a:pt x="108" y="13"/>
                  <a:pt x="110" y="10"/>
                  <a:pt x="112" y="7"/>
                </a:cubicBezTo>
                <a:cubicBezTo>
                  <a:pt x="114" y="4"/>
                  <a:pt x="117" y="3"/>
                  <a:pt x="121" y="2"/>
                </a:cubicBezTo>
                <a:cubicBezTo>
                  <a:pt x="124" y="1"/>
                  <a:pt x="128" y="0"/>
                  <a:pt x="132" y="0"/>
                </a:cubicBezTo>
                <a:cubicBezTo>
                  <a:pt x="139" y="1"/>
                  <a:pt x="145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2" y="65"/>
                  <a:pt x="138" y="81"/>
                  <a:pt x="134" y="98"/>
                </a:cubicBezTo>
                <a:lnTo>
                  <a:pt x="127" y="121"/>
                </a:lnTo>
                <a:cubicBezTo>
                  <a:pt x="127" y="122"/>
                  <a:pt x="138" y="122"/>
                  <a:pt x="159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7" y="151"/>
                </a:cubicBezTo>
                <a:lnTo>
                  <a:pt x="120" y="151"/>
                </a:lnTo>
                <a:lnTo>
                  <a:pt x="98" y="241"/>
                </a:lnTo>
                <a:cubicBezTo>
                  <a:pt x="81" y="309"/>
                  <a:pt x="72" y="344"/>
                  <a:pt x="72" y="349"/>
                </a:cubicBezTo>
                <a:cubicBezTo>
                  <a:pt x="72" y="367"/>
                  <a:pt x="79" y="375"/>
                  <a:pt x="90" y="375"/>
                </a:cubicBezTo>
                <a:cubicBezTo>
                  <a:pt x="105" y="375"/>
                  <a:pt x="119" y="368"/>
                  <a:pt x="132" y="354"/>
                </a:cubicBezTo>
                <a:cubicBezTo>
                  <a:pt x="146" y="340"/>
                  <a:pt x="157" y="323"/>
                  <a:pt x="165" y="302"/>
                </a:cubicBezTo>
                <a:cubicBezTo>
                  <a:pt x="166" y="299"/>
                  <a:pt x="167" y="298"/>
                  <a:pt x="169" y="297"/>
                </a:cubicBezTo>
                <a:cubicBezTo>
                  <a:pt x="170" y="297"/>
                  <a:pt x="173" y="297"/>
                  <a:pt x="178" y="296"/>
                </a:cubicBezTo>
                <a:lnTo>
                  <a:pt x="180" y="296"/>
                </a:lnTo>
                <a:cubicBezTo>
                  <a:pt x="187" y="296"/>
                  <a:pt x="190" y="298"/>
                  <a:pt x="190" y="301"/>
                </a:cubicBezTo>
                <a:cubicBezTo>
                  <a:pt x="190" y="302"/>
                  <a:pt x="189" y="305"/>
                  <a:pt x="188" y="309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1" y="342"/>
                  <a:pt x="164" y="351"/>
                  <a:pt x="156" y="362"/>
                </a:cubicBezTo>
                <a:cubicBezTo>
                  <a:pt x="147" y="372"/>
                  <a:pt x="136" y="381"/>
                  <a:pt x="124" y="388"/>
                </a:cubicBezTo>
                <a:cubicBezTo>
                  <a:pt x="111" y="395"/>
                  <a:pt x="99" y="398"/>
                  <a:pt x="86" y="398"/>
                </a:cubicBezTo>
                <a:cubicBezTo>
                  <a:pt x="72" y="398"/>
                  <a:pt x="60" y="395"/>
                  <a:pt x="49" y="389"/>
                </a:cubicBezTo>
                <a:cubicBezTo>
                  <a:pt x="38" y="383"/>
                  <a:pt x="30" y="372"/>
                  <a:pt x="25" y="357"/>
                </a:cubicBezTo>
                <a:cubicBezTo>
                  <a:pt x="24" y="353"/>
                  <a:pt x="24" y="348"/>
                  <a:pt x="24" y="340"/>
                </a:cubicBezTo>
                <a:lnTo>
                  <a:pt x="24" y="329"/>
                </a:lnTo>
                <a:lnTo>
                  <a:pt x="45" y="240"/>
                </a:lnTo>
                <a:cubicBezTo>
                  <a:pt x="60" y="182"/>
                  <a:pt x="67" y="152"/>
                  <a:pt x="68" y="152"/>
                </a:cubicBezTo>
                <a:cubicBezTo>
                  <a:pt x="68" y="151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4722840" y="4507920"/>
            <a:ext cx="211680" cy="74520"/>
          </a:xfrm>
          <a:custGeom>
            <a:avLst/>
            <a:gdLst/>
            <a:ahLst/>
            <a:rect l="0" t="0" r="r" b="b"/>
            <a:pathLst>
              <a:path w="588" h="207">
                <a:moveTo>
                  <a:pt x="0" y="18"/>
                </a:moveTo>
                <a:cubicBezTo>
                  <a:pt x="0" y="10"/>
                  <a:pt x="4" y="4"/>
                  <a:pt x="13" y="0"/>
                </a:cubicBezTo>
                <a:lnTo>
                  <a:pt x="575" y="0"/>
                </a:lnTo>
                <a:cubicBezTo>
                  <a:pt x="584" y="5"/>
                  <a:pt x="588" y="10"/>
                  <a:pt x="588" y="18"/>
                </a:cubicBezTo>
                <a:cubicBezTo>
                  <a:pt x="588" y="24"/>
                  <a:pt x="584" y="30"/>
                  <a:pt x="576" y="34"/>
                </a:cubicBezTo>
                <a:lnTo>
                  <a:pt x="296" y="35"/>
                </a:lnTo>
                <a:lnTo>
                  <a:pt x="14" y="35"/>
                </a:lnTo>
                <a:cubicBezTo>
                  <a:pt x="5" y="32"/>
                  <a:pt x="0" y="26"/>
                  <a:pt x="0" y="18"/>
                </a:cubicBezTo>
                <a:moveTo>
                  <a:pt x="0" y="190"/>
                </a:moveTo>
                <a:cubicBezTo>
                  <a:pt x="0" y="181"/>
                  <a:pt x="5" y="175"/>
                  <a:pt x="14" y="172"/>
                </a:cubicBezTo>
                <a:lnTo>
                  <a:pt x="576" y="172"/>
                </a:lnTo>
                <a:cubicBezTo>
                  <a:pt x="584" y="178"/>
                  <a:pt x="588" y="184"/>
                  <a:pt x="588" y="190"/>
                </a:cubicBezTo>
                <a:cubicBezTo>
                  <a:pt x="588" y="197"/>
                  <a:pt x="584" y="203"/>
                  <a:pt x="575" y="207"/>
                </a:cubicBezTo>
                <a:lnTo>
                  <a:pt x="13" y="207"/>
                </a:lnTo>
                <a:cubicBezTo>
                  <a:pt x="4" y="203"/>
                  <a:pt x="0" y="197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5348520" y="4267080"/>
            <a:ext cx="287640" cy="142920"/>
          </a:xfrm>
          <a:custGeom>
            <a:avLst/>
            <a:gdLst/>
            <a:ahLst/>
            <a:rect l="0" t="0" r="r" b="b"/>
            <a:pathLst>
              <a:path w="799" h="397">
                <a:moveTo>
                  <a:pt x="3" y="7"/>
                </a:moveTo>
                <a:cubicBezTo>
                  <a:pt x="107" y="2"/>
                  <a:pt x="159" y="0"/>
                  <a:pt x="160" y="0"/>
                </a:cubicBezTo>
                <a:lnTo>
                  <a:pt x="165" y="0"/>
                </a:lnTo>
                <a:lnTo>
                  <a:pt x="165" y="75"/>
                </a:lnTo>
                <a:cubicBezTo>
                  <a:pt x="166" y="74"/>
                  <a:pt x="169" y="70"/>
                  <a:pt x="174" y="63"/>
                </a:cubicBezTo>
                <a:cubicBezTo>
                  <a:pt x="180" y="57"/>
                  <a:pt x="185" y="51"/>
                  <a:pt x="191" y="47"/>
                </a:cubicBezTo>
                <a:cubicBezTo>
                  <a:pt x="197" y="42"/>
                  <a:pt x="204" y="36"/>
                  <a:pt x="212" y="30"/>
                </a:cubicBezTo>
                <a:cubicBezTo>
                  <a:pt x="221" y="23"/>
                  <a:pt x="231" y="18"/>
                  <a:pt x="244" y="13"/>
                </a:cubicBezTo>
                <a:cubicBezTo>
                  <a:pt x="257" y="8"/>
                  <a:pt x="271" y="5"/>
                  <a:pt x="286" y="2"/>
                </a:cubicBezTo>
                <a:cubicBezTo>
                  <a:pt x="295" y="0"/>
                  <a:pt x="306" y="0"/>
                  <a:pt x="320" y="0"/>
                </a:cubicBezTo>
                <a:lnTo>
                  <a:pt x="325" y="0"/>
                </a:lnTo>
                <a:cubicBezTo>
                  <a:pt x="382" y="0"/>
                  <a:pt x="420" y="17"/>
                  <a:pt x="438" y="50"/>
                </a:cubicBezTo>
                <a:cubicBezTo>
                  <a:pt x="445" y="60"/>
                  <a:pt x="448" y="67"/>
                  <a:pt x="448" y="70"/>
                </a:cubicBezTo>
                <a:cubicBezTo>
                  <a:pt x="448" y="72"/>
                  <a:pt x="451" y="69"/>
                  <a:pt x="457" y="62"/>
                </a:cubicBezTo>
                <a:cubicBezTo>
                  <a:pt x="489" y="21"/>
                  <a:pt x="537" y="0"/>
                  <a:pt x="598" y="0"/>
                </a:cubicBezTo>
                <a:cubicBezTo>
                  <a:pt x="633" y="0"/>
                  <a:pt x="660" y="5"/>
                  <a:pt x="680" y="14"/>
                </a:cubicBezTo>
                <a:cubicBezTo>
                  <a:pt x="706" y="26"/>
                  <a:pt x="721" y="42"/>
                  <a:pt x="727" y="62"/>
                </a:cubicBezTo>
                <a:cubicBezTo>
                  <a:pt x="734" y="83"/>
                  <a:pt x="737" y="113"/>
                  <a:pt x="738" y="153"/>
                </a:cubicBezTo>
                <a:lnTo>
                  <a:pt x="738" y="209"/>
                </a:lnTo>
                <a:lnTo>
                  <a:pt x="738" y="222"/>
                </a:lnTo>
                <a:lnTo>
                  <a:pt x="738" y="343"/>
                </a:lnTo>
                <a:lnTo>
                  <a:pt x="799" y="343"/>
                </a:lnTo>
                <a:lnTo>
                  <a:pt x="799" y="397"/>
                </a:lnTo>
                <a:lnTo>
                  <a:pt x="791" y="397"/>
                </a:lnTo>
                <a:cubicBezTo>
                  <a:pt x="780" y="396"/>
                  <a:pt x="744" y="395"/>
                  <a:pt x="680" y="395"/>
                </a:cubicBezTo>
                <a:cubicBezTo>
                  <a:pt x="618" y="395"/>
                  <a:pt x="581" y="396"/>
                  <a:pt x="570" y="397"/>
                </a:cubicBezTo>
                <a:lnTo>
                  <a:pt x="562" y="397"/>
                </a:lnTo>
                <a:lnTo>
                  <a:pt x="562" y="343"/>
                </a:lnTo>
                <a:lnTo>
                  <a:pt x="623" y="343"/>
                </a:lnTo>
                <a:lnTo>
                  <a:pt x="623" y="226"/>
                </a:lnTo>
                <a:lnTo>
                  <a:pt x="623" y="154"/>
                </a:lnTo>
                <a:cubicBezTo>
                  <a:pt x="623" y="111"/>
                  <a:pt x="621" y="82"/>
                  <a:pt x="615" y="68"/>
                </a:cubicBezTo>
                <a:cubicBezTo>
                  <a:pt x="610" y="53"/>
                  <a:pt x="597" y="45"/>
                  <a:pt x="576" y="45"/>
                </a:cubicBezTo>
                <a:cubicBezTo>
                  <a:pt x="549" y="45"/>
                  <a:pt x="525" y="53"/>
                  <a:pt x="502" y="70"/>
                </a:cubicBezTo>
                <a:cubicBezTo>
                  <a:pt x="480" y="87"/>
                  <a:pt x="465" y="111"/>
                  <a:pt x="458" y="141"/>
                </a:cubicBezTo>
                <a:cubicBezTo>
                  <a:pt x="457" y="146"/>
                  <a:pt x="456" y="181"/>
                  <a:pt x="456" y="247"/>
                </a:cubicBezTo>
                <a:lnTo>
                  <a:pt x="456" y="343"/>
                </a:lnTo>
                <a:lnTo>
                  <a:pt x="517" y="343"/>
                </a:lnTo>
                <a:lnTo>
                  <a:pt x="517" y="397"/>
                </a:lnTo>
                <a:lnTo>
                  <a:pt x="509" y="397"/>
                </a:lnTo>
                <a:cubicBezTo>
                  <a:pt x="498" y="396"/>
                  <a:pt x="461" y="395"/>
                  <a:pt x="398" y="395"/>
                </a:cubicBezTo>
                <a:cubicBezTo>
                  <a:pt x="331" y="395"/>
                  <a:pt x="294" y="396"/>
                  <a:pt x="289" y="397"/>
                </a:cubicBezTo>
                <a:lnTo>
                  <a:pt x="281" y="397"/>
                </a:lnTo>
                <a:lnTo>
                  <a:pt x="281" y="343"/>
                </a:lnTo>
                <a:lnTo>
                  <a:pt x="342" y="343"/>
                </a:lnTo>
                <a:lnTo>
                  <a:pt x="342" y="226"/>
                </a:lnTo>
                <a:lnTo>
                  <a:pt x="342" y="154"/>
                </a:lnTo>
                <a:cubicBezTo>
                  <a:pt x="342" y="111"/>
                  <a:pt x="339" y="82"/>
                  <a:pt x="334" y="68"/>
                </a:cubicBezTo>
                <a:cubicBezTo>
                  <a:pt x="329" y="53"/>
                  <a:pt x="316" y="45"/>
                  <a:pt x="294" y="45"/>
                </a:cubicBezTo>
                <a:cubicBezTo>
                  <a:pt x="268" y="45"/>
                  <a:pt x="244" y="53"/>
                  <a:pt x="221" y="70"/>
                </a:cubicBezTo>
                <a:cubicBezTo>
                  <a:pt x="199" y="87"/>
                  <a:pt x="184" y="111"/>
                  <a:pt x="177" y="141"/>
                </a:cubicBezTo>
                <a:cubicBezTo>
                  <a:pt x="176" y="146"/>
                  <a:pt x="175" y="181"/>
                  <a:pt x="174" y="247"/>
                </a:cubicBezTo>
                <a:lnTo>
                  <a:pt x="174" y="343"/>
                </a:lnTo>
                <a:lnTo>
                  <a:pt x="235" y="343"/>
                </a:lnTo>
                <a:lnTo>
                  <a:pt x="235" y="397"/>
                </a:lnTo>
                <a:lnTo>
                  <a:pt x="227" y="397"/>
                </a:lnTo>
                <a:cubicBezTo>
                  <a:pt x="217" y="396"/>
                  <a:pt x="180" y="395"/>
                  <a:pt x="118" y="395"/>
                </a:cubicBezTo>
                <a:cubicBezTo>
                  <a:pt x="55" y="395"/>
                  <a:pt x="18" y="396"/>
                  <a:pt x="8" y="397"/>
                </a:cubicBezTo>
                <a:lnTo>
                  <a:pt x="0" y="397"/>
                </a:lnTo>
                <a:lnTo>
                  <a:pt x="0" y="343"/>
                </a:lnTo>
                <a:lnTo>
                  <a:pt x="61" y="343"/>
                </a:lnTo>
                <a:lnTo>
                  <a:pt x="61" y="211"/>
                </a:lnTo>
                <a:lnTo>
                  <a:pt x="61" y="129"/>
                </a:lnTo>
                <a:cubicBezTo>
                  <a:pt x="61" y="100"/>
                  <a:pt x="60" y="82"/>
                  <a:pt x="59" y="77"/>
                </a:cubicBezTo>
                <a:cubicBezTo>
                  <a:pt x="58" y="71"/>
                  <a:pt x="54" y="67"/>
                  <a:pt x="48" y="65"/>
                </a:cubicBezTo>
                <a:cubicBezTo>
                  <a:pt x="39" y="63"/>
                  <a:pt x="27" y="62"/>
                  <a:pt x="11" y="62"/>
                </a:cubicBezTo>
                <a:lnTo>
                  <a:pt x="0" y="62"/>
                </a:lnTo>
                <a:lnTo>
                  <a:pt x="0" y="7"/>
                </a:lnTo>
                <a:lnTo>
                  <a:pt x="3" y="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5655600" y="431712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0" y="140"/>
                  <a:pt x="2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6" y="124"/>
                  <a:pt x="7" y="123"/>
                  <a:pt x="10" y="123"/>
                </a:cubicBezTo>
                <a:cubicBezTo>
                  <a:pt x="13" y="123"/>
                  <a:pt x="25" y="123"/>
                  <a:pt x="43" y="122"/>
                </a:cubicBezTo>
                <a:lnTo>
                  <a:pt x="76" y="122"/>
                </a:lnTo>
                <a:lnTo>
                  <a:pt x="88" y="71"/>
                </a:lnTo>
                <a:cubicBezTo>
                  <a:pt x="89" y="67"/>
                  <a:pt x="91" y="61"/>
                  <a:pt x="92" y="53"/>
                </a:cubicBezTo>
                <a:cubicBezTo>
                  <a:pt x="94" y="46"/>
                  <a:pt x="95" y="40"/>
                  <a:pt x="97" y="37"/>
                </a:cubicBezTo>
                <a:cubicBezTo>
                  <a:pt x="98" y="34"/>
                  <a:pt x="99" y="30"/>
                  <a:pt x="100" y="25"/>
                </a:cubicBezTo>
                <a:cubicBezTo>
                  <a:pt x="102" y="20"/>
                  <a:pt x="103" y="16"/>
                  <a:pt x="105" y="14"/>
                </a:cubicBezTo>
                <a:cubicBezTo>
                  <a:pt x="108" y="12"/>
                  <a:pt x="110" y="9"/>
                  <a:pt x="112" y="6"/>
                </a:cubicBezTo>
                <a:cubicBezTo>
                  <a:pt x="114" y="4"/>
                  <a:pt x="117" y="2"/>
                  <a:pt x="120" y="1"/>
                </a:cubicBezTo>
                <a:cubicBezTo>
                  <a:pt x="124" y="0"/>
                  <a:pt x="128" y="0"/>
                  <a:pt x="132" y="0"/>
                </a:cubicBezTo>
                <a:cubicBezTo>
                  <a:pt x="139" y="0"/>
                  <a:pt x="144" y="2"/>
                  <a:pt x="147" y="6"/>
                </a:cubicBezTo>
                <a:cubicBezTo>
                  <a:pt x="150" y="11"/>
                  <a:pt x="152" y="15"/>
                  <a:pt x="152" y="18"/>
                </a:cubicBezTo>
                <a:cubicBezTo>
                  <a:pt x="152" y="21"/>
                  <a:pt x="150" y="31"/>
                  <a:pt x="146" y="48"/>
                </a:cubicBezTo>
                <a:cubicBezTo>
                  <a:pt x="142" y="64"/>
                  <a:pt x="138" y="81"/>
                  <a:pt x="133" y="98"/>
                </a:cubicBezTo>
                <a:lnTo>
                  <a:pt x="127" y="121"/>
                </a:lnTo>
                <a:cubicBezTo>
                  <a:pt x="127" y="122"/>
                  <a:pt x="138" y="122"/>
                  <a:pt x="158" y="122"/>
                </a:cubicBezTo>
                <a:lnTo>
                  <a:pt x="190" y="122"/>
                </a:lnTo>
                <a:cubicBezTo>
                  <a:pt x="193" y="125"/>
                  <a:pt x="195" y="127"/>
                  <a:pt x="195" y="129"/>
                </a:cubicBezTo>
                <a:cubicBezTo>
                  <a:pt x="195" y="138"/>
                  <a:pt x="192" y="145"/>
                  <a:pt x="186" y="151"/>
                </a:cubicBezTo>
                <a:lnTo>
                  <a:pt x="120" y="151"/>
                </a:lnTo>
                <a:lnTo>
                  <a:pt x="97" y="241"/>
                </a:lnTo>
                <a:cubicBezTo>
                  <a:pt x="81" y="308"/>
                  <a:pt x="73" y="343"/>
                  <a:pt x="73" y="348"/>
                </a:cubicBezTo>
                <a:cubicBezTo>
                  <a:pt x="73" y="366"/>
                  <a:pt x="79" y="375"/>
                  <a:pt x="90" y="375"/>
                </a:cubicBezTo>
                <a:cubicBezTo>
                  <a:pt x="104" y="375"/>
                  <a:pt x="119" y="367"/>
                  <a:pt x="132" y="353"/>
                </a:cubicBezTo>
                <a:cubicBezTo>
                  <a:pt x="146" y="339"/>
                  <a:pt x="157" y="322"/>
                  <a:pt x="165" y="301"/>
                </a:cubicBezTo>
                <a:cubicBezTo>
                  <a:pt x="166" y="298"/>
                  <a:pt x="167" y="297"/>
                  <a:pt x="168" y="297"/>
                </a:cubicBezTo>
                <a:cubicBezTo>
                  <a:pt x="170" y="296"/>
                  <a:pt x="173" y="296"/>
                  <a:pt x="178" y="295"/>
                </a:cubicBezTo>
                <a:lnTo>
                  <a:pt x="180" y="295"/>
                </a:lnTo>
                <a:cubicBezTo>
                  <a:pt x="186" y="295"/>
                  <a:pt x="190" y="297"/>
                  <a:pt x="190" y="300"/>
                </a:cubicBezTo>
                <a:cubicBezTo>
                  <a:pt x="190" y="302"/>
                  <a:pt x="189" y="304"/>
                  <a:pt x="188" y="308"/>
                </a:cubicBezTo>
                <a:cubicBezTo>
                  <a:pt x="186" y="314"/>
                  <a:pt x="182" y="322"/>
                  <a:pt x="176" y="332"/>
                </a:cubicBezTo>
                <a:cubicBezTo>
                  <a:pt x="171" y="341"/>
                  <a:pt x="164" y="350"/>
                  <a:pt x="155" y="361"/>
                </a:cubicBezTo>
                <a:cubicBezTo>
                  <a:pt x="147" y="371"/>
                  <a:pt x="136" y="380"/>
                  <a:pt x="124" y="387"/>
                </a:cubicBezTo>
                <a:cubicBezTo>
                  <a:pt x="111" y="394"/>
                  <a:pt x="98" y="398"/>
                  <a:pt x="85" y="398"/>
                </a:cubicBezTo>
                <a:cubicBezTo>
                  <a:pt x="73" y="398"/>
                  <a:pt x="61" y="394"/>
                  <a:pt x="50" y="388"/>
                </a:cubicBezTo>
                <a:cubicBezTo>
                  <a:pt x="39" y="382"/>
                  <a:pt x="31" y="371"/>
                  <a:pt x="26" y="356"/>
                </a:cubicBezTo>
                <a:cubicBezTo>
                  <a:pt x="25" y="352"/>
                  <a:pt x="24" y="347"/>
                  <a:pt x="24" y="339"/>
                </a:cubicBezTo>
                <a:lnTo>
                  <a:pt x="24" y="328"/>
                </a:lnTo>
                <a:lnTo>
                  <a:pt x="46" y="241"/>
                </a:lnTo>
                <a:cubicBezTo>
                  <a:pt x="61" y="182"/>
                  <a:pt x="68" y="152"/>
                  <a:pt x="69" y="152"/>
                </a:cubicBezTo>
                <a:cubicBezTo>
                  <a:pt x="69" y="151"/>
                  <a:pt x="58" y="151"/>
                  <a:pt x="37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5136480" y="4655520"/>
            <a:ext cx="109440" cy="211680"/>
          </a:xfrm>
          <a:custGeom>
            <a:avLst/>
            <a:gdLst/>
            <a:ahLst/>
            <a:rect l="0" t="0" r="r" b="b"/>
            <a:pathLst>
              <a:path w="304" h="588">
                <a:moveTo>
                  <a:pt x="114" y="77"/>
                </a:moveTo>
                <a:lnTo>
                  <a:pt x="103" y="82"/>
                </a:lnTo>
                <a:cubicBezTo>
                  <a:pt x="95" y="85"/>
                  <a:pt x="83" y="88"/>
                  <a:pt x="68" y="91"/>
                </a:cubicBezTo>
                <a:cubicBezTo>
                  <a:pt x="52" y="93"/>
                  <a:pt x="35" y="96"/>
                  <a:pt x="17" y="97"/>
                </a:cubicBezTo>
                <a:lnTo>
                  <a:pt x="0" y="97"/>
                </a:lnTo>
                <a:lnTo>
                  <a:pt x="0" y="56"/>
                </a:lnTo>
                <a:lnTo>
                  <a:pt x="17" y="56"/>
                </a:lnTo>
                <a:cubicBezTo>
                  <a:pt x="44" y="55"/>
                  <a:pt x="70" y="51"/>
                  <a:pt x="93" y="43"/>
                </a:cubicBezTo>
                <a:cubicBezTo>
                  <a:pt x="117" y="35"/>
                  <a:pt x="134" y="28"/>
                  <a:pt x="144" y="22"/>
                </a:cubicBezTo>
                <a:cubicBezTo>
                  <a:pt x="153" y="15"/>
                  <a:pt x="161" y="9"/>
                  <a:pt x="168" y="2"/>
                </a:cubicBezTo>
                <a:cubicBezTo>
                  <a:pt x="169" y="1"/>
                  <a:pt x="173" y="0"/>
                  <a:pt x="179" y="0"/>
                </a:cubicBezTo>
                <a:cubicBezTo>
                  <a:pt x="184" y="0"/>
                  <a:pt x="189" y="2"/>
                  <a:pt x="194" y="5"/>
                </a:cubicBezTo>
                <a:lnTo>
                  <a:pt x="194" y="269"/>
                </a:lnTo>
                <a:lnTo>
                  <a:pt x="195" y="534"/>
                </a:lnTo>
                <a:cubicBezTo>
                  <a:pt x="199" y="538"/>
                  <a:pt x="202" y="541"/>
                  <a:pt x="205" y="542"/>
                </a:cubicBezTo>
                <a:cubicBezTo>
                  <a:pt x="208" y="543"/>
                  <a:pt x="215" y="544"/>
                  <a:pt x="226" y="546"/>
                </a:cubicBezTo>
                <a:cubicBezTo>
                  <a:pt x="238" y="547"/>
                  <a:pt x="256" y="547"/>
                  <a:pt x="281" y="547"/>
                </a:cubicBezTo>
                <a:lnTo>
                  <a:pt x="304" y="547"/>
                </a:lnTo>
                <a:lnTo>
                  <a:pt x="304" y="588"/>
                </a:lnTo>
                <a:lnTo>
                  <a:pt x="294" y="588"/>
                </a:lnTo>
                <a:cubicBezTo>
                  <a:pt x="282" y="586"/>
                  <a:pt x="235" y="585"/>
                  <a:pt x="154" y="585"/>
                </a:cubicBezTo>
                <a:cubicBezTo>
                  <a:pt x="73" y="585"/>
                  <a:pt x="27" y="586"/>
                  <a:pt x="15" y="588"/>
                </a:cubicBezTo>
                <a:lnTo>
                  <a:pt x="4" y="588"/>
                </a:lnTo>
                <a:lnTo>
                  <a:pt x="4" y="547"/>
                </a:lnTo>
                <a:lnTo>
                  <a:pt x="27" y="547"/>
                </a:lnTo>
                <a:cubicBezTo>
                  <a:pt x="40" y="547"/>
                  <a:pt x="51" y="547"/>
                  <a:pt x="61" y="547"/>
                </a:cubicBezTo>
                <a:cubicBezTo>
                  <a:pt x="70" y="547"/>
                  <a:pt x="77" y="547"/>
                  <a:pt x="83" y="546"/>
                </a:cubicBezTo>
                <a:cubicBezTo>
                  <a:pt x="88" y="546"/>
                  <a:pt x="93" y="545"/>
                  <a:pt x="97" y="544"/>
                </a:cubicBezTo>
                <a:cubicBezTo>
                  <a:pt x="101" y="543"/>
                  <a:pt x="103" y="542"/>
                  <a:pt x="104" y="542"/>
                </a:cubicBezTo>
                <a:cubicBezTo>
                  <a:pt x="104" y="542"/>
                  <a:pt x="106" y="541"/>
                  <a:pt x="109" y="538"/>
                </a:cubicBezTo>
                <a:cubicBezTo>
                  <a:pt x="112" y="535"/>
                  <a:pt x="114" y="533"/>
                  <a:pt x="114" y="534"/>
                </a:cubicBezTo>
                <a:lnTo>
                  <a:pt x="114" y="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5365800" y="4781160"/>
            <a:ext cx="194040" cy="12960"/>
          </a:xfrm>
          <a:custGeom>
            <a:avLst/>
            <a:gdLst/>
            <a:ahLst/>
            <a:rect l="0" t="0" r="r" b="b"/>
            <a:pathLst>
              <a:path w="539" h="36">
                <a:moveTo>
                  <a:pt x="13" y="0"/>
                </a:moveTo>
                <a:lnTo>
                  <a:pt x="526" y="0"/>
                </a:lnTo>
                <a:cubicBezTo>
                  <a:pt x="535" y="6"/>
                  <a:pt x="539" y="11"/>
                  <a:pt x="539" y="18"/>
                </a:cubicBezTo>
                <a:cubicBezTo>
                  <a:pt x="539" y="26"/>
                  <a:pt x="535" y="31"/>
                  <a:pt x="526" y="36"/>
                </a:cubicBezTo>
                <a:lnTo>
                  <a:pt x="13" y="36"/>
                </a:lnTo>
                <a:cubicBezTo>
                  <a:pt x="4" y="32"/>
                  <a:pt x="0" y="26"/>
                  <a:pt x="0" y="18"/>
                </a:cubicBezTo>
                <a:cubicBezTo>
                  <a:pt x="0" y="11"/>
                  <a:pt x="4" y="5"/>
                  <a:pt x="1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5663880" y="4642920"/>
            <a:ext cx="174960" cy="285840"/>
          </a:xfrm>
          <a:custGeom>
            <a:avLst/>
            <a:gdLst/>
            <a:ahLst/>
            <a:rect l="0" t="0" r="r" b="b"/>
            <a:pathLst>
              <a:path w="486" h="794">
                <a:moveTo>
                  <a:pt x="5" y="794"/>
                </a:moveTo>
                <a:cubicBezTo>
                  <a:pt x="2" y="790"/>
                  <a:pt x="0" y="788"/>
                  <a:pt x="0" y="787"/>
                </a:cubicBezTo>
                <a:cubicBezTo>
                  <a:pt x="0" y="785"/>
                  <a:pt x="23" y="691"/>
                  <a:pt x="70" y="505"/>
                </a:cubicBezTo>
                <a:cubicBezTo>
                  <a:pt x="116" y="318"/>
                  <a:pt x="141" y="221"/>
                  <a:pt x="144" y="213"/>
                </a:cubicBezTo>
                <a:cubicBezTo>
                  <a:pt x="157" y="173"/>
                  <a:pt x="174" y="137"/>
                  <a:pt x="194" y="107"/>
                </a:cubicBezTo>
                <a:cubicBezTo>
                  <a:pt x="215" y="77"/>
                  <a:pt x="234" y="55"/>
                  <a:pt x="252" y="42"/>
                </a:cubicBezTo>
                <a:cubicBezTo>
                  <a:pt x="285" y="14"/>
                  <a:pt x="320" y="0"/>
                  <a:pt x="358" y="0"/>
                </a:cubicBezTo>
                <a:lnTo>
                  <a:pt x="360" y="0"/>
                </a:lnTo>
                <a:cubicBezTo>
                  <a:pt x="396" y="0"/>
                  <a:pt x="426" y="12"/>
                  <a:pt x="450" y="34"/>
                </a:cubicBezTo>
                <a:cubicBezTo>
                  <a:pt x="473" y="56"/>
                  <a:pt x="486" y="85"/>
                  <a:pt x="486" y="119"/>
                </a:cubicBezTo>
                <a:cubicBezTo>
                  <a:pt x="486" y="182"/>
                  <a:pt x="454" y="233"/>
                  <a:pt x="393" y="274"/>
                </a:cubicBezTo>
                <a:lnTo>
                  <a:pt x="405" y="285"/>
                </a:lnTo>
                <a:cubicBezTo>
                  <a:pt x="435" y="315"/>
                  <a:pt x="450" y="354"/>
                  <a:pt x="450" y="401"/>
                </a:cubicBezTo>
                <a:cubicBezTo>
                  <a:pt x="450" y="467"/>
                  <a:pt x="425" y="522"/>
                  <a:pt x="375" y="566"/>
                </a:cubicBezTo>
                <a:cubicBezTo>
                  <a:pt x="325" y="609"/>
                  <a:pt x="269" y="631"/>
                  <a:pt x="206" y="632"/>
                </a:cubicBezTo>
                <a:cubicBezTo>
                  <a:pt x="189" y="632"/>
                  <a:pt x="173" y="629"/>
                  <a:pt x="159" y="625"/>
                </a:cubicBezTo>
                <a:cubicBezTo>
                  <a:pt x="145" y="620"/>
                  <a:pt x="134" y="614"/>
                  <a:pt x="125" y="608"/>
                </a:cubicBezTo>
                <a:cubicBezTo>
                  <a:pt x="117" y="601"/>
                  <a:pt x="111" y="595"/>
                  <a:pt x="106" y="588"/>
                </a:cubicBezTo>
                <a:cubicBezTo>
                  <a:pt x="101" y="581"/>
                  <a:pt x="98" y="575"/>
                  <a:pt x="95" y="571"/>
                </a:cubicBezTo>
                <a:cubicBezTo>
                  <a:pt x="93" y="567"/>
                  <a:pt x="92" y="565"/>
                  <a:pt x="91" y="566"/>
                </a:cubicBezTo>
                <a:lnTo>
                  <a:pt x="35" y="789"/>
                </a:lnTo>
                <a:cubicBezTo>
                  <a:pt x="33" y="792"/>
                  <a:pt x="27" y="794"/>
                  <a:pt x="17" y="794"/>
                </a:cubicBezTo>
                <a:lnTo>
                  <a:pt x="5" y="794"/>
                </a:lnTo>
                <a:moveTo>
                  <a:pt x="291" y="243"/>
                </a:moveTo>
                <a:cubicBezTo>
                  <a:pt x="314" y="243"/>
                  <a:pt x="336" y="246"/>
                  <a:pt x="356" y="253"/>
                </a:cubicBezTo>
                <a:lnTo>
                  <a:pt x="361" y="251"/>
                </a:lnTo>
                <a:cubicBezTo>
                  <a:pt x="363" y="248"/>
                  <a:pt x="365" y="246"/>
                  <a:pt x="367" y="245"/>
                </a:cubicBezTo>
                <a:cubicBezTo>
                  <a:pt x="369" y="243"/>
                  <a:pt x="372" y="240"/>
                  <a:pt x="376" y="236"/>
                </a:cubicBezTo>
                <a:cubicBezTo>
                  <a:pt x="380" y="232"/>
                  <a:pt x="383" y="228"/>
                  <a:pt x="386" y="224"/>
                </a:cubicBezTo>
                <a:cubicBezTo>
                  <a:pt x="389" y="219"/>
                  <a:pt x="392" y="214"/>
                  <a:pt x="396" y="208"/>
                </a:cubicBezTo>
                <a:cubicBezTo>
                  <a:pt x="399" y="201"/>
                  <a:pt x="403" y="194"/>
                  <a:pt x="407" y="186"/>
                </a:cubicBezTo>
                <a:cubicBezTo>
                  <a:pt x="410" y="179"/>
                  <a:pt x="413" y="169"/>
                  <a:pt x="414" y="160"/>
                </a:cubicBezTo>
                <a:cubicBezTo>
                  <a:pt x="416" y="151"/>
                  <a:pt x="419" y="140"/>
                  <a:pt x="421" y="128"/>
                </a:cubicBezTo>
                <a:cubicBezTo>
                  <a:pt x="423" y="123"/>
                  <a:pt x="423" y="113"/>
                  <a:pt x="423" y="99"/>
                </a:cubicBezTo>
                <a:cubicBezTo>
                  <a:pt x="423" y="89"/>
                  <a:pt x="423" y="82"/>
                  <a:pt x="422" y="79"/>
                </a:cubicBezTo>
                <a:cubicBezTo>
                  <a:pt x="414" y="49"/>
                  <a:pt x="391" y="34"/>
                  <a:pt x="355" y="34"/>
                </a:cubicBezTo>
                <a:cubicBezTo>
                  <a:pt x="331" y="34"/>
                  <a:pt x="307" y="41"/>
                  <a:pt x="286" y="55"/>
                </a:cubicBezTo>
                <a:cubicBezTo>
                  <a:pt x="264" y="69"/>
                  <a:pt x="246" y="87"/>
                  <a:pt x="232" y="109"/>
                </a:cubicBezTo>
                <a:cubicBezTo>
                  <a:pt x="218" y="131"/>
                  <a:pt x="206" y="151"/>
                  <a:pt x="198" y="169"/>
                </a:cubicBezTo>
                <a:cubicBezTo>
                  <a:pt x="189" y="188"/>
                  <a:pt x="182" y="205"/>
                  <a:pt x="177" y="222"/>
                </a:cubicBezTo>
                <a:cubicBezTo>
                  <a:pt x="174" y="231"/>
                  <a:pt x="163" y="274"/>
                  <a:pt x="144" y="351"/>
                </a:cubicBezTo>
                <a:cubicBezTo>
                  <a:pt x="124" y="428"/>
                  <a:pt x="114" y="469"/>
                  <a:pt x="114" y="475"/>
                </a:cubicBezTo>
                <a:cubicBezTo>
                  <a:pt x="113" y="478"/>
                  <a:pt x="113" y="484"/>
                  <a:pt x="113" y="493"/>
                </a:cubicBezTo>
                <a:cubicBezTo>
                  <a:pt x="113" y="521"/>
                  <a:pt x="119" y="545"/>
                  <a:pt x="132" y="563"/>
                </a:cubicBezTo>
                <a:cubicBezTo>
                  <a:pt x="151" y="588"/>
                  <a:pt x="176" y="600"/>
                  <a:pt x="209" y="600"/>
                </a:cubicBezTo>
                <a:cubicBezTo>
                  <a:pt x="234" y="600"/>
                  <a:pt x="260" y="593"/>
                  <a:pt x="288" y="578"/>
                </a:cubicBezTo>
                <a:cubicBezTo>
                  <a:pt x="315" y="563"/>
                  <a:pt x="337" y="538"/>
                  <a:pt x="355" y="502"/>
                </a:cubicBezTo>
                <a:cubicBezTo>
                  <a:pt x="364" y="482"/>
                  <a:pt x="371" y="459"/>
                  <a:pt x="376" y="434"/>
                </a:cubicBezTo>
                <a:cubicBezTo>
                  <a:pt x="380" y="409"/>
                  <a:pt x="383" y="390"/>
                  <a:pt x="383" y="377"/>
                </a:cubicBezTo>
                <a:cubicBezTo>
                  <a:pt x="383" y="343"/>
                  <a:pt x="372" y="315"/>
                  <a:pt x="352" y="295"/>
                </a:cubicBezTo>
                <a:cubicBezTo>
                  <a:pt x="327" y="303"/>
                  <a:pt x="305" y="307"/>
                  <a:pt x="286" y="307"/>
                </a:cubicBezTo>
                <a:lnTo>
                  <a:pt x="277" y="307"/>
                </a:lnTo>
                <a:cubicBezTo>
                  <a:pt x="231" y="307"/>
                  <a:pt x="207" y="298"/>
                  <a:pt x="207" y="280"/>
                </a:cubicBezTo>
                <a:cubicBezTo>
                  <a:pt x="207" y="276"/>
                  <a:pt x="208" y="272"/>
                  <a:pt x="210" y="268"/>
                </a:cubicBezTo>
                <a:cubicBezTo>
                  <a:pt x="218" y="251"/>
                  <a:pt x="245" y="243"/>
                  <a:pt x="291" y="2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5851080" y="46116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0" y="140"/>
                  <a:pt x="2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6" y="124"/>
                  <a:pt x="7" y="123"/>
                  <a:pt x="10" y="123"/>
                </a:cubicBezTo>
                <a:cubicBezTo>
                  <a:pt x="13" y="123"/>
                  <a:pt x="24" y="123"/>
                  <a:pt x="42" y="123"/>
                </a:cubicBezTo>
                <a:lnTo>
                  <a:pt x="76" y="123"/>
                </a:lnTo>
                <a:lnTo>
                  <a:pt x="88" y="73"/>
                </a:lnTo>
                <a:cubicBezTo>
                  <a:pt x="89" y="68"/>
                  <a:pt x="91" y="62"/>
                  <a:pt x="92" y="54"/>
                </a:cubicBezTo>
                <a:cubicBezTo>
                  <a:pt x="94" y="46"/>
                  <a:pt x="95" y="41"/>
                  <a:pt x="97" y="38"/>
                </a:cubicBezTo>
                <a:cubicBezTo>
                  <a:pt x="98" y="34"/>
                  <a:pt x="99" y="30"/>
                  <a:pt x="100" y="25"/>
                </a:cubicBezTo>
                <a:cubicBezTo>
                  <a:pt x="102" y="20"/>
                  <a:pt x="103" y="17"/>
                  <a:pt x="105" y="14"/>
                </a:cubicBezTo>
                <a:cubicBezTo>
                  <a:pt x="108" y="12"/>
                  <a:pt x="110" y="10"/>
                  <a:pt x="112" y="7"/>
                </a:cubicBezTo>
                <a:cubicBezTo>
                  <a:pt x="114" y="4"/>
                  <a:pt x="117" y="2"/>
                  <a:pt x="120" y="1"/>
                </a:cubicBezTo>
                <a:cubicBezTo>
                  <a:pt x="124" y="1"/>
                  <a:pt x="128" y="0"/>
                  <a:pt x="132" y="0"/>
                </a:cubicBezTo>
                <a:cubicBezTo>
                  <a:pt x="139" y="1"/>
                  <a:pt x="144" y="3"/>
                  <a:pt x="147" y="7"/>
                </a:cubicBezTo>
                <a:cubicBezTo>
                  <a:pt x="150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2" y="66"/>
                  <a:pt x="138" y="82"/>
                  <a:pt x="133" y="98"/>
                </a:cubicBezTo>
                <a:lnTo>
                  <a:pt x="127" y="121"/>
                </a:lnTo>
                <a:cubicBezTo>
                  <a:pt x="127" y="122"/>
                  <a:pt x="138" y="123"/>
                  <a:pt x="158" y="123"/>
                </a:cubicBezTo>
                <a:lnTo>
                  <a:pt x="190" y="123"/>
                </a:lnTo>
                <a:cubicBezTo>
                  <a:pt x="193" y="126"/>
                  <a:pt x="195" y="128"/>
                  <a:pt x="195" y="130"/>
                </a:cubicBezTo>
                <a:cubicBezTo>
                  <a:pt x="195" y="139"/>
                  <a:pt x="192" y="146"/>
                  <a:pt x="186" y="151"/>
                </a:cubicBezTo>
                <a:lnTo>
                  <a:pt x="120" y="151"/>
                </a:lnTo>
                <a:lnTo>
                  <a:pt x="97" y="242"/>
                </a:lnTo>
                <a:cubicBezTo>
                  <a:pt x="81" y="308"/>
                  <a:pt x="73" y="344"/>
                  <a:pt x="73" y="349"/>
                </a:cubicBezTo>
                <a:cubicBezTo>
                  <a:pt x="73" y="366"/>
                  <a:pt x="79" y="375"/>
                  <a:pt x="90" y="375"/>
                </a:cubicBezTo>
                <a:cubicBezTo>
                  <a:pt x="104" y="375"/>
                  <a:pt x="119" y="368"/>
                  <a:pt x="132" y="354"/>
                </a:cubicBezTo>
                <a:cubicBezTo>
                  <a:pt x="146" y="340"/>
                  <a:pt x="157" y="322"/>
                  <a:pt x="165" y="302"/>
                </a:cubicBezTo>
                <a:cubicBezTo>
                  <a:pt x="166" y="299"/>
                  <a:pt x="167" y="298"/>
                  <a:pt x="168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0" y="296"/>
                </a:lnTo>
                <a:cubicBezTo>
                  <a:pt x="186" y="296"/>
                  <a:pt x="190" y="298"/>
                  <a:pt x="190" y="301"/>
                </a:cubicBezTo>
                <a:cubicBezTo>
                  <a:pt x="190" y="302"/>
                  <a:pt x="189" y="305"/>
                  <a:pt x="188" y="308"/>
                </a:cubicBezTo>
                <a:cubicBezTo>
                  <a:pt x="186" y="315"/>
                  <a:pt x="182" y="323"/>
                  <a:pt x="176" y="332"/>
                </a:cubicBezTo>
                <a:cubicBezTo>
                  <a:pt x="171" y="341"/>
                  <a:pt x="164" y="351"/>
                  <a:pt x="155" y="361"/>
                </a:cubicBezTo>
                <a:cubicBezTo>
                  <a:pt x="147" y="372"/>
                  <a:pt x="136" y="380"/>
                  <a:pt x="123" y="388"/>
                </a:cubicBezTo>
                <a:cubicBezTo>
                  <a:pt x="111" y="395"/>
                  <a:pt x="98" y="398"/>
                  <a:pt x="85" y="398"/>
                </a:cubicBezTo>
                <a:cubicBezTo>
                  <a:pt x="73" y="398"/>
                  <a:pt x="61" y="395"/>
                  <a:pt x="49" y="389"/>
                </a:cubicBezTo>
                <a:cubicBezTo>
                  <a:pt x="38" y="383"/>
                  <a:pt x="30" y="372"/>
                  <a:pt x="25" y="356"/>
                </a:cubicBezTo>
                <a:cubicBezTo>
                  <a:pt x="24" y="353"/>
                  <a:pt x="23" y="347"/>
                  <a:pt x="23" y="340"/>
                </a:cubicBezTo>
                <a:lnTo>
                  <a:pt x="23" y="328"/>
                </a:lnTo>
                <a:lnTo>
                  <a:pt x="45" y="241"/>
                </a:lnTo>
                <a:cubicBezTo>
                  <a:pt x="61" y="182"/>
                  <a:pt x="68" y="153"/>
                  <a:pt x="69" y="153"/>
                </a:cubicBezTo>
                <a:cubicBezTo>
                  <a:pt x="69" y="152"/>
                  <a:pt x="58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5865480" y="4811760"/>
            <a:ext cx="77400" cy="149760"/>
          </a:xfrm>
          <a:custGeom>
            <a:avLst/>
            <a:gdLst/>
            <a:ahLst/>
            <a:rect l="0" t="0" r="r" b="b"/>
            <a:pathLst>
              <a:path w="215" h="416">
                <a:moveTo>
                  <a:pt x="82" y="55"/>
                </a:moveTo>
                <a:lnTo>
                  <a:pt x="73" y="58"/>
                </a:lnTo>
                <a:cubicBezTo>
                  <a:pt x="67" y="60"/>
                  <a:pt x="58" y="62"/>
                  <a:pt x="48" y="64"/>
                </a:cubicBezTo>
                <a:cubicBezTo>
                  <a:pt x="37" y="66"/>
                  <a:pt x="25" y="68"/>
                  <a:pt x="11" y="68"/>
                </a:cubicBezTo>
                <a:lnTo>
                  <a:pt x="0" y="68"/>
                </a:lnTo>
                <a:lnTo>
                  <a:pt x="0" y="40"/>
                </a:lnTo>
                <a:lnTo>
                  <a:pt x="11" y="40"/>
                </a:lnTo>
                <a:cubicBezTo>
                  <a:pt x="31" y="39"/>
                  <a:pt x="49" y="36"/>
                  <a:pt x="66" y="30"/>
                </a:cubicBezTo>
                <a:cubicBezTo>
                  <a:pt x="83" y="25"/>
                  <a:pt x="95" y="20"/>
                  <a:pt x="102" y="15"/>
                </a:cubicBezTo>
                <a:cubicBezTo>
                  <a:pt x="108" y="11"/>
                  <a:pt x="114" y="6"/>
                  <a:pt x="119" y="2"/>
                </a:cubicBezTo>
                <a:cubicBezTo>
                  <a:pt x="120" y="0"/>
                  <a:pt x="122" y="0"/>
                  <a:pt x="126" y="0"/>
                </a:cubicBezTo>
                <a:cubicBezTo>
                  <a:pt x="130" y="0"/>
                  <a:pt x="134" y="1"/>
                  <a:pt x="137" y="4"/>
                </a:cubicBezTo>
                <a:lnTo>
                  <a:pt x="137" y="191"/>
                </a:lnTo>
                <a:lnTo>
                  <a:pt x="138" y="378"/>
                </a:lnTo>
                <a:cubicBezTo>
                  <a:pt x="141" y="381"/>
                  <a:pt x="143" y="383"/>
                  <a:pt x="145" y="383"/>
                </a:cubicBezTo>
                <a:cubicBezTo>
                  <a:pt x="147" y="384"/>
                  <a:pt x="152" y="385"/>
                  <a:pt x="160" y="386"/>
                </a:cubicBezTo>
                <a:cubicBezTo>
                  <a:pt x="168" y="387"/>
                  <a:pt x="181" y="387"/>
                  <a:pt x="199" y="387"/>
                </a:cubicBezTo>
                <a:lnTo>
                  <a:pt x="215" y="387"/>
                </a:lnTo>
                <a:lnTo>
                  <a:pt x="215" y="416"/>
                </a:lnTo>
                <a:lnTo>
                  <a:pt x="208" y="416"/>
                </a:lnTo>
                <a:cubicBezTo>
                  <a:pt x="199" y="415"/>
                  <a:pt x="166" y="414"/>
                  <a:pt x="109" y="414"/>
                </a:cubicBezTo>
                <a:cubicBezTo>
                  <a:pt x="52" y="414"/>
                  <a:pt x="19" y="415"/>
                  <a:pt x="10" y="416"/>
                </a:cubicBezTo>
                <a:lnTo>
                  <a:pt x="3" y="416"/>
                </a:lnTo>
                <a:lnTo>
                  <a:pt x="3" y="387"/>
                </a:lnTo>
                <a:lnTo>
                  <a:pt x="19" y="387"/>
                </a:lnTo>
                <a:cubicBezTo>
                  <a:pt x="28" y="387"/>
                  <a:pt x="36" y="387"/>
                  <a:pt x="43" y="387"/>
                </a:cubicBezTo>
                <a:cubicBezTo>
                  <a:pt x="49" y="387"/>
                  <a:pt x="54" y="387"/>
                  <a:pt x="58" y="387"/>
                </a:cubicBezTo>
                <a:cubicBezTo>
                  <a:pt x="62" y="386"/>
                  <a:pt x="65" y="386"/>
                  <a:pt x="68" y="385"/>
                </a:cubicBezTo>
                <a:cubicBezTo>
                  <a:pt x="71" y="384"/>
                  <a:pt x="73" y="383"/>
                  <a:pt x="73" y="383"/>
                </a:cubicBezTo>
                <a:cubicBezTo>
                  <a:pt x="74" y="383"/>
                  <a:pt x="75" y="382"/>
                  <a:pt x="77" y="380"/>
                </a:cubicBezTo>
                <a:cubicBezTo>
                  <a:pt x="80" y="378"/>
                  <a:pt x="81" y="377"/>
                  <a:pt x="82" y="378"/>
                </a:cubicBezTo>
                <a:lnTo>
                  <a:pt x="82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5078160" y="4535640"/>
            <a:ext cx="928800" cy="19080"/>
          </a:xfrm>
          <a:custGeom>
            <a:avLst/>
            <a:gdLst/>
            <a:ahLst/>
            <a:rect l="0" t="0" r="r" b="b"/>
            <a:pathLst>
              <a:path w="2580" h="53">
                <a:moveTo>
                  <a:pt x="0" y="0"/>
                </a:moveTo>
                <a:lnTo>
                  <a:pt x="2580" y="0"/>
                </a:lnTo>
                <a:lnTo>
                  <a:pt x="2580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6069240" y="4586040"/>
            <a:ext cx="42480" cy="100080"/>
          </a:xfrm>
          <a:custGeom>
            <a:avLst/>
            <a:gdLst/>
            <a:ahLst/>
            <a:rect l="0" t="0" r="r" b="b"/>
            <a:pathLst>
              <a:path w="118" h="278">
                <a:moveTo>
                  <a:pt x="0" y="76"/>
                </a:moveTo>
                <a:cubicBezTo>
                  <a:pt x="0" y="76"/>
                  <a:pt x="0" y="68"/>
                  <a:pt x="0" y="53"/>
                </a:cubicBezTo>
                <a:cubicBezTo>
                  <a:pt x="0" y="39"/>
                  <a:pt x="5" y="26"/>
                  <a:pt x="14" y="16"/>
                </a:cubicBezTo>
                <a:cubicBezTo>
                  <a:pt x="25" y="5"/>
                  <a:pt x="37" y="0"/>
                  <a:pt x="53" y="0"/>
                </a:cubicBezTo>
                <a:cubicBezTo>
                  <a:pt x="70" y="0"/>
                  <a:pt x="84" y="7"/>
                  <a:pt x="97" y="22"/>
                </a:cubicBezTo>
                <a:cubicBezTo>
                  <a:pt x="110" y="36"/>
                  <a:pt x="117" y="62"/>
                  <a:pt x="118" y="99"/>
                </a:cubicBezTo>
                <a:cubicBezTo>
                  <a:pt x="118" y="120"/>
                  <a:pt x="115" y="140"/>
                  <a:pt x="110" y="160"/>
                </a:cubicBezTo>
                <a:cubicBezTo>
                  <a:pt x="104" y="180"/>
                  <a:pt x="98" y="196"/>
                  <a:pt x="91" y="211"/>
                </a:cubicBezTo>
                <a:cubicBezTo>
                  <a:pt x="84" y="225"/>
                  <a:pt x="77" y="237"/>
                  <a:pt x="68" y="247"/>
                </a:cubicBezTo>
                <a:cubicBezTo>
                  <a:pt x="60" y="257"/>
                  <a:pt x="53" y="265"/>
                  <a:pt x="47" y="270"/>
                </a:cubicBezTo>
                <a:cubicBezTo>
                  <a:pt x="41" y="276"/>
                  <a:pt x="37" y="279"/>
                  <a:pt x="36" y="278"/>
                </a:cubicBezTo>
                <a:cubicBezTo>
                  <a:pt x="33" y="278"/>
                  <a:pt x="30" y="276"/>
                  <a:pt x="24" y="270"/>
                </a:cubicBezTo>
                <a:cubicBezTo>
                  <a:pt x="18" y="265"/>
                  <a:pt x="15" y="261"/>
                  <a:pt x="15" y="259"/>
                </a:cubicBezTo>
                <a:cubicBezTo>
                  <a:pt x="15" y="257"/>
                  <a:pt x="20" y="252"/>
                  <a:pt x="26" y="245"/>
                </a:cubicBezTo>
                <a:cubicBezTo>
                  <a:pt x="32" y="238"/>
                  <a:pt x="40" y="229"/>
                  <a:pt x="48" y="218"/>
                </a:cubicBezTo>
                <a:cubicBezTo>
                  <a:pt x="56" y="208"/>
                  <a:pt x="64" y="193"/>
                  <a:pt x="71" y="174"/>
                </a:cubicBezTo>
                <a:cubicBezTo>
                  <a:pt x="78" y="156"/>
                  <a:pt x="83" y="133"/>
                  <a:pt x="85" y="109"/>
                </a:cubicBezTo>
                <a:lnTo>
                  <a:pt x="85" y="98"/>
                </a:lnTo>
                <a:lnTo>
                  <a:pt x="84" y="99"/>
                </a:lnTo>
                <a:cubicBezTo>
                  <a:pt x="83" y="100"/>
                  <a:pt x="82" y="101"/>
                  <a:pt x="80" y="101"/>
                </a:cubicBezTo>
                <a:cubicBezTo>
                  <a:pt x="78" y="102"/>
                  <a:pt x="76" y="103"/>
                  <a:pt x="74" y="104"/>
                </a:cubicBezTo>
                <a:cubicBezTo>
                  <a:pt x="73" y="105"/>
                  <a:pt x="70" y="105"/>
                  <a:pt x="67" y="105"/>
                </a:cubicBezTo>
                <a:cubicBezTo>
                  <a:pt x="63" y="105"/>
                  <a:pt x="60" y="106"/>
                  <a:pt x="56" y="106"/>
                </a:cubicBezTo>
                <a:cubicBezTo>
                  <a:pt x="40" y="106"/>
                  <a:pt x="27" y="101"/>
                  <a:pt x="16" y="91"/>
                </a:cubicBezTo>
                <a:lnTo>
                  <a:pt x="0" y="7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6828480" y="4483440"/>
            <a:ext cx="176400" cy="142560"/>
          </a:xfrm>
          <a:custGeom>
            <a:avLst/>
            <a:gdLst/>
            <a:ahLst/>
            <a:rect l="0" t="0" r="r" b="b"/>
            <a:pathLst>
              <a:path w="490" h="396">
                <a:moveTo>
                  <a:pt x="332" y="0"/>
                </a:moveTo>
                <a:cubicBezTo>
                  <a:pt x="339" y="2"/>
                  <a:pt x="367" y="3"/>
                  <a:pt x="415" y="3"/>
                </a:cubicBezTo>
                <a:cubicBezTo>
                  <a:pt x="458" y="3"/>
                  <a:pt x="481" y="2"/>
                  <a:pt x="485" y="0"/>
                </a:cubicBezTo>
                <a:lnTo>
                  <a:pt x="490" y="0"/>
                </a:lnTo>
                <a:lnTo>
                  <a:pt x="490" y="55"/>
                </a:lnTo>
                <a:lnTo>
                  <a:pt x="428" y="55"/>
                </a:lnTo>
                <a:lnTo>
                  <a:pt x="339" y="254"/>
                </a:lnTo>
                <a:cubicBezTo>
                  <a:pt x="302" y="335"/>
                  <a:pt x="282" y="380"/>
                  <a:pt x="276" y="387"/>
                </a:cubicBezTo>
                <a:cubicBezTo>
                  <a:pt x="272" y="393"/>
                  <a:pt x="266" y="396"/>
                  <a:pt x="260" y="396"/>
                </a:cubicBezTo>
                <a:cubicBezTo>
                  <a:pt x="258" y="396"/>
                  <a:pt x="256" y="396"/>
                  <a:pt x="253" y="396"/>
                </a:cubicBezTo>
                <a:cubicBezTo>
                  <a:pt x="250" y="396"/>
                  <a:pt x="248" y="396"/>
                  <a:pt x="245" y="395"/>
                </a:cubicBezTo>
                <a:lnTo>
                  <a:pt x="231" y="395"/>
                </a:lnTo>
                <a:cubicBezTo>
                  <a:pt x="223" y="395"/>
                  <a:pt x="216" y="391"/>
                  <a:pt x="210" y="382"/>
                </a:cubicBezTo>
                <a:cubicBezTo>
                  <a:pt x="205" y="373"/>
                  <a:pt x="192" y="346"/>
                  <a:pt x="172" y="301"/>
                </a:cubicBezTo>
                <a:cubicBezTo>
                  <a:pt x="164" y="282"/>
                  <a:pt x="156" y="266"/>
                  <a:pt x="151" y="254"/>
                </a:cubicBezTo>
                <a:lnTo>
                  <a:pt x="62" y="55"/>
                </a:lnTo>
                <a:lnTo>
                  <a:pt x="0" y="55"/>
                </a:lnTo>
                <a:lnTo>
                  <a:pt x="0" y="0"/>
                </a:lnTo>
                <a:lnTo>
                  <a:pt x="8" y="0"/>
                </a:lnTo>
                <a:cubicBezTo>
                  <a:pt x="16" y="2"/>
                  <a:pt x="49" y="3"/>
                  <a:pt x="105" y="3"/>
                </a:cubicBezTo>
                <a:cubicBezTo>
                  <a:pt x="168" y="3"/>
                  <a:pt x="205" y="2"/>
                  <a:pt x="216" y="0"/>
                </a:cubicBezTo>
                <a:lnTo>
                  <a:pt x="223" y="0"/>
                </a:lnTo>
                <a:lnTo>
                  <a:pt x="223" y="55"/>
                </a:lnTo>
                <a:lnTo>
                  <a:pt x="181" y="55"/>
                </a:lnTo>
                <a:lnTo>
                  <a:pt x="228" y="159"/>
                </a:lnTo>
                <a:cubicBezTo>
                  <a:pt x="258" y="226"/>
                  <a:pt x="274" y="260"/>
                  <a:pt x="275" y="260"/>
                </a:cubicBezTo>
                <a:cubicBezTo>
                  <a:pt x="275" y="259"/>
                  <a:pt x="290" y="226"/>
                  <a:pt x="321" y="159"/>
                </a:cubicBezTo>
                <a:cubicBezTo>
                  <a:pt x="351" y="92"/>
                  <a:pt x="367" y="57"/>
                  <a:pt x="368" y="56"/>
                </a:cubicBezTo>
                <a:cubicBezTo>
                  <a:pt x="368" y="55"/>
                  <a:pt x="361" y="55"/>
                  <a:pt x="347" y="55"/>
                </a:cubicBezTo>
                <a:lnTo>
                  <a:pt x="326" y="55"/>
                </a:lnTo>
                <a:lnTo>
                  <a:pt x="326" y="0"/>
                </a:lnTo>
                <a:lnTo>
                  <a:pt x="332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6872760" y="4398480"/>
            <a:ext cx="87840" cy="51840"/>
          </a:xfrm>
          <a:custGeom>
            <a:avLst/>
            <a:gdLst/>
            <a:ahLst/>
            <a:rect l="0" t="0" r="r" b="b"/>
            <a:pathLst>
              <a:path w="244" h="144">
                <a:moveTo>
                  <a:pt x="0" y="119"/>
                </a:moveTo>
                <a:lnTo>
                  <a:pt x="121" y="0"/>
                </a:lnTo>
                <a:lnTo>
                  <a:pt x="128" y="7"/>
                </a:lnTo>
                <a:cubicBezTo>
                  <a:pt x="206" y="81"/>
                  <a:pt x="244" y="118"/>
                  <a:pt x="244" y="119"/>
                </a:cubicBezTo>
                <a:lnTo>
                  <a:pt x="221" y="144"/>
                </a:lnTo>
                <a:cubicBezTo>
                  <a:pt x="220" y="144"/>
                  <a:pt x="203" y="129"/>
                  <a:pt x="170" y="100"/>
                </a:cubicBezTo>
                <a:lnTo>
                  <a:pt x="122" y="60"/>
                </a:lnTo>
                <a:lnTo>
                  <a:pt x="74" y="101"/>
                </a:lnTo>
                <a:cubicBezTo>
                  <a:pt x="66" y="108"/>
                  <a:pt x="58" y="114"/>
                  <a:pt x="51" y="122"/>
                </a:cubicBezTo>
                <a:cubicBezTo>
                  <a:pt x="43" y="129"/>
                  <a:pt x="37" y="134"/>
                  <a:pt x="32" y="138"/>
                </a:cubicBezTo>
                <a:lnTo>
                  <a:pt x="25" y="144"/>
                </a:lnTo>
                <a:cubicBezTo>
                  <a:pt x="24" y="145"/>
                  <a:pt x="20" y="141"/>
                  <a:pt x="12" y="131"/>
                </a:cubicBezTo>
                <a:lnTo>
                  <a:pt x="0" y="1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027920" y="4531320"/>
            <a:ext cx="69840" cy="143280"/>
          </a:xfrm>
          <a:custGeom>
            <a:avLst/>
            <a:gdLst/>
            <a:ahLst/>
            <a:rect l="0" t="0" r="r" b="b"/>
            <a:pathLst>
              <a:path w="194" h="398">
                <a:moveTo>
                  <a:pt x="4" y="151"/>
                </a:moveTo>
                <a:cubicBezTo>
                  <a:pt x="1" y="148"/>
                  <a:pt x="0" y="146"/>
                  <a:pt x="0" y="144"/>
                </a:cubicBezTo>
                <a:cubicBezTo>
                  <a:pt x="0" y="143"/>
                  <a:pt x="0" y="139"/>
                  <a:pt x="1" y="134"/>
                </a:cubicBezTo>
                <a:cubicBezTo>
                  <a:pt x="3" y="129"/>
                  <a:pt x="4" y="127"/>
                  <a:pt x="5" y="126"/>
                </a:cubicBezTo>
                <a:cubicBezTo>
                  <a:pt x="5" y="124"/>
                  <a:pt x="7" y="123"/>
                  <a:pt x="10" y="123"/>
                </a:cubicBezTo>
                <a:cubicBezTo>
                  <a:pt x="13" y="123"/>
                  <a:pt x="24" y="122"/>
                  <a:pt x="42" y="122"/>
                </a:cubicBezTo>
                <a:lnTo>
                  <a:pt x="76" y="122"/>
                </a:lnTo>
                <a:lnTo>
                  <a:pt x="88" y="72"/>
                </a:lnTo>
                <a:cubicBezTo>
                  <a:pt x="89" y="68"/>
                  <a:pt x="90" y="62"/>
                  <a:pt x="92" y="54"/>
                </a:cubicBezTo>
                <a:cubicBezTo>
                  <a:pt x="94" y="47"/>
                  <a:pt x="95" y="41"/>
                  <a:pt x="96" y="38"/>
                </a:cubicBezTo>
                <a:cubicBezTo>
                  <a:pt x="98" y="35"/>
                  <a:pt x="99" y="30"/>
                  <a:pt x="100" y="25"/>
                </a:cubicBezTo>
                <a:cubicBezTo>
                  <a:pt x="101" y="20"/>
                  <a:pt x="103" y="17"/>
                  <a:pt x="105" y="15"/>
                </a:cubicBezTo>
                <a:cubicBezTo>
                  <a:pt x="107" y="13"/>
                  <a:pt x="109" y="10"/>
                  <a:pt x="111" y="7"/>
                </a:cubicBezTo>
                <a:cubicBezTo>
                  <a:pt x="114" y="4"/>
                  <a:pt x="116" y="3"/>
                  <a:pt x="120" y="2"/>
                </a:cubicBezTo>
                <a:cubicBezTo>
                  <a:pt x="124" y="1"/>
                  <a:pt x="128" y="0"/>
                  <a:pt x="131" y="0"/>
                </a:cubicBezTo>
                <a:cubicBezTo>
                  <a:pt x="139" y="1"/>
                  <a:pt x="144" y="3"/>
                  <a:pt x="147" y="7"/>
                </a:cubicBezTo>
                <a:cubicBezTo>
                  <a:pt x="150" y="11"/>
                  <a:pt x="151" y="15"/>
                  <a:pt x="151" y="19"/>
                </a:cubicBezTo>
                <a:cubicBezTo>
                  <a:pt x="151" y="22"/>
                  <a:pt x="149" y="32"/>
                  <a:pt x="146" y="48"/>
                </a:cubicBezTo>
                <a:cubicBezTo>
                  <a:pt x="142" y="65"/>
                  <a:pt x="138" y="81"/>
                  <a:pt x="133" y="98"/>
                </a:cubicBezTo>
                <a:lnTo>
                  <a:pt x="127" y="121"/>
                </a:lnTo>
                <a:cubicBezTo>
                  <a:pt x="127" y="122"/>
                  <a:pt x="137" y="122"/>
                  <a:pt x="158" y="122"/>
                </a:cubicBezTo>
                <a:lnTo>
                  <a:pt x="190" y="122"/>
                </a:lnTo>
                <a:cubicBezTo>
                  <a:pt x="193" y="125"/>
                  <a:pt x="194" y="127"/>
                  <a:pt x="194" y="129"/>
                </a:cubicBezTo>
                <a:cubicBezTo>
                  <a:pt x="194" y="138"/>
                  <a:pt x="192" y="145"/>
                  <a:pt x="186" y="151"/>
                </a:cubicBezTo>
                <a:lnTo>
                  <a:pt x="120" y="151"/>
                </a:lnTo>
                <a:lnTo>
                  <a:pt x="97" y="241"/>
                </a:lnTo>
                <a:cubicBezTo>
                  <a:pt x="81" y="309"/>
                  <a:pt x="73" y="344"/>
                  <a:pt x="73" y="349"/>
                </a:cubicBezTo>
                <a:cubicBezTo>
                  <a:pt x="73" y="367"/>
                  <a:pt x="78" y="375"/>
                  <a:pt x="90" y="375"/>
                </a:cubicBezTo>
                <a:cubicBezTo>
                  <a:pt x="104" y="375"/>
                  <a:pt x="118" y="368"/>
                  <a:pt x="132" y="354"/>
                </a:cubicBezTo>
                <a:cubicBezTo>
                  <a:pt x="146" y="340"/>
                  <a:pt x="157" y="323"/>
                  <a:pt x="165" y="302"/>
                </a:cubicBezTo>
                <a:cubicBezTo>
                  <a:pt x="166" y="299"/>
                  <a:pt x="167" y="298"/>
                  <a:pt x="168" y="297"/>
                </a:cubicBezTo>
                <a:cubicBezTo>
                  <a:pt x="169" y="297"/>
                  <a:pt x="173" y="297"/>
                  <a:pt x="178" y="296"/>
                </a:cubicBezTo>
                <a:lnTo>
                  <a:pt x="180" y="296"/>
                </a:lnTo>
                <a:cubicBezTo>
                  <a:pt x="186" y="296"/>
                  <a:pt x="189" y="298"/>
                  <a:pt x="189" y="301"/>
                </a:cubicBezTo>
                <a:cubicBezTo>
                  <a:pt x="189" y="302"/>
                  <a:pt x="189" y="305"/>
                  <a:pt x="187" y="309"/>
                </a:cubicBezTo>
                <a:cubicBezTo>
                  <a:pt x="185" y="315"/>
                  <a:pt x="182" y="323"/>
                  <a:pt x="176" y="332"/>
                </a:cubicBezTo>
                <a:cubicBezTo>
                  <a:pt x="171" y="342"/>
                  <a:pt x="164" y="351"/>
                  <a:pt x="155" y="362"/>
                </a:cubicBezTo>
                <a:cubicBezTo>
                  <a:pt x="146" y="372"/>
                  <a:pt x="136" y="381"/>
                  <a:pt x="123" y="388"/>
                </a:cubicBezTo>
                <a:cubicBezTo>
                  <a:pt x="111" y="395"/>
                  <a:pt x="98" y="398"/>
                  <a:pt x="85" y="398"/>
                </a:cubicBezTo>
                <a:cubicBezTo>
                  <a:pt x="73" y="398"/>
                  <a:pt x="60" y="395"/>
                  <a:pt x="49" y="389"/>
                </a:cubicBezTo>
                <a:cubicBezTo>
                  <a:pt x="38" y="383"/>
                  <a:pt x="29" y="372"/>
                  <a:pt x="24" y="357"/>
                </a:cubicBezTo>
                <a:cubicBezTo>
                  <a:pt x="24" y="353"/>
                  <a:pt x="23" y="348"/>
                  <a:pt x="23" y="340"/>
                </a:cubicBezTo>
                <a:lnTo>
                  <a:pt x="23" y="329"/>
                </a:lnTo>
                <a:lnTo>
                  <a:pt x="45" y="240"/>
                </a:lnTo>
                <a:cubicBezTo>
                  <a:pt x="60" y="182"/>
                  <a:pt x="67" y="152"/>
                  <a:pt x="67" y="152"/>
                </a:cubicBezTo>
                <a:cubicBezTo>
                  <a:pt x="67" y="151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7226280" y="4507920"/>
            <a:ext cx="211680" cy="74520"/>
          </a:xfrm>
          <a:custGeom>
            <a:avLst/>
            <a:gdLst/>
            <a:ahLst/>
            <a:rect l="0" t="0" r="r" b="b"/>
            <a:pathLst>
              <a:path w="588" h="207">
                <a:moveTo>
                  <a:pt x="0" y="18"/>
                </a:moveTo>
                <a:cubicBezTo>
                  <a:pt x="0" y="10"/>
                  <a:pt x="4" y="4"/>
                  <a:pt x="12" y="0"/>
                </a:cubicBezTo>
                <a:lnTo>
                  <a:pt x="575" y="0"/>
                </a:lnTo>
                <a:cubicBezTo>
                  <a:pt x="584" y="5"/>
                  <a:pt x="588" y="10"/>
                  <a:pt x="588" y="18"/>
                </a:cubicBezTo>
                <a:cubicBezTo>
                  <a:pt x="588" y="24"/>
                  <a:pt x="584" y="30"/>
                  <a:pt x="576" y="34"/>
                </a:cubicBezTo>
                <a:lnTo>
                  <a:pt x="295" y="35"/>
                </a:lnTo>
                <a:lnTo>
                  <a:pt x="14" y="35"/>
                </a:lnTo>
                <a:cubicBezTo>
                  <a:pt x="5" y="32"/>
                  <a:pt x="0" y="26"/>
                  <a:pt x="0" y="18"/>
                </a:cubicBezTo>
                <a:moveTo>
                  <a:pt x="0" y="190"/>
                </a:moveTo>
                <a:cubicBezTo>
                  <a:pt x="0" y="181"/>
                  <a:pt x="5" y="175"/>
                  <a:pt x="14" y="172"/>
                </a:cubicBezTo>
                <a:lnTo>
                  <a:pt x="576" y="172"/>
                </a:lnTo>
                <a:cubicBezTo>
                  <a:pt x="584" y="178"/>
                  <a:pt x="588" y="184"/>
                  <a:pt x="588" y="190"/>
                </a:cubicBezTo>
                <a:cubicBezTo>
                  <a:pt x="588" y="197"/>
                  <a:pt x="584" y="203"/>
                  <a:pt x="575" y="207"/>
                </a:cubicBezTo>
                <a:lnTo>
                  <a:pt x="12" y="207"/>
                </a:lnTo>
                <a:cubicBezTo>
                  <a:pt x="4" y="203"/>
                  <a:pt x="0" y="197"/>
                  <a:pt x="0" y="1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7904160" y="4268880"/>
            <a:ext cx="176040" cy="142560"/>
          </a:xfrm>
          <a:custGeom>
            <a:avLst/>
            <a:gdLst/>
            <a:ahLst/>
            <a:rect l="0" t="0" r="r" b="b"/>
            <a:pathLst>
              <a:path w="489" h="396">
                <a:moveTo>
                  <a:pt x="331" y="0"/>
                </a:moveTo>
                <a:cubicBezTo>
                  <a:pt x="338" y="2"/>
                  <a:pt x="366" y="3"/>
                  <a:pt x="414" y="3"/>
                </a:cubicBezTo>
                <a:cubicBezTo>
                  <a:pt x="457" y="3"/>
                  <a:pt x="480" y="2"/>
                  <a:pt x="484" y="0"/>
                </a:cubicBezTo>
                <a:lnTo>
                  <a:pt x="489" y="0"/>
                </a:lnTo>
                <a:lnTo>
                  <a:pt x="489" y="55"/>
                </a:lnTo>
                <a:lnTo>
                  <a:pt x="427" y="55"/>
                </a:lnTo>
                <a:lnTo>
                  <a:pt x="338" y="255"/>
                </a:lnTo>
                <a:cubicBezTo>
                  <a:pt x="302" y="336"/>
                  <a:pt x="282" y="380"/>
                  <a:pt x="276" y="387"/>
                </a:cubicBezTo>
                <a:cubicBezTo>
                  <a:pt x="272" y="393"/>
                  <a:pt x="266" y="396"/>
                  <a:pt x="260" y="396"/>
                </a:cubicBezTo>
                <a:cubicBezTo>
                  <a:pt x="259" y="396"/>
                  <a:pt x="256" y="396"/>
                  <a:pt x="254" y="396"/>
                </a:cubicBezTo>
                <a:cubicBezTo>
                  <a:pt x="251" y="396"/>
                  <a:pt x="247" y="396"/>
                  <a:pt x="244" y="395"/>
                </a:cubicBezTo>
                <a:lnTo>
                  <a:pt x="230" y="395"/>
                </a:lnTo>
                <a:cubicBezTo>
                  <a:pt x="222" y="395"/>
                  <a:pt x="215" y="391"/>
                  <a:pt x="209" y="382"/>
                </a:cubicBezTo>
                <a:cubicBezTo>
                  <a:pt x="204" y="373"/>
                  <a:pt x="191" y="347"/>
                  <a:pt x="171" y="303"/>
                </a:cubicBezTo>
                <a:cubicBezTo>
                  <a:pt x="163" y="283"/>
                  <a:pt x="156" y="267"/>
                  <a:pt x="150" y="255"/>
                </a:cubicBezTo>
                <a:lnTo>
                  <a:pt x="61" y="55"/>
                </a:lnTo>
                <a:lnTo>
                  <a:pt x="0" y="55"/>
                </a:lnTo>
                <a:lnTo>
                  <a:pt x="0" y="0"/>
                </a:lnTo>
                <a:lnTo>
                  <a:pt x="7" y="0"/>
                </a:lnTo>
                <a:cubicBezTo>
                  <a:pt x="15" y="2"/>
                  <a:pt x="48" y="3"/>
                  <a:pt x="104" y="3"/>
                </a:cubicBezTo>
                <a:cubicBezTo>
                  <a:pt x="167" y="3"/>
                  <a:pt x="204" y="2"/>
                  <a:pt x="215" y="0"/>
                </a:cubicBezTo>
                <a:lnTo>
                  <a:pt x="223" y="0"/>
                </a:lnTo>
                <a:lnTo>
                  <a:pt x="223" y="55"/>
                </a:lnTo>
                <a:lnTo>
                  <a:pt x="180" y="55"/>
                </a:lnTo>
                <a:lnTo>
                  <a:pt x="227" y="160"/>
                </a:lnTo>
                <a:cubicBezTo>
                  <a:pt x="258" y="227"/>
                  <a:pt x="274" y="261"/>
                  <a:pt x="276" y="261"/>
                </a:cubicBezTo>
                <a:cubicBezTo>
                  <a:pt x="276" y="261"/>
                  <a:pt x="291" y="227"/>
                  <a:pt x="321" y="160"/>
                </a:cubicBezTo>
                <a:cubicBezTo>
                  <a:pt x="350" y="92"/>
                  <a:pt x="366" y="57"/>
                  <a:pt x="367" y="56"/>
                </a:cubicBezTo>
                <a:cubicBezTo>
                  <a:pt x="367" y="55"/>
                  <a:pt x="360" y="55"/>
                  <a:pt x="346" y="55"/>
                </a:cubicBezTo>
                <a:lnTo>
                  <a:pt x="325" y="55"/>
                </a:lnTo>
                <a:lnTo>
                  <a:pt x="325" y="0"/>
                </a:lnTo>
                <a:lnTo>
                  <a:pt x="331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8103240" y="4317120"/>
            <a:ext cx="69840" cy="143280"/>
          </a:xfrm>
          <a:custGeom>
            <a:avLst/>
            <a:gdLst/>
            <a:ahLst/>
            <a:rect l="0" t="0" r="r" b="b"/>
            <a:pathLst>
              <a:path w="194" h="398">
                <a:moveTo>
                  <a:pt x="4" y="151"/>
                </a:moveTo>
                <a:cubicBezTo>
                  <a:pt x="1" y="148"/>
                  <a:pt x="0" y="146"/>
                  <a:pt x="0" y="145"/>
                </a:cubicBezTo>
                <a:cubicBezTo>
                  <a:pt x="0" y="143"/>
                  <a:pt x="0" y="140"/>
                  <a:pt x="1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5" y="124"/>
                  <a:pt x="7" y="123"/>
                  <a:pt x="10" y="123"/>
                </a:cubicBezTo>
                <a:cubicBezTo>
                  <a:pt x="13" y="123"/>
                  <a:pt x="24" y="123"/>
                  <a:pt x="42" y="122"/>
                </a:cubicBezTo>
                <a:lnTo>
                  <a:pt x="75" y="122"/>
                </a:lnTo>
                <a:lnTo>
                  <a:pt x="87" y="71"/>
                </a:lnTo>
                <a:cubicBezTo>
                  <a:pt x="88" y="67"/>
                  <a:pt x="90" y="61"/>
                  <a:pt x="91" y="53"/>
                </a:cubicBezTo>
                <a:cubicBezTo>
                  <a:pt x="93" y="46"/>
                  <a:pt x="94" y="40"/>
                  <a:pt x="96" y="37"/>
                </a:cubicBezTo>
                <a:cubicBezTo>
                  <a:pt x="97" y="34"/>
                  <a:pt x="98" y="30"/>
                  <a:pt x="99" y="25"/>
                </a:cubicBezTo>
                <a:cubicBezTo>
                  <a:pt x="101" y="20"/>
                  <a:pt x="102" y="16"/>
                  <a:pt x="104" y="14"/>
                </a:cubicBezTo>
                <a:cubicBezTo>
                  <a:pt x="106" y="12"/>
                  <a:pt x="108" y="9"/>
                  <a:pt x="111" y="6"/>
                </a:cubicBezTo>
                <a:cubicBezTo>
                  <a:pt x="113" y="4"/>
                  <a:pt x="116" y="2"/>
                  <a:pt x="119" y="1"/>
                </a:cubicBezTo>
                <a:cubicBezTo>
                  <a:pt x="123" y="0"/>
                  <a:pt x="127" y="0"/>
                  <a:pt x="130" y="0"/>
                </a:cubicBezTo>
                <a:cubicBezTo>
                  <a:pt x="138" y="0"/>
                  <a:pt x="143" y="2"/>
                  <a:pt x="146" y="6"/>
                </a:cubicBezTo>
                <a:cubicBezTo>
                  <a:pt x="149" y="11"/>
                  <a:pt x="150" y="15"/>
                  <a:pt x="150" y="18"/>
                </a:cubicBezTo>
                <a:cubicBezTo>
                  <a:pt x="150" y="21"/>
                  <a:pt x="149" y="31"/>
                  <a:pt x="145" y="48"/>
                </a:cubicBezTo>
                <a:cubicBezTo>
                  <a:pt x="141" y="64"/>
                  <a:pt x="137" y="81"/>
                  <a:pt x="132" y="98"/>
                </a:cubicBezTo>
                <a:lnTo>
                  <a:pt x="126" y="121"/>
                </a:lnTo>
                <a:cubicBezTo>
                  <a:pt x="126" y="122"/>
                  <a:pt x="136" y="122"/>
                  <a:pt x="157" y="122"/>
                </a:cubicBezTo>
                <a:lnTo>
                  <a:pt x="190" y="122"/>
                </a:lnTo>
                <a:cubicBezTo>
                  <a:pt x="193" y="125"/>
                  <a:pt x="194" y="127"/>
                  <a:pt x="194" y="129"/>
                </a:cubicBezTo>
                <a:cubicBezTo>
                  <a:pt x="194" y="138"/>
                  <a:pt x="192" y="145"/>
                  <a:pt x="186" y="151"/>
                </a:cubicBezTo>
                <a:lnTo>
                  <a:pt x="119" y="151"/>
                </a:lnTo>
                <a:lnTo>
                  <a:pt x="96" y="241"/>
                </a:lnTo>
                <a:cubicBezTo>
                  <a:pt x="80" y="308"/>
                  <a:pt x="72" y="343"/>
                  <a:pt x="72" y="348"/>
                </a:cubicBezTo>
                <a:cubicBezTo>
                  <a:pt x="72" y="366"/>
                  <a:pt x="77" y="375"/>
                  <a:pt x="89" y="375"/>
                </a:cubicBezTo>
                <a:cubicBezTo>
                  <a:pt x="103" y="375"/>
                  <a:pt x="117" y="367"/>
                  <a:pt x="131" y="353"/>
                </a:cubicBezTo>
                <a:cubicBezTo>
                  <a:pt x="145" y="339"/>
                  <a:pt x="156" y="322"/>
                  <a:pt x="164" y="301"/>
                </a:cubicBezTo>
                <a:cubicBezTo>
                  <a:pt x="165" y="298"/>
                  <a:pt x="166" y="297"/>
                  <a:pt x="167" y="297"/>
                </a:cubicBezTo>
                <a:cubicBezTo>
                  <a:pt x="168" y="296"/>
                  <a:pt x="173" y="296"/>
                  <a:pt x="178" y="295"/>
                </a:cubicBezTo>
                <a:lnTo>
                  <a:pt x="180" y="295"/>
                </a:lnTo>
                <a:cubicBezTo>
                  <a:pt x="186" y="295"/>
                  <a:pt x="189" y="297"/>
                  <a:pt x="189" y="300"/>
                </a:cubicBezTo>
                <a:cubicBezTo>
                  <a:pt x="189" y="302"/>
                  <a:pt x="189" y="304"/>
                  <a:pt x="188" y="308"/>
                </a:cubicBezTo>
                <a:cubicBezTo>
                  <a:pt x="185" y="314"/>
                  <a:pt x="182" y="322"/>
                  <a:pt x="176" y="332"/>
                </a:cubicBezTo>
                <a:cubicBezTo>
                  <a:pt x="171" y="341"/>
                  <a:pt x="163" y="350"/>
                  <a:pt x="154" y="361"/>
                </a:cubicBezTo>
                <a:cubicBezTo>
                  <a:pt x="145" y="371"/>
                  <a:pt x="135" y="380"/>
                  <a:pt x="122" y="387"/>
                </a:cubicBezTo>
                <a:cubicBezTo>
                  <a:pt x="110" y="394"/>
                  <a:pt x="97" y="398"/>
                  <a:pt x="84" y="398"/>
                </a:cubicBezTo>
                <a:cubicBezTo>
                  <a:pt x="72" y="398"/>
                  <a:pt x="60" y="394"/>
                  <a:pt x="49" y="388"/>
                </a:cubicBezTo>
                <a:cubicBezTo>
                  <a:pt x="38" y="382"/>
                  <a:pt x="30" y="371"/>
                  <a:pt x="25" y="356"/>
                </a:cubicBezTo>
                <a:cubicBezTo>
                  <a:pt x="24" y="352"/>
                  <a:pt x="23" y="347"/>
                  <a:pt x="23" y="339"/>
                </a:cubicBezTo>
                <a:lnTo>
                  <a:pt x="23" y="328"/>
                </a:lnTo>
                <a:lnTo>
                  <a:pt x="45" y="241"/>
                </a:lnTo>
                <a:cubicBezTo>
                  <a:pt x="60" y="182"/>
                  <a:pt x="67" y="152"/>
                  <a:pt x="68" y="152"/>
                </a:cubicBezTo>
                <a:cubicBezTo>
                  <a:pt x="68" y="151"/>
                  <a:pt x="57" y="151"/>
                  <a:pt x="36" y="151"/>
                </a:cubicBezTo>
                <a:lnTo>
                  <a:pt x="4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639560" y="4655520"/>
            <a:ext cx="109800" cy="211680"/>
          </a:xfrm>
          <a:custGeom>
            <a:avLst/>
            <a:gdLst/>
            <a:ahLst/>
            <a:rect l="0" t="0" r="r" b="b"/>
            <a:pathLst>
              <a:path w="305" h="588">
                <a:moveTo>
                  <a:pt x="115" y="77"/>
                </a:moveTo>
                <a:lnTo>
                  <a:pt x="103" y="82"/>
                </a:lnTo>
                <a:cubicBezTo>
                  <a:pt x="95" y="85"/>
                  <a:pt x="83" y="88"/>
                  <a:pt x="68" y="91"/>
                </a:cubicBezTo>
                <a:cubicBezTo>
                  <a:pt x="53" y="93"/>
                  <a:pt x="36" y="96"/>
                  <a:pt x="17" y="97"/>
                </a:cubicBezTo>
                <a:lnTo>
                  <a:pt x="0" y="97"/>
                </a:lnTo>
                <a:lnTo>
                  <a:pt x="0" y="56"/>
                </a:lnTo>
                <a:lnTo>
                  <a:pt x="17" y="56"/>
                </a:lnTo>
                <a:cubicBezTo>
                  <a:pt x="45" y="55"/>
                  <a:pt x="70" y="51"/>
                  <a:pt x="94" y="43"/>
                </a:cubicBezTo>
                <a:cubicBezTo>
                  <a:pt x="117" y="35"/>
                  <a:pt x="134" y="28"/>
                  <a:pt x="144" y="22"/>
                </a:cubicBezTo>
                <a:cubicBezTo>
                  <a:pt x="154" y="15"/>
                  <a:pt x="162" y="9"/>
                  <a:pt x="169" y="2"/>
                </a:cubicBezTo>
                <a:cubicBezTo>
                  <a:pt x="170" y="1"/>
                  <a:pt x="174" y="0"/>
                  <a:pt x="179" y="0"/>
                </a:cubicBezTo>
                <a:cubicBezTo>
                  <a:pt x="185" y="0"/>
                  <a:pt x="190" y="2"/>
                  <a:pt x="194" y="5"/>
                </a:cubicBezTo>
                <a:lnTo>
                  <a:pt x="194" y="269"/>
                </a:lnTo>
                <a:lnTo>
                  <a:pt x="195" y="534"/>
                </a:lnTo>
                <a:cubicBezTo>
                  <a:pt x="199" y="538"/>
                  <a:pt x="203" y="541"/>
                  <a:pt x="206" y="542"/>
                </a:cubicBezTo>
                <a:cubicBezTo>
                  <a:pt x="209" y="543"/>
                  <a:pt x="216" y="544"/>
                  <a:pt x="227" y="546"/>
                </a:cubicBezTo>
                <a:cubicBezTo>
                  <a:pt x="238" y="547"/>
                  <a:pt x="256" y="547"/>
                  <a:pt x="282" y="547"/>
                </a:cubicBezTo>
                <a:lnTo>
                  <a:pt x="305" y="547"/>
                </a:lnTo>
                <a:lnTo>
                  <a:pt x="305" y="588"/>
                </a:lnTo>
                <a:lnTo>
                  <a:pt x="295" y="588"/>
                </a:lnTo>
                <a:cubicBezTo>
                  <a:pt x="283" y="586"/>
                  <a:pt x="236" y="585"/>
                  <a:pt x="155" y="585"/>
                </a:cubicBezTo>
                <a:cubicBezTo>
                  <a:pt x="74" y="585"/>
                  <a:pt x="28" y="586"/>
                  <a:pt x="15" y="588"/>
                </a:cubicBezTo>
                <a:lnTo>
                  <a:pt x="5" y="588"/>
                </a:lnTo>
                <a:lnTo>
                  <a:pt x="5" y="547"/>
                </a:lnTo>
                <a:lnTo>
                  <a:pt x="28" y="547"/>
                </a:lnTo>
                <a:cubicBezTo>
                  <a:pt x="41" y="547"/>
                  <a:pt x="52" y="547"/>
                  <a:pt x="61" y="547"/>
                </a:cubicBezTo>
                <a:cubicBezTo>
                  <a:pt x="71" y="547"/>
                  <a:pt x="78" y="547"/>
                  <a:pt x="83" y="546"/>
                </a:cubicBezTo>
                <a:cubicBezTo>
                  <a:pt x="88" y="546"/>
                  <a:pt x="93" y="545"/>
                  <a:pt x="97" y="544"/>
                </a:cubicBezTo>
                <a:cubicBezTo>
                  <a:pt x="101" y="543"/>
                  <a:pt x="104" y="542"/>
                  <a:pt x="104" y="542"/>
                </a:cubicBezTo>
                <a:cubicBezTo>
                  <a:pt x="105" y="542"/>
                  <a:pt x="107" y="541"/>
                  <a:pt x="110" y="538"/>
                </a:cubicBezTo>
                <a:cubicBezTo>
                  <a:pt x="113" y="535"/>
                  <a:pt x="114" y="533"/>
                  <a:pt x="115" y="534"/>
                </a:cubicBezTo>
                <a:lnTo>
                  <a:pt x="115" y="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7869240" y="4781160"/>
            <a:ext cx="194040" cy="12960"/>
          </a:xfrm>
          <a:custGeom>
            <a:avLst/>
            <a:gdLst/>
            <a:ahLst/>
            <a:rect l="0" t="0" r="r" b="b"/>
            <a:pathLst>
              <a:path w="539" h="36">
                <a:moveTo>
                  <a:pt x="12" y="0"/>
                </a:moveTo>
                <a:lnTo>
                  <a:pt x="525" y="0"/>
                </a:lnTo>
                <a:cubicBezTo>
                  <a:pt x="534" y="6"/>
                  <a:pt x="539" y="11"/>
                  <a:pt x="539" y="18"/>
                </a:cubicBezTo>
                <a:cubicBezTo>
                  <a:pt x="539" y="26"/>
                  <a:pt x="534" y="31"/>
                  <a:pt x="525" y="36"/>
                </a:cubicBezTo>
                <a:lnTo>
                  <a:pt x="12" y="36"/>
                </a:lnTo>
                <a:cubicBezTo>
                  <a:pt x="4" y="32"/>
                  <a:pt x="0" y="26"/>
                  <a:pt x="0" y="18"/>
                </a:cubicBezTo>
                <a:cubicBezTo>
                  <a:pt x="0" y="11"/>
                  <a:pt x="4" y="5"/>
                  <a:pt x="1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8167320" y="4642920"/>
            <a:ext cx="174960" cy="285840"/>
          </a:xfrm>
          <a:custGeom>
            <a:avLst/>
            <a:gdLst/>
            <a:ahLst/>
            <a:rect l="0" t="0" r="r" b="b"/>
            <a:pathLst>
              <a:path w="486" h="794">
                <a:moveTo>
                  <a:pt x="5" y="794"/>
                </a:moveTo>
                <a:cubicBezTo>
                  <a:pt x="1" y="790"/>
                  <a:pt x="0" y="788"/>
                  <a:pt x="0" y="787"/>
                </a:cubicBezTo>
                <a:cubicBezTo>
                  <a:pt x="0" y="785"/>
                  <a:pt x="23" y="691"/>
                  <a:pt x="69" y="505"/>
                </a:cubicBezTo>
                <a:cubicBezTo>
                  <a:pt x="116" y="318"/>
                  <a:pt x="140" y="221"/>
                  <a:pt x="143" y="213"/>
                </a:cubicBezTo>
                <a:cubicBezTo>
                  <a:pt x="156" y="173"/>
                  <a:pt x="173" y="137"/>
                  <a:pt x="194" y="107"/>
                </a:cubicBezTo>
                <a:cubicBezTo>
                  <a:pt x="214" y="77"/>
                  <a:pt x="234" y="55"/>
                  <a:pt x="252" y="42"/>
                </a:cubicBezTo>
                <a:cubicBezTo>
                  <a:pt x="285" y="14"/>
                  <a:pt x="321" y="0"/>
                  <a:pt x="359" y="0"/>
                </a:cubicBezTo>
                <a:lnTo>
                  <a:pt x="360" y="0"/>
                </a:lnTo>
                <a:cubicBezTo>
                  <a:pt x="397" y="0"/>
                  <a:pt x="427" y="12"/>
                  <a:pt x="450" y="34"/>
                </a:cubicBezTo>
                <a:cubicBezTo>
                  <a:pt x="474" y="56"/>
                  <a:pt x="486" y="85"/>
                  <a:pt x="486" y="119"/>
                </a:cubicBezTo>
                <a:cubicBezTo>
                  <a:pt x="486" y="182"/>
                  <a:pt x="455" y="233"/>
                  <a:pt x="394" y="274"/>
                </a:cubicBezTo>
                <a:lnTo>
                  <a:pt x="405" y="285"/>
                </a:lnTo>
                <a:cubicBezTo>
                  <a:pt x="435" y="315"/>
                  <a:pt x="450" y="354"/>
                  <a:pt x="450" y="401"/>
                </a:cubicBezTo>
                <a:cubicBezTo>
                  <a:pt x="450" y="467"/>
                  <a:pt x="425" y="522"/>
                  <a:pt x="375" y="566"/>
                </a:cubicBezTo>
                <a:cubicBezTo>
                  <a:pt x="325" y="609"/>
                  <a:pt x="268" y="631"/>
                  <a:pt x="206" y="632"/>
                </a:cubicBezTo>
                <a:cubicBezTo>
                  <a:pt x="188" y="632"/>
                  <a:pt x="172" y="629"/>
                  <a:pt x="158" y="625"/>
                </a:cubicBezTo>
                <a:cubicBezTo>
                  <a:pt x="144" y="620"/>
                  <a:pt x="133" y="614"/>
                  <a:pt x="125" y="608"/>
                </a:cubicBezTo>
                <a:cubicBezTo>
                  <a:pt x="117" y="601"/>
                  <a:pt x="110" y="595"/>
                  <a:pt x="105" y="588"/>
                </a:cubicBezTo>
                <a:cubicBezTo>
                  <a:pt x="101" y="581"/>
                  <a:pt x="97" y="575"/>
                  <a:pt x="95" y="571"/>
                </a:cubicBezTo>
                <a:cubicBezTo>
                  <a:pt x="93" y="567"/>
                  <a:pt x="91" y="565"/>
                  <a:pt x="91" y="566"/>
                </a:cubicBezTo>
                <a:lnTo>
                  <a:pt x="34" y="789"/>
                </a:lnTo>
                <a:cubicBezTo>
                  <a:pt x="33" y="792"/>
                  <a:pt x="27" y="794"/>
                  <a:pt x="16" y="794"/>
                </a:cubicBezTo>
                <a:lnTo>
                  <a:pt x="5" y="794"/>
                </a:lnTo>
                <a:moveTo>
                  <a:pt x="291" y="243"/>
                </a:moveTo>
                <a:cubicBezTo>
                  <a:pt x="315" y="243"/>
                  <a:pt x="336" y="246"/>
                  <a:pt x="357" y="253"/>
                </a:cubicBezTo>
                <a:lnTo>
                  <a:pt x="361" y="251"/>
                </a:lnTo>
                <a:cubicBezTo>
                  <a:pt x="364" y="248"/>
                  <a:pt x="366" y="246"/>
                  <a:pt x="367" y="245"/>
                </a:cubicBezTo>
                <a:cubicBezTo>
                  <a:pt x="369" y="243"/>
                  <a:pt x="372" y="240"/>
                  <a:pt x="376" y="236"/>
                </a:cubicBezTo>
                <a:cubicBezTo>
                  <a:pt x="380" y="232"/>
                  <a:pt x="384" y="228"/>
                  <a:pt x="387" y="224"/>
                </a:cubicBezTo>
                <a:cubicBezTo>
                  <a:pt x="390" y="219"/>
                  <a:pt x="393" y="214"/>
                  <a:pt x="396" y="208"/>
                </a:cubicBezTo>
                <a:cubicBezTo>
                  <a:pt x="400" y="201"/>
                  <a:pt x="404" y="194"/>
                  <a:pt x="407" y="186"/>
                </a:cubicBezTo>
                <a:cubicBezTo>
                  <a:pt x="411" y="179"/>
                  <a:pt x="413" y="169"/>
                  <a:pt x="415" y="160"/>
                </a:cubicBezTo>
                <a:cubicBezTo>
                  <a:pt x="417" y="151"/>
                  <a:pt x="419" y="140"/>
                  <a:pt x="422" y="128"/>
                </a:cubicBezTo>
                <a:cubicBezTo>
                  <a:pt x="423" y="123"/>
                  <a:pt x="424" y="113"/>
                  <a:pt x="424" y="99"/>
                </a:cubicBezTo>
                <a:cubicBezTo>
                  <a:pt x="424" y="89"/>
                  <a:pt x="424" y="82"/>
                  <a:pt x="423" y="79"/>
                </a:cubicBezTo>
                <a:cubicBezTo>
                  <a:pt x="414" y="49"/>
                  <a:pt x="392" y="34"/>
                  <a:pt x="356" y="34"/>
                </a:cubicBezTo>
                <a:cubicBezTo>
                  <a:pt x="331" y="34"/>
                  <a:pt x="308" y="41"/>
                  <a:pt x="285" y="55"/>
                </a:cubicBezTo>
                <a:cubicBezTo>
                  <a:pt x="264" y="69"/>
                  <a:pt x="246" y="87"/>
                  <a:pt x="232" y="109"/>
                </a:cubicBezTo>
                <a:cubicBezTo>
                  <a:pt x="217" y="131"/>
                  <a:pt x="206" y="151"/>
                  <a:pt x="197" y="169"/>
                </a:cubicBezTo>
                <a:cubicBezTo>
                  <a:pt x="188" y="188"/>
                  <a:pt x="182" y="205"/>
                  <a:pt x="177" y="222"/>
                </a:cubicBezTo>
                <a:cubicBezTo>
                  <a:pt x="174" y="231"/>
                  <a:pt x="163" y="274"/>
                  <a:pt x="143" y="351"/>
                </a:cubicBezTo>
                <a:cubicBezTo>
                  <a:pt x="124" y="428"/>
                  <a:pt x="114" y="469"/>
                  <a:pt x="113" y="475"/>
                </a:cubicBezTo>
                <a:cubicBezTo>
                  <a:pt x="113" y="478"/>
                  <a:pt x="113" y="484"/>
                  <a:pt x="113" y="493"/>
                </a:cubicBezTo>
                <a:cubicBezTo>
                  <a:pt x="113" y="521"/>
                  <a:pt x="119" y="545"/>
                  <a:pt x="132" y="563"/>
                </a:cubicBezTo>
                <a:cubicBezTo>
                  <a:pt x="150" y="588"/>
                  <a:pt x="176" y="600"/>
                  <a:pt x="209" y="600"/>
                </a:cubicBezTo>
                <a:cubicBezTo>
                  <a:pt x="233" y="600"/>
                  <a:pt x="259" y="593"/>
                  <a:pt x="287" y="578"/>
                </a:cubicBezTo>
                <a:cubicBezTo>
                  <a:pt x="316" y="563"/>
                  <a:pt x="338" y="538"/>
                  <a:pt x="355" y="502"/>
                </a:cubicBezTo>
                <a:cubicBezTo>
                  <a:pt x="364" y="482"/>
                  <a:pt x="372" y="459"/>
                  <a:pt x="376" y="434"/>
                </a:cubicBezTo>
                <a:cubicBezTo>
                  <a:pt x="381" y="409"/>
                  <a:pt x="383" y="390"/>
                  <a:pt x="383" y="377"/>
                </a:cubicBezTo>
                <a:cubicBezTo>
                  <a:pt x="383" y="343"/>
                  <a:pt x="373" y="315"/>
                  <a:pt x="352" y="295"/>
                </a:cubicBezTo>
                <a:cubicBezTo>
                  <a:pt x="328" y="303"/>
                  <a:pt x="306" y="307"/>
                  <a:pt x="285" y="307"/>
                </a:cubicBezTo>
                <a:lnTo>
                  <a:pt x="276" y="307"/>
                </a:lnTo>
                <a:cubicBezTo>
                  <a:pt x="230" y="307"/>
                  <a:pt x="207" y="298"/>
                  <a:pt x="207" y="280"/>
                </a:cubicBezTo>
                <a:cubicBezTo>
                  <a:pt x="207" y="276"/>
                  <a:pt x="208" y="272"/>
                  <a:pt x="210" y="268"/>
                </a:cubicBezTo>
                <a:cubicBezTo>
                  <a:pt x="218" y="251"/>
                  <a:pt x="245" y="243"/>
                  <a:pt x="291" y="2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8354160" y="4611600"/>
            <a:ext cx="70200" cy="143280"/>
          </a:xfrm>
          <a:custGeom>
            <a:avLst/>
            <a:gdLst/>
            <a:ahLst/>
            <a:rect l="0" t="0" r="r" b="b"/>
            <a:pathLst>
              <a:path w="195" h="398">
                <a:moveTo>
                  <a:pt x="5" y="151"/>
                </a:moveTo>
                <a:cubicBezTo>
                  <a:pt x="2" y="148"/>
                  <a:pt x="0" y="146"/>
                  <a:pt x="0" y="145"/>
                </a:cubicBezTo>
                <a:cubicBezTo>
                  <a:pt x="0" y="143"/>
                  <a:pt x="1" y="140"/>
                  <a:pt x="2" y="135"/>
                </a:cubicBezTo>
                <a:cubicBezTo>
                  <a:pt x="3" y="130"/>
                  <a:pt x="4" y="127"/>
                  <a:pt x="5" y="126"/>
                </a:cubicBezTo>
                <a:cubicBezTo>
                  <a:pt x="6" y="124"/>
                  <a:pt x="8" y="123"/>
                  <a:pt x="11" y="123"/>
                </a:cubicBezTo>
                <a:cubicBezTo>
                  <a:pt x="14" y="123"/>
                  <a:pt x="24" y="123"/>
                  <a:pt x="43" y="123"/>
                </a:cubicBezTo>
                <a:lnTo>
                  <a:pt x="77" y="123"/>
                </a:lnTo>
                <a:lnTo>
                  <a:pt x="89" y="73"/>
                </a:lnTo>
                <a:cubicBezTo>
                  <a:pt x="90" y="68"/>
                  <a:pt x="91" y="62"/>
                  <a:pt x="93" y="54"/>
                </a:cubicBezTo>
                <a:cubicBezTo>
                  <a:pt x="95" y="46"/>
                  <a:pt x="96" y="41"/>
                  <a:pt x="97" y="38"/>
                </a:cubicBezTo>
                <a:cubicBezTo>
                  <a:pt x="99" y="34"/>
                  <a:pt x="100" y="30"/>
                  <a:pt x="101" y="25"/>
                </a:cubicBezTo>
                <a:cubicBezTo>
                  <a:pt x="102" y="20"/>
                  <a:pt x="104" y="17"/>
                  <a:pt x="106" y="14"/>
                </a:cubicBezTo>
                <a:cubicBezTo>
                  <a:pt x="108" y="12"/>
                  <a:pt x="110" y="10"/>
                  <a:pt x="112" y="7"/>
                </a:cubicBezTo>
                <a:cubicBezTo>
                  <a:pt x="114" y="4"/>
                  <a:pt x="117" y="2"/>
                  <a:pt x="121" y="1"/>
                </a:cubicBezTo>
                <a:cubicBezTo>
                  <a:pt x="125" y="1"/>
                  <a:pt x="128" y="0"/>
                  <a:pt x="132" y="0"/>
                </a:cubicBezTo>
                <a:cubicBezTo>
                  <a:pt x="140" y="1"/>
                  <a:pt x="145" y="3"/>
                  <a:pt x="148" y="7"/>
                </a:cubicBezTo>
                <a:cubicBezTo>
                  <a:pt x="151" y="11"/>
                  <a:pt x="152" y="15"/>
                  <a:pt x="152" y="19"/>
                </a:cubicBezTo>
                <a:cubicBezTo>
                  <a:pt x="152" y="22"/>
                  <a:pt x="150" y="32"/>
                  <a:pt x="146" y="48"/>
                </a:cubicBezTo>
                <a:cubicBezTo>
                  <a:pt x="143" y="66"/>
                  <a:pt x="139" y="82"/>
                  <a:pt x="134" y="98"/>
                </a:cubicBezTo>
                <a:lnTo>
                  <a:pt x="128" y="121"/>
                </a:lnTo>
                <a:cubicBezTo>
                  <a:pt x="128" y="122"/>
                  <a:pt x="138" y="123"/>
                  <a:pt x="159" y="123"/>
                </a:cubicBezTo>
                <a:lnTo>
                  <a:pt x="191" y="123"/>
                </a:lnTo>
                <a:cubicBezTo>
                  <a:pt x="194" y="126"/>
                  <a:pt x="195" y="128"/>
                  <a:pt x="195" y="130"/>
                </a:cubicBezTo>
                <a:cubicBezTo>
                  <a:pt x="195" y="139"/>
                  <a:pt x="192" y="146"/>
                  <a:pt x="187" y="151"/>
                </a:cubicBezTo>
                <a:lnTo>
                  <a:pt x="120" y="151"/>
                </a:lnTo>
                <a:lnTo>
                  <a:pt x="98" y="242"/>
                </a:lnTo>
                <a:cubicBezTo>
                  <a:pt x="82" y="308"/>
                  <a:pt x="74" y="344"/>
                  <a:pt x="74" y="349"/>
                </a:cubicBezTo>
                <a:cubicBezTo>
                  <a:pt x="74" y="366"/>
                  <a:pt x="79" y="375"/>
                  <a:pt x="90" y="375"/>
                </a:cubicBezTo>
                <a:cubicBezTo>
                  <a:pt x="105" y="375"/>
                  <a:pt x="119" y="368"/>
                  <a:pt x="133" y="354"/>
                </a:cubicBezTo>
                <a:cubicBezTo>
                  <a:pt x="146" y="340"/>
                  <a:pt x="158" y="322"/>
                  <a:pt x="166" y="302"/>
                </a:cubicBezTo>
                <a:cubicBezTo>
                  <a:pt x="167" y="299"/>
                  <a:pt x="168" y="298"/>
                  <a:pt x="169" y="297"/>
                </a:cubicBezTo>
                <a:cubicBezTo>
                  <a:pt x="170" y="297"/>
                  <a:pt x="173" y="296"/>
                  <a:pt x="178" y="296"/>
                </a:cubicBezTo>
                <a:lnTo>
                  <a:pt x="181" y="296"/>
                </a:lnTo>
                <a:cubicBezTo>
                  <a:pt x="187" y="296"/>
                  <a:pt x="190" y="298"/>
                  <a:pt x="190" y="301"/>
                </a:cubicBezTo>
                <a:cubicBezTo>
                  <a:pt x="190" y="302"/>
                  <a:pt x="189" y="305"/>
                  <a:pt x="188" y="308"/>
                </a:cubicBezTo>
                <a:cubicBezTo>
                  <a:pt x="186" y="315"/>
                  <a:pt x="182" y="323"/>
                  <a:pt x="177" y="332"/>
                </a:cubicBezTo>
                <a:cubicBezTo>
                  <a:pt x="172" y="341"/>
                  <a:pt x="165" y="351"/>
                  <a:pt x="156" y="361"/>
                </a:cubicBezTo>
                <a:cubicBezTo>
                  <a:pt x="147" y="372"/>
                  <a:pt x="137" y="380"/>
                  <a:pt x="124" y="388"/>
                </a:cubicBezTo>
                <a:cubicBezTo>
                  <a:pt x="112" y="395"/>
                  <a:pt x="99" y="398"/>
                  <a:pt x="86" y="398"/>
                </a:cubicBezTo>
                <a:cubicBezTo>
                  <a:pt x="74" y="398"/>
                  <a:pt x="62" y="395"/>
                  <a:pt x="50" y="389"/>
                </a:cubicBezTo>
                <a:cubicBezTo>
                  <a:pt x="38" y="383"/>
                  <a:pt x="30" y="372"/>
                  <a:pt x="25" y="356"/>
                </a:cubicBezTo>
                <a:cubicBezTo>
                  <a:pt x="24" y="353"/>
                  <a:pt x="24" y="347"/>
                  <a:pt x="24" y="340"/>
                </a:cubicBezTo>
                <a:lnTo>
                  <a:pt x="24" y="328"/>
                </a:lnTo>
                <a:lnTo>
                  <a:pt x="46" y="241"/>
                </a:lnTo>
                <a:cubicBezTo>
                  <a:pt x="61" y="182"/>
                  <a:pt x="69" y="153"/>
                  <a:pt x="69" y="153"/>
                </a:cubicBezTo>
                <a:cubicBezTo>
                  <a:pt x="69" y="152"/>
                  <a:pt x="59" y="151"/>
                  <a:pt x="36" y="151"/>
                </a:cubicBezTo>
                <a:lnTo>
                  <a:pt x="5" y="1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8361360" y="4811760"/>
            <a:ext cx="89640" cy="149760"/>
          </a:xfrm>
          <a:custGeom>
            <a:avLst/>
            <a:gdLst/>
            <a:ahLst/>
            <a:rect l="0" t="0" r="r" b="b"/>
            <a:pathLst>
              <a:path w="249" h="416">
                <a:moveTo>
                  <a:pt x="36" y="149"/>
                </a:moveTo>
                <a:cubicBezTo>
                  <a:pt x="25" y="149"/>
                  <a:pt x="16" y="145"/>
                  <a:pt x="10" y="137"/>
                </a:cubicBezTo>
                <a:cubicBezTo>
                  <a:pt x="3" y="130"/>
                  <a:pt x="0" y="120"/>
                  <a:pt x="0" y="109"/>
                </a:cubicBezTo>
                <a:cubicBezTo>
                  <a:pt x="0" y="79"/>
                  <a:pt x="11" y="54"/>
                  <a:pt x="33" y="32"/>
                </a:cubicBezTo>
                <a:cubicBezTo>
                  <a:pt x="55" y="11"/>
                  <a:pt x="82" y="0"/>
                  <a:pt x="115" y="0"/>
                </a:cubicBezTo>
                <a:cubicBezTo>
                  <a:pt x="153" y="0"/>
                  <a:pt x="184" y="11"/>
                  <a:pt x="211" y="35"/>
                </a:cubicBezTo>
                <a:cubicBezTo>
                  <a:pt x="236" y="58"/>
                  <a:pt x="249" y="88"/>
                  <a:pt x="249" y="126"/>
                </a:cubicBezTo>
                <a:cubicBezTo>
                  <a:pt x="249" y="144"/>
                  <a:pt x="245" y="161"/>
                  <a:pt x="237" y="177"/>
                </a:cubicBezTo>
                <a:cubicBezTo>
                  <a:pt x="228" y="193"/>
                  <a:pt x="219" y="208"/>
                  <a:pt x="206" y="220"/>
                </a:cubicBezTo>
                <a:cubicBezTo>
                  <a:pt x="194" y="232"/>
                  <a:pt x="178" y="247"/>
                  <a:pt x="156" y="266"/>
                </a:cubicBezTo>
                <a:cubicBezTo>
                  <a:pt x="141" y="279"/>
                  <a:pt x="120" y="298"/>
                  <a:pt x="94" y="323"/>
                </a:cubicBezTo>
                <a:lnTo>
                  <a:pt x="57" y="358"/>
                </a:lnTo>
                <a:lnTo>
                  <a:pt x="104" y="359"/>
                </a:lnTo>
                <a:cubicBezTo>
                  <a:pt x="170" y="359"/>
                  <a:pt x="204" y="358"/>
                  <a:pt x="208" y="355"/>
                </a:cubicBezTo>
                <a:cubicBezTo>
                  <a:pt x="212" y="355"/>
                  <a:pt x="217" y="336"/>
                  <a:pt x="224" y="300"/>
                </a:cubicBezTo>
                <a:lnTo>
                  <a:pt x="224" y="298"/>
                </a:lnTo>
                <a:lnTo>
                  <a:pt x="249" y="298"/>
                </a:lnTo>
                <a:lnTo>
                  <a:pt x="249" y="300"/>
                </a:lnTo>
                <a:cubicBezTo>
                  <a:pt x="249" y="301"/>
                  <a:pt x="246" y="320"/>
                  <a:pt x="241" y="357"/>
                </a:cubicBezTo>
                <a:cubicBezTo>
                  <a:pt x="236" y="393"/>
                  <a:pt x="233" y="412"/>
                  <a:pt x="232" y="414"/>
                </a:cubicBezTo>
                <a:lnTo>
                  <a:pt x="232" y="416"/>
                </a:lnTo>
                <a:lnTo>
                  <a:pt x="0" y="416"/>
                </a:lnTo>
                <a:lnTo>
                  <a:pt x="0" y="404"/>
                </a:lnTo>
                <a:lnTo>
                  <a:pt x="0" y="397"/>
                </a:lnTo>
                <a:cubicBezTo>
                  <a:pt x="0" y="394"/>
                  <a:pt x="1" y="391"/>
                  <a:pt x="3" y="387"/>
                </a:cubicBezTo>
                <a:cubicBezTo>
                  <a:pt x="6" y="384"/>
                  <a:pt x="12" y="377"/>
                  <a:pt x="22" y="365"/>
                </a:cubicBezTo>
                <a:cubicBezTo>
                  <a:pt x="34" y="352"/>
                  <a:pt x="44" y="340"/>
                  <a:pt x="53" y="331"/>
                </a:cubicBezTo>
                <a:cubicBezTo>
                  <a:pt x="57" y="326"/>
                  <a:pt x="64" y="319"/>
                  <a:pt x="74" y="307"/>
                </a:cubicBezTo>
                <a:cubicBezTo>
                  <a:pt x="85" y="296"/>
                  <a:pt x="92" y="289"/>
                  <a:pt x="96" y="284"/>
                </a:cubicBezTo>
                <a:cubicBezTo>
                  <a:pt x="99" y="280"/>
                  <a:pt x="105" y="273"/>
                  <a:pt x="114" y="264"/>
                </a:cubicBezTo>
                <a:cubicBezTo>
                  <a:pt x="122" y="254"/>
                  <a:pt x="128" y="247"/>
                  <a:pt x="131" y="243"/>
                </a:cubicBezTo>
                <a:cubicBezTo>
                  <a:pt x="134" y="238"/>
                  <a:pt x="139" y="232"/>
                  <a:pt x="145" y="224"/>
                </a:cubicBezTo>
                <a:cubicBezTo>
                  <a:pt x="152" y="216"/>
                  <a:pt x="156" y="209"/>
                  <a:pt x="159" y="204"/>
                </a:cubicBezTo>
                <a:cubicBezTo>
                  <a:pt x="161" y="199"/>
                  <a:pt x="164" y="193"/>
                  <a:pt x="168" y="186"/>
                </a:cubicBezTo>
                <a:cubicBezTo>
                  <a:pt x="172" y="179"/>
                  <a:pt x="174" y="173"/>
                  <a:pt x="176" y="166"/>
                </a:cubicBezTo>
                <a:cubicBezTo>
                  <a:pt x="178" y="159"/>
                  <a:pt x="179" y="153"/>
                  <a:pt x="180" y="147"/>
                </a:cubicBezTo>
                <a:cubicBezTo>
                  <a:pt x="182" y="141"/>
                  <a:pt x="182" y="135"/>
                  <a:pt x="182" y="127"/>
                </a:cubicBezTo>
                <a:cubicBezTo>
                  <a:pt x="182" y="100"/>
                  <a:pt x="175" y="77"/>
                  <a:pt x="161" y="58"/>
                </a:cubicBezTo>
                <a:cubicBezTo>
                  <a:pt x="147" y="39"/>
                  <a:pt x="127" y="29"/>
                  <a:pt x="101" y="29"/>
                </a:cubicBezTo>
                <a:cubicBezTo>
                  <a:pt x="87" y="29"/>
                  <a:pt x="75" y="33"/>
                  <a:pt x="64" y="40"/>
                </a:cubicBezTo>
                <a:cubicBezTo>
                  <a:pt x="54" y="47"/>
                  <a:pt x="47" y="54"/>
                  <a:pt x="43" y="60"/>
                </a:cubicBezTo>
                <a:cubicBezTo>
                  <a:pt x="38" y="67"/>
                  <a:pt x="36" y="71"/>
                  <a:pt x="36" y="72"/>
                </a:cubicBezTo>
                <a:cubicBezTo>
                  <a:pt x="36" y="73"/>
                  <a:pt x="37" y="73"/>
                  <a:pt x="39" y="73"/>
                </a:cubicBezTo>
                <a:cubicBezTo>
                  <a:pt x="47" y="73"/>
                  <a:pt x="55" y="76"/>
                  <a:pt x="63" y="81"/>
                </a:cubicBezTo>
                <a:cubicBezTo>
                  <a:pt x="70" y="87"/>
                  <a:pt x="74" y="97"/>
                  <a:pt x="74" y="110"/>
                </a:cubicBezTo>
                <a:cubicBezTo>
                  <a:pt x="74" y="121"/>
                  <a:pt x="71" y="130"/>
                  <a:pt x="64" y="137"/>
                </a:cubicBezTo>
                <a:cubicBezTo>
                  <a:pt x="58" y="144"/>
                  <a:pt x="48" y="148"/>
                  <a:pt x="36" y="14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581600" y="4535640"/>
            <a:ext cx="928440" cy="19080"/>
          </a:xfrm>
          <a:custGeom>
            <a:avLst/>
            <a:gdLst/>
            <a:ahLst/>
            <a:rect l="0" t="0" r="r" b="b"/>
            <a:pathLst>
              <a:path w="2579" h="53">
                <a:moveTo>
                  <a:pt x="0" y="0"/>
                </a:moveTo>
                <a:lnTo>
                  <a:pt x="2579" y="0"/>
                </a:lnTo>
                <a:lnTo>
                  <a:pt x="2579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300320" y="3714840"/>
            <a:ext cx="33109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70" strike="noStrike" u="none">
                <a:solidFill>
                  <a:srgbClr val="1f2328"/>
                </a:solidFill>
                <a:effectLst/>
                <a:uFillTx/>
                <a:latin typeface=".HiraKakuInterface-W4"/>
                <a:ea typeface=".HiraKakuInterface-W4"/>
              </a:rPr>
              <a:t>初期段階の過⼩評価を補正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7637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LibreOffice/25.8.1.1$MacOSX_AARCH64 LibreOffice_project/54047653041915e595ad4e45cccea684809c77b5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