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Transportation</a:t>
            </a: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of Company </a:t>
            </a: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workers</a:t>
            </a: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for</a:t>
            </a: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</a:t>
            </a: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reduction</a:t>
            </a: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of </a:t>
            </a: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traffic</a:t>
            </a:r>
            <a:r>
              <a:rPr lang="es-E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and </a:t>
            </a:r>
            <a:r>
              <a:rPr lang="es-ES" sz="40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pollution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Felipe Ríos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López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Santiago Gil Zapata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16/05/2019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Data Structures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84910" y="4934006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Figure 1: A matrix with the weights of the paths.</a:t>
            </a:r>
          </a:p>
          <a:p>
            <a:pPr algn="just">
              <a:lnSpc>
                <a:spcPct val="100000"/>
              </a:lnSpc>
            </a:pPr>
            <a:r>
              <a:rPr lang="es-ES" sz="1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Figure 2: </a:t>
            </a:r>
            <a:r>
              <a:rPr lang="es-ES" sz="1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Structure</a:t>
            </a:r>
            <a:r>
              <a:rPr lang="es-ES" sz="1600" b="1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of a complete </a:t>
            </a:r>
            <a:r>
              <a:rPr lang="es-ES" sz="16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graph</a:t>
            </a: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0" y="1500996"/>
            <a:ext cx="2497331" cy="2382775"/>
          </a:xfrm>
          <a:prstGeom prst="rect">
            <a:avLst/>
          </a:prstGeom>
        </p:spPr>
      </p:pic>
      <p:pic>
        <p:nvPicPr>
          <p:cNvPr id="16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6058" y="1500996"/>
            <a:ext cx="2988830" cy="31276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and Complexity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2" y="1700799"/>
            <a:ext cx="4587954" cy="3522365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98523"/>
              </p:ext>
            </p:extLst>
          </p:nvPr>
        </p:nvGraphicFramePr>
        <p:xfrm>
          <a:off x="4945904" y="1700798"/>
          <a:ext cx="3564352" cy="352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76">
                  <a:extLst>
                    <a:ext uri="{9D8B030D-6E8A-4147-A177-3AD203B41FA5}">
                      <a16:colId xmlns:a16="http://schemas.microsoft.com/office/drawing/2014/main" val="2173812455"/>
                    </a:ext>
                  </a:extLst>
                </a:gridCol>
                <a:gridCol w="1782176">
                  <a:extLst>
                    <a:ext uri="{9D8B030D-6E8A-4147-A177-3AD203B41FA5}">
                      <a16:colId xmlns:a16="http://schemas.microsoft.com/office/drawing/2014/main" val="3569830285"/>
                    </a:ext>
                  </a:extLst>
                </a:gridCol>
              </a:tblGrid>
              <a:tr h="44029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460098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Graph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creation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O(n2)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48352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O(n2)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78922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smtClean="0"/>
                        <a:t>Erase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97536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canTake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70962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rgbClr val="FF0000"/>
                          </a:solidFill>
                        </a:rPr>
                        <a:t>Assign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O(n3)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6911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smtClean="0"/>
                        <a:t>--------------------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--------------------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10668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r>
                        <a:rPr lang="es-ES" dirty="0" smtClean="0"/>
                        <a:t>Total</a:t>
                      </a:r>
                      <a:r>
                        <a:rPr lang="es-ES" baseline="0" dirty="0" smtClean="0"/>
                        <a:t>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O(n3)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912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Algorithm design criteria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71662" y="1782585"/>
            <a:ext cx="8084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err="1" smtClean="0"/>
              <a:t>It</a:t>
            </a:r>
            <a:r>
              <a:rPr lang="es-CO" dirty="0" smtClean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fast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r>
              <a:rPr lang="es-CO" dirty="0" smtClean="0"/>
              <a:t>-</a:t>
            </a:r>
            <a:r>
              <a:rPr lang="es-CO" dirty="0" err="1" smtClean="0"/>
              <a:t>Only</a:t>
            </a:r>
            <a:r>
              <a:rPr lang="es-CO" dirty="0" smtClean="0"/>
              <a:t> </a:t>
            </a:r>
            <a:r>
              <a:rPr lang="es-CO" dirty="0"/>
              <a:t>uses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related</a:t>
            </a:r>
            <a:r>
              <a:rPr lang="es-CO" dirty="0"/>
              <a:t> data, and </a:t>
            </a:r>
            <a:r>
              <a:rPr lang="es-CO" dirty="0" err="1"/>
              <a:t>that</a:t>
            </a:r>
            <a:r>
              <a:rPr lang="es-CO" dirty="0"/>
              <a:t> reduces </a:t>
            </a:r>
            <a:r>
              <a:rPr lang="es-CO" dirty="0" err="1"/>
              <a:t>completely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needed</a:t>
            </a:r>
            <a:r>
              <a:rPr lang="es-CO" dirty="0"/>
              <a:t> </a:t>
            </a:r>
            <a:r>
              <a:rPr lang="es-CO" dirty="0" err="1"/>
              <a:t>storage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 smtClean="0"/>
              <a:t>-Reduces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traffic</a:t>
            </a:r>
            <a:r>
              <a:rPr lang="es-CO" dirty="0"/>
              <a:t> in a 69.5%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worst</a:t>
            </a:r>
            <a:r>
              <a:rPr lang="es-CO" dirty="0" smtClean="0"/>
              <a:t> case P=1.1</a:t>
            </a:r>
            <a:endParaRPr lang="es-CO" dirty="0"/>
          </a:p>
        </p:txBody>
      </p:sp>
      <p:pic>
        <p:nvPicPr>
          <p:cNvPr id="12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4091" y="3116094"/>
            <a:ext cx="1981835" cy="204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s-E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Execution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9" y="1498123"/>
            <a:ext cx="6152091" cy="35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4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Time and Memory Consumption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0" y="916538"/>
            <a:ext cx="4704563" cy="299726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23" y="956568"/>
            <a:ext cx="3537268" cy="295723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0" y="3961222"/>
            <a:ext cx="57912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1264</TotalTime>
  <Words>109</Words>
  <Application>Microsoft Office PowerPoint</Application>
  <PresentationFormat>Presentación en pantalla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Home</cp:lastModifiedBy>
  <cp:revision>101</cp:revision>
  <dcterms:created xsi:type="dcterms:W3CDTF">2015-03-03T14:30:17Z</dcterms:created>
  <dcterms:modified xsi:type="dcterms:W3CDTF">2019-05-16T14:48:12Z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