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79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54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997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068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224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464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079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335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42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2A2E273-B4FB-4674-9CBC-5E1B259A9A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03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11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99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7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6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71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49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27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0D457C-9482-487C-A98E-775E29E5356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A2E273-B4FB-4674-9CBC-5E1B259A9A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51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PRAMET  Tools </a:t>
            </a:r>
            <a:r>
              <a:rPr lang="en-US" dirty="0" err="1"/>
              <a:t>ECatalog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20655" y="3996267"/>
            <a:ext cx="7882367" cy="1388534"/>
          </a:xfrm>
        </p:spPr>
        <p:txBody>
          <a:bodyPr/>
          <a:lstStyle/>
          <a:p>
            <a:r>
              <a:rPr lang="en-US" dirty="0"/>
              <a:t>The VB.NET + SQL + ADO.NET application + ASP.NET web interface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817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interactive catalog to support CAM application</a:t>
            </a:r>
          </a:p>
          <a:p>
            <a:r>
              <a:rPr lang="en-US" dirty="0"/>
              <a:t>Assembling the tools with the indexable cutting inserts</a:t>
            </a:r>
          </a:p>
          <a:p>
            <a:r>
              <a:rPr lang="en-US" dirty="0"/>
              <a:t>Common shopping features like basket and favorites</a:t>
            </a:r>
          </a:p>
          <a:p>
            <a:r>
              <a:rPr lang="en-US" dirty="0"/>
              <a:t>The export to the </a:t>
            </a:r>
            <a:r>
              <a:rPr lang="en-US" dirty="0" err="1"/>
              <a:t>SolidCAM</a:t>
            </a:r>
            <a:r>
              <a:rPr lang="en-US" dirty="0"/>
              <a:t> environment.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966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interface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A1F16-664C-4DCE-90B7-9735CA368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075" y="1974386"/>
            <a:ext cx="5639762" cy="33577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CF028C-C06E-48C5-853E-E848C0C55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176" y="2438399"/>
            <a:ext cx="4766313" cy="428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2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r>
              <a:rPr lang="de-DE" dirty="0"/>
              <a:t>&amp; Links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link: http://ecat.pramet.com/</a:t>
            </a:r>
          </a:p>
        </p:txBody>
      </p:sp>
    </p:spTree>
    <p:extLst>
      <p:ext uri="{BB962C8B-B14F-4D97-AF65-F5344CB8AC3E}">
        <p14:creationId xmlns:p14="http://schemas.microsoft.com/office/powerpoint/2010/main" val="3414003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</TotalTime>
  <Words>66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PRAMET  Tools ECatalog</vt:lpstr>
      <vt:lpstr>Features</vt:lpstr>
      <vt:lpstr>Web interface</vt:lpstr>
      <vt:lpstr>References &amp; Links</vt:lpstr>
    </vt:vector>
  </TitlesOfParts>
  <Company>Continental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traffic application</dc:title>
  <dc:creator>Fridrichovsky, Jan</dc:creator>
  <cp:lastModifiedBy>Fridrichovsky Jan</cp:lastModifiedBy>
  <cp:revision>6</cp:revision>
  <dcterms:created xsi:type="dcterms:W3CDTF">2017-08-09T14:38:15Z</dcterms:created>
  <dcterms:modified xsi:type="dcterms:W3CDTF">2018-06-05T14:26:18Z</dcterms:modified>
</cp:coreProperties>
</file>