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50" d="100"/>
          <a:sy n="50" d="100"/>
        </p:scale>
        <p:origin x="1530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79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5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99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06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22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464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079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35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42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0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11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9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7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4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27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0D457C-9482-487C-A98E-775E29E53569}" type="datetimeFigureOut">
              <a:rPr lang="de-DE" smtClean="0"/>
              <a:t>09.08.2017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A2E273-B4FB-4674-9CBC-5E1B259A9A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1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isa/CANgun_IC20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 traffic 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C# + WPF + MVVM application using the </a:t>
            </a:r>
            <a:r>
              <a:rPr lang="en-US" dirty="0" err="1" smtClean="0"/>
              <a:t>VectorXL</a:t>
            </a:r>
            <a:r>
              <a:rPr lang="en-US" dirty="0" smtClean="0"/>
              <a:t> driver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817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WPF, Entity Framework </a:t>
            </a:r>
            <a:r>
              <a:rPr lang="en-US" dirty="0" err="1" smtClean="0"/>
              <a:t>Databinding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Change request management (MS Access, OLEDB)</a:t>
            </a:r>
          </a:p>
          <a:p>
            <a:r>
              <a:rPr lang="en-US" dirty="0" smtClean="0"/>
              <a:t>The monitoring of the CAN traffic to the instrumental cluster (</a:t>
            </a:r>
            <a:r>
              <a:rPr lang="en-US" dirty="0" err="1" smtClean="0"/>
              <a:t>Vecotr</a:t>
            </a:r>
            <a:r>
              <a:rPr lang="en-US" dirty="0" smtClean="0"/>
              <a:t> XL Driver)</a:t>
            </a:r>
          </a:p>
          <a:p>
            <a:r>
              <a:rPr lang="en-US" dirty="0" smtClean="0"/>
              <a:t>The sending the CAN sequences to the instrumental cluster (Vector XL Driver)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66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Request 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666999"/>
            <a:ext cx="3316290" cy="3124201"/>
          </a:xfrm>
        </p:spPr>
        <p:txBody>
          <a:bodyPr/>
          <a:lstStyle/>
          <a:p>
            <a:r>
              <a:rPr lang="en-US" dirty="0" smtClean="0"/>
              <a:t>Load change requests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Save the items</a:t>
            </a:r>
          </a:p>
          <a:p>
            <a:r>
              <a:rPr lang="en-US" dirty="0" smtClean="0"/>
              <a:t>Control the  change req. process.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131" y="2028824"/>
            <a:ext cx="6775306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2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Traffic application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666999"/>
            <a:ext cx="3316290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Observer function</a:t>
            </a:r>
          </a:p>
          <a:p>
            <a:r>
              <a:rPr lang="en-US" dirty="0" smtClean="0"/>
              <a:t>Parsing the messages</a:t>
            </a:r>
          </a:p>
          <a:p>
            <a:r>
              <a:rPr lang="en-US" dirty="0" smtClean="0"/>
              <a:t>Load DBF file</a:t>
            </a:r>
          </a:p>
          <a:p>
            <a:r>
              <a:rPr lang="en-US" dirty="0" smtClean="0"/>
              <a:t>Sequence creation</a:t>
            </a:r>
          </a:p>
          <a:p>
            <a:r>
              <a:rPr lang="en-US" dirty="0" smtClean="0"/>
              <a:t>Control the cluster buttons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3" y="2047875"/>
            <a:ext cx="6785719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r>
              <a:rPr lang="de-DE" dirty="0" smtClean="0"/>
              <a:t>&amp; 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/>
              <a:t> GIT 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github.com/frisa/CANgun_IC2017</a:t>
            </a:r>
            <a:endParaRPr lang="de-DE" dirty="0" smtClean="0"/>
          </a:p>
          <a:p>
            <a:r>
              <a:rPr lang="de-DE" dirty="0" smtClean="0"/>
              <a:t>The Video  …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00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112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CAN traffic application</vt:lpstr>
      <vt:lpstr>Features</vt:lpstr>
      <vt:lpstr>Change Request Management</vt:lpstr>
      <vt:lpstr>CAN Traffic application</vt:lpstr>
      <vt:lpstr>References &amp; Links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traffic application</dc:title>
  <dc:creator>Fridrichovsky, Jan</dc:creator>
  <cp:lastModifiedBy>Fridrichovsky, Jan</cp:lastModifiedBy>
  <cp:revision>3</cp:revision>
  <dcterms:created xsi:type="dcterms:W3CDTF">2017-08-09T14:38:15Z</dcterms:created>
  <dcterms:modified xsi:type="dcterms:W3CDTF">2017-08-09T14:52:28Z</dcterms:modified>
</cp:coreProperties>
</file>