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C3A2-85E2-4135-8219-AAC688CD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57F6C-B932-429E-B795-6DEA7ABC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3F62-2D83-4703-9617-1549FBAE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FEE8-FFFA-43A5-A4A2-A239DC15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BCCC-FAF6-4D05-8EB0-D6F29D09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23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22A7-5AA3-4997-A7E2-C4610FBA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F694-1703-4860-821F-58175686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B4AD-2531-4E38-AA58-9D919F2A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319C-7E20-404D-917B-41C9D46A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F2A0-3860-4E7C-A5A3-AC1DAD5E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D703-7183-4E81-AED2-B85CB9988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9344F-D356-4D5B-AF1F-69387062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929B-CFA2-48A0-AB90-CD597BAA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C36B-52AC-466B-9620-AE46E6DD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6967-0489-440A-9080-D0EE7A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9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0286-F58B-42A1-A409-7F84092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05E0-367F-4A59-AD3B-920B3CD5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C4F9-83FE-498D-8CD6-23DFE7C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492A-2EAB-4F49-9145-0463CED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26B6-4DB0-4AAD-B297-2293954E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4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398-B21B-4745-9041-658D07A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A774-3A6D-48C3-BF08-6CF79F85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0BD7-CA30-497B-8EE2-23B0B907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741-E4F9-46C8-9647-65206676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94EF-395C-4168-96D9-4B04756F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8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F3E9-0CD5-4A4C-86F1-812219D6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DDE6-D00B-4734-9A51-70ADE1EC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994FB-03CD-486C-B6E3-7B5CFDA1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82B7-D5D2-4430-AD05-29A6A22A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07D-0A96-44F1-B138-8782283A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5B40-756B-4249-B0FF-A9361984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8C09-805D-4BB6-9A37-9CF0B2B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5540-681E-4F4F-BC4C-8B2C9A70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E004B-44A0-44E2-A1B1-7BDF9E904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3CD95-CF09-4D78-9F6E-B69659DE2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4DE49-2449-41DA-9976-24749D4E1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986FA-15AC-4FD7-B021-8BEACDBE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AF724-019B-486D-91F4-28D8E83E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FC28-2245-4436-A828-BB2F56CD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C15F-58B7-4DDF-A4BD-4D4C1516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32C36-D59A-4D5A-AE06-C2BB5400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9C48-CBDA-4670-B9CC-91E7AF30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314CE-F306-4D04-A254-9D043567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89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EAB22-8851-48E2-A096-22452879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4BF81-83B9-40EE-8DF2-77460BBE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6208-FFAE-43C3-A4F6-B45639FD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A16-B1BA-44E4-BCB1-99694A1E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92B2-8E99-4F3D-92BD-42A765FB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71A29-FC8E-489C-BCA5-A9073485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01CB8-DF88-4020-B654-667D6EE6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021F-33E0-4489-9713-A4A1D434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3F81E-A2DF-4559-BF33-28299C13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62EA-BEEB-4DCE-934E-FE9C67C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E669-7C33-4A66-ADBE-71D73DCB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93E7-E7C8-423B-8EAC-E6AA2F37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A09A-36B0-415C-9609-1BF7CDC2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8F75-F61A-4643-AF56-10AFFF1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30B9-E3A2-46A2-8D04-C64E2573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1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71142-4C80-4254-BE70-FDB3FE2B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ACE4-D8E5-4BC2-AD32-588257F1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9E7F-50F8-428D-8E06-CEC0E15E2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457C-9482-487C-A98E-775E29E53569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0A1B-6224-44E2-97A3-322A9A1F5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4240-4E32-40E3-A60B-7AADAA683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isa/CANgun_IC2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854" y="76158"/>
            <a:ext cx="7372865" cy="1118329"/>
          </a:xfrm>
        </p:spPr>
        <p:txBody>
          <a:bodyPr/>
          <a:lstStyle/>
          <a:p>
            <a:r>
              <a:rPr lang="en-US" dirty="0"/>
              <a:t>CAN traffic 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420129" y="1048308"/>
            <a:ext cx="9144000" cy="1655762"/>
          </a:xfrm>
        </p:spPr>
        <p:txBody>
          <a:bodyPr/>
          <a:lstStyle/>
          <a:p>
            <a:r>
              <a:rPr lang="en-US" dirty="0"/>
              <a:t>The C# + WPF + MVVM application using the </a:t>
            </a:r>
            <a:r>
              <a:rPr lang="en-US" dirty="0" err="1"/>
              <a:t>VectorXL</a:t>
            </a:r>
            <a:r>
              <a:rPr lang="en-US" dirty="0"/>
              <a:t> driver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DBE5E-1A59-4674-834B-F3BE301F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21" y="3872491"/>
            <a:ext cx="5317290" cy="2690155"/>
          </a:xfrm>
          <a:prstGeom prst="rect">
            <a:avLst/>
          </a:prstGeom>
        </p:spPr>
      </p:pic>
      <p:pic>
        <p:nvPicPr>
          <p:cNvPr id="5" name="Grafik 3">
            <a:extLst>
              <a:ext uri="{FF2B5EF4-FFF2-40B4-BE49-F238E27FC236}">
                <a16:creationId xmlns:a16="http://schemas.microsoft.com/office/drawing/2014/main" id="{96E45707-CCF9-4766-BB32-04661DD8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81508"/>
            <a:ext cx="5642043" cy="3650954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E1E10A-9195-4DC4-AD1F-3B07CFAA8852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6099242" y="3406985"/>
            <a:ext cx="3038024" cy="465506"/>
          </a:xfrm>
          <a:prstGeom prst="bentConnector2">
            <a:avLst/>
          </a:prstGeom>
          <a:ln w="60325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CDAA33F-F099-4D1D-98F2-8169B0CB8645}"/>
              </a:ext>
            </a:extLst>
          </p:cNvPr>
          <p:cNvSpPr txBox="1">
            <a:spLocks/>
          </p:cNvSpPr>
          <p:nvPr/>
        </p:nvSpPr>
        <p:spPr>
          <a:xfrm>
            <a:off x="98854" y="76158"/>
            <a:ext cx="7372865" cy="1118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Presentation - Movie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C5545-CA2D-49CB-813A-807B9CBC6C11}"/>
              </a:ext>
            </a:extLst>
          </p:cNvPr>
          <p:cNvSpPr/>
          <p:nvPr/>
        </p:nvSpPr>
        <p:spPr>
          <a:xfrm>
            <a:off x="2001795" y="3591868"/>
            <a:ext cx="884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https://photos.google.com/photo/AF1QipNN4augVIkNRuqQB4MrBjyjtlnABMrCFrvkBbYO</a:t>
            </a:r>
          </a:p>
        </p:txBody>
      </p:sp>
    </p:spTree>
    <p:extLst>
      <p:ext uri="{BB962C8B-B14F-4D97-AF65-F5344CB8AC3E}">
        <p14:creationId xmlns:p14="http://schemas.microsoft.com/office/powerpoint/2010/main" val="38596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Request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316290" cy="3124201"/>
          </a:xfrm>
        </p:spPr>
        <p:txBody>
          <a:bodyPr/>
          <a:lstStyle/>
          <a:p>
            <a:r>
              <a:rPr lang="en-US" dirty="0"/>
              <a:t>Load change requests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Save the items</a:t>
            </a:r>
          </a:p>
          <a:p>
            <a:r>
              <a:rPr lang="en-US" dirty="0"/>
              <a:t>Control the  change req. process.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31" y="2028824"/>
            <a:ext cx="6775306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Traffic 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316290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Observer function</a:t>
            </a:r>
          </a:p>
          <a:p>
            <a:r>
              <a:rPr lang="en-US" dirty="0"/>
              <a:t>Parsing the messages</a:t>
            </a:r>
          </a:p>
          <a:p>
            <a:r>
              <a:rPr lang="en-US" dirty="0"/>
              <a:t>Load DBF file</a:t>
            </a:r>
          </a:p>
          <a:p>
            <a:r>
              <a:rPr lang="en-US" dirty="0"/>
              <a:t>Sequence creation</a:t>
            </a:r>
          </a:p>
          <a:p>
            <a:r>
              <a:rPr lang="en-US" dirty="0"/>
              <a:t>Control the cluster buttons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3" y="2047875"/>
            <a:ext cx="6785719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r>
              <a:rPr lang="de-DE" dirty="0"/>
              <a:t>&amp; Links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GIT : </a:t>
            </a:r>
            <a:r>
              <a:rPr lang="de-DE" dirty="0">
                <a:hlinkClick r:id="rId2"/>
              </a:rPr>
              <a:t>https://github.com/frisa/CANgun_IC2017</a:t>
            </a:r>
            <a:endParaRPr lang="de-DE" dirty="0"/>
          </a:p>
          <a:p>
            <a:r>
              <a:rPr lang="de-DE" dirty="0"/>
              <a:t>The Video  … </a:t>
            </a:r>
          </a:p>
        </p:txBody>
      </p:sp>
    </p:spTree>
    <p:extLst>
      <p:ext uri="{BB962C8B-B14F-4D97-AF65-F5344CB8AC3E}">
        <p14:creationId xmlns:p14="http://schemas.microsoft.com/office/powerpoint/2010/main" val="341400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CAN traffic application</vt:lpstr>
      <vt:lpstr>PowerPoint Presentation</vt:lpstr>
      <vt:lpstr>Change Request Management</vt:lpstr>
      <vt:lpstr>CAN Traffic application</vt:lpstr>
      <vt:lpstr>References &amp; Links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traffic application</dc:title>
  <dc:creator>Fridrichovsky, Jan</dc:creator>
  <cp:lastModifiedBy>Fridrichovsky Jan</cp:lastModifiedBy>
  <cp:revision>7</cp:revision>
  <dcterms:created xsi:type="dcterms:W3CDTF">2017-08-09T14:38:15Z</dcterms:created>
  <dcterms:modified xsi:type="dcterms:W3CDTF">2018-06-12T10:04:03Z</dcterms:modified>
</cp:coreProperties>
</file>