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76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70" r:id="rId6"/>
    <p:sldId id="273" r:id="rId7"/>
    <p:sldId id="272" r:id="rId8"/>
    <p:sldId id="269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86348F-3F3E-0B4A-AEB5-DAFF2424A795}">
          <p14:sldIdLst>
            <p14:sldId id="256"/>
            <p14:sldId id="257"/>
            <p14:sldId id="258"/>
            <p14:sldId id="260"/>
            <p14:sldId id="270"/>
            <p14:sldId id="273"/>
            <p14:sldId id="272"/>
            <p14:sldId id="269"/>
          </p14:sldIdLst>
        </p14:section>
        <p14:section name="Reserve Slides" id="{A16C54B1-4332-D048-B62A-1DA0D3F8F7FE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s Frischmuth" initials="RF" lastIdx="1" clrIdx="0">
    <p:extLst>
      <p:ext uri="{19B8F6BF-5375-455C-9EA6-DF929625EA0E}">
        <p15:presenceInfo xmlns:p15="http://schemas.microsoft.com/office/powerpoint/2012/main" userId="7437c30f4e83d7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8"/>
    <p:restoredTop sz="96159"/>
  </p:normalViewPr>
  <p:slideViewPr>
    <p:cSldViewPr snapToGrid="0" snapToObjects="1">
      <p:cViewPr>
        <p:scale>
          <a:sx n="85" d="100"/>
          <a:sy n="85" d="100"/>
        </p:scale>
        <p:origin x="164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41237-48D7-824D-ADD8-479470520E07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16501-39F6-EA4E-B0DF-A17653331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17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GIS – Information about the land</a:t>
            </a:r>
          </a:p>
          <a:p>
            <a:r>
              <a:rPr lang="en-US" dirty="0"/>
              <a:t>Assessments – Information about the buildings</a:t>
            </a:r>
          </a:p>
          <a:p>
            <a:r>
              <a:rPr lang="en-US" dirty="0"/>
              <a:t>Inspection – Applied and approved demo permits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16501-39F6-EA4E-B0DF-A176533315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75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Restricted to Residential in the City of Seattle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16501-39F6-EA4E-B0DF-A176533315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96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5A6E-18FE-7041-913E-88E8D1F5F6E3}" type="datetime1">
              <a:rPr lang="en-US" smtClean="0"/>
              <a:t>11/11/19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Ross Frischmuth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02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70AA-B90A-6743-9061-7651FE9FD97D}" type="datetime1">
              <a:rPr lang="en-US" smtClean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Ross Frischmuth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27CA-C402-5B4D-ADDC-A55C6895AB44}" type="datetime1">
              <a:rPr lang="en-US" smtClean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Ross Frischmuth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31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13B-BC09-714A-BFDE-D5B625516B6B}" type="datetime1">
              <a:rPr lang="en-US" smtClean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Ross Frischmuth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9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EA7F-A121-2147-BA7F-C83D077B377D}" type="datetime1">
              <a:rPr lang="en-US" smtClean="0"/>
              <a:t>11/11/19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Ross Frischmuth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7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CBA6-9C8F-6A4F-8CA5-89F757DB616F}" type="datetime1">
              <a:rPr lang="en-US" smtClean="0"/>
              <a:t>11/11/19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Ross Frischmuth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35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F1FC-30AA-544C-A21C-7FC4C10BEF18}" type="datetime1">
              <a:rPr lang="en-US" smtClean="0"/>
              <a:t>11/11/19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Ross Frischmuth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86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1FC7-1354-A943-9B9C-ECE91AF34118}" type="datetime1">
              <a:rPr lang="en-US" smtClean="0"/>
              <a:t>11/11/19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Ross Frischmuth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30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C3D0-AE2E-2F41-AAF8-EBF6D30C2D03}" type="datetime1">
              <a:rPr lang="en-US" smtClean="0"/>
              <a:t>11/11/19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Ross Frischmuth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9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C57C-A292-BD41-AE0C-4A2F202FB54B}" type="datetime1">
              <a:rPr lang="en-US" smtClean="0"/>
              <a:t>11/11/19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Ross Frischmuth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1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8C3A-D039-D74B-ABD8-1B4FAA547F21}" type="datetime1">
              <a:rPr lang="en-US" smtClean="0"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r>
              <a:rPr lang="en-US"/>
              <a:t>Ross Frischmuth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08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EDDB9B5-EFF8-1540-A235-D7AFAD57584F}" type="datetime1">
              <a:rPr lang="en-US" smtClean="0"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Ross Frischmuth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7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C5735C1-B27B-3F45-8D23-B44491CCE1E2}" type="datetime1">
              <a:rPr lang="en-US" smtClean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Ross Frischmuth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4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AE2BE-4A5C-0445-AB42-09E5A35C70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Identifying </a:t>
            </a:r>
            <a:br>
              <a:rPr lang="en-US" dirty="0"/>
            </a:br>
            <a:r>
              <a:rPr lang="en-US" dirty="0"/>
              <a:t>Seattle Real Estate Parcels</a:t>
            </a:r>
            <a:br>
              <a:rPr lang="en-US" dirty="0"/>
            </a:br>
            <a:r>
              <a:rPr lang="en-US" dirty="0"/>
              <a:t>for Redevelopment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7876A-45DD-9E48-9E9D-B627ACA668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Ross</a:t>
            </a:r>
            <a:r>
              <a:rPr lang="en-US" dirty="0"/>
              <a:t> </a:t>
            </a:r>
            <a:r>
              <a:rPr lang="en-US" sz="2400" dirty="0"/>
              <a:t>Frischmuth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71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A69F-B604-4141-822F-5ECC5B74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Problem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C0F4BF-B210-C244-B515-C6E45D141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 dirty="0"/>
              <a:t>Am I going to be living in a construction zone in the next few years?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232A18-B957-8948-B6B5-0D427BE9D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014" y="1724923"/>
            <a:ext cx="5076041" cy="380703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DD836EC-B917-9A44-978E-3EE99BE19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Ross Frischmuth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0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23D1-8E33-4048-ABCF-8E53A8A4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F43AA-A374-E84C-8754-CD98D532E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840" y="2307724"/>
            <a:ext cx="5432320" cy="16153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FC3727-EA28-0E46-A9AB-134D89E5B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840" y="4181981"/>
            <a:ext cx="5432320" cy="8877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0A711E-3D21-4D46-A133-589C8B0B82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9840" y="5336886"/>
            <a:ext cx="5432320" cy="8191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9102E8-5158-AE4E-9E3B-566919B9E1B7}"/>
              </a:ext>
            </a:extLst>
          </p:cNvPr>
          <p:cNvSpPr txBox="1"/>
          <p:nvPr/>
        </p:nvSpPr>
        <p:spPr>
          <a:xfrm>
            <a:off x="2544417" y="7394713"/>
            <a:ext cx="54674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King County Department of Assessments</a:t>
            </a:r>
          </a:p>
          <a:p>
            <a:pPr lvl="1"/>
            <a:r>
              <a:rPr lang="en-US" dirty="0"/>
              <a:t>Property value, zoning information, unit information</a:t>
            </a:r>
          </a:p>
          <a:p>
            <a:r>
              <a:rPr lang="en-US" dirty="0"/>
              <a:t>City of Seattle</a:t>
            </a:r>
          </a:p>
          <a:p>
            <a:pPr lvl="1"/>
            <a:r>
              <a:rPr lang="en-US" dirty="0"/>
              <a:t>Land use permits</a:t>
            </a:r>
          </a:p>
          <a:p>
            <a:r>
              <a:rPr lang="en-US" dirty="0"/>
              <a:t>King County GIS Center</a:t>
            </a:r>
          </a:p>
          <a:p>
            <a:pPr lvl="1"/>
            <a:r>
              <a:rPr lang="en-US" dirty="0"/>
              <a:t>Parcel Information</a:t>
            </a:r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ECC517EE-6453-4F4F-8970-4081C9CD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Ross Frischmuth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1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5F9B-DF5C-654A-8F5B-66BD3C5F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EF6CF-CAAE-B643-ADE3-5102A83E0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161,521 rows x 21,149 columns</a:t>
            </a:r>
          </a:p>
          <a:p>
            <a:pPr lvl="1"/>
            <a:r>
              <a:rPr lang="en-US" dirty="0"/>
              <a:t>Rows: Land Parcels</a:t>
            </a:r>
          </a:p>
          <a:p>
            <a:pPr lvl="1"/>
            <a:r>
              <a:rPr lang="en-US" dirty="0"/>
              <a:t>Columns: Parcel Characteristics</a:t>
            </a:r>
          </a:p>
          <a:p>
            <a:r>
              <a:rPr lang="en-US" dirty="0"/>
              <a:t>754 residential parcels slated for demo</a:t>
            </a:r>
          </a:p>
          <a:p>
            <a:r>
              <a:rPr lang="en-US" dirty="0"/>
              <a:t>No historical data – only current buildings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F2CF5-DF96-CE4B-B926-27D9D20EF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Ross Frischmuth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09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DF78-0BC1-1248-A525-3EE85B1E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21586-2B9D-754E-968C-4308993CA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r>
              <a:rPr lang="en-US" dirty="0"/>
              <a:t>Predict demo probability for every parcel</a:t>
            </a:r>
          </a:p>
          <a:p>
            <a:r>
              <a:rPr lang="en-US" dirty="0"/>
              <a:t>10 models – 90% train, 10% test</a:t>
            </a:r>
          </a:p>
          <a:p>
            <a:r>
              <a:rPr lang="en-US" dirty="0"/>
              <a:t>Compile all tests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5F373-EC66-F24C-8326-0B73E0BD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Ross Frischmuth  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7EBBDC-BBC5-CC4C-920E-39E8DD0F18A0}"/>
              </a:ext>
            </a:extLst>
          </p:cNvPr>
          <p:cNvSpPr txBox="1">
            <a:spLocks/>
          </p:cNvSpPr>
          <p:nvPr/>
        </p:nvSpPr>
        <p:spPr>
          <a:xfrm>
            <a:off x="-3178934" y="8060"/>
            <a:ext cx="2459406" cy="52384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K-Fold Splits</a:t>
            </a:r>
          </a:p>
          <a:p>
            <a:pPr lvl="1"/>
            <a:r>
              <a:rPr lang="en-US" dirty="0"/>
              <a:t>10 Folds </a:t>
            </a:r>
          </a:p>
          <a:p>
            <a:pPr lvl="2"/>
            <a:r>
              <a:rPr lang="en-US" dirty="0"/>
              <a:t>predict 10% of parcels at a time on 90% of training data</a:t>
            </a:r>
          </a:p>
          <a:p>
            <a:pPr lvl="2"/>
            <a:r>
              <a:rPr lang="en-US" dirty="0"/>
              <a:t>Repeat 10 times to get predictions on all parcels</a:t>
            </a:r>
          </a:p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Memory overload on local machine</a:t>
            </a:r>
          </a:p>
          <a:p>
            <a:r>
              <a:rPr lang="en-US" dirty="0"/>
              <a:t>Logistic Regression (first model did 70/30 train/test)</a:t>
            </a:r>
          </a:p>
          <a:p>
            <a:pPr lvl="1"/>
            <a:r>
              <a:rPr lang="en-US" dirty="0"/>
              <a:t>Score with area under curve of ROC (receiver operating characteristic) curve</a:t>
            </a:r>
          </a:p>
          <a:p>
            <a:pPr lvl="1"/>
            <a:r>
              <a:rPr lang="en-US" dirty="0"/>
              <a:t>AUC = .507 – Really bad</a:t>
            </a:r>
          </a:p>
        </p:txBody>
      </p:sp>
    </p:spTree>
    <p:extLst>
      <p:ext uri="{BB962C8B-B14F-4D97-AF65-F5344CB8AC3E}">
        <p14:creationId xmlns:p14="http://schemas.microsoft.com/office/powerpoint/2010/main" val="155539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6EE94-DC75-2F49-A7B8-E7277642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F1132-3BB4-284E-A038-239CD34BC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Missed all 59 actual positives</a:t>
            </a:r>
          </a:p>
          <a:p>
            <a:r>
              <a:rPr lang="en-US" dirty="0"/>
              <a:t>Had 10 False Positives</a:t>
            </a:r>
          </a:p>
          <a:p>
            <a:r>
              <a:rPr lang="en-US" dirty="0"/>
              <a:t>One false positive was house that was just torn down across the street from my house.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EE3C7-5585-DD4D-AAB0-4BCECA56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Ross Frischmuth 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46DF07-950D-0C49-94C3-43CCD9ED6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0" y="1155968"/>
            <a:ext cx="60579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41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DF78-0BC1-1248-A525-3EE85B1E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21586-2B9D-754E-968C-4308993CA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r>
              <a:rPr lang="en-US" dirty="0"/>
              <a:t>Update list of demo permits!</a:t>
            </a:r>
          </a:p>
          <a:p>
            <a:r>
              <a:rPr lang="en-US" dirty="0"/>
              <a:t>Incorporate historical property values into model</a:t>
            </a:r>
          </a:p>
          <a:p>
            <a:r>
              <a:rPr lang="en-US" dirty="0"/>
              <a:t>Build map application</a:t>
            </a:r>
          </a:p>
          <a:p>
            <a:r>
              <a:rPr lang="en-US" dirty="0"/>
              <a:t>Create address search functionality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5F373-EC66-F24C-8326-0B73E0BD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Ross Frischmuth  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7EBBDC-BBC5-CC4C-920E-39E8DD0F18A0}"/>
              </a:ext>
            </a:extLst>
          </p:cNvPr>
          <p:cNvSpPr txBox="1">
            <a:spLocks/>
          </p:cNvSpPr>
          <p:nvPr/>
        </p:nvSpPr>
        <p:spPr>
          <a:xfrm>
            <a:off x="-3178934" y="8060"/>
            <a:ext cx="2459406" cy="52384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K-Fold Splits</a:t>
            </a:r>
          </a:p>
          <a:p>
            <a:pPr lvl="1"/>
            <a:r>
              <a:rPr lang="en-US" dirty="0"/>
              <a:t>10 Folds </a:t>
            </a:r>
          </a:p>
          <a:p>
            <a:pPr lvl="2"/>
            <a:r>
              <a:rPr lang="en-US" dirty="0"/>
              <a:t>predict 10% of parcels at a time on 90% of training data</a:t>
            </a:r>
          </a:p>
          <a:p>
            <a:pPr lvl="2"/>
            <a:r>
              <a:rPr lang="en-US" dirty="0"/>
              <a:t>Repeat 10 times to get predictions on all parcels</a:t>
            </a:r>
          </a:p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Memory overload on local machine</a:t>
            </a:r>
          </a:p>
          <a:p>
            <a:r>
              <a:rPr lang="en-US" dirty="0"/>
              <a:t>Logistic Regression (first model did 70/30 train/test)</a:t>
            </a:r>
          </a:p>
          <a:p>
            <a:pPr lvl="1"/>
            <a:r>
              <a:rPr lang="en-US" dirty="0"/>
              <a:t>Score with area under curve of ROC (receiver operating characteristic) curve</a:t>
            </a:r>
          </a:p>
          <a:p>
            <a:pPr lvl="1"/>
            <a:r>
              <a:rPr lang="en-US" dirty="0"/>
              <a:t>AUC = .507 – Really bad</a:t>
            </a:r>
          </a:p>
        </p:txBody>
      </p:sp>
    </p:spTree>
    <p:extLst>
      <p:ext uri="{BB962C8B-B14F-4D97-AF65-F5344CB8AC3E}">
        <p14:creationId xmlns:p14="http://schemas.microsoft.com/office/powerpoint/2010/main" val="96905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C131-31FC-8A40-9650-A2A5B23E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ctr"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149F7-A0F3-E84A-9966-08F45B4C0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/>
              <a:t>Ross Frischmuth</a:t>
            </a:r>
          </a:p>
        </p:txBody>
      </p:sp>
    </p:spTree>
    <p:extLst>
      <p:ext uri="{BB962C8B-B14F-4D97-AF65-F5344CB8AC3E}">
        <p14:creationId xmlns:p14="http://schemas.microsoft.com/office/powerpoint/2010/main" val="3166491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15104-3FC6-5B4D-AC69-B21F56A8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C385BA2-9C27-FE4E-AFE7-681C079D2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1048" y="1803884"/>
            <a:ext cx="5631122" cy="349206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CDED91-C4C5-524B-ABB1-9A4554914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dirty="0"/>
              <a:t>Display probability a specific parcel will redevelop</a:t>
            </a:r>
          </a:p>
          <a:p>
            <a:pPr algn="l"/>
            <a:r>
              <a:rPr lang="en-US" dirty="0"/>
              <a:t>Assign value to property reflecting aggregate probability neighbors will redevelop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8D1BF2E-1ED5-064A-8028-EA0D640B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Ross Frischmuth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42312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{955570E0-7EA2-F747-A4CC-AF65024553B2}tf10001120</Template>
  <TotalTime>538</TotalTime>
  <Words>339</Words>
  <Application>Microsoft Macintosh PowerPoint</Application>
  <PresentationFormat>Widescreen</PresentationFormat>
  <Paragraphs>66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Parcel</vt:lpstr>
      <vt:lpstr>Identifying  Seattle Real Estate Parcels for Redevelopment</vt:lpstr>
      <vt:lpstr>Problem Statement</vt:lpstr>
      <vt:lpstr>Data Sources</vt:lpstr>
      <vt:lpstr>Data Set</vt:lpstr>
      <vt:lpstr>Model</vt:lpstr>
      <vt:lpstr>Results</vt:lpstr>
      <vt:lpstr>Next Steps</vt:lpstr>
      <vt:lpstr>Thank you</vt:lpstr>
      <vt:lpstr>Deliverable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 Real Estate Development Trends</dc:title>
  <dc:creator>Ross Frischmuth</dc:creator>
  <cp:lastModifiedBy>Ross Frischmuth</cp:lastModifiedBy>
  <cp:revision>29</cp:revision>
  <dcterms:created xsi:type="dcterms:W3CDTF">2019-10-18T21:18:09Z</dcterms:created>
  <dcterms:modified xsi:type="dcterms:W3CDTF">2019-11-12T00:02:43Z</dcterms:modified>
</cp:coreProperties>
</file>