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60" r:id="rId5"/>
    <p:sldId id="270" r:id="rId6"/>
    <p:sldId id="271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15"/>
    <p:restoredTop sz="96159"/>
  </p:normalViewPr>
  <p:slideViewPr>
    <p:cSldViewPr snapToGrid="0" snapToObjects="1">
      <p:cViewPr varScale="1">
        <p:scale>
          <a:sx n="96" d="100"/>
          <a:sy n="96" d="100"/>
        </p:scale>
        <p:origin x="18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5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7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8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405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7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1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9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5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4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7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3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3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4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0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E2BE-4A5C-0445-AB42-09E5A35C7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</a:t>
            </a:r>
            <a:br>
              <a:rPr lang="en-US" dirty="0"/>
            </a:br>
            <a:r>
              <a:rPr lang="en-US" dirty="0"/>
              <a:t>Seattle Real Estate Redevelopment Targets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7876A-45DD-9E48-9E9D-B627ACA66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Ross</a:t>
            </a:r>
            <a:r>
              <a:rPr lang="en-US" dirty="0"/>
              <a:t> </a:t>
            </a:r>
            <a:r>
              <a:rPr lang="en-US" sz="2400" dirty="0"/>
              <a:t>Frischmuth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1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A69F-B604-4141-822F-5ECC5B74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353F-BE7F-384C-A106-0D6B0CCA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C0F4BF-B210-C244-B515-C6E45D141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Am I going to be living in a construction zone in the next few years?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32A18-B957-8948-B6B5-0D427BE9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428" y="1441143"/>
            <a:ext cx="6104877" cy="457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0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23D1-8E33-4048-ABCF-8E53A8A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FA9C-D8F7-1447-8CA7-A67F9F69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King County Department of Assessments</a:t>
            </a:r>
          </a:p>
          <a:p>
            <a:pPr lvl="1"/>
            <a:r>
              <a:rPr lang="en-US" dirty="0"/>
              <a:t>Property value, zoning information, unit information</a:t>
            </a:r>
          </a:p>
          <a:p>
            <a:r>
              <a:rPr lang="en-US" dirty="0"/>
              <a:t>City of Seattle</a:t>
            </a:r>
          </a:p>
          <a:p>
            <a:pPr lvl="1"/>
            <a:r>
              <a:rPr lang="en-US" dirty="0"/>
              <a:t>Land use permits</a:t>
            </a:r>
          </a:p>
          <a:p>
            <a:r>
              <a:rPr lang="en-US" dirty="0"/>
              <a:t>King County GIS Center</a:t>
            </a:r>
          </a:p>
          <a:p>
            <a:pPr lvl="1"/>
            <a:r>
              <a:rPr lang="en-US" dirty="0"/>
              <a:t>Parcel Information</a:t>
            </a:r>
          </a:p>
        </p:txBody>
      </p:sp>
    </p:spTree>
    <p:extLst>
      <p:ext uri="{BB962C8B-B14F-4D97-AF65-F5344CB8AC3E}">
        <p14:creationId xmlns:p14="http://schemas.microsoft.com/office/powerpoint/2010/main" val="193831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5F9B-DF5C-654A-8F5B-66BD3C5F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F6CF-CAAE-B643-ADE3-5102A83E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GIS and Parcel data into Spark </a:t>
            </a:r>
            <a:r>
              <a:rPr lang="en-US" dirty="0" err="1"/>
              <a:t>DataFrame</a:t>
            </a:r>
            <a:r>
              <a:rPr lang="en-US" dirty="0"/>
              <a:t> - X</a:t>
            </a:r>
          </a:p>
          <a:p>
            <a:pPr lvl="1"/>
            <a:r>
              <a:rPr lang="en-US" dirty="0"/>
              <a:t>PIN – Parcel Information Number as Index</a:t>
            </a:r>
          </a:p>
          <a:p>
            <a:pPr lvl="1"/>
            <a:r>
              <a:rPr lang="en-US" dirty="0"/>
              <a:t>Vectorize Features into single column</a:t>
            </a:r>
          </a:p>
          <a:p>
            <a:pPr lvl="2"/>
            <a:r>
              <a:rPr lang="en-US" dirty="0"/>
              <a:t>Numerical data remains numerical</a:t>
            </a:r>
          </a:p>
          <a:p>
            <a:pPr lvl="2"/>
            <a:r>
              <a:rPr lang="en-US" dirty="0"/>
              <a:t>Convert categorical data into separate indices</a:t>
            </a:r>
          </a:p>
          <a:p>
            <a:pPr lvl="1"/>
            <a:r>
              <a:rPr lang="en-US" dirty="0"/>
              <a:t>161,521 rows and 21,149 features</a:t>
            </a:r>
          </a:p>
          <a:p>
            <a:r>
              <a:rPr lang="en-US" dirty="0"/>
              <a:t>Filter city permitting data - y</a:t>
            </a:r>
          </a:p>
          <a:p>
            <a:pPr lvl="1"/>
            <a:r>
              <a:rPr lang="en-US" dirty="0"/>
              <a:t>Use only applied and approved permits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0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DF78-0BC1-1248-A525-3EE85B1E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1586-2B9D-754E-968C-4308993C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K-Fold Splits</a:t>
            </a:r>
          </a:p>
          <a:p>
            <a:pPr lvl="1"/>
            <a:r>
              <a:rPr lang="en-US" dirty="0"/>
              <a:t>10 Folds </a:t>
            </a:r>
          </a:p>
          <a:p>
            <a:pPr lvl="2"/>
            <a:r>
              <a:rPr lang="en-US" dirty="0"/>
              <a:t>predict 10% of parcels at a time on 90% of training data</a:t>
            </a:r>
          </a:p>
          <a:p>
            <a:pPr lvl="2"/>
            <a:r>
              <a:rPr lang="en-US" dirty="0"/>
              <a:t>Repeat 10 times to get predictions on all parcels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Memory overload on local machine</a:t>
            </a:r>
          </a:p>
          <a:p>
            <a:r>
              <a:rPr lang="en-US" dirty="0"/>
              <a:t>Logistic Regression (first model did 70/30 train/test)</a:t>
            </a:r>
          </a:p>
          <a:p>
            <a:pPr lvl="1"/>
            <a:r>
              <a:rPr lang="en-US" dirty="0"/>
              <a:t>Score with area under curve of ROC (receiver operating characteristic) curve</a:t>
            </a:r>
          </a:p>
          <a:p>
            <a:pPr lvl="1"/>
            <a:r>
              <a:rPr lang="en-US" dirty="0"/>
              <a:t>AUC = .507 – Really bad</a:t>
            </a:r>
          </a:p>
        </p:txBody>
      </p:sp>
    </p:spTree>
    <p:extLst>
      <p:ext uri="{BB962C8B-B14F-4D97-AF65-F5344CB8AC3E}">
        <p14:creationId xmlns:p14="http://schemas.microsoft.com/office/powerpoint/2010/main" val="155539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5104-3FC6-5B4D-AC69-B21F56A8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B4D5-71EA-5248-BB0F-4B7AC2EBDF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 probability a specific parcel will redevelop</a:t>
            </a:r>
          </a:p>
          <a:p>
            <a:r>
              <a:rPr lang="en-US" dirty="0"/>
              <a:t>Assign value to property reflecting aggregate probability neighbors will redevelop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146289-3EF6-5540-8A74-0AFDD40310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F883512D-E896-1D4C-9382-45B8DAC19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"/>
          <a:stretch/>
        </p:blipFill>
        <p:spPr>
          <a:xfrm rot="5280000">
            <a:off x="7010223" y="1502174"/>
            <a:ext cx="3683872" cy="56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2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C131-31FC-8A40-9650-A2A5B23E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90EE9-8975-F248-A0E2-F0078AA05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91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{6A21103A-A4B1-0145-B3C8-CEA448483AFB}tf10001076</Template>
  <TotalTime>199</TotalTime>
  <Words>184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Identifying  Seattle Real Estate Redevelopment Targets</vt:lpstr>
      <vt:lpstr>Problem Statement</vt:lpstr>
      <vt:lpstr>Data Sources</vt:lpstr>
      <vt:lpstr>Methodology</vt:lpstr>
      <vt:lpstr>Model</vt:lpstr>
      <vt:lpstr>Deliverable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Real Estate Development Trends</dc:title>
  <dc:creator>Ross Frischmuth</dc:creator>
  <cp:lastModifiedBy>Ross Frischmuth</cp:lastModifiedBy>
  <cp:revision>18</cp:revision>
  <dcterms:created xsi:type="dcterms:W3CDTF">2019-10-18T21:18:09Z</dcterms:created>
  <dcterms:modified xsi:type="dcterms:W3CDTF">2019-11-08T23:51:34Z</dcterms:modified>
</cp:coreProperties>
</file>