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6" r:id="rId11"/>
    <p:sldId id="267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615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405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3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kingcounty.com/Assessor/eRealProperty/Detail.aspx?ParcelNbr=685270055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E2BE-4A5C-0445-AB42-09E5A35C7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</a:t>
            </a:r>
            <a:br>
              <a:rPr lang="en-US" dirty="0"/>
            </a:br>
            <a:r>
              <a:rPr lang="en-US" dirty="0"/>
              <a:t>Seattle Real Estate Redevelopment Targets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7876A-45DD-9E48-9E9D-B627ACA66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Frischmuth</a:t>
            </a:r>
          </a:p>
        </p:txBody>
      </p:sp>
    </p:spTree>
    <p:extLst>
      <p:ext uri="{BB962C8B-B14F-4D97-AF65-F5344CB8AC3E}">
        <p14:creationId xmlns:p14="http://schemas.microsoft.com/office/powerpoint/2010/main" val="427471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2FE5-97F5-1744-B6B0-97702552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Potential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7341-87A2-B446-8CA5-26856B1F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analysis to aggregated data</a:t>
            </a:r>
          </a:p>
          <a:p>
            <a:pPr lvl="1"/>
            <a:r>
              <a:rPr lang="en-US" dirty="0"/>
              <a:t>Look at a group of parcels, approximately three city blocks</a:t>
            </a:r>
          </a:p>
          <a:p>
            <a:pPr lvl="1"/>
            <a:r>
              <a:rPr lang="en-US" dirty="0"/>
              <a:t>Look at distribution of construction dates</a:t>
            </a:r>
          </a:p>
          <a:p>
            <a:pPr lvl="1"/>
            <a:r>
              <a:rPr lang="en-US" dirty="0"/>
              <a:t>Compare groups to other similar groups to look for similarities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Information loss in aggregated data</a:t>
            </a:r>
          </a:p>
          <a:p>
            <a:pPr lvl="1"/>
            <a:r>
              <a:rPr lang="en-US" dirty="0"/>
              <a:t>Little information gleaned from data – you could just walk around the neighborhood and look for new construction</a:t>
            </a:r>
          </a:p>
        </p:txBody>
      </p:sp>
    </p:spTree>
    <p:extLst>
      <p:ext uri="{BB962C8B-B14F-4D97-AF65-F5344CB8AC3E}">
        <p14:creationId xmlns:p14="http://schemas.microsoft.com/office/powerpoint/2010/main" val="25593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7538-ACC6-2D4F-A60D-85A9CCB0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Potential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EF7-0EB0-6E4D-92F5-8D84454C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Join all tables together on the parcel ID number</a:t>
            </a:r>
          </a:p>
          <a:p>
            <a:pPr lvl="1"/>
            <a:r>
              <a:rPr lang="en-US" dirty="0"/>
              <a:t>Cluster all of the properties based on their features</a:t>
            </a:r>
          </a:p>
          <a:p>
            <a:pPr lvl="1"/>
            <a:r>
              <a:rPr lang="en-US" dirty="0"/>
              <a:t>Assign </a:t>
            </a:r>
            <a:r>
              <a:rPr lang="en-US" dirty="0" err="1"/>
              <a:t>will_redevelop</a:t>
            </a:r>
            <a:r>
              <a:rPr lang="en-US" dirty="0"/>
              <a:t> value of 1 to parcels pending demolition</a:t>
            </a:r>
          </a:p>
          <a:p>
            <a:pPr lvl="1"/>
            <a:r>
              <a:rPr lang="en-US" dirty="0"/>
              <a:t>Check which clusters have high percentage of 1s and predict that these similar ones might experience similar fate.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Difficult to assess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was my plan, but I ran out of time. </a:t>
            </a:r>
          </a:p>
        </p:txBody>
      </p:sp>
    </p:spTree>
    <p:extLst>
      <p:ext uri="{BB962C8B-B14F-4D97-AF65-F5344CB8AC3E}">
        <p14:creationId xmlns:p14="http://schemas.microsoft.com/office/powerpoint/2010/main" val="27755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2949-CCF7-3E4D-AA06-7379F000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02A5-6674-AA40-A808-241147C9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downloaded as CSVs</a:t>
            </a:r>
          </a:p>
          <a:p>
            <a:r>
              <a:rPr lang="en-US" dirty="0"/>
              <a:t>Pandas proved incapable of handling raw datasets</a:t>
            </a:r>
          </a:p>
          <a:p>
            <a:r>
              <a:rPr lang="en-US" dirty="0"/>
              <a:t>Struggled with PostgreSQL</a:t>
            </a:r>
          </a:p>
          <a:p>
            <a:pPr lvl="1"/>
            <a:r>
              <a:rPr lang="en-US" dirty="0"/>
              <a:t>Still wouldn’t fix all my problems</a:t>
            </a:r>
          </a:p>
          <a:p>
            <a:pPr lvl="2"/>
            <a:r>
              <a:rPr lang="en-US" dirty="0"/>
              <a:t>Large queries would still crash Pandas, or</a:t>
            </a:r>
          </a:p>
          <a:p>
            <a:pPr lvl="2"/>
            <a:r>
              <a:rPr lang="en-US" dirty="0"/>
              <a:t>Would need to do separate query for every parcel when doing calculations</a:t>
            </a:r>
          </a:p>
          <a:p>
            <a:r>
              <a:rPr lang="en-US" dirty="0"/>
              <a:t>Settled on importing data into Spark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May use EC2 instance depending on how well my local machine manages the full datasets.</a:t>
            </a:r>
          </a:p>
        </p:txBody>
      </p:sp>
    </p:spTree>
    <p:extLst>
      <p:ext uri="{BB962C8B-B14F-4D97-AF65-F5344CB8AC3E}">
        <p14:creationId xmlns:p14="http://schemas.microsoft.com/office/powerpoint/2010/main" val="191415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C131-31FC-8A40-9650-A2A5B23E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0EE9-8975-F248-A0E2-F0078AA0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69F-B604-4141-822F-5ECC5B74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353F-BE7F-384C-A106-0D6B0CC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Rapid growth leads to rapid redevelopment.</a:t>
            </a:r>
          </a:p>
          <a:p>
            <a:r>
              <a:rPr lang="en-US" dirty="0"/>
              <a:t>Single family homes are being torn down and replaced with multifamily units.</a:t>
            </a:r>
          </a:p>
          <a:p>
            <a:r>
              <a:rPr lang="en-US" dirty="0"/>
              <a:t>Nearby construction is lengthy and unpleasant</a:t>
            </a:r>
          </a:p>
          <a:p>
            <a:pPr lvl="1"/>
            <a:r>
              <a:rPr lang="en-US" dirty="0"/>
              <a:t>Noisy</a:t>
            </a:r>
          </a:p>
          <a:p>
            <a:pPr lvl="1"/>
            <a:r>
              <a:rPr lang="en-US" dirty="0"/>
              <a:t>No Parking</a:t>
            </a:r>
          </a:p>
          <a:p>
            <a:pPr lvl="1"/>
            <a:r>
              <a:rPr lang="en-US" dirty="0"/>
              <a:t>Changes the character of the neighborhood</a:t>
            </a:r>
          </a:p>
          <a:p>
            <a:endParaRPr lang="en-US" dirty="0"/>
          </a:p>
          <a:p>
            <a:r>
              <a:rPr lang="en-US" dirty="0"/>
              <a:t>How can we use publicly available data to identify trends and predict if a given neighborhood is likely to experience high levels of redevelopment?</a:t>
            </a:r>
          </a:p>
        </p:txBody>
      </p:sp>
    </p:spTree>
    <p:extLst>
      <p:ext uri="{BB962C8B-B14F-4D97-AF65-F5344CB8AC3E}">
        <p14:creationId xmlns:p14="http://schemas.microsoft.com/office/powerpoint/2010/main" val="6484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3D1-8E33-4048-ABCF-8E53A8A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FA9C-D8F7-1447-8CA7-A67F9F6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King County Department of Assessments</a:t>
            </a:r>
          </a:p>
          <a:p>
            <a:pPr lvl="1"/>
            <a:r>
              <a:rPr lang="en-US" dirty="0"/>
              <a:t>Property value history, zoning information, unit information, property sales</a:t>
            </a:r>
          </a:p>
          <a:p>
            <a:r>
              <a:rPr lang="en-US" dirty="0"/>
              <a:t>City of Seattle</a:t>
            </a:r>
          </a:p>
          <a:p>
            <a:pPr lvl="1"/>
            <a:r>
              <a:rPr lang="en-US" dirty="0"/>
              <a:t>Land use permits, building permits</a:t>
            </a:r>
          </a:p>
          <a:p>
            <a:r>
              <a:rPr lang="en-US" dirty="0"/>
              <a:t>King County GIS Center</a:t>
            </a:r>
          </a:p>
          <a:p>
            <a:pPr lvl="1"/>
            <a:r>
              <a:rPr lang="en-US" dirty="0"/>
              <a:t>Geographic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9383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EF63-DF6C-A641-8AF1-7C1534A0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Department of Assessments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0B8E-969C-8C4E-AE23-E7C2BA38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Parcel Data</a:t>
            </a:r>
          </a:p>
          <a:p>
            <a:pPr lvl="1"/>
            <a:r>
              <a:rPr lang="en-US" dirty="0"/>
              <a:t>location, zoning, water, sewer, views, noise, waterfront status, historic status, etc.</a:t>
            </a:r>
          </a:p>
          <a:p>
            <a:r>
              <a:rPr lang="en-US" dirty="0"/>
              <a:t>Value History</a:t>
            </a:r>
          </a:p>
          <a:p>
            <a:pPr lvl="1"/>
            <a:r>
              <a:rPr lang="en-US" dirty="0"/>
              <a:t>Reliable appraised value over the past 20 years</a:t>
            </a:r>
          </a:p>
          <a:p>
            <a:pPr lvl="1"/>
            <a:r>
              <a:rPr lang="en-US" dirty="0"/>
              <a:t>Sporadic data beyond that</a:t>
            </a:r>
          </a:p>
          <a:p>
            <a:r>
              <a:rPr lang="en-US" dirty="0"/>
              <a:t>Unit Breakdown</a:t>
            </a:r>
          </a:p>
          <a:p>
            <a:pPr lvl="1"/>
            <a:r>
              <a:rPr lang="en-US" dirty="0"/>
              <a:t>Bedrooms, bathrooms, square footage, etc.</a:t>
            </a:r>
          </a:p>
          <a:p>
            <a:r>
              <a:rPr lang="en-US" dirty="0"/>
              <a:t>Residential Building</a:t>
            </a:r>
          </a:p>
          <a:p>
            <a:pPr lvl="1"/>
            <a:r>
              <a:rPr lang="en-US" dirty="0"/>
              <a:t>Similar to above, but more granular data</a:t>
            </a:r>
          </a:p>
          <a:p>
            <a:r>
              <a:rPr lang="en-US" dirty="0"/>
              <a:t>Real Property Sales</a:t>
            </a:r>
          </a:p>
          <a:p>
            <a:pPr lvl="1"/>
            <a:r>
              <a:rPr lang="en-US" dirty="0"/>
              <a:t>List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948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7744-D44F-E545-B5E0-72F751DC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of Seattle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1DDB-7425-2643-976F-22FE4769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Permits</a:t>
            </a:r>
          </a:p>
          <a:p>
            <a:pPr lvl="1"/>
            <a:r>
              <a:rPr lang="en-US" dirty="0"/>
              <a:t>New construction</a:t>
            </a:r>
          </a:p>
          <a:p>
            <a:pPr lvl="1"/>
            <a:r>
              <a:rPr lang="en-US" dirty="0"/>
              <a:t>Improvements</a:t>
            </a:r>
          </a:p>
          <a:p>
            <a:pPr lvl="1"/>
            <a:r>
              <a:rPr lang="en-US" dirty="0"/>
              <a:t>Demolition</a:t>
            </a:r>
          </a:p>
          <a:p>
            <a:r>
              <a:rPr lang="en-US" dirty="0"/>
              <a:t>Land Use Permits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C326D-D9F5-A34E-9094-833918C5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96" y="2524216"/>
            <a:ext cx="6378685" cy="35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02B9-8223-EF47-B408-5B6C592A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GIS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531D-2138-0B46-B415-D6E1EAA5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Parcels for King County with Address with Property Information</a:t>
            </a:r>
          </a:p>
          <a:p>
            <a:pPr lvl="1"/>
            <a:r>
              <a:rPr lang="en-US" dirty="0"/>
              <a:t>Full property address</a:t>
            </a:r>
          </a:p>
          <a:p>
            <a:pPr lvl="1"/>
            <a:r>
              <a:rPr lang="en-US" dirty="0"/>
              <a:t>Current tax information</a:t>
            </a:r>
          </a:p>
          <a:p>
            <a:pPr lvl="1"/>
            <a:r>
              <a:rPr lang="en-US" dirty="0"/>
              <a:t>Current ownership information</a:t>
            </a:r>
          </a:p>
          <a:p>
            <a:pPr lvl="1"/>
            <a:r>
              <a:rPr lang="en-US" dirty="0"/>
              <a:t>Zoning information</a:t>
            </a:r>
          </a:p>
          <a:p>
            <a:pPr lvl="1"/>
            <a:r>
              <a:rPr lang="en-US" dirty="0"/>
              <a:t>City, township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342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F9B-DF5C-654A-8F5B-66BD3C5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F6CF-CAAE-B643-ADE3-5102A83E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Plan</a:t>
            </a:r>
          </a:p>
          <a:p>
            <a:pPr lvl="1"/>
            <a:r>
              <a:rPr lang="en-US" dirty="0"/>
              <a:t>Use building permit information to gather information about houses that have been demolished</a:t>
            </a:r>
          </a:p>
          <a:p>
            <a:pPr lvl="1"/>
            <a:r>
              <a:rPr lang="en-US" dirty="0"/>
              <a:t>Link addresses to parcels</a:t>
            </a:r>
          </a:p>
          <a:p>
            <a:pPr lvl="1"/>
            <a:r>
              <a:rPr lang="en-US" dirty="0"/>
              <a:t>Build dataset of all houses that have been demolished in the past ~5 years</a:t>
            </a:r>
          </a:p>
          <a:p>
            <a:r>
              <a:rPr lang="en-US" dirty="0"/>
              <a:t>Obstacle</a:t>
            </a:r>
          </a:p>
          <a:p>
            <a:pPr lvl="1"/>
            <a:r>
              <a:rPr lang="en-US" dirty="0"/>
              <a:t>The only available parcel information is for current structure</a:t>
            </a:r>
          </a:p>
          <a:p>
            <a:pPr lvl="1"/>
            <a:r>
              <a:rPr lang="en-US" dirty="0"/>
              <a:t>No historical data on the website, and message with County Auditor is unreturned</a:t>
            </a:r>
          </a:p>
          <a:p>
            <a:pPr lvl="1"/>
            <a:r>
              <a:rPr lang="en-US" dirty="0">
                <a:hlinkClick r:id="rId2"/>
              </a:rPr>
              <a:t>Redeveloped Lot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8DB9-67EE-D64B-AEE4-9CC6F7FA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798437-9604-D34F-9F54-FEA8829F0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280000">
            <a:off x="2028163" y="-2276404"/>
            <a:ext cx="8170953" cy="12454759"/>
          </a:xfrm>
        </p:spPr>
      </p:pic>
    </p:spTree>
    <p:extLst>
      <p:ext uri="{BB962C8B-B14F-4D97-AF65-F5344CB8AC3E}">
        <p14:creationId xmlns:p14="http://schemas.microsoft.com/office/powerpoint/2010/main" val="206820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3D80-761A-1E46-8745-D69422F6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Potential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FB31-A64E-0048-96E5-D21CC335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use current projects</a:t>
            </a:r>
          </a:p>
          <a:p>
            <a:pPr lvl="1"/>
            <a:r>
              <a:rPr lang="en-US" dirty="0"/>
              <a:t>Filter out demolish permit applications to ones still pending</a:t>
            </a:r>
          </a:p>
          <a:p>
            <a:pPr lvl="1"/>
            <a:r>
              <a:rPr lang="en-US" dirty="0"/>
              <a:t>Existing structure information still available</a:t>
            </a:r>
          </a:p>
          <a:p>
            <a:pPr lvl="1"/>
            <a:r>
              <a:rPr lang="en-US" dirty="0"/>
              <a:t>n = 1089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561,901 total residential parcels in King County</a:t>
            </a:r>
          </a:p>
          <a:p>
            <a:pPr lvl="1"/>
            <a:r>
              <a:rPr lang="en-US" dirty="0"/>
              <a:t>161,521 total residential parcels in Seattle,</a:t>
            </a:r>
          </a:p>
          <a:p>
            <a:pPr lvl="1"/>
            <a:r>
              <a:rPr lang="en-US" dirty="0"/>
              <a:t>Only 0.67% of Seattle residents have pending demolition permits</a:t>
            </a:r>
          </a:p>
          <a:p>
            <a:pPr lvl="1"/>
            <a:r>
              <a:rPr lang="en-US" dirty="0"/>
              <a:t>If predicting </a:t>
            </a:r>
            <a:r>
              <a:rPr lang="en-US" dirty="0" err="1"/>
              <a:t>will_redevelop</a:t>
            </a:r>
            <a:r>
              <a:rPr lang="en-US" dirty="0"/>
              <a:t> label, assign 1 to those pending demolition, but what to do with all of the rest? Need to train with 0s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1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{6A21103A-A4B1-0145-B3C8-CEA448483AFB}tf10001076</Template>
  <TotalTime>119</TotalTime>
  <Words>547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Identifying  Seattle Real Estate Redevelopment Targets</vt:lpstr>
      <vt:lpstr>Problem Statement</vt:lpstr>
      <vt:lpstr>Data Sources</vt:lpstr>
      <vt:lpstr>King County Department of Assessments </vt:lpstr>
      <vt:lpstr>City of Seattle </vt:lpstr>
      <vt:lpstr>King County GIS Center</vt:lpstr>
      <vt:lpstr>Methodology</vt:lpstr>
      <vt:lpstr>PowerPoint Presentation</vt:lpstr>
      <vt:lpstr>New Potential Methodologies</vt:lpstr>
      <vt:lpstr>New Potential Methodologies</vt:lpstr>
      <vt:lpstr>New Potential Methodologies</vt:lpstr>
      <vt:lpstr>Workflow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Development Trends</dc:title>
  <dc:creator>Ross Frischmuth</dc:creator>
  <cp:lastModifiedBy>Ross Frischmuth</cp:lastModifiedBy>
  <cp:revision>12</cp:revision>
  <dcterms:created xsi:type="dcterms:W3CDTF">2019-10-18T21:18:09Z</dcterms:created>
  <dcterms:modified xsi:type="dcterms:W3CDTF">2019-10-18T23:17:29Z</dcterms:modified>
</cp:coreProperties>
</file>