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idepool.mx.pagedemo.co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12380" r="0" t="0"/>
          <a:stretch/>
        </p:blipFill>
        <p:spPr>
          <a:xfrm>
            <a:off x="0" y="0"/>
            <a:ext cx="80116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150" y="1023875"/>
            <a:ext cx="1927000" cy="29487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5649475" y="0"/>
            <a:ext cx="46629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150" y="1108200"/>
            <a:ext cx="2242875" cy="3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de usar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Ridepool Mx</a:t>
            </a:r>
            <a:endParaRPr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927450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Ahorras en tu viaje como pasajero y como conductor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Tendrás la seguridad de estar viajando con usuarios verificados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Tendrás varias opciones (de conductor/pasajero) para realizar tu viaje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463" y="212650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00" y="1186400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883350" y="193350"/>
            <a:ext cx="73773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¿Cómo funciona Ridepool Mx?</a:t>
            </a:r>
            <a:endParaRPr sz="3600"/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964200" y="1100850"/>
            <a:ext cx="7215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usuario se registrará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dependiendo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su perfil como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pasajero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como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conductor.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le solicitarán diferentes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documentos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los cuales verificaremos sus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identidad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y con eso asegurar que nuestros usuarios son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confiables.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Cuando una persona sea un usuario registrado de Ridepool Mx , podrá seleccionar su viaje y su conductor o pasajero.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Podrás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pagar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tarjeta de crédito, débito o Paypal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Realiza tu viaje y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disfruta.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162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Landing Page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371325" y="4402950"/>
            <a:ext cx="356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http://ridepool.mx.pagedemo.co/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925" y="221700"/>
            <a:ext cx="1810977" cy="4133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25" y="224675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63" y="1198425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500775" y="174775"/>
            <a:ext cx="38751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 Finales                                                        </a:t>
            </a:r>
            <a:r>
              <a:rPr b="1" lang="es"/>
              <a:t>Heatmap</a:t>
            </a:r>
            <a:endParaRPr b="1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800" y="739162"/>
            <a:ext cx="1620000" cy="421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37" y="1241250"/>
            <a:ext cx="1427126" cy="371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50" y="739150"/>
            <a:ext cx="1620000" cy="421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634450" y="237200"/>
            <a:ext cx="38751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 Finales </a:t>
            </a:r>
            <a:r>
              <a:rPr b="1" lang="es"/>
              <a:t>Recordings</a:t>
            </a:r>
            <a:endParaRPr b="1"/>
          </a:p>
        </p:txBody>
      </p: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1076400" y="1530325"/>
            <a:ext cx="69912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obtuvieron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80 grabaciones: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cuales duraban entre 30 segundos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2 minutos y medio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que solo 10 personas que entraron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al sitio no se registraron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050" y="894687"/>
            <a:ext cx="1599098" cy="172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050" y="2526095"/>
            <a:ext cx="1599100" cy="172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9650" y="405275"/>
            <a:ext cx="3875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Porcentaje de rebote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74" y="1312013"/>
            <a:ext cx="5178025" cy="299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Shape 186"/>
          <p:cNvGrpSpPr/>
          <p:nvPr/>
        </p:nvGrpSpPr>
        <p:grpSpPr>
          <a:xfrm>
            <a:off x="4245022" y="3966747"/>
            <a:ext cx="504385" cy="351448"/>
            <a:chOff x="8128977" y="1891130"/>
            <a:chExt cx="366000" cy="219600"/>
          </a:xfrm>
        </p:grpSpPr>
        <p:sp>
          <p:nvSpPr>
            <p:cNvPr id="187" name="Shape 187"/>
            <p:cNvSpPr/>
            <p:nvPr/>
          </p:nvSpPr>
          <p:spPr>
            <a:xfrm>
              <a:off x="8146154" y="1891130"/>
              <a:ext cx="304200" cy="219600"/>
            </a:xfrm>
            <a:prstGeom prst="ellipse">
              <a:avLst/>
            </a:prstGeom>
            <a:solidFill>
              <a:srgbClr val="8BC34A"/>
            </a:solidFill>
            <a:ln cap="flat" cmpd="sng" w="9525">
              <a:solidFill>
                <a:srgbClr val="00406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8BC34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8128977" y="1907593"/>
              <a:ext cx="366000" cy="1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/>
                <a:t>12:00</a:t>
              </a:r>
              <a:endParaRPr sz="900"/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2646674" y="1787743"/>
            <a:ext cx="479586" cy="365888"/>
            <a:chOff x="6709175" y="560325"/>
            <a:chExt cx="353104" cy="292500"/>
          </a:xfrm>
        </p:grpSpPr>
        <p:sp>
          <p:nvSpPr>
            <p:cNvPr id="190" name="Shape 190"/>
            <p:cNvSpPr/>
            <p:nvPr/>
          </p:nvSpPr>
          <p:spPr>
            <a:xfrm>
              <a:off x="6709175" y="560325"/>
              <a:ext cx="304200" cy="292500"/>
            </a:xfrm>
            <a:prstGeom prst="ellipse">
              <a:avLst/>
            </a:prstGeom>
            <a:solidFill>
              <a:srgbClr val="8BC34A"/>
            </a:solidFill>
            <a:ln cap="flat" cmpd="sng" w="9525">
              <a:solidFill>
                <a:srgbClr val="00406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8BC34A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709179" y="584935"/>
              <a:ext cx="353100" cy="1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/>
                <a:t>8.8%</a:t>
              </a:r>
              <a:endParaRPr sz="900"/>
            </a:p>
          </p:txBody>
        </p:sp>
      </p:grpSp>
      <p:sp>
        <p:nvSpPr>
          <p:cNvPr id="192" name="Shape 192"/>
          <p:cNvSpPr txBox="1"/>
          <p:nvPr/>
        </p:nvSpPr>
        <p:spPr>
          <a:xfrm>
            <a:off x="5805100" y="130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porcentaje de rebote es aceptable, ya que es del </a:t>
            </a:r>
            <a:r>
              <a:rPr b="1" lang="e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8.8%</a:t>
            </a:r>
            <a:r>
              <a:rPr lang="e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lo cual indica que la mayoría de los usuarios que ingresaron a nuestro sitio, interactuaron con él registrando sus datos, con la intención de recibir más información sobre el servicio ofrecido.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45" y="3103575"/>
            <a:ext cx="1016106" cy="133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343" y="4535343"/>
            <a:ext cx="1253325" cy="19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2634438" y="2228700"/>
            <a:ext cx="3875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0" y="-115140"/>
            <a:ext cx="9144001" cy="53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872050"/>
            <a:ext cx="930500" cy="26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312" y="1823650"/>
            <a:ext cx="2021001" cy="15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835" y="1780038"/>
            <a:ext cx="1271227" cy="16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14888" y="3798550"/>
            <a:ext cx="3000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Karina Quezada</a:t>
            </a:r>
            <a:r>
              <a:rPr b="1" lang="es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Product Owner </a:t>
            </a:r>
            <a:endParaRPr sz="18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3091838" y="3689350"/>
            <a:ext cx="3000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Marisol Juárez y Joali</a:t>
            </a: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Gamboa UX Research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829113" y="3689350"/>
            <a:ext cx="3000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Adriana Dillarza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UX Designer </a:t>
            </a:r>
            <a:r>
              <a:rPr lang="es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696838" y="3720800"/>
            <a:ext cx="76497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0237" y="240875"/>
            <a:ext cx="583220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6525" y="1104025"/>
            <a:ext cx="1050625" cy="1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4737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76800" y="18908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Enunciado del problema</a:t>
            </a:r>
            <a:endParaRPr sz="3600"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44025" y="12782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usuarios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que buscan ahorrar en sus viajes CDMX-Cuernavaca tanto en transportarse como en reducir los gastos de su viaje por carretera; a su vez buscan viajar seguros.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962" y="240925"/>
            <a:ext cx="744074" cy="9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title"/>
          </p:nvPr>
        </p:nvSpPr>
        <p:spPr>
          <a:xfrm>
            <a:off x="2943275" y="578925"/>
            <a:ext cx="39795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Perfil de Usuario</a:t>
            </a:r>
            <a:endParaRPr sz="36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25" y="1777688"/>
            <a:ext cx="2116076" cy="21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850" y="1706450"/>
            <a:ext cx="2116076" cy="21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4294967295" type="body"/>
          </p:nvPr>
        </p:nvSpPr>
        <p:spPr>
          <a:xfrm>
            <a:off x="5294363" y="4052550"/>
            <a:ext cx="2268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Conductor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2261087" y="3944150"/>
            <a:ext cx="197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Pasajero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25" y="224675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63" y="1198425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title"/>
          </p:nvPr>
        </p:nvSpPr>
        <p:spPr>
          <a:xfrm>
            <a:off x="1766425" y="205450"/>
            <a:ext cx="63813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Necesidades del usuario</a:t>
            </a:r>
            <a:endParaRPr sz="3600"/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5158075" y="1189150"/>
            <a:ext cx="1876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Conductor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2030729" y="1189150"/>
            <a:ext cx="1812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Pasajero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1182388" y="2707575"/>
            <a:ext cx="33003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Ahorra en su transporte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Transportarse seguro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Puntualidad en sus viajes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4544150" y="2707575"/>
            <a:ext cx="40446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Aprovechar los lugares disponibles de su auto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Ahorrar en los gastos del viaje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Viajar con acompañantes confiables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Reducir contaminación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975" y="1874943"/>
            <a:ext cx="815624" cy="77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741" y="1874950"/>
            <a:ext cx="815624" cy="7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negocio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Hacer que se registren pasajeros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conductores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que la plataforma crezca con usuarios verificados.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463" y="140350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00" y="1114100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</a:t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939500" y="1209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Los usuarios (pasajero/conductor) consideran importante que el servicio sea seguro al ser un transporte compartido.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Creen que es necesario que exista una penalización en caso de la cancelación de su viaje.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Les gusta la idea de economizar hasta en un 50% de cada viaje.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38" y="3020175"/>
            <a:ext cx="2123325" cy="21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25" y="224675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63" y="1198425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</a:t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731300" y="65192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“Me interesa viajar cómodo, seguro y si de paso puedo ahorrar unos pesos, mucho mejor”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“Es interesante que existan comunidades de transporte colaborativo, pero no sé si confiar en ellos”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“Estaría genial compartir los asientos sobrantes de mi auto, esto reduciría el índice de contaminación, mi lema es: “más asientos ocupados y menos autos circulando</a:t>
            </a:r>
            <a:r>
              <a:rPr lang="es"/>
              <a:t>”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224675"/>
            <a:ext cx="691064" cy="9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63" y="1198425"/>
            <a:ext cx="852400" cy="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4294967295" type="title"/>
          </p:nvPr>
        </p:nvSpPr>
        <p:spPr>
          <a:xfrm>
            <a:off x="2230500" y="217250"/>
            <a:ext cx="46830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Solución Propuesta</a:t>
            </a:r>
            <a:endParaRPr sz="3600"/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802850" y="1428375"/>
            <a:ext cx="38370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Ridepool Mx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es una plataforma de transporte colaborativo, donde los usuarios se podrán registrar como pasajeros y conductores, verificando  su identidad para 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todos los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usuarios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se sientan tranquilos al realizar sus viajes con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nosotros.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00" y="1289200"/>
            <a:ext cx="2380025" cy="31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