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5" r:id="rId2"/>
    <p:sldId id="335" r:id="rId3"/>
    <p:sldId id="338" r:id="rId4"/>
    <p:sldId id="341" r:id="rId5"/>
    <p:sldId id="284" r:id="rId6"/>
    <p:sldId id="337" r:id="rId7"/>
    <p:sldId id="339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50" r:id="rId17"/>
    <p:sldId id="351" r:id="rId18"/>
    <p:sldId id="352" r:id="rId19"/>
    <p:sldId id="348" r:id="rId20"/>
    <p:sldId id="354" r:id="rId21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2413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4699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711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9525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C12"/>
    <a:srgbClr val="D35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6" autoAdjust="0"/>
    <p:restoredTop sz="83898" autoAdjust="0"/>
  </p:normalViewPr>
  <p:slideViewPr>
    <p:cSldViewPr snapToGrid="0" snapToObjects="1">
      <p:cViewPr varScale="1">
        <p:scale>
          <a:sx n="81" d="100"/>
          <a:sy n="81" d="100"/>
        </p:scale>
        <p:origin x="216" y="1744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3B0AD-8486-D443-AA87-FD3C45A58C52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D9A1D71-5102-0147-A47A-6C49EDDB5AD5}">
      <dgm:prSet phldrT="[Texto]"/>
      <dgm:spPr>
        <a:solidFill>
          <a:srgbClr val="D35300"/>
        </a:solidFill>
      </dgm:spPr>
      <dgm:t>
        <a:bodyPr/>
        <a:lstStyle/>
        <a:p>
          <a:r>
            <a:rPr lang="es-ES" dirty="0"/>
            <a:t>Generación</a:t>
          </a:r>
        </a:p>
      </dgm:t>
    </dgm:pt>
    <dgm:pt modelId="{D2C7CE85-E569-DC46-8925-F6B69761ECD3}" type="parTrans" cxnId="{E3145F57-694D-304A-9873-1946AA653FD3}">
      <dgm:prSet/>
      <dgm:spPr/>
      <dgm:t>
        <a:bodyPr/>
        <a:lstStyle/>
        <a:p>
          <a:endParaRPr lang="es-ES"/>
        </a:p>
      </dgm:t>
    </dgm:pt>
    <dgm:pt modelId="{7E93236A-6880-F74A-9481-C0609B4063D7}" type="sibTrans" cxnId="{E3145F57-694D-304A-9873-1946AA653FD3}">
      <dgm:prSet/>
      <dgm:spPr>
        <a:solidFill>
          <a:srgbClr val="F39C12">
            <a:alpha val="70000"/>
          </a:srgbClr>
        </a:solidFill>
      </dgm:spPr>
      <dgm:t>
        <a:bodyPr/>
        <a:lstStyle/>
        <a:p>
          <a:endParaRPr lang="es-ES"/>
        </a:p>
      </dgm:t>
    </dgm:pt>
    <dgm:pt modelId="{A7F20B1E-A6C4-7947-B062-B43654B1DDD7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Datos distribuidos</a:t>
          </a:r>
        </a:p>
      </dgm:t>
    </dgm:pt>
    <dgm:pt modelId="{A6867CAA-E612-E047-95E8-AA9321F782FB}" type="parTrans" cxnId="{09658E45-21DF-E245-BA8C-EEAC06FBE6F0}">
      <dgm:prSet/>
      <dgm:spPr/>
      <dgm:t>
        <a:bodyPr/>
        <a:lstStyle/>
        <a:p>
          <a:endParaRPr lang="es-ES"/>
        </a:p>
      </dgm:t>
    </dgm:pt>
    <dgm:pt modelId="{512152D6-44EE-C34D-BC19-53322BFF3665}" type="sibTrans" cxnId="{09658E45-21DF-E245-BA8C-EEAC06FBE6F0}">
      <dgm:prSet/>
      <dgm:spPr/>
      <dgm:t>
        <a:bodyPr/>
        <a:lstStyle/>
        <a:p>
          <a:endParaRPr lang="es-ES"/>
        </a:p>
      </dgm:t>
    </dgm:pt>
    <dgm:pt modelId="{5557C91F-964A-DC44-B072-FF3BBD82EE28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Ficheros de texto</a:t>
          </a:r>
        </a:p>
      </dgm:t>
    </dgm:pt>
    <dgm:pt modelId="{100FAE3B-5E80-9F45-B242-CC74C1657688}" type="parTrans" cxnId="{BEAF8476-5ABE-FD47-B27B-F68A4599ED20}">
      <dgm:prSet/>
      <dgm:spPr/>
      <dgm:t>
        <a:bodyPr/>
        <a:lstStyle/>
        <a:p>
          <a:endParaRPr lang="es-ES"/>
        </a:p>
      </dgm:t>
    </dgm:pt>
    <dgm:pt modelId="{D62297AF-C5DC-014B-AB51-81B16F7F43EF}" type="sibTrans" cxnId="{BEAF8476-5ABE-FD47-B27B-F68A4599ED20}">
      <dgm:prSet/>
      <dgm:spPr/>
      <dgm:t>
        <a:bodyPr/>
        <a:lstStyle/>
        <a:p>
          <a:endParaRPr lang="es-ES"/>
        </a:p>
      </dgm:t>
    </dgm:pt>
    <dgm:pt modelId="{B4A85C3D-F457-E24C-9596-539ED2CF55F4}">
      <dgm:prSet phldrT="[Texto]"/>
      <dgm:spPr>
        <a:solidFill>
          <a:srgbClr val="D35300"/>
        </a:solidFill>
      </dgm:spPr>
      <dgm:t>
        <a:bodyPr/>
        <a:lstStyle/>
        <a:p>
          <a:r>
            <a:rPr lang="es-ES" dirty="0"/>
            <a:t>Transformaciones</a:t>
          </a:r>
        </a:p>
      </dgm:t>
    </dgm:pt>
    <dgm:pt modelId="{E6F53F6F-7C49-F146-805D-633D6CB16D3C}" type="parTrans" cxnId="{F805BE07-52D6-2D4B-9BF6-8F7314228C15}">
      <dgm:prSet/>
      <dgm:spPr/>
      <dgm:t>
        <a:bodyPr/>
        <a:lstStyle/>
        <a:p>
          <a:endParaRPr lang="es-ES"/>
        </a:p>
      </dgm:t>
    </dgm:pt>
    <dgm:pt modelId="{72DA56F3-25D3-2E4A-9858-D3EA7F599FA6}" type="sibTrans" cxnId="{F805BE07-52D6-2D4B-9BF6-8F7314228C15}">
      <dgm:prSet/>
      <dgm:spPr>
        <a:solidFill>
          <a:srgbClr val="F39C12">
            <a:alpha val="70000"/>
          </a:srgbClr>
        </a:solidFill>
      </dgm:spPr>
      <dgm:t>
        <a:bodyPr/>
        <a:lstStyle/>
        <a:p>
          <a:endParaRPr lang="es-ES"/>
        </a:p>
      </dgm:t>
    </dgm:pt>
    <dgm:pt modelId="{FC618991-4406-8E40-AD8B-D36C5DAF7BC5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Operaciones que generan un RDD nuevo.</a:t>
          </a:r>
        </a:p>
      </dgm:t>
    </dgm:pt>
    <dgm:pt modelId="{03A27745-7F2A-024A-AB3A-884E75B523FC}" type="parTrans" cxnId="{F5B69BA5-0B6C-B043-934C-6E53050BDC13}">
      <dgm:prSet/>
      <dgm:spPr/>
      <dgm:t>
        <a:bodyPr/>
        <a:lstStyle/>
        <a:p>
          <a:endParaRPr lang="es-ES"/>
        </a:p>
      </dgm:t>
    </dgm:pt>
    <dgm:pt modelId="{C6EE4A8E-2353-A242-8D0F-571D64A9C310}" type="sibTrans" cxnId="{F5B69BA5-0B6C-B043-934C-6E53050BDC13}">
      <dgm:prSet/>
      <dgm:spPr/>
      <dgm:t>
        <a:bodyPr/>
        <a:lstStyle/>
        <a:p>
          <a:endParaRPr lang="es-ES"/>
        </a:p>
      </dgm:t>
    </dgm:pt>
    <dgm:pt modelId="{D4B0060D-2855-9A48-9241-48610D21E1CC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b="1" u="none" dirty="0">
              <a:solidFill>
                <a:srgbClr val="FF0000"/>
              </a:solidFill>
            </a:rPr>
            <a:t>No se ejecutan inmediatamente.</a:t>
          </a:r>
        </a:p>
      </dgm:t>
    </dgm:pt>
    <dgm:pt modelId="{6F65BDF7-6BD1-234C-841B-80A1E6B2CA1C}" type="parTrans" cxnId="{2006C39D-F1CA-2B43-B4A7-8ADF50504CDD}">
      <dgm:prSet/>
      <dgm:spPr/>
      <dgm:t>
        <a:bodyPr/>
        <a:lstStyle/>
        <a:p>
          <a:endParaRPr lang="es-ES"/>
        </a:p>
      </dgm:t>
    </dgm:pt>
    <dgm:pt modelId="{1A1247E9-0959-0E42-8561-83FD7D33AC0F}" type="sibTrans" cxnId="{2006C39D-F1CA-2B43-B4A7-8ADF50504CDD}">
      <dgm:prSet/>
      <dgm:spPr/>
      <dgm:t>
        <a:bodyPr/>
        <a:lstStyle/>
        <a:p>
          <a:endParaRPr lang="es-ES"/>
        </a:p>
      </dgm:t>
    </dgm:pt>
    <dgm:pt modelId="{50218A56-EF45-E54F-867F-95DCB7ACC90C}">
      <dgm:prSet phldrT="[Texto]"/>
      <dgm:spPr>
        <a:solidFill>
          <a:srgbClr val="D35300"/>
        </a:solidFill>
      </dgm:spPr>
      <dgm:t>
        <a:bodyPr/>
        <a:lstStyle/>
        <a:p>
          <a:r>
            <a:rPr lang="es-ES" dirty="0"/>
            <a:t>Cache</a:t>
          </a:r>
        </a:p>
      </dgm:t>
    </dgm:pt>
    <dgm:pt modelId="{00041EC5-675F-5F46-AEF5-774E4A67A85D}" type="parTrans" cxnId="{92F88E92-2109-CA44-B875-B8B847B13912}">
      <dgm:prSet/>
      <dgm:spPr/>
      <dgm:t>
        <a:bodyPr/>
        <a:lstStyle/>
        <a:p>
          <a:endParaRPr lang="es-ES"/>
        </a:p>
      </dgm:t>
    </dgm:pt>
    <dgm:pt modelId="{96442D88-5D35-A34B-82ED-2F831936B224}" type="sibTrans" cxnId="{92F88E92-2109-CA44-B875-B8B847B13912}">
      <dgm:prSet/>
      <dgm:spPr>
        <a:solidFill>
          <a:srgbClr val="F39C12">
            <a:alpha val="70000"/>
          </a:srgbClr>
        </a:solidFill>
      </dgm:spPr>
      <dgm:t>
        <a:bodyPr/>
        <a:lstStyle/>
        <a:p>
          <a:endParaRPr lang="es-ES"/>
        </a:p>
      </dgm:t>
    </dgm:pt>
    <dgm:pt modelId="{96047994-78BA-7341-8C67-5F32DFCB4138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Los </a:t>
          </a:r>
          <a:r>
            <a:rPr lang="es-ES" dirty="0" err="1"/>
            <a:t>RDDs</a:t>
          </a:r>
          <a:r>
            <a:rPr lang="es-ES" dirty="0"/>
            <a:t> se pueden cachear en memoria &amp; disco.</a:t>
          </a:r>
        </a:p>
      </dgm:t>
    </dgm:pt>
    <dgm:pt modelId="{D5640A82-B2E3-FB4F-B48B-9320CE67F843}" type="parTrans" cxnId="{9013AEAC-2077-1446-945F-B5DD96476B9D}">
      <dgm:prSet/>
      <dgm:spPr/>
      <dgm:t>
        <a:bodyPr/>
        <a:lstStyle/>
        <a:p>
          <a:endParaRPr lang="es-ES"/>
        </a:p>
      </dgm:t>
    </dgm:pt>
    <dgm:pt modelId="{6AFA6660-223C-2744-A2BC-15938D8F2121}" type="sibTrans" cxnId="{9013AEAC-2077-1446-945F-B5DD96476B9D}">
      <dgm:prSet/>
      <dgm:spPr/>
      <dgm:t>
        <a:bodyPr/>
        <a:lstStyle/>
        <a:p>
          <a:endParaRPr lang="es-ES"/>
        </a:p>
      </dgm:t>
    </dgm:pt>
    <dgm:pt modelId="{38F64E04-A12C-C94C-9590-62676E67BB56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b="1" u="none" dirty="0">
              <a:solidFill>
                <a:srgbClr val="FF0000"/>
              </a:solidFill>
            </a:rPr>
            <a:t>Evitar volver a recalcular los datos si se reutilizan</a:t>
          </a:r>
        </a:p>
      </dgm:t>
    </dgm:pt>
    <dgm:pt modelId="{0E1BA1BB-A49A-0046-8FCD-A8EE639044D0}" type="parTrans" cxnId="{7DE69E23-7C9C-444D-A007-A674CE936AEF}">
      <dgm:prSet/>
      <dgm:spPr/>
      <dgm:t>
        <a:bodyPr/>
        <a:lstStyle/>
        <a:p>
          <a:endParaRPr lang="es-ES"/>
        </a:p>
      </dgm:t>
    </dgm:pt>
    <dgm:pt modelId="{959A3746-E59E-4E4D-B660-95928DEC1F7E}" type="sibTrans" cxnId="{7DE69E23-7C9C-444D-A007-A674CE936AEF}">
      <dgm:prSet/>
      <dgm:spPr/>
      <dgm:t>
        <a:bodyPr/>
        <a:lstStyle/>
        <a:p>
          <a:endParaRPr lang="es-ES"/>
        </a:p>
      </dgm:t>
    </dgm:pt>
    <dgm:pt modelId="{32D9D6CA-63B3-134E-9437-9D672243FBEF}">
      <dgm:prSet phldrT="[Texto]"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Fuentes externas</a:t>
          </a:r>
        </a:p>
      </dgm:t>
    </dgm:pt>
    <dgm:pt modelId="{1CD055A5-BB07-6946-BD2A-B3578A788E94}" type="parTrans" cxnId="{ABA18183-0116-A84C-B2C3-5897963FBAD5}">
      <dgm:prSet/>
      <dgm:spPr/>
      <dgm:t>
        <a:bodyPr/>
        <a:lstStyle/>
        <a:p>
          <a:endParaRPr lang="es-ES"/>
        </a:p>
      </dgm:t>
    </dgm:pt>
    <dgm:pt modelId="{81B29E41-1113-A14D-BDB3-1C6E9E4EA0C3}" type="sibTrans" cxnId="{ABA18183-0116-A84C-B2C3-5897963FBAD5}">
      <dgm:prSet/>
      <dgm:spPr/>
      <dgm:t>
        <a:bodyPr/>
        <a:lstStyle/>
        <a:p>
          <a:endParaRPr lang="es-ES"/>
        </a:p>
      </dgm:t>
    </dgm:pt>
    <dgm:pt modelId="{8C924534-F271-5A47-8427-40DF73F6C9EA}">
      <dgm:prSet/>
      <dgm:spPr>
        <a:solidFill>
          <a:srgbClr val="D35300"/>
        </a:solidFill>
      </dgm:spPr>
      <dgm:t>
        <a:bodyPr/>
        <a:lstStyle/>
        <a:p>
          <a:r>
            <a:rPr lang="es-ES" dirty="0"/>
            <a:t>Acciones</a:t>
          </a:r>
        </a:p>
      </dgm:t>
    </dgm:pt>
    <dgm:pt modelId="{07B39B25-CE5A-6E41-BF41-837472F311C1}" type="parTrans" cxnId="{461FA224-E1C5-5B43-AF15-6BD6CC3992BA}">
      <dgm:prSet/>
      <dgm:spPr/>
      <dgm:t>
        <a:bodyPr/>
        <a:lstStyle/>
        <a:p>
          <a:endParaRPr lang="es-ES"/>
        </a:p>
      </dgm:t>
    </dgm:pt>
    <dgm:pt modelId="{47CA4EAF-F42B-0A47-A084-3811D198DC72}" type="sibTrans" cxnId="{461FA224-E1C5-5B43-AF15-6BD6CC3992BA}">
      <dgm:prSet/>
      <dgm:spPr/>
      <dgm:t>
        <a:bodyPr/>
        <a:lstStyle/>
        <a:p>
          <a:endParaRPr lang="es-ES"/>
        </a:p>
      </dgm:t>
    </dgm:pt>
    <dgm:pt modelId="{EC4038DE-940E-9446-88D7-9F6421BC5053}">
      <dgm:prSet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Recolectan datos al driver</a:t>
          </a:r>
        </a:p>
      </dgm:t>
    </dgm:pt>
    <dgm:pt modelId="{FF9701FA-DF7B-2F46-AA57-442AC3BED78A}" type="parTrans" cxnId="{241522A9-BCC0-D643-9B19-3E7376FA2B36}">
      <dgm:prSet/>
      <dgm:spPr/>
      <dgm:t>
        <a:bodyPr/>
        <a:lstStyle/>
        <a:p>
          <a:endParaRPr lang="es-ES"/>
        </a:p>
      </dgm:t>
    </dgm:pt>
    <dgm:pt modelId="{8410D35F-3B8D-4644-A27A-F3E65F7E2703}" type="sibTrans" cxnId="{241522A9-BCC0-D643-9B19-3E7376FA2B36}">
      <dgm:prSet/>
      <dgm:spPr/>
      <dgm:t>
        <a:bodyPr/>
        <a:lstStyle/>
        <a:p>
          <a:endParaRPr lang="es-ES"/>
        </a:p>
      </dgm:t>
    </dgm:pt>
    <dgm:pt modelId="{D22B22BF-693E-5E46-A0C6-8126B37C2F2C}">
      <dgm:prSet/>
      <dgm:spPr>
        <a:ln>
          <a:solidFill>
            <a:srgbClr val="D35300"/>
          </a:solidFill>
        </a:ln>
      </dgm:spPr>
      <dgm:t>
        <a:bodyPr/>
        <a:lstStyle/>
        <a:p>
          <a:r>
            <a:rPr lang="es-ES" dirty="0"/>
            <a:t>Envían datos a fuentes externas</a:t>
          </a:r>
        </a:p>
      </dgm:t>
    </dgm:pt>
    <dgm:pt modelId="{ECB0A8C1-6942-6740-931B-CD37CE3FED1D}" type="parTrans" cxnId="{1E3A0548-3C71-634E-88B4-BD34B40DAE9B}">
      <dgm:prSet/>
      <dgm:spPr/>
      <dgm:t>
        <a:bodyPr/>
        <a:lstStyle/>
        <a:p>
          <a:endParaRPr lang="es-ES"/>
        </a:p>
      </dgm:t>
    </dgm:pt>
    <dgm:pt modelId="{5BF8506D-AE1D-CC47-8D19-4B17A16C7655}" type="sibTrans" cxnId="{1E3A0548-3C71-634E-88B4-BD34B40DAE9B}">
      <dgm:prSet/>
      <dgm:spPr/>
      <dgm:t>
        <a:bodyPr/>
        <a:lstStyle/>
        <a:p>
          <a:endParaRPr lang="es-ES"/>
        </a:p>
      </dgm:t>
    </dgm:pt>
    <dgm:pt modelId="{4CCA147D-035B-6C45-99FB-0561F8598A06}">
      <dgm:prSet/>
      <dgm:spPr>
        <a:ln>
          <a:solidFill>
            <a:srgbClr val="D35300"/>
          </a:solidFill>
        </a:ln>
      </dgm:spPr>
      <dgm:t>
        <a:bodyPr/>
        <a:lstStyle/>
        <a:p>
          <a:r>
            <a:rPr lang="es-ES" b="1" dirty="0">
              <a:solidFill>
                <a:srgbClr val="FF0000"/>
              </a:solidFill>
            </a:rPr>
            <a:t>Provocan la ejecución de las transformaciones.</a:t>
          </a:r>
        </a:p>
      </dgm:t>
    </dgm:pt>
    <dgm:pt modelId="{3A559C18-C026-434B-BC50-D317B9BF17D9}" type="parTrans" cxnId="{3E1A22DC-0871-CE44-A8CE-AA74C80756C5}">
      <dgm:prSet/>
      <dgm:spPr/>
      <dgm:t>
        <a:bodyPr/>
        <a:lstStyle/>
        <a:p>
          <a:endParaRPr lang="es-ES"/>
        </a:p>
      </dgm:t>
    </dgm:pt>
    <dgm:pt modelId="{DEEF2BA5-FB9C-9449-9196-1D6B9052E4B7}" type="sibTrans" cxnId="{3E1A22DC-0871-CE44-A8CE-AA74C80756C5}">
      <dgm:prSet/>
      <dgm:spPr/>
      <dgm:t>
        <a:bodyPr/>
        <a:lstStyle/>
        <a:p>
          <a:endParaRPr lang="es-ES"/>
        </a:p>
      </dgm:t>
    </dgm:pt>
    <dgm:pt modelId="{A6C61F26-A434-074B-82C1-29521B585836}" type="pres">
      <dgm:prSet presAssocID="{8FB3B0AD-8486-D443-AA87-FD3C45A58C52}" presName="Name0" presStyleCnt="0">
        <dgm:presLayoutVars>
          <dgm:dir/>
          <dgm:animLvl val="lvl"/>
          <dgm:resizeHandles val="exact"/>
        </dgm:presLayoutVars>
      </dgm:prSet>
      <dgm:spPr/>
    </dgm:pt>
    <dgm:pt modelId="{6995C015-0B6C-1142-8B8B-2FF05D632C1D}" type="pres">
      <dgm:prSet presAssocID="{8FB3B0AD-8486-D443-AA87-FD3C45A58C52}" presName="tSp" presStyleCnt="0"/>
      <dgm:spPr/>
    </dgm:pt>
    <dgm:pt modelId="{C412A40F-6B8F-0746-A82C-7762F7A26D8C}" type="pres">
      <dgm:prSet presAssocID="{8FB3B0AD-8486-D443-AA87-FD3C45A58C52}" presName="bSp" presStyleCnt="0"/>
      <dgm:spPr/>
    </dgm:pt>
    <dgm:pt modelId="{292C9287-44F1-D146-B027-EF23DF83B180}" type="pres">
      <dgm:prSet presAssocID="{8FB3B0AD-8486-D443-AA87-FD3C45A58C52}" presName="process" presStyleCnt="0"/>
      <dgm:spPr/>
    </dgm:pt>
    <dgm:pt modelId="{B6C390D5-14B8-7B48-9324-340A0976669D}" type="pres">
      <dgm:prSet presAssocID="{AD9A1D71-5102-0147-A47A-6C49EDDB5AD5}" presName="composite1" presStyleCnt="0"/>
      <dgm:spPr/>
    </dgm:pt>
    <dgm:pt modelId="{D5BDD8FE-611C-EB40-B3D4-C1D6ED6A2D56}" type="pres">
      <dgm:prSet presAssocID="{AD9A1D71-5102-0147-A47A-6C49EDDB5AD5}" presName="dummyNode1" presStyleLbl="node1" presStyleIdx="0" presStyleCnt="4"/>
      <dgm:spPr/>
    </dgm:pt>
    <dgm:pt modelId="{7C2E8826-CF8B-7841-9604-72A707096C03}" type="pres">
      <dgm:prSet presAssocID="{AD9A1D71-5102-0147-A47A-6C49EDDB5AD5}" presName="childNode1" presStyleLbl="bgAcc1" presStyleIdx="0" presStyleCnt="4">
        <dgm:presLayoutVars>
          <dgm:bulletEnabled val="1"/>
        </dgm:presLayoutVars>
      </dgm:prSet>
      <dgm:spPr/>
    </dgm:pt>
    <dgm:pt modelId="{0335351C-9899-514B-B220-139C5B56EA78}" type="pres">
      <dgm:prSet presAssocID="{AD9A1D71-5102-0147-A47A-6C49EDDB5AD5}" presName="childNode1tx" presStyleLbl="bgAcc1" presStyleIdx="0" presStyleCnt="4">
        <dgm:presLayoutVars>
          <dgm:bulletEnabled val="1"/>
        </dgm:presLayoutVars>
      </dgm:prSet>
      <dgm:spPr/>
    </dgm:pt>
    <dgm:pt modelId="{4A9BAD35-5A29-9F49-8322-838897AB923A}" type="pres">
      <dgm:prSet presAssocID="{AD9A1D71-5102-0147-A47A-6C49EDDB5AD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1EED8AD-035D-3947-A1B3-CBAEE9D7590E}" type="pres">
      <dgm:prSet presAssocID="{AD9A1D71-5102-0147-A47A-6C49EDDB5AD5}" presName="connSite1" presStyleCnt="0"/>
      <dgm:spPr/>
    </dgm:pt>
    <dgm:pt modelId="{EB9475E6-B8A1-AA42-9E7C-BC86F7CDFE26}" type="pres">
      <dgm:prSet presAssocID="{7E93236A-6880-F74A-9481-C0609B4063D7}" presName="Name9" presStyleLbl="sibTrans2D1" presStyleIdx="0" presStyleCnt="3"/>
      <dgm:spPr/>
    </dgm:pt>
    <dgm:pt modelId="{02D8717A-BC80-F840-8BC8-C6740CA49AAE}" type="pres">
      <dgm:prSet presAssocID="{B4A85C3D-F457-E24C-9596-539ED2CF55F4}" presName="composite2" presStyleCnt="0"/>
      <dgm:spPr/>
    </dgm:pt>
    <dgm:pt modelId="{607747FE-3A88-D546-BB3A-873D7E562E16}" type="pres">
      <dgm:prSet presAssocID="{B4A85C3D-F457-E24C-9596-539ED2CF55F4}" presName="dummyNode2" presStyleLbl="node1" presStyleIdx="0" presStyleCnt="4"/>
      <dgm:spPr/>
    </dgm:pt>
    <dgm:pt modelId="{DC6A4FB0-5C94-1944-B585-62CE28B5E3B1}" type="pres">
      <dgm:prSet presAssocID="{B4A85C3D-F457-E24C-9596-539ED2CF55F4}" presName="childNode2" presStyleLbl="bgAcc1" presStyleIdx="1" presStyleCnt="4">
        <dgm:presLayoutVars>
          <dgm:bulletEnabled val="1"/>
        </dgm:presLayoutVars>
      </dgm:prSet>
      <dgm:spPr/>
    </dgm:pt>
    <dgm:pt modelId="{9389B7CE-3F6E-3343-9C81-7411CB15E503}" type="pres">
      <dgm:prSet presAssocID="{B4A85C3D-F457-E24C-9596-539ED2CF55F4}" presName="childNode2tx" presStyleLbl="bgAcc1" presStyleIdx="1" presStyleCnt="4">
        <dgm:presLayoutVars>
          <dgm:bulletEnabled val="1"/>
        </dgm:presLayoutVars>
      </dgm:prSet>
      <dgm:spPr/>
    </dgm:pt>
    <dgm:pt modelId="{D3FF0029-D407-8746-A9FC-8DCA775DE571}" type="pres">
      <dgm:prSet presAssocID="{B4A85C3D-F457-E24C-9596-539ED2CF55F4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C3B78F3-FA96-4F40-A010-19085BF18C61}" type="pres">
      <dgm:prSet presAssocID="{B4A85C3D-F457-E24C-9596-539ED2CF55F4}" presName="connSite2" presStyleCnt="0"/>
      <dgm:spPr/>
    </dgm:pt>
    <dgm:pt modelId="{8FA8FAB3-0365-2D42-80DB-B8B700163F61}" type="pres">
      <dgm:prSet presAssocID="{72DA56F3-25D3-2E4A-9858-D3EA7F599FA6}" presName="Name18" presStyleLbl="sibTrans2D1" presStyleIdx="1" presStyleCnt="3"/>
      <dgm:spPr/>
    </dgm:pt>
    <dgm:pt modelId="{12E8FC8C-C6C3-0D4F-933E-223DAEFCD4D0}" type="pres">
      <dgm:prSet presAssocID="{50218A56-EF45-E54F-867F-95DCB7ACC90C}" presName="composite1" presStyleCnt="0"/>
      <dgm:spPr/>
    </dgm:pt>
    <dgm:pt modelId="{7C0D6CB5-7C26-394A-83B1-F43878644DF7}" type="pres">
      <dgm:prSet presAssocID="{50218A56-EF45-E54F-867F-95DCB7ACC90C}" presName="dummyNode1" presStyleLbl="node1" presStyleIdx="1" presStyleCnt="4"/>
      <dgm:spPr/>
    </dgm:pt>
    <dgm:pt modelId="{4A878F61-C475-4D4C-91DE-6EA80BA72FFE}" type="pres">
      <dgm:prSet presAssocID="{50218A56-EF45-E54F-867F-95DCB7ACC90C}" presName="childNode1" presStyleLbl="bgAcc1" presStyleIdx="2" presStyleCnt="4">
        <dgm:presLayoutVars>
          <dgm:bulletEnabled val="1"/>
        </dgm:presLayoutVars>
      </dgm:prSet>
      <dgm:spPr/>
    </dgm:pt>
    <dgm:pt modelId="{202AE125-3ED1-0B4A-A0BD-4EDB6EB00574}" type="pres">
      <dgm:prSet presAssocID="{50218A56-EF45-E54F-867F-95DCB7ACC90C}" presName="childNode1tx" presStyleLbl="bgAcc1" presStyleIdx="2" presStyleCnt="4">
        <dgm:presLayoutVars>
          <dgm:bulletEnabled val="1"/>
        </dgm:presLayoutVars>
      </dgm:prSet>
      <dgm:spPr/>
    </dgm:pt>
    <dgm:pt modelId="{A70ED6B9-3116-7440-9B4B-680782363739}" type="pres">
      <dgm:prSet presAssocID="{50218A56-EF45-E54F-867F-95DCB7ACC90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C9D49B5-7EBD-4D47-A38A-CFE592A9BB4A}" type="pres">
      <dgm:prSet presAssocID="{50218A56-EF45-E54F-867F-95DCB7ACC90C}" presName="connSite1" presStyleCnt="0"/>
      <dgm:spPr/>
    </dgm:pt>
    <dgm:pt modelId="{964D51FA-3207-4747-8A3E-B47D887472F1}" type="pres">
      <dgm:prSet presAssocID="{96442D88-5D35-A34B-82ED-2F831936B224}" presName="Name9" presStyleLbl="sibTrans2D1" presStyleIdx="2" presStyleCnt="3"/>
      <dgm:spPr/>
    </dgm:pt>
    <dgm:pt modelId="{F19B04B0-B361-C341-B8C0-DB9DD8674305}" type="pres">
      <dgm:prSet presAssocID="{8C924534-F271-5A47-8427-40DF73F6C9EA}" presName="composite2" presStyleCnt="0"/>
      <dgm:spPr/>
    </dgm:pt>
    <dgm:pt modelId="{3B16525E-1971-0048-A035-A6F9F92C2C39}" type="pres">
      <dgm:prSet presAssocID="{8C924534-F271-5A47-8427-40DF73F6C9EA}" presName="dummyNode2" presStyleLbl="node1" presStyleIdx="2" presStyleCnt="4"/>
      <dgm:spPr/>
    </dgm:pt>
    <dgm:pt modelId="{AF7A43B8-1480-8142-87C8-B01CE8175229}" type="pres">
      <dgm:prSet presAssocID="{8C924534-F271-5A47-8427-40DF73F6C9EA}" presName="childNode2" presStyleLbl="bgAcc1" presStyleIdx="3" presStyleCnt="4">
        <dgm:presLayoutVars>
          <dgm:bulletEnabled val="1"/>
        </dgm:presLayoutVars>
      </dgm:prSet>
      <dgm:spPr/>
    </dgm:pt>
    <dgm:pt modelId="{EBEAC365-02F0-3D43-A39A-E90C14BDA017}" type="pres">
      <dgm:prSet presAssocID="{8C924534-F271-5A47-8427-40DF73F6C9EA}" presName="childNode2tx" presStyleLbl="bgAcc1" presStyleIdx="3" presStyleCnt="4">
        <dgm:presLayoutVars>
          <dgm:bulletEnabled val="1"/>
        </dgm:presLayoutVars>
      </dgm:prSet>
      <dgm:spPr/>
    </dgm:pt>
    <dgm:pt modelId="{437521FB-587F-4F45-AA9F-60D806439873}" type="pres">
      <dgm:prSet presAssocID="{8C924534-F271-5A47-8427-40DF73F6C9E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8D89C714-62C6-A14C-B0B2-FCE4A33BF31E}" type="pres">
      <dgm:prSet presAssocID="{8C924534-F271-5A47-8427-40DF73F6C9EA}" presName="connSite2" presStyleCnt="0"/>
      <dgm:spPr/>
    </dgm:pt>
  </dgm:ptLst>
  <dgm:cxnLst>
    <dgm:cxn modelId="{F805BE07-52D6-2D4B-9BF6-8F7314228C15}" srcId="{8FB3B0AD-8486-D443-AA87-FD3C45A58C52}" destId="{B4A85C3D-F457-E24C-9596-539ED2CF55F4}" srcOrd="1" destOrd="0" parTransId="{E6F53F6F-7C49-F146-805D-633D6CB16D3C}" sibTransId="{72DA56F3-25D3-2E4A-9858-D3EA7F599FA6}"/>
    <dgm:cxn modelId="{7DE69E23-7C9C-444D-A007-A674CE936AEF}" srcId="{50218A56-EF45-E54F-867F-95DCB7ACC90C}" destId="{38F64E04-A12C-C94C-9590-62676E67BB56}" srcOrd="1" destOrd="0" parTransId="{0E1BA1BB-A49A-0046-8FCD-A8EE639044D0}" sibTransId="{959A3746-E59E-4E4D-B660-95928DEC1F7E}"/>
    <dgm:cxn modelId="{461FA224-E1C5-5B43-AF15-6BD6CC3992BA}" srcId="{8FB3B0AD-8486-D443-AA87-FD3C45A58C52}" destId="{8C924534-F271-5A47-8427-40DF73F6C9EA}" srcOrd="3" destOrd="0" parTransId="{07B39B25-CE5A-6E41-BF41-837472F311C1}" sibTransId="{47CA4EAF-F42B-0A47-A084-3811D198DC72}"/>
    <dgm:cxn modelId="{B4A9DA25-4FAA-DA4E-8F34-8B61A2595FD4}" type="presOf" srcId="{32D9D6CA-63B3-134E-9437-9D672243FBEF}" destId="{7C2E8826-CF8B-7841-9604-72A707096C03}" srcOrd="0" destOrd="2" presId="urn:microsoft.com/office/officeart/2005/8/layout/hProcess4"/>
    <dgm:cxn modelId="{C2B0E544-88AB-7F4F-8AAF-53EA853D1D08}" type="presOf" srcId="{96047994-78BA-7341-8C67-5F32DFCB4138}" destId="{4A878F61-C475-4D4C-91DE-6EA80BA72FFE}" srcOrd="0" destOrd="0" presId="urn:microsoft.com/office/officeart/2005/8/layout/hProcess4"/>
    <dgm:cxn modelId="{09658E45-21DF-E245-BA8C-EEAC06FBE6F0}" srcId="{AD9A1D71-5102-0147-A47A-6C49EDDB5AD5}" destId="{A7F20B1E-A6C4-7947-B062-B43654B1DDD7}" srcOrd="0" destOrd="0" parTransId="{A6867CAA-E612-E047-95E8-AA9321F782FB}" sibTransId="{512152D6-44EE-C34D-BC19-53322BFF3665}"/>
    <dgm:cxn modelId="{1E3A0548-3C71-634E-88B4-BD34B40DAE9B}" srcId="{8C924534-F271-5A47-8427-40DF73F6C9EA}" destId="{D22B22BF-693E-5E46-A0C6-8126B37C2F2C}" srcOrd="1" destOrd="0" parTransId="{ECB0A8C1-6942-6740-931B-CD37CE3FED1D}" sibTransId="{5BF8506D-AE1D-CC47-8D19-4B17A16C7655}"/>
    <dgm:cxn modelId="{7C70334B-CA03-9344-BC98-966B67D0C88D}" type="presOf" srcId="{38F64E04-A12C-C94C-9590-62676E67BB56}" destId="{4A878F61-C475-4D4C-91DE-6EA80BA72FFE}" srcOrd="0" destOrd="1" presId="urn:microsoft.com/office/officeart/2005/8/layout/hProcess4"/>
    <dgm:cxn modelId="{E3145F57-694D-304A-9873-1946AA653FD3}" srcId="{8FB3B0AD-8486-D443-AA87-FD3C45A58C52}" destId="{AD9A1D71-5102-0147-A47A-6C49EDDB5AD5}" srcOrd="0" destOrd="0" parTransId="{D2C7CE85-E569-DC46-8925-F6B69761ECD3}" sibTransId="{7E93236A-6880-F74A-9481-C0609B4063D7}"/>
    <dgm:cxn modelId="{E3FEB264-F94C-4744-B581-3EEC93A81134}" type="presOf" srcId="{EC4038DE-940E-9446-88D7-9F6421BC5053}" destId="{EBEAC365-02F0-3D43-A39A-E90C14BDA017}" srcOrd="1" destOrd="0" presId="urn:microsoft.com/office/officeart/2005/8/layout/hProcess4"/>
    <dgm:cxn modelId="{869FFB6C-6C8A-6F4D-938C-E81A853E35F3}" type="presOf" srcId="{32D9D6CA-63B3-134E-9437-9D672243FBEF}" destId="{0335351C-9899-514B-B220-139C5B56EA78}" srcOrd="1" destOrd="2" presId="urn:microsoft.com/office/officeart/2005/8/layout/hProcess4"/>
    <dgm:cxn modelId="{BEAF8476-5ABE-FD47-B27B-F68A4599ED20}" srcId="{AD9A1D71-5102-0147-A47A-6C49EDDB5AD5}" destId="{5557C91F-964A-DC44-B072-FF3BBD82EE28}" srcOrd="1" destOrd="0" parTransId="{100FAE3B-5E80-9F45-B242-CC74C1657688}" sibTransId="{D62297AF-C5DC-014B-AB51-81B16F7F43EF}"/>
    <dgm:cxn modelId="{ABA18183-0116-A84C-B2C3-5897963FBAD5}" srcId="{AD9A1D71-5102-0147-A47A-6C49EDDB5AD5}" destId="{32D9D6CA-63B3-134E-9437-9D672243FBEF}" srcOrd="2" destOrd="0" parTransId="{1CD055A5-BB07-6946-BD2A-B3578A788E94}" sibTransId="{81B29E41-1113-A14D-BDB3-1C6E9E4EA0C3}"/>
    <dgm:cxn modelId="{92F88E92-2109-CA44-B875-B8B847B13912}" srcId="{8FB3B0AD-8486-D443-AA87-FD3C45A58C52}" destId="{50218A56-EF45-E54F-867F-95DCB7ACC90C}" srcOrd="2" destOrd="0" parTransId="{00041EC5-675F-5F46-AEF5-774E4A67A85D}" sibTransId="{96442D88-5D35-A34B-82ED-2F831936B224}"/>
    <dgm:cxn modelId="{1BDC2C95-C240-C946-BCE4-928A174DBC06}" type="presOf" srcId="{B4A85C3D-F457-E24C-9596-539ED2CF55F4}" destId="{D3FF0029-D407-8746-A9FC-8DCA775DE571}" srcOrd="0" destOrd="0" presId="urn:microsoft.com/office/officeart/2005/8/layout/hProcess4"/>
    <dgm:cxn modelId="{3696CC9C-7463-1D49-9F34-D70F912F3930}" type="presOf" srcId="{4CCA147D-035B-6C45-99FB-0561F8598A06}" destId="{EBEAC365-02F0-3D43-A39A-E90C14BDA017}" srcOrd="1" destOrd="2" presId="urn:microsoft.com/office/officeart/2005/8/layout/hProcess4"/>
    <dgm:cxn modelId="{2006C39D-F1CA-2B43-B4A7-8ADF50504CDD}" srcId="{B4A85C3D-F457-E24C-9596-539ED2CF55F4}" destId="{D4B0060D-2855-9A48-9241-48610D21E1CC}" srcOrd="1" destOrd="0" parTransId="{6F65BDF7-6BD1-234C-841B-80A1E6B2CA1C}" sibTransId="{1A1247E9-0959-0E42-8561-83FD7D33AC0F}"/>
    <dgm:cxn modelId="{E00F279E-F3CB-D94D-8250-E59AC85931A1}" type="presOf" srcId="{72DA56F3-25D3-2E4A-9858-D3EA7F599FA6}" destId="{8FA8FAB3-0365-2D42-80DB-B8B700163F61}" srcOrd="0" destOrd="0" presId="urn:microsoft.com/office/officeart/2005/8/layout/hProcess4"/>
    <dgm:cxn modelId="{79ABB8A1-689B-DD4A-929D-299654CD289A}" type="presOf" srcId="{96047994-78BA-7341-8C67-5F32DFCB4138}" destId="{202AE125-3ED1-0B4A-A0BD-4EDB6EB00574}" srcOrd="1" destOrd="0" presId="urn:microsoft.com/office/officeart/2005/8/layout/hProcess4"/>
    <dgm:cxn modelId="{E25057A5-CC36-B64C-93CF-EAD606F4B808}" type="presOf" srcId="{FC618991-4406-8E40-AD8B-D36C5DAF7BC5}" destId="{9389B7CE-3F6E-3343-9C81-7411CB15E503}" srcOrd="1" destOrd="0" presId="urn:microsoft.com/office/officeart/2005/8/layout/hProcess4"/>
    <dgm:cxn modelId="{C3F459A5-759C-F646-9E32-F73E669880EA}" type="presOf" srcId="{5557C91F-964A-DC44-B072-FF3BBD82EE28}" destId="{7C2E8826-CF8B-7841-9604-72A707096C03}" srcOrd="0" destOrd="1" presId="urn:microsoft.com/office/officeart/2005/8/layout/hProcess4"/>
    <dgm:cxn modelId="{F5B69BA5-0B6C-B043-934C-6E53050BDC13}" srcId="{B4A85C3D-F457-E24C-9596-539ED2CF55F4}" destId="{FC618991-4406-8E40-AD8B-D36C5DAF7BC5}" srcOrd="0" destOrd="0" parTransId="{03A27745-7F2A-024A-AB3A-884E75B523FC}" sibTransId="{C6EE4A8E-2353-A242-8D0F-571D64A9C310}"/>
    <dgm:cxn modelId="{241522A9-BCC0-D643-9B19-3E7376FA2B36}" srcId="{8C924534-F271-5A47-8427-40DF73F6C9EA}" destId="{EC4038DE-940E-9446-88D7-9F6421BC5053}" srcOrd="0" destOrd="0" parTransId="{FF9701FA-DF7B-2F46-AA57-442AC3BED78A}" sibTransId="{8410D35F-3B8D-4644-A27A-F3E65F7E2703}"/>
    <dgm:cxn modelId="{B15315AB-886E-524F-A097-4100B595F1CB}" type="presOf" srcId="{D22B22BF-693E-5E46-A0C6-8126B37C2F2C}" destId="{AF7A43B8-1480-8142-87C8-B01CE8175229}" srcOrd="0" destOrd="1" presId="urn:microsoft.com/office/officeart/2005/8/layout/hProcess4"/>
    <dgm:cxn modelId="{9013AEAC-2077-1446-945F-B5DD96476B9D}" srcId="{50218A56-EF45-E54F-867F-95DCB7ACC90C}" destId="{96047994-78BA-7341-8C67-5F32DFCB4138}" srcOrd="0" destOrd="0" parTransId="{D5640A82-B2E3-FB4F-B48B-9320CE67F843}" sibTransId="{6AFA6660-223C-2744-A2BC-15938D8F2121}"/>
    <dgm:cxn modelId="{CC8457B2-9E19-9E49-B379-619477872A04}" type="presOf" srcId="{50218A56-EF45-E54F-867F-95DCB7ACC90C}" destId="{A70ED6B9-3116-7440-9B4B-680782363739}" srcOrd="0" destOrd="0" presId="urn:microsoft.com/office/officeart/2005/8/layout/hProcess4"/>
    <dgm:cxn modelId="{178BF7B5-2A20-BE44-8CFE-7B7647D49B28}" type="presOf" srcId="{38F64E04-A12C-C94C-9590-62676E67BB56}" destId="{202AE125-3ED1-0B4A-A0BD-4EDB6EB00574}" srcOrd="1" destOrd="1" presId="urn:microsoft.com/office/officeart/2005/8/layout/hProcess4"/>
    <dgm:cxn modelId="{723C6BBC-DD38-1044-B2BF-74A55D107D61}" type="presOf" srcId="{D22B22BF-693E-5E46-A0C6-8126B37C2F2C}" destId="{EBEAC365-02F0-3D43-A39A-E90C14BDA017}" srcOrd="1" destOrd="1" presId="urn:microsoft.com/office/officeart/2005/8/layout/hProcess4"/>
    <dgm:cxn modelId="{BC10CEC4-55A0-5C46-8D26-9734A8C4CF95}" type="presOf" srcId="{4CCA147D-035B-6C45-99FB-0561F8598A06}" destId="{AF7A43B8-1480-8142-87C8-B01CE8175229}" srcOrd="0" destOrd="2" presId="urn:microsoft.com/office/officeart/2005/8/layout/hProcess4"/>
    <dgm:cxn modelId="{8AB560CC-8F75-8742-8A22-FDDBAC5C0F22}" type="presOf" srcId="{FC618991-4406-8E40-AD8B-D36C5DAF7BC5}" destId="{DC6A4FB0-5C94-1944-B585-62CE28B5E3B1}" srcOrd="0" destOrd="0" presId="urn:microsoft.com/office/officeart/2005/8/layout/hProcess4"/>
    <dgm:cxn modelId="{078E9AD0-4F7D-064E-BA5F-A6B2590FABA7}" type="presOf" srcId="{5557C91F-964A-DC44-B072-FF3BBD82EE28}" destId="{0335351C-9899-514B-B220-139C5B56EA78}" srcOrd="1" destOrd="1" presId="urn:microsoft.com/office/officeart/2005/8/layout/hProcess4"/>
    <dgm:cxn modelId="{96B211D7-29D0-0645-B662-DAC47EBBE0D2}" type="presOf" srcId="{8FB3B0AD-8486-D443-AA87-FD3C45A58C52}" destId="{A6C61F26-A434-074B-82C1-29521B585836}" srcOrd="0" destOrd="0" presId="urn:microsoft.com/office/officeart/2005/8/layout/hProcess4"/>
    <dgm:cxn modelId="{4323E4D9-D468-2542-8A9C-29B466531E7F}" type="presOf" srcId="{7E93236A-6880-F74A-9481-C0609B4063D7}" destId="{EB9475E6-B8A1-AA42-9E7C-BC86F7CDFE26}" srcOrd="0" destOrd="0" presId="urn:microsoft.com/office/officeart/2005/8/layout/hProcess4"/>
    <dgm:cxn modelId="{53E628DA-27E4-0445-BB9D-F56E1A8E4F0B}" type="presOf" srcId="{D4B0060D-2855-9A48-9241-48610D21E1CC}" destId="{DC6A4FB0-5C94-1944-B585-62CE28B5E3B1}" srcOrd="0" destOrd="1" presId="urn:microsoft.com/office/officeart/2005/8/layout/hProcess4"/>
    <dgm:cxn modelId="{7ED7ADDB-174A-BE46-A72A-47184FEE5572}" type="presOf" srcId="{D4B0060D-2855-9A48-9241-48610D21E1CC}" destId="{9389B7CE-3F6E-3343-9C81-7411CB15E503}" srcOrd="1" destOrd="1" presId="urn:microsoft.com/office/officeart/2005/8/layout/hProcess4"/>
    <dgm:cxn modelId="{3E1A22DC-0871-CE44-A8CE-AA74C80756C5}" srcId="{8C924534-F271-5A47-8427-40DF73F6C9EA}" destId="{4CCA147D-035B-6C45-99FB-0561F8598A06}" srcOrd="2" destOrd="0" parTransId="{3A559C18-C026-434B-BC50-D317B9BF17D9}" sibTransId="{DEEF2BA5-FB9C-9449-9196-1D6B9052E4B7}"/>
    <dgm:cxn modelId="{0DA77EDC-B85F-8148-A29B-C60385B3AA5D}" type="presOf" srcId="{96442D88-5D35-A34B-82ED-2F831936B224}" destId="{964D51FA-3207-4747-8A3E-B47D887472F1}" srcOrd="0" destOrd="0" presId="urn:microsoft.com/office/officeart/2005/8/layout/hProcess4"/>
    <dgm:cxn modelId="{F94FF6E0-0161-A846-9F6D-0EBFD6341FF0}" type="presOf" srcId="{A7F20B1E-A6C4-7947-B062-B43654B1DDD7}" destId="{0335351C-9899-514B-B220-139C5B56EA78}" srcOrd="1" destOrd="0" presId="urn:microsoft.com/office/officeart/2005/8/layout/hProcess4"/>
    <dgm:cxn modelId="{E50314E1-0D8A-6F4A-BEA4-DE05BBE75864}" type="presOf" srcId="{A7F20B1E-A6C4-7947-B062-B43654B1DDD7}" destId="{7C2E8826-CF8B-7841-9604-72A707096C03}" srcOrd="0" destOrd="0" presId="urn:microsoft.com/office/officeart/2005/8/layout/hProcess4"/>
    <dgm:cxn modelId="{FA90B7E2-0923-0342-B61C-D5008F78384F}" type="presOf" srcId="{8C924534-F271-5A47-8427-40DF73F6C9EA}" destId="{437521FB-587F-4F45-AA9F-60D806439873}" srcOrd="0" destOrd="0" presId="urn:microsoft.com/office/officeart/2005/8/layout/hProcess4"/>
    <dgm:cxn modelId="{8138A8F1-8991-784A-AF11-C1EA5C3D6262}" type="presOf" srcId="{EC4038DE-940E-9446-88D7-9F6421BC5053}" destId="{AF7A43B8-1480-8142-87C8-B01CE8175229}" srcOrd="0" destOrd="0" presId="urn:microsoft.com/office/officeart/2005/8/layout/hProcess4"/>
    <dgm:cxn modelId="{344785FC-7A7E-494B-8FE6-E014A40C96FD}" type="presOf" srcId="{AD9A1D71-5102-0147-A47A-6C49EDDB5AD5}" destId="{4A9BAD35-5A29-9F49-8322-838897AB923A}" srcOrd="0" destOrd="0" presId="urn:microsoft.com/office/officeart/2005/8/layout/hProcess4"/>
    <dgm:cxn modelId="{CEBF48D2-71EF-CA4B-B1F2-1FA90ECD557C}" type="presParOf" srcId="{A6C61F26-A434-074B-82C1-29521B585836}" destId="{6995C015-0B6C-1142-8B8B-2FF05D632C1D}" srcOrd="0" destOrd="0" presId="urn:microsoft.com/office/officeart/2005/8/layout/hProcess4"/>
    <dgm:cxn modelId="{3C957B06-9F77-B84C-83CF-784C207C5640}" type="presParOf" srcId="{A6C61F26-A434-074B-82C1-29521B585836}" destId="{C412A40F-6B8F-0746-A82C-7762F7A26D8C}" srcOrd="1" destOrd="0" presId="urn:microsoft.com/office/officeart/2005/8/layout/hProcess4"/>
    <dgm:cxn modelId="{97808A69-DCD7-DE47-AEF8-A7F189B16B4C}" type="presParOf" srcId="{A6C61F26-A434-074B-82C1-29521B585836}" destId="{292C9287-44F1-D146-B027-EF23DF83B180}" srcOrd="2" destOrd="0" presId="urn:microsoft.com/office/officeart/2005/8/layout/hProcess4"/>
    <dgm:cxn modelId="{039A9BB3-8AA0-9A4D-87EA-249C1718CE63}" type="presParOf" srcId="{292C9287-44F1-D146-B027-EF23DF83B180}" destId="{B6C390D5-14B8-7B48-9324-340A0976669D}" srcOrd="0" destOrd="0" presId="urn:microsoft.com/office/officeart/2005/8/layout/hProcess4"/>
    <dgm:cxn modelId="{ADFEB0D0-39D8-F34E-A9AE-DAAC2B7774CA}" type="presParOf" srcId="{B6C390D5-14B8-7B48-9324-340A0976669D}" destId="{D5BDD8FE-611C-EB40-B3D4-C1D6ED6A2D56}" srcOrd="0" destOrd="0" presId="urn:microsoft.com/office/officeart/2005/8/layout/hProcess4"/>
    <dgm:cxn modelId="{CD43D0DB-9C85-E84B-AFD5-BBAEB3CDD45A}" type="presParOf" srcId="{B6C390D5-14B8-7B48-9324-340A0976669D}" destId="{7C2E8826-CF8B-7841-9604-72A707096C03}" srcOrd="1" destOrd="0" presId="urn:microsoft.com/office/officeart/2005/8/layout/hProcess4"/>
    <dgm:cxn modelId="{3006C57F-786B-1B4C-A15F-50DE3596CDB0}" type="presParOf" srcId="{B6C390D5-14B8-7B48-9324-340A0976669D}" destId="{0335351C-9899-514B-B220-139C5B56EA78}" srcOrd="2" destOrd="0" presId="urn:microsoft.com/office/officeart/2005/8/layout/hProcess4"/>
    <dgm:cxn modelId="{374AC849-D3E0-394C-B989-CEFB5C03E23F}" type="presParOf" srcId="{B6C390D5-14B8-7B48-9324-340A0976669D}" destId="{4A9BAD35-5A29-9F49-8322-838897AB923A}" srcOrd="3" destOrd="0" presId="urn:microsoft.com/office/officeart/2005/8/layout/hProcess4"/>
    <dgm:cxn modelId="{C018C3D8-C375-7041-B318-08DF96F84689}" type="presParOf" srcId="{B6C390D5-14B8-7B48-9324-340A0976669D}" destId="{D1EED8AD-035D-3947-A1B3-CBAEE9D7590E}" srcOrd="4" destOrd="0" presId="urn:microsoft.com/office/officeart/2005/8/layout/hProcess4"/>
    <dgm:cxn modelId="{0608BDB3-B808-CE47-B7D7-951DAB54D0DC}" type="presParOf" srcId="{292C9287-44F1-D146-B027-EF23DF83B180}" destId="{EB9475E6-B8A1-AA42-9E7C-BC86F7CDFE26}" srcOrd="1" destOrd="0" presId="urn:microsoft.com/office/officeart/2005/8/layout/hProcess4"/>
    <dgm:cxn modelId="{1E876DF2-C089-1E43-B331-4E3E60E96FDF}" type="presParOf" srcId="{292C9287-44F1-D146-B027-EF23DF83B180}" destId="{02D8717A-BC80-F840-8BC8-C6740CA49AAE}" srcOrd="2" destOrd="0" presId="urn:microsoft.com/office/officeart/2005/8/layout/hProcess4"/>
    <dgm:cxn modelId="{CCE0F57F-2BF2-DA4F-BE97-987839396BC6}" type="presParOf" srcId="{02D8717A-BC80-F840-8BC8-C6740CA49AAE}" destId="{607747FE-3A88-D546-BB3A-873D7E562E16}" srcOrd="0" destOrd="0" presId="urn:microsoft.com/office/officeart/2005/8/layout/hProcess4"/>
    <dgm:cxn modelId="{956AC524-81C5-4D47-831E-DC79D018A4E0}" type="presParOf" srcId="{02D8717A-BC80-F840-8BC8-C6740CA49AAE}" destId="{DC6A4FB0-5C94-1944-B585-62CE28B5E3B1}" srcOrd="1" destOrd="0" presId="urn:microsoft.com/office/officeart/2005/8/layout/hProcess4"/>
    <dgm:cxn modelId="{6D9CE839-2001-C442-9831-25EFCE72D314}" type="presParOf" srcId="{02D8717A-BC80-F840-8BC8-C6740CA49AAE}" destId="{9389B7CE-3F6E-3343-9C81-7411CB15E503}" srcOrd="2" destOrd="0" presId="urn:microsoft.com/office/officeart/2005/8/layout/hProcess4"/>
    <dgm:cxn modelId="{71F4C5A4-D316-E74B-9DAA-7BA0A81C8780}" type="presParOf" srcId="{02D8717A-BC80-F840-8BC8-C6740CA49AAE}" destId="{D3FF0029-D407-8746-A9FC-8DCA775DE571}" srcOrd="3" destOrd="0" presId="urn:microsoft.com/office/officeart/2005/8/layout/hProcess4"/>
    <dgm:cxn modelId="{74030868-EAB0-6C4B-8248-864CA2D6BEB8}" type="presParOf" srcId="{02D8717A-BC80-F840-8BC8-C6740CA49AAE}" destId="{BC3B78F3-FA96-4F40-A010-19085BF18C61}" srcOrd="4" destOrd="0" presId="urn:microsoft.com/office/officeart/2005/8/layout/hProcess4"/>
    <dgm:cxn modelId="{81CB65D4-B53F-C040-8A56-8128DCE4E7CA}" type="presParOf" srcId="{292C9287-44F1-D146-B027-EF23DF83B180}" destId="{8FA8FAB3-0365-2D42-80DB-B8B700163F61}" srcOrd="3" destOrd="0" presId="urn:microsoft.com/office/officeart/2005/8/layout/hProcess4"/>
    <dgm:cxn modelId="{9D369809-6F77-9443-B6FF-361D77E416FF}" type="presParOf" srcId="{292C9287-44F1-D146-B027-EF23DF83B180}" destId="{12E8FC8C-C6C3-0D4F-933E-223DAEFCD4D0}" srcOrd="4" destOrd="0" presId="urn:microsoft.com/office/officeart/2005/8/layout/hProcess4"/>
    <dgm:cxn modelId="{2034D6E3-D6D1-214B-ABC1-E228201F53EE}" type="presParOf" srcId="{12E8FC8C-C6C3-0D4F-933E-223DAEFCD4D0}" destId="{7C0D6CB5-7C26-394A-83B1-F43878644DF7}" srcOrd="0" destOrd="0" presId="urn:microsoft.com/office/officeart/2005/8/layout/hProcess4"/>
    <dgm:cxn modelId="{BC3F17F1-8447-084F-B53C-130D7C778905}" type="presParOf" srcId="{12E8FC8C-C6C3-0D4F-933E-223DAEFCD4D0}" destId="{4A878F61-C475-4D4C-91DE-6EA80BA72FFE}" srcOrd="1" destOrd="0" presId="urn:microsoft.com/office/officeart/2005/8/layout/hProcess4"/>
    <dgm:cxn modelId="{B3384B5E-66A4-6446-9100-231C91C9F211}" type="presParOf" srcId="{12E8FC8C-C6C3-0D4F-933E-223DAEFCD4D0}" destId="{202AE125-3ED1-0B4A-A0BD-4EDB6EB00574}" srcOrd="2" destOrd="0" presId="urn:microsoft.com/office/officeart/2005/8/layout/hProcess4"/>
    <dgm:cxn modelId="{48FA19FF-60CE-C643-82B8-747CABA045C0}" type="presParOf" srcId="{12E8FC8C-C6C3-0D4F-933E-223DAEFCD4D0}" destId="{A70ED6B9-3116-7440-9B4B-680782363739}" srcOrd="3" destOrd="0" presId="urn:microsoft.com/office/officeart/2005/8/layout/hProcess4"/>
    <dgm:cxn modelId="{2DB80C2C-E236-9748-A8F8-11DB3D0AFDC0}" type="presParOf" srcId="{12E8FC8C-C6C3-0D4F-933E-223DAEFCD4D0}" destId="{1C9D49B5-7EBD-4D47-A38A-CFE592A9BB4A}" srcOrd="4" destOrd="0" presId="urn:microsoft.com/office/officeart/2005/8/layout/hProcess4"/>
    <dgm:cxn modelId="{E54DA398-4455-074C-9170-D27E940FE8A4}" type="presParOf" srcId="{292C9287-44F1-D146-B027-EF23DF83B180}" destId="{964D51FA-3207-4747-8A3E-B47D887472F1}" srcOrd="5" destOrd="0" presId="urn:microsoft.com/office/officeart/2005/8/layout/hProcess4"/>
    <dgm:cxn modelId="{F5BB5541-520E-9543-8F2E-6C18829EC02E}" type="presParOf" srcId="{292C9287-44F1-D146-B027-EF23DF83B180}" destId="{F19B04B0-B361-C341-B8C0-DB9DD8674305}" srcOrd="6" destOrd="0" presId="urn:microsoft.com/office/officeart/2005/8/layout/hProcess4"/>
    <dgm:cxn modelId="{B9152748-39BC-9841-9A97-9BEA7926D96A}" type="presParOf" srcId="{F19B04B0-B361-C341-B8C0-DB9DD8674305}" destId="{3B16525E-1971-0048-A035-A6F9F92C2C39}" srcOrd="0" destOrd="0" presId="urn:microsoft.com/office/officeart/2005/8/layout/hProcess4"/>
    <dgm:cxn modelId="{46D925E5-0135-0D4B-8E73-C9129952F505}" type="presParOf" srcId="{F19B04B0-B361-C341-B8C0-DB9DD8674305}" destId="{AF7A43B8-1480-8142-87C8-B01CE8175229}" srcOrd="1" destOrd="0" presId="urn:microsoft.com/office/officeart/2005/8/layout/hProcess4"/>
    <dgm:cxn modelId="{5FE60BE9-A491-364B-A5AD-7C6E16B266DB}" type="presParOf" srcId="{F19B04B0-B361-C341-B8C0-DB9DD8674305}" destId="{EBEAC365-02F0-3D43-A39A-E90C14BDA017}" srcOrd="2" destOrd="0" presId="urn:microsoft.com/office/officeart/2005/8/layout/hProcess4"/>
    <dgm:cxn modelId="{50D98075-357D-0A4E-9911-ED541153CA8B}" type="presParOf" srcId="{F19B04B0-B361-C341-B8C0-DB9DD8674305}" destId="{437521FB-587F-4F45-AA9F-60D806439873}" srcOrd="3" destOrd="0" presId="urn:microsoft.com/office/officeart/2005/8/layout/hProcess4"/>
    <dgm:cxn modelId="{99DFCF54-525B-BE42-81A5-05D629AE9609}" type="presParOf" srcId="{F19B04B0-B361-C341-B8C0-DB9DD8674305}" destId="{8D89C714-62C6-A14C-B0B2-FCE4A33BF31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E8826-CF8B-7841-9604-72A707096C03}">
      <dsp:nvSpPr>
        <dsp:cNvPr id="0" name=""/>
        <dsp:cNvSpPr/>
      </dsp:nvSpPr>
      <dsp:spPr>
        <a:xfrm>
          <a:off x="7011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Datos distribuidos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Ficheros de texto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Fuentes externas</a:t>
          </a:r>
        </a:p>
      </dsp:txBody>
      <dsp:txXfrm>
        <a:off x="66936" y="2366548"/>
        <a:ext cx="3037292" cy="1926135"/>
      </dsp:txXfrm>
    </dsp:sp>
    <dsp:sp modelId="{EB9475E6-B8A1-AA42-9E7C-BC86F7CDFE26}">
      <dsp:nvSpPr>
        <dsp:cNvPr id="0" name=""/>
        <dsp:cNvSpPr/>
      </dsp:nvSpPr>
      <dsp:spPr>
        <a:xfrm>
          <a:off x="1763595" y="2863430"/>
          <a:ext cx="3575372" cy="3575372"/>
        </a:xfrm>
        <a:prstGeom prst="leftCircularArrow">
          <a:avLst>
            <a:gd name="adj1" fmla="val 3414"/>
            <a:gd name="adj2" fmla="val 422785"/>
            <a:gd name="adj3" fmla="val 2198296"/>
            <a:gd name="adj4" fmla="val 9024489"/>
            <a:gd name="adj5" fmla="val 3983"/>
          </a:avLst>
        </a:prstGeom>
        <a:solidFill>
          <a:srgbClr val="F39C12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BAD35-5A29-9F49-8322-838897AB923A}">
      <dsp:nvSpPr>
        <dsp:cNvPr id="0" name=""/>
        <dsp:cNvSpPr/>
      </dsp:nvSpPr>
      <dsp:spPr>
        <a:xfrm>
          <a:off x="708598" y="4352609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Generación</a:t>
          </a:r>
        </a:p>
      </dsp:txBody>
      <dsp:txXfrm>
        <a:off x="741284" y="4385295"/>
        <a:ext cx="2740976" cy="1050620"/>
      </dsp:txXfrm>
    </dsp:sp>
    <dsp:sp modelId="{DC6A4FB0-5C94-1944-B585-62CE28B5E3B1}">
      <dsp:nvSpPr>
        <dsp:cNvPr id="0" name=""/>
        <dsp:cNvSpPr/>
      </dsp:nvSpPr>
      <dsp:spPr>
        <a:xfrm>
          <a:off x="4096267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Operaciones que generan un RDD nuevo.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u="none" kern="1200" dirty="0">
              <a:solidFill>
                <a:srgbClr val="FF0000"/>
              </a:solidFill>
            </a:rPr>
            <a:t>No se ejecutan inmediatamente.</a:t>
          </a:r>
        </a:p>
      </dsp:txBody>
      <dsp:txXfrm>
        <a:off x="4156192" y="2924544"/>
        <a:ext cx="3037292" cy="1926135"/>
      </dsp:txXfrm>
    </dsp:sp>
    <dsp:sp modelId="{8FA8FAB3-0365-2D42-80DB-B8B700163F61}">
      <dsp:nvSpPr>
        <dsp:cNvPr id="0" name=""/>
        <dsp:cNvSpPr/>
      </dsp:nvSpPr>
      <dsp:spPr>
        <a:xfrm>
          <a:off x="5826542" y="676325"/>
          <a:ext cx="3978785" cy="3978785"/>
        </a:xfrm>
        <a:prstGeom prst="circularArrow">
          <a:avLst>
            <a:gd name="adj1" fmla="val 3068"/>
            <a:gd name="adj2" fmla="val 376817"/>
            <a:gd name="adj3" fmla="val 19447672"/>
            <a:gd name="adj4" fmla="val 12575511"/>
            <a:gd name="adj5" fmla="val 3580"/>
          </a:avLst>
        </a:prstGeom>
        <a:solidFill>
          <a:srgbClr val="F39C12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F0029-D407-8746-A9FC-8DCA775DE571}">
      <dsp:nvSpPr>
        <dsp:cNvPr id="0" name=""/>
        <dsp:cNvSpPr/>
      </dsp:nvSpPr>
      <dsp:spPr>
        <a:xfrm>
          <a:off x="4797855" y="1748627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Transformaciones</a:t>
          </a:r>
        </a:p>
      </dsp:txBody>
      <dsp:txXfrm>
        <a:off x="4830541" y="1781313"/>
        <a:ext cx="2740976" cy="1050620"/>
      </dsp:txXfrm>
    </dsp:sp>
    <dsp:sp modelId="{4A878F61-C475-4D4C-91DE-6EA80BA72FFE}">
      <dsp:nvSpPr>
        <dsp:cNvPr id="0" name=""/>
        <dsp:cNvSpPr/>
      </dsp:nvSpPr>
      <dsp:spPr>
        <a:xfrm>
          <a:off x="8185524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Los </a:t>
          </a:r>
          <a:r>
            <a:rPr lang="es-ES" sz="2100" kern="1200" dirty="0" err="1"/>
            <a:t>RDDs</a:t>
          </a:r>
          <a:r>
            <a:rPr lang="es-ES" sz="2100" kern="1200" dirty="0"/>
            <a:t> se pueden cachear en memoria &amp; disco.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u="none" kern="1200" dirty="0">
              <a:solidFill>
                <a:srgbClr val="FF0000"/>
              </a:solidFill>
            </a:rPr>
            <a:t>Evitar volver a recalcular los datos si se reutilizan</a:t>
          </a:r>
        </a:p>
      </dsp:txBody>
      <dsp:txXfrm>
        <a:off x="8245449" y="2366548"/>
        <a:ext cx="3037292" cy="1926135"/>
      </dsp:txXfrm>
    </dsp:sp>
    <dsp:sp modelId="{964D51FA-3207-4747-8A3E-B47D887472F1}">
      <dsp:nvSpPr>
        <dsp:cNvPr id="0" name=""/>
        <dsp:cNvSpPr/>
      </dsp:nvSpPr>
      <dsp:spPr>
        <a:xfrm>
          <a:off x="9942108" y="2863430"/>
          <a:ext cx="3575372" cy="3575372"/>
        </a:xfrm>
        <a:prstGeom prst="leftCircularArrow">
          <a:avLst>
            <a:gd name="adj1" fmla="val 3414"/>
            <a:gd name="adj2" fmla="val 422785"/>
            <a:gd name="adj3" fmla="val 2198296"/>
            <a:gd name="adj4" fmla="val 9024489"/>
            <a:gd name="adj5" fmla="val 3983"/>
          </a:avLst>
        </a:prstGeom>
        <a:solidFill>
          <a:srgbClr val="F39C12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ED6B9-3116-7440-9B4B-680782363739}">
      <dsp:nvSpPr>
        <dsp:cNvPr id="0" name=""/>
        <dsp:cNvSpPr/>
      </dsp:nvSpPr>
      <dsp:spPr>
        <a:xfrm>
          <a:off x="8887111" y="4352609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Cache</a:t>
          </a:r>
        </a:p>
      </dsp:txBody>
      <dsp:txXfrm>
        <a:off x="8919797" y="4385295"/>
        <a:ext cx="2740976" cy="1050620"/>
      </dsp:txXfrm>
    </dsp:sp>
    <dsp:sp modelId="{AF7A43B8-1480-8142-87C8-B01CE8175229}">
      <dsp:nvSpPr>
        <dsp:cNvPr id="0" name=""/>
        <dsp:cNvSpPr/>
      </dsp:nvSpPr>
      <dsp:spPr>
        <a:xfrm>
          <a:off x="12274781" y="2306623"/>
          <a:ext cx="3157142" cy="2603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35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Recolectan datos al driver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 dirty="0"/>
            <a:t>Envían datos a fuentes externas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kern="1200" dirty="0">
              <a:solidFill>
                <a:srgbClr val="FF0000"/>
              </a:solidFill>
            </a:rPr>
            <a:t>Provocan la ejecución de las transformaciones.</a:t>
          </a:r>
        </a:p>
      </dsp:txBody>
      <dsp:txXfrm>
        <a:off x="12334706" y="2924544"/>
        <a:ext cx="3037292" cy="1926135"/>
      </dsp:txXfrm>
    </dsp:sp>
    <dsp:sp modelId="{437521FB-587F-4F45-AA9F-60D806439873}">
      <dsp:nvSpPr>
        <dsp:cNvPr id="0" name=""/>
        <dsp:cNvSpPr/>
      </dsp:nvSpPr>
      <dsp:spPr>
        <a:xfrm>
          <a:off x="12976368" y="1748627"/>
          <a:ext cx="2806348" cy="1115992"/>
        </a:xfrm>
        <a:prstGeom prst="roundRect">
          <a:avLst>
            <a:gd name="adj" fmla="val 10000"/>
          </a:avLst>
        </a:prstGeom>
        <a:solidFill>
          <a:srgbClr val="D353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Acciones</a:t>
          </a:r>
        </a:p>
      </dsp:txBody>
      <dsp:txXfrm>
        <a:off x="13009054" y="1781313"/>
        <a:ext cx="2740976" cy="105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229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8667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5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700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7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37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5417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34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73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953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7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57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44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53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84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72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Ap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2070100" y="1422400"/>
            <a:ext cx="12409488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half" idx="1"/>
          </p:nvPr>
        </p:nvSpPr>
        <p:spPr>
          <a:xfrm>
            <a:off x="2097236" y="4711700"/>
            <a:ext cx="12990364" cy="30861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Neue Thin"/>
              </a:defRPr>
            </a:lvl1pPr>
            <a:lvl2pPr>
              <a:defRPr>
                <a:latin typeface="+mn-lt"/>
                <a:ea typeface="+mn-ea"/>
                <a:cs typeface="+mn-cs"/>
                <a:sym typeface="Helvetica Neue Thin"/>
              </a:defRPr>
            </a:lvl2pPr>
            <a:lvl3pPr>
              <a:defRPr>
                <a:latin typeface="+mn-lt"/>
                <a:ea typeface="+mn-ea"/>
                <a:cs typeface="+mn-cs"/>
                <a:sym typeface="Helvetica Neue Thin"/>
              </a:defRPr>
            </a:lvl3pPr>
            <a:lvl4pPr>
              <a:defRPr>
                <a:latin typeface="+mn-lt"/>
                <a:ea typeface="+mn-ea"/>
                <a:cs typeface="+mn-cs"/>
                <a:sym typeface="Helvetica Neue Thin"/>
              </a:defRPr>
            </a:lvl4pPr>
            <a:lvl5pPr>
              <a:defRPr>
                <a:latin typeface="+mn-lt"/>
                <a:ea typeface="+mn-ea"/>
                <a:cs typeface="+mn-cs"/>
                <a:sym typeface="Helvetica Neue Thin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8151283" y="8686800"/>
            <a:ext cx="317501" cy="342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1" name="Picture 10" descr="Logo keepcoding nuevo solo círculo (1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  <p:sp>
        <p:nvSpPr>
          <p:cNvPr id="12" name="Shape 88"/>
          <p:cNvSpPr/>
          <p:nvPr userDrawn="1"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3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stándar Título+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406400"/>
            <a:ext cx="419100" cy="419100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965200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+mj-lt"/>
                <a:ea typeface="+mj-ea"/>
                <a:cs typeface="+mj-cs"/>
                <a:sym typeface="Helvetica Neue Medium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054100" y="1397000"/>
            <a:ext cx="13931900" cy="4483100"/>
          </a:xfrm>
          <a:prstGeom prst="rect">
            <a:avLst/>
          </a:prstGeom>
        </p:spPr>
        <p:txBody>
          <a:bodyPr/>
          <a:lstStyle>
            <a:lvl2pPr marL="1079500" indent="-635000">
              <a:buSzPct val="75000"/>
              <a:buChar char="&gt;&gt;"/>
            </a:lvl2pPr>
            <a:lvl3pPr marL="1714500" indent="-444500">
              <a:buSzPct val="75000"/>
              <a:buChar char="•"/>
            </a:lvl3pPr>
            <a:lvl4pPr marL="2349500" indent="-444500">
              <a:buSzPct val="75000"/>
              <a:buChar char="‣"/>
            </a:lvl4pPr>
            <a:lvl5pPr marL="2857500" indent="-444500">
              <a:buSzPct val="75000"/>
              <a:buChar char="๏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2" name="Picture 11" descr="Logo keepcoding nuevo solo círculo (1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  <p:sp>
        <p:nvSpPr>
          <p:cNvPr id="13" name="Shape 88"/>
          <p:cNvSpPr/>
          <p:nvPr userDrawn="1"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3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60" y="3206750"/>
            <a:ext cx="16230601" cy="195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9600">
                <a:solidFill>
                  <a:srgbClr val="4A4A4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GRACIAS</a:t>
            </a:r>
          </a:p>
          <a:p>
            <a:pPr>
              <a:lnSpc>
                <a:spcPct val="80000"/>
              </a:lnSpc>
              <a:defRPr sz="4500">
                <a:solidFill>
                  <a:srgbClr val="4A4A4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rPr u="sng">
                <a:hlinkClick r:id="rId2"/>
              </a:rPr>
              <a:t>www.keepcoding.io</a:t>
            </a:r>
          </a:p>
        </p:txBody>
      </p:sp>
      <p:sp>
        <p:nvSpPr>
          <p:cNvPr id="86" name="Shape 86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2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0" name="Picture 9" descr="Logo keepcoding nuevo solo círculo (1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keepcoding.io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663700" y="3860800"/>
            <a:ext cx="584200" cy="584200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-50800" y="8407400"/>
            <a:ext cx="16344900" cy="749300"/>
          </a:xfrm>
          <a:prstGeom prst="rect">
            <a:avLst/>
          </a:prstGeom>
          <a:solidFill>
            <a:srgbClr val="333333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1843726" y="8832848"/>
            <a:ext cx="7289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© All rights reserved. </a:t>
            </a:r>
            <a:r>
              <a:rPr u="sng" dirty="0"/>
              <a:t>www.keepcoding.io</a:t>
            </a:r>
            <a:endParaRPr u="sng" dirty="0">
              <a:hlinkClick r:id="rId5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5336084" y="6059"/>
            <a:ext cx="425580" cy="425581"/>
          </a:xfrm>
          <a:prstGeom prst="rect">
            <a:avLst/>
          </a:prstGeom>
          <a:solidFill>
            <a:srgbClr val="D35400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15826771" y="6059"/>
            <a:ext cx="425581" cy="425581"/>
          </a:xfrm>
          <a:prstGeom prst="rect">
            <a:avLst/>
          </a:prstGeom>
          <a:solidFill>
            <a:srgbClr val="F39C12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51515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2336800" y="3606800"/>
            <a:ext cx="132842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Texto del título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2336800" y="4610100"/>
            <a:ext cx="13284200" cy="30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13" name="Picture 12" descr="Logo keepcoding nuevo solo círculo (1)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654" y="7304991"/>
            <a:ext cx="3416139" cy="24116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transition spd="med"/>
  <p:txStyles>
    <p:titleStyle>
      <a:lvl1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2413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4699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711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9525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A4A4A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wnload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/>
              <a:t>Apache </a:t>
            </a:r>
            <a:r>
              <a:rPr lang="es-ES" sz="13800" dirty="0" err="1"/>
              <a:t>Spark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09DA-17EC-4A21-89A3-2AE480AA495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070100" y="6879771"/>
            <a:ext cx="12990364" cy="918028"/>
          </a:xfrm>
        </p:spPr>
        <p:txBody>
          <a:bodyPr/>
          <a:lstStyle/>
          <a:p>
            <a:pPr algn="r"/>
            <a:r>
              <a:rPr lang="es-ES" sz="2800" dirty="0"/>
              <a:t>Andrés Gómez Ferrer</a:t>
            </a:r>
          </a:p>
          <a:p>
            <a:pPr algn="r"/>
            <a:r>
              <a:rPr lang="es-ES" sz="2000" dirty="0" err="1"/>
              <a:t>andresgomezfrr@gmail.com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6586874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642015"/>
          </a:xfrm>
        </p:spPr>
        <p:txBody>
          <a:bodyPr/>
          <a:lstStyle/>
          <a:p>
            <a:r>
              <a:rPr lang="es-ES" b="1" dirty="0"/>
              <a:t>Arquitectura: </a:t>
            </a:r>
            <a:r>
              <a:rPr lang="es-ES" b="1" dirty="0" err="1"/>
              <a:t>Spark</a:t>
            </a:r>
            <a:r>
              <a:rPr lang="es-ES" b="1" dirty="0"/>
              <a:t> </a:t>
            </a:r>
            <a:r>
              <a:rPr lang="es-ES" b="1" dirty="0" err="1"/>
              <a:t>Stack</a:t>
            </a:r>
            <a:endParaRPr lang="es-ES" sz="4000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E57E1F-D51D-884A-A39E-AF9E5F9F2256}"/>
              </a:ext>
            </a:extLst>
          </p:cNvPr>
          <p:cNvSpPr/>
          <p:nvPr/>
        </p:nvSpPr>
        <p:spPr>
          <a:xfrm>
            <a:off x="669470" y="1078736"/>
            <a:ext cx="1528354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Core: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Corazón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API para procesamiento en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 Esta API es la base para la construcción de todas las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y contiene la base de gestiones de recursos, clústeres e interacción con datos.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SQL: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API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que permite trabajar con datos estructurados y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semi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-estructurados. Proporciona realizar consultas SQL sobre los datos.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Procesamiento de datos en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utilizando concepto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microbatches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con latencia de milisegundos.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Evolución del motor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SQL para funcionar con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proporcionando trabajar en SQL sobre flujos de datos en tiempo real, consiguiendo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exactly-one-semantics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y latencia inferiores a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milesegundos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Mlib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Framework que facilita el uso de algoritmos de machine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sobre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 Clasificaciones, regresiones,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GraphX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Proporciona procesamiento de grafos distribuidos.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675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 err="1"/>
              <a:t>Spark</a:t>
            </a:r>
            <a:r>
              <a:rPr lang="es-ES" sz="13800" dirty="0"/>
              <a:t> Core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9922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Spark</a:t>
            </a:r>
            <a:r>
              <a:rPr lang="es-ES" b="1" dirty="0"/>
              <a:t> Core: Base Project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2" y="1155701"/>
            <a:ext cx="74621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Para empezar un proyecto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necesitamos añadir sus dependencias en nuestro proyecto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sbt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el IDE.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IMPORTANTE: SCALA 2.12.12</a:t>
            </a: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libraryDependencies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org.apache.spark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%% 	"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spark-core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% 	"3.0.0"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Una vez tenemos las dependencias, podemos crear un objeto principal con un método </a:t>
            </a:r>
            <a:r>
              <a:rPr lang="es-E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donde crearemos un nuevo contexto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Desde este punto podemos ejecutar en 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del IDE y ejecuta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modo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local[1], modo local, usando 1CPU de la maquina.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C6AB48-0E9E-8340-A853-E5CDDCB14434}"/>
              </a:ext>
            </a:extLst>
          </p:cNvPr>
          <p:cNvSpPr/>
          <p:nvPr/>
        </p:nvSpPr>
        <p:spPr>
          <a:xfrm>
            <a:off x="7994650" y="1155700"/>
            <a:ext cx="7462157" cy="6763562"/>
          </a:xfrm>
          <a:prstGeom prst="rect">
            <a:avLst/>
          </a:prstGeom>
          <a:ln w="12700">
            <a:solidFill>
              <a:srgbClr val="F39C12"/>
            </a:solidFill>
            <a:prstDash val="dash"/>
          </a:ln>
        </p:spPr>
        <p:txBody>
          <a:bodyPr wrap="square">
            <a:spAutoFit/>
          </a:bodyPr>
          <a:lstStyle/>
          <a:p>
            <a:pPr algn="l"/>
            <a:r>
              <a:rPr lang="es-ES" sz="2800" b="1" dirty="0" err="1">
                <a:solidFill>
                  <a:srgbClr val="000080"/>
                </a:solidFill>
              </a:rPr>
              <a:t>import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org.apache.spark.SparkContext</a:t>
            </a:r>
            <a:br>
              <a:rPr lang="es-ES" sz="2800" dirty="0"/>
            </a:br>
            <a:r>
              <a:rPr lang="es-ES" sz="2800" b="1" dirty="0" err="1">
                <a:solidFill>
                  <a:srgbClr val="000080"/>
                </a:solidFill>
              </a:rPr>
              <a:t>import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org.apache.spark.SparkConf</a:t>
            </a:r>
            <a:br>
              <a:rPr lang="es-ES" sz="2800" dirty="0"/>
            </a:br>
            <a:br>
              <a:rPr lang="es-ES" sz="2800" dirty="0"/>
            </a:br>
            <a:r>
              <a:rPr lang="es-ES" sz="2800" b="1" dirty="0" err="1">
                <a:solidFill>
                  <a:srgbClr val="000080"/>
                </a:solidFill>
              </a:rPr>
              <a:t>object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SparkBase</a:t>
            </a:r>
            <a:r>
              <a:rPr lang="es-ES" sz="2800" dirty="0"/>
              <a:t> {</a:t>
            </a:r>
            <a:br>
              <a:rPr lang="es-ES" sz="2800" dirty="0"/>
            </a:br>
            <a:r>
              <a:rPr lang="es-ES" sz="2800" dirty="0"/>
              <a:t>  </a:t>
            </a:r>
            <a:r>
              <a:rPr lang="es-ES" sz="2800" b="1" dirty="0" err="1">
                <a:solidFill>
                  <a:srgbClr val="000080"/>
                </a:solidFill>
              </a:rPr>
              <a:t>def</a:t>
            </a:r>
            <a:r>
              <a:rPr lang="es-ES" sz="2800" b="1" dirty="0">
                <a:solidFill>
                  <a:srgbClr val="000080"/>
                </a:solidFill>
              </a:rPr>
              <a:t> </a:t>
            </a:r>
            <a:r>
              <a:rPr lang="es-ES" sz="2800" dirty="0" err="1"/>
              <a:t>main</a:t>
            </a:r>
            <a:r>
              <a:rPr lang="es-ES" sz="2800" dirty="0"/>
              <a:t>(</a:t>
            </a:r>
            <a:r>
              <a:rPr lang="es-ES" sz="2800" dirty="0" err="1"/>
              <a:t>args</a:t>
            </a:r>
            <a:r>
              <a:rPr lang="es-ES" sz="2800" dirty="0"/>
              <a:t>: </a:t>
            </a:r>
            <a:r>
              <a:rPr lang="es-ES" sz="2800" dirty="0" err="1"/>
              <a:t>Array</a:t>
            </a:r>
            <a:r>
              <a:rPr lang="es-ES" sz="2800" dirty="0"/>
              <a:t>[</a:t>
            </a:r>
            <a:r>
              <a:rPr lang="es-ES" sz="2800" dirty="0" err="1">
                <a:solidFill>
                  <a:srgbClr val="20999D"/>
                </a:solidFill>
              </a:rPr>
              <a:t>String</a:t>
            </a:r>
            <a:r>
              <a:rPr lang="es-ES" sz="2800" dirty="0"/>
              <a:t>]): </a:t>
            </a:r>
            <a:r>
              <a:rPr lang="es-ES" sz="2800" dirty="0" err="1"/>
              <a:t>Unit</a:t>
            </a:r>
            <a:r>
              <a:rPr lang="es-ES" sz="2800" dirty="0"/>
              <a:t> = {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    </a:t>
            </a:r>
            <a:r>
              <a:rPr lang="es-ES" sz="2800" b="1" dirty="0">
                <a:solidFill>
                  <a:srgbClr val="000080"/>
                </a:solidFill>
              </a:rPr>
              <a:t>val </a:t>
            </a:r>
            <a:r>
              <a:rPr lang="es-ES" sz="2800" dirty="0" err="1"/>
              <a:t>conf</a:t>
            </a:r>
            <a:r>
              <a:rPr lang="es-ES" sz="2800" dirty="0"/>
              <a:t> = </a:t>
            </a:r>
            <a:r>
              <a:rPr lang="es-ES" sz="2800" b="1" dirty="0">
                <a:solidFill>
                  <a:srgbClr val="000080"/>
                </a:solidFill>
              </a:rPr>
              <a:t>new </a:t>
            </a:r>
            <a:r>
              <a:rPr lang="es-ES" sz="2800" dirty="0" err="1"/>
              <a:t>SparkConf</a:t>
            </a:r>
            <a:r>
              <a:rPr lang="es-ES" sz="2800" dirty="0"/>
              <a:t>()</a:t>
            </a:r>
            <a:br>
              <a:rPr lang="es-ES" sz="2800" dirty="0"/>
            </a:br>
            <a:r>
              <a:rPr lang="es-ES" sz="2800" dirty="0"/>
              <a:t>      .</a:t>
            </a:r>
            <a:r>
              <a:rPr lang="es-ES" sz="2800" dirty="0" err="1"/>
              <a:t>setAppName</a:t>
            </a:r>
            <a:r>
              <a:rPr lang="es-ES" sz="2800" dirty="0"/>
              <a:t>(</a:t>
            </a:r>
            <a:r>
              <a:rPr lang="es-ES" sz="2800" b="1" dirty="0">
                <a:solidFill>
                  <a:srgbClr val="008000"/>
                </a:solidFill>
              </a:rPr>
              <a:t>"</a:t>
            </a:r>
            <a:r>
              <a:rPr lang="es-ES" sz="2800" b="1" dirty="0" err="1">
                <a:solidFill>
                  <a:srgbClr val="008000"/>
                </a:solidFill>
              </a:rPr>
              <a:t>KeepcodingSparkBase</a:t>
            </a:r>
            <a:r>
              <a:rPr lang="es-ES" sz="2800" b="1" dirty="0">
                <a:solidFill>
                  <a:srgbClr val="008000"/>
                </a:solidFill>
              </a:rPr>
              <a:t>"</a:t>
            </a:r>
            <a:r>
              <a:rPr lang="es-ES" sz="2800" dirty="0"/>
              <a:t>)</a:t>
            </a:r>
            <a:br>
              <a:rPr lang="es-ES" sz="2800" dirty="0"/>
            </a:br>
            <a:r>
              <a:rPr lang="es-ES" sz="2800" dirty="0"/>
              <a:t>      .</a:t>
            </a:r>
            <a:r>
              <a:rPr lang="es-ES" sz="2800" dirty="0" err="1"/>
              <a:t>setMaster</a:t>
            </a:r>
            <a:r>
              <a:rPr lang="es-ES" sz="2800" dirty="0"/>
              <a:t>(</a:t>
            </a:r>
            <a:r>
              <a:rPr lang="es-ES" sz="2800" b="1" dirty="0">
                <a:solidFill>
                  <a:srgbClr val="008000"/>
                </a:solidFill>
              </a:rPr>
              <a:t>"local[1]"</a:t>
            </a:r>
            <a:r>
              <a:rPr lang="es-ES" sz="2800" dirty="0"/>
              <a:t>)</a:t>
            </a:r>
            <a:br>
              <a:rPr lang="es-ES" sz="2800" dirty="0"/>
            </a:br>
            <a:r>
              <a:rPr lang="es-ES" sz="2800" dirty="0"/>
              <a:t>    </a:t>
            </a:r>
            <a:r>
              <a:rPr lang="es-ES" sz="2800" b="1" dirty="0">
                <a:solidFill>
                  <a:srgbClr val="000080"/>
                </a:solidFill>
              </a:rPr>
              <a:t>val </a:t>
            </a:r>
            <a:r>
              <a:rPr lang="es-ES" sz="2800" dirty="0" err="1"/>
              <a:t>sc</a:t>
            </a:r>
            <a:r>
              <a:rPr lang="es-ES" sz="2800" dirty="0"/>
              <a:t> = </a:t>
            </a:r>
            <a:r>
              <a:rPr lang="es-ES" sz="2800" b="1" dirty="0">
                <a:solidFill>
                  <a:srgbClr val="000080"/>
                </a:solidFill>
              </a:rPr>
              <a:t>new </a:t>
            </a:r>
            <a:r>
              <a:rPr lang="es-ES" sz="2800" dirty="0" err="1"/>
              <a:t>SparkContext</a:t>
            </a:r>
            <a:r>
              <a:rPr lang="es-ES" sz="2800" dirty="0"/>
              <a:t>(</a:t>
            </a:r>
            <a:r>
              <a:rPr lang="es-ES" sz="2800" dirty="0" err="1"/>
              <a:t>conf</a:t>
            </a:r>
            <a:r>
              <a:rPr lang="es-ES" sz="2800" dirty="0"/>
              <a:t>)</a:t>
            </a:r>
            <a:br>
              <a:rPr lang="es-ES" sz="2800" dirty="0"/>
            </a:br>
            <a:r>
              <a:rPr lang="es-ES" sz="2800" dirty="0"/>
              <a:t>    </a:t>
            </a:r>
            <a:r>
              <a:rPr lang="es-ES" sz="2800" i="1" dirty="0">
                <a:solidFill>
                  <a:srgbClr val="808080"/>
                </a:solidFill>
              </a:rPr>
              <a:t>// App </a:t>
            </a:r>
            <a:r>
              <a:rPr lang="es-ES" sz="2800" i="1" dirty="0" err="1">
                <a:solidFill>
                  <a:srgbClr val="808080"/>
                </a:solidFill>
              </a:rPr>
              <a:t>Spark</a:t>
            </a:r>
            <a:r>
              <a:rPr lang="es-ES" sz="2800" i="1" dirty="0">
                <a:solidFill>
                  <a:srgbClr val="808080"/>
                </a:solidFill>
              </a:rPr>
              <a:t> </a:t>
            </a:r>
            <a:r>
              <a:rPr lang="es-ES" sz="2800" i="1" dirty="0" err="1">
                <a:solidFill>
                  <a:srgbClr val="808080"/>
                </a:solidFill>
              </a:rPr>
              <a:t>Code</a:t>
            </a:r>
            <a:br>
              <a:rPr lang="es-ES" sz="2800" i="1" dirty="0">
                <a:solidFill>
                  <a:srgbClr val="808080"/>
                </a:solidFill>
              </a:rPr>
            </a:br>
            <a:r>
              <a:rPr lang="es-ES" sz="2800" i="1" dirty="0">
                <a:solidFill>
                  <a:srgbClr val="808080"/>
                </a:solidFill>
              </a:rPr>
              <a:t>    </a:t>
            </a:r>
            <a:r>
              <a:rPr lang="es-ES" sz="2800" dirty="0" err="1"/>
              <a:t>sc.stop</a:t>
            </a:r>
            <a:r>
              <a:rPr lang="es-ES" sz="2800" dirty="0"/>
              <a:t>()</a:t>
            </a:r>
            <a:br>
              <a:rPr lang="es-ES" sz="2800" dirty="0"/>
            </a:br>
            <a:r>
              <a:rPr lang="es-ES" sz="2800" dirty="0"/>
              <a:t>  }</a:t>
            </a:r>
            <a:br>
              <a:rPr lang="es-ES" sz="2800" dirty="0"/>
            </a:br>
            <a:r>
              <a:rPr lang="es-ES" sz="2800" dirty="0"/>
              <a:t>}</a:t>
            </a:r>
            <a:br>
              <a:rPr lang="es-ES" sz="2800" dirty="0"/>
            </a:b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437698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Spark</a:t>
            </a:r>
            <a:r>
              <a:rPr lang="es-ES" b="1" dirty="0"/>
              <a:t> Core: </a:t>
            </a:r>
            <a:r>
              <a:rPr lang="es-ES" b="1" dirty="0" err="1"/>
              <a:t>Spark</a:t>
            </a:r>
            <a:r>
              <a:rPr lang="es-ES" b="1" dirty="0"/>
              <a:t>-Shell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2" y="1155701"/>
            <a:ext cx="1528354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 distribución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https://spark.apache.org/downloads.html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), contiene un binario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spark-shell</a:t>
            </a:r>
            <a:r>
              <a:rPr lang="es-ES" sz="32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que proporciona una PERL interactiva para trabajar con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Ejecutar la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es tan sencillo como, esto arranca un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en modo local usando todos 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disponibles de la maquina e iniciara un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sparkContext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en la variable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Spark-shell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también permite añadir ficheros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jars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de librería o nuestro propio código fuente o descargar librerías externas usando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74C256-DDF4-8E4A-8C20-E5DF066F65BB}"/>
              </a:ext>
            </a:extLst>
          </p:cNvPr>
          <p:cNvSpPr/>
          <p:nvPr/>
        </p:nvSpPr>
        <p:spPr>
          <a:xfrm>
            <a:off x="732972" y="4231772"/>
            <a:ext cx="8128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BB60D5"/>
                </a:solidFill>
              </a:rPr>
              <a:t>$ </a:t>
            </a:r>
            <a:r>
              <a:rPr lang="es-ES" dirty="0"/>
              <a:t>./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spark-shell</a:t>
            </a:r>
            <a:r>
              <a:rPr lang="es-ES" dirty="0"/>
              <a:t> </a:t>
            </a:r>
            <a:r>
              <a:rPr lang="es-ES" b="1" dirty="0">
                <a:solidFill>
                  <a:srgbClr val="062873"/>
                </a:solidFill>
              </a:rPr>
              <a:t>--master</a:t>
            </a:r>
            <a:r>
              <a:rPr lang="es-ES" dirty="0"/>
              <a:t> "</a:t>
            </a:r>
            <a:r>
              <a:rPr lang="es-ES" dirty="0">
                <a:solidFill>
                  <a:srgbClr val="007020"/>
                </a:solidFill>
              </a:rPr>
              <a:t>local</a:t>
            </a:r>
            <a:r>
              <a:rPr lang="es-ES" dirty="0">
                <a:solidFill>
                  <a:srgbClr val="666666"/>
                </a:solidFill>
              </a:rPr>
              <a:t>[*</a:t>
            </a:r>
            <a:r>
              <a:rPr lang="es-ES" dirty="0"/>
              <a:t>]"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8F22A3-9074-BD4D-B84F-3BF75EE03640}"/>
              </a:ext>
            </a:extLst>
          </p:cNvPr>
          <p:cNvSpPr/>
          <p:nvPr/>
        </p:nvSpPr>
        <p:spPr>
          <a:xfrm>
            <a:off x="1028700" y="6087366"/>
            <a:ext cx="13772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BB60D5"/>
                </a:solidFill>
              </a:rPr>
              <a:t>$ </a:t>
            </a:r>
            <a:r>
              <a:rPr lang="es-ES" dirty="0"/>
              <a:t>./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spark-shell</a:t>
            </a:r>
            <a:r>
              <a:rPr lang="es-ES" dirty="0"/>
              <a:t> </a:t>
            </a:r>
            <a:r>
              <a:rPr lang="es-ES" b="1" dirty="0">
                <a:solidFill>
                  <a:srgbClr val="062873"/>
                </a:solidFill>
              </a:rPr>
              <a:t>--master</a:t>
            </a:r>
            <a:r>
              <a:rPr lang="es-ES" dirty="0"/>
              <a:t> "</a:t>
            </a:r>
            <a:r>
              <a:rPr lang="es-ES" dirty="0">
                <a:solidFill>
                  <a:srgbClr val="007020"/>
                </a:solidFill>
              </a:rPr>
              <a:t>local</a:t>
            </a:r>
            <a:r>
              <a:rPr lang="es-ES" dirty="0">
                <a:solidFill>
                  <a:srgbClr val="666666"/>
                </a:solidFill>
              </a:rPr>
              <a:t>[*</a:t>
            </a:r>
            <a:r>
              <a:rPr lang="es-ES" dirty="0"/>
              <a:t>]" </a:t>
            </a:r>
            <a:r>
              <a:rPr lang="es-ES" b="1" dirty="0">
                <a:solidFill>
                  <a:srgbClr val="062873"/>
                </a:solidFill>
              </a:rPr>
              <a:t>--</a:t>
            </a:r>
            <a:r>
              <a:rPr lang="es-ES" b="1" dirty="0" err="1">
                <a:solidFill>
                  <a:srgbClr val="062873"/>
                </a:solidFill>
              </a:rPr>
              <a:t>jars</a:t>
            </a:r>
            <a:r>
              <a:rPr lang="es-ES" b="1" dirty="0">
                <a:solidFill>
                  <a:srgbClr val="062873"/>
                </a:solidFill>
              </a:rPr>
              <a:t> </a:t>
            </a:r>
            <a:r>
              <a:rPr lang="es-ES" dirty="0" err="1"/>
              <a:t>code.jar</a:t>
            </a:r>
            <a:r>
              <a:rPr lang="es-ES" b="1" dirty="0">
                <a:solidFill>
                  <a:srgbClr val="062873"/>
                </a:solidFill>
              </a:rPr>
              <a:t> </a:t>
            </a:r>
            <a:r>
              <a:rPr lang="es-ES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D06387-CAFB-624C-B16F-535BBCAC021F}"/>
              </a:ext>
            </a:extLst>
          </p:cNvPr>
          <p:cNvSpPr/>
          <p:nvPr/>
        </p:nvSpPr>
        <p:spPr>
          <a:xfrm>
            <a:off x="1028700" y="6733698"/>
            <a:ext cx="15406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BB60D5"/>
                </a:solidFill>
              </a:rPr>
              <a:t>$ </a:t>
            </a:r>
            <a:r>
              <a:rPr lang="es-ES" dirty="0"/>
              <a:t>./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spark-shell</a:t>
            </a:r>
            <a:r>
              <a:rPr lang="es-ES" dirty="0"/>
              <a:t> </a:t>
            </a:r>
            <a:r>
              <a:rPr lang="es-ES" b="1" dirty="0">
                <a:solidFill>
                  <a:srgbClr val="062873"/>
                </a:solidFill>
              </a:rPr>
              <a:t>--master</a:t>
            </a:r>
            <a:r>
              <a:rPr lang="es-ES" dirty="0"/>
              <a:t> "</a:t>
            </a:r>
            <a:r>
              <a:rPr lang="es-ES" dirty="0">
                <a:solidFill>
                  <a:srgbClr val="007020"/>
                </a:solidFill>
              </a:rPr>
              <a:t>local</a:t>
            </a:r>
            <a:r>
              <a:rPr lang="es-ES" dirty="0">
                <a:solidFill>
                  <a:srgbClr val="666666"/>
                </a:solidFill>
              </a:rPr>
              <a:t>[*</a:t>
            </a:r>
            <a:r>
              <a:rPr lang="es-ES" dirty="0"/>
              <a:t>]" </a:t>
            </a:r>
            <a:r>
              <a:rPr lang="es-ES" b="1" dirty="0">
                <a:solidFill>
                  <a:srgbClr val="062873"/>
                </a:solidFill>
              </a:rPr>
              <a:t>--</a:t>
            </a:r>
            <a:r>
              <a:rPr lang="es-ES" b="1" dirty="0" err="1">
                <a:solidFill>
                  <a:srgbClr val="062873"/>
                </a:solidFill>
              </a:rPr>
              <a:t>packages</a:t>
            </a:r>
            <a:r>
              <a:rPr lang="es-ES" b="1" dirty="0">
                <a:solidFill>
                  <a:srgbClr val="062873"/>
                </a:solidFill>
              </a:rPr>
              <a:t> </a:t>
            </a:r>
            <a:r>
              <a:rPr lang="es-ES" dirty="0"/>
              <a:t>"org.example:example:0.1"</a:t>
            </a:r>
          </a:p>
        </p:txBody>
      </p:sp>
    </p:spTree>
    <p:extLst>
      <p:ext uri="{BB962C8B-B14F-4D97-AF65-F5344CB8AC3E}">
        <p14:creationId xmlns:p14="http://schemas.microsoft.com/office/powerpoint/2010/main" val="9554011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Resilient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3" y="1155701"/>
            <a:ext cx="1567542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trabaja con los datos bajo un concepto denominado RDD.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tienen las siguientes características: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Inmutables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No se pueden modificar una vez creados.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Distribuidos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Divididos en particiones que estas repartidas en 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Resilientes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En caso de perder una partición se regenera automáticamente.</a:t>
            </a: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se transforman, creando nuevos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estas transformaciones se aplican a los datos, por lo que trabajar con un RDD es trabajar con el conjunto de datos. Las transformaciones son de dos tipos: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Narrow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No necesitan intercambio de información entre los nodos del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Wide: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Necesitan intercambio de información entre los nodos del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001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Resilient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endParaRPr lang="es-ES" b="1" dirty="0"/>
          </a:p>
        </p:txBody>
      </p:sp>
      <p:pic>
        <p:nvPicPr>
          <p:cNvPr id="14337" name="Picture 1" descr="page19image27779824">
            <a:extLst>
              <a:ext uri="{FF2B5EF4-FFF2-40B4-BE49-F238E27FC236}">
                <a16:creationId xmlns:a16="http://schemas.microsoft.com/office/drawing/2014/main" id="{863AACAA-DD7F-084D-B83E-7268A70E1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1549400"/>
            <a:ext cx="10515600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867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Resilient</a:t>
            </a:r>
            <a:r>
              <a:rPr lang="es-ES" b="1" dirty="0"/>
              <a:t> </a:t>
            </a:r>
            <a:r>
              <a:rPr lang="es-ES" b="1" dirty="0" err="1"/>
              <a:t>Distributed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290286" y="2063621"/>
            <a:ext cx="156754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Existen distintas formas de generar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Obtener datos de un fichero.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Distribución de datos desde el driver.</a:t>
            </a:r>
          </a:p>
          <a:p>
            <a:pPr lvl="1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Transformar un RDD, para crear un nuevo RDD.</a:t>
            </a:r>
          </a:p>
          <a:p>
            <a:pPr lvl="1" algn="l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RDD permiten dos tipos de operaciones: transformaciones y acciones.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Transformaciones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Consiste en generar un RDD a partir de otro RDD. Nos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   permite trabajar con datos y generar nuevos.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Suelen ser puntos finales de procesamiento, devuelven un valor al</a:t>
            </a:r>
          </a:p>
          <a:p>
            <a:pPr lvl="2"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		  driver o envían datos a una fuente externa.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saveAsTextFile</a:t>
            </a:r>
            <a:r>
              <a:rPr lang="es-ES" sz="32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987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Ciclo de Vida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9DB92B2-7D07-B24A-A15F-7B3BDDCB6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009818"/>
              </p:ext>
            </p:extLst>
          </p:nvPr>
        </p:nvGraphicFramePr>
        <p:xfrm>
          <a:off x="233136" y="963385"/>
          <a:ext cx="15789728" cy="7217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85290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RRD: </a:t>
            </a:r>
            <a:r>
              <a:rPr lang="es-ES" b="1" dirty="0" err="1"/>
              <a:t>Lazy</a:t>
            </a:r>
            <a:r>
              <a:rPr lang="es-ES" b="1" dirty="0"/>
              <a:t> </a:t>
            </a:r>
            <a:r>
              <a:rPr lang="es-ES" b="1" dirty="0" err="1"/>
              <a:t>evaluation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290286" y="1755844"/>
            <a:ext cx="156754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Las transformaciones en RDD se evalúan perezosamente, lo que significa que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no comenzará a ejecutarse hasta que se muestre o se lance una acción.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lugar de pensar en un RDD que contiene datos, es mejor pensar como en un conjunto de instrucciones sobre cómo calcular los datos que construimos a través de transformaciones.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 la evaluación diferida para reducir el número de pasadas para hacerse cargo en nuestros datos agrupando las operaciones.</a:t>
            </a:r>
          </a:p>
        </p:txBody>
      </p:sp>
    </p:spTree>
    <p:extLst>
      <p:ext uri="{BB962C8B-B14F-4D97-AF65-F5344CB8AC3E}">
        <p14:creationId xmlns:p14="http://schemas.microsoft.com/office/powerpoint/2010/main" val="16774911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Spark</a:t>
            </a:r>
            <a:r>
              <a:rPr lang="es-ES" b="1" dirty="0"/>
              <a:t> Core: </a:t>
            </a:r>
            <a:r>
              <a:rPr lang="es-ES" b="1" dirty="0" err="1"/>
              <a:t>parallelize</a:t>
            </a:r>
            <a:endParaRPr lang="es-E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2" y="1155701"/>
            <a:ext cx="156591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permite distribuir datos a través del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directamente desde el driver.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Los datos son distribuido en 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en particiones,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decide cuantas particiones crea para cada distribución de datos, basándose en el número de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. Aunque podemos indicar específicamente el número de particiones que queremos:</a:t>
            </a: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Podemos comprobar el número de particiones de nuestros datos de la siguiente forma: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78FDAB-2CA3-E940-BB30-91EE5AACE507}"/>
              </a:ext>
            </a:extLst>
          </p:cNvPr>
          <p:cNvSpPr/>
          <p:nvPr/>
        </p:nvSpPr>
        <p:spPr>
          <a:xfrm>
            <a:off x="1028700" y="1688972"/>
            <a:ext cx="8128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s-ES" sz="3200" dirty="0">
                <a:solidFill>
                  <a:srgbClr val="BB60D5"/>
                </a:solidFill>
              </a:rPr>
              <a:t>$ </a:t>
            </a:r>
            <a:r>
              <a:rPr lang="es-ES" sz="3200" dirty="0"/>
              <a:t>./</a:t>
            </a:r>
            <a:r>
              <a:rPr lang="es-ES" sz="3200" dirty="0" err="1"/>
              <a:t>bin</a:t>
            </a:r>
            <a:r>
              <a:rPr lang="es-ES" sz="3200" dirty="0"/>
              <a:t>/</a:t>
            </a:r>
            <a:r>
              <a:rPr lang="es-ES" sz="3200" dirty="0" err="1"/>
              <a:t>spark-shell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62873"/>
                </a:solidFill>
              </a:rPr>
              <a:t>--master</a:t>
            </a:r>
            <a:r>
              <a:rPr lang="es-ES" sz="3200" dirty="0"/>
              <a:t> "</a:t>
            </a:r>
            <a:r>
              <a:rPr lang="es-ES" sz="3200" dirty="0">
                <a:solidFill>
                  <a:srgbClr val="007020"/>
                </a:solidFill>
              </a:rPr>
              <a:t>local</a:t>
            </a:r>
            <a:r>
              <a:rPr lang="es-ES" sz="3200" dirty="0">
                <a:solidFill>
                  <a:srgbClr val="666666"/>
                </a:solidFill>
              </a:rPr>
              <a:t>[*</a:t>
            </a:r>
            <a:r>
              <a:rPr lang="es-ES" sz="3200" dirty="0"/>
              <a:t>]"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DA3FD4-F1BE-2540-ADA7-4713AC495999}"/>
              </a:ext>
            </a:extLst>
          </p:cNvPr>
          <p:cNvSpPr/>
          <p:nvPr/>
        </p:nvSpPr>
        <p:spPr>
          <a:xfrm>
            <a:off x="1028699" y="2448023"/>
            <a:ext cx="132751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solidFill>
                  <a:srgbClr val="007020"/>
                </a:solidFill>
              </a:rPr>
              <a:t>val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localData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07020"/>
                </a:solidFill>
              </a:rPr>
              <a:t>=</a:t>
            </a:r>
            <a:r>
              <a:rPr lang="es-ES" sz="3200" dirty="0"/>
              <a:t> </a:t>
            </a:r>
            <a:r>
              <a:rPr lang="es-ES" sz="3200" b="1" dirty="0" err="1">
                <a:solidFill>
                  <a:srgbClr val="0E84B5"/>
                </a:solidFill>
              </a:rPr>
              <a:t>Array</a:t>
            </a:r>
            <a:r>
              <a:rPr lang="es-ES" sz="3200" dirty="0">
                <a:solidFill>
                  <a:srgbClr val="666666"/>
                </a:solidFill>
              </a:rPr>
              <a:t>(</a:t>
            </a:r>
            <a:r>
              <a:rPr lang="es-ES" sz="3200" dirty="0">
                <a:solidFill>
                  <a:srgbClr val="40A070"/>
                </a:solidFill>
              </a:rPr>
              <a:t>1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2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3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4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5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6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7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8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9</a:t>
            </a:r>
            <a:r>
              <a:rPr lang="es-ES" sz="3200" dirty="0">
                <a:solidFill>
                  <a:srgbClr val="666666"/>
                </a:solidFill>
              </a:rPr>
              <a:t>,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40A070"/>
                </a:solidFill>
              </a:rPr>
              <a:t>10</a:t>
            </a:r>
            <a:r>
              <a:rPr lang="es-ES" sz="3200" dirty="0">
                <a:solidFill>
                  <a:srgbClr val="666666"/>
                </a:solidFill>
              </a:rPr>
              <a:t>)</a:t>
            </a:r>
            <a:r>
              <a:rPr lang="es-ES" sz="3200" dirty="0"/>
              <a:t> </a:t>
            </a:r>
          </a:p>
          <a:p>
            <a:pPr algn="l"/>
            <a:r>
              <a:rPr lang="es-ES" sz="3200" b="1" dirty="0">
                <a:solidFill>
                  <a:srgbClr val="007020"/>
                </a:solidFill>
              </a:rPr>
              <a:t>val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distData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07020"/>
                </a:solidFill>
              </a:rPr>
              <a:t>=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sc</a:t>
            </a:r>
            <a:r>
              <a:rPr lang="es-ES" sz="3200" dirty="0" err="1">
                <a:solidFill>
                  <a:srgbClr val="666666"/>
                </a:solidFill>
              </a:rPr>
              <a:t>.</a:t>
            </a:r>
            <a:r>
              <a:rPr lang="es-ES" sz="3200" dirty="0" err="1"/>
              <a:t>parallelize</a:t>
            </a:r>
            <a:r>
              <a:rPr lang="es-ES" sz="3200" dirty="0">
                <a:solidFill>
                  <a:srgbClr val="666666"/>
                </a:solidFill>
              </a:rPr>
              <a:t>(</a:t>
            </a:r>
            <a:r>
              <a:rPr lang="es-ES" sz="3200" dirty="0" err="1"/>
              <a:t>localData</a:t>
            </a:r>
            <a:r>
              <a:rPr lang="es-ES" sz="3200" dirty="0">
                <a:solidFill>
                  <a:srgbClr val="666666"/>
                </a:solidFill>
              </a:rPr>
              <a:t>)</a:t>
            </a:r>
            <a:endParaRPr lang="es-ES" sz="3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7CE940-9C50-6A41-9BFA-7F04434E52B8}"/>
              </a:ext>
            </a:extLst>
          </p:cNvPr>
          <p:cNvSpPr/>
          <p:nvPr/>
        </p:nvSpPr>
        <p:spPr>
          <a:xfrm>
            <a:off x="1028700" y="5213599"/>
            <a:ext cx="11821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b="1" dirty="0">
                <a:solidFill>
                  <a:srgbClr val="007020"/>
                </a:solidFill>
              </a:rPr>
              <a:t>val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BB60D5"/>
                </a:solidFill>
              </a:rPr>
              <a:t>distData20</a:t>
            </a:r>
            <a:r>
              <a:rPr lang="es-ES" sz="3200" dirty="0"/>
              <a:t> </a:t>
            </a:r>
            <a:r>
              <a:rPr lang="es-ES" sz="3200" b="1" dirty="0">
                <a:solidFill>
                  <a:srgbClr val="007020"/>
                </a:solidFill>
              </a:rPr>
              <a:t>=</a:t>
            </a:r>
            <a:r>
              <a:rPr lang="es-ES" sz="3200" dirty="0"/>
              <a:t> </a:t>
            </a:r>
            <a:r>
              <a:rPr lang="es-ES" sz="3200" dirty="0" err="1">
                <a:solidFill>
                  <a:srgbClr val="BB60D5"/>
                </a:solidFill>
              </a:rPr>
              <a:t>sc</a:t>
            </a:r>
            <a:r>
              <a:rPr lang="es-ES" sz="3200" dirty="0" err="1">
                <a:solidFill>
                  <a:srgbClr val="666666"/>
                </a:solidFill>
              </a:rPr>
              <a:t>.</a:t>
            </a:r>
            <a:r>
              <a:rPr lang="es-ES" sz="3200" dirty="0" err="1"/>
              <a:t>parallelize</a:t>
            </a:r>
            <a:r>
              <a:rPr lang="es-ES" sz="3200" dirty="0">
                <a:solidFill>
                  <a:srgbClr val="666666"/>
                </a:solidFill>
              </a:rPr>
              <a:t>(</a:t>
            </a:r>
            <a:r>
              <a:rPr lang="es-ES" sz="3200" dirty="0" err="1"/>
              <a:t>localData</a:t>
            </a:r>
            <a:r>
              <a:rPr lang="es-ES" sz="3200" dirty="0"/>
              <a:t>, 20</a:t>
            </a:r>
            <a:r>
              <a:rPr lang="es-ES" sz="3200" dirty="0">
                <a:solidFill>
                  <a:srgbClr val="666666"/>
                </a:solidFill>
              </a:rPr>
              <a:t>)</a:t>
            </a:r>
            <a:endParaRPr lang="es-ES" sz="3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1195964-07AA-9044-BB36-ECD99A7E13C5}"/>
              </a:ext>
            </a:extLst>
          </p:cNvPr>
          <p:cNvSpPr/>
          <p:nvPr/>
        </p:nvSpPr>
        <p:spPr>
          <a:xfrm>
            <a:off x="1053192" y="6475503"/>
            <a:ext cx="4563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dirty="0" err="1"/>
              <a:t>distData.partitions.size</a:t>
            </a:r>
            <a:endParaRPr lang="es-ES" sz="3200" dirty="0"/>
          </a:p>
          <a:p>
            <a:pPr algn="l"/>
            <a:r>
              <a:rPr lang="es-ES" sz="3200" dirty="0"/>
              <a:t>distData20.partitions.size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46CCF7-B047-7740-93C5-D21490ADB095}"/>
              </a:ext>
            </a:extLst>
          </p:cNvPr>
          <p:cNvSpPr/>
          <p:nvPr/>
        </p:nvSpPr>
        <p:spPr>
          <a:xfrm>
            <a:off x="6734628" y="7548265"/>
            <a:ext cx="10403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3200" dirty="0" err="1"/>
              <a:t>distData.foreachPartition</a:t>
            </a:r>
            <a:r>
              <a:rPr lang="es-ES" sz="3200" dirty="0"/>
              <a:t>(x =&gt; </a:t>
            </a:r>
            <a:r>
              <a:rPr lang="es-ES" sz="3200" dirty="0" err="1"/>
              <a:t>println</a:t>
            </a:r>
            <a:r>
              <a:rPr lang="es-ES" sz="3200" dirty="0"/>
              <a:t>(</a:t>
            </a:r>
            <a:r>
              <a:rPr lang="es-ES" sz="3200" dirty="0" err="1"/>
              <a:t>x.mkString</a:t>
            </a:r>
            <a:r>
              <a:rPr lang="es-ES" sz="3200" dirty="0"/>
              <a:t>(",")))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93E2139-401B-ED49-93C9-5F625F5542E1}"/>
              </a:ext>
            </a:extLst>
          </p:cNvPr>
          <p:cNvSpPr/>
          <p:nvPr/>
        </p:nvSpPr>
        <p:spPr>
          <a:xfrm>
            <a:off x="6137728" y="7025045"/>
            <a:ext cx="8800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Mostar distribución de datos por partición:</a:t>
            </a:r>
          </a:p>
        </p:txBody>
      </p:sp>
    </p:spTree>
    <p:extLst>
      <p:ext uri="{BB962C8B-B14F-4D97-AF65-F5344CB8AC3E}">
        <p14:creationId xmlns:p14="http://schemas.microsoft.com/office/powerpoint/2010/main" val="24440427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Apache </a:t>
            </a:r>
            <a:r>
              <a:rPr lang="es-ES" b="1" dirty="0" err="1"/>
              <a:t>Spark</a:t>
            </a:r>
            <a:r>
              <a:rPr lang="es-ES" b="1" dirty="0"/>
              <a:t>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711200" y="1282700"/>
            <a:ext cx="139319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un sistema de computación basado 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Reduce.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Permitir dividir y paralelizar </a:t>
            </a:r>
            <a:r>
              <a:rPr lang="es-ES" b="1" i="1" dirty="0" err="1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trabajan con datos de manera distribuida.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Proporciona distintas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para funcionar:</a:t>
            </a: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Core	</a:t>
            </a: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SQL</a:t>
            </a: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Machine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9939F9-559E-AF4C-B69A-810DF20B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4362045"/>
            <a:ext cx="6578600" cy="349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044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 err="1"/>
              <a:t>Exercise</a:t>
            </a:r>
            <a:r>
              <a:rPr lang="es-ES" sz="13800" dirty="0"/>
              <a:t> 1</a:t>
            </a:r>
            <a:br>
              <a:rPr lang="es-ES" sz="13800" dirty="0"/>
            </a:br>
            <a:r>
              <a:rPr lang="es-ES" sz="5400" dirty="0" err="1">
                <a:solidFill>
                  <a:schemeClr val="bg2">
                    <a:lumMod val="75000"/>
                  </a:schemeClr>
                </a:solidFill>
              </a:rPr>
              <a:t>Spark</a:t>
            </a:r>
            <a:r>
              <a:rPr lang="es-ES" sz="5400" dirty="0">
                <a:solidFill>
                  <a:schemeClr val="bg2">
                    <a:lumMod val="75000"/>
                  </a:schemeClr>
                </a:solidFill>
              </a:rPr>
              <a:t> Base API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730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Desarrollo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1295400" y="1116295"/>
            <a:ext cx="13931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multilenguaje y permite desarrollar en: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Java, Lenguaje JVM.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Python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R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desarrollado en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mejor opción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analistas de datos trabajan mucho en Python usando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logo scala - Diego Calvo">
            <a:extLst>
              <a:ext uri="{FF2B5EF4-FFF2-40B4-BE49-F238E27FC236}">
                <a16:creationId xmlns:a16="http://schemas.microsoft.com/office/drawing/2014/main" id="{1822D4EA-4790-2B44-97BC-2B9D28EC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865787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jemplo de uso de PySpark en Linux y algunos comandos básicos de  transformación/acción en Spark – Exponentis">
            <a:extLst>
              <a:ext uri="{FF2B5EF4-FFF2-40B4-BE49-F238E27FC236}">
                <a16:creationId xmlns:a16="http://schemas.microsoft.com/office/drawing/2014/main" id="{6F62AAFA-439E-3646-943D-28E7C775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0" y="6389787"/>
            <a:ext cx="3517900" cy="19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with Spark and Python">
            <a:extLst>
              <a:ext uri="{FF2B5EF4-FFF2-40B4-BE49-F238E27FC236}">
                <a16:creationId xmlns:a16="http://schemas.microsoft.com/office/drawing/2014/main" id="{C0788231-5333-C44E-8589-F373C685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4667234"/>
            <a:ext cx="4445000" cy="29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2475C2F-AA04-024C-B773-DFA4FD2A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335" y="5047208"/>
            <a:ext cx="3398007" cy="26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0384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Desarrollo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1295400" y="1116295"/>
            <a:ext cx="13931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 multilenguaje y permite desarrollar en: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Java, Lenguaje JVM.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Python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R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desarrollado en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mejor opción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analistas de datos trabajan mucho en Python usando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logo scala - Diego Calvo">
            <a:extLst>
              <a:ext uri="{FF2B5EF4-FFF2-40B4-BE49-F238E27FC236}">
                <a16:creationId xmlns:a16="http://schemas.microsoft.com/office/drawing/2014/main" id="{1822D4EA-4790-2B44-97BC-2B9D28EC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865787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jemplo de uso de PySpark en Linux y algunos comandos básicos de  transformación/acción en Spark – Exponentis">
            <a:extLst>
              <a:ext uri="{FF2B5EF4-FFF2-40B4-BE49-F238E27FC236}">
                <a16:creationId xmlns:a16="http://schemas.microsoft.com/office/drawing/2014/main" id="{6F62AAFA-439E-3646-943D-28E7C775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0" y="6389787"/>
            <a:ext cx="3517900" cy="19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with Spark and Python">
            <a:extLst>
              <a:ext uri="{FF2B5EF4-FFF2-40B4-BE49-F238E27FC236}">
                <a16:creationId xmlns:a16="http://schemas.microsoft.com/office/drawing/2014/main" id="{C0788231-5333-C44E-8589-F373C685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4667234"/>
            <a:ext cx="4445000" cy="29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2475C2F-AA04-024C-B773-DFA4FD2A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335" y="5047208"/>
            <a:ext cx="3398007" cy="26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32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73D2-8D6B-4FBE-84E1-4B8F3B75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155700"/>
            <a:ext cx="13302343" cy="6411686"/>
          </a:xfrm>
        </p:spPr>
        <p:txBody>
          <a:bodyPr numCol="1"/>
          <a:lstStyle/>
          <a:p>
            <a:pPr marL="1028700" indent="-571500" rtl="0">
              <a:spcBef>
                <a:spcPts val="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effectLst/>
              </a:rPr>
              <a:t>Arquitectura</a:t>
            </a:r>
            <a:r>
              <a:rPr lang="es-ES" dirty="0">
                <a:effectLst/>
              </a:rPr>
              <a:t>: Conceptos, </a:t>
            </a:r>
            <a:r>
              <a:rPr lang="es-ES" dirty="0" err="1">
                <a:effectLst/>
              </a:rPr>
              <a:t>Spark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Stack</a:t>
            </a:r>
            <a:endParaRPr lang="es-ES" dirty="0">
              <a:effectLst/>
            </a:endParaRPr>
          </a:p>
          <a:p>
            <a:pPr marL="1028700" indent="-571500" rtl="0">
              <a:spcBef>
                <a:spcPts val="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effectLst/>
              </a:rPr>
              <a:t>Spark</a:t>
            </a:r>
            <a:r>
              <a:rPr lang="es-ES" dirty="0">
                <a:effectLst/>
              </a:rPr>
              <a:t> </a:t>
            </a:r>
            <a:r>
              <a:rPr lang="es-ES" b="1" dirty="0">
                <a:effectLst/>
              </a:rPr>
              <a:t>Core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spark-shell</a:t>
            </a:r>
            <a:r>
              <a:rPr lang="es-ES" dirty="0">
                <a:effectLst/>
              </a:rPr>
              <a:t>, RDD, Core API</a:t>
            </a:r>
          </a:p>
          <a:p>
            <a:pPr marL="1028700" indent="-571500" rtl="0">
              <a:spcBef>
                <a:spcPts val="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2103550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7A78-B7D1-477A-ADB5-0A0A57C4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256000" cy="8360229"/>
          </a:xfrm>
        </p:spPr>
        <p:txBody>
          <a:bodyPr anchor="ctr"/>
          <a:lstStyle/>
          <a:p>
            <a:pPr algn="ctr"/>
            <a:r>
              <a:rPr lang="es-ES" sz="13800" dirty="0"/>
              <a:t>Arquitectura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07112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Arquitectura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FCAFA5-7753-3A4C-AFFC-E9E45475D6A8}"/>
              </a:ext>
            </a:extLst>
          </p:cNvPr>
          <p:cNvSpPr/>
          <p:nvPr/>
        </p:nvSpPr>
        <p:spPr>
          <a:xfrm>
            <a:off x="424543" y="1155701"/>
            <a:ext cx="1236072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proporciona diversas formas de despliegue: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local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YARN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También existes distribuciones/servicios que ayudan a su despliegue, gestión y uso: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Clouds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Amazon EMR,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HDInsight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Google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DataProc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Distribuciones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l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Cloudera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Horonworks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adoop Architecture - YARN – Nub8">
            <a:extLst>
              <a:ext uri="{FF2B5EF4-FFF2-40B4-BE49-F238E27FC236}">
                <a16:creationId xmlns:a16="http://schemas.microsoft.com/office/drawing/2014/main" id="{4E6B0B5E-F4D2-384D-813E-04FBEAA9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22" y="1937036"/>
            <a:ext cx="2956380" cy="15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sos-logo - Jofer">
            <a:extLst>
              <a:ext uri="{FF2B5EF4-FFF2-40B4-BE49-F238E27FC236}">
                <a16:creationId xmlns:a16="http://schemas.microsoft.com/office/drawing/2014/main" id="{EB0EA17F-8195-CF4D-A906-924E23697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52" y="3121870"/>
            <a:ext cx="3599541" cy="130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y OVH Managed Kubernetes? | OVHcloud Blog">
            <a:extLst>
              <a:ext uri="{FF2B5EF4-FFF2-40B4-BE49-F238E27FC236}">
                <a16:creationId xmlns:a16="http://schemas.microsoft.com/office/drawing/2014/main" id="{0B459B32-CC7F-5A40-BD86-74B5FE83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593" y="1892782"/>
            <a:ext cx="3761921" cy="18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662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642015"/>
          </a:xfrm>
        </p:spPr>
        <p:txBody>
          <a:bodyPr/>
          <a:lstStyle/>
          <a:p>
            <a:r>
              <a:rPr lang="es-ES" b="1" dirty="0"/>
              <a:t>Arquitectura</a:t>
            </a:r>
            <a:endParaRPr lang="es-ES" sz="4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2BCAC7-0DDD-3D40-898F-FC3C48737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8" y="4243614"/>
            <a:ext cx="7898132" cy="379004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5E57E1F-D51D-884A-A39E-AF9E5F9F2256}"/>
              </a:ext>
            </a:extLst>
          </p:cNvPr>
          <p:cNvSpPr/>
          <p:nvPr/>
        </p:nvSpPr>
        <p:spPr>
          <a:xfrm>
            <a:off x="653141" y="1110101"/>
            <a:ext cx="747485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Independientemente del </a:t>
            </a:r>
            <a:r>
              <a:rPr lang="es-E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use, su coordinación se realiza con el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SparkContext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Manager: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Comunicación del driver con 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para adquirir recursos físicos y poder ejecutar los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executors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26A72C-9B7B-3042-BCCA-5F5FF2429D01}"/>
              </a:ext>
            </a:extLst>
          </p:cNvPr>
          <p:cNvSpPr/>
          <p:nvPr/>
        </p:nvSpPr>
        <p:spPr>
          <a:xfrm>
            <a:off x="8358959" y="1110101"/>
            <a:ext cx="766717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Driver: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Proceso principal, controla toda la aplicación y ejecuta 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SparkContext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Maquinas dependen del </a:t>
            </a:r>
            <a:r>
              <a:rPr lang="es-ES" sz="32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, y se encargan de ejecutar los procesos de los </a:t>
            </a: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executors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Executors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: Proceso que realizan la carga de trabajo, obtienen sus tareas desde el driver y cargan, transforman y almacenan datos.</a:t>
            </a:r>
          </a:p>
        </p:txBody>
      </p:sp>
    </p:spTree>
    <p:extLst>
      <p:ext uri="{BB962C8B-B14F-4D97-AF65-F5344CB8AC3E}">
        <p14:creationId xmlns:p14="http://schemas.microsoft.com/office/powerpoint/2010/main" val="20007044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DB72-81D6-49E2-BEBB-FE58961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0"/>
            <a:ext cx="13931900" cy="642015"/>
          </a:xfrm>
        </p:spPr>
        <p:txBody>
          <a:bodyPr/>
          <a:lstStyle/>
          <a:p>
            <a:r>
              <a:rPr lang="es-ES" b="1" dirty="0"/>
              <a:t>Arquitectura: </a:t>
            </a:r>
            <a:r>
              <a:rPr lang="es-ES" b="1" dirty="0" err="1"/>
              <a:t>Spark</a:t>
            </a:r>
            <a:r>
              <a:rPr lang="es-ES" b="1" dirty="0"/>
              <a:t> </a:t>
            </a:r>
            <a:r>
              <a:rPr lang="es-ES" b="1" dirty="0" err="1"/>
              <a:t>Stack</a:t>
            </a:r>
            <a:endParaRPr lang="es-ES" sz="4000" b="1" dirty="0"/>
          </a:p>
        </p:txBody>
      </p:sp>
      <p:pic>
        <p:nvPicPr>
          <p:cNvPr id="7170" name="Picture 2" descr="Apache Spark Primer. Apache Spark is an open-source, fast… | by Sourabh  Potnis | Analytics Vidhya | Medium">
            <a:extLst>
              <a:ext uri="{FF2B5EF4-FFF2-40B4-BE49-F238E27FC236}">
                <a16:creationId xmlns:a16="http://schemas.microsoft.com/office/drawing/2014/main" id="{2662A205-27FB-614D-BED1-651DC2DD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20" y="1519919"/>
            <a:ext cx="11596281" cy="60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. Introduction to Apache Spark: A Unified Analytics Engine - Learning  Spark, 2nd Edition [Book]">
            <a:extLst>
              <a:ext uri="{FF2B5EF4-FFF2-40B4-BE49-F238E27FC236}">
                <a16:creationId xmlns:a16="http://schemas.microsoft.com/office/drawing/2014/main" id="{51B78039-D22E-684D-844B-AF3588E6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19" y="1540666"/>
            <a:ext cx="12217061" cy="42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4839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20609</TotalTime>
  <Words>1412</Words>
  <Application>Microsoft Macintosh PowerPoint</Application>
  <PresentationFormat>Personalizado</PresentationFormat>
  <Paragraphs>142</Paragraphs>
  <Slides>20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Consolas</vt:lpstr>
      <vt:lpstr>Gill Sans</vt:lpstr>
      <vt:lpstr>Helvetica Neue</vt:lpstr>
      <vt:lpstr>Helvetica Neue Light</vt:lpstr>
      <vt:lpstr>Helvetica Neue Medium</vt:lpstr>
      <vt:lpstr>Helvetica Neue Thin</vt:lpstr>
      <vt:lpstr>Helvetica Neue UltraLight</vt:lpstr>
      <vt:lpstr>Lucida Grande</vt:lpstr>
      <vt:lpstr>White</vt:lpstr>
      <vt:lpstr>Apache Spark</vt:lpstr>
      <vt:lpstr>¿Qué es Apache Spark?</vt:lpstr>
      <vt:lpstr>Desarrollo</vt:lpstr>
      <vt:lpstr>Desarrollo</vt:lpstr>
      <vt:lpstr>Index</vt:lpstr>
      <vt:lpstr>Arquitectura</vt:lpstr>
      <vt:lpstr>Arquitectura</vt:lpstr>
      <vt:lpstr>Arquitectura</vt:lpstr>
      <vt:lpstr>Arquitectura: Spark Stack</vt:lpstr>
      <vt:lpstr>Arquitectura: Spark Stack</vt:lpstr>
      <vt:lpstr>Spark Core</vt:lpstr>
      <vt:lpstr>Spark Core: Base Project</vt:lpstr>
      <vt:lpstr>Spark Core: Spark-Shell</vt:lpstr>
      <vt:lpstr>RRD: Resilient Distributed Datasets</vt:lpstr>
      <vt:lpstr>RRD: Resilient Distributed Datasets</vt:lpstr>
      <vt:lpstr>RRD: Resilient Distributed Datasets</vt:lpstr>
      <vt:lpstr>RRD: Ciclo de Vida</vt:lpstr>
      <vt:lpstr>RRD: Lazy evaluation</vt:lpstr>
      <vt:lpstr>Spark Core: parallelize</vt:lpstr>
      <vt:lpstr>Exercise 1 Spark Base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San Miguel</dc:creator>
  <cp:lastModifiedBy>ANDRES GOMEZ FERRER</cp:lastModifiedBy>
  <cp:revision>144</cp:revision>
  <dcterms:modified xsi:type="dcterms:W3CDTF">2020-09-08T19:10:15Z</dcterms:modified>
</cp:coreProperties>
</file>