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84" r:id="rId3"/>
    <p:sldId id="285" r:id="rId4"/>
    <p:sldId id="275" r:id="rId5"/>
    <p:sldId id="286" r:id="rId6"/>
    <p:sldId id="258" r:id="rId7"/>
    <p:sldId id="283" r:id="rId8"/>
    <p:sldId id="259" r:id="rId9"/>
    <p:sldId id="279" r:id="rId10"/>
    <p:sldId id="261" r:id="rId11"/>
    <p:sldId id="271" r:id="rId12"/>
    <p:sldId id="266" r:id="rId13"/>
    <p:sldId id="274" r:id="rId14"/>
    <p:sldId id="272" r:id="rId15"/>
    <p:sldId id="280" r:id="rId16"/>
    <p:sldId id="273" r:id="rId17"/>
    <p:sldId id="281" r:id="rId18"/>
    <p:sldId id="282" r:id="rId19"/>
    <p:sldId id="26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138"/>
      </p:cViewPr>
      <p:guideLst>
        <p:guide orient="horz" pos="2160"/>
        <p:guide pos="3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9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84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9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2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69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904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951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12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4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38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6D3AC2-DD89-4F50-80DC-B68230F1E7DB}" type="datetimeFigureOut">
              <a:rPr kumimoji="1" lang="ja-JP" altLang="en-US" smtClean="0"/>
              <a:t>2018/4/2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482A5B-FB2B-401B-B1E6-D9E76BEFF4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0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ja-JP" altLang="en-US" sz="5400" dirty="0" smtClean="0"/>
              <a:t>業務概要説明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 smtClean="0"/>
              <a:t>社会インフラソリューション部　第</a:t>
            </a:r>
            <a:r>
              <a:rPr kumimoji="1" lang="en-US" altLang="ja-JP" dirty="0" smtClean="0"/>
              <a:t>2G</a:t>
            </a:r>
          </a:p>
          <a:p>
            <a:pPr algn="r"/>
            <a:r>
              <a:rPr lang="ja-JP" altLang="en-US" dirty="0" smtClean="0"/>
              <a:t>小島　俊輝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6" name="正方形/長方形 5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0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担当</a:t>
            </a:r>
            <a:r>
              <a:rPr lang="ja-JP" altLang="en-US" sz="3200" dirty="0">
                <a:latin typeface="+mj-ea"/>
                <a:ea typeface="+mj-ea"/>
              </a:rPr>
              <a:t>業務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069315" y="1649321"/>
            <a:ext cx="3669124" cy="366912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構築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5535264" y="3999988"/>
            <a:ext cx="1896534" cy="189653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自動化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819974" y="1495542"/>
            <a:ext cx="2271648" cy="22716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ドキュメント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作成・更新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担当</a:t>
            </a:r>
            <a:r>
              <a:rPr lang="ja-JP" altLang="en-US" sz="3200" dirty="0">
                <a:latin typeface="+mj-ea"/>
                <a:ea typeface="+mj-ea"/>
              </a:rPr>
              <a:t>業務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069315" y="1649321"/>
            <a:ext cx="3669124" cy="3669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</a:rPr>
              <a:t>構築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5535264" y="3999988"/>
            <a:ext cx="1896534" cy="189653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自動化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819974" y="1495542"/>
            <a:ext cx="2271648" cy="22716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ドキュメント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作成・更新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担当業務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</a:t>
            </a:r>
            <a:r>
              <a:rPr kumimoji="1" lang="ja-JP" altLang="en-US" sz="3200" dirty="0" smtClean="0">
                <a:latin typeface="+mj-ea"/>
                <a:ea typeface="+mj-ea"/>
              </a:rPr>
              <a:t>構築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22" y="1608431"/>
            <a:ext cx="6231669" cy="389263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885082" y="19812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ユーザ追加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85082" y="264870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サービス起動・停止</a:t>
            </a:r>
            <a:endParaRPr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5082" y="33207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マウント</a:t>
            </a:r>
            <a:endParaRPr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5082" y="39916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設定ファイル編集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85082" y="45701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ツールの確認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担当</a:t>
            </a:r>
            <a:r>
              <a:rPr lang="ja-JP" altLang="en-US" sz="3200" dirty="0">
                <a:latin typeface="+mj-ea"/>
                <a:ea typeface="+mj-ea"/>
              </a:rPr>
              <a:t>業務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069315" y="1649321"/>
            <a:ext cx="3669124" cy="36691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構築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5535264" y="3999988"/>
            <a:ext cx="1896534" cy="189653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自動化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819974" y="1495542"/>
            <a:ext cx="2271648" cy="22716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ドキュメント</a:t>
            </a:r>
            <a:r>
              <a:rPr kumimoji="1" lang="en-US" altLang="ja-JP" dirty="0" smtClean="0">
                <a:solidFill>
                  <a:schemeClr val="bg1"/>
                </a:solidFill>
              </a:rPr>
              <a:t/>
            </a:r>
            <a:br>
              <a:rPr kumimoji="1" lang="en-US" altLang="ja-JP" dirty="0" smtClean="0">
                <a:solidFill>
                  <a:schemeClr val="bg1"/>
                </a:solidFill>
              </a:rPr>
            </a:br>
            <a:r>
              <a:rPr kumimoji="1" lang="ja-JP" altLang="en-US" dirty="0" smtClean="0">
                <a:solidFill>
                  <a:schemeClr val="bg1"/>
                </a:solidFill>
              </a:rPr>
              <a:t>作成・更新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担当業務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</a:t>
            </a:r>
            <a:r>
              <a:rPr kumimoji="1" lang="ja-JP" altLang="en-US" sz="3200" dirty="0" smtClean="0">
                <a:latin typeface="+mj-ea"/>
                <a:ea typeface="+mj-ea"/>
              </a:rPr>
              <a:t>ドキュメント</a:t>
            </a:r>
            <a:r>
              <a:rPr kumimoji="1" lang="ja-JP" altLang="en-US" sz="3200" dirty="0" smtClean="0">
                <a:latin typeface="+mj-ea"/>
                <a:ea typeface="+mj-ea"/>
              </a:rPr>
              <a:t>作成・構築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5989" y="2038331"/>
            <a:ext cx="1258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chemeClr val="accent2">
                    <a:lumMod val="75000"/>
                  </a:schemeClr>
                </a:solidFill>
              </a:rPr>
              <a:t>Excel</a:t>
            </a:r>
            <a:endParaRPr kumimoji="1" lang="ja-JP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04285" y="2985524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手順書の作成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→　ほぼ去年と同じ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04285" y="3795031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設計書の更新　→　ほぼ去年と同じ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04285" y="4617609"/>
            <a:ext cx="769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リソース分析　→　</a:t>
            </a:r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種類のツールの差異を分析し報告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</a:rPr>
              <a:t>担当</a:t>
            </a:r>
            <a:r>
              <a:rPr lang="ja-JP" altLang="en-US" sz="3200" dirty="0">
                <a:latin typeface="+mj-ea"/>
                <a:ea typeface="+mj-ea"/>
              </a:rPr>
              <a:t>業務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069315" y="1649321"/>
            <a:ext cx="3669124" cy="36691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</a:rPr>
              <a:t>構築</a:t>
            </a:r>
            <a:endParaRPr kumimoji="1" lang="ja-JP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5535264" y="3999988"/>
            <a:ext cx="1896534" cy="18965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bg1"/>
                </a:solidFill>
              </a:rPr>
              <a:t>自動化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819974" y="1495542"/>
            <a:ext cx="2271648" cy="22716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ドキュメント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作成・更新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20" y="1737560"/>
            <a:ext cx="2420247" cy="2287133"/>
          </a:xfrm>
          <a:prstGeom prst="rect">
            <a:avLst/>
          </a:prstGeom>
        </p:spPr>
      </p:pic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担当業務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</a:t>
            </a:r>
            <a:r>
              <a:rPr lang="ja-JP" altLang="en-US" sz="3200" dirty="0" smtClean="0">
                <a:latin typeface="+mj-ea"/>
                <a:ea typeface="+mj-ea"/>
              </a:rPr>
              <a:t>自動化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88" y="4203668"/>
            <a:ext cx="1677893" cy="19820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12" y="4203668"/>
            <a:ext cx="1677893" cy="198204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36" y="4162778"/>
            <a:ext cx="1677893" cy="198204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971" y="4182884"/>
            <a:ext cx="1677893" cy="198204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06" y="4162778"/>
            <a:ext cx="1677893" cy="1982043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3672557" y="2505133"/>
            <a:ext cx="5638191" cy="2649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8" name="下矢印 17"/>
          <p:cNvSpPr/>
          <p:nvPr/>
        </p:nvSpPr>
        <p:spPr>
          <a:xfrm>
            <a:off x="8961017" y="2711392"/>
            <a:ext cx="467043" cy="13406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9" name="下矢印 18"/>
          <p:cNvSpPr/>
          <p:nvPr/>
        </p:nvSpPr>
        <p:spPr>
          <a:xfrm>
            <a:off x="4303963" y="2699807"/>
            <a:ext cx="467043" cy="13406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下矢印 19"/>
          <p:cNvSpPr/>
          <p:nvPr/>
        </p:nvSpPr>
        <p:spPr>
          <a:xfrm>
            <a:off x="5416223" y="2699807"/>
            <a:ext cx="467043" cy="13406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下矢印 20"/>
          <p:cNvSpPr/>
          <p:nvPr/>
        </p:nvSpPr>
        <p:spPr>
          <a:xfrm>
            <a:off x="6626379" y="2699807"/>
            <a:ext cx="467043" cy="13406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2" name="下矢印 21"/>
          <p:cNvSpPr/>
          <p:nvPr/>
        </p:nvSpPr>
        <p:spPr>
          <a:xfrm>
            <a:off x="7782144" y="2701947"/>
            <a:ext cx="467043" cy="13406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3" name="テキスト ボックス 22"/>
          <p:cNvSpPr txBox="1"/>
          <p:nvPr/>
        </p:nvSpPr>
        <p:spPr>
          <a:xfrm rot="1406589">
            <a:off x="3581670" y="2272738"/>
            <a:ext cx="379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kumimoji="1" lang="ja-JP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 rot="1406589">
            <a:off x="6593715" y="3027722"/>
            <a:ext cx="379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kumimoji="1" lang="ja-JP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 rot="1406589">
            <a:off x="7788016" y="3043767"/>
            <a:ext cx="379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kumimoji="1" lang="ja-JP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 rot="1406589">
            <a:off x="9037911" y="3004381"/>
            <a:ext cx="379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kumimoji="1" lang="ja-JP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 rot="1406589">
            <a:off x="4280944" y="2932566"/>
            <a:ext cx="379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kumimoji="1" lang="ja-JP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1406589">
            <a:off x="5414236" y="2966019"/>
            <a:ext cx="379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kumimoji="1" lang="ja-JP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94532" y="146453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サーバ構築の自動化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担当業務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</a:t>
            </a:r>
            <a:r>
              <a:rPr kumimoji="1" lang="ja-JP" altLang="en-US" sz="3200" dirty="0" smtClean="0">
                <a:latin typeface="+mj-ea"/>
                <a:ea typeface="+mj-ea"/>
              </a:rPr>
              <a:t>自動化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37789" y="5066903"/>
            <a:ext cx="2269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chemeClr val="bg1">
                    <a:lumMod val="50000"/>
                  </a:schemeClr>
                </a:solidFill>
              </a:rPr>
              <a:t>Excel VBA</a:t>
            </a:r>
            <a:endParaRPr kumimoji="1" lang="ja-JP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37788" y="3158904"/>
            <a:ext cx="250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endParaRPr kumimoji="1" lang="ja-JP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2340" y="167684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chemeClr val="accent2">
                    <a:lumMod val="75000"/>
                  </a:schemeClr>
                </a:solidFill>
              </a:rPr>
              <a:t>プログラミング</a:t>
            </a:r>
            <a:endParaRPr kumimoji="1" lang="ja-JP" alt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98290" y="523618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設計書から自動化プログラムを自動で作成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98290" y="3316037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長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い設定ファイルを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GUI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で設定し、自動で作成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8290" y="372142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長いログファイルから必要な情報のみを抽出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37789" y="4223425"/>
            <a:ext cx="155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98290" y="445717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大量の自動化プログラムを実行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37789" y="2398267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/>
              <a:t>Ansible</a:t>
            </a:r>
            <a:endParaRPr kumimoji="1" lang="ja-JP" altLang="en-US" sz="36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21373" y="25526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サーバ構築を自動化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まとめ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94685" y="199555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サーバ増強案件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94685" y="2626925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サーバ構築にプログラミングはいらないわけじゃない！</a:t>
            </a:r>
            <a:endParaRPr kumimoji="1" lang="en-US" altLang="ja-JP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→　むしろ出来た方が楽！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テンプレート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77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アジェンダ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84393" y="2653261"/>
            <a:ext cx="4305300" cy="626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案件紹介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084394" y="4301031"/>
            <a:ext cx="1270136" cy="14069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構築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86795" y="2653261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業務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084393" y="3438665"/>
            <a:ext cx="4305300" cy="626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サーバ増強とは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084393" y="1795509"/>
            <a:ext cx="4305300" cy="626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部署研修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786795" y="1795509"/>
            <a:ext cx="1030897" cy="626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研修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02896" y="4301032"/>
            <a:ext cx="1270136" cy="1406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自動化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93645" y="4301032"/>
            <a:ext cx="1270136" cy="1406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ドキュメント作成・更新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86794" y="4296417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担当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業務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5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アジェンダ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84393" y="2653261"/>
            <a:ext cx="4305300" cy="626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案件紹介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084394" y="4301031"/>
            <a:ext cx="1270136" cy="14069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構築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86795" y="2653261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業務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084393" y="3438665"/>
            <a:ext cx="4305300" cy="626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サーバ増強とは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084393" y="1795509"/>
            <a:ext cx="4305300" cy="626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部署研修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786795" y="1795509"/>
            <a:ext cx="1030897" cy="626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研修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02896" y="4301032"/>
            <a:ext cx="1270136" cy="1406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自動化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93645" y="4301032"/>
            <a:ext cx="1270136" cy="1406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ドキュメント作成・更新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86794" y="4296417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担当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業務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92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275640" y="4885899"/>
            <a:ext cx="3104445" cy="654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案件関連のツール研修</a:t>
            </a:r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>
            <a:off x="2438395" y="2325512"/>
            <a:ext cx="745072" cy="2664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研修</a:t>
            </a:r>
            <a:r>
              <a:rPr kumimoji="1" lang="en-US" altLang="ja-JP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</a:t>
            </a:r>
            <a:r>
              <a:rPr kumimoji="1" lang="ja-JP" altLang="en-US" sz="3200" dirty="0" smtClean="0">
                <a:latin typeface="+mj-ea"/>
                <a:ea typeface="+mj-ea"/>
              </a:rPr>
              <a:t>部署研修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75643" y="1817511"/>
            <a:ext cx="3104445" cy="654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月から</a:t>
            </a:r>
            <a:r>
              <a:rPr kumimoji="1" lang="ja-JP" altLang="en-US" dirty="0" smtClean="0"/>
              <a:t>部署配属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275640" y="2778678"/>
            <a:ext cx="3104445" cy="654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構築作業の手順書作成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275640" y="3747334"/>
            <a:ext cx="3104445" cy="654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手順書のレビュー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982268" y="2906001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とあるサイトを参考に</a:t>
            </a:r>
            <a:r>
              <a:rPr kumimoji="1" lang="ja-JP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サーバを構築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する手順書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82268" y="3874657"/>
            <a:ext cx="6904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同期や先輩に</a:t>
            </a:r>
            <a:r>
              <a:rPr lang="ja-JP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実際に手順書を見せて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構築・レビューしてもらう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982267" y="4989689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自動化ツールの資料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を成果物として提出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4177" y="554065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bg1">
                    <a:lumMod val="50000"/>
                  </a:schemeClr>
                </a:solidFill>
              </a:rPr>
              <a:t>現場でめちゃくちゃ使ってます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アジェンダ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84393" y="2653261"/>
            <a:ext cx="4305300" cy="626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案件紹介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84394" y="4301031"/>
            <a:ext cx="1270136" cy="14069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構築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86795" y="2653261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業務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084393" y="3438665"/>
            <a:ext cx="4305300" cy="626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サーバ増強とは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084393" y="1795509"/>
            <a:ext cx="4305300" cy="6261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部署研修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786795" y="1795509"/>
            <a:ext cx="1030897" cy="626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研修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02896" y="4301032"/>
            <a:ext cx="1270136" cy="1406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自動化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93645" y="4301032"/>
            <a:ext cx="1270136" cy="1406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ドキュメント作成・更新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86794" y="4296417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担当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業務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5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業務概要</a:t>
            </a:r>
            <a:r>
              <a:rPr lang="en-US" altLang="ja-JP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</a:t>
            </a:r>
            <a:r>
              <a:rPr lang="ja-JP" altLang="en-US" sz="3200" dirty="0" smtClean="0">
                <a:latin typeface="+mj-ea"/>
                <a:ea typeface="+mj-ea"/>
              </a:rPr>
              <a:t>案件</a:t>
            </a:r>
            <a:r>
              <a:rPr lang="ja-JP" altLang="en-US" sz="3200" dirty="0">
                <a:latin typeface="+mj-ea"/>
                <a:ea typeface="+mj-ea"/>
              </a:rPr>
              <a:t>紹介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8121" y="1943100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某就活サイト</a:t>
            </a:r>
            <a:r>
              <a:rPr kumimoji="1" lang="ja-JP" altLang="en-US" sz="2400" spc="300" dirty="0" smtClean="0">
                <a:solidFill>
                  <a:schemeClr val="bg1">
                    <a:lumMod val="50000"/>
                  </a:schemeClr>
                </a:solidFill>
              </a:rPr>
              <a:t>の</a:t>
            </a:r>
            <a:r>
              <a:rPr kumimoji="1" lang="ja-JP" altLang="en-US" sz="3600" b="1" spc="300" dirty="0" smtClean="0">
                <a:solidFill>
                  <a:schemeClr val="accent2">
                    <a:lumMod val="75000"/>
                  </a:schemeClr>
                </a:solidFill>
              </a:rPr>
              <a:t>サーバ増強</a:t>
            </a:r>
            <a:endParaRPr kumimoji="1" lang="ja-JP" altLang="en-US" sz="3600" b="1" spc="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 rot="20836713">
            <a:off x="6490691" y="186326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>
                    <a:lumMod val="50000"/>
                  </a:schemeClr>
                </a:solidFill>
              </a:rPr>
              <a:t>就</a:t>
            </a:r>
            <a:r>
              <a:rPr lang="ja-JP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活解禁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に向けて準備！</a:t>
            </a:r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430367" y="249376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</a:rPr>
              <a:t>毎年ほぼ同じ作業内容</a:t>
            </a:r>
            <a:endParaRPr kumimoji="1" lang="ja-JP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90" y="3912003"/>
            <a:ext cx="1241640" cy="146671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30" y="3905615"/>
            <a:ext cx="1241640" cy="1466711"/>
          </a:xfrm>
          <a:prstGeom prst="rect">
            <a:avLst/>
          </a:prstGeom>
        </p:spPr>
      </p:pic>
      <p:sp>
        <p:nvSpPr>
          <p:cNvPr id="16" name="右矢印 15"/>
          <p:cNvSpPr/>
          <p:nvPr/>
        </p:nvSpPr>
        <p:spPr>
          <a:xfrm>
            <a:off x="4313169" y="4362612"/>
            <a:ext cx="671883" cy="5604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45" y="3905615"/>
            <a:ext cx="1241640" cy="1466711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27" y="3905614"/>
            <a:ext cx="1241640" cy="146671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09" y="3912003"/>
            <a:ext cx="1241640" cy="146671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15" y="3926266"/>
            <a:ext cx="1241640" cy="14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アジェンダ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84393" y="2653261"/>
            <a:ext cx="4305300" cy="6261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案件紹介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084394" y="4301031"/>
            <a:ext cx="1270136" cy="14069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構築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86795" y="2653261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業務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084393" y="3438665"/>
            <a:ext cx="4305300" cy="626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サーバ増強とは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84393" y="1795509"/>
            <a:ext cx="4305300" cy="6261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部署研修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786795" y="1795509"/>
            <a:ext cx="1030897" cy="626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研修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02896" y="4301032"/>
            <a:ext cx="1270136" cy="1406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自動化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93645" y="4301032"/>
            <a:ext cx="1270136" cy="14069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ドキュメント作成・更新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86794" y="4296417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担当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業務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43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業務概要</a:t>
            </a:r>
            <a:r>
              <a:rPr lang="en-US" altLang="ja-JP" sz="32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:</a:t>
            </a:r>
            <a:r>
              <a:rPr lang="ja-JP" altLang="en-US" sz="3200" dirty="0" smtClean="0">
                <a:latin typeface="+mj-ea"/>
                <a:ea typeface="+mj-ea"/>
              </a:rPr>
              <a:t>サーバ増強とは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03962" y="2698750"/>
            <a:ext cx="1506943" cy="1384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サーバ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2466824" y="3160415"/>
            <a:ext cx="1181100" cy="4127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28988" y="2698750"/>
            <a:ext cx="8567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COPY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863900" y="2674640"/>
            <a:ext cx="1737186" cy="1384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テンプレート</a:t>
            </a:r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>
            <a:off x="5897581" y="3203507"/>
            <a:ext cx="1181100" cy="4127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9041082" y="1916472"/>
            <a:ext cx="1506943" cy="13843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サーバ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79225" y="2728947"/>
            <a:ext cx="8567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COPY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3844217" y="4738596"/>
            <a:ext cx="2432907" cy="1052604"/>
          </a:xfrm>
          <a:prstGeom prst="wedgeRoundRectCallout">
            <a:avLst>
              <a:gd name="adj1" fmla="val -23087"/>
              <a:gd name="adj2" fmla="val -84349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コピーしたい設定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9041081" y="3479216"/>
            <a:ext cx="1506943" cy="13843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サーバ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7326115" y="1916472"/>
            <a:ext cx="1506943" cy="13843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サーバ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7326115" y="3479216"/>
            <a:ext cx="1506943" cy="13843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サーバ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90021" y="5088910"/>
            <a:ext cx="1316579" cy="4228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別チーム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90020" y="5638800"/>
            <a:ext cx="1316579" cy="4228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担当箇所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24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423457" y="609602"/>
            <a:ext cx="571228" cy="571364"/>
            <a:chOff x="423457" y="609602"/>
            <a:chExt cx="571228" cy="571364"/>
          </a:xfrm>
        </p:grpSpPr>
        <p:sp>
          <p:nvSpPr>
            <p:cNvPr id="2" name="正方形/長方形 1"/>
            <p:cNvSpPr/>
            <p:nvPr/>
          </p:nvSpPr>
          <p:spPr>
            <a:xfrm>
              <a:off x="728121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423457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728121" y="9144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23457" y="609602"/>
              <a:ext cx="266564" cy="2665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" name="直線コネクタ 6"/>
          <p:cNvCxnSpPr/>
          <p:nvPr/>
        </p:nvCxnSpPr>
        <p:spPr>
          <a:xfrm>
            <a:off x="348343" y="1262743"/>
            <a:ext cx="115127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105989" y="637079"/>
            <a:ext cx="1075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アジェンダ</a:t>
            </a:r>
            <a:endParaRPr kumimoji="1" lang="en-US" altLang="ja-JP" sz="3200" dirty="0" smtClean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84393" y="2653261"/>
            <a:ext cx="4305300" cy="6261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案件紹介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084394" y="4301031"/>
            <a:ext cx="1270136" cy="14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構築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86795" y="2653261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業務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084393" y="3438665"/>
            <a:ext cx="4305300" cy="6261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サーバ増強とは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084393" y="1795509"/>
            <a:ext cx="4305300" cy="6261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部署研修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786795" y="1795509"/>
            <a:ext cx="1030897" cy="626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研修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02896" y="4301032"/>
            <a:ext cx="1270136" cy="1406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自動化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593645" y="4301032"/>
            <a:ext cx="1270136" cy="1406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</a:rPr>
              <a:t>ドキュメント作成・更新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86794" y="4296417"/>
            <a:ext cx="1030897" cy="1411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担当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業務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18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329</Words>
  <Application>Microsoft Office PowerPoint</Application>
  <PresentationFormat>ワイド画面</PresentationFormat>
  <Paragraphs>129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2" baseType="lpstr">
      <vt:lpstr>メイリオ</vt:lpstr>
      <vt:lpstr>Calibri</vt:lpstr>
      <vt:lpstr>レトロスペクト</vt:lpstr>
      <vt:lpstr>業務概要説明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業務説明</dc:title>
  <dc:creator>J80522</dc:creator>
  <cp:lastModifiedBy>J80522</cp:lastModifiedBy>
  <cp:revision>96</cp:revision>
  <dcterms:created xsi:type="dcterms:W3CDTF">2018-03-23T04:41:29Z</dcterms:created>
  <dcterms:modified xsi:type="dcterms:W3CDTF">2018-04-02T07:15:26Z</dcterms:modified>
</cp:coreProperties>
</file>