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1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50" y="96"/>
      </p:cViewPr>
      <p:guideLst>
        <p:guide orient="horz" pos="3120"/>
        <p:guide pos="1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2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7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82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6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6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39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87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0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1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30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66492"/>
            <a:ext cx="6225436" cy="545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3377" y="549905"/>
            <a:ext cx="176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業務概要</a:t>
            </a:r>
            <a:r>
              <a:rPr lang="ja-JP" altLang="en-US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</a:t>
            </a:r>
            <a:endParaRPr lang="en-US" altLang="ja-JP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6738" y="842469"/>
            <a:ext cx="199766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ja-JP" alt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アジェンダ</a:t>
            </a:r>
          </a:p>
          <a:p>
            <a:r>
              <a:rPr lang="ja-JP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　</a:t>
            </a:r>
            <a:r>
              <a:rPr lang="ja-JP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▶</a:t>
            </a:r>
            <a:r>
              <a:rPr lang="en-US" altLang="ja-JP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業務概要</a:t>
            </a:r>
            <a:endParaRPr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　</a:t>
            </a:r>
            <a:r>
              <a:rPr lang="ja-JP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▶ </a:t>
            </a:r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サーバ増強・構築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　</a:t>
            </a:r>
            <a:r>
              <a:rPr lang="ja-JP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▶</a:t>
            </a:r>
            <a:r>
              <a:rPr lang="en-US" altLang="ja-JP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自動化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　</a:t>
            </a:r>
            <a:r>
              <a:rPr lang="ja-JP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▶ </a:t>
            </a:r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質疑応答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67577" y="48835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社会インフラ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</a:t>
            </a:r>
            <a:r>
              <a:rPr lang="en-US" altLang="ja-JP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2G</a:t>
            </a:r>
          </a:p>
          <a:p>
            <a:pPr algn="r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小島　俊輝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98788" y="2768170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実際の業務割合</a:t>
            </a:r>
            <a:r>
              <a:rPr kumimoji="1" lang="en-US" altLang="ja-JP" sz="16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体感</a:t>
            </a:r>
            <a:r>
              <a:rPr kumimoji="1" lang="en-US" altLang="ja-JP" sz="16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ja-JP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6738" y="2768170"/>
            <a:ext cx="26468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業務概要</a:t>
            </a:r>
            <a:endParaRPr lang="en-US" altLang="ja-JP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kumimoji="1"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　　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サーバの増強案件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76738" y="3616653"/>
            <a:ext cx="35477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サーバ増強</a:t>
            </a:r>
            <a:r>
              <a:rPr lang="ja-JP" altLang="en-US" b="1" dirty="0" smtClean="0">
                <a:solidFill>
                  <a:schemeClr val="bg1">
                    <a:lumMod val="50000"/>
                  </a:schemeClr>
                </a:solidFill>
              </a:rPr>
              <a:t>・構築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　　　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既にあるサーバをコピー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クローン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　　クローン後に構築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27</Words>
  <Application>Microsoft Office PowerPoint</Application>
  <PresentationFormat>A4 210 x 297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メイリオ</vt:lpstr>
      <vt:lpstr>Arial</vt:lpstr>
      <vt:lpstr>Century Gothic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業務説明</dc:title>
  <dc:creator>J80522</dc:creator>
  <cp:lastModifiedBy>J80522</cp:lastModifiedBy>
  <cp:revision>35</cp:revision>
  <dcterms:created xsi:type="dcterms:W3CDTF">2018-03-23T04:41:29Z</dcterms:created>
  <dcterms:modified xsi:type="dcterms:W3CDTF">2018-03-23T08:08:49Z</dcterms:modified>
</cp:coreProperties>
</file>