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9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98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84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91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2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9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04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51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2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40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8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6D3AC2-DD89-4F50-80DC-B68230F1E7DB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0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業務概要説明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 smtClean="0"/>
              <a:t>社会インフラソリューション部　第</a:t>
            </a:r>
            <a:r>
              <a:rPr kumimoji="1" lang="en-US" altLang="ja-JP" dirty="0" smtClean="0"/>
              <a:t>2G</a:t>
            </a:r>
          </a:p>
          <a:p>
            <a:pPr algn="r"/>
            <a:r>
              <a:rPr lang="ja-JP" altLang="en-US" dirty="0" smtClean="0"/>
              <a:t>小島　俊輝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6" name="正方形/長方形 5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60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テンプレート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43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アジェンダ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05989" y="2066925"/>
            <a:ext cx="48397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業務概要</a:t>
            </a:r>
            <a:endParaRPr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サーバ増強・構築について</a:t>
            </a:r>
            <a:endParaRPr kumimoji="1"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自動化</a:t>
            </a:r>
            <a:endParaRPr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質疑</a:t>
            </a:r>
            <a:r>
              <a:rPr kumimoji="1" lang="ja-JP" altLang="en-US" sz="2800" dirty="0"/>
              <a:t>応答</a:t>
            </a:r>
          </a:p>
        </p:txBody>
      </p:sp>
    </p:spTree>
    <p:extLst>
      <p:ext uri="{BB962C8B-B14F-4D97-AF65-F5344CB8AC3E}">
        <p14:creationId xmlns:p14="http://schemas.microsoft.com/office/powerpoint/2010/main" val="11464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業務</a:t>
            </a:r>
            <a:r>
              <a:rPr lang="ja-JP" altLang="en-US" sz="3200" dirty="0">
                <a:latin typeface="+mj-ea"/>
                <a:ea typeface="+mj-ea"/>
              </a:rPr>
              <a:t>概要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8121" y="1943100"/>
            <a:ext cx="483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某就活サイト</a:t>
            </a:r>
            <a:r>
              <a:rPr kumimoji="1" lang="ja-JP" altLang="en-US" sz="2400" spc="300" dirty="0" smtClean="0"/>
              <a:t>の</a:t>
            </a:r>
            <a:r>
              <a:rPr kumimoji="1" lang="ja-JP" altLang="en-US" sz="3600" b="1" spc="300" dirty="0" smtClean="0">
                <a:solidFill>
                  <a:schemeClr val="accent2">
                    <a:lumMod val="75000"/>
                  </a:schemeClr>
                </a:solidFill>
              </a:rPr>
              <a:t>サーバ</a:t>
            </a:r>
            <a:r>
              <a:rPr kumimoji="1" lang="ja-JP" altLang="en-US" sz="3600" b="1" spc="300" dirty="0" smtClean="0">
                <a:solidFill>
                  <a:schemeClr val="accent2">
                    <a:lumMod val="75000"/>
                  </a:schemeClr>
                </a:solidFill>
              </a:rPr>
              <a:t>増強</a:t>
            </a:r>
            <a:endParaRPr kumimoji="1" lang="ja-JP" altLang="en-US" sz="3600" b="1" spc="3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8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業務概要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24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サーバ増強・構築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91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サーバ増強・構築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89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自動化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22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自動化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61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質疑応答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37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40</Words>
  <Application>Microsoft Office PowerPoint</Application>
  <PresentationFormat>ワイド画面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メイリオ</vt:lpstr>
      <vt:lpstr>Arial</vt:lpstr>
      <vt:lpstr>Calibri</vt:lpstr>
      <vt:lpstr>レトロスペクト</vt:lpstr>
      <vt:lpstr>業務概要説明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業務説明</dc:title>
  <dc:creator>J80522</dc:creator>
  <cp:lastModifiedBy>J80522</cp:lastModifiedBy>
  <cp:revision>14</cp:revision>
  <dcterms:created xsi:type="dcterms:W3CDTF">2018-03-23T04:41:29Z</dcterms:created>
  <dcterms:modified xsi:type="dcterms:W3CDTF">2018-03-23T07:06:36Z</dcterms:modified>
</cp:coreProperties>
</file>