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74" r:id="rId3"/>
    <p:sldMasterId id="2147483684" r:id="rId4"/>
  </p:sldMasterIdLst>
  <p:notesMasterIdLst>
    <p:notesMasterId r:id="rId9"/>
  </p:notesMasterIdLst>
  <p:sldIdLst>
    <p:sldId id="265" r:id="rId5"/>
    <p:sldId id="258" r:id="rId6"/>
    <p:sldId id="275" r:id="rId7"/>
    <p:sldId id="276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F5B"/>
    <a:srgbClr val="CEDDF6"/>
    <a:srgbClr val="CEDDFF"/>
    <a:srgbClr val="F77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9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resti Septina" userId="bad661f2995defa0" providerId="LiveId" clId="{3F03C35B-B92E-4AE5-8BAA-B1D2872B5ED6}"/>
    <pc:docChg chg="custSel addSld modSld">
      <pc:chgData name="Lisaresti Septina" userId="bad661f2995defa0" providerId="LiveId" clId="{3F03C35B-B92E-4AE5-8BAA-B1D2872B5ED6}" dt="2021-10-06T12:57:53.043" v="7"/>
      <pc:docMkLst>
        <pc:docMk/>
      </pc:docMkLst>
      <pc:sldChg chg="addSp delSp modSp mod">
        <pc:chgData name="Lisaresti Septina" userId="bad661f2995defa0" providerId="LiveId" clId="{3F03C35B-B92E-4AE5-8BAA-B1D2872B5ED6}" dt="2021-10-06T12:57:49.979" v="5" actId="1076"/>
        <pc:sldMkLst>
          <pc:docMk/>
          <pc:sldMk cId="2748508900" sldId="275"/>
        </pc:sldMkLst>
        <pc:picChg chg="del">
          <ac:chgData name="Lisaresti Septina" userId="bad661f2995defa0" providerId="LiveId" clId="{3F03C35B-B92E-4AE5-8BAA-B1D2872B5ED6}" dt="2021-10-06T12:57:35.735" v="0" actId="478"/>
          <ac:picMkLst>
            <pc:docMk/>
            <pc:sldMk cId="2748508900" sldId="275"/>
            <ac:picMk id="3" creationId="{72C3284D-57A8-4151-92A2-01C1349850F1}"/>
          </ac:picMkLst>
        </pc:picChg>
        <pc:picChg chg="add del mod">
          <ac:chgData name="Lisaresti Septina" userId="bad661f2995defa0" providerId="LiveId" clId="{3F03C35B-B92E-4AE5-8BAA-B1D2872B5ED6}" dt="2021-10-06T12:57:47.417" v="3" actId="21"/>
          <ac:picMkLst>
            <pc:docMk/>
            <pc:sldMk cId="2748508900" sldId="275"/>
            <ac:picMk id="4" creationId="{9335CE92-B473-4FDC-976E-C0CC282064A0}"/>
          </ac:picMkLst>
        </pc:picChg>
        <pc:picChg chg="add mod">
          <ac:chgData name="Lisaresti Septina" userId="bad661f2995defa0" providerId="LiveId" clId="{3F03C35B-B92E-4AE5-8BAA-B1D2872B5ED6}" dt="2021-10-06T12:57:49.979" v="5" actId="1076"/>
          <ac:picMkLst>
            <pc:docMk/>
            <pc:sldMk cId="2748508900" sldId="275"/>
            <ac:picMk id="6" creationId="{1D7CF9FA-03F1-44E7-AA07-3F4275A43BC4}"/>
          </ac:picMkLst>
        </pc:picChg>
      </pc:sldChg>
      <pc:sldChg chg="addSp modSp new">
        <pc:chgData name="Lisaresti Septina" userId="bad661f2995defa0" providerId="LiveId" clId="{3F03C35B-B92E-4AE5-8BAA-B1D2872B5ED6}" dt="2021-10-06T12:57:53.043" v="7"/>
        <pc:sldMkLst>
          <pc:docMk/>
          <pc:sldMk cId="339964552" sldId="276"/>
        </pc:sldMkLst>
        <pc:picChg chg="add mod">
          <ac:chgData name="Lisaresti Septina" userId="bad661f2995defa0" providerId="LiveId" clId="{3F03C35B-B92E-4AE5-8BAA-B1D2872B5ED6}" dt="2021-10-06T12:57:53.043" v="7"/>
          <ac:picMkLst>
            <pc:docMk/>
            <pc:sldMk cId="339964552" sldId="276"/>
            <ac:picMk id="2" creationId="{0901551D-C8A8-4089-8EEA-236F701231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D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+mj-lt"/>
          <a:ea typeface="ＭＳ Ｐゴシック" panose="020B0600070205080204" charset="-128"/>
          <a:cs typeface="Arial Unicode MS" panose="020B0604020202020204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9pPr>
    </p:titleStyle>
    <p:bodyStyle>
      <a:lvl1pPr marL="342900" indent="-342900" algn="l" rtl="0" fontAlgn="base">
        <a:lnSpc>
          <a:spcPct val="90000"/>
        </a:lnSpc>
        <a:spcBef>
          <a:spcPts val="1500"/>
        </a:spcBef>
        <a:spcAft>
          <a:spcPct val="0"/>
        </a:spcAft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ＭＳ Ｐゴシック" panose="020B0600070205080204" charset="-128"/>
          <a:cs typeface="Arial Unicode MS" panose="020B0604020202020204" charset="-122"/>
        </a:defRPr>
      </a:lvl1pPr>
      <a:lvl2pPr marL="10287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2pPr>
      <a:lvl3pPr marL="17145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3pPr>
      <a:lvl4pPr marL="24003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4pPr>
      <a:lvl5pPr marL="30861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D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+mj-lt"/>
          <a:ea typeface="ＭＳ Ｐゴシック" panose="020B0600070205080204" charset="-128"/>
          <a:cs typeface="Arial Unicode MS" panose="020B0604020202020204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9pPr>
    </p:titleStyle>
    <p:bodyStyle>
      <a:lvl1pPr marL="342900" indent="-342900" algn="l" rtl="0" fontAlgn="base">
        <a:lnSpc>
          <a:spcPct val="90000"/>
        </a:lnSpc>
        <a:spcBef>
          <a:spcPts val="1500"/>
        </a:spcBef>
        <a:spcAft>
          <a:spcPct val="0"/>
        </a:spcAft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ＭＳ Ｐゴシック" panose="020B0600070205080204" charset="-128"/>
          <a:cs typeface="Arial Unicode MS" panose="020B0604020202020204" charset="-122"/>
        </a:defRPr>
      </a:lvl1pPr>
      <a:lvl2pPr marL="10287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2pPr>
      <a:lvl3pPr marL="17145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3pPr>
      <a:lvl4pPr marL="24003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4pPr>
      <a:lvl5pPr marL="30861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D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+mj-lt"/>
          <a:ea typeface="ＭＳ Ｐゴシック" panose="020B0600070205080204" charset="-128"/>
          <a:cs typeface="Arial Unicode MS" panose="020B0604020202020204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ＭＳ Ｐゴシック" panose="020B0600070205080204" charset="-128"/>
          <a:cs typeface="Arial Unicode MS" panose="020B0604020202020204" charset="-122"/>
        </a:defRPr>
      </a:lvl9pPr>
    </p:titleStyle>
    <p:bodyStyle>
      <a:lvl1pPr marL="342900" indent="-342900" algn="l" rtl="0" fontAlgn="base">
        <a:lnSpc>
          <a:spcPct val="90000"/>
        </a:lnSpc>
        <a:spcBef>
          <a:spcPts val="1500"/>
        </a:spcBef>
        <a:spcAft>
          <a:spcPct val="0"/>
        </a:spcAft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ＭＳ Ｐゴシック" panose="020B0600070205080204" charset="-128"/>
          <a:cs typeface="Arial Unicode MS" panose="020B0604020202020204" charset="-122"/>
        </a:defRPr>
      </a:lvl1pPr>
      <a:lvl2pPr marL="10287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2pPr>
      <a:lvl3pPr marL="17145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3pPr>
      <a:lvl4pPr marL="24003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4pPr>
      <a:lvl5pPr marL="3086100" indent="-34290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anose="020B0604020202020204" charset="-122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0" y="3924300"/>
            <a:ext cx="11734800" cy="2383842"/>
          </a:xfrm>
        </p:spPr>
        <p:txBody>
          <a:bodyPr>
            <a:noAutofit/>
          </a:bodyPr>
          <a:lstStyle/>
          <a:p>
            <a:r>
              <a:rPr lang="id-ID" sz="9600" b="1">
                <a:solidFill>
                  <a:srgbClr val="6C5F5B"/>
                </a:solidFill>
              </a:rPr>
              <a:t>Mari Foto Bersama</a:t>
            </a:r>
          </a:p>
        </p:txBody>
      </p:sp>
      <p:pic>
        <p:nvPicPr>
          <p:cNvPr id="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5233713" y="3600626"/>
            <a:ext cx="11853343" cy="2982653"/>
          </a:xfrm>
          <a:prstGeom prst="rect">
            <a:avLst/>
          </a:prstGeom>
        </p:spPr>
      </p:pic>
      <p:pic>
        <p:nvPicPr>
          <p:cNvPr id="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1109455" y="2644645"/>
            <a:ext cx="11853343" cy="29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3864429" y="4938712"/>
            <a:ext cx="8442960" cy="1137285"/>
            <a:chOff x="0" y="0"/>
            <a:chExt cx="2346823" cy="325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6823" cy="325552"/>
            </a:xfrm>
            <a:custGeom>
              <a:avLst/>
              <a:gdLst/>
              <a:ahLst/>
              <a:cxnLst/>
              <a:rect l="l" t="t" r="r" b="b"/>
              <a:pathLst>
                <a:path w="2346823" h="325552">
                  <a:moveTo>
                    <a:pt x="0" y="0"/>
                  </a:moveTo>
                  <a:lnTo>
                    <a:pt x="2346823" y="0"/>
                  </a:lnTo>
                  <a:lnTo>
                    <a:pt x="2346823" y="325552"/>
                  </a:lnTo>
                  <a:lnTo>
                    <a:pt x="0" y="325552"/>
                  </a:lnTo>
                  <a:close/>
                </a:path>
              </a:pathLst>
            </a:custGeom>
            <a:solidFill>
              <a:srgbClr val="FAEFD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950028" y="3410142"/>
            <a:ext cx="12442372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5"/>
              </a:lnSpc>
            </a:pPr>
            <a:r>
              <a:rPr lang="id-ID" sz="4000" b="1">
                <a:solidFill>
                  <a:srgbClr val="6C5F5B"/>
                </a:solidFill>
                <a:latin typeface="+mj-lt"/>
              </a:rPr>
              <a:t>BANTU KAMI RUANG BERPROSES UNTUK MENJADI LEBIH BAIK LAGI DENGAN ISI LINK :</a:t>
            </a:r>
            <a:endParaRPr lang="en-US" sz="3900" b="1">
              <a:solidFill>
                <a:srgbClr val="6C5F5B"/>
              </a:solidFill>
              <a:latin typeface="+mj-l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068820" y="5022215"/>
            <a:ext cx="8058785" cy="770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50"/>
              </a:lnSpc>
            </a:pPr>
            <a:r>
              <a:rPr lang="id-ID" sz="5080" b="1">
                <a:solidFill>
                  <a:srgbClr val="A19089"/>
                </a:solidFill>
                <a:latin typeface="+mj-lt"/>
              </a:rPr>
              <a:t> </a:t>
            </a:r>
            <a:endParaRPr lang="en-US" sz="5080" b="1">
              <a:solidFill>
                <a:srgbClr val="A19089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2555" y="5214966"/>
            <a:ext cx="803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3200" b="1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651801" y="-1247383"/>
            <a:ext cx="5361002" cy="5569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3639800" y="5980693"/>
            <a:ext cx="5361002" cy="55698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629397-7CA5-4D33-B04A-9F1A826E57B3}"/>
              </a:ext>
            </a:extLst>
          </p:cNvPr>
          <p:cNvSpPr txBox="1"/>
          <p:nvPr/>
        </p:nvSpPr>
        <p:spPr>
          <a:xfrm>
            <a:off x="3907969" y="5067300"/>
            <a:ext cx="839941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600" b="1" dirty="0">
                <a:latin typeface="+mj-lt"/>
              </a:rPr>
              <a:t>https://bit.ly/EvaluasiPsytalk52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7CF9FA-03F1-44E7-AA07-3F4275A4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7620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0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01551D-C8A8-4089-8EEA-236F70123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24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Gill Sans MT</vt:lpstr>
      <vt:lpstr>Calibri</vt:lpstr>
      <vt:lpstr>Arial</vt:lpstr>
      <vt:lpstr>Office Theme</vt:lpstr>
      <vt:lpstr>Cover and End Slide Master</vt:lpstr>
      <vt:lpstr>Contents Slide Master</vt:lpstr>
      <vt:lpstr>Section Break Slide Master</vt:lpstr>
      <vt:lpstr>Mari Foto Bersama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WEBINAR PSYTALK40</dc:title>
  <dc:creator>User ID</dc:creator>
  <cp:lastModifiedBy>Lisaresti Septina</cp:lastModifiedBy>
  <cp:revision>37</cp:revision>
  <dcterms:created xsi:type="dcterms:W3CDTF">2021-06-11T01:14:33Z</dcterms:created>
  <dcterms:modified xsi:type="dcterms:W3CDTF">2021-10-06T12:58:03Z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1033-2.6.0.4284</vt:lpwstr>
  </property>
</Properties>
</file>