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95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71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43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57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66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70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84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10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33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74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55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5A8A3D-1AC4-4A75-9477-B186CC9CC1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90" b="5240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D4E339-1FDC-4F64-BACC-DA1625A5A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77DBD-1ECF-4D53-B1A2-A578ED2E9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1" y="749304"/>
            <a:ext cx="4216400" cy="146750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Chat Bot Development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7B4468-280F-468F-9341-E8D52A1A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880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A3148-4438-4B1C-BF74-51B6AF352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5D2E27-2ADC-4996-893A-08308002E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161665-94F0-4B14-B2C5-3CE3698A4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887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45B0F-CD2C-4A19-94CF-C839AA94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71F8CE1-0080-451D-9553-31B02AA7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93600" cy="7048499"/>
          </a:xfrm>
        </p:spPr>
      </p:pic>
    </p:spTree>
    <p:extLst>
      <p:ext uri="{BB962C8B-B14F-4D97-AF65-F5344CB8AC3E}">
        <p14:creationId xmlns:p14="http://schemas.microsoft.com/office/powerpoint/2010/main" xmlns="" val="17564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DA6EC-CC34-4A85-9D08-5D1417BB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C449C09-DB4C-4DF7-B9A3-0D64C1C3C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" y="0"/>
            <a:ext cx="12191999" cy="7099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ACA43F-2BCE-4106-A20E-B0A5718AE2C2}"/>
              </a:ext>
            </a:extLst>
          </p:cNvPr>
          <p:cNvSpPr txBox="1"/>
          <p:nvPr/>
        </p:nvSpPr>
        <p:spPr>
          <a:xfrm>
            <a:off x="6840220" y="286603"/>
            <a:ext cx="53517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SOLUTIONS OF THE ABOVE PROBLEM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DISTANCING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WASH  YOUR HANDS REGULARLY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STAY AT HOME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0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D25EE-D986-4B3F-81E8-288AE039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B4B035-43DB-4E9E-A979-E6DCE7D8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54000"/>
            <a:ext cx="12293600" cy="711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A39DF9-6B8D-4C08-A066-2784104DB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950" y="3200400"/>
            <a:ext cx="2857500" cy="16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AEC2DD8-705E-4749-9AC3-8800CAABC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2559" y="2580959"/>
            <a:ext cx="2539682" cy="2539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59CBC3-6232-4DC9-A4E5-A27CC52FD71B}"/>
              </a:ext>
            </a:extLst>
          </p:cNvPr>
          <p:cNvSpPr txBox="1"/>
          <p:nvPr/>
        </p:nvSpPr>
        <p:spPr>
          <a:xfrm flipH="1">
            <a:off x="3600450" y="561372"/>
            <a:ext cx="575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TECHNOLOGY  USED</a:t>
            </a:r>
          </a:p>
        </p:txBody>
      </p:sp>
    </p:spTree>
    <p:extLst>
      <p:ext uri="{BB962C8B-B14F-4D97-AF65-F5344CB8AC3E}">
        <p14:creationId xmlns:p14="http://schemas.microsoft.com/office/powerpoint/2010/main" xmlns="" val="42138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F15FB-C8A3-4EBB-B2AA-EF6DC18E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8C9B4C-9BB3-4F08-BBCF-ED5942D5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97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3210323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Chat Bot Development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Development </dc:title>
  <dc:creator>Arjit Goyal</dc:creator>
  <cp:lastModifiedBy>Prateek Maheshwari</cp:lastModifiedBy>
  <cp:revision>7</cp:revision>
  <dcterms:created xsi:type="dcterms:W3CDTF">2020-04-03T07:38:14Z</dcterms:created>
  <dcterms:modified xsi:type="dcterms:W3CDTF">2020-04-03T18:25:09Z</dcterms:modified>
</cp:coreProperties>
</file>