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89"/>
  </p:normalViewPr>
  <p:slideViewPr>
    <p:cSldViewPr>
      <p:cViewPr varScale="1">
        <p:scale>
          <a:sx n="115" d="100"/>
          <a:sy n="115" d="100"/>
        </p:scale>
        <p:origin x="200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25C17-796E-7846-938A-90FCE975B527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5368-39A9-D94B-8F8A-3D14634A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COMP5216 MOBILE COMPUTING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7051" y="3931175"/>
            <a:ext cx="55898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PRESENDTED BY: ZHI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LIANG WANG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Quiz Game App</a:t>
            </a:r>
          </a:p>
        </p:txBody>
      </p:sp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Multiple Choice Quiz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  <p:pic>
        <p:nvPicPr>
          <p:cNvPr id="6" name="Picture 5" descr="../Introduction%20vedio/MultiChoiceQuiz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8" y="1717301"/>
            <a:ext cx="1921510" cy="337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Introduction%20vedio/MultiChoiceTapContinue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20" y="1724026"/>
            <a:ext cx="1921510" cy="33680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5076056" y="1691995"/>
            <a:ext cx="3816424" cy="3256019"/>
          </a:xfrm>
        </p:spPr>
        <p:txBody>
          <a:bodyPr/>
          <a:lstStyle/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users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entered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MC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should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one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correct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answer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four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options.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give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wrong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answer,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MC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back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homepage.</a:t>
            </a:r>
          </a:p>
          <a:p>
            <a:pPr algn="just"/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give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right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answer,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MC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continue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tapping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upper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section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button.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Images Quiz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  <p:pic>
        <p:nvPicPr>
          <p:cNvPr id="6" name="Picture 5" descr="../Introduction%20vedio/ImageQuiz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538"/>
            <a:ext cx="192151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Introduction%20vedio/ImageQuizAnswer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724"/>
            <a:ext cx="192151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5076056" y="1691995"/>
            <a:ext cx="3888432" cy="3256019"/>
          </a:xfrm>
        </p:spPr>
        <p:txBody>
          <a:bodyPr/>
          <a:lstStyle/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entered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Image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should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select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correct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description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image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ASAP.</a:t>
            </a:r>
          </a:p>
          <a:p>
            <a:pPr algn="just"/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give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right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judgement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image,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image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continue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automatically.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Right or Wrong Quiz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932040" y="1691995"/>
            <a:ext cx="4032448" cy="3256019"/>
          </a:xfrm>
        </p:spPr>
        <p:txBody>
          <a:bodyPr/>
          <a:lstStyle/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entered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ROW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they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simply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tap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“Correct”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“Wrong”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button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make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mistake,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ROW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back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homepage.</a:t>
            </a:r>
          </a:p>
          <a:p>
            <a:pPr algn="just">
              <a:lnSpc>
                <a:spcPts val="2000"/>
              </a:lnSpc>
              <a:spcBef>
                <a:spcPts val="0"/>
              </a:spcBef>
            </a:pP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When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user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give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right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judgement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statement,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ROW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2000"/>
              </a:lnSpc>
              <a:spcBef>
                <a:spcPts val="0"/>
              </a:spcBef>
            </a:pP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continue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tapping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upper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section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button.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Quiz Categories</a:t>
            </a:r>
          </a:p>
        </p:txBody>
      </p:sp>
      <p:pic>
        <p:nvPicPr>
          <p:cNvPr id="6" name="Picture 5" descr="../Introduction%20vedio/RightOrWrongQuiz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2555"/>
            <a:ext cx="192151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Introduction%20vedio/RightOrWrongTap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72555"/>
            <a:ext cx="1921510" cy="3419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8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of Quiz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 of Quiz(Highest score and Recent score)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85013" y="4083918"/>
            <a:ext cx="6719435" cy="873214"/>
          </a:xfrm>
        </p:spPr>
        <p:txBody>
          <a:bodyPr/>
          <a:lstStyle/>
          <a:p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Every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you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end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game,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your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recent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score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(the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last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you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tried)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will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show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bottom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homepage.</a:t>
            </a:r>
          </a:p>
        </p:txBody>
      </p:sp>
      <p:pic>
        <p:nvPicPr>
          <p:cNvPr id="6" name="Picture 5" descr="../Introduction%20vedio/MultiChoiceScores.jpe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25334" r="209" b="-220"/>
          <a:stretch/>
        </p:blipFill>
        <p:spPr bwMode="auto">
          <a:xfrm>
            <a:off x="2268354" y="1499168"/>
            <a:ext cx="1799590" cy="239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Introduction%20vedio/RightOrWrongScores.jpe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4"/>
          <a:stretch/>
        </p:blipFill>
        <p:spPr bwMode="auto">
          <a:xfrm>
            <a:off x="6300192" y="1491630"/>
            <a:ext cx="1799590" cy="239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../Introduction%20vedio/ImageScores.jpe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4"/>
          <a:stretch/>
        </p:blipFill>
        <p:spPr bwMode="auto">
          <a:xfrm>
            <a:off x="4284578" y="1491630"/>
            <a:ext cx="1799590" cy="2398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594168" y="1131590"/>
            <a:ext cx="7226303" cy="3256019"/>
          </a:xfrm>
        </p:spPr>
        <p:txBody>
          <a:bodyPr/>
          <a:lstStyle/>
          <a:p>
            <a:pPr algn="just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This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uses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Auto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layout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but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storyboard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build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whole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layout,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adapt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variable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Iphone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inches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market.</a:t>
            </a:r>
          </a:p>
          <a:p>
            <a:pPr algn="just"/>
            <a:endParaRPr lang="en-US" altLang="zh-CN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structure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this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quiz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app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simple,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due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limited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shortage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skills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using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programming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language,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wfit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have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some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functionalities,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such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“Less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more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score”,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“Mark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anking”,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“Share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outcomes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acebook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other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social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media”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on.</a:t>
            </a:r>
          </a:p>
        </p:txBody>
      </p:sp>
    </p:spTree>
    <p:extLst>
      <p:ext uri="{BB962C8B-B14F-4D97-AF65-F5344CB8AC3E}">
        <p14:creationId xmlns:p14="http://schemas.microsoft.com/office/powerpoint/2010/main" val="127475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295</Words>
  <Application>Microsoft Macintosh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맑은 고딕</vt:lpstr>
      <vt:lpstr>宋体</vt:lpstr>
      <vt:lpstr>Arial</vt:lpstr>
      <vt:lpstr>Office Theme</vt:lpstr>
      <vt:lpstr>Custom Design</vt:lpstr>
      <vt:lpstr>PowerPoint Presentation</vt:lpstr>
      <vt:lpstr> Quiz Categories</vt:lpstr>
      <vt:lpstr> Quiz Categories</vt:lpstr>
      <vt:lpstr> Quiz Categories</vt:lpstr>
      <vt:lpstr>Results of Quiz</vt:lpstr>
      <vt:lpstr>Summary</vt:lpstr>
    </vt:vector>
  </TitlesOfParts>
  <Company>Microsoft Corporation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Zhiliang Wang</cp:lastModifiedBy>
  <cp:revision>29</cp:revision>
  <cp:lastPrinted>2017-10-21T12:09:17Z</cp:lastPrinted>
  <dcterms:created xsi:type="dcterms:W3CDTF">2014-04-01T16:27:38Z</dcterms:created>
  <dcterms:modified xsi:type="dcterms:W3CDTF">2017-10-21T12:09:21Z</dcterms:modified>
</cp:coreProperties>
</file>