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F953-248A-6242-B976-598E58848D0B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1C8-79E8-B547-AAE7-F4F14BC3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1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F953-248A-6242-B976-598E58848D0B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1C8-79E8-B547-AAE7-F4F14BC3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8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F953-248A-6242-B976-598E58848D0B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1C8-79E8-B547-AAE7-F4F14BC3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0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F953-248A-6242-B976-598E58848D0B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1C8-79E8-B547-AAE7-F4F14BC3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3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F953-248A-6242-B976-598E58848D0B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1C8-79E8-B547-AAE7-F4F14BC3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F953-248A-6242-B976-598E58848D0B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1C8-79E8-B547-AAE7-F4F14BC3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F953-248A-6242-B976-598E58848D0B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1C8-79E8-B547-AAE7-F4F14BC3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F953-248A-6242-B976-598E58848D0B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1C8-79E8-B547-AAE7-F4F14BC3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F953-248A-6242-B976-598E58848D0B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1C8-79E8-B547-AAE7-F4F14BC3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6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F953-248A-6242-B976-598E58848D0B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1C8-79E8-B547-AAE7-F4F14BC3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F953-248A-6242-B976-598E58848D0B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1C8-79E8-B547-AAE7-F4F14BC3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9F953-248A-6242-B976-598E58848D0B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8B1C8-79E8-B547-AAE7-F4F14BC35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Zhiliang Wang</dc:creator>
  <cp:lastModifiedBy>Zhiliang Wang</cp:lastModifiedBy>
  <cp:revision>1</cp:revision>
  <dcterms:created xsi:type="dcterms:W3CDTF">2017-10-18T15:46:25Z</dcterms:created>
  <dcterms:modified xsi:type="dcterms:W3CDTF">2017-10-18T15:46:51Z</dcterms:modified>
</cp:coreProperties>
</file>