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COMP5216 MOBILE COMPUTING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051" y="3931175"/>
            <a:ext cx="5589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PRESENDTED BY: ZHI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LIANG WANG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Quiz Game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7494"/>
            <a:ext cx="1052447" cy="260258"/>
          </a:xfrm>
          <a:prstGeom prst="rect">
            <a:avLst/>
          </a:prstGeom>
        </p:spPr>
      </p:pic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Multiple Choice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Images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8762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Right or Wrong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</p:spTree>
    <p:extLst>
      <p:ext uri="{BB962C8B-B14F-4D97-AF65-F5344CB8AC3E}">
        <p14:creationId xmlns:p14="http://schemas.microsoft.com/office/powerpoint/2010/main" val="31378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Quiz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 of Quiz(Highest score and Recent score)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522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Quiz Categories</vt:lpstr>
      <vt:lpstr> Quiz Categories</vt:lpstr>
      <vt:lpstr> Quiz Categories</vt:lpstr>
      <vt:lpstr>Results of Quiz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Zhiliang Wang</cp:lastModifiedBy>
  <cp:revision>24</cp:revision>
  <dcterms:created xsi:type="dcterms:W3CDTF">2014-04-01T16:27:38Z</dcterms:created>
  <dcterms:modified xsi:type="dcterms:W3CDTF">2017-10-21T01:18:14Z</dcterms:modified>
</cp:coreProperties>
</file>