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60" r:id="rId5"/>
    <p:sldId id="261" r:id="rId6"/>
    <p:sldId id="259" r:id="rId7"/>
    <p:sldId id="26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89"/>
  </p:normalViewPr>
  <p:slideViewPr>
    <p:cSldViewPr>
      <p:cViewPr varScale="1">
        <p:scale>
          <a:sx n="144" d="100"/>
          <a:sy n="144" d="100"/>
        </p:scale>
        <p:origin x="56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25C17-796E-7846-938A-90FCE975B527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85368-39A9-D94B-8F8A-3D14634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COMP5216 MOBILE COMPUTING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7051" y="3931175"/>
            <a:ext cx="55898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PRESENDTED BY: ZHI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LIANG WANG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778928" y="3181744"/>
            <a:ext cx="55898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Quiz Game App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67494"/>
            <a:ext cx="1052447" cy="260258"/>
          </a:xfrm>
          <a:prstGeom prst="rect">
            <a:avLst/>
          </a:prstGeom>
        </p:spPr>
      </p:pic>
      <p:pic>
        <p:nvPicPr>
          <p:cNvPr id="11" name="Picture 2" descr="E:\002-KIMS BUSINESS\007-02-ALLPPT-Contents\T-008-2015-12\1219\07-톱니바퀴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06" y="763930"/>
            <a:ext cx="3174188" cy="222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 flipV="1">
            <a:off x="2419437" y="3075835"/>
            <a:ext cx="4308880" cy="69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 flipV="1">
            <a:off x="2419437" y="3795915"/>
            <a:ext cx="4308880" cy="69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Multiple Choice Quiz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Quiz Categories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Images Quiz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Quiz Categories</a:t>
            </a:r>
          </a:p>
        </p:txBody>
      </p:sp>
    </p:spTree>
    <p:extLst>
      <p:ext uri="{BB962C8B-B14F-4D97-AF65-F5344CB8AC3E}">
        <p14:creationId xmlns:p14="http://schemas.microsoft.com/office/powerpoint/2010/main" val="87626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Right or Wrong Quiz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Quiz Categories</a:t>
            </a:r>
          </a:p>
        </p:txBody>
      </p:sp>
    </p:spTree>
    <p:extLst>
      <p:ext uri="{BB962C8B-B14F-4D97-AF65-F5344CB8AC3E}">
        <p14:creationId xmlns:p14="http://schemas.microsoft.com/office/powerpoint/2010/main" val="313780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of Quiz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Outcome of Quiz(Highest score and Recent score)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Outcome of Quiz(Highest score and Recent score)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5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649</Words>
  <Application>Microsoft Macintosh PowerPoint</Application>
  <PresentationFormat>On-screen Show (16:9)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Wingdings</vt:lpstr>
      <vt:lpstr>맑은 고딕</vt:lpstr>
      <vt:lpstr>宋体</vt:lpstr>
      <vt:lpstr>Office Theme</vt:lpstr>
      <vt:lpstr>Custom Design</vt:lpstr>
      <vt:lpstr>PowerPoint Presentation</vt:lpstr>
      <vt:lpstr> Quiz Categories</vt:lpstr>
      <vt:lpstr> Quiz Categories</vt:lpstr>
      <vt:lpstr> Quiz Categories</vt:lpstr>
      <vt:lpstr>Results of Quiz</vt:lpstr>
      <vt:lpstr>Summary</vt:lpstr>
    </vt:vector>
  </TitlesOfParts>
  <Company>Microsoft Corporation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Zhiliang Wang</cp:lastModifiedBy>
  <cp:revision>25</cp:revision>
  <dcterms:created xsi:type="dcterms:W3CDTF">2014-04-01T16:27:38Z</dcterms:created>
  <dcterms:modified xsi:type="dcterms:W3CDTF">2017-10-21T10:44:03Z</dcterms:modified>
</cp:coreProperties>
</file>