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6" r:id="rId2"/>
    <p:sldId id="266" r:id="rId3"/>
    <p:sldId id="304" r:id="rId4"/>
    <p:sldId id="303" r:id="rId5"/>
    <p:sldId id="267" r:id="rId6"/>
    <p:sldId id="268" r:id="rId7"/>
    <p:sldId id="278" r:id="rId8"/>
    <p:sldId id="333" r:id="rId9"/>
    <p:sldId id="279" r:id="rId10"/>
    <p:sldId id="280" r:id="rId11"/>
    <p:sldId id="281" r:id="rId12"/>
    <p:sldId id="282" r:id="rId13"/>
    <p:sldId id="269" r:id="rId14"/>
    <p:sldId id="270" r:id="rId15"/>
    <p:sldId id="334" r:id="rId16"/>
    <p:sldId id="271" r:id="rId17"/>
    <p:sldId id="283" r:id="rId18"/>
    <p:sldId id="284" r:id="rId19"/>
    <p:sldId id="285" r:id="rId20"/>
    <p:sldId id="286" r:id="rId21"/>
    <p:sldId id="287" r:id="rId22"/>
    <p:sldId id="288" r:id="rId23"/>
    <p:sldId id="335" r:id="rId24"/>
    <p:sldId id="277" r:id="rId25"/>
    <p:sldId id="256" r:id="rId26"/>
    <p:sldId id="257" r:id="rId27"/>
    <p:sldId id="258" r:id="rId28"/>
    <p:sldId id="259" r:id="rId29"/>
    <p:sldId id="260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46D8-86A0-7C4A-B2E2-135D9485A0C0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3AF6-6E79-854A-8A42-20198630BA58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0AC4-D565-734E-8D33-32244CE73331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A5D9-9DC7-7E43-A557-F8F240A8C3A4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5BD3-D342-0048-AF8D-66CF095700DF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9629-821C-5546-AFAD-59D0BCDCBA25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DCCB-345E-B04D-BB19-6EE88729C240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D956-D687-EF44-894B-DD154574B499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196B-31A3-C649-9495-B6CE8EBF034C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893-BE00-1646-AAF5-682DB53DED5F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DDAF-25CB-8A44-9DE6-7FB885ABC858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712"/>
            <a:ext cx="9144000" cy="468908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7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Agenda</a:t>
            </a:r>
            <a:endParaRPr lang="en-US" altLang="zh-CN" dirty="0" smtClean="0"/>
          </a:p>
          <a:p>
            <a:pPr marL="457200" indent="-457200" algn="l">
              <a:lnSpc>
                <a:spcPts val="5000"/>
              </a:lnSpc>
              <a:buAutoNum type="arabicPeriod"/>
            </a:pP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  <a:p>
            <a:pPr marL="457200" indent="-457200" algn="l">
              <a:lnSpc>
                <a:spcPts val="5000"/>
              </a:lnSpc>
              <a:buAutoNum type="arabicPeriod"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unctionalities of</a:t>
            </a:r>
            <a:r>
              <a:rPr lang="zh-CN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end</a:t>
            </a:r>
            <a:r>
              <a:rPr lang="zh-CN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users(Part01)</a:t>
            </a:r>
            <a:r>
              <a:rPr lang="zh-CN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l">
              <a:lnSpc>
                <a:spcPts val="5000"/>
              </a:lnSpc>
              <a:buFont typeface="Arial" panose="020B0604020202020204" pitchFamily="34" charset="0"/>
              <a:buAutoNum type="arabicPeriod"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Functionalities of</a:t>
            </a:r>
            <a:r>
              <a:rPr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end</a:t>
            </a:r>
            <a:r>
              <a:rPr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users(Part02)</a:t>
            </a:r>
            <a:r>
              <a:rPr lang="zh-CN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l">
              <a:lnSpc>
                <a:spcPts val="5000"/>
              </a:lnSpc>
              <a:buFont typeface="Arial" panose="020B0604020202020204" pitchFamily="34" charset="0"/>
              <a:buAutoNum type="arabicPeriod"/>
            </a:pP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Functionalities 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doctors</a:t>
            </a:r>
            <a:endParaRPr lang="en-US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l">
              <a:lnSpc>
                <a:spcPts val="5000"/>
              </a:lnSpc>
              <a:buFont typeface="Arial" panose="020B0604020202020204" pitchFamily="34" charset="0"/>
              <a:buAutoNum type="arabicPeriod"/>
            </a:pP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Functionalities 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technicians</a:t>
            </a:r>
            <a:endParaRPr lang="en-US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5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0" name="image54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40635" y="1274445"/>
            <a:ext cx="7778750" cy="52190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14" name="image47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03170" y="1149350"/>
            <a:ext cx="7682230" cy="53682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9" name="image63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46350" y="1243330"/>
            <a:ext cx="7838440" cy="53295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64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720340" y="1149350"/>
            <a:ext cx="7514590" cy="5336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43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746375" y="1028700"/>
            <a:ext cx="7233285" cy="56273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16" name="image49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450589" y="1030868"/>
            <a:ext cx="7813675" cy="50133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1980" y="6171684"/>
            <a:ext cx="650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Figure2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Activity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diagram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adding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personal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information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procedure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26" name="image60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83180" y="1328420"/>
            <a:ext cx="7632065" cy="53022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19" name="image53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76830" y="1010285"/>
            <a:ext cx="7863205" cy="58559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3" name="image8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27935" y="1058545"/>
            <a:ext cx="7911465" cy="56019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5" name="image38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637790" y="1149350"/>
            <a:ext cx="7826375" cy="55778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60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583180" y="1328420"/>
            <a:ext cx="7632065" cy="53022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17" name="image50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27300" y="1149350"/>
            <a:ext cx="8010525" cy="51758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24" name="image58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387600" y="1239520"/>
            <a:ext cx="8048625" cy="50698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11" name="image44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393950" y="956310"/>
            <a:ext cx="7962265" cy="54063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85" y="824230"/>
            <a:ext cx="7021830" cy="52643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94566" y="6088566"/>
            <a:ext cx="571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Figure3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Activity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diagram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making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prescription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procedure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60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529840" y="1066800"/>
            <a:ext cx="7685405" cy="55518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4" descr="https://lh4.googleusercontent.com/QQJ-79rm-zoMpToP5Hd0nxP7dPd-Z_gl2FJtJKor98nb6Im7Dt1FN635R3SIOBvsTcPsF9BC10RMTFmtgHLPCN06BJc3PkhDMNUJG_MWksjYRdc-XZ4Wpgb-kORKKsxH3Kd-vib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6960" y="1054100"/>
            <a:ext cx="8242300" cy="56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67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129155" y="1108075"/>
            <a:ext cx="8730615" cy="50399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59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416810" y="1549400"/>
            <a:ext cx="8105775" cy="47942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66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341880" y="1287780"/>
            <a:ext cx="8222615" cy="49822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39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618740" y="1149351"/>
            <a:ext cx="8139430" cy="47050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5837" y="5920704"/>
            <a:ext cx="554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Figure4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Activity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diagram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drug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management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procedure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7" name="image61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97150" y="1003300"/>
            <a:ext cx="7540625" cy="54241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60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583180" y="1328420"/>
            <a:ext cx="7632065" cy="53022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7" name="image61.png"/>
          <p:cNvPicPr preferRelativeResize="0"/>
          <p:nvPr/>
        </p:nvPicPr>
        <p:blipFill>
          <a:blip r:embed="rId5"/>
          <a:srcRect/>
          <a:stretch>
            <a:fillRect/>
          </a:stretch>
        </p:blipFill>
        <p:spPr>
          <a:xfrm>
            <a:off x="3269933" y="1584325"/>
            <a:ext cx="5652135" cy="36893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8" name="image62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648585" y="1016635"/>
            <a:ext cx="7344410" cy="54667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3" name="image57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380615" y="1034415"/>
            <a:ext cx="7527290" cy="5273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13" name="image46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403475" y="1149350"/>
            <a:ext cx="7486650" cy="53574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4" name="image55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455545" y="1148715"/>
            <a:ext cx="7435850" cy="47320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27145" y="5987018"/>
            <a:ext cx="436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Figure1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Activity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diagram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login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procedure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8" name="image41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88260" y="1149985"/>
            <a:ext cx="7476490" cy="53428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117</Words>
  <Application>Microsoft Macintosh PowerPoint</Application>
  <PresentationFormat>Widescreen</PresentationFormat>
  <Paragraphs>67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Calibri Light</vt:lpstr>
      <vt:lpstr>Times New Roman</vt:lpstr>
      <vt:lpstr>宋体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</dc:creator>
  <cp:lastModifiedBy>Zhiliang Wang</cp:lastModifiedBy>
  <cp:revision>6</cp:revision>
  <dcterms:created xsi:type="dcterms:W3CDTF">2017-10-15T04:25:00Z</dcterms:created>
  <dcterms:modified xsi:type="dcterms:W3CDTF">2017-10-15T14:28:12Z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